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9" r:id="rId3"/>
    <p:sldId id="260" r:id="rId4"/>
    <p:sldId id="261" r:id="rId5"/>
    <p:sldId id="297" r:id="rId6"/>
    <p:sldId id="298" r:id="rId7"/>
    <p:sldId id="299" r:id="rId8"/>
    <p:sldId id="262" r:id="rId9"/>
    <p:sldId id="303" r:id="rId10"/>
    <p:sldId id="304" r:id="rId11"/>
    <p:sldId id="263" r:id="rId12"/>
    <p:sldId id="30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E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p:restoredTop sz="94716"/>
  </p:normalViewPr>
  <p:slideViewPr>
    <p:cSldViewPr>
      <p:cViewPr varScale="1">
        <p:scale>
          <a:sx n="73" d="100"/>
          <a:sy n="73" d="100"/>
        </p:scale>
        <p:origin x="-12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4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xmlns="" val="3596896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a:t>
            </a:fld>
            <a:endParaRPr lang="en-US"/>
          </a:p>
        </p:txBody>
      </p:sp>
    </p:spTree>
    <p:extLst>
      <p:ext uri="{BB962C8B-B14F-4D97-AF65-F5344CB8AC3E}">
        <p14:creationId xmlns:p14="http://schemas.microsoft.com/office/powerpoint/2010/main" xmlns="" val="92794146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2A290BC-8FB1-4199-90D8-839239A48DE3}" type="datetimeFigureOut">
              <a:rPr kumimoji="1" lang="ja-JP" altLang="en-US" smtClean="0"/>
              <a:pPr/>
              <a:t>2016/9/14</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F5617F28-5801-4873-B88E-BFD39F799AF9}" type="slidenum">
              <a:rPr lang="en-US" altLang="ja-JP" smtClean="0"/>
              <a:pPr>
                <a:defRPr/>
              </a:pPr>
              <a:t>‹N°›</a:t>
            </a:fld>
            <a:endParaRPr lang="en-US" altLang="ja-JP"/>
          </a:p>
        </p:txBody>
      </p:sp>
    </p:spTree>
    <p:extLst>
      <p:ext uri="{BB962C8B-B14F-4D97-AF65-F5344CB8AC3E}">
        <p14:creationId xmlns="" xmlns:p14="http://schemas.microsoft.com/office/powerpoint/2010/main" val="136268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89350" y="2390617"/>
            <a:ext cx="5965299" cy="1139350"/>
          </a:xfrm>
          <a:prstGeom prst="rect">
            <a:avLst/>
          </a:prstGeom>
        </p:spPr>
        <p:txBody>
          <a:bodyPr lIns="0" tIns="0" rIns="0" bIns="0"/>
          <a:lstStyle>
            <a:lvl1pPr>
              <a:defRPr sz="3900" b="0" i="0">
                <a:solidFill>
                  <a:schemeClr val="tx1"/>
                </a:solidFill>
                <a:latin typeface="Calibri"/>
                <a:cs typeface="Calibri"/>
              </a:defRPr>
            </a:lvl1pPr>
          </a:lstStyle>
          <a:p>
            <a:endParaRPr/>
          </a:p>
        </p:txBody>
      </p:sp>
      <p:sp>
        <p:nvSpPr>
          <p:cNvPr id="3" name="Holder 3"/>
          <p:cNvSpPr>
            <a:spLocks noGrp="1"/>
          </p:cNvSpPr>
          <p:nvPr>
            <p:ph type="body" idx="1"/>
          </p:nvPr>
        </p:nvSpPr>
        <p:spPr>
          <a:xfrm>
            <a:off x="1120205" y="1788381"/>
            <a:ext cx="6903590" cy="4012218"/>
          </a:xfrm>
          <a:prstGeom prst="rect">
            <a:avLst/>
          </a:prstGeom>
        </p:spPr>
        <p:txBody>
          <a:bodyPr lIns="0" tIns="0" rIns="0" bIns="0"/>
          <a:lstStyle>
            <a:lvl1pPr>
              <a:defRPr b="0" i="0">
                <a:solidFill>
                  <a:schemeClr val="tx1"/>
                </a:solidFill>
              </a:defRPr>
            </a:lvl1pPr>
          </a:lstStyle>
          <a:p>
            <a:endParaRPr/>
          </a:p>
        </p:txBody>
      </p:sp>
      <p:sp>
        <p:nvSpPr>
          <p:cNvPr id="7"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8"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Shape 6"/>
          <p:cNvSpPr txBox="1">
            <a:spLocks/>
          </p:cNvSpPr>
          <p:nvPr userDrawn="1"/>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chemeClr val="tx2"/>
                </a:solidFill>
                <a:effectLst/>
                <a:uLnTx/>
                <a:uFillTx/>
                <a:latin typeface="+mj-lt"/>
                <a:ea typeface="+mj-ea"/>
                <a:cs typeface="Proxima Nova Regular"/>
                <a:sym typeface="Calibri"/>
              </a:rPr>
              <a:pPr marL="0" marR="0" lvl="0" indent="0" algn="ctr" defTabSz="914400" eaLnBrk="1" fontAlgn="auto" latinLnBrk="0" hangingPunct="1">
                <a:lnSpc>
                  <a:spcPct val="100000"/>
                </a:lnSpc>
                <a:spcBef>
                  <a:spcPts val="600"/>
                </a:spcBef>
                <a:spcAft>
                  <a:spcPts val="0"/>
                </a:spcAft>
                <a:buClrTx/>
                <a:buSzTx/>
                <a:buFontTx/>
                <a:buNone/>
                <a:tabLst/>
                <a:defRPr/>
              </a:pPr>
              <a:t>‹N°›</a:t>
            </a:fld>
            <a:endParaRPr kumimoji="0" lang="uk-UA" sz="1100" b="0" i="1" u="none" strike="noStrike" kern="0" cap="none" spc="0" normalizeH="0" baseline="0" noProof="0" dirty="0">
              <a:ln>
                <a:noFill/>
              </a:ln>
              <a:solidFill>
                <a:schemeClr val="tx2"/>
              </a:solidFill>
              <a:effectLst/>
              <a:uLnTx/>
              <a:uFillTx/>
              <a:latin typeface="+mj-lt"/>
              <a:ea typeface="+mj-ea"/>
              <a:cs typeface="Proxima Nova Regular"/>
              <a:sym typeface="Calibri"/>
            </a:endParaRPr>
          </a:p>
        </p:txBody>
      </p:sp>
      <p:sp>
        <p:nvSpPr>
          <p:cNvPr id="4"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xmlns="" val="27630775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dirty="0" smtClean="0">
                <a:solidFill>
                  <a:schemeClr val="bg1"/>
                </a:solidFill>
                <a:latin typeface="+mj-lt"/>
              </a:rPr>
              <a:t>Report from the </a:t>
            </a:r>
            <a:r>
              <a:rPr lang="en-US" sz="3200" dirty="0" smtClean="0">
                <a:solidFill>
                  <a:srgbClr val="FFFFFF"/>
                </a:solidFill>
                <a:latin typeface="+mj-lt"/>
              </a:rPr>
              <a:t>VC-WG Day</a:t>
            </a:r>
            <a:br>
              <a:rPr lang="en-US" sz="3200" dirty="0" smtClean="0">
                <a:solidFill>
                  <a:srgbClr val="FFFFFF"/>
                </a:solidFill>
                <a:latin typeface="+mj-lt"/>
              </a:rPr>
            </a:br>
            <a:r>
              <a:rPr lang="en-US" sz="2000" b="0" dirty="0" smtClean="0">
                <a:solidFill>
                  <a:schemeClr val="bg1"/>
                </a:solidFill>
                <a:ea typeface="Arial Bold"/>
                <a:cs typeface="Arial Bold"/>
                <a:sym typeface="Arial Bold"/>
              </a:rPr>
              <a:t>Jean-Louis </a:t>
            </a:r>
            <a:r>
              <a:rPr lang="en-US" sz="2000" b="0" dirty="0" err="1" smtClean="0">
                <a:solidFill>
                  <a:schemeClr val="bg1"/>
                </a:solidFill>
                <a:ea typeface="Arial Bold"/>
                <a:cs typeface="Arial Bold"/>
                <a:sym typeface="Arial Bold"/>
              </a:rPr>
              <a:t>Fellous</a:t>
            </a:r>
            <a:r>
              <a:rPr lang="en-US" sz="2000" b="0" dirty="0" smtClean="0">
                <a:solidFill>
                  <a:schemeClr val="bg1"/>
                </a:solidFill>
                <a:ea typeface="Arial Bold"/>
                <a:cs typeface="Arial Bold"/>
                <a:sym typeface="Arial Bold"/>
              </a:rPr>
              <a:t>, SIT Chair Team</a:t>
            </a:r>
            <a:endParaRPr lang="en-US" sz="3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with concurrence of the session moderators</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Paul </a:t>
            </a:r>
            <a:r>
              <a:rPr lang="en-US" dirty="0" err="1" smtClean="0">
                <a:solidFill>
                  <a:srgbClr val="FFFFFF"/>
                </a:solidFill>
                <a:latin typeface="+mj-lt"/>
                <a:ea typeface="Arial Bold"/>
                <a:cs typeface="Arial Bold"/>
                <a:sym typeface="Arial Bold"/>
              </a:rPr>
              <a:t>DiGiacomo</a:t>
            </a:r>
            <a:r>
              <a:rPr lang="en-US" dirty="0" smtClean="0">
                <a:solidFill>
                  <a:srgbClr val="FFFFFF"/>
                </a:solidFill>
                <a:latin typeface="+mj-lt"/>
                <a:ea typeface="Arial Bold"/>
                <a:cs typeface="Arial Bold"/>
                <a:sym typeface="Arial Bold"/>
              </a:rPr>
              <a:t>, Philippe </a:t>
            </a:r>
            <a:r>
              <a:rPr lang="en-US" dirty="0" err="1" smtClean="0">
                <a:solidFill>
                  <a:srgbClr val="FFFFFF"/>
                </a:solidFill>
                <a:latin typeface="+mj-lt"/>
                <a:ea typeface="Arial Bold"/>
                <a:cs typeface="Arial Bold"/>
                <a:sym typeface="Arial Bold"/>
              </a:rPr>
              <a:t>Escudier</a:t>
            </a:r>
            <a:r>
              <a:rPr lang="en-US" dirty="0" smtClean="0">
                <a:solidFill>
                  <a:srgbClr val="FFFFFF"/>
                </a:solidFill>
                <a:latin typeface="+mj-lt"/>
                <a:ea typeface="Arial Bold"/>
                <a:cs typeface="Arial Bold"/>
                <a:sym typeface="Arial Bold"/>
              </a:rPr>
              <a:t>, Andrew Mitchell and Albrecht von </a:t>
            </a:r>
            <a:r>
              <a:rPr lang="en-US" dirty="0" err="1" smtClean="0">
                <a:solidFill>
                  <a:srgbClr val="FFFFFF"/>
                </a:solidFill>
                <a:latin typeface="+mj-lt"/>
                <a:ea typeface="Arial Bold"/>
                <a:cs typeface="Arial Bold"/>
                <a:sym typeface="Arial Bold"/>
              </a:rPr>
              <a:t>Bargen</a:t>
            </a:r>
            <a:r>
              <a:rPr lang="en-US" dirty="0" smtClean="0">
                <a:solidFill>
                  <a:srgbClr val="FFFFFF"/>
                </a:solidFill>
                <a:latin typeface="+mj-lt"/>
                <a:ea typeface="Arial Bold"/>
                <a:cs typeface="Arial Bold"/>
                <a:sym typeface="Arial Bold"/>
              </a:rPr>
              <a:t>,</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and a presentation by Anne O’Carroll</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Oxford, UK</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15</a:t>
            </a:r>
            <a:r>
              <a:rPr lang="en-US" baseline="30000" dirty="0" smtClean="0">
                <a:solidFill>
                  <a:srgbClr val="FFFFFF"/>
                </a:solidFill>
                <a:latin typeface="+mj-lt"/>
                <a:ea typeface="Arial Bold"/>
                <a:cs typeface="Arial Bold"/>
                <a:sym typeface="Arial Bold"/>
              </a:rPr>
              <a:t>th</a:t>
            </a:r>
            <a:r>
              <a:rPr lang="en-US" dirty="0" smtClean="0">
                <a:solidFill>
                  <a:srgbClr val="FFFFFF"/>
                </a:solidFill>
                <a:latin typeface="+mj-lt"/>
                <a:ea typeface="Arial Bold"/>
                <a:cs typeface="Arial Bold"/>
                <a:sym typeface="Arial Bold"/>
              </a:rPr>
              <a:t> September 2016</a:t>
            </a:r>
            <a:endParaRPr lang="en-US"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143000" y="22860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CEOS Work Plan 2016-2018</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287499"/>
            <a:ext cx="8831299" cy="3170099"/>
          </a:xfrm>
          <a:prstGeom prst="rect">
            <a:avLst/>
          </a:prstGeom>
          <a:noFill/>
        </p:spPr>
        <p:txBody>
          <a:bodyPr wrap="square" rtlCol="0">
            <a:spAutoFit/>
          </a:bodyPr>
          <a:lstStyle/>
          <a:p>
            <a:pPr lvl="2"/>
            <a:r>
              <a:rPr lang="en-US" sz="1400" b="1" dirty="0" smtClean="0"/>
              <a:t>DATA-2</a:t>
            </a:r>
            <a:r>
              <a:rPr lang="en-US" sz="1400" dirty="0"/>
              <a:t>: Full representation of CEOS Agency datasets in the IDN and accessible via </a:t>
            </a:r>
            <a:r>
              <a:rPr lang="en-US" sz="1400" dirty="0" smtClean="0"/>
              <a:t>WGISS Interoperable Standards</a:t>
            </a:r>
            <a:endParaRPr lang="en-US" sz="1400" dirty="0"/>
          </a:p>
          <a:p>
            <a:pPr lvl="3"/>
            <a:r>
              <a:rPr lang="en-US" sz="1400" b="1" dirty="0"/>
              <a:t>Status: </a:t>
            </a:r>
            <a:r>
              <a:rPr lang="en-US" sz="1400" b="1" i="1" dirty="0">
                <a:solidFill>
                  <a:srgbClr val="FF0000"/>
                </a:solidFill>
              </a:rPr>
              <a:t>WGISS began discussions with </a:t>
            </a:r>
            <a:r>
              <a:rPr lang="en-US" sz="1400" b="1" i="1" dirty="0" smtClean="0">
                <a:solidFill>
                  <a:srgbClr val="FF0000"/>
                </a:solidFill>
              </a:rPr>
              <a:t>ISRO and the </a:t>
            </a:r>
            <a:r>
              <a:rPr lang="en-US" sz="1400" b="1" i="1" dirty="0">
                <a:solidFill>
                  <a:srgbClr val="FF0000"/>
                </a:solidFill>
              </a:rPr>
              <a:t>following Australian centers in order to get their data accessible via WGISS interoperable standards (i.e. IDN, CWIC). (Geosciences Australia / CSIRO / Bureau of Meteorology /Australian National University &amp;National Computational Infrastructure</a:t>
            </a:r>
            <a:r>
              <a:rPr lang="en-US" sz="1400" b="1" i="1" dirty="0" smtClean="0">
                <a:solidFill>
                  <a:srgbClr val="FF0000"/>
                </a:solidFill>
              </a:rPr>
              <a:t>). </a:t>
            </a:r>
            <a:r>
              <a:rPr lang="en-US" sz="1400" b="1" i="1" dirty="0">
                <a:solidFill>
                  <a:srgbClr val="FF0000"/>
                </a:solidFill>
              </a:rPr>
              <a:t>New entries were added to the IDN </a:t>
            </a:r>
            <a:r>
              <a:rPr lang="en-US" sz="1400" b="1" i="1" dirty="0" smtClean="0">
                <a:solidFill>
                  <a:srgbClr val="FF0000"/>
                </a:solidFill>
              </a:rPr>
              <a:t>from </a:t>
            </a:r>
            <a:r>
              <a:rPr lang="en-US" sz="1400" b="1" i="1" dirty="0">
                <a:solidFill>
                  <a:srgbClr val="FF0000"/>
                </a:solidFill>
              </a:rPr>
              <a:t>ESA, EUMETSAT, and JAXA </a:t>
            </a:r>
            <a:r>
              <a:rPr lang="en-US" sz="1400" b="1" i="1" dirty="0" smtClean="0">
                <a:solidFill>
                  <a:srgbClr val="FF0000"/>
                </a:solidFill>
              </a:rPr>
              <a:t>datasets.</a:t>
            </a:r>
            <a:endParaRPr lang="en-US" sz="1400" b="1" i="1" dirty="0">
              <a:solidFill>
                <a:srgbClr val="FF0000"/>
              </a:solidFill>
            </a:endParaRPr>
          </a:p>
          <a:p>
            <a:pPr lvl="2"/>
            <a:endParaRPr lang="en-US" sz="1400" b="1" dirty="0" smtClean="0"/>
          </a:p>
          <a:p>
            <a:pPr lvl="2"/>
            <a:r>
              <a:rPr lang="en-US" sz="1400" b="1" dirty="0" smtClean="0"/>
              <a:t>VC-1</a:t>
            </a:r>
            <a:r>
              <a:rPr lang="en-US" sz="1400" dirty="0"/>
              <a:t>:  List of Relevant Datasets from VCs</a:t>
            </a:r>
          </a:p>
          <a:p>
            <a:pPr lvl="3"/>
            <a:r>
              <a:rPr lang="en-US" sz="1400" b="1" dirty="0"/>
              <a:t>Status</a:t>
            </a:r>
            <a:r>
              <a:rPr lang="en-US" sz="1400" dirty="0"/>
              <a:t>: </a:t>
            </a:r>
            <a:r>
              <a:rPr lang="en-US" sz="1400" b="1" i="1" dirty="0">
                <a:solidFill>
                  <a:srgbClr val="FF0000"/>
                </a:solidFill>
              </a:rPr>
              <a:t>WGISS </a:t>
            </a:r>
            <a:r>
              <a:rPr lang="en-US" sz="1400" b="1" i="1" dirty="0" smtClean="0">
                <a:solidFill>
                  <a:srgbClr val="FF0000"/>
                </a:solidFill>
              </a:rPr>
              <a:t>is requesting updated </a:t>
            </a:r>
            <a:r>
              <a:rPr lang="en-US" sz="1400" b="1" i="1" dirty="0">
                <a:solidFill>
                  <a:srgbClr val="FF0000"/>
                </a:solidFill>
              </a:rPr>
              <a:t>list from the VCs. </a:t>
            </a:r>
            <a:endParaRPr lang="en-US" sz="1400" b="1" i="1" dirty="0" smtClean="0">
              <a:solidFill>
                <a:srgbClr val="FF0000"/>
              </a:solidFill>
            </a:endParaRPr>
          </a:p>
          <a:p>
            <a:pPr lvl="3"/>
            <a:endParaRPr lang="en-US" sz="1400" dirty="0" smtClean="0"/>
          </a:p>
          <a:p>
            <a:pPr lvl="2"/>
            <a:r>
              <a:rPr lang="en-US" sz="1400" b="1" dirty="0"/>
              <a:t>VC-25 </a:t>
            </a:r>
            <a:r>
              <a:rPr lang="en-US" sz="1400" dirty="0"/>
              <a:t>Increase the visibility of land surface imaging data holdings</a:t>
            </a:r>
          </a:p>
          <a:p>
            <a:pPr lvl="3"/>
            <a:r>
              <a:rPr lang="en-US" sz="1400" b="1" dirty="0"/>
              <a:t>Status:</a:t>
            </a:r>
            <a:r>
              <a:rPr lang="en-US" sz="1400" dirty="0"/>
              <a:t> </a:t>
            </a:r>
            <a:r>
              <a:rPr lang="en-US" sz="1400" b="1" i="1" dirty="0">
                <a:solidFill>
                  <a:srgbClr val="FF0000"/>
                </a:solidFill>
              </a:rPr>
              <a:t>WGISS will work in conjunction with the LSI-VC to ensure relevant datasets are visible through WGISS Interoperable Standards. </a:t>
            </a:r>
          </a:p>
          <a:p>
            <a:pPr lvl="3"/>
            <a:endParaRPr lang="en-US" dirty="0">
              <a:effectLst/>
            </a:endParaRPr>
          </a:p>
        </p:txBody>
      </p:sp>
      <p:sp>
        <p:nvSpPr>
          <p:cNvPr id="2" name="TextBox 1"/>
          <p:cNvSpPr txBox="1"/>
          <p:nvPr/>
        </p:nvSpPr>
        <p:spPr>
          <a:xfrm>
            <a:off x="762000" y="4191000"/>
            <a:ext cx="7515838" cy="2369878"/>
          </a:xfrm>
          <a:prstGeom prst="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none" lIns="45719" tIns="45719" rIns="45719" bIns="45719" numCol="1" spcCol="38100" rtlCol="0" anchor="t">
            <a:spAutoFit/>
          </a:bodyPr>
          <a:lstStyle/>
          <a:p>
            <a:pPr algn="ctr"/>
            <a:r>
              <a:rPr lang="en-US" sz="1600" b="1" dirty="0" smtClean="0"/>
              <a:t>QUESTIONS FOR VC/WGs</a:t>
            </a:r>
          </a:p>
          <a:p>
            <a:endParaRPr lang="en-US" sz="1600" dirty="0" smtClean="0"/>
          </a:p>
          <a:p>
            <a:r>
              <a:rPr lang="en-US" sz="1400" dirty="0" smtClean="0"/>
              <a:t>Which </a:t>
            </a:r>
            <a:r>
              <a:rPr lang="en-US" sz="1400" dirty="0"/>
              <a:t>products do your VC/WG have difficulty discovering or accessing?</a:t>
            </a:r>
          </a:p>
          <a:p>
            <a:endParaRPr lang="en-US" sz="1400" dirty="0"/>
          </a:p>
          <a:p>
            <a:r>
              <a:rPr lang="en-US" sz="1400" dirty="0"/>
              <a:t>Is there a need from your VC/WG to have science discipline focused data access portals? </a:t>
            </a:r>
          </a:p>
          <a:p>
            <a:pPr lvl="1"/>
            <a:endParaRPr lang="en-US" sz="1400" dirty="0"/>
          </a:p>
          <a:p>
            <a:r>
              <a:rPr lang="en-US" sz="1400" dirty="0"/>
              <a:t>Are there technologies that WGISS should prioritize in our Technology Exploration webinars? </a:t>
            </a:r>
          </a:p>
          <a:p>
            <a:pPr lvl="1"/>
            <a:endParaRPr lang="en-US" sz="1400" dirty="0"/>
          </a:p>
          <a:p>
            <a:r>
              <a:rPr lang="en-US" sz="1400" dirty="0"/>
              <a:t> What are your overall data access, data discovery, technology pain points?</a:t>
            </a: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xmlns="" val="51268583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Espace réservé du contenu 2"/>
          <p:cNvSpPr>
            <a:spLocks noGrp="1"/>
          </p:cNvSpPr>
          <p:nvPr>
            <p:ph sz="quarter" idx="10"/>
          </p:nvPr>
        </p:nvSpPr>
        <p:spPr>
          <a:xfrm>
            <a:off x="457200" y="1371600"/>
            <a:ext cx="8153400" cy="4724400"/>
          </a:xfrm>
        </p:spPr>
        <p:txBody>
          <a:bodyPr/>
          <a:lstStyle/>
          <a:p>
            <a:r>
              <a:rPr lang="en-US" b="1" dirty="0" smtClean="0"/>
              <a:t>Albrecht von </a:t>
            </a:r>
            <a:r>
              <a:rPr lang="en-US" b="1" dirty="0" err="1" smtClean="0"/>
              <a:t>Bargen</a:t>
            </a:r>
            <a:r>
              <a:rPr lang="en-US" dirty="0" smtClean="0"/>
              <a:t> (DLR, WGCV) moderated this session</a:t>
            </a:r>
          </a:p>
          <a:p>
            <a:pPr lvl="1"/>
            <a:r>
              <a:rPr lang="en-US" b="1" dirty="0" err="1" smtClean="0"/>
              <a:t>DiGiacomo</a:t>
            </a:r>
            <a:r>
              <a:rPr lang="en-US" dirty="0" smtClean="0"/>
              <a:t> advertised the Blue Planet concept, goal and objectives</a:t>
            </a:r>
          </a:p>
          <a:p>
            <a:pPr lvl="1"/>
            <a:r>
              <a:rPr lang="en-US" b="1" dirty="0" err="1" smtClean="0"/>
              <a:t>Chalifoux</a:t>
            </a:r>
            <a:r>
              <a:rPr lang="en-US" dirty="0" smtClean="0"/>
              <a:t> discussed the evaluation of pilot success and sustainability – how to measure performance? What are the criteria for success? – and asked for help in that respect.</a:t>
            </a:r>
          </a:p>
          <a:p>
            <a:pPr lvl="1"/>
            <a:r>
              <a:rPr lang="en-US" b="1" dirty="0" err="1" smtClean="0"/>
              <a:t>Lecomte</a:t>
            </a:r>
            <a:r>
              <a:rPr lang="en-US" dirty="0" smtClean="0"/>
              <a:t> mentioned the gap analysis, which will require the active support of the VCs (to happen within one year). </a:t>
            </a:r>
            <a:r>
              <a:rPr lang="en-US" b="1" dirty="0" smtClean="0"/>
              <a:t>Dowell</a:t>
            </a:r>
            <a:r>
              <a:rPr lang="en-US" dirty="0" smtClean="0"/>
              <a:t> added that VCs will also be solicited in the next steps.</a:t>
            </a:r>
          </a:p>
          <a:p>
            <a:pPr lvl="1"/>
            <a:r>
              <a:rPr lang="en-US" b="1" dirty="0" err="1" smtClean="0"/>
              <a:t>DiGiacomo</a:t>
            </a:r>
            <a:r>
              <a:rPr lang="en-US" dirty="0" smtClean="0"/>
              <a:t> discussed the fast-maturing topic of (short-term) “ecological forecasting”, and invited other VCs and WGs to contact him in order to review opportunities in that respect.</a:t>
            </a:r>
          </a:p>
          <a:p>
            <a:pPr lvl="2"/>
            <a:r>
              <a:rPr lang="en-US" b="1" dirty="0" smtClean="0"/>
              <a:t>Lewis</a:t>
            </a:r>
            <a:r>
              <a:rPr lang="en-US" dirty="0" smtClean="0"/>
              <a:t> expressed interest as regards land processes. </a:t>
            </a:r>
            <a:r>
              <a:rPr lang="en-US" b="1" dirty="0" err="1" smtClean="0"/>
              <a:t>DiGiacomo</a:t>
            </a:r>
            <a:r>
              <a:rPr lang="en-US" dirty="0" smtClean="0"/>
              <a:t> mentioned the forecasting of their impacts on coral reefs, fisheries, etc. and other cross-boundary issues.</a:t>
            </a:r>
          </a:p>
        </p:txBody>
      </p:sp>
      <p:sp>
        <p:nvSpPr>
          <p:cNvPr id="4" name="Espace réservé du contenu 3"/>
          <p:cNvSpPr>
            <a:spLocks noGrp="1"/>
          </p:cNvSpPr>
          <p:nvPr>
            <p:ph sz="quarter" idx="11"/>
          </p:nvPr>
        </p:nvSpPr>
        <p:spPr/>
        <p:txBody>
          <a:bodyPr/>
          <a:lstStyle/>
          <a:p>
            <a:r>
              <a:rPr lang="en-US" dirty="0" smtClean="0"/>
              <a:t>The VC-WG Market Place</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Espace réservé du contenu 2"/>
          <p:cNvSpPr>
            <a:spLocks noGrp="1"/>
          </p:cNvSpPr>
          <p:nvPr>
            <p:ph sz="quarter" idx="10"/>
          </p:nvPr>
        </p:nvSpPr>
        <p:spPr>
          <a:xfrm>
            <a:off x="457200" y="1371600"/>
            <a:ext cx="8153400" cy="4724400"/>
          </a:xfrm>
        </p:spPr>
        <p:txBody>
          <a:bodyPr/>
          <a:lstStyle/>
          <a:p>
            <a:pPr lvl="1"/>
            <a:r>
              <a:rPr lang="en-US" b="1" dirty="0" smtClean="0"/>
              <a:t>Lewis</a:t>
            </a:r>
            <a:r>
              <a:rPr lang="en-US" dirty="0" smtClean="0"/>
              <a:t> discussed the topic of ARD and where it is heading within the LSI-VC.</a:t>
            </a:r>
          </a:p>
          <a:p>
            <a:pPr lvl="2"/>
            <a:r>
              <a:rPr lang="en-US" dirty="0" smtClean="0"/>
              <a:t>Some participants questioned the fact that data policy and accessibility of ARD are not part of the ARD general definition.</a:t>
            </a:r>
          </a:p>
          <a:p>
            <a:pPr lvl="1"/>
            <a:r>
              <a:rPr lang="en-US" b="1" dirty="0" smtClean="0"/>
              <a:t>O’Carroll</a:t>
            </a:r>
            <a:r>
              <a:rPr lang="en-US" dirty="0" smtClean="0"/>
              <a:t> introduced the impacts of a multi-purpose Passive Microwave Constellation on operational forecasting to be presented in more detail to the SIT TW.</a:t>
            </a:r>
          </a:p>
          <a:p>
            <a:pPr lvl="2"/>
            <a:r>
              <a:rPr lang="en-US" b="1" dirty="0" err="1" smtClean="0"/>
              <a:t>Neeck</a:t>
            </a:r>
            <a:r>
              <a:rPr lang="en-US" dirty="0" smtClean="0"/>
              <a:t> expressed interest from the P-VC (and also the proposed Water Constellation) in furthering the discussion of this concept. </a:t>
            </a:r>
            <a:r>
              <a:rPr lang="en-US" b="1" dirty="0" smtClean="0"/>
              <a:t>O’Carroll</a:t>
            </a:r>
            <a:r>
              <a:rPr lang="en-US" dirty="0" smtClean="0"/>
              <a:t> noted that the same presentation was given to CGMS-44 in view of the need to access operational data stream.</a:t>
            </a:r>
            <a:endParaRPr lang="en-US" b="1" dirty="0"/>
          </a:p>
        </p:txBody>
      </p:sp>
      <p:sp>
        <p:nvSpPr>
          <p:cNvPr id="4" name="Espace réservé du contenu 3"/>
          <p:cNvSpPr>
            <a:spLocks noGrp="1"/>
          </p:cNvSpPr>
          <p:nvPr>
            <p:ph sz="quarter" idx="11"/>
          </p:nvPr>
        </p:nvSpPr>
        <p:spPr/>
        <p:txBody>
          <a:bodyPr/>
          <a:lstStyle/>
          <a:p>
            <a:r>
              <a:rPr lang="en-US" dirty="0" smtClean="0"/>
              <a:t>The VC-WG Market Place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Espace réservé du contenu 2"/>
          <p:cNvSpPr>
            <a:spLocks noGrp="1"/>
          </p:cNvSpPr>
          <p:nvPr>
            <p:ph sz="quarter" idx="10"/>
          </p:nvPr>
        </p:nvSpPr>
        <p:spPr/>
        <p:txBody>
          <a:bodyPr/>
          <a:lstStyle/>
          <a:p>
            <a:r>
              <a:rPr lang="en-US" b="1" dirty="0" smtClean="0"/>
              <a:t>Albrecht von </a:t>
            </a:r>
            <a:r>
              <a:rPr lang="en-US" b="1" dirty="0" err="1" smtClean="0"/>
              <a:t>Bargen</a:t>
            </a:r>
            <a:r>
              <a:rPr lang="en-US" dirty="0" smtClean="0"/>
              <a:t> will now introduce two items for endorsement by Plenary</a:t>
            </a:r>
          </a:p>
          <a:p>
            <a:pPr lvl="1"/>
            <a:r>
              <a:rPr lang="en-US" dirty="0" smtClean="0"/>
              <a:t>New WGCV Terms of Reference</a:t>
            </a:r>
          </a:p>
          <a:p>
            <a:pPr lvl="1"/>
            <a:r>
              <a:rPr lang="en-US" dirty="0" smtClean="0"/>
              <a:t>Nomination of a new WGCV Vice-Chair</a:t>
            </a:r>
            <a:endParaRPr lang="en-US" dirty="0"/>
          </a:p>
        </p:txBody>
      </p:sp>
      <p:sp>
        <p:nvSpPr>
          <p:cNvPr id="4" name="Espace réservé du contenu 3"/>
          <p:cNvSpPr>
            <a:spLocks noGrp="1"/>
          </p:cNvSpPr>
          <p:nvPr>
            <p:ph sz="quarter" idx="11"/>
          </p:nvPr>
        </p:nvSpPr>
        <p:spPr/>
        <p:txBody>
          <a:bodyPr/>
          <a:lstStyle/>
          <a:p>
            <a:r>
              <a:rPr lang="en-US" dirty="0" smtClean="0"/>
              <a:t>2 items for Plenary endorsement</a:t>
            </a:r>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Espace réservé du contenu 2"/>
          <p:cNvSpPr>
            <a:spLocks noGrp="1"/>
          </p:cNvSpPr>
          <p:nvPr>
            <p:ph sz="quarter" idx="10"/>
          </p:nvPr>
        </p:nvSpPr>
        <p:spPr/>
        <p:txBody>
          <a:bodyPr/>
          <a:lstStyle/>
          <a:p>
            <a:r>
              <a:rPr lang="en-US" b="1" dirty="0" smtClean="0"/>
              <a:t>Anne O’Carroll</a:t>
            </a:r>
            <a:r>
              <a:rPr lang="en-US" dirty="0" smtClean="0"/>
              <a:t> (EUMETSAT, SST-VC) will now present recent</a:t>
            </a:r>
            <a:br>
              <a:rPr lang="en-US" dirty="0" smtClean="0"/>
            </a:br>
            <a:r>
              <a:rPr lang="en-US" dirty="0" smtClean="0"/>
              <a:t>information compiled by the SST-VC and GHRSST on the impact of a Multi-purpose Passive Microwave Constellation on operational analyses and forecasts.</a:t>
            </a:r>
            <a:endParaRPr lang="en-US" dirty="0"/>
          </a:p>
        </p:txBody>
      </p:sp>
      <p:sp>
        <p:nvSpPr>
          <p:cNvPr id="4" name="Espace réservé du contenu 3"/>
          <p:cNvSpPr>
            <a:spLocks noGrp="1"/>
          </p:cNvSpPr>
          <p:nvPr>
            <p:ph sz="quarter" idx="11"/>
          </p:nvPr>
        </p:nvSpPr>
        <p:spPr/>
        <p:txBody>
          <a:bodyPr/>
          <a:lstStyle/>
          <a:p>
            <a:r>
              <a:rPr lang="en-US" dirty="0" smtClean="0"/>
              <a:t>SST-VC presentation</a:t>
            </a: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28600" y="2133600"/>
            <a:ext cx="8915400" cy="12979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Importance of PMW constellation for SST and impacts</a:t>
            </a:r>
            <a:endParaRPr sz="4200" b="1" dirty="0">
              <a:solidFill>
                <a:srgbClr val="FFFFFF"/>
              </a:solidFill>
              <a:latin typeface="+mj-lt"/>
            </a:endParaRPr>
          </a:p>
        </p:txBody>
      </p:sp>
      <p:sp>
        <p:nvSpPr>
          <p:cNvPr id="11" name="Shape 11"/>
          <p:cNvSpPr/>
          <p:nvPr/>
        </p:nvSpPr>
        <p:spPr>
          <a:xfrm>
            <a:off x="304800" y="3657600"/>
            <a:ext cx="5562600" cy="2895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b="1" smtClean="0">
                <a:solidFill>
                  <a:srgbClr val="FFFFFF"/>
                </a:solidFill>
                <a:latin typeface="+mj-lt"/>
                <a:ea typeface="Arial Bold"/>
                <a:cs typeface="Arial Bold"/>
                <a:sym typeface="Arial Bold"/>
              </a:rPr>
              <a:t>CEOS Sea Surface Temperature Virtual Constellation SST-VC and </a:t>
            </a:r>
          </a:p>
          <a:p>
            <a:pPr lvl="0" defTabSz="914400">
              <a:lnSpc>
                <a:spcPct val="150000"/>
              </a:lnSpc>
              <a:defRPr>
                <a:solidFill>
                  <a:srgbClr val="000000"/>
                </a:solidFill>
              </a:defRPr>
            </a:pPr>
            <a:r>
              <a:rPr lang="en-US" b="1" smtClean="0">
                <a:solidFill>
                  <a:srgbClr val="FFFFFF"/>
                </a:solidFill>
                <a:latin typeface="+mj-lt"/>
                <a:ea typeface="Arial Bold"/>
                <a:cs typeface="Arial Bold"/>
                <a:sym typeface="Arial Bold"/>
              </a:rPr>
              <a:t>Group for High Resolution Sea Surface Temperature</a:t>
            </a:r>
          </a:p>
          <a:p>
            <a:pPr lvl="0" defTabSz="914400">
              <a:lnSpc>
                <a:spcPct val="150000"/>
              </a:lnSpc>
              <a:defRPr>
                <a:solidFill>
                  <a:srgbClr val="000000"/>
                </a:solidFill>
              </a:defRPr>
            </a:pPr>
            <a:r>
              <a:rPr lang="en-US" sz="1600" smtClean="0">
                <a:solidFill>
                  <a:srgbClr val="FFFFFF"/>
                </a:solidFill>
                <a:latin typeface="+mj-lt"/>
                <a:ea typeface="Arial Bold"/>
                <a:cs typeface="Arial Bold"/>
                <a:sym typeface="Arial Bold"/>
              </a:rPr>
              <a:t>SIT Tech Workshop 2016 Agenda Item 21</a:t>
            </a:r>
          </a:p>
          <a:p>
            <a:pPr lvl="0" defTabSz="914400">
              <a:lnSpc>
                <a:spcPct val="150000"/>
              </a:lnSpc>
              <a:defRPr>
                <a:solidFill>
                  <a:srgbClr val="000000"/>
                </a:solidFill>
              </a:defRPr>
            </a:pPr>
            <a:r>
              <a:rPr lang="en-US" sz="1600" smtClean="0">
                <a:solidFill>
                  <a:srgbClr val="FFFFFF"/>
                </a:solidFill>
                <a:latin typeface="+mj-lt"/>
                <a:ea typeface="Arial Bold"/>
                <a:cs typeface="Arial Bold"/>
                <a:sym typeface="Arial Bold"/>
              </a:rPr>
              <a:t>CEOS Strategic Implementation Team Tech Workshop</a:t>
            </a:r>
          </a:p>
          <a:p>
            <a:pPr lvl="0" defTabSz="914400">
              <a:lnSpc>
                <a:spcPct val="150000"/>
              </a:lnSpc>
              <a:defRPr>
                <a:solidFill>
                  <a:srgbClr val="000000"/>
                </a:solidFill>
              </a:defRPr>
            </a:pPr>
            <a:r>
              <a:rPr lang="en-US" sz="1600" smtClean="0">
                <a:solidFill>
                  <a:srgbClr val="FFFFFF"/>
                </a:solidFill>
                <a:latin typeface="+mj-lt"/>
                <a:ea typeface="Arial Bold"/>
                <a:cs typeface="Arial Bold"/>
                <a:sym typeface="Arial Bold"/>
              </a:rPr>
              <a:t>Oxford, UK</a:t>
            </a:r>
          </a:p>
          <a:p>
            <a:pPr lvl="0" defTabSz="914400">
              <a:lnSpc>
                <a:spcPct val="150000"/>
              </a:lnSpc>
              <a:defRPr>
                <a:solidFill>
                  <a:srgbClr val="000000"/>
                </a:solidFill>
              </a:defRPr>
            </a:pPr>
            <a:r>
              <a:rPr lang="en-US" sz="1600" smtClean="0">
                <a:solidFill>
                  <a:srgbClr val="FFFFFF"/>
                </a:solidFill>
                <a:latin typeface="+mj-lt"/>
                <a:ea typeface="Arial Bold"/>
                <a:cs typeface="Arial Bold"/>
                <a:sym typeface="Arial Bold"/>
              </a:rPr>
              <a:t>14</a:t>
            </a:r>
            <a:r>
              <a:rPr lang="en-US" sz="1600" baseline="30000" smtClean="0">
                <a:solidFill>
                  <a:srgbClr val="FFFFFF"/>
                </a:solidFill>
                <a:latin typeface="+mj-lt"/>
                <a:ea typeface="Arial Bold"/>
                <a:cs typeface="Arial Bold"/>
                <a:sym typeface="Arial Bold"/>
              </a:rPr>
              <a:t>th</a:t>
            </a:r>
            <a:r>
              <a:rPr lang="en-US" sz="1600" smtClean="0">
                <a:solidFill>
                  <a:srgbClr val="FFFFFF"/>
                </a:solidFill>
                <a:latin typeface="+mj-lt"/>
                <a:ea typeface="Arial Bold"/>
                <a:cs typeface="Arial Bold"/>
                <a:sym typeface="Arial Bold"/>
              </a:rPr>
              <a:t>-15</a:t>
            </a:r>
            <a:r>
              <a:rPr lang="en-US" sz="1600" baseline="30000" smtClean="0">
                <a:solidFill>
                  <a:srgbClr val="FFFFFF"/>
                </a:solidFill>
                <a:latin typeface="+mj-lt"/>
                <a:ea typeface="Arial Bold"/>
                <a:cs typeface="Arial Bold"/>
                <a:sym typeface="Arial Bold"/>
              </a:rPr>
              <a:t>th</a:t>
            </a:r>
            <a:r>
              <a:rPr lang="en-US" sz="1600" smtClean="0">
                <a:solidFill>
                  <a:srgbClr val="FFFFFF"/>
                </a:solidFill>
                <a:latin typeface="+mj-lt"/>
                <a:ea typeface="Arial Bold"/>
                <a:cs typeface="Arial Bold"/>
                <a:sym typeface="Arial Bold"/>
              </a:rPr>
              <a:t> September 2016</a:t>
            </a:r>
            <a:endParaRPr lang="en-US" sz="160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533400" y="457200"/>
            <a:ext cx="2507906" cy="993132"/>
          </a:xfrm>
          <a:prstGeom prst="rect">
            <a:avLst/>
          </a:prstGeom>
          <a:ln w="12700">
            <a:miter lim="400000"/>
          </a:ln>
        </p:spPr>
      </p:pic>
      <p:sp>
        <p:nvSpPr>
          <p:cNvPr id="5" name="Shape 10"/>
          <p:cNvSpPr txBox="1">
            <a:spLocks/>
          </p:cNvSpPr>
          <p:nvPr/>
        </p:nvSpPr>
        <p:spPr>
          <a:xfrm>
            <a:off x="533400" y="1524000"/>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pic>
        <p:nvPicPr>
          <p:cNvPr id="7" name="Picture 6" descr="sstvc-logos.png"/>
          <p:cNvPicPr>
            <a:picLocks noChangeAspect="1"/>
          </p:cNvPicPr>
          <p:nvPr/>
        </p:nvPicPr>
        <p:blipFill>
          <a:blip r:embed="rId3" cstate="print"/>
          <a:stretch>
            <a:fillRect/>
          </a:stretch>
        </p:blipFill>
        <p:spPr>
          <a:xfrm>
            <a:off x="4038600" y="152400"/>
            <a:ext cx="4953000" cy="971416"/>
          </a:xfrm>
          <a:prstGeom prst="rect">
            <a:avLst/>
          </a:prstGeom>
        </p:spPr>
      </p:pic>
      <p:pic>
        <p:nvPicPr>
          <p:cNvPr id="8" name="Picture 7" descr="ghrsstlogo.png"/>
          <p:cNvPicPr>
            <a:picLocks noChangeAspect="1"/>
          </p:cNvPicPr>
          <p:nvPr/>
        </p:nvPicPr>
        <p:blipFill>
          <a:blip r:embed="rId4" cstate="print"/>
          <a:stretch>
            <a:fillRect/>
          </a:stretch>
        </p:blipFill>
        <p:spPr>
          <a:xfrm>
            <a:off x="6629400" y="1219200"/>
            <a:ext cx="2355479" cy="882674"/>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a:xfrm>
            <a:off x="304800" y="1600200"/>
            <a:ext cx="8153400" cy="4724400"/>
          </a:xfrm>
        </p:spPr>
        <p:txBody>
          <a:bodyPr/>
          <a:lstStyle/>
          <a:p>
            <a:r>
              <a:rPr lang="en-US" sz="2400" dirty="0" smtClean="0"/>
              <a:t>Current and future Passive Microwave Radiometer (PMW) Missions for Sea Surface Temperature</a:t>
            </a:r>
          </a:p>
          <a:p>
            <a:endParaRPr lang="en-US" sz="2400" dirty="0" smtClean="0"/>
          </a:p>
          <a:p>
            <a:r>
              <a:rPr lang="en-US" sz="2400" dirty="0" smtClean="0"/>
              <a:t>Impact of PMW Sea Surface Temperature on operational analyses and forecasts</a:t>
            </a:r>
          </a:p>
          <a:p>
            <a:endParaRPr lang="en-US" sz="2400" dirty="0" smtClean="0"/>
          </a:p>
          <a:p>
            <a:r>
              <a:rPr lang="en-US" sz="2400" dirty="0" smtClean="0"/>
              <a:t>Summary and requests to CEOS plenary</a:t>
            </a:r>
            <a:endParaRPr lang="en-GB" sz="2400" dirty="0"/>
          </a:p>
        </p:txBody>
      </p:sp>
      <p:sp>
        <p:nvSpPr>
          <p:cNvPr id="4" name="Content Placeholder 3"/>
          <p:cNvSpPr>
            <a:spLocks noGrp="1"/>
          </p:cNvSpPr>
          <p:nvPr>
            <p:ph sz="quarter" idx="11"/>
          </p:nvPr>
        </p:nvSpPr>
        <p:spPr>
          <a:xfrm>
            <a:off x="1981200" y="304800"/>
            <a:ext cx="4953000" cy="533400"/>
          </a:xfrm>
        </p:spPr>
        <p:txBody>
          <a:bodyPr/>
          <a:lstStyle/>
          <a:p>
            <a:r>
              <a:rPr lang="en-US" dirty="0" smtClean="0"/>
              <a:t>Outline</a:t>
            </a:r>
            <a:endParaRPr lang="en-GB"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3" name="Content Placeholder 2"/>
          <p:cNvSpPr>
            <a:spLocks noGrp="1"/>
          </p:cNvSpPr>
          <p:nvPr>
            <p:ph sz="quarter" idx="10"/>
          </p:nvPr>
        </p:nvSpPr>
        <p:spPr>
          <a:xfrm>
            <a:off x="152400" y="1219200"/>
            <a:ext cx="8610600" cy="5181600"/>
          </a:xfrm>
        </p:spPr>
        <p:txBody>
          <a:bodyPr/>
          <a:lstStyle/>
          <a:p>
            <a:r>
              <a:rPr lang="en-US" dirty="0" smtClean="0"/>
              <a:t>SIT-31, April 2016: Passive Microwave Radiometer constellation for SST</a:t>
            </a:r>
          </a:p>
          <a:p>
            <a:pPr lvl="1"/>
            <a:r>
              <a:rPr lang="en-US" sz="1600" dirty="0" smtClean="0">
                <a:solidFill>
                  <a:schemeClr val="tx2"/>
                </a:solidFill>
              </a:rPr>
              <a:t>Uncertain future for PMW SSTs, especially at high latitudes where the PMW SSTs provide valuable through-cloud data in the region where the climate is changing most rapidly. </a:t>
            </a:r>
          </a:p>
          <a:p>
            <a:pPr lvl="1"/>
            <a:r>
              <a:rPr lang="en-US" sz="1600" dirty="0" smtClean="0">
                <a:solidFill>
                  <a:schemeClr val="tx2"/>
                </a:solidFill>
              </a:rPr>
              <a:t>The current outlook means there is a high risk of a gap, particularly for SSTs using the ~7GHz channel.</a:t>
            </a:r>
          </a:p>
          <a:p>
            <a:pPr lvl="1"/>
            <a:endParaRPr lang="en-US" sz="1600" dirty="0" smtClean="0"/>
          </a:p>
          <a:p>
            <a:r>
              <a:rPr lang="en-US" dirty="0" smtClean="0"/>
              <a:t>CGMS-44, June 2016: Passive Microwave Radiometer constellation for Sea Surface Temperature</a:t>
            </a:r>
          </a:p>
          <a:p>
            <a:pPr marL="783215" lvl="1" indent="-357188"/>
            <a:r>
              <a:rPr lang="en-US" sz="1600" dirty="0" smtClean="0">
                <a:solidFill>
                  <a:schemeClr val="tx2"/>
                </a:solidFill>
              </a:rPr>
              <a:t>Progress has been made regarding ‘reference’ dual-view SST data (Sentinel-3 SLSTR); geostationary SST over full Indian Ocean; increased participation of agencies with SST capability to GHRSST and the SST-VC.</a:t>
            </a:r>
            <a:endParaRPr lang="en-GB" sz="1600" dirty="0" smtClean="0">
              <a:solidFill>
                <a:schemeClr val="tx2"/>
              </a:solidFill>
            </a:endParaRPr>
          </a:p>
          <a:p>
            <a:pPr marL="783215" lvl="1" indent="-357188"/>
            <a:r>
              <a:rPr lang="en-GB" sz="1600" dirty="0" smtClean="0">
                <a:solidFill>
                  <a:schemeClr val="tx2"/>
                </a:solidFill>
              </a:rPr>
              <a:t>There is a risk to the current and continued PMW constellation for SST and a need for a redundant capability of PMW with ~7 GHz. These concerns are now heightened with no confirmed continuity of plans for AMSR-2 available.</a:t>
            </a:r>
            <a:endParaRPr lang="en-GB" sz="1600" dirty="0" smtClean="0">
              <a:solidFill>
                <a:schemeClr val="tx2"/>
              </a:solidFill>
              <a:latin typeface="Arial" pitchFamily="34" charset="0"/>
            </a:endParaRPr>
          </a:p>
          <a:p>
            <a:pPr marL="783215" lvl="1" indent="-357188"/>
            <a:r>
              <a:rPr lang="en-GB" sz="1600" dirty="0" smtClean="0">
                <a:solidFill>
                  <a:schemeClr val="tx2"/>
                </a:solidFill>
              </a:rPr>
              <a:t>Operational availability of PMW data from HY-2 and in the future from Meteor.</a:t>
            </a:r>
            <a:endParaRPr lang="en-GB" sz="1600" b="1" dirty="0" smtClean="0">
              <a:solidFill>
                <a:schemeClr val="tx2"/>
              </a:solidFill>
              <a:latin typeface="Arial" pitchFamily="34" charset="0"/>
            </a:endParaRPr>
          </a:p>
          <a:p>
            <a:pPr lvl="1"/>
            <a:endParaRPr lang="en-US" dirty="0" smtClean="0"/>
          </a:p>
        </p:txBody>
      </p:sp>
      <p:sp>
        <p:nvSpPr>
          <p:cNvPr id="4" name="Content Placeholder 3"/>
          <p:cNvSpPr>
            <a:spLocks noGrp="1"/>
          </p:cNvSpPr>
          <p:nvPr>
            <p:ph sz="quarter" idx="11"/>
          </p:nvPr>
        </p:nvSpPr>
        <p:spPr/>
        <p:txBody>
          <a:bodyPr/>
          <a:lstStyle/>
          <a:p>
            <a:r>
              <a:rPr lang="en-US" dirty="0" smtClean="0"/>
              <a:t>Background in 2016</a:t>
            </a:r>
            <a:endParaRPr lang="en-GB"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pPr algn="ctr"/>
            <a:r>
              <a:rPr kumimoji="1" lang="en-US" altLang="ja-JP" dirty="0">
                <a:solidFill>
                  <a:schemeClr val="tx2"/>
                </a:solidFill>
              </a:rPr>
              <a:t>List of Current and Future </a:t>
            </a:r>
            <a:br>
              <a:rPr kumimoji="1" lang="en-US" altLang="ja-JP" dirty="0">
                <a:solidFill>
                  <a:schemeClr val="tx2"/>
                </a:solidFill>
              </a:rPr>
            </a:br>
            <a:r>
              <a:rPr kumimoji="1" lang="en-US" altLang="ja-JP" dirty="0">
                <a:solidFill>
                  <a:schemeClr val="tx2"/>
                </a:solidFill>
              </a:rPr>
              <a:t>Passive </a:t>
            </a:r>
            <a:r>
              <a:rPr lang="en-US" altLang="ja-JP" dirty="0">
                <a:solidFill>
                  <a:schemeClr val="tx2"/>
                </a:solidFill>
              </a:rPr>
              <a:t>Microwave Radiometer </a:t>
            </a:r>
            <a:r>
              <a:rPr kumimoji="1" lang="en-US" altLang="ja-JP" dirty="0">
                <a:solidFill>
                  <a:schemeClr val="tx2"/>
                </a:solidFill>
              </a:rPr>
              <a:t>Missions </a:t>
            </a:r>
            <a:r>
              <a:rPr lang="en-US" altLang="ja-JP" dirty="0">
                <a:solidFill>
                  <a:schemeClr val="tx2"/>
                </a:solidFill>
              </a:rPr>
              <a:t>for </a:t>
            </a:r>
            <a:r>
              <a:rPr kumimoji="1" lang="en-US" altLang="ja-JP" dirty="0">
                <a:solidFill>
                  <a:schemeClr val="tx2"/>
                </a:solidFill>
              </a:rPr>
              <a:t>SST Observation</a:t>
            </a:r>
            <a:endParaRPr kumimoji="1" lang="ja-JP" altLang="en-US" dirty="0">
              <a:solidFill>
                <a:schemeClr val="tx2"/>
              </a:solidFill>
            </a:endParaRPr>
          </a:p>
        </p:txBody>
      </p:sp>
      <p:sp>
        <p:nvSpPr>
          <p:cNvPr id="5" name="Rectangle 4"/>
          <p:cNvSpPr/>
          <p:nvPr/>
        </p:nvSpPr>
        <p:spPr>
          <a:xfrm>
            <a:off x="304800" y="5638800"/>
            <a:ext cx="6705600" cy="369332"/>
          </a:xfrm>
          <a:prstGeom prst="rect">
            <a:avLst/>
          </a:prstGeom>
        </p:spPr>
        <p:txBody>
          <a:bodyPr wrap="square">
            <a:spAutoFit/>
          </a:bodyPr>
          <a:lstStyle/>
          <a:p>
            <a:r>
              <a:rPr lang="en-US" dirty="0" smtClean="0"/>
              <a:t>Compiled by M. Kachi, JAXA, on behalf of the CEOS SST-VC</a:t>
            </a:r>
            <a:endParaRPr lang="en-GB" dirty="0"/>
          </a:p>
        </p:txBody>
      </p:sp>
    </p:spTree>
    <p:extLst>
      <p:ext uri="{BB962C8B-B14F-4D97-AF65-F5344CB8AC3E}">
        <p14:creationId xmlns="" xmlns:p14="http://schemas.microsoft.com/office/powerpoint/2010/main" val="638969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76056" y="4941168"/>
            <a:ext cx="1872208" cy="584775"/>
          </a:xfrm>
          <a:prstGeom prst="rect">
            <a:avLst/>
          </a:prstGeom>
          <a:solidFill>
            <a:schemeClr val="bg1"/>
          </a:solidFill>
        </p:spPr>
        <p:txBody>
          <a:bodyPr wrap="square" rtlCol="0">
            <a:spAutoFit/>
          </a:bodyPr>
          <a:lstStyle/>
          <a:p>
            <a:r>
              <a:rPr kumimoji="1" lang="en-US" altLang="ja-JP" sz="1600" dirty="0">
                <a:solidFill>
                  <a:srgbClr val="FF0000"/>
                </a:solidFill>
              </a:rPr>
              <a:t>FY-3E does not have MWRI</a:t>
            </a:r>
            <a:endParaRPr kumimoji="1" lang="ja-JP" altLang="en-US" sz="1600" dirty="0">
              <a:solidFill>
                <a:srgbClr val="FF0000"/>
              </a:solidFill>
            </a:endParaRPr>
          </a:p>
        </p:txBody>
      </p:sp>
      <p:pic>
        <p:nvPicPr>
          <p:cNvPr id="4" name="Picture 3" descr="pmw_constellation_v3b-sept16.png"/>
          <p:cNvPicPr>
            <a:picLocks noChangeAspect="1"/>
          </p:cNvPicPr>
          <p:nvPr/>
        </p:nvPicPr>
        <p:blipFill>
          <a:blip r:embed="rId2" cstate="print"/>
          <a:stretch>
            <a:fillRect/>
          </a:stretch>
        </p:blipFill>
        <p:spPr>
          <a:xfrm>
            <a:off x="0" y="381000"/>
            <a:ext cx="9144000" cy="6131768"/>
          </a:xfrm>
          <a:prstGeom prst="rect">
            <a:avLst/>
          </a:prstGeom>
        </p:spPr>
      </p:pic>
    </p:spTree>
    <p:extLst>
      <p:ext uri="{BB962C8B-B14F-4D97-AF65-F5344CB8AC3E}">
        <p14:creationId xmlns="" xmlns:p14="http://schemas.microsoft.com/office/powerpoint/2010/main" val="395398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r>
              <a:rPr lang="en-US" sz="1800" dirty="0"/>
              <a:t>Following the first VC/WG Day successfully held in Montpellier on September 16, </a:t>
            </a:r>
            <a:r>
              <a:rPr lang="en-US" sz="1800" dirty="0" smtClean="0"/>
              <a:t>2014 and on </a:t>
            </a:r>
            <a:r>
              <a:rPr lang="en-US" sz="1800" dirty="0"/>
              <a:t>September 16, 2015 in </a:t>
            </a:r>
            <a:r>
              <a:rPr lang="en-US" sz="1800" dirty="0" smtClean="0"/>
              <a:t>Darmstadt, </a:t>
            </a:r>
            <a:r>
              <a:rPr lang="en-US" sz="1800" dirty="0"/>
              <a:t>it </a:t>
            </a:r>
            <a:r>
              <a:rPr lang="en-US" sz="1800" dirty="0" smtClean="0"/>
              <a:t>was agreed </a:t>
            </a:r>
            <a:r>
              <a:rPr lang="en-US" sz="1800" dirty="0"/>
              <a:t>to organize a </a:t>
            </a:r>
            <a:r>
              <a:rPr lang="en-US" sz="1800" dirty="0" smtClean="0"/>
              <a:t>3</a:t>
            </a:r>
            <a:r>
              <a:rPr lang="en-US" sz="1800" baseline="30000" dirty="0" smtClean="0"/>
              <a:t>rd</a:t>
            </a:r>
            <a:r>
              <a:rPr lang="en-US" sz="1800" dirty="0" smtClean="0"/>
              <a:t> VC/WG </a:t>
            </a:r>
            <a:r>
              <a:rPr lang="en-US" sz="1800" dirty="0"/>
              <a:t>Day</a:t>
            </a:r>
          </a:p>
          <a:p>
            <a:r>
              <a:rPr lang="en-US" sz="1800" dirty="0"/>
              <a:t>The format and topics for this </a:t>
            </a:r>
            <a:r>
              <a:rPr lang="en-US" sz="1800" dirty="0" smtClean="0"/>
              <a:t>3</a:t>
            </a:r>
            <a:r>
              <a:rPr lang="en-US" sz="1800" baseline="30000" dirty="0" smtClean="0"/>
              <a:t>rd</a:t>
            </a:r>
            <a:r>
              <a:rPr lang="en-US" sz="1800" dirty="0" smtClean="0"/>
              <a:t> VC/WG </a:t>
            </a:r>
            <a:r>
              <a:rPr lang="en-US" sz="1800" dirty="0"/>
              <a:t>Day were discussed </a:t>
            </a:r>
            <a:r>
              <a:rPr lang="en-US" sz="1800" dirty="0" smtClean="0"/>
              <a:t>during </a:t>
            </a:r>
            <a:r>
              <a:rPr lang="en-US" sz="1800" dirty="0"/>
              <a:t>the </a:t>
            </a:r>
            <a:r>
              <a:rPr lang="en-US" sz="1800" dirty="0" smtClean="0"/>
              <a:t>June-July 2016 </a:t>
            </a:r>
            <a:r>
              <a:rPr lang="en-US" sz="1800" dirty="0"/>
              <a:t>tag up </a:t>
            </a:r>
            <a:r>
              <a:rPr lang="en-US" sz="1800" dirty="0" smtClean="0"/>
              <a:t>teleconferences.</a:t>
            </a:r>
          </a:p>
          <a:p>
            <a:pPr lvl="1"/>
            <a:r>
              <a:rPr lang="en-US" sz="1800" dirty="0" smtClean="0"/>
              <a:t>Preference was expressed for a meeting “</a:t>
            </a:r>
            <a:r>
              <a:rPr lang="en-US" sz="1800" i="1" dirty="0" smtClean="0"/>
              <a:t>by invitation only</a:t>
            </a:r>
            <a:r>
              <a:rPr lang="en-US" sz="1800" dirty="0" smtClean="0"/>
              <a:t>” in order to facilitate exchange and discussion among VCs and WGs – it being understood that the door remained open to anyone interested</a:t>
            </a:r>
            <a:endParaRPr lang="en-US" sz="1800" dirty="0"/>
          </a:p>
          <a:p>
            <a:pPr lvl="1"/>
            <a:r>
              <a:rPr lang="en-US" sz="1800" dirty="0"/>
              <a:t>The first topic (Carbon Strategy session) </a:t>
            </a:r>
            <a:r>
              <a:rPr lang="en-US" sz="1800" dirty="0" smtClean="0"/>
              <a:t>was introduced and moderated by Mark Dowell (who will also report to the SIT TW)</a:t>
            </a:r>
            <a:endParaRPr lang="en-US" sz="1800" dirty="0"/>
          </a:p>
          <a:p>
            <a:pPr lvl="1"/>
            <a:r>
              <a:rPr lang="en-US" sz="1800" dirty="0"/>
              <a:t>Like in </a:t>
            </a:r>
            <a:r>
              <a:rPr lang="en-US" sz="1800" dirty="0" smtClean="0"/>
              <a:t>2014 and 2015, other topics were </a:t>
            </a:r>
            <a:r>
              <a:rPr lang="en-US" sz="1800" dirty="0"/>
              <a:t>allocated one hour and </a:t>
            </a:r>
            <a:r>
              <a:rPr lang="en-US" sz="1800" dirty="0" smtClean="0"/>
              <a:t>moderated </a:t>
            </a:r>
            <a:r>
              <a:rPr lang="en-US" sz="1800" dirty="0"/>
              <a:t>by (sometimes volunteered) volunteers</a:t>
            </a:r>
          </a:p>
          <a:p>
            <a:r>
              <a:rPr lang="en-US" sz="1800" dirty="0" smtClean="0"/>
              <a:t>We </a:t>
            </a:r>
            <a:r>
              <a:rPr lang="en-US" sz="1800" dirty="0"/>
              <a:t>are extremely grateful to the moderators for their </a:t>
            </a:r>
            <a:r>
              <a:rPr lang="en-US" sz="1800" dirty="0" smtClean="0"/>
              <a:t>assistance in leading </a:t>
            </a:r>
            <a:r>
              <a:rPr lang="en-US" sz="1800" dirty="0"/>
              <a:t>the VC/WG Day to significant </a:t>
            </a:r>
            <a:r>
              <a:rPr lang="en-US" sz="1800" dirty="0" smtClean="0"/>
              <a:t>outcomes, and I shall report to the SIT Technical Workshop on these outcomes</a:t>
            </a:r>
            <a:endParaRPr lang="en-US" sz="18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Organization</a:t>
            </a:r>
          </a:p>
        </p:txBody>
      </p:sp>
    </p:spTree>
    <p:extLst>
      <p:ext uri="{BB962C8B-B14F-4D97-AF65-F5344CB8AC3E}">
        <p14:creationId xmlns:p14="http://schemas.microsoft.com/office/powerpoint/2010/main" xmlns="" val="19743237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28800" y="0"/>
            <a:ext cx="5965299" cy="990600"/>
          </a:xfrm>
        </p:spPr>
        <p:txBody>
          <a:bodyPr>
            <a:noAutofit/>
          </a:bodyPr>
          <a:lstStyle/>
          <a:p>
            <a:pPr algn="l"/>
            <a:r>
              <a:rPr lang="en-US" altLang="ja-JP" sz="3200" dirty="0">
                <a:solidFill>
                  <a:schemeClr val="bg1"/>
                </a:solidFill>
              </a:rPr>
              <a:t>Global Change Observation Mission – Water (GCOM-W)</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968552"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lang="en-US" altLang="ja-JP" sz="2000" dirty="0"/>
              <a:t>JAXA (Japan)</a:t>
            </a:r>
            <a:endParaRPr kumimoji="1" lang="en-US" altLang="ja-JP" sz="2000" dirty="0"/>
          </a:p>
          <a:p>
            <a:r>
              <a:rPr kumimoji="1" lang="en-US" altLang="ja-JP" sz="2400" dirty="0"/>
              <a:t>Launch: 17 May, 2012</a:t>
            </a:r>
          </a:p>
          <a:p>
            <a:r>
              <a:rPr lang="en-US" altLang="ja-JP" sz="2400" dirty="0"/>
              <a:t>Instrument(s):</a:t>
            </a:r>
          </a:p>
          <a:p>
            <a:pPr lvl="1"/>
            <a:r>
              <a:rPr lang="en-US" altLang="ja-JP" sz="2000" dirty="0"/>
              <a:t>Advanced Microwave Scanning Radiometer 2 (AMSR2)</a:t>
            </a:r>
          </a:p>
          <a:p>
            <a:r>
              <a:rPr lang="en-US" altLang="ja-JP" sz="2400" dirty="0"/>
              <a:t>Orbit: Sun-synchronous, 700km</a:t>
            </a:r>
          </a:p>
          <a:p>
            <a:r>
              <a:rPr lang="en-US" altLang="ja-JP" sz="2400" dirty="0"/>
              <a:t>Local Time Ascending Node (ATAN</a:t>
            </a:r>
            <a:r>
              <a:rPr lang="en-US" altLang="ja-JP" sz="2400" dirty="0" smtClean="0"/>
              <a:t>):</a:t>
            </a:r>
            <a:br>
              <a:rPr lang="en-US" altLang="ja-JP" sz="2400" dirty="0" smtClean="0"/>
            </a:br>
            <a:r>
              <a:rPr lang="en-US" altLang="ja-JP" sz="2400" dirty="0" smtClean="0"/>
              <a:t>13:30</a:t>
            </a:r>
          </a:p>
          <a:p>
            <a:endParaRPr kumimoji="1" lang="en-US" altLang="ja-JP" sz="2400" dirty="0" smtClean="0"/>
          </a:p>
          <a:p>
            <a:endParaRPr kumimoji="1" lang="ja-JP" altLang="en-US" sz="2400" dirty="0"/>
          </a:p>
        </p:txBody>
      </p:sp>
      <p:pic>
        <p:nvPicPr>
          <p:cNvPr id="5" name="図 4"/>
          <p:cNvPicPr>
            <a:picLocks noChangeAspect="1"/>
          </p:cNvPicPr>
          <p:nvPr/>
        </p:nvPicPr>
        <p:blipFill rotWithShape="1">
          <a:blip r:embed="rId2" cstate="print">
            <a:extLst>
              <a:ext uri="{28A0092B-C50C-407E-A947-70E740481C1C}">
                <a14:useLocalDpi xmlns="" xmlns:a14="http://schemas.microsoft.com/office/drawing/2010/main" val="0"/>
              </a:ext>
            </a:extLst>
          </a:blip>
          <a:srcRect b="9066"/>
          <a:stretch/>
        </p:blipFill>
        <p:spPr>
          <a:xfrm>
            <a:off x="5508104" y="1268760"/>
            <a:ext cx="3240360" cy="2160240"/>
          </a:xfrm>
          <a:prstGeom prst="rect">
            <a:avLst/>
          </a:prstGeom>
        </p:spPr>
      </p:pic>
      <p:graphicFrame>
        <p:nvGraphicFramePr>
          <p:cNvPr id="6" name="表 5"/>
          <p:cNvGraphicFramePr>
            <a:graphicFrameLocks noGrp="1"/>
          </p:cNvGraphicFramePr>
          <p:nvPr>
            <p:extLst>
              <p:ext uri="{D42A27DB-BD31-4B8C-83A1-F6EECF244321}">
                <p14:modId xmlns="" xmlns:p14="http://schemas.microsoft.com/office/powerpoint/2010/main" val="759307118"/>
              </p:ext>
            </p:extLst>
          </p:nvPr>
        </p:nvGraphicFramePr>
        <p:xfrm>
          <a:off x="5447530" y="3737312"/>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tblGrid>
              <a:tr h="370840">
                <a:tc gridSpan="2">
                  <a:txBody>
                    <a:bodyPr/>
                    <a:lstStyle/>
                    <a:p>
                      <a:pPr algn="ctr"/>
                      <a:r>
                        <a:rPr kumimoji="1" lang="en-US" altLang="ja-JP" dirty="0"/>
                        <a:t>AMSR2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t>2.0</a:t>
                      </a:r>
                      <a:endParaRPr kumimoji="1" lang="ja-JP" altLang="en-US" dirty="0"/>
                    </a:p>
                  </a:txBody>
                  <a:tcPr/>
                </a:tc>
                <a:extLst>
                  <a:ext uri="{0D108BD9-81ED-4DB2-BD59-A6C34878D82A}">
                    <a16:rowId xmlns="" xmlns:a16="http://schemas.microsoft.com/office/drawing/2014/main" val="10001"/>
                  </a:ext>
                </a:extLst>
              </a:tr>
              <a:tr h="370840">
                <a:tc>
                  <a:txBody>
                    <a:bodyPr/>
                    <a:lstStyle/>
                    <a:p>
                      <a:r>
                        <a:rPr kumimoji="1" lang="en-US" altLang="ja-JP" dirty="0"/>
                        <a:t>Swath width [km]</a:t>
                      </a:r>
                      <a:endParaRPr kumimoji="1" lang="ja-JP" altLang="en-US" dirty="0"/>
                    </a:p>
                  </a:txBody>
                  <a:tcPr/>
                </a:tc>
                <a:tc>
                  <a:txBody>
                    <a:bodyPr/>
                    <a:lstStyle/>
                    <a:p>
                      <a:pPr algn="ctr"/>
                      <a:r>
                        <a:rPr kumimoji="1" lang="en-US" altLang="ja-JP" dirty="0"/>
                        <a:t>1600</a:t>
                      </a:r>
                    </a:p>
                  </a:txBody>
                  <a:tcPr/>
                </a:tc>
                <a:extLst>
                  <a:ext uri="{0D108BD9-81ED-4DB2-BD59-A6C34878D82A}">
                    <a16:rowId xmlns="" xmlns:a16="http://schemas.microsoft.com/office/drawing/2014/main" val="10002"/>
                  </a:ext>
                </a:extLst>
              </a:tr>
              <a:tr h="370840">
                <a:tc>
                  <a:txBody>
                    <a:bodyPr/>
                    <a:lstStyle/>
                    <a:p>
                      <a:r>
                        <a:rPr kumimoji="1" lang="en-US" altLang="ja-JP" dirty="0"/>
                        <a:t>Channel number</a:t>
                      </a:r>
                      <a:endParaRPr kumimoji="1" lang="ja-JP" altLang="en-US" dirty="0"/>
                    </a:p>
                  </a:txBody>
                  <a:tcPr/>
                </a:tc>
                <a:tc>
                  <a:txBody>
                    <a:bodyPr/>
                    <a:lstStyle/>
                    <a:p>
                      <a:pPr algn="ctr"/>
                      <a:r>
                        <a:rPr kumimoji="1" lang="en-US" altLang="ja-JP" dirty="0"/>
                        <a:t>16</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6.925-89.0</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35x62</a:t>
                      </a:r>
                      <a:endParaRPr kumimoji="1" lang="ja-JP" altLang="en-US" dirty="0"/>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24x42</a:t>
                      </a:r>
                      <a:endParaRPr kumimoji="1" lang="ja-JP" altLang="en-US" dirty="0"/>
                    </a:p>
                  </a:txBody>
                  <a:tcPr/>
                </a:tc>
                <a:extLst>
                  <a:ext uri="{0D108BD9-81ED-4DB2-BD59-A6C34878D82A}">
                    <a16:rowId xmlns="" xmlns:a16="http://schemas.microsoft.com/office/drawing/2014/main" val="10006"/>
                  </a:ext>
                </a:extLst>
              </a:tr>
            </a:tbl>
          </a:graphicData>
        </a:graphic>
      </p:graphicFrame>
      <p:sp>
        <p:nvSpPr>
          <p:cNvPr id="9" name="テキスト ボックス 8"/>
          <p:cNvSpPr txBox="1"/>
          <p:nvPr/>
        </p:nvSpPr>
        <p:spPr>
          <a:xfrm>
            <a:off x="6781800" y="3429000"/>
            <a:ext cx="2010544" cy="369332"/>
          </a:xfrm>
          <a:prstGeom prst="rect">
            <a:avLst/>
          </a:prstGeom>
          <a:noFill/>
        </p:spPr>
        <p:txBody>
          <a:bodyPr wrap="square" rtlCol="0">
            <a:spAutoFit/>
          </a:bodyPr>
          <a:lstStyle/>
          <a:p>
            <a:pPr algn="r"/>
            <a:r>
              <a:rPr kumimoji="1" lang="en-US" altLang="ja-JP" dirty="0"/>
              <a:t>Image by JAXA</a:t>
            </a:r>
            <a:endParaRPr kumimoji="1" lang="ja-JP" altLang="en-US" dirty="0"/>
          </a:p>
        </p:txBody>
      </p:sp>
    </p:spTree>
    <p:extLst>
      <p:ext uri="{BB962C8B-B14F-4D97-AF65-F5344CB8AC3E}">
        <p14:creationId xmlns="" xmlns:p14="http://schemas.microsoft.com/office/powerpoint/2010/main" val="3788906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838200"/>
          </a:xfrm>
        </p:spPr>
        <p:txBody>
          <a:bodyPr>
            <a:noAutofit/>
          </a:bodyPr>
          <a:lstStyle/>
          <a:p>
            <a:pPr algn="l"/>
            <a:r>
              <a:rPr lang="en-US" altLang="ja-JP" sz="3200" dirty="0">
                <a:solidFill>
                  <a:schemeClr val="bg1"/>
                </a:solidFill>
              </a:rPr>
              <a:t>GPM Core Observatory</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862264"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lang="en-US" altLang="ja-JP" sz="2000" dirty="0"/>
              <a:t>NASA (US) (GMI, platform)</a:t>
            </a:r>
          </a:p>
          <a:p>
            <a:pPr lvl="1"/>
            <a:r>
              <a:rPr lang="en-US" altLang="ja-JP" sz="2000" dirty="0"/>
              <a:t>JAXA (Japan) (DPR)</a:t>
            </a:r>
            <a:endParaRPr kumimoji="1" lang="en-US" altLang="ja-JP" sz="2000" dirty="0"/>
          </a:p>
          <a:p>
            <a:r>
              <a:rPr kumimoji="1" lang="en-US" altLang="ja-JP" sz="2400" dirty="0"/>
              <a:t>Launch: 27 </a:t>
            </a:r>
            <a:r>
              <a:rPr lang="en-US" altLang="ja-JP" sz="2400" dirty="0"/>
              <a:t>February</a:t>
            </a:r>
            <a:r>
              <a:rPr kumimoji="1" lang="en-US" altLang="ja-JP" sz="2400" dirty="0"/>
              <a:t>, 2014</a:t>
            </a:r>
          </a:p>
          <a:p>
            <a:r>
              <a:rPr lang="en-US" altLang="ja-JP" sz="2400" dirty="0"/>
              <a:t>Instrument(s):</a:t>
            </a:r>
          </a:p>
          <a:p>
            <a:pPr lvl="1"/>
            <a:r>
              <a:rPr lang="en-US" altLang="ja-JP" sz="2000" dirty="0"/>
              <a:t>GPM Microwave Imager (GMI)</a:t>
            </a:r>
          </a:p>
          <a:p>
            <a:pPr lvl="1"/>
            <a:r>
              <a:rPr lang="en-US" altLang="ja-JP" sz="2000" dirty="0"/>
              <a:t>Dual-frequency Precipitation Radar (DPR)</a:t>
            </a:r>
          </a:p>
          <a:p>
            <a:r>
              <a:rPr lang="en-US" altLang="ja-JP" sz="2400" dirty="0"/>
              <a:t>Orbit: Non-Sun-synchronous, 402.5km</a:t>
            </a:r>
            <a:endParaRPr kumimoji="1" lang="en-US" altLang="ja-JP" sz="2000" dirty="0"/>
          </a:p>
          <a:p>
            <a:r>
              <a:rPr lang="en-US" altLang="ja-JP" sz="2400" dirty="0"/>
              <a:t>Local Time Ascending Node (ATAN): N/A</a:t>
            </a:r>
          </a:p>
          <a:p>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1972123842"/>
              </p:ext>
            </p:extLst>
          </p:nvPr>
        </p:nvGraphicFramePr>
        <p:xfrm>
          <a:off x="5447530" y="3737312"/>
          <a:ext cx="3348372" cy="2599680"/>
        </p:xfrm>
        <a:graphic>
          <a:graphicData uri="http://schemas.openxmlformats.org/drawingml/2006/table">
            <a:tbl>
              <a:tblPr firstRow="1" bandRow="1">
                <a:tableStyleId>{5940675A-B579-460E-94D1-54222C63F5DA}</a:tableStyleId>
              </a:tblPr>
              <a:tblGrid>
                <a:gridCol w="2556284">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tblGrid>
              <a:tr h="370840">
                <a:tc gridSpan="2">
                  <a:txBody>
                    <a:bodyPr/>
                    <a:lstStyle/>
                    <a:p>
                      <a:pPr algn="ctr"/>
                      <a:r>
                        <a:rPr kumimoji="1" lang="en-US" altLang="ja-JP" dirty="0"/>
                        <a:t>GMI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t>1.2</a:t>
                      </a:r>
                      <a:endParaRPr kumimoji="1" lang="ja-JP" altLang="en-US" dirty="0"/>
                    </a:p>
                  </a:txBody>
                  <a:tcPr/>
                </a:tc>
                <a:extLst>
                  <a:ext uri="{0D108BD9-81ED-4DB2-BD59-A6C34878D82A}">
                    <a16:rowId xmlns="" xmlns:a16="http://schemas.microsoft.com/office/drawing/2014/main" val="10001"/>
                  </a:ext>
                </a:extLst>
              </a:tr>
              <a:tr h="370840">
                <a:tc>
                  <a:txBody>
                    <a:bodyPr/>
                    <a:lstStyle/>
                    <a:p>
                      <a:r>
                        <a:rPr kumimoji="1" lang="en-US" altLang="ja-JP" dirty="0"/>
                        <a:t>Swath width [km]</a:t>
                      </a:r>
                      <a:endParaRPr kumimoji="1" lang="ja-JP" altLang="en-US" dirty="0"/>
                    </a:p>
                  </a:txBody>
                  <a:tcPr/>
                </a:tc>
                <a:tc>
                  <a:txBody>
                    <a:bodyPr/>
                    <a:lstStyle/>
                    <a:p>
                      <a:pPr algn="ctr"/>
                      <a:r>
                        <a:rPr kumimoji="1" lang="en-US" altLang="ja-JP" dirty="0"/>
                        <a:t>885</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13</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10.65-183.3</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19x32</a:t>
                      </a:r>
                      <a:endParaRPr kumimoji="1" lang="ja-JP" altLang="en-US" dirty="0"/>
                    </a:p>
                  </a:txBody>
                  <a:tcPr/>
                </a:tc>
                <a:extLst>
                  <a:ext uri="{0D108BD9-81ED-4DB2-BD59-A6C34878D82A}">
                    <a16:rowId xmlns="" xmlns:a16="http://schemas.microsoft.com/office/drawing/2014/main" val="10006"/>
                  </a:ext>
                </a:extLst>
              </a:tr>
            </a:tbl>
          </a:graphicData>
        </a:graphic>
      </p:graphicFrame>
      <p:pic>
        <p:nvPicPr>
          <p:cNvPr id="2" name="図 1"/>
          <p:cNvPicPr>
            <a:picLocks noChangeAspect="1"/>
          </p:cNvPicPr>
          <p:nvPr/>
        </p:nvPicPr>
        <p:blipFill rotWithShape="1">
          <a:blip r:embed="rId2" cstate="print">
            <a:extLst>
              <a:ext uri="{28A0092B-C50C-407E-A947-70E740481C1C}">
                <a14:useLocalDpi xmlns="" xmlns:a14="http://schemas.microsoft.com/office/drawing/2010/main" val="0"/>
              </a:ext>
            </a:extLst>
          </a:blip>
          <a:srcRect l="6495" r="7281" b="-1217"/>
          <a:stretch/>
        </p:blipFill>
        <p:spPr>
          <a:xfrm>
            <a:off x="5436096" y="1268760"/>
            <a:ext cx="3367436" cy="2223539"/>
          </a:xfrm>
          <a:prstGeom prst="rect">
            <a:avLst/>
          </a:prstGeom>
        </p:spPr>
      </p:pic>
      <p:sp>
        <p:nvSpPr>
          <p:cNvPr id="8" name="テキスト ボックス 7"/>
          <p:cNvSpPr txBox="1"/>
          <p:nvPr/>
        </p:nvSpPr>
        <p:spPr>
          <a:xfrm>
            <a:off x="6781800" y="3440668"/>
            <a:ext cx="2010544" cy="369332"/>
          </a:xfrm>
          <a:prstGeom prst="rect">
            <a:avLst/>
          </a:prstGeom>
          <a:noFill/>
        </p:spPr>
        <p:txBody>
          <a:bodyPr wrap="square" rtlCol="0">
            <a:spAutoFit/>
          </a:bodyPr>
          <a:lstStyle/>
          <a:p>
            <a:pPr algn="r"/>
            <a:r>
              <a:rPr kumimoji="1" lang="en-US" altLang="ja-JP" dirty="0"/>
              <a:t>Image by NASA</a:t>
            </a:r>
            <a:endParaRPr kumimoji="1" lang="ja-JP" altLang="en-US" dirty="0"/>
          </a:p>
        </p:txBody>
      </p:sp>
    </p:spTree>
    <p:extLst>
      <p:ext uri="{BB962C8B-B14F-4D97-AF65-F5344CB8AC3E}">
        <p14:creationId xmlns="" xmlns:p14="http://schemas.microsoft.com/office/powerpoint/2010/main" val="371235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152400"/>
            <a:ext cx="5965299" cy="1139350"/>
          </a:xfrm>
        </p:spPr>
        <p:txBody>
          <a:bodyPr>
            <a:noAutofit/>
          </a:bodyPr>
          <a:lstStyle/>
          <a:p>
            <a:pPr algn="l"/>
            <a:r>
              <a:rPr lang="en-US" altLang="ja-JP" sz="3200" dirty="0" err="1" smtClean="0">
                <a:solidFill>
                  <a:schemeClr val="bg1"/>
                </a:solidFill>
              </a:rPr>
              <a:t>Coriolis</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938464"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lang="en-US" altLang="ja-JP" sz="2000" dirty="0"/>
              <a:t>DoD (US)</a:t>
            </a:r>
          </a:p>
          <a:p>
            <a:r>
              <a:rPr kumimoji="1" lang="en-US" altLang="ja-JP" sz="2400" dirty="0"/>
              <a:t>Launch: 6 January, 2003</a:t>
            </a:r>
          </a:p>
          <a:p>
            <a:r>
              <a:rPr lang="en-US" altLang="ja-JP" sz="2400" dirty="0"/>
              <a:t>Instrument(s):</a:t>
            </a:r>
          </a:p>
          <a:p>
            <a:pPr lvl="1"/>
            <a:r>
              <a:rPr lang="en-US" altLang="ja-JP" sz="2000" dirty="0" err="1"/>
              <a:t>Windsat</a:t>
            </a:r>
            <a:r>
              <a:rPr lang="en-US" altLang="ja-JP" sz="2000" dirty="0"/>
              <a:t> (Wind Microwave Radiometer)</a:t>
            </a:r>
          </a:p>
          <a:p>
            <a:pPr lvl="1"/>
            <a:r>
              <a:rPr lang="en-US" altLang="ja-JP" sz="2000" dirty="0"/>
              <a:t>Solar Mass Ejection Imager (SMEI)</a:t>
            </a:r>
          </a:p>
          <a:p>
            <a:r>
              <a:rPr lang="en-US" altLang="ja-JP" sz="2400" dirty="0"/>
              <a:t>Orbit: Sun-synchronous, 840km</a:t>
            </a:r>
            <a:endParaRPr kumimoji="1" lang="en-US" altLang="ja-JP" sz="2000" dirty="0"/>
          </a:p>
          <a:p>
            <a:r>
              <a:rPr lang="en-US" altLang="ja-JP" sz="2400" dirty="0"/>
              <a:t>Local Time Ascending Node (ATAN): 18:00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46649934"/>
              </p:ext>
            </p:extLst>
          </p:nvPr>
        </p:nvGraphicFramePr>
        <p:xfrm>
          <a:off x="5447530" y="3737312"/>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tblGrid>
              <a:tr h="370840">
                <a:tc gridSpan="2">
                  <a:txBody>
                    <a:bodyPr/>
                    <a:lstStyle/>
                    <a:p>
                      <a:pPr algn="ctr"/>
                      <a:r>
                        <a:rPr kumimoji="1" lang="en-US" altLang="ja-JP" dirty="0" err="1"/>
                        <a:t>Windsat</a:t>
                      </a:r>
                      <a:r>
                        <a:rPr kumimoji="1" lang="en-US" altLang="ja-JP" dirty="0"/>
                        <a:t>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t>1.8</a:t>
                      </a:r>
                      <a:endParaRPr kumimoji="1" lang="ja-JP" altLang="en-US" dirty="0"/>
                    </a:p>
                  </a:txBody>
                  <a:tcPr/>
                </a:tc>
                <a:extLst>
                  <a:ext uri="{0D108BD9-81ED-4DB2-BD59-A6C34878D82A}">
                    <a16:rowId xmlns="" xmlns:a16="http://schemas.microsoft.com/office/drawing/2014/main"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1000</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22</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6.8-37</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40x60</a:t>
                      </a:r>
                      <a:endParaRPr kumimoji="1" lang="ja-JP" altLang="en-US" dirty="0"/>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25x38</a:t>
                      </a:r>
                      <a:endParaRPr kumimoji="1" lang="ja-JP" altLang="en-US" dirty="0"/>
                    </a:p>
                  </a:txBody>
                  <a:tcPr/>
                </a:tc>
                <a:extLst>
                  <a:ext uri="{0D108BD9-81ED-4DB2-BD59-A6C34878D82A}">
                    <a16:rowId xmlns="" xmlns:a16="http://schemas.microsoft.com/office/drawing/2014/main" val="10006"/>
                  </a:ext>
                </a:extLst>
              </a:tr>
            </a:tbl>
          </a:graphicData>
        </a:graphic>
      </p:graphicFrame>
      <p:sp>
        <p:nvSpPr>
          <p:cNvPr id="5" name="テキスト ボックス 4"/>
          <p:cNvSpPr txBox="1"/>
          <p:nvPr/>
        </p:nvSpPr>
        <p:spPr>
          <a:xfrm>
            <a:off x="6553201" y="3429000"/>
            <a:ext cx="2239144" cy="369332"/>
          </a:xfrm>
          <a:prstGeom prst="rect">
            <a:avLst/>
          </a:prstGeom>
          <a:noFill/>
        </p:spPr>
        <p:txBody>
          <a:bodyPr wrap="square" rtlCol="0">
            <a:spAutoFit/>
          </a:bodyPr>
          <a:lstStyle/>
          <a:p>
            <a:pPr algn="r"/>
            <a:r>
              <a:rPr kumimoji="1" lang="en-US" altLang="ja-JP" dirty="0"/>
              <a:t>Image by NASA</a:t>
            </a:r>
            <a:endParaRPr kumimoji="1" lang="ja-JP" altLang="en-US" dirty="0"/>
          </a:p>
        </p:txBody>
      </p:sp>
      <p:pic>
        <p:nvPicPr>
          <p:cNvPr id="11" name="図 10"/>
          <p:cNvPicPr>
            <a:picLocks noChangeAspect="1"/>
          </p:cNvPicPr>
          <p:nvPr/>
        </p:nvPicPr>
        <p:blipFill rotWithShape="1">
          <a:blip r:embed="rId2" cstate="print">
            <a:extLst>
              <a:ext uri="{28A0092B-C50C-407E-A947-70E740481C1C}">
                <a14:useLocalDpi xmlns="" xmlns:a14="http://schemas.microsoft.com/office/drawing/2010/main" val="0"/>
              </a:ext>
            </a:extLst>
          </a:blip>
          <a:srcRect b="15260"/>
          <a:stretch/>
        </p:blipFill>
        <p:spPr>
          <a:xfrm>
            <a:off x="5575284" y="1364570"/>
            <a:ext cx="3141646" cy="2055246"/>
          </a:xfrm>
          <a:prstGeom prst="rect">
            <a:avLst/>
          </a:prstGeom>
        </p:spPr>
      </p:pic>
    </p:spTree>
    <p:extLst>
      <p:ext uri="{BB962C8B-B14F-4D97-AF65-F5344CB8AC3E}">
        <p14:creationId xmlns="" xmlns:p14="http://schemas.microsoft.com/office/powerpoint/2010/main" val="429218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152400"/>
            <a:ext cx="5965299" cy="1139350"/>
          </a:xfrm>
        </p:spPr>
        <p:txBody>
          <a:bodyPr>
            <a:noAutofit/>
          </a:bodyPr>
          <a:lstStyle/>
          <a:p>
            <a:pPr algn="l"/>
            <a:r>
              <a:rPr lang="en-US" altLang="ja-JP" sz="3200" dirty="0">
                <a:solidFill>
                  <a:schemeClr val="bg1"/>
                </a:solidFill>
              </a:rPr>
              <a:t>HaiYang-2A (HY-2A)</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295400"/>
            <a:ext cx="5112568"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kumimoji="1" lang="en-US" altLang="ja-JP" sz="2000" dirty="0"/>
              <a:t>SOA/NSOAS (China)</a:t>
            </a:r>
          </a:p>
          <a:p>
            <a:r>
              <a:rPr kumimoji="1" lang="en-US" altLang="ja-JP" sz="2400" dirty="0"/>
              <a:t>Launch: 15 August, 2011</a:t>
            </a:r>
          </a:p>
          <a:p>
            <a:r>
              <a:rPr lang="en-US" altLang="ja-JP" sz="2400" dirty="0"/>
              <a:t>Instrument(s):</a:t>
            </a:r>
          </a:p>
          <a:p>
            <a:pPr lvl="1"/>
            <a:r>
              <a:rPr lang="en-US" altLang="ja-JP" sz="2000" dirty="0"/>
              <a:t>Microwave Radiometer Imager (MWRI)</a:t>
            </a:r>
          </a:p>
          <a:p>
            <a:pPr lvl="1"/>
            <a:r>
              <a:rPr lang="en-US" altLang="ja-JP" sz="2000" dirty="0"/>
              <a:t>Radar Altimeter (RA)</a:t>
            </a:r>
          </a:p>
          <a:p>
            <a:pPr lvl="1"/>
            <a:r>
              <a:rPr lang="en-US" altLang="ja-JP" sz="2000" dirty="0"/>
              <a:t>Ku-band Rotational Fan-beam </a:t>
            </a:r>
            <a:r>
              <a:rPr lang="en-US" altLang="ja-JP" sz="2000" dirty="0" err="1"/>
              <a:t>Scatterometer</a:t>
            </a:r>
            <a:r>
              <a:rPr lang="en-US" altLang="ja-JP" sz="2000" dirty="0"/>
              <a:t> (SCAT), etc. </a:t>
            </a:r>
          </a:p>
          <a:p>
            <a:r>
              <a:rPr lang="en-US" altLang="ja-JP" sz="2400" dirty="0"/>
              <a:t>Orbit: Sun-synchronous, 973km</a:t>
            </a:r>
            <a:endParaRPr kumimoji="1" lang="en-US" altLang="ja-JP" sz="2000" dirty="0"/>
          </a:p>
          <a:p>
            <a:r>
              <a:rPr lang="en-US" altLang="ja-JP" sz="2400" dirty="0"/>
              <a:t>Local Time Ascending Node (ATAN): 18:00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363992954"/>
              </p:ext>
            </p:extLst>
          </p:nvPr>
        </p:nvGraphicFramePr>
        <p:xfrm>
          <a:off x="5447530" y="3737312"/>
          <a:ext cx="3553626" cy="2574280"/>
        </p:xfrm>
        <a:graphic>
          <a:graphicData uri="http://schemas.openxmlformats.org/drawingml/2006/table">
            <a:tbl>
              <a:tblPr firstRow="1" bandRow="1">
                <a:tableStyleId>{5940675A-B579-460E-94D1-54222C63F5DA}</a:tableStyleId>
              </a:tblPr>
              <a:tblGrid>
                <a:gridCol w="2553494">
                  <a:extLst>
                    <a:ext uri="{9D8B030D-6E8A-4147-A177-3AD203B41FA5}">
                      <a16:colId xmlns="" xmlns:a16="http://schemas.microsoft.com/office/drawing/2014/main" val="20000"/>
                    </a:ext>
                  </a:extLst>
                </a:gridCol>
                <a:gridCol w="1000132">
                  <a:extLst>
                    <a:ext uri="{9D8B030D-6E8A-4147-A177-3AD203B41FA5}">
                      <a16:colId xmlns="" xmlns:a16="http://schemas.microsoft.com/office/drawing/2014/main"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solidFill>
                            <a:schemeClr val="tx1"/>
                          </a:solidFill>
                        </a:rPr>
                        <a:t>1.0</a:t>
                      </a:r>
                      <a:endParaRPr kumimoji="1" lang="ja-JP" altLang="en-US" dirty="0">
                        <a:solidFill>
                          <a:schemeClr val="tx1"/>
                        </a:solidFill>
                      </a:endParaRPr>
                    </a:p>
                  </a:txBody>
                  <a:tcPr/>
                </a:tc>
                <a:extLst>
                  <a:ext uri="{0D108BD9-81ED-4DB2-BD59-A6C34878D82A}">
                    <a16:rowId xmlns="" xmlns:a16="http://schemas.microsoft.com/office/drawing/2014/main"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solidFill>
                            <a:schemeClr val="tx1"/>
                          </a:solidFill>
                        </a:rPr>
                        <a:t>1600</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solidFill>
                            <a:schemeClr val="tx1"/>
                          </a:solidFill>
                        </a:rPr>
                        <a:t>9</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solidFill>
                            <a:schemeClr val="tx1"/>
                          </a:solidFill>
                        </a:rPr>
                        <a:t>6.6-37</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tx1"/>
                          </a:solidFill>
                          <a:latin typeface="+mn-lt"/>
                          <a:ea typeface="+mn-ea"/>
                          <a:cs typeface="+mn-cs"/>
                        </a:rPr>
                        <a:t>100x75</a:t>
                      </a:r>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sz="1800" kern="1200" dirty="0">
                          <a:solidFill>
                            <a:schemeClr val="tx1"/>
                          </a:solidFill>
                          <a:latin typeface="+mn-lt"/>
                          <a:ea typeface="+mn-ea"/>
                          <a:cs typeface="+mn-cs"/>
                        </a:rPr>
                        <a:t>75x50</a:t>
                      </a:r>
                      <a:endParaRPr kumimoji="1" lang="en-US" altLang="ja-JP" dirty="0">
                        <a:solidFill>
                          <a:schemeClr val="tx1"/>
                        </a:solidFill>
                      </a:endParaRPr>
                    </a:p>
                  </a:txBody>
                  <a:tcPr/>
                </a:tc>
                <a:extLst>
                  <a:ext uri="{0D108BD9-81ED-4DB2-BD59-A6C34878D82A}">
                    <a16:rowId xmlns="" xmlns:a16="http://schemas.microsoft.com/office/drawing/2014/main" val="10006"/>
                  </a:ext>
                </a:extLst>
              </a:tr>
            </a:tbl>
          </a:graphicData>
        </a:graphic>
      </p:graphicFrame>
      <p:sp>
        <p:nvSpPr>
          <p:cNvPr id="8" name="テキスト ボックス 7"/>
          <p:cNvSpPr txBox="1"/>
          <p:nvPr/>
        </p:nvSpPr>
        <p:spPr>
          <a:xfrm>
            <a:off x="6804249" y="3337247"/>
            <a:ext cx="1988096" cy="307777"/>
          </a:xfrm>
          <a:prstGeom prst="rect">
            <a:avLst/>
          </a:prstGeom>
          <a:noFill/>
        </p:spPr>
        <p:txBody>
          <a:bodyPr wrap="square" rtlCol="0">
            <a:spAutoFit/>
          </a:bodyPr>
          <a:lstStyle/>
          <a:p>
            <a:pPr algn="r"/>
            <a:r>
              <a:rPr kumimoji="1" lang="en-US" altLang="ja-JP" dirty="0"/>
              <a:t>Image by NSOAS</a:t>
            </a:r>
            <a:endParaRPr kumimoji="1" lang="ja-JP" altLang="en-US" dirty="0"/>
          </a:p>
        </p:txBody>
      </p:sp>
      <p:pic>
        <p:nvPicPr>
          <p:cNvPr id="3" name="図 2"/>
          <p:cNvPicPr>
            <a:picLocks noChangeAspect="1"/>
          </p:cNvPicPr>
          <p:nvPr/>
        </p:nvPicPr>
        <p:blipFill rotWithShape="1">
          <a:blip r:embed="rId2" cstate="print">
            <a:extLst>
              <a:ext uri="{28A0092B-C50C-407E-A947-70E740481C1C}">
                <a14:useLocalDpi xmlns="" xmlns:a14="http://schemas.microsoft.com/office/drawing/2010/main" val="0"/>
              </a:ext>
            </a:extLst>
          </a:blip>
          <a:srcRect l="6014" r="3923" b="13246"/>
          <a:stretch/>
        </p:blipFill>
        <p:spPr>
          <a:xfrm>
            <a:off x="5508104" y="947384"/>
            <a:ext cx="3284241" cy="2389864"/>
          </a:xfrm>
          <a:prstGeom prst="rect">
            <a:avLst/>
          </a:prstGeom>
        </p:spPr>
      </p:pic>
    </p:spTree>
    <p:extLst>
      <p:ext uri="{BB962C8B-B14F-4D97-AF65-F5344CB8AC3E}">
        <p14:creationId xmlns="" xmlns:p14="http://schemas.microsoft.com/office/powerpoint/2010/main" val="3382159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05000" y="152400"/>
            <a:ext cx="5965299" cy="1139350"/>
          </a:xfrm>
        </p:spPr>
        <p:txBody>
          <a:bodyPr>
            <a:noAutofit/>
          </a:bodyPr>
          <a:lstStyle/>
          <a:p>
            <a:pPr algn="l"/>
            <a:r>
              <a:rPr lang="en-US" altLang="ja-JP" sz="3200" dirty="0">
                <a:solidFill>
                  <a:schemeClr val="bg1"/>
                </a:solidFill>
              </a:rPr>
              <a:t>HaiYang-2B (HY-2B)</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862264" cy="5184576"/>
          </a:xfrm>
        </p:spPr>
        <p:txBody>
          <a:bodyPr>
            <a:noAutofit/>
          </a:bodyPr>
          <a:lstStyle/>
          <a:p>
            <a:r>
              <a:rPr kumimoji="1" lang="en-US" altLang="ja-JP" sz="2400" dirty="0"/>
              <a:t>Phase: </a:t>
            </a:r>
            <a:r>
              <a:rPr kumimoji="1" lang="en-US" altLang="ja-JP" sz="2400" i="1" dirty="0">
                <a:solidFill>
                  <a:schemeClr val="accent6">
                    <a:lumMod val="75000"/>
                  </a:schemeClr>
                </a:solidFill>
              </a:rPr>
              <a:t>APPROVED</a:t>
            </a:r>
          </a:p>
          <a:p>
            <a:r>
              <a:rPr lang="en-US" altLang="ja-JP" sz="2400" dirty="0"/>
              <a:t>Developer: </a:t>
            </a:r>
          </a:p>
          <a:p>
            <a:pPr lvl="1"/>
            <a:r>
              <a:rPr kumimoji="1" lang="en-US" altLang="ja-JP" sz="2000" dirty="0"/>
              <a:t>SOA/NSOAS (China)</a:t>
            </a:r>
          </a:p>
          <a:p>
            <a:r>
              <a:rPr kumimoji="1" lang="en-US" altLang="ja-JP" sz="2400" dirty="0"/>
              <a:t>Launch: 2017</a:t>
            </a:r>
          </a:p>
          <a:p>
            <a:r>
              <a:rPr lang="en-US" altLang="ja-JP" sz="2400" dirty="0"/>
              <a:t>Instrument(s):</a:t>
            </a:r>
          </a:p>
          <a:p>
            <a:pPr lvl="1"/>
            <a:r>
              <a:rPr lang="en-US" altLang="ja-JP" sz="2000" dirty="0"/>
              <a:t>Microwave Radiometer Imager (MWRI)</a:t>
            </a:r>
          </a:p>
          <a:p>
            <a:pPr lvl="1"/>
            <a:r>
              <a:rPr lang="en-US" altLang="ja-JP" sz="2000" dirty="0"/>
              <a:t>Radar Altimeter (RA)</a:t>
            </a:r>
          </a:p>
          <a:p>
            <a:pPr lvl="1"/>
            <a:r>
              <a:rPr lang="en-US" altLang="ja-JP" sz="2000" dirty="0"/>
              <a:t>Ku-band Rotational Fan-beam </a:t>
            </a:r>
            <a:r>
              <a:rPr lang="en-US" altLang="ja-JP" sz="2000" dirty="0" err="1"/>
              <a:t>Scatterometer</a:t>
            </a:r>
            <a:r>
              <a:rPr lang="en-US" altLang="ja-JP" sz="2000" dirty="0"/>
              <a:t> (SCAT), etc. </a:t>
            </a:r>
          </a:p>
          <a:p>
            <a:r>
              <a:rPr lang="en-US" altLang="ja-JP" sz="2400" dirty="0"/>
              <a:t>Orbit: Sun-synchronous, 970km</a:t>
            </a:r>
            <a:endParaRPr kumimoji="1" lang="en-US" altLang="ja-JP" sz="2000" dirty="0"/>
          </a:p>
          <a:p>
            <a:r>
              <a:rPr lang="en-US" altLang="ja-JP" sz="2400" dirty="0"/>
              <a:t>Local Time Ascending Node (ATAN): 18:00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525702323"/>
              </p:ext>
            </p:extLst>
          </p:nvPr>
        </p:nvGraphicFramePr>
        <p:xfrm>
          <a:off x="5447530" y="3737312"/>
          <a:ext cx="3553626" cy="2590800"/>
        </p:xfrm>
        <a:graphic>
          <a:graphicData uri="http://schemas.openxmlformats.org/drawingml/2006/table">
            <a:tbl>
              <a:tblPr firstRow="1" bandRow="1">
                <a:tableStyleId>{5940675A-B579-460E-94D1-54222C63F5DA}</a:tableStyleId>
              </a:tblPr>
              <a:tblGrid>
                <a:gridCol w="2553494">
                  <a:extLst>
                    <a:ext uri="{9D8B030D-6E8A-4147-A177-3AD203B41FA5}">
                      <a16:colId xmlns="" xmlns:a16="http://schemas.microsoft.com/office/drawing/2014/main" val="20000"/>
                    </a:ext>
                  </a:extLst>
                </a:gridCol>
                <a:gridCol w="1000132">
                  <a:extLst>
                    <a:ext uri="{9D8B030D-6E8A-4147-A177-3AD203B41FA5}">
                      <a16:colId xmlns="" xmlns:a16="http://schemas.microsoft.com/office/drawing/2014/main"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1.0</a:t>
                      </a:r>
                      <a:endParaRPr kumimoji="1" lang="ja-JP" altLang="en-US" sz="1800" kern="1200" dirty="0">
                        <a:solidFill>
                          <a:schemeClr val="tx1"/>
                        </a:solidFill>
                        <a:latin typeface="+mn-lt"/>
                        <a:ea typeface="+mn-ea"/>
                        <a:cs typeface="+mn-cs"/>
                      </a:endParaRPr>
                    </a:p>
                  </a:txBody>
                  <a:tcPr/>
                </a:tc>
                <a:extLst>
                  <a:ext uri="{0D108BD9-81ED-4DB2-BD59-A6C34878D82A}">
                    <a16:rowId xmlns="" xmlns:a16="http://schemas.microsoft.com/office/drawing/2014/main"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1600</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9</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6.9-37</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zh-CN" sz="1800" kern="1200" dirty="0">
                          <a:solidFill>
                            <a:schemeClr val="tx1"/>
                          </a:solidFill>
                          <a:latin typeface="+mn-lt"/>
                          <a:ea typeface="+mn-ea"/>
                          <a:cs typeface="+mn-cs"/>
                        </a:rPr>
                        <a:t>150</a:t>
                      </a:r>
                      <a:r>
                        <a:rPr kumimoji="1" lang="en-US" altLang="ja-JP" sz="1800" kern="1200" dirty="0">
                          <a:solidFill>
                            <a:schemeClr val="tx1"/>
                          </a:solidFill>
                          <a:latin typeface="+mn-lt"/>
                          <a:ea typeface="+mn-ea"/>
                          <a:cs typeface="+mn-cs"/>
                        </a:rPr>
                        <a:t>x</a:t>
                      </a:r>
                      <a:r>
                        <a:rPr kumimoji="1" lang="en-US" altLang="zh-CN" sz="1800" kern="1200" dirty="0">
                          <a:solidFill>
                            <a:schemeClr val="tx1"/>
                          </a:solidFill>
                          <a:latin typeface="+mn-lt"/>
                          <a:ea typeface="+mn-ea"/>
                          <a:cs typeface="+mn-cs"/>
                        </a:rPr>
                        <a:t>90</a:t>
                      </a:r>
                      <a:endParaRPr kumimoji="1" lang="ja-JP" altLang="en-US" sz="1800" kern="1200" dirty="0">
                        <a:solidFill>
                          <a:schemeClr val="tx1"/>
                        </a:solidFill>
                        <a:latin typeface="+mn-lt"/>
                        <a:ea typeface="+mn-ea"/>
                        <a:cs typeface="+mn-cs"/>
                      </a:endParaRPr>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zh-CN" sz="1800" kern="1200" dirty="0">
                          <a:solidFill>
                            <a:schemeClr val="tx1"/>
                          </a:solidFill>
                          <a:latin typeface="+mn-lt"/>
                          <a:ea typeface="+mn-ea"/>
                          <a:cs typeface="+mn-cs"/>
                        </a:rPr>
                        <a:t>110</a:t>
                      </a:r>
                      <a:r>
                        <a:rPr kumimoji="1" lang="en-US" altLang="ja-JP" sz="1800" kern="1200" dirty="0">
                          <a:solidFill>
                            <a:schemeClr val="tx1"/>
                          </a:solidFill>
                          <a:latin typeface="+mn-lt"/>
                          <a:ea typeface="+mn-ea"/>
                          <a:cs typeface="+mn-cs"/>
                        </a:rPr>
                        <a:t>x</a:t>
                      </a:r>
                      <a:r>
                        <a:rPr kumimoji="1" lang="en-US" altLang="zh-CN" sz="1800" kern="1200" dirty="0">
                          <a:solidFill>
                            <a:schemeClr val="tx1"/>
                          </a:solidFill>
                          <a:latin typeface="+mn-lt"/>
                          <a:ea typeface="+mn-ea"/>
                          <a:cs typeface="+mn-cs"/>
                        </a:rPr>
                        <a:t>70</a:t>
                      </a:r>
                      <a:endParaRPr kumimoji="1" lang="ja-JP" altLang="en-US" sz="1800" kern="1200" dirty="0">
                        <a:solidFill>
                          <a:schemeClr val="tx1"/>
                        </a:solidFill>
                        <a:latin typeface="+mn-lt"/>
                        <a:ea typeface="+mn-ea"/>
                        <a:cs typeface="+mn-cs"/>
                      </a:endParaRPr>
                    </a:p>
                  </a:txBody>
                  <a:tcPr/>
                </a:tc>
                <a:extLst>
                  <a:ext uri="{0D108BD9-81ED-4DB2-BD59-A6C34878D82A}">
                    <a16:rowId xmlns="" xmlns:a16="http://schemas.microsoft.com/office/drawing/2014/main" val="10006"/>
                  </a:ext>
                </a:extLst>
              </a:tr>
            </a:tbl>
          </a:graphicData>
        </a:graphic>
      </p:graphicFrame>
      <p:sp>
        <p:nvSpPr>
          <p:cNvPr id="8" name="テキスト ボックス 7"/>
          <p:cNvSpPr txBox="1"/>
          <p:nvPr/>
        </p:nvSpPr>
        <p:spPr>
          <a:xfrm>
            <a:off x="6804249" y="3337247"/>
            <a:ext cx="1988096" cy="307777"/>
          </a:xfrm>
          <a:prstGeom prst="rect">
            <a:avLst/>
          </a:prstGeom>
          <a:noFill/>
        </p:spPr>
        <p:txBody>
          <a:bodyPr wrap="square" rtlCol="0">
            <a:spAutoFit/>
          </a:bodyPr>
          <a:lstStyle/>
          <a:p>
            <a:pPr algn="r"/>
            <a:r>
              <a:rPr kumimoji="1" lang="en-US" altLang="ja-JP" dirty="0"/>
              <a:t>Image by NSOAS</a:t>
            </a:r>
            <a:endParaRPr kumimoji="1" lang="ja-JP" altLang="en-US" dirty="0"/>
          </a:p>
        </p:txBody>
      </p:sp>
      <p:pic>
        <p:nvPicPr>
          <p:cNvPr id="9" name="図 8"/>
          <p:cNvPicPr>
            <a:picLocks noChangeAspect="1"/>
          </p:cNvPicPr>
          <p:nvPr/>
        </p:nvPicPr>
        <p:blipFill rotWithShape="1">
          <a:blip r:embed="rId2" cstate="print">
            <a:extLst>
              <a:ext uri="{28A0092B-C50C-407E-A947-70E740481C1C}">
                <a14:useLocalDpi xmlns="" xmlns:a14="http://schemas.microsoft.com/office/drawing/2010/main" val="0"/>
              </a:ext>
            </a:extLst>
          </a:blip>
          <a:srcRect l="6014" r="3923" b="13246"/>
          <a:stretch/>
        </p:blipFill>
        <p:spPr>
          <a:xfrm>
            <a:off x="5508104" y="947384"/>
            <a:ext cx="3284241" cy="2389864"/>
          </a:xfrm>
          <a:prstGeom prst="rect">
            <a:avLst/>
          </a:prstGeom>
        </p:spPr>
      </p:pic>
      <p:sp>
        <p:nvSpPr>
          <p:cNvPr id="10" name="矩形 9"/>
          <p:cNvSpPr/>
          <p:nvPr/>
        </p:nvSpPr>
        <p:spPr>
          <a:xfrm>
            <a:off x="2971800" y="6334780"/>
            <a:ext cx="6172200" cy="584775"/>
          </a:xfrm>
          <a:prstGeom prst="rect">
            <a:avLst/>
          </a:prstGeom>
        </p:spPr>
        <p:txBody>
          <a:bodyPr wrap="square">
            <a:spAutoFit/>
          </a:bodyPr>
          <a:lstStyle/>
          <a:p>
            <a:pPr algn="r"/>
            <a:r>
              <a:rPr lang="en-US" altLang="zh-CN" sz="1600" dirty="0"/>
              <a:t>The Earth incidence angle of HY-2A MWRI is 47.7 </a:t>
            </a:r>
            <a:r>
              <a:rPr lang="en-US" altLang="zh-CN" sz="1600" dirty="0" err="1">
                <a:sym typeface="Symbol"/>
              </a:rPr>
              <a:t>deg</a:t>
            </a:r>
            <a:r>
              <a:rPr lang="en-US" altLang="zh-CN" sz="1600" dirty="0">
                <a:sym typeface="Symbol"/>
              </a:rPr>
              <a:t>, while the </a:t>
            </a:r>
            <a:r>
              <a:rPr lang="en-US" altLang="zh-CN" sz="1600" dirty="0"/>
              <a:t>Earth incidence angle of HY-2B MWRI is 53 </a:t>
            </a:r>
            <a:r>
              <a:rPr lang="en-US" altLang="zh-CN" sz="1600" dirty="0">
                <a:sym typeface="Symbol"/>
              </a:rPr>
              <a:t>deg.</a:t>
            </a:r>
            <a:endParaRPr lang="zh-CN" altLang="en-US" sz="1600" dirty="0"/>
          </a:p>
        </p:txBody>
      </p:sp>
    </p:spTree>
    <p:extLst>
      <p:ext uri="{BB962C8B-B14F-4D97-AF65-F5344CB8AC3E}">
        <p14:creationId xmlns="" xmlns:p14="http://schemas.microsoft.com/office/powerpoint/2010/main" val="977406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1139350"/>
          </a:xfrm>
        </p:spPr>
        <p:txBody>
          <a:bodyPr>
            <a:noAutofit/>
          </a:bodyPr>
          <a:lstStyle/>
          <a:p>
            <a:pPr algn="l"/>
            <a:r>
              <a:rPr lang="en-US" altLang="ja-JP" sz="3200" dirty="0">
                <a:solidFill>
                  <a:schemeClr val="bg1"/>
                </a:solidFill>
              </a:rPr>
              <a:t>FengYun-3B (FY-3B)</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412776"/>
            <a:ext cx="5257800"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kumimoji="1" lang="en-US" altLang="ja-JP" sz="2000" dirty="0"/>
              <a:t>CMA (China)</a:t>
            </a:r>
          </a:p>
          <a:p>
            <a:r>
              <a:rPr kumimoji="1" lang="en-US" altLang="ja-JP" sz="2400" dirty="0"/>
              <a:t>Launch</a:t>
            </a:r>
            <a:r>
              <a:rPr lang="en-US" altLang="ja-JP" sz="2400" dirty="0"/>
              <a:t>: November 5, 2010</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13:40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722098902"/>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 xmlns:a16="http://schemas.microsoft.com/office/drawing/2014/main"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 xmlns:a16="http://schemas.microsoft.com/office/drawing/2014/main" val="10006"/>
                  </a:ext>
                </a:extLst>
              </a:tr>
            </a:tbl>
          </a:graphicData>
        </a:graphic>
      </p:graphicFrame>
      <p:pic>
        <p:nvPicPr>
          <p:cNvPr id="2" name="図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248400" y="3288268"/>
            <a:ext cx="25439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 xmlns:p14="http://schemas.microsoft.com/office/powerpoint/2010/main" val="794147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1139350"/>
          </a:xfrm>
        </p:spPr>
        <p:txBody>
          <a:bodyPr>
            <a:noAutofit/>
          </a:bodyPr>
          <a:lstStyle/>
          <a:p>
            <a:pPr algn="l"/>
            <a:r>
              <a:rPr lang="en-US" altLang="ja-JP" sz="3200" dirty="0">
                <a:solidFill>
                  <a:schemeClr val="bg1"/>
                </a:solidFill>
              </a:rPr>
              <a:t>FengYun-3C (FY-3C)</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412776"/>
            <a:ext cx="5257800"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kumimoji="1" lang="en-US" altLang="ja-JP" sz="2000" dirty="0"/>
              <a:t>CMA (China)</a:t>
            </a:r>
          </a:p>
          <a:p>
            <a:r>
              <a:rPr kumimoji="1" lang="en-US" altLang="ja-JP" sz="2400" dirty="0"/>
              <a:t>Launch</a:t>
            </a:r>
            <a:r>
              <a:rPr lang="en-US" altLang="ja-JP" sz="2400" dirty="0"/>
              <a:t>: 23 September, 2013</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22:00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2522470067"/>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 xmlns:a16="http://schemas.microsoft.com/office/drawing/2014/main"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 xmlns:a16="http://schemas.microsoft.com/office/drawing/2014/main" val="10006"/>
                  </a:ext>
                </a:extLst>
              </a:tr>
            </a:tbl>
          </a:graphicData>
        </a:graphic>
      </p:graphicFrame>
      <p:pic>
        <p:nvPicPr>
          <p:cNvPr id="2" name="図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019800" y="3265239"/>
            <a:ext cx="27725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 xmlns:p14="http://schemas.microsoft.com/office/powerpoint/2010/main" val="2328977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1139350"/>
          </a:xfrm>
        </p:spPr>
        <p:txBody>
          <a:bodyPr>
            <a:noAutofit/>
          </a:bodyPr>
          <a:lstStyle/>
          <a:p>
            <a:pPr algn="l"/>
            <a:r>
              <a:rPr lang="en-US" altLang="ja-JP" sz="3200" dirty="0">
                <a:solidFill>
                  <a:schemeClr val="bg1"/>
                </a:solidFill>
              </a:rPr>
              <a:t>FengYun-3D (FY-3D)</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412776"/>
            <a:ext cx="5334000" cy="5184576"/>
          </a:xfrm>
        </p:spPr>
        <p:txBody>
          <a:bodyPr>
            <a:noAutofit/>
          </a:bodyPr>
          <a:lstStyle/>
          <a:p>
            <a:r>
              <a:rPr kumimoji="1" lang="en-US" altLang="ja-JP" sz="2400" dirty="0"/>
              <a:t>Phase: </a:t>
            </a:r>
            <a:r>
              <a:rPr kumimoji="1" lang="en-US" altLang="ja-JP" sz="2400" i="1" dirty="0">
                <a:solidFill>
                  <a:srgbClr val="FF0000"/>
                </a:solidFill>
              </a:rPr>
              <a:t>PLANNED</a:t>
            </a:r>
            <a:endParaRPr kumimoji="1" lang="en-US" altLang="ja-JP" sz="2000" i="1" dirty="0">
              <a:solidFill>
                <a:srgbClr val="FF0000"/>
              </a:solidFill>
            </a:endParaRPr>
          </a:p>
          <a:p>
            <a:r>
              <a:rPr lang="en-US" altLang="ja-JP" sz="2400" dirty="0"/>
              <a:t>Developer: </a:t>
            </a:r>
          </a:p>
          <a:p>
            <a:pPr lvl="1"/>
            <a:r>
              <a:rPr kumimoji="1" lang="en-US" altLang="ja-JP" sz="2000" dirty="0"/>
              <a:t>CMA (China)</a:t>
            </a:r>
          </a:p>
          <a:p>
            <a:r>
              <a:rPr kumimoji="1" lang="en-US" altLang="ja-JP" sz="2400" dirty="0"/>
              <a:t>Launch</a:t>
            </a:r>
            <a:r>
              <a:rPr lang="en-US" altLang="ja-JP" sz="2400" dirty="0"/>
              <a:t>: late 2016</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PM</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2888669350"/>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 xmlns:a16="http://schemas.microsoft.com/office/drawing/2014/main"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 xmlns:a16="http://schemas.microsoft.com/office/drawing/2014/main" val="10006"/>
                  </a:ext>
                </a:extLst>
              </a:tr>
            </a:tbl>
          </a:graphicData>
        </a:graphic>
      </p:graphicFrame>
      <p:pic>
        <p:nvPicPr>
          <p:cNvPr id="2" name="図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248400" y="3265239"/>
            <a:ext cx="25439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 xmlns:p14="http://schemas.microsoft.com/office/powerpoint/2010/main" val="206934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05000" y="228600"/>
            <a:ext cx="5965299" cy="1139350"/>
          </a:xfrm>
        </p:spPr>
        <p:txBody>
          <a:bodyPr>
            <a:noAutofit/>
          </a:bodyPr>
          <a:lstStyle/>
          <a:p>
            <a:pPr algn="l"/>
            <a:r>
              <a:rPr lang="en-US" altLang="ja-JP" sz="3200" dirty="0">
                <a:solidFill>
                  <a:schemeClr val="bg1"/>
                </a:solidFill>
              </a:rPr>
              <a:t>FengYun-3F (FY-3F)</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219200"/>
            <a:ext cx="5257800" cy="5184576"/>
          </a:xfrm>
        </p:spPr>
        <p:txBody>
          <a:bodyPr>
            <a:noAutofit/>
          </a:bodyPr>
          <a:lstStyle/>
          <a:p>
            <a:r>
              <a:rPr kumimoji="1" lang="en-US" altLang="ja-JP" sz="2400" dirty="0"/>
              <a:t>Phase: </a:t>
            </a:r>
            <a:r>
              <a:rPr kumimoji="1" lang="en-US" altLang="ja-JP" sz="2400" i="1" dirty="0">
                <a:solidFill>
                  <a:srgbClr val="FF0000"/>
                </a:solidFill>
              </a:rPr>
              <a:t>PLANNED</a:t>
            </a:r>
          </a:p>
          <a:p>
            <a:r>
              <a:rPr lang="en-US" altLang="ja-JP" sz="2400" dirty="0"/>
              <a:t>Developer: </a:t>
            </a:r>
          </a:p>
          <a:p>
            <a:pPr lvl="1"/>
            <a:r>
              <a:rPr kumimoji="1" lang="en-US" altLang="ja-JP" sz="2000" dirty="0"/>
              <a:t>CMA (China)</a:t>
            </a:r>
          </a:p>
          <a:p>
            <a:r>
              <a:rPr kumimoji="1" lang="en-US" altLang="ja-JP" sz="2400" dirty="0"/>
              <a:t>Launch</a:t>
            </a:r>
            <a:r>
              <a:rPr lang="en-US" altLang="ja-JP" sz="2400" dirty="0"/>
              <a:t>: 2019</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PM</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 xmlns:p14="http://schemas.microsoft.com/office/powerpoint/2010/main" val="3960432871"/>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 xmlns:a16="http://schemas.microsoft.com/office/drawing/2014/main"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 xmlns:a16="http://schemas.microsoft.com/office/drawing/2014/main"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 xmlns:a16="http://schemas.microsoft.com/office/drawing/2014/main"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 xmlns:a16="http://schemas.microsoft.com/office/drawing/2014/main"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 xmlns:a16="http://schemas.microsoft.com/office/drawing/2014/main"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 xmlns:a16="http://schemas.microsoft.com/office/drawing/2014/main"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 xmlns:a16="http://schemas.microsoft.com/office/drawing/2014/main" val="10006"/>
                  </a:ext>
                </a:extLst>
              </a:tr>
            </a:tbl>
          </a:graphicData>
        </a:graphic>
      </p:graphicFrame>
      <p:pic>
        <p:nvPicPr>
          <p:cNvPr id="2" name="図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096000" y="3265239"/>
            <a:ext cx="26963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 xmlns:p14="http://schemas.microsoft.com/office/powerpoint/2010/main" val="4262256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600" y="2362200"/>
            <a:ext cx="7772400" cy="1470025"/>
          </a:xfrm>
        </p:spPr>
        <p:txBody>
          <a:bodyPr>
            <a:normAutofit/>
          </a:bodyPr>
          <a:lstStyle/>
          <a:p>
            <a:pPr algn="ctr"/>
            <a:r>
              <a:rPr lang="en-US" dirty="0" smtClean="0">
                <a:solidFill>
                  <a:schemeClr val="tx2"/>
                </a:solidFill>
              </a:rPr>
              <a:t>Impact of PMW Sea Surface Temperature on operational analyses and forecasts</a:t>
            </a:r>
            <a:endParaRPr kumimoji="1" lang="ja-JP" altLang="en-US" dirty="0">
              <a:solidFill>
                <a:schemeClr val="tx2"/>
              </a:solidFill>
            </a:endParaRPr>
          </a:p>
        </p:txBody>
      </p:sp>
      <p:sp>
        <p:nvSpPr>
          <p:cNvPr id="5" name="Rectangle 4"/>
          <p:cNvSpPr/>
          <p:nvPr/>
        </p:nvSpPr>
        <p:spPr>
          <a:xfrm>
            <a:off x="304800" y="5638800"/>
            <a:ext cx="6705600" cy="646331"/>
          </a:xfrm>
          <a:prstGeom prst="rect">
            <a:avLst/>
          </a:prstGeom>
        </p:spPr>
        <p:txBody>
          <a:bodyPr wrap="square">
            <a:spAutoFit/>
          </a:bodyPr>
          <a:lstStyle/>
          <a:p>
            <a:r>
              <a:rPr lang="en-US" dirty="0" smtClean="0"/>
              <a:t>Compiled by </a:t>
            </a:r>
            <a:r>
              <a:rPr lang="en-US" dirty="0" err="1" smtClean="0"/>
              <a:t>S.Good</a:t>
            </a:r>
            <a:r>
              <a:rPr lang="en-US" dirty="0" smtClean="0"/>
              <a:t>, Met Office, on behalf of the Group for High Resolution Sea Surface Temperature</a:t>
            </a:r>
            <a:endParaRPr lang="en-GB" dirty="0"/>
          </a:p>
        </p:txBody>
      </p:sp>
    </p:spTree>
    <p:extLst>
      <p:ext uri="{BB962C8B-B14F-4D97-AF65-F5344CB8AC3E}">
        <p14:creationId xmlns="" xmlns:p14="http://schemas.microsoft.com/office/powerpoint/2010/main" val="63896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a:t>
            </a:r>
            <a:r>
              <a:rPr lang="en-US" dirty="0" smtClean="0"/>
              <a:t>Agenda</a:t>
            </a:r>
            <a:endParaRPr lang="en-US" dirty="0"/>
          </a:p>
        </p:txBody>
      </p:sp>
      <p:graphicFrame>
        <p:nvGraphicFramePr>
          <p:cNvPr id="6" name="Espace réservé du contenu 5"/>
          <p:cNvGraphicFramePr>
            <a:graphicFrameLocks noGrp="1"/>
          </p:cNvGraphicFramePr>
          <p:nvPr>
            <p:ph sz="quarter" idx="10"/>
            <p:extLst>
              <p:ext uri="{D42A27DB-BD31-4B8C-83A1-F6EECF244321}">
                <p14:modId xmlns:p14="http://schemas.microsoft.com/office/powerpoint/2010/main" xmlns="" val="2671774986"/>
              </p:ext>
            </p:extLst>
          </p:nvPr>
        </p:nvGraphicFramePr>
        <p:xfrm>
          <a:off x="457200" y="1996440"/>
          <a:ext cx="8153399" cy="3413760"/>
        </p:xfrm>
        <a:graphic>
          <a:graphicData uri="http://schemas.openxmlformats.org/drawingml/2006/table">
            <a:tbl>
              <a:tblPr firstRow="1" firstCol="1" bandRow="1">
                <a:tableStyleId>{5940675A-B579-460E-94D1-54222C63F5DA}</a:tableStyleId>
              </a:tblPr>
              <a:tblGrid>
                <a:gridCol w="1295400"/>
                <a:gridCol w="2514600"/>
                <a:gridCol w="2286000"/>
                <a:gridCol w="2057399"/>
              </a:tblGrid>
              <a:tr h="166088">
                <a:tc>
                  <a:txBody>
                    <a:bodyPr/>
                    <a:lstStyle/>
                    <a:p>
                      <a:pPr>
                        <a:spcAft>
                          <a:spcPts val="300"/>
                        </a:spcAft>
                      </a:pPr>
                      <a:r>
                        <a:rPr lang="en-US" sz="1600" dirty="0">
                          <a:effectLst/>
                        </a:rPr>
                        <a:t> </a:t>
                      </a:r>
                      <a:endParaRPr lang="fr-FR" sz="160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600" dirty="0">
                          <a:effectLst/>
                        </a:rPr>
                        <a:t>Topic</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Moderator</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Contributors</a:t>
                      </a:r>
                      <a:endParaRPr lang="fr-FR" sz="1600" dirty="0">
                        <a:effectLst/>
                        <a:latin typeface="Calibri"/>
                        <a:ea typeface="Calibri"/>
                        <a:cs typeface="Times New Roman"/>
                      </a:endParaRPr>
                    </a:p>
                  </a:txBody>
                  <a:tcPr marL="67945" marR="67945" marT="0" marB="0">
                    <a:solidFill>
                      <a:srgbClr val="DAEEF3"/>
                    </a:solidFill>
                  </a:tcPr>
                </a:tc>
              </a:tr>
              <a:tr h="166088">
                <a:tc>
                  <a:txBody>
                    <a:bodyPr/>
                    <a:lstStyle/>
                    <a:p>
                      <a:pPr>
                        <a:spcAft>
                          <a:spcPts val="300"/>
                        </a:spcAft>
                      </a:pPr>
                      <a:r>
                        <a:rPr lang="en-US" sz="1600" dirty="0">
                          <a:effectLst/>
                        </a:rPr>
                        <a:t>09:00-10:30</a:t>
                      </a:r>
                      <a:endParaRPr lang="fr-FR" sz="1600" dirty="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600" dirty="0">
                          <a:effectLst/>
                        </a:rPr>
                        <a:t>Carbon Strategy Action items</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a:effectLst/>
                        </a:rPr>
                        <a:t>Dowell</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a:effectLst/>
                        </a:rPr>
                        <a:t>All VCs </a:t>
                      </a:r>
                      <a:r>
                        <a:rPr lang="en-US" sz="1600" dirty="0" smtClean="0">
                          <a:effectLst/>
                        </a:rPr>
                        <a:t>&amp; </a:t>
                      </a:r>
                      <a:r>
                        <a:rPr lang="en-US" sz="1600" dirty="0">
                          <a:effectLst/>
                        </a:rPr>
                        <a:t>WGs</a:t>
                      </a:r>
                      <a:endParaRPr lang="fr-FR" sz="1600" dirty="0">
                        <a:effectLst/>
                        <a:latin typeface="Calibri"/>
                        <a:ea typeface="Calibri"/>
                        <a:cs typeface="Times New Roman"/>
                      </a:endParaRPr>
                    </a:p>
                  </a:txBody>
                  <a:tcPr marL="67945" marR="67945" marT="0" marB="0">
                    <a:solidFill>
                      <a:srgbClr val="FDE9D9"/>
                    </a:solidFill>
                  </a:tcPr>
                </a:tc>
              </a:tr>
              <a:tr h="166088">
                <a:tc>
                  <a:txBody>
                    <a:bodyPr/>
                    <a:lstStyle/>
                    <a:p>
                      <a:pPr>
                        <a:spcAft>
                          <a:spcPts val="300"/>
                        </a:spcAft>
                      </a:pPr>
                      <a:r>
                        <a:rPr lang="en-US" sz="1600" dirty="0">
                          <a:effectLst/>
                        </a:rPr>
                        <a:t>10:30-11:00</a:t>
                      </a:r>
                      <a:endParaRPr lang="fr-FR" sz="160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600" dirty="0">
                          <a:effectLst/>
                        </a:rPr>
                        <a:t>Coffee/tea break</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 </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 </a:t>
                      </a:r>
                      <a:endParaRPr lang="fr-FR" sz="1600" dirty="0">
                        <a:effectLst/>
                        <a:latin typeface="Calibri"/>
                        <a:ea typeface="Calibri"/>
                        <a:cs typeface="Times New Roman"/>
                      </a:endParaRPr>
                    </a:p>
                  </a:txBody>
                  <a:tcPr marL="67945" marR="67945" marT="0" marB="0">
                    <a:solidFill>
                      <a:srgbClr val="DAEEF3"/>
                    </a:solidFill>
                  </a:tcPr>
                </a:tc>
              </a:tr>
              <a:tr h="166088">
                <a:tc>
                  <a:txBody>
                    <a:bodyPr/>
                    <a:lstStyle/>
                    <a:p>
                      <a:pPr>
                        <a:spcAft>
                          <a:spcPts val="300"/>
                        </a:spcAft>
                      </a:pPr>
                      <a:r>
                        <a:rPr lang="en-US" sz="1600" dirty="0">
                          <a:effectLst/>
                        </a:rPr>
                        <a:t>11:00-12:30</a:t>
                      </a:r>
                      <a:endParaRPr lang="fr-FR" sz="1600" dirty="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600" dirty="0">
                          <a:effectLst/>
                        </a:rPr>
                        <a:t>Carbon Strategy (cont’d)</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a:effectLst/>
                        </a:rPr>
                        <a:t>Dowell</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a:effectLst/>
                        </a:rPr>
                        <a:t>All VCs </a:t>
                      </a:r>
                      <a:r>
                        <a:rPr lang="en-US" sz="1600" dirty="0" smtClean="0">
                          <a:effectLst/>
                        </a:rPr>
                        <a:t>&amp; </a:t>
                      </a:r>
                      <a:r>
                        <a:rPr lang="en-US" sz="1600" dirty="0">
                          <a:effectLst/>
                        </a:rPr>
                        <a:t>WGs</a:t>
                      </a:r>
                      <a:endParaRPr lang="fr-FR" sz="1600" dirty="0">
                        <a:effectLst/>
                        <a:latin typeface="Calibri"/>
                        <a:ea typeface="Calibri"/>
                        <a:cs typeface="Times New Roman"/>
                      </a:endParaRPr>
                    </a:p>
                  </a:txBody>
                  <a:tcPr marL="67945" marR="67945" marT="0" marB="0">
                    <a:solidFill>
                      <a:srgbClr val="FDE9D9"/>
                    </a:solidFill>
                  </a:tcPr>
                </a:tc>
              </a:tr>
              <a:tr h="166088">
                <a:tc>
                  <a:txBody>
                    <a:bodyPr/>
                    <a:lstStyle/>
                    <a:p>
                      <a:pPr>
                        <a:spcAft>
                          <a:spcPts val="300"/>
                        </a:spcAft>
                      </a:pPr>
                      <a:r>
                        <a:rPr lang="en-US" sz="1600" dirty="0">
                          <a:effectLst/>
                        </a:rPr>
                        <a:t>12:30-13:30</a:t>
                      </a:r>
                      <a:endParaRPr lang="fr-FR" sz="160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600" dirty="0">
                          <a:effectLst/>
                        </a:rPr>
                        <a:t>Lunch</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 </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 </a:t>
                      </a:r>
                      <a:endParaRPr lang="fr-FR" sz="1600" dirty="0">
                        <a:effectLst/>
                        <a:latin typeface="Calibri"/>
                        <a:ea typeface="Calibri"/>
                        <a:cs typeface="Times New Roman"/>
                      </a:endParaRPr>
                    </a:p>
                  </a:txBody>
                  <a:tcPr marL="67945" marR="67945" marT="0" marB="0">
                    <a:solidFill>
                      <a:srgbClr val="DAEEF3"/>
                    </a:solidFill>
                  </a:tcPr>
                </a:tc>
              </a:tr>
              <a:tr h="166088">
                <a:tc>
                  <a:txBody>
                    <a:bodyPr/>
                    <a:lstStyle/>
                    <a:p>
                      <a:pPr>
                        <a:spcAft>
                          <a:spcPts val="300"/>
                        </a:spcAft>
                      </a:pPr>
                      <a:r>
                        <a:rPr lang="en-US" sz="1600" dirty="0">
                          <a:effectLst/>
                        </a:rPr>
                        <a:t>13:30-14:30</a:t>
                      </a:r>
                      <a:endParaRPr lang="fr-FR" sz="1600" dirty="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600" dirty="0">
                          <a:effectLst/>
                        </a:rPr>
                        <a:t>Harmonizing Cal/Val activities</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err="1" smtClean="0">
                          <a:effectLst/>
                        </a:rPr>
                        <a:t>DiGiacomo</a:t>
                      </a:r>
                      <a:r>
                        <a:rPr lang="en-US" sz="1600" dirty="0" smtClean="0">
                          <a:effectLst/>
                        </a:rPr>
                        <a:t> (OCR-VC) &amp; Escudier (OST-VC)</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a:effectLst/>
                        </a:rPr>
                        <a:t>All VCs </a:t>
                      </a:r>
                      <a:r>
                        <a:rPr lang="en-US" sz="1600" dirty="0" smtClean="0">
                          <a:effectLst/>
                        </a:rPr>
                        <a:t>&amp; </a:t>
                      </a:r>
                      <a:r>
                        <a:rPr lang="en-US" sz="1600" dirty="0">
                          <a:effectLst/>
                        </a:rPr>
                        <a:t>WGs</a:t>
                      </a:r>
                      <a:endParaRPr lang="fr-FR" sz="1600" dirty="0">
                        <a:effectLst/>
                        <a:latin typeface="Calibri"/>
                        <a:ea typeface="Calibri"/>
                        <a:cs typeface="Times New Roman"/>
                      </a:endParaRPr>
                    </a:p>
                  </a:txBody>
                  <a:tcPr marL="67945" marR="67945" marT="0" marB="0">
                    <a:solidFill>
                      <a:srgbClr val="FDE9D9"/>
                    </a:solidFill>
                  </a:tcPr>
                </a:tc>
              </a:tr>
              <a:tr h="332176">
                <a:tc>
                  <a:txBody>
                    <a:bodyPr/>
                    <a:lstStyle/>
                    <a:p>
                      <a:pPr>
                        <a:spcAft>
                          <a:spcPts val="300"/>
                        </a:spcAft>
                      </a:pPr>
                      <a:r>
                        <a:rPr lang="en-US" sz="1600" dirty="0">
                          <a:effectLst/>
                        </a:rPr>
                        <a:t>14:30-15:30</a:t>
                      </a:r>
                      <a:endParaRPr lang="fr-FR" sz="160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600" dirty="0">
                          <a:effectLst/>
                        </a:rPr>
                        <a:t>Connected Data Assets and coordination of data exchange</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Mitchell </a:t>
                      </a:r>
                      <a:r>
                        <a:rPr lang="en-US" sz="1600" dirty="0" smtClean="0">
                          <a:effectLst/>
                        </a:rPr>
                        <a:t>(WGISS)</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All VCs </a:t>
                      </a:r>
                      <a:r>
                        <a:rPr lang="en-US" sz="1600" dirty="0" smtClean="0">
                          <a:effectLst/>
                        </a:rPr>
                        <a:t>&amp; </a:t>
                      </a:r>
                      <a:r>
                        <a:rPr lang="en-US" sz="1600" dirty="0">
                          <a:effectLst/>
                        </a:rPr>
                        <a:t>WGs</a:t>
                      </a:r>
                      <a:endParaRPr lang="fr-FR" sz="1600" dirty="0">
                        <a:effectLst/>
                        <a:latin typeface="Calibri"/>
                        <a:ea typeface="Calibri"/>
                        <a:cs typeface="Times New Roman"/>
                      </a:endParaRPr>
                    </a:p>
                  </a:txBody>
                  <a:tcPr marL="67945" marR="67945" marT="0" marB="0">
                    <a:solidFill>
                      <a:srgbClr val="DAEEF3"/>
                    </a:solidFill>
                  </a:tcPr>
                </a:tc>
              </a:tr>
              <a:tr h="166088">
                <a:tc>
                  <a:txBody>
                    <a:bodyPr/>
                    <a:lstStyle/>
                    <a:p>
                      <a:pPr>
                        <a:spcAft>
                          <a:spcPts val="300"/>
                        </a:spcAft>
                      </a:pPr>
                      <a:r>
                        <a:rPr lang="en-US" sz="1600" dirty="0">
                          <a:effectLst/>
                        </a:rPr>
                        <a:t>15:30-16:00</a:t>
                      </a:r>
                      <a:endParaRPr lang="fr-FR" sz="1600" dirty="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600" dirty="0">
                          <a:effectLst/>
                        </a:rPr>
                        <a:t>Coffee/tea break</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a:effectLst/>
                        </a:rPr>
                        <a:t> </a:t>
                      </a:r>
                      <a:endParaRPr lang="fr-FR" sz="1600" dirty="0">
                        <a:effectLst/>
                        <a:latin typeface="Calibri"/>
                        <a:ea typeface="Calibri"/>
                        <a:cs typeface="Times New Roman"/>
                      </a:endParaRPr>
                    </a:p>
                  </a:txBody>
                  <a:tcPr marL="67945" marR="67945" marT="0" marB="0">
                    <a:solidFill>
                      <a:srgbClr val="FDE9D9"/>
                    </a:solidFill>
                  </a:tcPr>
                </a:tc>
                <a:tc>
                  <a:txBody>
                    <a:bodyPr/>
                    <a:lstStyle/>
                    <a:p>
                      <a:pPr algn="ctr">
                        <a:spcAft>
                          <a:spcPts val="300"/>
                        </a:spcAft>
                      </a:pPr>
                      <a:r>
                        <a:rPr lang="en-US" sz="1600" dirty="0">
                          <a:effectLst/>
                        </a:rPr>
                        <a:t> </a:t>
                      </a:r>
                      <a:endParaRPr lang="fr-FR" sz="1600" dirty="0">
                        <a:effectLst/>
                        <a:latin typeface="Calibri"/>
                        <a:ea typeface="Calibri"/>
                        <a:cs typeface="Times New Roman"/>
                      </a:endParaRPr>
                    </a:p>
                  </a:txBody>
                  <a:tcPr marL="67945" marR="67945" marT="0" marB="0">
                    <a:solidFill>
                      <a:srgbClr val="FDE9D9"/>
                    </a:solidFill>
                  </a:tcPr>
                </a:tc>
              </a:tr>
              <a:tr h="166088">
                <a:tc>
                  <a:txBody>
                    <a:bodyPr/>
                    <a:lstStyle/>
                    <a:p>
                      <a:pPr>
                        <a:spcAft>
                          <a:spcPts val="300"/>
                        </a:spcAft>
                      </a:pPr>
                      <a:r>
                        <a:rPr lang="en-US" sz="1600" dirty="0">
                          <a:effectLst/>
                        </a:rPr>
                        <a:t>16:00-17:00</a:t>
                      </a:r>
                      <a:endParaRPr lang="fr-FR" sz="160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600" dirty="0">
                          <a:effectLst/>
                        </a:rPr>
                        <a:t>Market Place (up to 5’ for each group)</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von </a:t>
                      </a:r>
                      <a:r>
                        <a:rPr lang="en-US" sz="1600" dirty="0" err="1" smtClean="0">
                          <a:effectLst/>
                        </a:rPr>
                        <a:t>Bargen</a:t>
                      </a:r>
                      <a:r>
                        <a:rPr lang="en-US" sz="1600" dirty="0" smtClean="0">
                          <a:effectLst/>
                        </a:rPr>
                        <a:t> (WGCV)</a:t>
                      </a:r>
                      <a:endParaRPr lang="fr-FR" sz="160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600" dirty="0">
                          <a:effectLst/>
                        </a:rPr>
                        <a:t>All VCs </a:t>
                      </a:r>
                      <a:r>
                        <a:rPr lang="en-US" sz="1600" dirty="0" smtClean="0">
                          <a:effectLst/>
                        </a:rPr>
                        <a:t>&amp; </a:t>
                      </a:r>
                      <a:r>
                        <a:rPr lang="en-US" sz="1600" dirty="0">
                          <a:effectLst/>
                        </a:rPr>
                        <a:t>WGs on their selected issues</a:t>
                      </a:r>
                      <a:endParaRPr lang="fr-FR" sz="1600" dirty="0">
                        <a:effectLst/>
                        <a:latin typeface="Calibri"/>
                        <a:ea typeface="Calibri"/>
                        <a:cs typeface="Times New Roman"/>
                      </a:endParaRPr>
                    </a:p>
                  </a:txBody>
                  <a:tcPr marL="67945" marR="67945" marT="0" marB="0">
                    <a:solidFill>
                      <a:srgbClr val="DAEEF3"/>
                    </a:solidFill>
                  </a:tcPr>
                </a:tc>
              </a:tr>
            </a:tbl>
          </a:graphicData>
        </a:graphic>
      </p:graphicFrame>
    </p:spTree>
    <p:extLst>
      <p:ext uri="{BB962C8B-B14F-4D97-AF65-F5344CB8AC3E}">
        <p14:creationId xmlns:p14="http://schemas.microsoft.com/office/powerpoint/2010/main" xmlns="" val="75627926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9350" y="2390617"/>
            <a:ext cx="5965299" cy="897008"/>
          </a:xfrm>
          <a:prstGeom prst="rect">
            <a:avLst/>
          </a:prstGeom>
        </p:spPr>
        <p:txBody>
          <a:bodyPr vert="horz" wrap="square" lIns="0" tIns="293973" rIns="0" bIns="0" rtlCol="0">
            <a:spAutoFit/>
          </a:bodyPr>
          <a:lstStyle/>
          <a:p>
            <a:pPr marL="501091"/>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spc="-4" dirty="0"/>
              <a:t>O</a:t>
            </a:r>
            <a:r>
              <a:rPr spc="-22" dirty="0"/>
              <a:t>S</a:t>
            </a:r>
            <a:r>
              <a:rPr dirty="0">
                <a:latin typeface="Calibri"/>
                <a:cs typeface="Calibri"/>
              </a:rPr>
              <a:t>T</a:t>
            </a:r>
            <a:r>
              <a:rPr spc="-9" dirty="0"/>
              <a:t>I</a:t>
            </a:r>
            <a:r>
              <a:rPr dirty="0">
                <a:latin typeface="Calibri"/>
                <a:cs typeface="Calibri"/>
              </a:rPr>
              <a:t>A</a:t>
            </a:r>
            <a:r>
              <a:rPr spc="-83" dirty="0">
                <a:latin typeface="Times New Roman"/>
                <a:cs typeface="Times New Roman"/>
              </a:rPr>
              <a:t> </a:t>
            </a:r>
            <a:r>
              <a:rPr dirty="0">
                <a:latin typeface="Calibri"/>
                <a:cs typeface="Calibri"/>
              </a:rPr>
              <a:t>ana</a:t>
            </a:r>
            <a:r>
              <a:rPr spc="-4" dirty="0"/>
              <a:t>l</a:t>
            </a:r>
            <a:r>
              <a:rPr spc="-35" dirty="0"/>
              <a:t>y</a:t>
            </a:r>
            <a:r>
              <a:rPr spc="4" dirty="0"/>
              <a:t>se</a:t>
            </a:r>
            <a:r>
              <a:rPr dirty="0">
                <a:latin typeface="Calibri"/>
                <a:cs typeface="Calibri"/>
              </a:rPr>
              <a:t>s</a:t>
            </a:r>
          </a:p>
        </p:txBody>
      </p:sp>
      <p:sp>
        <p:nvSpPr>
          <p:cNvPr id="3" name="object 3"/>
          <p:cNvSpPr txBox="1"/>
          <p:nvPr/>
        </p:nvSpPr>
        <p:spPr>
          <a:xfrm>
            <a:off x="3589734" y="3942484"/>
            <a:ext cx="4411265" cy="997324"/>
          </a:xfrm>
          <a:prstGeom prst="rect">
            <a:avLst/>
          </a:prstGeom>
        </p:spPr>
        <p:txBody>
          <a:bodyPr vert="horz" wrap="square" lIns="0" tIns="0" rIns="0" bIns="0" rtlCol="0">
            <a:spAutoFit/>
          </a:bodyPr>
          <a:lstStyle/>
          <a:p>
            <a:pPr marL="236626" marR="4454" indent="-226048">
              <a:lnSpc>
                <a:spcPct val="120000"/>
              </a:lnSpc>
            </a:pPr>
            <a:r>
              <a:rPr sz="2800" spc="-9" dirty="0">
                <a:solidFill>
                  <a:srgbClr val="898989"/>
                </a:solidFill>
                <a:latin typeface="Calibri"/>
                <a:cs typeface="Calibri"/>
              </a:rPr>
              <a:t>E</a:t>
            </a:r>
            <a:r>
              <a:rPr sz="2800" spc="-4" dirty="0">
                <a:solidFill>
                  <a:srgbClr val="898989"/>
                </a:solidFill>
                <a:latin typeface="Calibri"/>
                <a:cs typeface="Calibri"/>
              </a:rPr>
              <a:t>mm</a:t>
            </a:r>
            <a:r>
              <a:rPr sz="2800" dirty="0">
                <a:solidFill>
                  <a:srgbClr val="898989"/>
                </a:solidFill>
                <a:latin typeface="Calibri"/>
                <a:cs typeface="Calibri"/>
              </a:rPr>
              <a:t>a</a:t>
            </a:r>
            <a:r>
              <a:rPr sz="2800" spc="-61" dirty="0">
                <a:solidFill>
                  <a:srgbClr val="898989"/>
                </a:solidFill>
                <a:latin typeface="Times New Roman"/>
                <a:cs typeface="Times New Roman"/>
              </a:rPr>
              <a:t> </a:t>
            </a:r>
            <a:r>
              <a:rPr sz="2800" dirty="0">
                <a:solidFill>
                  <a:srgbClr val="898989"/>
                </a:solidFill>
                <a:latin typeface="Calibri"/>
                <a:cs typeface="Calibri"/>
              </a:rPr>
              <a:t>F</a:t>
            </a:r>
            <a:r>
              <a:rPr sz="2800" spc="-4" dirty="0">
                <a:solidFill>
                  <a:srgbClr val="898989"/>
                </a:solidFill>
                <a:latin typeface="Calibri"/>
                <a:cs typeface="Calibri"/>
              </a:rPr>
              <a:t>i</a:t>
            </a:r>
            <a:r>
              <a:rPr sz="2800" dirty="0">
                <a:solidFill>
                  <a:srgbClr val="898989"/>
                </a:solidFill>
                <a:latin typeface="Calibri"/>
                <a:cs typeface="Calibri"/>
              </a:rPr>
              <a:t>e</a:t>
            </a:r>
            <a:r>
              <a:rPr sz="2800" spc="-4" dirty="0">
                <a:solidFill>
                  <a:srgbClr val="898989"/>
                </a:solidFill>
                <a:latin typeface="Calibri"/>
                <a:cs typeface="Calibri"/>
              </a:rPr>
              <a:t>dl</a:t>
            </a:r>
            <a:r>
              <a:rPr sz="2800" dirty="0">
                <a:solidFill>
                  <a:srgbClr val="898989"/>
                </a:solidFill>
                <a:latin typeface="Calibri"/>
                <a:cs typeface="Calibri"/>
              </a:rPr>
              <a:t>er</a:t>
            </a:r>
            <a:r>
              <a:rPr sz="2800" dirty="0">
                <a:solidFill>
                  <a:srgbClr val="898989"/>
                </a:solidFill>
                <a:latin typeface="Times New Roman"/>
                <a:cs typeface="Times New Roman"/>
              </a:rPr>
              <a:t> </a:t>
            </a:r>
            <a:endParaRPr lang="en-US" sz="2800" dirty="0" smtClean="0">
              <a:solidFill>
                <a:srgbClr val="898989"/>
              </a:solidFill>
              <a:latin typeface="Times New Roman"/>
              <a:cs typeface="Times New Roman"/>
            </a:endParaRPr>
          </a:p>
          <a:p>
            <a:pPr marL="236626" marR="4454" indent="-226048">
              <a:lnSpc>
                <a:spcPct val="120000"/>
              </a:lnSpc>
            </a:pPr>
            <a:r>
              <a:rPr sz="2800" spc="-4" dirty="0" smtClean="0">
                <a:solidFill>
                  <a:srgbClr val="898989"/>
                </a:solidFill>
                <a:latin typeface="Calibri"/>
                <a:cs typeface="Calibri"/>
              </a:rPr>
              <a:t>M</a:t>
            </a:r>
            <a:r>
              <a:rPr sz="2800" spc="-9" dirty="0" smtClean="0">
                <a:solidFill>
                  <a:srgbClr val="898989"/>
                </a:solidFill>
                <a:latin typeface="Calibri"/>
                <a:cs typeface="Calibri"/>
              </a:rPr>
              <a:t>e</a:t>
            </a:r>
            <a:r>
              <a:rPr sz="2800" dirty="0" smtClean="0">
                <a:solidFill>
                  <a:srgbClr val="898989"/>
                </a:solidFill>
                <a:latin typeface="Calibri"/>
                <a:cs typeface="Calibri"/>
              </a:rPr>
              <a:t>t</a:t>
            </a:r>
            <a:r>
              <a:rPr sz="2800" spc="-88" dirty="0" smtClean="0">
                <a:solidFill>
                  <a:srgbClr val="898989"/>
                </a:solidFill>
                <a:latin typeface="Times New Roman"/>
                <a:cs typeface="Times New Roman"/>
              </a:rPr>
              <a:t> </a:t>
            </a:r>
            <a:r>
              <a:rPr sz="2800" dirty="0">
                <a:solidFill>
                  <a:srgbClr val="898989"/>
                </a:solidFill>
                <a:latin typeface="Calibri"/>
                <a:cs typeface="Calibri"/>
              </a:rPr>
              <a:t>O</a:t>
            </a:r>
            <a:r>
              <a:rPr sz="2800" spc="-39" dirty="0">
                <a:solidFill>
                  <a:srgbClr val="898989"/>
                </a:solidFill>
                <a:latin typeface="Calibri"/>
                <a:cs typeface="Calibri"/>
              </a:rPr>
              <a:t>f</a:t>
            </a:r>
            <a:r>
              <a:rPr sz="2800" spc="-9" dirty="0">
                <a:solidFill>
                  <a:srgbClr val="898989"/>
                </a:solidFill>
                <a:latin typeface="Calibri"/>
                <a:cs typeface="Calibri"/>
              </a:rPr>
              <a:t>f</a:t>
            </a:r>
            <a:r>
              <a:rPr sz="2800" spc="-4" dirty="0">
                <a:solidFill>
                  <a:srgbClr val="898989"/>
                </a:solidFill>
                <a:latin typeface="Calibri"/>
                <a:cs typeface="Calibri"/>
              </a:rPr>
              <a:t>i</a:t>
            </a:r>
            <a:r>
              <a:rPr sz="2800" dirty="0">
                <a:solidFill>
                  <a:srgbClr val="898989"/>
                </a:solidFill>
                <a:latin typeface="Calibri"/>
                <a:cs typeface="Calibri"/>
              </a:rPr>
              <a:t>ce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676400"/>
            <a:ext cx="4104410" cy="223625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133600" y="1066800"/>
            <a:ext cx="2701867" cy="430887"/>
          </a:xfrm>
          <a:prstGeom prst="rect">
            <a:avLst/>
          </a:prstGeom>
          <a:solidFill>
            <a:srgbClr val="FFFFFF"/>
          </a:solidFill>
        </p:spPr>
        <p:txBody>
          <a:bodyPr vert="horz" wrap="square" lIns="0" tIns="0" rIns="0" bIns="0" rtlCol="0">
            <a:spAutoFit/>
          </a:bodyPr>
          <a:lstStyle/>
          <a:p>
            <a:pPr marL="138635"/>
            <a:r>
              <a:rPr sz="1400" spc="-4" dirty="0">
                <a:latin typeface="Arial"/>
                <a:cs typeface="Arial"/>
              </a:rPr>
              <a:t>Mean</a:t>
            </a:r>
            <a:r>
              <a:rPr sz="1400" spc="-88" dirty="0">
                <a:latin typeface="Arial"/>
                <a:cs typeface="Arial"/>
              </a:rPr>
              <a:t> </a:t>
            </a:r>
            <a:r>
              <a:rPr sz="1400" spc="-4" dirty="0">
                <a:latin typeface="Arial"/>
                <a:cs typeface="Arial"/>
              </a:rPr>
              <a:t>AMS</a:t>
            </a:r>
            <a:r>
              <a:rPr sz="1400" spc="-9" dirty="0">
                <a:latin typeface="Arial"/>
                <a:cs typeface="Arial"/>
              </a:rPr>
              <a:t>R</a:t>
            </a:r>
            <a:r>
              <a:rPr sz="1400" spc="-4" dirty="0">
                <a:latin typeface="Arial"/>
                <a:cs typeface="Arial"/>
              </a:rPr>
              <a:t>2 b</a:t>
            </a:r>
            <a:r>
              <a:rPr sz="1400" dirty="0">
                <a:latin typeface="Arial"/>
                <a:cs typeface="Arial"/>
              </a:rPr>
              <a:t>i</a:t>
            </a:r>
            <a:r>
              <a:rPr sz="1400" spc="-4" dirty="0">
                <a:latin typeface="Arial"/>
                <a:cs typeface="Arial"/>
              </a:rPr>
              <a:t>as</a:t>
            </a:r>
            <a:r>
              <a:rPr sz="1400" spc="4" dirty="0">
                <a:latin typeface="Arial"/>
                <a:cs typeface="Arial"/>
              </a:rPr>
              <a:t> </a:t>
            </a:r>
            <a:r>
              <a:rPr sz="1400" spc="-4" dirty="0">
                <a:latin typeface="Arial"/>
                <a:cs typeface="Arial"/>
              </a:rPr>
              <a:t>to</a:t>
            </a:r>
            <a:r>
              <a:rPr sz="1400" spc="9" dirty="0">
                <a:latin typeface="Arial"/>
                <a:cs typeface="Arial"/>
              </a:rPr>
              <a:t> </a:t>
            </a:r>
            <a:r>
              <a:rPr sz="1400" spc="-13" dirty="0">
                <a:latin typeface="Arial"/>
                <a:cs typeface="Arial"/>
              </a:rPr>
              <a:t>O</a:t>
            </a:r>
            <a:r>
              <a:rPr sz="1400" spc="-4" dirty="0">
                <a:latin typeface="Arial"/>
                <a:cs typeface="Arial"/>
              </a:rPr>
              <a:t>S</a:t>
            </a:r>
            <a:r>
              <a:rPr sz="1400" spc="-9" dirty="0">
                <a:latin typeface="Arial"/>
                <a:cs typeface="Arial"/>
              </a:rPr>
              <a:t>T</a:t>
            </a:r>
            <a:r>
              <a:rPr sz="1400" spc="-4" dirty="0">
                <a:latin typeface="Arial"/>
                <a:cs typeface="Arial"/>
              </a:rPr>
              <a:t>IA</a:t>
            </a:r>
            <a:r>
              <a:rPr sz="1400" spc="-61" dirty="0">
                <a:latin typeface="Arial"/>
                <a:cs typeface="Arial"/>
              </a:rPr>
              <a:t> </a:t>
            </a:r>
            <a:r>
              <a:rPr sz="1400" spc="-9" dirty="0">
                <a:latin typeface="Arial"/>
                <a:cs typeface="Arial"/>
              </a:rPr>
              <a:t>r</a:t>
            </a:r>
            <a:r>
              <a:rPr sz="1400" spc="-4" dirty="0">
                <a:latin typeface="Arial"/>
                <a:cs typeface="Arial"/>
              </a:rPr>
              <a:t>efe</a:t>
            </a:r>
            <a:r>
              <a:rPr sz="1400" spc="-9" dirty="0">
                <a:latin typeface="Arial"/>
                <a:cs typeface="Arial"/>
              </a:rPr>
              <a:t>r</a:t>
            </a:r>
            <a:r>
              <a:rPr sz="1400" spc="-4" dirty="0">
                <a:latin typeface="Arial"/>
                <a:cs typeface="Arial"/>
              </a:rPr>
              <a:t>en</a:t>
            </a:r>
            <a:r>
              <a:rPr sz="1400" dirty="0">
                <a:latin typeface="Arial"/>
                <a:cs typeface="Arial"/>
              </a:rPr>
              <a:t>c</a:t>
            </a:r>
            <a:r>
              <a:rPr sz="1400" spc="-4" dirty="0">
                <a:latin typeface="Arial"/>
                <a:cs typeface="Arial"/>
              </a:rPr>
              <a:t>e,</a:t>
            </a:r>
            <a:r>
              <a:rPr sz="1400" spc="18" dirty="0">
                <a:latin typeface="Arial"/>
                <a:cs typeface="Arial"/>
              </a:rPr>
              <a:t> </a:t>
            </a:r>
            <a:r>
              <a:rPr sz="1400" dirty="0">
                <a:latin typeface="Arial"/>
                <a:cs typeface="Arial"/>
              </a:rPr>
              <a:t>J</a:t>
            </a:r>
            <a:r>
              <a:rPr sz="1400" spc="-4" dirty="0">
                <a:latin typeface="Arial"/>
                <a:cs typeface="Arial"/>
              </a:rPr>
              <a:t>an 2016</a:t>
            </a:r>
            <a:r>
              <a:rPr sz="1400" spc="9" dirty="0">
                <a:latin typeface="Arial"/>
                <a:cs typeface="Arial"/>
              </a:rPr>
              <a:t> </a:t>
            </a:r>
            <a:r>
              <a:rPr sz="1400" spc="-9" dirty="0">
                <a:latin typeface="Arial"/>
                <a:cs typeface="Arial"/>
              </a:rPr>
              <a:t>(</a:t>
            </a:r>
            <a:r>
              <a:rPr sz="1400" spc="-4" dirty="0">
                <a:latin typeface="Arial"/>
                <a:cs typeface="Arial"/>
              </a:rPr>
              <a:t>K)</a:t>
            </a:r>
            <a:endParaRPr sz="1400" dirty="0">
              <a:latin typeface="Arial"/>
              <a:cs typeface="Arial"/>
            </a:endParaRPr>
          </a:p>
        </p:txBody>
      </p:sp>
      <p:sp>
        <p:nvSpPr>
          <p:cNvPr id="4" name="object 4"/>
          <p:cNvSpPr txBox="1"/>
          <p:nvPr/>
        </p:nvSpPr>
        <p:spPr>
          <a:xfrm>
            <a:off x="5181600" y="533400"/>
            <a:ext cx="2933248" cy="2215991"/>
          </a:xfrm>
          <a:prstGeom prst="rect">
            <a:avLst/>
          </a:prstGeom>
        </p:spPr>
        <p:txBody>
          <a:bodyPr vert="horz" wrap="square" lIns="0" tIns="0" rIns="0" bIns="0" rtlCol="0">
            <a:spAutoFit/>
          </a:bodyPr>
          <a:lstStyle/>
          <a:p>
            <a:pPr marL="11135" marR="4454">
              <a:lnSpc>
                <a:spcPct val="150000"/>
              </a:lnSpc>
              <a:buChar char="•"/>
              <a:tabLst>
                <a:tab pos="135851" algn="l"/>
              </a:tabLst>
            </a:pPr>
            <a:r>
              <a:rPr lang="en-US" sz="1600" spc="-4" dirty="0" smtClean="0">
                <a:latin typeface="Arial"/>
                <a:cs typeface="Arial"/>
              </a:rPr>
              <a:t> </a:t>
            </a:r>
            <a:r>
              <a:rPr sz="1600" spc="-4" dirty="0" smtClean="0">
                <a:latin typeface="Arial"/>
                <a:cs typeface="Arial"/>
              </a:rPr>
              <a:t>La</a:t>
            </a:r>
            <a:r>
              <a:rPr sz="1600" dirty="0" smtClean="0">
                <a:latin typeface="Arial"/>
                <a:cs typeface="Arial"/>
              </a:rPr>
              <a:t>r</a:t>
            </a:r>
            <a:r>
              <a:rPr sz="1600" spc="-4" dirty="0" smtClean="0">
                <a:latin typeface="Arial"/>
                <a:cs typeface="Arial"/>
              </a:rPr>
              <a:t>g</a:t>
            </a:r>
            <a:r>
              <a:rPr sz="1600" dirty="0" smtClean="0">
                <a:latin typeface="Arial"/>
                <a:cs typeface="Arial"/>
              </a:rPr>
              <a:t>e</a:t>
            </a:r>
            <a:r>
              <a:rPr sz="1600" spc="9" dirty="0" smtClean="0">
                <a:latin typeface="Arial"/>
                <a:cs typeface="Arial"/>
              </a:rPr>
              <a:t> </a:t>
            </a:r>
            <a:r>
              <a:rPr sz="1600" spc="-4" dirty="0">
                <a:latin typeface="Arial"/>
                <a:cs typeface="Arial"/>
              </a:rPr>
              <a:t>po</a:t>
            </a:r>
            <a:r>
              <a:rPr sz="1600" dirty="0">
                <a:latin typeface="Arial"/>
                <a:cs typeface="Arial"/>
              </a:rPr>
              <a:t>s</a:t>
            </a:r>
            <a:r>
              <a:rPr sz="1600" spc="-4" dirty="0">
                <a:latin typeface="Arial"/>
                <a:cs typeface="Arial"/>
              </a:rPr>
              <a:t>i</a:t>
            </a:r>
            <a:r>
              <a:rPr sz="1600" dirty="0">
                <a:latin typeface="Arial"/>
                <a:cs typeface="Arial"/>
              </a:rPr>
              <a:t>t</a:t>
            </a:r>
            <a:r>
              <a:rPr sz="1600" spc="-4" dirty="0">
                <a:latin typeface="Arial"/>
                <a:cs typeface="Arial"/>
              </a:rPr>
              <a:t>i</a:t>
            </a:r>
            <a:r>
              <a:rPr sz="1600" dirty="0">
                <a:latin typeface="Arial"/>
                <a:cs typeface="Arial"/>
              </a:rPr>
              <a:t>ve</a:t>
            </a:r>
            <a:r>
              <a:rPr sz="1600" spc="9" dirty="0">
                <a:latin typeface="Arial"/>
                <a:cs typeface="Arial"/>
              </a:rPr>
              <a:t> </a:t>
            </a:r>
            <a:r>
              <a:rPr sz="1600" dirty="0">
                <a:latin typeface="Arial"/>
                <a:cs typeface="Arial"/>
              </a:rPr>
              <a:t>“</a:t>
            </a:r>
            <a:r>
              <a:rPr sz="1600" spc="-4" dirty="0">
                <a:latin typeface="Arial"/>
                <a:cs typeface="Arial"/>
              </a:rPr>
              <a:t>bia</a:t>
            </a:r>
            <a:r>
              <a:rPr sz="1600" dirty="0">
                <a:latin typeface="Arial"/>
                <a:cs typeface="Arial"/>
              </a:rPr>
              <a:t>s” f</a:t>
            </a:r>
            <a:r>
              <a:rPr sz="1600" spc="-4" dirty="0">
                <a:latin typeface="Arial"/>
                <a:cs typeface="Arial"/>
              </a:rPr>
              <a:t>o</a:t>
            </a:r>
            <a:r>
              <a:rPr sz="1600" dirty="0">
                <a:latin typeface="Arial"/>
                <a:cs typeface="Arial"/>
              </a:rPr>
              <a:t>r </a:t>
            </a:r>
            <a:r>
              <a:rPr sz="1600" spc="-4" dirty="0">
                <a:latin typeface="Arial"/>
                <a:cs typeface="Arial"/>
              </a:rPr>
              <a:t>RE</a:t>
            </a:r>
            <a:r>
              <a:rPr sz="1600" dirty="0">
                <a:latin typeface="Arial"/>
                <a:cs typeface="Arial"/>
              </a:rPr>
              <a:t>M</a:t>
            </a:r>
            <a:r>
              <a:rPr sz="1600" spc="-4" dirty="0">
                <a:latin typeface="Arial"/>
                <a:cs typeface="Arial"/>
              </a:rPr>
              <a:t>S</a:t>
            </a:r>
            <a:r>
              <a:rPr sz="1600" dirty="0">
                <a:latin typeface="Arial"/>
                <a:cs typeface="Arial"/>
              </a:rPr>
              <a:t>S </a:t>
            </a: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13" dirty="0">
                <a:latin typeface="Arial"/>
                <a:cs typeface="Arial"/>
              </a:rPr>
              <a:t> </a:t>
            </a:r>
            <a:r>
              <a:rPr sz="1600" dirty="0">
                <a:latin typeface="Arial"/>
                <a:cs typeface="Arial"/>
              </a:rPr>
              <a:t>c</a:t>
            </a:r>
            <a:r>
              <a:rPr sz="1600" spc="-4" dirty="0">
                <a:latin typeface="Arial"/>
                <a:cs typeface="Arial"/>
              </a:rPr>
              <a:t>o</a:t>
            </a:r>
            <a:r>
              <a:rPr sz="1600" dirty="0">
                <a:latin typeface="Arial"/>
                <a:cs typeface="Arial"/>
              </a:rPr>
              <a:t>m</a:t>
            </a:r>
            <a:r>
              <a:rPr sz="1600" spc="-4" dirty="0">
                <a:latin typeface="Arial"/>
                <a:cs typeface="Arial"/>
              </a:rPr>
              <a:t>pa</a:t>
            </a:r>
            <a:r>
              <a:rPr sz="1600" dirty="0">
                <a:latin typeface="Arial"/>
                <a:cs typeface="Arial"/>
              </a:rPr>
              <a:t>r</a:t>
            </a:r>
            <a:r>
              <a:rPr sz="1600" spc="-4" dirty="0">
                <a:latin typeface="Arial"/>
                <a:cs typeface="Arial"/>
              </a:rPr>
              <a:t>e</a:t>
            </a:r>
            <a:r>
              <a:rPr sz="1600" dirty="0">
                <a:latin typeface="Arial"/>
                <a:cs typeface="Arial"/>
              </a:rPr>
              <a:t>d</a:t>
            </a:r>
            <a:r>
              <a:rPr sz="1600" spc="18" dirty="0">
                <a:latin typeface="Arial"/>
                <a:cs typeface="Arial"/>
              </a:rPr>
              <a:t> </a:t>
            </a:r>
            <a:r>
              <a:rPr sz="1600" dirty="0">
                <a:latin typeface="Arial"/>
                <a:cs typeface="Arial"/>
              </a:rPr>
              <a:t>O</a:t>
            </a:r>
            <a:r>
              <a:rPr sz="1600" spc="-4" dirty="0">
                <a:latin typeface="Arial"/>
                <a:cs typeface="Arial"/>
              </a:rPr>
              <a:t>S</a:t>
            </a:r>
            <a:r>
              <a:rPr sz="1600" spc="13" dirty="0">
                <a:latin typeface="Arial"/>
                <a:cs typeface="Arial"/>
              </a:rPr>
              <a:t>T</a:t>
            </a:r>
            <a:r>
              <a:rPr sz="1600" dirty="0">
                <a:latin typeface="Arial"/>
                <a:cs typeface="Arial"/>
              </a:rPr>
              <a:t>IA 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4" dirty="0">
                <a:latin typeface="Arial"/>
                <a:cs typeface="Arial"/>
              </a:rPr>
              <a:t> da</a:t>
            </a:r>
            <a:r>
              <a:rPr sz="1600" dirty="0">
                <a:latin typeface="Arial"/>
                <a:cs typeface="Arial"/>
              </a:rPr>
              <a:t>ta</a:t>
            </a:r>
            <a:r>
              <a:rPr sz="1600" spc="-4" dirty="0">
                <a:latin typeface="Arial"/>
                <a:cs typeface="Arial"/>
              </a:rPr>
              <a:t> </a:t>
            </a:r>
            <a:r>
              <a:rPr sz="1600" dirty="0">
                <a:latin typeface="Arial"/>
                <a:cs typeface="Arial"/>
              </a:rPr>
              <a:t>(</a:t>
            </a:r>
            <a:r>
              <a:rPr sz="1600" spc="-4" dirty="0">
                <a:latin typeface="Arial"/>
                <a:cs typeface="Arial"/>
              </a:rPr>
              <a:t>i</a:t>
            </a:r>
            <a:r>
              <a:rPr sz="1600" dirty="0">
                <a:latin typeface="Arial"/>
                <a:cs typeface="Arial"/>
              </a:rPr>
              <a:t>n</a:t>
            </a:r>
            <a:r>
              <a:rPr sz="1600" spc="9" dirty="0">
                <a:latin typeface="Arial"/>
                <a:cs typeface="Arial"/>
              </a:rPr>
              <a:t> </a:t>
            </a:r>
            <a:r>
              <a:rPr sz="1600" dirty="0">
                <a:latin typeface="Arial"/>
                <a:cs typeface="Arial"/>
              </a:rPr>
              <a:t>s</a:t>
            </a:r>
            <a:r>
              <a:rPr sz="1600" spc="-4" dirty="0">
                <a:latin typeface="Arial"/>
                <a:cs typeface="Arial"/>
              </a:rPr>
              <a:t>i</a:t>
            </a:r>
            <a:r>
              <a:rPr sz="1600" dirty="0">
                <a:latin typeface="Arial"/>
                <a:cs typeface="Arial"/>
              </a:rPr>
              <a:t>tu</a:t>
            </a:r>
            <a:r>
              <a:rPr sz="1600" spc="-4" dirty="0">
                <a:latin typeface="Arial"/>
                <a:cs typeface="Arial"/>
              </a:rPr>
              <a:t> an</a:t>
            </a:r>
            <a:r>
              <a:rPr sz="1600" dirty="0">
                <a:latin typeface="Arial"/>
                <a:cs typeface="Arial"/>
              </a:rPr>
              <a:t>d</a:t>
            </a:r>
            <a:r>
              <a:rPr sz="1600" spc="-4" dirty="0">
                <a:latin typeface="Arial"/>
                <a:cs typeface="Arial"/>
              </a:rPr>
              <a:t> hig</a:t>
            </a:r>
            <a:r>
              <a:rPr sz="1600" dirty="0">
                <a:latin typeface="Arial"/>
                <a:cs typeface="Arial"/>
              </a:rPr>
              <a:t>h </a:t>
            </a:r>
            <a:r>
              <a:rPr sz="1600" spc="-4" dirty="0">
                <a:latin typeface="Arial"/>
                <a:cs typeface="Arial"/>
              </a:rPr>
              <a:t>quali</a:t>
            </a:r>
            <a:r>
              <a:rPr sz="1600" dirty="0">
                <a:latin typeface="Arial"/>
                <a:cs typeface="Arial"/>
              </a:rPr>
              <a:t>ty s</a:t>
            </a:r>
            <a:r>
              <a:rPr sz="1600" spc="-4" dirty="0">
                <a:latin typeface="Arial"/>
                <a:cs typeface="Arial"/>
              </a:rPr>
              <a:t>ub</a:t>
            </a:r>
            <a:r>
              <a:rPr sz="1600" dirty="0">
                <a:latin typeface="Arial"/>
                <a:cs typeface="Arial"/>
              </a:rPr>
              <a:t>s</a:t>
            </a:r>
            <a:r>
              <a:rPr sz="1600" spc="-4" dirty="0">
                <a:latin typeface="Arial"/>
                <a:cs typeface="Arial"/>
              </a:rPr>
              <a:t>e</a:t>
            </a:r>
            <a:r>
              <a:rPr sz="1600" dirty="0">
                <a:latin typeface="Arial"/>
                <a:cs typeface="Arial"/>
              </a:rPr>
              <a:t>t</a:t>
            </a:r>
            <a:r>
              <a:rPr sz="1600" spc="4"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dirty="0">
                <a:latin typeface="Arial"/>
                <a:cs typeface="Arial"/>
              </a:rPr>
              <a:t>M</a:t>
            </a:r>
            <a:r>
              <a:rPr sz="1600" spc="-4" dirty="0">
                <a:latin typeface="Arial"/>
                <a:cs typeface="Arial"/>
              </a:rPr>
              <a:t>e</a:t>
            </a:r>
            <a:r>
              <a:rPr sz="1600" dirty="0">
                <a:latin typeface="Arial"/>
                <a:cs typeface="Arial"/>
              </a:rPr>
              <a:t>tOp</a:t>
            </a:r>
            <a:r>
              <a:rPr sz="1600" spc="-96" dirty="0">
                <a:latin typeface="Arial"/>
                <a:cs typeface="Arial"/>
              </a:rPr>
              <a:t> </a:t>
            </a:r>
            <a:r>
              <a:rPr sz="1600" spc="-118" dirty="0">
                <a:latin typeface="Arial"/>
                <a:cs typeface="Arial"/>
              </a:rPr>
              <a:t>A</a:t>
            </a:r>
            <a:r>
              <a:rPr sz="1600" spc="-4" dirty="0">
                <a:latin typeface="Arial"/>
                <a:cs typeface="Arial"/>
              </a:rPr>
              <a:t>VHRR</a:t>
            </a:r>
            <a:r>
              <a:rPr sz="1600" dirty="0">
                <a:latin typeface="Arial"/>
                <a:cs typeface="Arial"/>
              </a:rPr>
              <a:t>) </a:t>
            </a:r>
            <a:r>
              <a:rPr sz="1600" spc="-4" dirty="0">
                <a:latin typeface="Arial"/>
                <a:cs typeface="Arial"/>
              </a:rPr>
              <a:t>o</a:t>
            </a:r>
            <a:r>
              <a:rPr sz="1600" spc="-31" dirty="0">
                <a:latin typeface="Arial"/>
                <a:cs typeface="Arial"/>
              </a:rPr>
              <a:t>f</a:t>
            </a:r>
            <a:r>
              <a:rPr sz="1600" dirty="0">
                <a:latin typeface="Arial"/>
                <a:cs typeface="Arial"/>
              </a:rPr>
              <a:t>f</a:t>
            </a:r>
            <a:r>
              <a:rPr sz="1600" spc="-4" dirty="0">
                <a:latin typeface="Arial"/>
                <a:cs typeface="Arial"/>
              </a:rPr>
              <a:t> </a:t>
            </a:r>
            <a:r>
              <a:rPr sz="1600" dirty="0">
                <a:latin typeface="Arial"/>
                <a:cs typeface="Arial"/>
              </a:rPr>
              <a:t>t</a:t>
            </a:r>
            <a:r>
              <a:rPr sz="1600" spc="-4" dirty="0">
                <a:latin typeface="Arial"/>
                <a:cs typeface="Arial"/>
              </a:rPr>
              <a:t>h</a:t>
            </a:r>
            <a:r>
              <a:rPr sz="1600" dirty="0">
                <a:latin typeface="Arial"/>
                <a:cs typeface="Arial"/>
              </a:rPr>
              <a:t>e</a:t>
            </a:r>
            <a:r>
              <a:rPr sz="1600" spc="-4" dirty="0">
                <a:latin typeface="Arial"/>
                <a:cs typeface="Arial"/>
              </a:rPr>
              <a:t> </a:t>
            </a:r>
            <a:r>
              <a:rPr sz="1600" dirty="0">
                <a:latin typeface="Arial"/>
                <a:cs typeface="Arial"/>
              </a:rPr>
              <a:t>c</a:t>
            </a:r>
            <a:r>
              <a:rPr sz="1600" spc="-4" dirty="0">
                <a:latin typeface="Arial"/>
                <a:cs typeface="Arial"/>
              </a:rPr>
              <a:t>oa</a:t>
            </a:r>
            <a:r>
              <a:rPr sz="1600" dirty="0">
                <a:latin typeface="Arial"/>
                <a:cs typeface="Arial"/>
              </a:rPr>
              <a:t>st</a:t>
            </a:r>
            <a:r>
              <a:rPr sz="1600" spc="4" dirty="0">
                <a:latin typeface="Arial"/>
                <a:cs typeface="Arial"/>
              </a:rPr>
              <a:t> </a:t>
            </a:r>
            <a:r>
              <a:rPr sz="1600" spc="-4" dirty="0">
                <a:latin typeface="Arial"/>
                <a:cs typeface="Arial"/>
              </a:rPr>
              <a:t>o</a:t>
            </a:r>
            <a:r>
              <a:rPr sz="1600" dirty="0">
                <a:latin typeface="Arial"/>
                <a:cs typeface="Arial"/>
              </a:rPr>
              <a:t>f</a:t>
            </a:r>
            <a:r>
              <a:rPr sz="1600" spc="-92" dirty="0">
                <a:latin typeface="Arial"/>
                <a:cs typeface="Arial"/>
              </a:rPr>
              <a:t> </a:t>
            </a:r>
            <a:r>
              <a:rPr sz="1600" spc="-4" dirty="0">
                <a:latin typeface="Arial"/>
                <a:cs typeface="Arial"/>
              </a:rPr>
              <a:t>A</a:t>
            </a:r>
            <a:r>
              <a:rPr sz="1600" dirty="0">
                <a:latin typeface="Arial"/>
                <a:cs typeface="Arial"/>
              </a:rPr>
              <a:t>fr</a:t>
            </a:r>
            <a:r>
              <a:rPr sz="1600" spc="-4" dirty="0">
                <a:latin typeface="Arial"/>
                <a:cs typeface="Arial"/>
              </a:rPr>
              <a:t>i</a:t>
            </a:r>
            <a:r>
              <a:rPr sz="1600" dirty="0">
                <a:latin typeface="Arial"/>
                <a:cs typeface="Arial"/>
              </a:rPr>
              <a:t>ca</a:t>
            </a:r>
            <a:r>
              <a:rPr sz="1600" spc="-4" dirty="0">
                <a:latin typeface="Arial"/>
                <a:cs typeface="Arial"/>
              </a:rPr>
              <a:t> </a:t>
            </a:r>
            <a:r>
              <a:rPr sz="1600" dirty="0">
                <a:latin typeface="Arial"/>
                <a:cs typeface="Arial"/>
              </a:rPr>
              <a:t>(s</a:t>
            </a:r>
            <a:r>
              <a:rPr sz="1600" spc="-4" dirty="0">
                <a:latin typeface="Arial"/>
                <a:cs typeface="Arial"/>
              </a:rPr>
              <a:t>e</a:t>
            </a:r>
            <a:r>
              <a:rPr sz="1600" dirty="0">
                <a:latin typeface="Arial"/>
                <a:cs typeface="Arial"/>
              </a:rPr>
              <a:t>e</a:t>
            </a:r>
            <a:r>
              <a:rPr sz="1600" spc="-4" dirty="0">
                <a:latin typeface="Arial"/>
                <a:cs typeface="Arial"/>
              </a:rPr>
              <a:t> plo</a:t>
            </a:r>
            <a:r>
              <a:rPr sz="1600" dirty="0">
                <a:latin typeface="Arial"/>
                <a:cs typeface="Arial"/>
              </a:rPr>
              <a:t>t).</a:t>
            </a:r>
          </a:p>
        </p:txBody>
      </p:sp>
      <p:sp>
        <p:nvSpPr>
          <p:cNvPr id="5" name="object 5"/>
          <p:cNvSpPr txBox="1"/>
          <p:nvPr/>
        </p:nvSpPr>
        <p:spPr>
          <a:xfrm>
            <a:off x="5181600" y="2819400"/>
            <a:ext cx="3061937" cy="492443"/>
          </a:xfrm>
          <a:prstGeom prst="rect">
            <a:avLst/>
          </a:prstGeom>
        </p:spPr>
        <p:txBody>
          <a:bodyPr vert="horz" wrap="square" lIns="0" tIns="0" rIns="0" bIns="0" rtlCol="0">
            <a:spAutoFit/>
          </a:bodyPr>
          <a:lstStyle/>
          <a:p>
            <a:pPr marL="135295" indent="-124159">
              <a:buChar char="•"/>
              <a:tabLst>
                <a:tab pos="135851" algn="l"/>
              </a:tabLst>
            </a:pPr>
            <a:r>
              <a:rPr sz="1600" spc="-4" dirty="0">
                <a:latin typeface="Arial"/>
                <a:cs typeface="Arial"/>
              </a:rPr>
              <a:t>Li</a:t>
            </a:r>
            <a:r>
              <a:rPr sz="1600" dirty="0">
                <a:latin typeface="Arial"/>
                <a:cs typeface="Arial"/>
              </a:rPr>
              <a:t>k</a:t>
            </a:r>
            <a:r>
              <a:rPr sz="1600" spc="-4" dirty="0">
                <a:latin typeface="Arial"/>
                <a:cs typeface="Arial"/>
              </a:rPr>
              <a:t>el</a:t>
            </a:r>
            <a:r>
              <a:rPr sz="1600" dirty="0">
                <a:latin typeface="Arial"/>
                <a:cs typeface="Arial"/>
              </a:rPr>
              <a:t>y</a:t>
            </a:r>
            <a:r>
              <a:rPr sz="1600" spc="13" dirty="0">
                <a:latin typeface="Arial"/>
                <a:cs typeface="Arial"/>
              </a:rPr>
              <a:t> </a:t>
            </a:r>
            <a:r>
              <a:rPr sz="1600" spc="-4" dirty="0">
                <a:latin typeface="Arial"/>
                <a:cs typeface="Arial"/>
              </a:rPr>
              <a:t>lin</a:t>
            </a:r>
            <a:r>
              <a:rPr sz="1600" dirty="0">
                <a:latin typeface="Arial"/>
                <a:cs typeface="Arial"/>
              </a:rPr>
              <a:t>k</a:t>
            </a:r>
            <a:r>
              <a:rPr sz="1600" spc="-4" dirty="0">
                <a:latin typeface="Arial"/>
                <a:cs typeface="Arial"/>
              </a:rPr>
              <a:t>e</a:t>
            </a:r>
            <a:r>
              <a:rPr sz="1600" dirty="0">
                <a:latin typeface="Arial"/>
                <a:cs typeface="Arial"/>
              </a:rPr>
              <a:t>d</a:t>
            </a:r>
            <a:r>
              <a:rPr sz="1600" spc="9" dirty="0">
                <a:latin typeface="Arial"/>
                <a:cs typeface="Arial"/>
              </a:rPr>
              <a:t> </a:t>
            </a:r>
            <a:r>
              <a:rPr sz="1600" dirty="0">
                <a:latin typeface="Arial"/>
                <a:cs typeface="Arial"/>
              </a:rPr>
              <a:t>to</a:t>
            </a:r>
            <a:r>
              <a:rPr sz="1600" spc="-4" dirty="0">
                <a:latin typeface="Arial"/>
                <a:cs typeface="Arial"/>
              </a:rPr>
              <a:t> Saha</a:t>
            </a:r>
            <a:r>
              <a:rPr sz="1600" dirty="0">
                <a:latin typeface="Arial"/>
                <a:cs typeface="Arial"/>
              </a:rPr>
              <a:t>r</a:t>
            </a:r>
            <a:r>
              <a:rPr sz="1600" spc="-4" dirty="0">
                <a:latin typeface="Arial"/>
                <a:cs typeface="Arial"/>
              </a:rPr>
              <a:t>a</a:t>
            </a:r>
            <a:r>
              <a:rPr sz="1600" dirty="0">
                <a:latin typeface="Arial"/>
                <a:cs typeface="Arial"/>
              </a:rPr>
              <a:t>n</a:t>
            </a:r>
            <a:r>
              <a:rPr sz="1600" spc="9" dirty="0">
                <a:latin typeface="Arial"/>
                <a:cs typeface="Arial"/>
              </a:rPr>
              <a:t> </a:t>
            </a:r>
            <a:r>
              <a:rPr sz="1600" spc="-4" dirty="0">
                <a:latin typeface="Arial"/>
                <a:cs typeface="Arial"/>
              </a:rPr>
              <a:t>ae</a:t>
            </a:r>
            <a:r>
              <a:rPr sz="1600" dirty="0">
                <a:latin typeface="Arial"/>
                <a:cs typeface="Arial"/>
              </a:rPr>
              <a:t>r</a:t>
            </a:r>
            <a:r>
              <a:rPr sz="1600" spc="-4" dirty="0">
                <a:latin typeface="Arial"/>
                <a:cs typeface="Arial"/>
              </a:rPr>
              <a:t>o</a:t>
            </a:r>
            <a:r>
              <a:rPr sz="1600" dirty="0">
                <a:latin typeface="Arial"/>
                <a:cs typeface="Arial"/>
              </a:rPr>
              <a:t>s</a:t>
            </a:r>
            <a:r>
              <a:rPr sz="1600" spc="-4" dirty="0">
                <a:latin typeface="Arial"/>
                <a:cs typeface="Arial"/>
              </a:rPr>
              <a:t>ol</a:t>
            </a:r>
            <a:r>
              <a:rPr sz="1600" dirty="0">
                <a:latin typeface="Arial"/>
                <a:cs typeface="Arial"/>
              </a:rPr>
              <a:t>s.</a:t>
            </a:r>
          </a:p>
        </p:txBody>
      </p:sp>
      <p:sp>
        <p:nvSpPr>
          <p:cNvPr id="6" name="object 6"/>
          <p:cNvSpPr/>
          <p:nvPr/>
        </p:nvSpPr>
        <p:spPr>
          <a:xfrm>
            <a:off x="533400" y="3733800"/>
            <a:ext cx="4180610" cy="48686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181600" y="3352800"/>
            <a:ext cx="2758404" cy="1477328"/>
          </a:xfrm>
          <a:prstGeom prst="rect">
            <a:avLst/>
          </a:prstGeom>
        </p:spPr>
        <p:txBody>
          <a:bodyPr vert="horz" wrap="square" lIns="0" tIns="0" rIns="0" bIns="0" rtlCol="0">
            <a:spAutoFit/>
          </a:bodyPr>
          <a:lstStyle/>
          <a:p>
            <a:pPr marL="11135" marR="4454" algn="just">
              <a:lnSpc>
                <a:spcPct val="150000"/>
              </a:lnSpc>
              <a:buChar char="•"/>
              <a:tabLst>
                <a:tab pos="135851" algn="l"/>
              </a:tabLst>
            </a:pPr>
            <a:r>
              <a:rPr lang="en-US" sz="1600" dirty="0" smtClean="0">
                <a:latin typeface="Arial"/>
                <a:cs typeface="Arial"/>
              </a:rPr>
              <a:t> </a:t>
            </a:r>
            <a:r>
              <a:rPr sz="1600" dirty="0" smtClean="0">
                <a:latin typeface="Arial"/>
                <a:cs typeface="Arial"/>
              </a:rPr>
              <a:t>M</a:t>
            </a:r>
            <a:r>
              <a:rPr sz="1600" spc="-4" dirty="0" smtClean="0">
                <a:latin typeface="Arial"/>
                <a:cs typeface="Arial"/>
              </a:rPr>
              <a:t>i</a:t>
            </a:r>
            <a:r>
              <a:rPr sz="1600" dirty="0" smtClean="0">
                <a:latin typeface="Arial"/>
                <a:cs typeface="Arial"/>
              </a:rPr>
              <a:t>cr</a:t>
            </a:r>
            <a:r>
              <a:rPr sz="1600" spc="-4" dirty="0" smtClean="0">
                <a:latin typeface="Arial"/>
                <a:cs typeface="Arial"/>
              </a:rPr>
              <a:t>o</a:t>
            </a:r>
            <a:r>
              <a:rPr sz="1600" spc="-35" dirty="0" smtClean="0">
                <a:latin typeface="Arial"/>
                <a:cs typeface="Arial"/>
              </a:rPr>
              <a:t>w</a:t>
            </a:r>
            <a:r>
              <a:rPr sz="1600" spc="-4" dirty="0" smtClean="0">
                <a:latin typeface="Arial"/>
                <a:cs typeface="Arial"/>
              </a:rPr>
              <a:t>a</a:t>
            </a:r>
            <a:r>
              <a:rPr sz="1600" dirty="0" smtClean="0">
                <a:latin typeface="Arial"/>
                <a:cs typeface="Arial"/>
              </a:rPr>
              <a:t>ve</a:t>
            </a:r>
            <a:r>
              <a:rPr sz="1600" spc="-44" dirty="0" smtClean="0">
                <a:latin typeface="Arial"/>
                <a:cs typeface="Arial"/>
              </a:rPr>
              <a:t> </a:t>
            </a: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4" dirty="0">
                <a:latin typeface="Arial"/>
                <a:cs typeface="Arial"/>
              </a:rPr>
              <a:t> in</a:t>
            </a:r>
            <a:r>
              <a:rPr sz="1600" dirty="0">
                <a:latin typeface="Arial"/>
                <a:cs typeface="Arial"/>
              </a:rPr>
              <a:t>str</a:t>
            </a:r>
            <a:r>
              <a:rPr sz="1600" spc="-4" dirty="0">
                <a:latin typeface="Arial"/>
                <a:cs typeface="Arial"/>
              </a:rPr>
              <a:t>u</a:t>
            </a:r>
            <a:r>
              <a:rPr sz="1600" dirty="0">
                <a:latin typeface="Arial"/>
                <a:cs typeface="Arial"/>
              </a:rPr>
              <a:t>m</a:t>
            </a:r>
            <a:r>
              <a:rPr sz="1600" spc="-4" dirty="0">
                <a:latin typeface="Arial"/>
                <a:cs typeface="Arial"/>
              </a:rPr>
              <a:t>en</a:t>
            </a:r>
            <a:r>
              <a:rPr sz="1600" dirty="0">
                <a:latin typeface="Arial"/>
                <a:cs typeface="Arial"/>
              </a:rPr>
              <a:t>t </a:t>
            </a:r>
            <a:r>
              <a:rPr sz="1600" spc="-4" dirty="0">
                <a:latin typeface="Arial"/>
                <a:cs typeface="Arial"/>
              </a:rPr>
              <a:t>no</a:t>
            </a:r>
            <a:r>
              <a:rPr sz="1600" dirty="0">
                <a:latin typeface="Arial"/>
                <a:cs typeface="Arial"/>
              </a:rPr>
              <a:t>t</a:t>
            </a:r>
            <a:r>
              <a:rPr sz="1600" spc="-4" dirty="0">
                <a:latin typeface="Arial"/>
                <a:cs typeface="Arial"/>
              </a:rPr>
              <a:t> </a:t>
            </a:r>
            <a:r>
              <a:rPr sz="1600" dirty="0">
                <a:latin typeface="Arial"/>
                <a:cs typeface="Arial"/>
              </a:rPr>
              <a:t>s</a:t>
            </a:r>
            <a:r>
              <a:rPr sz="1600" spc="-4" dirty="0">
                <a:latin typeface="Arial"/>
                <a:cs typeface="Arial"/>
              </a:rPr>
              <a:t>en</a:t>
            </a:r>
            <a:r>
              <a:rPr sz="1600" dirty="0">
                <a:latin typeface="Arial"/>
                <a:cs typeface="Arial"/>
              </a:rPr>
              <a:t>s</a:t>
            </a:r>
            <a:r>
              <a:rPr sz="1600" spc="-4" dirty="0">
                <a:latin typeface="Arial"/>
                <a:cs typeface="Arial"/>
              </a:rPr>
              <a:t>i</a:t>
            </a:r>
            <a:r>
              <a:rPr sz="1600" dirty="0">
                <a:latin typeface="Arial"/>
                <a:cs typeface="Arial"/>
              </a:rPr>
              <a:t>t</a:t>
            </a:r>
            <a:r>
              <a:rPr sz="1600" spc="-4" dirty="0">
                <a:latin typeface="Arial"/>
                <a:cs typeface="Arial"/>
              </a:rPr>
              <a:t>i</a:t>
            </a:r>
            <a:r>
              <a:rPr sz="1600" dirty="0">
                <a:latin typeface="Arial"/>
                <a:cs typeface="Arial"/>
              </a:rPr>
              <a:t>ve</a:t>
            </a:r>
            <a:r>
              <a:rPr sz="1600" spc="9" dirty="0">
                <a:latin typeface="Arial"/>
                <a:cs typeface="Arial"/>
              </a:rPr>
              <a:t> </a:t>
            </a:r>
            <a:r>
              <a:rPr sz="1600" dirty="0">
                <a:latin typeface="Arial"/>
                <a:cs typeface="Arial"/>
              </a:rPr>
              <a:t>to</a:t>
            </a:r>
            <a:r>
              <a:rPr sz="1600" spc="-4" dirty="0">
                <a:latin typeface="Arial"/>
                <a:cs typeface="Arial"/>
              </a:rPr>
              <a:t> ae</a:t>
            </a:r>
            <a:r>
              <a:rPr sz="1600" dirty="0">
                <a:latin typeface="Arial"/>
                <a:cs typeface="Arial"/>
              </a:rPr>
              <a:t>r</a:t>
            </a:r>
            <a:r>
              <a:rPr sz="1600" spc="-4" dirty="0">
                <a:latin typeface="Arial"/>
                <a:cs typeface="Arial"/>
              </a:rPr>
              <a:t>o</a:t>
            </a:r>
            <a:r>
              <a:rPr sz="1600" dirty="0">
                <a:latin typeface="Arial"/>
                <a:cs typeface="Arial"/>
              </a:rPr>
              <a:t>s</a:t>
            </a:r>
            <a:r>
              <a:rPr sz="1600" spc="-4" dirty="0">
                <a:latin typeface="Arial"/>
                <a:cs typeface="Arial"/>
              </a:rPr>
              <a:t>ol</a:t>
            </a:r>
            <a:r>
              <a:rPr sz="1600" dirty="0">
                <a:latin typeface="Arial"/>
                <a:cs typeface="Arial"/>
              </a:rPr>
              <a:t>s,</a:t>
            </a:r>
            <a:r>
              <a:rPr sz="1600" spc="13" dirty="0">
                <a:latin typeface="Arial"/>
                <a:cs typeface="Arial"/>
              </a:rPr>
              <a:t> </a:t>
            </a:r>
            <a:r>
              <a:rPr sz="1600" spc="-4" dirty="0">
                <a:latin typeface="Arial"/>
                <a:cs typeface="Arial"/>
              </a:rPr>
              <a:t>unli</a:t>
            </a:r>
            <a:r>
              <a:rPr sz="1600" dirty="0">
                <a:latin typeface="Arial"/>
                <a:cs typeface="Arial"/>
              </a:rPr>
              <a:t>ke 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88" dirty="0">
                <a:latin typeface="Arial"/>
                <a:cs typeface="Arial"/>
              </a:rPr>
              <a:t> </a:t>
            </a:r>
            <a:r>
              <a:rPr sz="1600" spc="-118" dirty="0">
                <a:latin typeface="Arial"/>
                <a:cs typeface="Arial"/>
              </a:rPr>
              <a:t>A</a:t>
            </a:r>
            <a:r>
              <a:rPr sz="1600" spc="-4" dirty="0">
                <a:latin typeface="Arial"/>
                <a:cs typeface="Arial"/>
              </a:rPr>
              <a:t>VHRR</a:t>
            </a:r>
            <a:r>
              <a:rPr sz="1600" dirty="0">
                <a:latin typeface="Arial"/>
                <a:cs typeface="Arial"/>
              </a:rPr>
              <a:t>.</a:t>
            </a:r>
          </a:p>
        </p:txBody>
      </p:sp>
      <p:sp>
        <p:nvSpPr>
          <p:cNvPr id="8" name="object 8"/>
          <p:cNvSpPr txBox="1"/>
          <p:nvPr/>
        </p:nvSpPr>
        <p:spPr>
          <a:xfrm>
            <a:off x="4419600" y="4191000"/>
            <a:ext cx="493038" cy="246221"/>
          </a:xfrm>
          <a:prstGeom prst="rect">
            <a:avLst/>
          </a:prstGeom>
          <a:solidFill>
            <a:srgbClr val="FFFFFF"/>
          </a:solidFill>
        </p:spPr>
        <p:txBody>
          <a:bodyPr vert="horz" wrap="square" lIns="0" tIns="0" rIns="0" bIns="0" rtlCol="0">
            <a:spAutoFit/>
          </a:bodyPr>
          <a:lstStyle/>
          <a:p>
            <a:pPr marL="80175"/>
            <a:r>
              <a:rPr sz="1600" spc="-4" dirty="0">
                <a:latin typeface="Arial"/>
                <a:cs typeface="Arial"/>
              </a:rPr>
              <a:t>1</a:t>
            </a:r>
            <a:r>
              <a:rPr sz="1600" dirty="0">
                <a:latin typeface="Arial"/>
                <a:cs typeface="Arial"/>
              </a:rPr>
              <a:t>.2</a:t>
            </a:r>
          </a:p>
        </p:txBody>
      </p:sp>
      <p:sp>
        <p:nvSpPr>
          <p:cNvPr id="9" name="object 9"/>
          <p:cNvSpPr txBox="1"/>
          <p:nvPr/>
        </p:nvSpPr>
        <p:spPr>
          <a:xfrm>
            <a:off x="533400" y="4114800"/>
            <a:ext cx="555482" cy="246221"/>
          </a:xfrm>
          <a:prstGeom prst="rect">
            <a:avLst/>
          </a:prstGeom>
          <a:solidFill>
            <a:srgbClr val="FFFFFF"/>
          </a:solidFill>
        </p:spPr>
        <p:txBody>
          <a:bodyPr vert="horz" wrap="square" lIns="0" tIns="0" rIns="0" bIns="0" rtlCol="0">
            <a:spAutoFit/>
          </a:bodyPr>
          <a:lstStyle/>
          <a:p>
            <a:pPr marL="79618"/>
            <a:r>
              <a:rPr sz="1600" dirty="0">
                <a:latin typeface="Arial"/>
                <a:cs typeface="Arial"/>
              </a:rPr>
              <a:t>-</a:t>
            </a:r>
            <a:r>
              <a:rPr sz="1600" spc="-4" dirty="0">
                <a:latin typeface="Arial"/>
                <a:cs typeface="Arial"/>
              </a:rPr>
              <a:t>1</a:t>
            </a:r>
            <a:r>
              <a:rPr sz="1600" dirty="0">
                <a:latin typeface="Arial"/>
                <a:cs typeface="Arial"/>
              </a:rPr>
              <a:t>.2</a:t>
            </a:r>
          </a:p>
        </p:txBody>
      </p:sp>
      <p:sp>
        <p:nvSpPr>
          <p:cNvPr id="10" name="object 10"/>
          <p:cNvSpPr txBox="1"/>
          <p:nvPr/>
        </p:nvSpPr>
        <p:spPr>
          <a:xfrm>
            <a:off x="5181600" y="4876800"/>
            <a:ext cx="2907727" cy="1846659"/>
          </a:xfrm>
          <a:prstGeom prst="rect">
            <a:avLst/>
          </a:prstGeom>
        </p:spPr>
        <p:txBody>
          <a:bodyPr vert="horz" wrap="square" lIns="0" tIns="0" rIns="0" bIns="0" rtlCol="0">
            <a:spAutoFit/>
          </a:bodyPr>
          <a:lstStyle/>
          <a:p>
            <a:pPr marL="11135" marR="4454">
              <a:lnSpc>
                <a:spcPct val="150000"/>
              </a:lnSpc>
              <a:buChar char="•"/>
              <a:tabLst>
                <a:tab pos="135851" algn="l"/>
              </a:tabLst>
            </a:pPr>
            <a:r>
              <a:rPr lang="en-US" sz="1600" dirty="0" smtClean="0">
                <a:latin typeface="Arial"/>
                <a:cs typeface="Arial"/>
              </a:rPr>
              <a:t> </a:t>
            </a:r>
            <a:r>
              <a:rPr sz="1600" dirty="0" smtClean="0">
                <a:latin typeface="Arial"/>
                <a:cs typeface="Arial"/>
              </a:rPr>
              <a:t>M</a:t>
            </a:r>
            <a:r>
              <a:rPr sz="1600" spc="-4" dirty="0" smtClean="0">
                <a:latin typeface="Arial"/>
                <a:cs typeface="Arial"/>
              </a:rPr>
              <a:t>i</a:t>
            </a:r>
            <a:r>
              <a:rPr sz="1600" dirty="0" smtClean="0">
                <a:latin typeface="Arial"/>
                <a:cs typeface="Arial"/>
              </a:rPr>
              <a:t>cr</a:t>
            </a:r>
            <a:r>
              <a:rPr sz="1600" spc="-4" dirty="0" smtClean="0">
                <a:latin typeface="Arial"/>
                <a:cs typeface="Arial"/>
              </a:rPr>
              <a:t>o</a:t>
            </a:r>
            <a:r>
              <a:rPr sz="1600" spc="-35" dirty="0" smtClean="0">
                <a:latin typeface="Arial"/>
                <a:cs typeface="Arial"/>
              </a:rPr>
              <a:t>w</a:t>
            </a:r>
            <a:r>
              <a:rPr sz="1600" spc="-4" dirty="0" smtClean="0">
                <a:latin typeface="Arial"/>
                <a:cs typeface="Arial"/>
              </a:rPr>
              <a:t>a</a:t>
            </a:r>
            <a:r>
              <a:rPr sz="1600" dirty="0" smtClean="0">
                <a:latin typeface="Arial"/>
                <a:cs typeface="Arial"/>
              </a:rPr>
              <a:t>ve</a:t>
            </a:r>
            <a:r>
              <a:rPr sz="1600" spc="39" dirty="0" smtClean="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a:t>
            </a:r>
            <a:r>
              <a:rPr sz="1600" spc="4" dirty="0">
                <a:latin typeface="Arial"/>
                <a:cs typeface="Arial"/>
              </a:rPr>
              <a:t> </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a:t>
            </a:r>
            <a:r>
              <a:rPr sz="1600" spc="-4" dirty="0">
                <a:latin typeface="Arial"/>
                <a:cs typeface="Arial"/>
              </a:rPr>
              <a:t>ide</a:t>
            </a:r>
            <a:r>
              <a:rPr sz="1600" dirty="0">
                <a:latin typeface="Arial"/>
                <a:cs typeface="Arial"/>
              </a:rPr>
              <a:t>s </a:t>
            </a:r>
            <a:r>
              <a:rPr sz="1600" spc="-4" dirty="0">
                <a:latin typeface="Arial"/>
                <a:cs typeface="Arial"/>
              </a:rPr>
              <a:t>addi</a:t>
            </a:r>
            <a:r>
              <a:rPr sz="1600" dirty="0">
                <a:latin typeface="Arial"/>
                <a:cs typeface="Arial"/>
              </a:rPr>
              <a:t>t</a:t>
            </a:r>
            <a:r>
              <a:rPr sz="1600" spc="-4" dirty="0">
                <a:latin typeface="Arial"/>
                <a:cs typeface="Arial"/>
              </a:rPr>
              <a:t>iona</a:t>
            </a:r>
            <a:r>
              <a:rPr sz="1600" dirty="0">
                <a:latin typeface="Arial"/>
                <a:cs typeface="Arial"/>
              </a:rPr>
              <a:t>l</a:t>
            </a:r>
            <a:r>
              <a:rPr sz="1600" spc="9" dirty="0">
                <a:latin typeface="Arial"/>
                <a:cs typeface="Arial"/>
              </a:rPr>
              <a:t> </a:t>
            </a:r>
            <a:r>
              <a:rPr sz="1600" spc="-4" dirty="0">
                <a:latin typeface="Arial"/>
                <a:cs typeface="Arial"/>
              </a:rPr>
              <a:t>in</a:t>
            </a:r>
            <a:r>
              <a:rPr sz="1600" dirty="0">
                <a:latin typeface="Arial"/>
                <a:cs typeface="Arial"/>
              </a:rPr>
              <a:t>f</a:t>
            </a:r>
            <a:r>
              <a:rPr sz="1600" spc="-4" dirty="0">
                <a:latin typeface="Arial"/>
                <a:cs typeface="Arial"/>
              </a:rPr>
              <a:t>o</a:t>
            </a:r>
            <a:r>
              <a:rPr sz="1600" dirty="0">
                <a:latin typeface="Arial"/>
                <a:cs typeface="Arial"/>
              </a:rPr>
              <a:t>rm</a:t>
            </a:r>
            <a:r>
              <a:rPr sz="1600" spc="-4" dirty="0">
                <a:latin typeface="Arial"/>
                <a:cs typeface="Arial"/>
              </a:rPr>
              <a:t>a</a:t>
            </a:r>
            <a:r>
              <a:rPr sz="1600" dirty="0">
                <a:latin typeface="Arial"/>
                <a:cs typeface="Arial"/>
              </a:rPr>
              <a:t>t</a:t>
            </a:r>
            <a:r>
              <a:rPr sz="1600" spc="-4" dirty="0">
                <a:latin typeface="Arial"/>
                <a:cs typeface="Arial"/>
              </a:rPr>
              <a:t>io</a:t>
            </a:r>
            <a:r>
              <a:rPr sz="1600" dirty="0">
                <a:latin typeface="Arial"/>
                <a:cs typeface="Arial"/>
              </a:rPr>
              <a:t>n</a:t>
            </a:r>
            <a:r>
              <a:rPr sz="1600" spc="18" dirty="0">
                <a:latin typeface="Arial"/>
                <a:cs typeface="Arial"/>
              </a:rPr>
              <a:t> </a:t>
            </a:r>
            <a:r>
              <a:rPr sz="1600" spc="-35" dirty="0">
                <a:latin typeface="Arial"/>
                <a:cs typeface="Arial"/>
              </a:rPr>
              <a:t>w</a:t>
            </a:r>
            <a:r>
              <a:rPr sz="1600" spc="-4" dirty="0">
                <a:latin typeface="Arial"/>
                <a:cs typeface="Arial"/>
              </a:rPr>
              <a:t>hi</a:t>
            </a:r>
            <a:r>
              <a:rPr sz="1600" dirty="0">
                <a:latin typeface="Arial"/>
                <a:cs typeface="Arial"/>
              </a:rPr>
              <a:t>ch</a:t>
            </a:r>
            <a:r>
              <a:rPr sz="1600" spc="39" dirty="0">
                <a:latin typeface="Arial"/>
                <a:cs typeface="Arial"/>
              </a:rPr>
              <a:t> </a:t>
            </a:r>
            <a:r>
              <a:rPr sz="1600" spc="-4" dirty="0">
                <a:latin typeface="Arial"/>
                <a:cs typeface="Arial"/>
              </a:rPr>
              <a:t>i</a:t>
            </a:r>
            <a:r>
              <a:rPr sz="1600" dirty="0">
                <a:latin typeface="Arial"/>
                <a:cs typeface="Arial"/>
              </a:rPr>
              <a:t>s </a:t>
            </a:r>
            <a:r>
              <a:rPr sz="1600" spc="-4" dirty="0">
                <a:latin typeface="Arial"/>
                <a:cs typeface="Arial"/>
              </a:rPr>
              <a:t>e</a:t>
            </a:r>
            <a:r>
              <a:rPr sz="1600" dirty="0">
                <a:latin typeface="Arial"/>
                <a:cs typeface="Arial"/>
              </a:rPr>
              <a:t>rr</a:t>
            </a:r>
            <a:r>
              <a:rPr sz="1600" spc="-4" dirty="0">
                <a:latin typeface="Arial"/>
                <a:cs typeface="Arial"/>
              </a:rPr>
              <a:t>oneou</a:t>
            </a:r>
            <a:r>
              <a:rPr sz="1600" dirty="0">
                <a:latin typeface="Arial"/>
                <a:cs typeface="Arial"/>
              </a:rPr>
              <a:t>s</a:t>
            </a:r>
            <a:r>
              <a:rPr sz="1600" spc="-4" dirty="0">
                <a:latin typeface="Arial"/>
                <a:cs typeface="Arial"/>
              </a:rPr>
              <a:t>l</a:t>
            </a:r>
            <a:r>
              <a:rPr sz="1600" dirty="0">
                <a:latin typeface="Arial"/>
                <a:cs typeface="Arial"/>
              </a:rPr>
              <a:t>y</a:t>
            </a:r>
            <a:r>
              <a:rPr sz="1600" spc="13" dirty="0">
                <a:latin typeface="Arial"/>
                <a:cs typeface="Arial"/>
              </a:rPr>
              <a:t> </a:t>
            </a:r>
            <a:r>
              <a:rPr sz="1600" dirty="0">
                <a:latin typeface="Arial"/>
                <a:cs typeface="Arial"/>
              </a:rPr>
              <a:t>“c</a:t>
            </a:r>
            <a:r>
              <a:rPr sz="1600" spc="-4" dirty="0">
                <a:latin typeface="Arial"/>
                <a:cs typeface="Arial"/>
              </a:rPr>
              <a:t>o</a:t>
            </a:r>
            <a:r>
              <a:rPr sz="1600" dirty="0">
                <a:latin typeface="Arial"/>
                <a:cs typeface="Arial"/>
              </a:rPr>
              <a:t>rr</a:t>
            </a:r>
            <a:r>
              <a:rPr sz="1600" spc="-4" dirty="0">
                <a:latin typeface="Arial"/>
                <a:cs typeface="Arial"/>
              </a:rPr>
              <a:t>e</a:t>
            </a:r>
            <a:r>
              <a:rPr sz="1600" dirty="0">
                <a:latin typeface="Arial"/>
                <a:cs typeface="Arial"/>
              </a:rPr>
              <a:t>ct</a:t>
            </a:r>
            <a:r>
              <a:rPr sz="1600" spc="-4" dirty="0">
                <a:latin typeface="Arial"/>
                <a:cs typeface="Arial"/>
              </a:rPr>
              <a:t>ed</a:t>
            </a:r>
            <a:r>
              <a:rPr sz="1600" dirty="0">
                <a:latin typeface="Arial"/>
                <a:cs typeface="Arial"/>
              </a:rPr>
              <a:t>”</a:t>
            </a:r>
            <a:r>
              <a:rPr sz="1600" spc="13" dirty="0">
                <a:latin typeface="Arial"/>
                <a:cs typeface="Arial"/>
              </a:rPr>
              <a:t> </a:t>
            </a:r>
            <a:r>
              <a:rPr sz="1600" spc="-4" dirty="0">
                <a:latin typeface="Arial"/>
                <a:cs typeface="Arial"/>
              </a:rPr>
              <a:t>ou</a:t>
            </a:r>
            <a:r>
              <a:rPr sz="1600" dirty="0">
                <a:latin typeface="Arial"/>
                <a:cs typeface="Arial"/>
              </a:rPr>
              <a:t>t</a:t>
            </a:r>
            <a:r>
              <a:rPr sz="1600" spc="4" dirty="0">
                <a:latin typeface="Arial"/>
                <a:cs typeface="Arial"/>
              </a:rPr>
              <a:t> </a:t>
            </a:r>
            <a:r>
              <a:rPr sz="1600" spc="-4" dirty="0">
                <a:latin typeface="Arial"/>
                <a:cs typeface="Arial"/>
              </a:rPr>
              <a:t>b</a:t>
            </a:r>
            <a:r>
              <a:rPr sz="1600" dirty="0">
                <a:latin typeface="Arial"/>
                <a:cs typeface="Arial"/>
              </a:rPr>
              <a:t>y c</a:t>
            </a:r>
            <a:r>
              <a:rPr sz="1600" spc="-4" dirty="0">
                <a:latin typeface="Arial"/>
                <a:cs typeface="Arial"/>
              </a:rPr>
              <a:t>o</a:t>
            </a:r>
            <a:r>
              <a:rPr sz="1600" dirty="0">
                <a:latin typeface="Arial"/>
                <a:cs typeface="Arial"/>
              </a:rPr>
              <a:t>m</a:t>
            </a:r>
            <a:r>
              <a:rPr sz="1600" spc="-4" dirty="0">
                <a:latin typeface="Arial"/>
                <a:cs typeface="Arial"/>
              </a:rPr>
              <a:t>pa</a:t>
            </a:r>
            <a:r>
              <a:rPr sz="1600" dirty="0">
                <a:latin typeface="Arial"/>
                <a:cs typeface="Arial"/>
              </a:rPr>
              <a:t>r</a:t>
            </a:r>
            <a:r>
              <a:rPr sz="1600" spc="-4" dirty="0">
                <a:latin typeface="Arial"/>
                <a:cs typeface="Arial"/>
              </a:rPr>
              <a:t>i</a:t>
            </a:r>
            <a:r>
              <a:rPr sz="1600" dirty="0">
                <a:latin typeface="Arial"/>
                <a:cs typeface="Arial"/>
              </a:rPr>
              <a:t>s</a:t>
            </a:r>
            <a:r>
              <a:rPr sz="1600" spc="-4" dirty="0">
                <a:latin typeface="Arial"/>
                <a:cs typeface="Arial"/>
              </a:rPr>
              <a:t>o</a:t>
            </a:r>
            <a:r>
              <a:rPr sz="1600" dirty="0">
                <a:latin typeface="Arial"/>
                <a:cs typeface="Arial"/>
              </a:rPr>
              <a:t>n</a:t>
            </a:r>
            <a:r>
              <a:rPr sz="1600" spc="9" dirty="0">
                <a:latin typeface="Arial"/>
                <a:cs typeface="Arial"/>
              </a:rPr>
              <a:t> </a:t>
            </a:r>
            <a:r>
              <a:rPr sz="1600" dirty="0">
                <a:latin typeface="Arial"/>
                <a:cs typeface="Arial"/>
              </a:rPr>
              <a:t>to</a:t>
            </a:r>
            <a:r>
              <a:rPr sz="1600" spc="-13"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spc="-4" dirty="0">
                <a:latin typeface="Arial"/>
                <a:cs typeface="Arial"/>
              </a:rPr>
              <a:t>in</a:t>
            </a:r>
            <a:r>
              <a:rPr sz="1600" dirty="0">
                <a:latin typeface="Arial"/>
                <a:cs typeface="Arial"/>
              </a:rPr>
              <a:t>fr</a:t>
            </a:r>
            <a:r>
              <a:rPr sz="1600" spc="-4" dirty="0">
                <a:latin typeface="Arial"/>
                <a:cs typeface="Arial"/>
              </a:rPr>
              <a:t>a</a:t>
            </a:r>
            <a:r>
              <a:rPr sz="1600" dirty="0">
                <a:latin typeface="Arial"/>
                <a:cs typeface="Arial"/>
              </a:rPr>
              <a:t>-r</a:t>
            </a:r>
            <a:r>
              <a:rPr sz="1600" spc="-4" dirty="0">
                <a:latin typeface="Arial"/>
                <a:cs typeface="Arial"/>
              </a:rPr>
              <a:t>e</a:t>
            </a:r>
            <a:r>
              <a:rPr sz="1600" dirty="0">
                <a:latin typeface="Arial"/>
                <a:cs typeface="Arial"/>
              </a:rPr>
              <a:t>d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a:t>
            </a:r>
          </a:p>
        </p:txBody>
      </p:sp>
      <p:sp>
        <p:nvSpPr>
          <p:cNvPr id="11" name="object 11"/>
          <p:cNvSpPr txBox="1"/>
          <p:nvPr/>
        </p:nvSpPr>
        <p:spPr>
          <a:xfrm>
            <a:off x="533400" y="4419600"/>
            <a:ext cx="4550327" cy="2215991"/>
          </a:xfrm>
          <a:prstGeom prst="rect">
            <a:avLst/>
          </a:prstGeom>
        </p:spPr>
        <p:txBody>
          <a:bodyPr vert="horz" wrap="square" lIns="0" tIns="0" rIns="0" bIns="0" rtlCol="0">
            <a:spAutoFit/>
          </a:bodyPr>
          <a:lstStyle/>
          <a:p>
            <a:pPr marL="11135" marR="4454">
              <a:lnSpc>
                <a:spcPct val="150000"/>
              </a:lnSpc>
            </a:pP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35" dirty="0">
                <a:latin typeface="Arial"/>
                <a:cs typeface="Arial"/>
              </a:rPr>
              <a:t>w</a:t>
            </a:r>
            <a:r>
              <a:rPr sz="1600" spc="-4" dirty="0">
                <a:latin typeface="Arial"/>
                <a:cs typeface="Arial"/>
              </a:rPr>
              <a:t>a</a:t>
            </a:r>
            <a:r>
              <a:rPr sz="1600" dirty="0">
                <a:latin typeface="Arial"/>
                <a:cs typeface="Arial"/>
              </a:rPr>
              <a:t>ve</a:t>
            </a:r>
            <a:r>
              <a:rPr sz="1600" spc="26" dirty="0">
                <a:latin typeface="Arial"/>
                <a:cs typeface="Arial"/>
              </a:rPr>
              <a:t> </a:t>
            </a:r>
            <a:r>
              <a:rPr sz="1600" spc="-4" dirty="0">
                <a:latin typeface="Arial"/>
                <a:cs typeface="Arial"/>
              </a:rPr>
              <a:t>u</a:t>
            </a:r>
            <a:r>
              <a:rPr sz="1600" dirty="0">
                <a:latin typeface="Arial"/>
                <a:cs typeface="Arial"/>
              </a:rPr>
              <a:t>s</a:t>
            </a:r>
            <a:r>
              <a:rPr sz="1600" spc="-4" dirty="0">
                <a:latin typeface="Arial"/>
                <a:cs typeface="Arial"/>
              </a:rPr>
              <a:t>e</a:t>
            </a:r>
            <a:r>
              <a:rPr sz="1600" dirty="0">
                <a:latin typeface="Arial"/>
                <a:cs typeface="Arial"/>
              </a:rPr>
              <a:t>f</a:t>
            </a:r>
            <a:r>
              <a:rPr sz="1600" spc="-4" dirty="0">
                <a:latin typeface="Arial"/>
                <a:cs typeface="Arial"/>
              </a:rPr>
              <a:t>u</a:t>
            </a:r>
            <a:r>
              <a:rPr sz="1600" dirty="0">
                <a:latin typeface="Arial"/>
                <a:cs typeface="Arial"/>
              </a:rPr>
              <a:t>l</a:t>
            </a:r>
            <a:r>
              <a:rPr sz="1600" spc="9" dirty="0">
                <a:latin typeface="Arial"/>
                <a:cs typeface="Arial"/>
              </a:rPr>
              <a:t> </a:t>
            </a:r>
            <a:r>
              <a:rPr sz="1600" spc="-4" dirty="0">
                <a:latin typeface="Arial"/>
                <a:cs typeface="Arial"/>
              </a:rPr>
              <a:t>a</a:t>
            </a:r>
            <a:r>
              <a:rPr sz="1600" dirty="0">
                <a:latin typeface="Arial"/>
                <a:cs typeface="Arial"/>
              </a:rPr>
              <a:t>s </a:t>
            </a:r>
            <a:r>
              <a:rPr sz="1600" spc="-4" dirty="0">
                <a:latin typeface="Arial"/>
                <a:cs typeface="Arial"/>
              </a:rPr>
              <a:t>independen</a:t>
            </a:r>
            <a:r>
              <a:rPr sz="1600" dirty="0">
                <a:latin typeface="Arial"/>
                <a:cs typeface="Arial"/>
              </a:rPr>
              <a:t>t</a:t>
            </a:r>
            <a:r>
              <a:rPr sz="1600" spc="35" dirty="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a:t>
            </a:r>
            <a:r>
              <a:rPr sz="1600" spc="4"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 v</a:t>
            </a:r>
            <a:r>
              <a:rPr sz="1600" spc="-4" dirty="0">
                <a:latin typeface="Arial"/>
                <a:cs typeface="Arial"/>
              </a:rPr>
              <a:t>e</a:t>
            </a:r>
            <a:r>
              <a:rPr sz="1600" dirty="0">
                <a:latin typeface="Arial"/>
                <a:cs typeface="Arial"/>
              </a:rPr>
              <a:t>r</a:t>
            </a:r>
            <a:r>
              <a:rPr sz="1600" spc="-4" dirty="0">
                <a:latin typeface="Arial"/>
                <a:cs typeface="Arial"/>
              </a:rPr>
              <a:t>i</a:t>
            </a:r>
            <a:r>
              <a:rPr sz="1600" dirty="0">
                <a:latin typeface="Arial"/>
                <a:cs typeface="Arial"/>
              </a:rPr>
              <a:t>f</a:t>
            </a:r>
            <a:r>
              <a:rPr sz="1600" spc="-4" dirty="0">
                <a:latin typeface="Arial"/>
                <a:cs typeface="Arial"/>
              </a:rPr>
              <a:t>i</a:t>
            </a:r>
            <a:r>
              <a:rPr sz="1600" dirty="0">
                <a:latin typeface="Arial"/>
                <a:cs typeface="Arial"/>
              </a:rPr>
              <a:t>c</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a:t>
            </a:r>
            <a:r>
              <a:rPr sz="1600" spc="-79" dirty="0">
                <a:latin typeface="Arial"/>
                <a:cs typeface="Arial"/>
              </a:rPr>
              <a:t> </a:t>
            </a:r>
            <a:r>
              <a:rPr sz="1600" spc="-4" dirty="0">
                <a:latin typeface="Arial"/>
                <a:cs typeface="Arial"/>
              </a:rPr>
              <a:t>Ag</a:t>
            </a:r>
            <a:r>
              <a:rPr sz="1600" dirty="0">
                <a:latin typeface="Arial"/>
                <a:cs typeface="Arial"/>
              </a:rPr>
              <a:t>r</a:t>
            </a:r>
            <a:r>
              <a:rPr sz="1600" spc="-4" dirty="0">
                <a:latin typeface="Arial"/>
                <a:cs typeface="Arial"/>
              </a:rPr>
              <a:t>ee</a:t>
            </a:r>
            <a:r>
              <a:rPr sz="1600" dirty="0">
                <a:latin typeface="Arial"/>
                <a:cs typeface="Arial"/>
              </a:rPr>
              <a:t>m</a:t>
            </a:r>
            <a:r>
              <a:rPr sz="1600" spc="-4" dirty="0">
                <a:latin typeface="Arial"/>
                <a:cs typeface="Arial"/>
              </a:rPr>
              <a:t>en</a:t>
            </a:r>
            <a:r>
              <a:rPr sz="1600" dirty="0">
                <a:latin typeface="Arial"/>
                <a:cs typeface="Arial"/>
              </a:rPr>
              <a:t>t</a:t>
            </a:r>
            <a:r>
              <a:rPr sz="1600" spc="13" dirty="0">
                <a:latin typeface="Arial"/>
                <a:cs typeface="Arial"/>
              </a:rPr>
              <a:t> </a:t>
            </a:r>
            <a:r>
              <a:rPr sz="1600" spc="-35" dirty="0">
                <a:latin typeface="Arial"/>
                <a:cs typeface="Arial"/>
              </a:rPr>
              <a:t>w</a:t>
            </a:r>
            <a:r>
              <a:rPr sz="1600" spc="-4" dirty="0">
                <a:latin typeface="Arial"/>
                <a:cs typeface="Arial"/>
              </a:rPr>
              <a:t>i</a:t>
            </a:r>
            <a:r>
              <a:rPr sz="1600" dirty="0">
                <a:latin typeface="Arial"/>
                <a:cs typeface="Arial"/>
              </a:rPr>
              <a:t>th</a:t>
            </a:r>
            <a:r>
              <a:rPr sz="1600" spc="26" dirty="0">
                <a:latin typeface="Arial"/>
                <a:cs typeface="Arial"/>
              </a:rPr>
              <a:t> </a:t>
            </a:r>
            <a:r>
              <a:rPr sz="1600" spc="-4" dirty="0">
                <a:latin typeface="Arial"/>
                <a:cs typeface="Arial"/>
              </a:rPr>
              <a:t>V</a:t>
            </a:r>
            <a:r>
              <a:rPr sz="1600" dirty="0">
                <a:latin typeface="Arial"/>
                <a:cs typeface="Arial"/>
              </a:rPr>
              <a:t>II</a:t>
            </a:r>
            <a:r>
              <a:rPr sz="1600" spc="-4" dirty="0">
                <a:latin typeface="Arial"/>
                <a:cs typeface="Arial"/>
              </a:rPr>
              <a:t>R</a:t>
            </a:r>
            <a:r>
              <a:rPr sz="1600" dirty="0">
                <a:latin typeface="Arial"/>
                <a:cs typeface="Arial"/>
              </a:rPr>
              <a:t>S</a:t>
            </a:r>
            <a:r>
              <a:rPr sz="1600" spc="-9" dirty="0">
                <a:latin typeface="Arial"/>
                <a:cs typeface="Arial"/>
              </a:rPr>
              <a:t> </a:t>
            </a:r>
            <a:r>
              <a:rPr sz="1600" dirty="0">
                <a:latin typeface="Arial"/>
                <a:cs typeface="Arial"/>
              </a:rPr>
              <a:t>(</a:t>
            </a:r>
            <a:r>
              <a:rPr sz="1600" spc="-4" dirty="0">
                <a:latin typeface="Arial"/>
                <a:cs typeface="Arial"/>
              </a:rPr>
              <a:t>in</a:t>
            </a:r>
            <a:r>
              <a:rPr sz="1600" dirty="0">
                <a:latin typeface="Arial"/>
                <a:cs typeface="Arial"/>
              </a:rPr>
              <a:t>fr</a:t>
            </a:r>
            <a:r>
              <a:rPr sz="1600" spc="-4" dirty="0">
                <a:latin typeface="Arial"/>
                <a:cs typeface="Arial"/>
              </a:rPr>
              <a:t>a</a:t>
            </a:r>
            <a:r>
              <a:rPr sz="1600" dirty="0">
                <a:latin typeface="Arial"/>
                <a:cs typeface="Arial"/>
              </a:rPr>
              <a:t>-r</a:t>
            </a:r>
            <a:r>
              <a:rPr sz="1600" spc="-4" dirty="0">
                <a:latin typeface="Arial"/>
                <a:cs typeface="Arial"/>
              </a:rPr>
              <a:t>ed</a:t>
            </a:r>
            <a:r>
              <a:rPr sz="1600" dirty="0">
                <a:latin typeface="Arial"/>
                <a:cs typeface="Arial"/>
              </a:rPr>
              <a:t>;</a:t>
            </a:r>
            <a:r>
              <a:rPr sz="1600" spc="13" dirty="0">
                <a:latin typeface="Arial"/>
                <a:cs typeface="Arial"/>
              </a:rPr>
              <a:t> </a:t>
            </a:r>
            <a:r>
              <a:rPr sz="1600" spc="-4" dirty="0">
                <a:latin typeface="Arial"/>
                <a:cs typeface="Arial"/>
              </a:rPr>
              <a:t>no</a:t>
            </a:r>
            <a:r>
              <a:rPr sz="1600" dirty="0">
                <a:latin typeface="Arial"/>
                <a:cs typeface="Arial"/>
              </a:rPr>
              <a:t>t s</a:t>
            </a:r>
            <a:r>
              <a:rPr sz="1600" spc="-4" dirty="0">
                <a:latin typeface="Arial"/>
                <a:cs typeface="Arial"/>
              </a:rPr>
              <a:t>ho</a:t>
            </a:r>
            <a:r>
              <a:rPr sz="1600" spc="-35" dirty="0">
                <a:latin typeface="Arial"/>
                <a:cs typeface="Arial"/>
              </a:rPr>
              <a:t>w</a:t>
            </a:r>
            <a:r>
              <a:rPr sz="1600" spc="-4" dirty="0">
                <a:latin typeface="Arial"/>
                <a:cs typeface="Arial"/>
              </a:rPr>
              <a:t>n</a:t>
            </a:r>
            <a:r>
              <a:rPr sz="1600" dirty="0">
                <a:latin typeface="Arial"/>
                <a:cs typeface="Arial"/>
              </a:rPr>
              <a:t>)</a:t>
            </a:r>
            <a:r>
              <a:rPr sz="1600" spc="35" dirty="0">
                <a:latin typeface="Arial"/>
                <a:cs typeface="Arial"/>
              </a:rPr>
              <a:t> </a:t>
            </a:r>
            <a:r>
              <a:rPr sz="1600" spc="-4" dirty="0">
                <a:latin typeface="Arial"/>
                <a:cs typeface="Arial"/>
              </a:rPr>
              <a:t>o</a:t>
            </a:r>
            <a:r>
              <a:rPr sz="1600" dirty="0">
                <a:latin typeface="Arial"/>
                <a:cs typeface="Arial"/>
              </a:rPr>
              <a:t>n</a:t>
            </a:r>
            <a:r>
              <a:rPr sz="1600" spc="-4" dirty="0">
                <a:latin typeface="Arial"/>
                <a:cs typeface="Arial"/>
              </a:rPr>
              <a:t> di</a:t>
            </a:r>
            <a:r>
              <a:rPr sz="1600" spc="-31" dirty="0">
                <a:latin typeface="Arial"/>
                <a:cs typeface="Arial"/>
              </a:rPr>
              <a:t>f</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a:t>
            </a:r>
            <a:r>
              <a:rPr sz="1600" spc="-4" dirty="0">
                <a:latin typeface="Arial"/>
                <a:cs typeface="Arial"/>
              </a:rPr>
              <a:t>e</a:t>
            </a:r>
            <a:r>
              <a:rPr sz="1600" dirty="0">
                <a:latin typeface="Arial"/>
                <a:cs typeface="Arial"/>
              </a:rPr>
              <a:t>s</a:t>
            </a:r>
            <a:r>
              <a:rPr sz="1600" spc="22" dirty="0">
                <a:latin typeface="Arial"/>
                <a:cs typeface="Arial"/>
              </a:rPr>
              <a:t> </a:t>
            </a:r>
            <a:r>
              <a:rPr sz="1600" dirty="0">
                <a:latin typeface="Arial"/>
                <a:cs typeface="Arial"/>
              </a:rPr>
              <a:t>to</a:t>
            </a:r>
            <a:r>
              <a:rPr sz="1600" spc="-13"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spc="-4" dirty="0">
                <a:latin typeface="Arial"/>
                <a:cs typeface="Arial"/>
              </a:rPr>
              <a:t>da</a:t>
            </a:r>
            <a:r>
              <a:rPr sz="1600" dirty="0">
                <a:latin typeface="Arial"/>
                <a:cs typeface="Arial"/>
              </a:rPr>
              <a:t>ta</a:t>
            </a:r>
            <a:r>
              <a:rPr sz="1600" spc="9" dirty="0">
                <a:latin typeface="Arial"/>
                <a:cs typeface="Arial"/>
              </a:rPr>
              <a:t> </a:t>
            </a:r>
            <a:r>
              <a:rPr sz="1600" spc="-4" dirty="0">
                <a:latin typeface="Arial"/>
                <a:cs typeface="Arial"/>
              </a:rPr>
              <a:t>i</a:t>
            </a:r>
            <a:r>
              <a:rPr sz="1600" dirty="0">
                <a:latin typeface="Arial"/>
                <a:cs typeface="Arial"/>
              </a:rPr>
              <a:t>n</a:t>
            </a:r>
            <a:r>
              <a:rPr sz="1600" spc="-88" dirty="0">
                <a:latin typeface="Arial"/>
                <a:cs typeface="Arial"/>
              </a:rPr>
              <a:t> </a:t>
            </a:r>
            <a:r>
              <a:rPr sz="1600" spc="-4" dirty="0">
                <a:latin typeface="Arial"/>
                <a:cs typeface="Arial"/>
              </a:rPr>
              <a:t>A</a:t>
            </a:r>
            <a:r>
              <a:rPr sz="1600" dirty="0">
                <a:latin typeface="Arial"/>
                <a:cs typeface="Arial"/>
              </a:rPr>
              <a:t>rct</a:t>
            </a:r>
            <a:r>
              <a:rPr sz="1600" spc="-4" dirty="0">
                <a:latin typeface="Arial"/>
                <a:cs typeface="Arial"/>
              </a:rPr>
              <a:t>i</a:t>
            </a:r>
            <a:r>
              <a:rPr sz="1600" dirty="0">
                <a:latin typeface="Arial"/>
                <a:cs typeface="Arial"/>
              </a:rPr>
              <a:t>c s</a:t>
            </a:r>
            <a:r>
              <a:rPr sz="1600" spc="-4" dirty="0">
                <a:latin typeface="Arial"/>
                <a:cs typeface="Arial"/>
              </a:rPr>
              <a:t>ugge</a:t>
            </a:r>
            <a:r>
              <a:rPr sz="1600" dirty="0">
                <a:latin typeface="Arial"/>
                <a:cs typeface="Arial"/>
              </a:rPr>
              <a:t>sts M</a:t>
            </a:r>
            <a:r>
              <a:rPr sz="1600" spc="-4" dirty="0">
                <a:latin typeface="Arial"/>
                <a:cs typeface="Arial"/>
              </a:rPr>
              <a:t>e</a:t>
            </a:r>
            <a:r>
              <a:rPr sz="1600" dirty="0">
                <a:latin typeface="Arial"/>
                <a:cs typeface="Arial"/>
              </a:rPr>
              <a:t>tOp</a:t>
            </a:r>
            <a:r>
              <a:rPr sz="1600" spc="-96" dirty="0">
                <a:latin typeface="Arial"/>
                <a:cs typeface="Arial"/>
              </a:rPr>
              <a:t> </a:t>
            </a:r>
            <a:r>
              <a:rPr sz="1600" spc="-118" dirty="0">
                <a:latin typeface="Arial"/>
                <a:cs typeface="Arial"/>
              </a:rPr>
              <a:t>A</a:t>
            </a:r>
            <a:r>
              <a:rPr sz="1600" spc="-4" dirty="0">
                <a:latin typeface="Arial"/>
                <a:cs typeface="Arial"/>
              </a:rPr>
              <a:t>VHR</a:t>
            </a:r>
            <a:r>
              <a:rPr sz="1600" dirty="0">
                <a:latin typeface="Arial"/>
                <a:cs typeface="Arial"/>
              </a:rPr>
              <a:t>R</a:t>
            </a:r>
            <a:r>
              <a:rPr sz="1600" spc="9"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spc="-4" dirty="0">
                <a:latin typeface="Arial"/>
                <a:cs typeface="Arial"/>
              </a:rPr>
              <a:t>da</a:t>
            </a:r>
            <a:r>
              <a:rPr sz="1600" dirty="0">
                <a:latin typeface="Arial"/>
                <a:cs typeface="Arial"/>
              </a:rPr>
              <a:t>ta</a:t>
            </a:r>
            <a:r>
              <a:rPr sz="1600" spc="-4" dirty="0">
                <a:latin typeface="Arial"/>
                <a:cs typeface="Arial"/>
              </a:rPr>
              <a:t> </a:t>
            </a:r>
            <a:r>
              <a:rPr sz="1600" dirty="0">
                <a:latin typeface="Arial"/>
                <a:cs typeface="Arial"/>
              </a:rPr>
              <a:t>t</a:t>
            </a:r>
            <a:r>
              <a:rPr sz="1600" spc="-4" dirty="0">
                <a:latin typeface="Arial"/>
                <a:cs typeface="Arial"/>
              </a:rPr>
              <a:t>o</a:t>
            </a:r>
            <a:r>
              <a:rPr sz="1600" dirty="0">
                <a:latin typeface="Arial"/>
                <a:cs typeface="Arial"/>
              </a:rPr>
              <a:t>o</a:t>
            </a:r>
            <a:r>
              <a:rPr sz="1600" spc="-4" dirty="0">
                <a:latin typeface="Arial"/>
                <a:cs typeface="Arial"/>
              </a:rPr>
              <a:t> </a:t>
            </a:r>
            <a:r>
              <a:rPr sz="1600" dirty="0">
                <a:latin typeface="Arial"/>
                <a:cs typeface="Arial"/>
              </a:rPr>
              <a:t>c</a:t>
            </a:r>
            <a:r>
              <a:rPr sz="1600" spc="-4" dirty="0">
                <a:latin typeface="Arial"/>
                <a:cs typeface="Arial"/>
              </a:rPr>
              <a:t>old</a:t>
            </a:r>
            <a:r>
              <a:rPr sz="1600" dirty="0">
                <a:latin typeface="Arial"/>
                <a:cs typeface="Arial"/>
              </a:rPr>
              <a:t>. </a:t>
            </a:r>
            <a:r>
              <a:rPr sz="1600" spc="-4" dirty="0">
                <a:latin typeface="Arial"/>
                <a:cs typeface="Arial"/>
              </a:rPr>
              <a:t>U</a:t>
            </a:r>
            <a:r>
              <a:rPr sz="1600" dirty="0">
                <a:latin typeface="Arial"/>
                <a:cs typeface="Arial"/>
              </a:rPr>
              <a:t>s</a:t>
            </a:r>
            <a:r>
              <a:rPr sz="1600" spc="-4" dirty="0">
                <a:latin typeface="Arial"/>
                <a:cs typeface="Arial"/>
              </a:rPr>
              <a:t>e</a:t>
            </a:r>
            <a:r>
              <a:rPr sz="1600" dirty="0">
                <a:latin typeface="Arial"/>
                <a:cs typeface="Arial"/>
              </a:rPr>
              <a:t>f</a:t>
            </a:r>
            <a:r>
              <a:rPr sz="1600" spc="-4" dirty="0">
                <a:latin typeface="Arial"/>
                <a:cs typeface="Arial"/>
              </a:rPr>
              <a:t>u</a:t>
            </a:r>
            <a:r>
              <a:rPr sz="1600" dirty="0">
                <a:latin typeface="Arial"/>
                <a:cs typeface="Arial"/>
              </a:rPr>
              <a:t>l c</a:t>
            </a:r>
            <a:r>
              <a:rPr sz="1600" spc="-4" dirty="0">
                <a:latin typeface="Arial"/>
                <a:cs typeface="Arial"/>
              </a:rPr>
              <a:t>o</a:t>
            </a:r>
            <a:r>
              <a:rPr sz="1600" dirty="0">
                <a:latin typeface="Arial"/>
                <a:cs typeface="Arial"/>
              </a:rPr>
              <a:t>m</a:t>
            </a:r>
            <a:r>
              <a:rPr sz="1600" spc="-4" dirty="0">
                <a:latin typeface="Arial"/>
                <a:cs typeface="Arial"/>
              </a:rPr>
              <a:t>pa</a:t>
            </a:r>
            <a:r>
              <a:rPr sz="1600" dirty="0">
                <a:latin typeface="Arial"/>
                <a:cs typeface="Arial"/>
              </a:rPr>
              <a:t>r</a:t>
            </a:r>
            <a:r>
              <a:rPr sz="1600" spc="-4" dirty="0">
                <a:latin typeface="Arial"/>
                <a:cs typeface="Arial"/>
              </a:rPr>
              <a:t>i</a:t>
            </a:r>
            <a:r>
              <a:rPr sz="1600" dirty="0">
                <a:latin typeface="Arial"/>
                <a:cs typeface="Arial"/>
              </a:rPr>
              <a:t>s</a:t>
            </a:r>
            <a:r>
              <a:rPr sz="1600" spc="-4" dirty="0">
                <a:latin typeface="Arial"/>
                <a:cs typeface="Arial"/>
              </a:rPr>
              <a:t>o</a:t>
            </a:r>
            <a:r>
              <a:rPr sz="1600" dirty="0">
                <a:latin typeface="Arial"/>
                <a:cs typeface="Arial"/>
              </a:rPr>
              <a:t>n</a:t>
            </a:r>
            <a:r>
              <a:rPr sz="1600" spc="9" dirty="0">
                <a:latin typeface="Arial"/>
                <a:cs typeface="Arial"/>
              </a:rPr>
              <a:t> </a:t>
            </a:r>
            <a:r>
              <a:rPr sz="1600" spc="-4" dirty="0">
                <a:latin typeface="Arial"/>
                <a:cs typeface="Arial"/>
              </a:rPr>
              <a:t>a</a:t>
            </a:r>
            <a:r>
              <a:rPr sz="1600" dirty="0">
                <a:latin typeface="Arial"/>
                <a:cs typeface="Arial"/>
              </a:rPr>
              <a:t>s </a:t>
            </a:r>
            <a:r>
              <a:rPr sz="1600" spc="-4" dirty="0">
                <a:latin typeface="Arial"/>
                <a:cs typeface="Arial"/>
              </a:rPr>
              <a:t>i</a:t>
            </a:r>
            <a:r>
              <a:rPr sz="1600" dirty="0">
                <a:latin typeface="Arial"/>
                <a:cs typeface="Arial"/>
              </a:rPr>
              <a:t>n</a:t>
            </a:r>
            <a:r>
              <a:rPr sz="1600" spc="9" dirty="0">
                <a:latin typeface="Arial"/>
                <a:cs typeface="Arial"/>
              </a:rPr>
              <a:t> </a:t>
            </a:r>
            <a:r>
              <a:rPr sz="1600" dirty="0">
                <a:latin typeface="Arial"/>
                <a:cs typeface="Arial"/>
              </a:rPr>
              <a:t>s</a:t>
            </a:r>
            <a:r>
              <a:rPr sz="1600" spc="-4" dirty="0">
                <a:latin typeface="Arial"/>
                <a:cs typeface="Arial"/>
              </a:rPr>
              <a:t>i</a:t>
            </a:r>
            <a:r>
              <a:rPr sz="1600" dirty="0">
                <a:latin typeface="Arial"/>
                <a:cs typeface="Arial"/>
              </a:rPr>
              <a:t>tu</a:t>
            </a:r>
            <a:r>
              <a:rPr sz="1600" spc="-4" dirty="0">
                <a:latin typeface="Arial"/>
                <a:cs typeface="Arial"/>
              </a:rPr>
              <a:t> ob</a:t>
            </a:r>
            <a:r>
              <a:rPr sz="1600" dirty="0">
                <a:latin typeface="Arial"/>
                <a:cs typeface="Arial"/>
              </a:rPr>
              <a:t>s</a:t>
            </a:r>
            <a:r>
              <a:rPr sz="1600" spc="-4" dirty="0">
                <a:latin typeface="Arial"/>
                <a:cs typeface="Arial"/>
              </a:rPr>
              <a:t>e</a:t>
            </a:r>
            <a:r>
              <a:rPr sz="1600" dirty="0">
                <a:latin typeface="Arial"/>
                <a:cs typeface="Arial"/>
              </a:rPr>
              <a:t>rv</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s</a:t>
            </a:r>
            <a:r>
              <a:rPr sz="1600" spc="13"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 v</a:t>
            </a:r>
            <a:r>
              <a:rPr sz="1600" spc="-4" dirty="0">
                <a:latin typeface="Arial"/>
                <a:cs typeface="Arial"/>
              </a:rPr>
              <a:t>alida</a:t>
            </a:r>
            <a:r>
              <a:rPr sz="1600" dirty="0">
                <a:latin typeface="Arial"/>
                <a:cs typeface="Arial"/>
              </a:rPr>
              <a:t>t</a:t>
            </a:r>
            <a:r>
              <a:rPr sz="1600" spc="-4" dirty="0">
                <a:latin typeface="Arial"/>
                <a:cs typeface="Arial"/>
              </a:rPr>
              <a:t>io</a:t>
            </a:r>
            <a:r>
              <a:rPr sz="1600" dirty="0">
                <a:latin typeface="Arial"/>
                <a:cs typeface="Arial"/>
              </a:rPr>
              <a:t>n</a:t>
            </a:r>
            <a:r>
              <a:rPr sz="1600" spc="9" dirty="0">
                <a:latin typeface="Arial"/>
                <a:cs typeface="Arial"/>
              </a:rPr>
              <a:t> </a:t>
            </a:r>
            <a:r>
              <a:rPr sz="1600" spc="-4" dirty="0">
                <a:latin typeface="Arial"/>
                <a:cs typeface="Arial"/>
              </a:rPr>
              <a:t>i</a:t>
            </a:r>
            <a:r>
              <a:rPr sz="1600" dirty="0">
                <a:latin typeface="Arial"/>
                <a:cs typeface="Arial"/>
              </a:rPr>
              <a:t>n</a:t>
            </a:r>
            <a:r>
              <a:rPr sz="1600" spc="-88" dirty="0">
                <a:latin typeface="Arial"/>
                <a:cs typeface="Arial"/>
              </a:rPr>
              <a:t> </a:t>
            </a:r>
            <a:r>
              <a:rPr sz="1600" spc="-4" dirty="0">
                <a:latin typeface="Arial"/>
                <a:cs typeface="Arial"/>
              </a:rPr>
              <a:t>A</a:t>
            </a:r>
            <a:r>
              <a:rPr sz="1600" dirty="0">
                <a:latin typeface="Arial"/>
                <a:cs typeface="Arial"/>
              </a:rPr>
              <a:t>rct</a:t>
            </a:r>
            <a:r>
              <a:rPr sz="1600" spc="-4" dirty="0">
                <a:latin typeface="Arial"/>
                <a:cs typeface="Arial"/>
              </a:rPr>
              <a:t>i</a:t>
            </a:r>
            <a:r>
              <a:rPr sz="1600" dirty="0">
                <a:latin typeface="Arial"/>
                <a:cs typeface="Arial"/>
              </a:rPr>
              <a:t>c </a:t>
            </a:r>
            <a:r>
              <a:rPr sz="1600" spc="-4" dirty="0">
                <a:latin typeface="Arial"/>
                <a:cs typeface="Arial"/>
              </a:rPr>
              <a:t>no</a:t>
            </a:r>
            <a:r>
              <a:rPr sz="1600" dirty="0">
                <a:latin typeface="Arial"/>
                <a:cs typeface="Arial"/>
              </a:rPr>
              <a:t>t</a:t>
            </a:r>
            <a:r>
              <a:rPr sz="1600" spc="4" dirty="0">
                <a:latin typeface="Arial"/>
                <a:cs typeface="Arial"/>
              </a:rPr>
              <a:t> </a:t>
            </a:r>
            <a:r>
              <a:rPr sz="1600" spc="-4" dirty="0">
                <a:latin typeface="Arial"/>
                <a:cs typeface="Arial"/>
              </a:rPr>
              <a:t>a</a:t>
            </a:r>
            <a:r>
              <a:rPr sz="1600" dirty="0">
                <a:latin typeface="Arial"/>
                <a:cs typeface="Arial"/>
              </a:rPr>
              <a:t>v</a:t>
            </a:r>
            <a:r>
              <a:rPr sz="1600" spc="-4" dirty="0">
                <a:latin typeface="Arial"/>
                <a:cs typeface="Arial"/>
              </a:rPr>
              <a:t>ailable</a:t>
            </a:r>
            <a:r>
              <a:rPr sz="1600" dirty="0">
                <a:latin typeface="Arial"/>
                <a:cs typeface="Arial"/>
              </a:rPr>
              <a:t>.</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1915" y="3428768"/>
            <a:ext cx="7819097" cy="3112034"/>
          </a:xfrm>
          <a:custGeom>
            <a:avLst/>
            <a:gdLst/>
            <a:ahLst/>
            <a:cxnLst/>
            <a:rect l="l" t="t" r="r" b="b"/>
            <a:pathLst>
              <a:path w="9144000" h="3429000">
                <a:moveTo>
                  <a:pt x="15239" y="3415284"/>
                </a:moveTo>
                <a:lnTo>
                  <a:pt x="15239" y="0"/>
                </a:lnTo>
                <a:lnTo>
                  <a:pt x="0" y="0"/>
                </a:lnTo>
                <a:lnTo>
                  <a:pt x="0" y="3415284"/>
                </a:lnTo>
                <a:lnTo>
                  <a:pt x="15239" y="3415284"/>
                </a:lnTo>
                <a:close/>
              </a:path>
              <a:path w="9144000" h="3429000">
                <a:moveTo>
                  <a:pt x="15239" y="3429000"/>
                </a:moveTo>
                <a:lnTo>
                  <a:pt x="15239" y="3415284"/>
                </a:lnTo>
                <a:lnTo>
                  <a:pt x="0" y="3415284"/>
                </a:lnTo>
                <a:lnTo>
                  <a:pt x="15239" y="3429000"/>
                </a:lnTo>
                <a:close/>
              </a:path>
              <a:path w="9144000" h="3429000">
                <a:moveTo>
                  <a:pt x="15239" y="3429000"/>
                </a:moveTo>
                <a:lnTo>
                  <a:pt x="0" y="3415284"/>
                </a:lnTo>
                <a:lnTo>
                  <a:pt x="0" y="3429000"/>
                </a:lnTo>
                <a:lnTo>
                  <a:pt x="15239" y="3429000"/>
                </a:lnTo>
                <a:close/>
              </a:path>
              <a:path w="9144000" h="3429000">
                <a:moveTo>
                  <a:pt x="9143997" y="3429000"/>
                </a:moveTo>
                <a:lnTo>
                  <a:pt x="9143997" y="0"/>
                </a:lnTo>
                <a:lnTo>
                  <a:pt x="9130280" y="0"/>
                </a:lnTo>
                <a:lnTo>
                  <a:pt x="9130280" y="3415284"/>
                </a:lnTo>
                <a:lnTo>
                  <a:pt x="9143996" y="3415284"/>
                </a:lnTo>
                <a:lnTo>
                  <a:pt x="9143996" y="3429000"/>
                </a:lnTo>
                <a:close/>
              </a:path>
              <a:path w="9144000" h="3429000">
                <a:moveTo>
                  <a:pt x="9143996" y="3415284"/>
                </a:moveTo>
                <a:lnTo>
                  <a:pt x="9130280" y="3415284"/>
                </a:lnTo>
                <a:lnTo>
                  <a:pt x="9130280" y="3429000"/>
                </a:lnTo>
                <a:lnTo>
                  <a:pt x="9143996" y="3415284"/>
                </a:lnTo>
                <a:close/>
              </a:path>
              <a:path w="9144000" h="3429000">
                <a:moveTo>
                  <a:pt x="9130280" y="3429000"/>
                </a:moveTo>
                <a:lnTo>
                  <a:pt x="9130280" y="3415284"/>
                </a:lnTo>
                <a:lnTo>
                  <a:pt x="9130280" y="3429000"/>
                </a:lnTo>
                <a:close/>
              </a:path>
              <a:path w="9144000" h="3429000">
                <a:moveTo>
                  <a:pt x="9143996" y="3429000"/>
                </a:moveTo>
                <a:lnTo>
                  <a:pt x="9143996" y="3415284"/>
                </a:lnTo>
                <a:lnTo>
                  <a:pt x="9130280" y="3429000"/>
                </a:lnTo>
                <a:lnTo>
                  <a:pt x="9143996" y="3429000"/>
                </a:lnTo>
                <a:close/>
              </a:path>
            </a:pathLst>
          </a:custGeom>
          <a:solidFill>
            <a:srgbClr val="595959"/>
          </a:solidFill>
        </p:spPr>
        <p:txBody>
          <a:bodyPr wrap="square" lIns="0" tIns="0" rIns="0" bIns="0" rtlCol="0"/>
          <a:lstStyle/>
          <a:p>
            <a:endParaRPr/>
          </a:p>
        </p:txBody>
      </p:sp>
      <p:sp>
        <p:nvSpPr>
          <p:cNvPr id="4" name="object 4"/>
          <p:cNvSpPr txBox="1"/>
          <p:nvPr/>
        </p:nvSpPr>
        <p:spPr>
          <a:xfrm>
            <a:off x="2133600" y="457200"/>
            <a:ext cx="4592091" cy="492443"/>
          </a:xfrm>
          <a:prstGeom prst="rect">
            <a:avLst/>
          </a:prstGeom>
        </p:spPr>
        <p:txBody>
          <a:bodyPr vert="horz" wrap="square" lIns="0" tIns="0" rIns="0" bIns="0" rtlCol="0">
            <a:spAutoFit/>
          </a:bodyPr>
          <a:lstStyle/>
          <a:p>
            <a:pPr marL="11135"/>
            <a:r>
              <a:rPr sz="1600" spc="-4" dirty="0">
                <a:latin typeface="Arial"/>
                <a:cs typeface="Arial"/>
              </a:rPr>
              <a:t>A</a:t>
            </a:r>
            <a:r>
              <a:rPr sz="1600" dirty="0">
                <a:latin typeface="Arial"/>
                <a:cs typeface="Arial"/>
              </a:rPr>
              <a:t>r</a:t>
            </a:r>
            <a:r>
              <a:rPr sz="1600" spc="-4" dirty="0">
                <a:latin typeface="Arial"/>
                <a:cs typeface="Arial"/>
              </a:rPr>
              <a:t>g</a:t>
            </a:r>
            <a:r>
              <a:rPr sz="1600" dirty="0">
                <a:latin typeface="Arial"/>
                <a:cs typeface="Arial"/>
              </a:rPr>
              <a:t>o</a:t>
            </a:r>
            <a:r>
              <a:rPr sz="1600" spc="-13" dirty="0">
                <a:latin typeface="Arial"/>
                <a:cs typeface="Arial"/>
              </a:rPr>
              <a:t> </a:t>
            </a:r>
            <a:r>
              <a:rPr sz="1600" dirty="0">
                <a:latin typeface="Arial"/>
                <a:cs typeface="Arial"/>
              </a:rPr>
              <a:t>m</a:t>
            </a:r>
            <a:r>
              <a:rPr sz="1600" spc="-4" dirty="0">
                <a:latin typeface="Arial"/>
                <a:cs typeface="Arial"/>
              </a:rPr>
              <a:t>inu</a:t>
            </a:r>
            <a:r>
              <a:rPr sz="1600" dirty="0">
                <a:latin typeface="Arial"/>
                <a:cs typeface="Arial"/>
              </a:rPr>
              <a:t>s</a:t>
            </a:r>
            <a:r>
              <a:rPr sz="1600" spc="13" dirty="0">
                <a:latin typeface="Arial"/>
                <a:cs typeface="Arial"/>
              </a:rPr>
              <a:t> </a:t>
            </a:r>
            <a:r>
              <a:rPr sz="1600" dirty="0">
                <a:latin typeface="Arial"/>
                <a:cs typeface="Arial"/>
              </a:rPr>
              <a:t>O</a:t>
            </a:r>
            <a:r>
              <a:rPr sz="1600" spc="-4" dirty="0">
                <a:latin typeface="Arial"/>
                <a:cs typeface="Arial"/>
              </a:rPr>
              <a:t>S</a:t>
            </a:r>
            <a:r>
              <a:rPr sz="1600" spc="13" dirty="0">
                <a:latin typeface="Arial"/>
                <a:cs typeface="Arial"/>
              </a:rPr>
              <a:t>T</a:t>
            </a:r>
            <a:r>
              <a:rPr sz="1600" dirty="0">
                <a:latin typeface="Arial"/>
                <a:cs typeface="Arial"/>
              </a:rPr>
              <a:t>IA</a:t>
            </a:r>
            <a:r>
              <a:rPr sz="1600" spc="-114"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 J</a:t>
            </a:r>
            <a:r>
              <a:rPr sz="1600" spc="-4" dirty="0">
                <a:latin typeface="Arial"/>
                <a:cs typeface="Arial"/>
              </a:rPr>
              <a:t>anua</a:t>
            </a:r>
            <a:r>
              <a:rPr sz="1600" dirty="0">
                <a:latin typeface="Arial"/>
                <a:cs typeface="Arial"/>
              </a:rPr>
              <a:t>ry</a:t>
            </a:r>
            <a:r>
              <a:rPr sz="1600" spc="13" dirty="0">
                <a:latin typeface="Arial"/>
                <a:cs typeface="Arial"/>
              </a:rPr>
              <a:t> </a:t>
            </a:r>
            <a:r>
              <a:rPr sz="1600" spc="-4" dirty="0">
                <a:latin typeface="Arial"/>
                <a:cs typeface="Arial"/>
              </a:rPr>
              <a:t>2016</a:t>
            </a:r>
            <a:r>
              <a:rPr sz="1600" dirty="0">
                <a:latin typeface="Arial"/>
                <a:cs typeface="Arial"/>
              </a:rPr>
              <a:t>,</a:t>
            </a:r>
            <a:r>
              <a:rPr sz="1600" spc="13" dirty="0">
                <a:latin typeface="Arial"/>
                <a:cs typeface="Arial"/>
              </a:rPr>
              <a:t> </a:t>
            </a:r>
            <a:r>
              <a:rPr sz="1600" spc="-4" dirty="0">
                <a:latin typeface="Arial"/>
                <a:cs typeface="Arial"/>
              </a:rPr>
              <a:t>globa</a:t>
            </a:r>
            <a:r>
              <a:rPr sz="1600" dirty="0">
                <a:latin typeface="Arial"/>
                <a:cs typeface="Arial"/>
              </a:rPr>
              <a:t>l</a:t>
            </a:r>
            <a:r>
              <a:rPr sz="1600" spc="9" dirty="0">
                <a:latin typeface="Arial"/>
                <a:cs typeface="Arial"/>
              </a:rPr>
              <a:t> </a:t>
            </a:r>
            <a:r>
              <a:rPr sz="1600" dirty="0">
                <a:latin typeface="Arial"/>
                <a:cs typeface="Arial"/>
              </a:rPr>
              <a:t>st</a:t>
            </a:r>
            <a:r>
              <a:rPr sz="1600" spc="-4" dirty="0">
                <a:latin typeface="Arial"/>
                <a:cs typeface="Arial"/>
              </a:rPr>
              <a:t>a</a:t>
            </a:r>
            <a:r>
              <a:rPr sz="1600" dirty="0">
                <a:latin typeface="Arial"/>
                <a:cs typeface="Arial"/>
              </a:rPr>
              <a:t>t</a:t>
            </a:r>
            <a:r>
              <a:rPr sz="1600" spc="-4" dirty="0">
                <a:latin typeface="Arial"/>
                <a:cs typeface="Arial"/>
              </a:rPr>
              <a:t>i</a:t>
            </a:r>
            <a:r>
              <a:rPr sz="1600" dirty="0">
                <a:latin typeface="Arial"/>
                <a:cs typeface="Arial"/>
              </a:rPr>
              <a:t>st</a:t>
            </a:r>
            <a:r>
              <a:rPr sz="1600" spc="-4" dirty="0">
                <a:latin typeface="Arial"/>
                <a:cs typeface="Arial"/>
              </a:rPr>
              <a:t>i</a:t>
            </a:r>
            <a:r>
              <a:rPr sz="1600" dirty="0">
                <a:latin typeface="Arial"/>
                <a:cs typeface="Arial"/>
              </a:rPr>
              <a:t>cs</a:t>
            </a:r>
          </a:p>
        </p:txBody>
      </p:sp>
      <p:sp>
        <p:nvSpPr>
          <p:cNvPr id="5" name="object 5"/>
          <p:cNvSpPr txBox="1"/>
          <p:nvPr/>
        </p:nvSpPr>
        <p:spPr>
          <a:xfrm>
            <a:off x="944271" y="3644210"/>
            <a:ext cx="7174565" cy="2918748"/>
          </a:xfrm>
          <a:prstGeom prst="rect">
            <a:avLst/>
          </a:prstGeom>
        </p:spPr>
        <p:txBody>
          <a:bodyPr vert="horz" wrap="square" lIns="0" tIns="0" rIns="0" bIns="0" rtlCol="0">
            <a:spAutoFit/>
          </a:bodyPr>
          <a:lstStyle/>
          <a:p>
            <a:pPr marL="11135" marR="275043">
              <a:lnSpc>
                <a:spcPct val="150000"/>
              </a:lnSpc>
              <a:buChar char="•"/>
              <a:tabLst>
                <a:tab pos="123602" algn="l"/>
              </a:tabLst>
            </a:pPr>
            <a:r>
              <a:rPr sz="1600" spc="-4" dirty="0">
                <a:latin typeface="Arial"/>
                <a:cs typeface="Arial"/>
              </a:rPr>
              <a:t>A</a:t>
            </a:r>
            <a:r>
              <a:rPr sz="1600" dirty="0">
                <a:latin typeface="Arial"/>
                <a:cs typeface="Arial"/>
              </a:rPr>
              <a:t>ss</a:t>
            </a:r>
            <a:r>
              <a:rPr sz="1600" spc="-4" dirty="0">
                <a:latin typeface="Arial"/>
                <a:cs typeface="Arial"/>
              </a:rPr>
              <a:t>i</a:t>
            </a:r>
            <a:r>
              <a:rPr sz="1600" dirty="0">
                <a:latin typeface="Arial"/>
                <a:cs typeface="Arial"/>
              </a:rPr>
              <a:t>m</a:t>
            </a:r>
            <a:r>
              <a:rPr sz="1600" spc="-4" dirty="0">
                <a:latin typeface="Arial"/>
                <a:cs typeface="Arial"/>
              </a:rPr>
              <a:t>ila</a:t>
            </a:r>
            <a:r>
              <a:rPr sz="1600" dirty="0">
                <a:latin typeface="Arial"/>
                <a:cs typeface="Arial"/>
              </a:rPr>
              <a:t>t</a:t>
            </a:r>
            <a:r>
              <a:rPr sz="1600" spc="-4" dirty="0">
                <a:latin typeface="Arial"/>
                <a:cs typeface="Arial"/>
              </a:rPr>
              <a:t>io</a:t>
            </a:r>
            <a:r>
              <a:rPr sz="1600" dirty="0">
                <a:latin typeface="Arial"/>
                <a:cs typeface="Arial"/>
              </a:rPr>
              <a:t>n</a:t>
            </a:r>
            <a:r>
              <a:rPr sz="1600" spc="18"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spc="-4" dirty="0">
                <a:latin typeface="Arial"/>
                <a:cs typeface="Arial"/>
              </a:rPr>
              <a:t>RE</a:t>
            </a:r>
            <a:r>
              <a:rPr sz="1600" dirty="0">
                <a:latin typeface="Arial"/>
                <a:cs typeface="Arial"/>
              </a:rPr>
              <a:t>M</a:t>
            </a:r>
            <a:r>
              <a:rPr sz="1600" spc="-4" dirty="0">
                <a:latin typeface="Arial"/>
                <a:cs typeface="Arial"/>
              </a:rPr>
              <a:t>S</a:t>
            </a:r>
            <a:r>
              <a:rPr sz="1600" dirty="0">
                <a:latin typeface="Arial"/>
                <a:cs typeface="Arial"/>
              </a:rPr>
              <a:t>S</a:t>
            </a:r>
            <a:r>
              <a:rPr sz="1600" spc="-92" dirty="0">
                <a:latin typeface="Arial"/>
                <a:cs typeface="Arial"/>
              </a:rPr>
              <a:t> </a:t>
            </a: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9" dirty="0">
                <a:latin typeface="Arial"/>
                <a:cs typeface="Arial"/>
              </a:rPr>
              <a:t> </a:t>
            </a:r>
            <a:r>
              <a:rPr sz="1600" spc="-4" dirty="0">
                <a:latin typeface="Arial"/>
                <a:cs typeface="Arial"/>
              </a:rPr>
              <a:t>L2</a:t>
            </a:r>
            <a:r>
              <a:rPr sz="1600" dirty="0">
                <a:latin typeface="Arial"/>
                <a:cs typeface="Arial"/>
              </a:rPr>
              <a:t>P</a:t>
            </a:r>
            <a:r>
              <a:rPr sz="1600" spc="-31" dirty="0">
                <a:latin typeface="Arial"/>
                <a:cs typeface="Arial"/>
              </a:rPr>
              <a:t> </a:t>
            </a: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26" dirty="0">
                <a:latin typeface="Arial"/>
                <a:cs typeface="Arial"/>
              </a:rPr>
              <a:t>w</a:t>
            </a:r>
            <a:r>
              <a:rPr sz="1600" spc="-4" dirty="0">
                <a:latin typeface="Arial"/>
                <a:cs typeface="Arial"/>
              </a:rPr>
              <a:t>a</a:t>
            </a:r>
            <a:r>
              <a:rPr sz="1600" dirty="0">
                <a:latin typeface="Arial"/>
                <a:cs typeface="Arial"/>
              </a:rPr>
              <a:t>ve</a:t>
            </a:r>
            <a:r>
              <a:rPr sz="1600" spc="39" dirty="0">
                <a:latin typeface="Arial"/>
                <a:cs typeface="Arial"/>
              </a:rPr>
              <a:t> </a:t>
            </a:r>
            <a:r>
              <a:rPr sz="1600" spc="-4" dirty="0">
                <a:latin typeface="Arial"/>
                <a:cs typeface="Arial"/>
              </a:rPr>
              <a:t>da</a:t>
            </a:r>
            <a:r>
              <a:rPr sz="1600" dirty="0">
                <a:latin typeface="Arial"/>
                <a:cs typeface="Arial"/>
              </a:rPr>
              <a:t>ta</a:t>
            </a:r>
            <a:r>
              <a:rPr sz="1600" spc="-4" dirty="0">
                <a:latin typeface="Arial"/>
                <a:cs typeface="Arial"/>
              </a:rPr>
              <a:t> i</a:t>
            </a:r>
            <a:r>
              <a:rPr sz="1600" dirty="0">
                <a:latin typeface="Arial"/>
                <a:cs typeface="Arial"/>
              </a:rPr>
              <a:t>m</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a:t>
            </a:r>
            <a:r>
              <a:rPr sz="1600" spc="-4" dirty="0">
                <a:latin typeface="Arial"/>
                <a:cs typeface="Arial"/>
              </a:rPr>
              <a:t>e</a:t>
            </a:r>
            <a:r>
              <a:rPr sz="1600" dirty="0">
                <a:latin typeface="Arial"/>
                <a:cs typeface="Arial"/>
              </a:rPr>
              <a:t>s</a:t>
            </a:r>
            <a:r>
              <a:rPr sz="1600" spc="13" dirty="0">
                <a:latin typeface="Arial"/>
                <a:cs typeface="Arial"/>
              </a:rPr>
              <a:t> </a:t>
            </a:r>
            <a:r>
              <a:rPr sz="1600" dirty="0">
                <a:latin typeface="Arial"/>
                <a:cs typeface="Arial"/>
              </a:rPr>
              <a:t>O</a:t>
            </a:r>
            <a:r>
              <a:rPr sz="1600" spc="-4" dirty="0">
                <a:latin typeface="Arial"/>
                <a:cs typeface="Arial"/>
              </a:rPr>
              <a:t>S</a:t>
            </a:r>
            <a:r>
              <a:rPr sz="1600" spc="13" dirty="0">
                <a:latin typeface="Arial"/>
                <a:cs typeface="Arial"/>
              </a:rPr>
              <a:t>T</a:t>
            </a:r>
            <a:r>
              <a:rPr sz="1600" dirty="0">
                <a:latin typeface="Arial"/>
                <a:cs typeface="Arial"/>
              </a:rPr>
              <a:t>IA</a:t>
            </a:r>
            <a:r>
              <a:rPr sz="1600" spc="-114" dirty="0">
                <a:latin typeface="Arial"/>
                <a:cs typeface="Arial"/>
              </a:rPr>
              <a:t> </a:t>
            </a:r>
            <a:r>
              <a:rPr sz="1600" spc="-4" dirty="0">
                <a:latin typeface="Arial"/>
                <a:cs typeface="Arial"/>
              </a:rPr>
              <a:t>anal</a:t>
            </a:r>
            <a:r>
              <a:rPr sz="1600" spc="-22" dirty="0">
                <a:latin typeface="Arial"/>
                <a:cs typeface="Arial"/>
              </a:rPr>
              <a:t>y</a:t>
            </a:r>
            <a:r>
              <a:rPr sz="1600" dirty="0">
                <a:latin typeface="Arial"/>
                <a:cs typeface="Arial"/>
              </a:rPr>
              <a:t>s</a:t>
            </a:r>
            <a:r>
              <a:rPr sz="1600" spc="-4" dirty="0">
                <a:latin typeface="Arial"/>
                <a:cs typeface="Arial"/>
              </a:rPr>
              <a:t>i</a:t>
            </a:r>
            <a:r>
              <a:rPr sz="1600" dirty="0">
                <a:latin typeface="Arial"/>
                <a:cs typeface="Arial"/>
              </a:rPr>
              <a:t>s </a:t>
            </a:r>
            <a:r>
              <a:rPr sz="1600" spc="-4" dirty="0">
                <a:latin typeface="Arial"/>
                <a:cs typeface="Arial"/>
              </a:rPr>
              <a:t>R</a:t>
            </a:r>
            <a:r>
              <a:rPr sz="1600" dirty="0">
                <a:latin typeface="Arial"/>
                <a:cs typeface="Arial"/>
              </a:rPr>
              <a:t>MS</a:t>
            </a:r>
            <a:r>
              <a:rPr sz="1600" spc="-9" dirty="0">
                <a:latin typeface="Arial"/>
                <a:cs typeface="Arial"/>
              </a:rPr>
              <a:t> </a:t>
            </a:r>
            <a:r>
              <a:rPr sz="1600" spc="-4" dirty="0">
                <a:latin typeface="Arial"/>
                <a:cs typeface="Arial"/>
              </a:rPr>
              <a:t>di</a:t>
            </a:r>
            <a:r>
              <a:rPr sz="1600" spc="-31" dirty="0">
                <a:latin typeface="Arial"/>
                <a:cs typeface="Arial"/>
              </a:rPr>
              <a:t>f</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dirty="0">
                <a:latin typeface="Arial"/>
                <a:cs typeface="Arial"/>
              </a:rPr>
              <a:t>to</a:t>
            </a:r>
            <a:r>
              <a:rPr sz="1600" spc="-88" dirty="0">
                <a:latin typeface="Arial"/>
                <a:cs typeface="Arial"/>
              </a:rPr>
              <a:t> </a:t>
            </a:r>
            <a:r>
              <a:rPr sz="1600" spc="-4" dirty="0">
                <a:latin typeface="Arial"/>
                <a:cs typeface="Arial"/>
              </a:rPr>
              <a:t>A</a:t>
            </a:r>
            <a:r>
              <a:rPr sz="1600" dirty="0">
                <a:latin typeface="Arial"/>
                <a:cs typeface="Arial"/>
              </a:rPr>
              <a:t>r</a:t>
            </a:r>
            <a:r>
              <a:rPr sz="1600" spc="-4" dirty="0">
                <a:latin typeface="Arial"/>
                <a:cs typeface="Arial"/>
              </a:rPr>
              <a:t>g</a:t>
            </a:r>
            <a:r>
              <a:rPr sz="1600" dirty="0">
                <a:latin typeface="Arial"/>
                <a:cs typeface="Arial"/>
              </a:rPr>
              <a:t>o</a:t>
            </a:r>
            <a:r>
              <a:rPr sz="1600" spc="-4" dirty="0">
                <a:latin typeface="Arial"/>
                <a:cs typeface="Arial"/>
              </a:rPr>
              <a:t> o</a:t>
            </a:r>
            <a:r>
              <a:rPr sz="1600" dirty="0">
                <a:latin typeface="Arial"/>
                <a:cs typeface="Arial"/>
              </a:rPr>
              <a:t>v</a:t>
            </a:r>
            <a:r>
              <a:rPr sz="1600" spc="-4" dirty="0">
                <a:latin typeface="Arial"/>
                <a:cs typeface="Arial"/>
              </a:rPr>
              <a:t>e</a:t>
            </a:r>
            <a:r>
              <a:rPr sz="1600" dirty="0">
                <a:latin typeface="Arial"/>
                <a:cs typeface="Arial"/>
              </a:rPr>
              <a:t>r </a:t>
            </a:r>
            <a:r>
              <a:rPr sz="1600" spc="-4" dirty="0">
                <a:latin typeface="Arial"/>
                <a:cs typeface="Arial"/>
              </a:rPr>
              <a:t>in</a:t>
            </a:r>
            <a:r>
              <a:rPr sz="1600" dirty="0">
                <a:latin typeface="Arial"/>
                <a:cs typeface="Arial"/>
              </a:rPr>
              <a:t>c</a:t>
            </a:r>
            <a:r>
              <a:rPr sz="1600" spc="-4" dirty="0">
                <a:latin typeface="Arial"/>
                <a:cs typeface="Arial"/>
              </a:rPr>
              <a:t>ludin</a:t>
            </a:r>
            <a:r>
              <a:rPr sz="1600" dirty="0">
                <a:latin typeface="Arial"/>
                <a:cs typeface="Arial"/>
              </a:rPr>
              <a:t>g</a:t>
            </a:r>
            <a:r>
              <a:rPr sz="1600" spc="-66" dirty="0">
                <a:latin typeface="Arial"/>
                <a:cs typeface="Arial"/>
              </a:rPr>
              <a:t> </a:t>
            </a:r>
            <a:r>
              <a:rPr sz="1600" spc="-4" dirty="0">
                <a:latin typeface="Arial"/>
                <a:cs typeface="Arial"/>
              </a:rPr>
              <a:t>ACSP</a:t>
            </a:r>
            <a:r>
              <a:rPr sz="1600" dirty="0">
                <a:latin typeface="Arial"/>
                <a:cs typeface="Arial"/>
              </a:rPr>
              <a:t>O</a:t>
            </a:r>
            <a:r>
              <a:rPr sz="1600" spc="4" dirty="0">
                <a:latin typeface="Arial"/>
                <a:cs typeface="Arial"/>
              </a:rPr>
              <a:t> </a:t>
            </a:r>
            <a:r>
              <a:rPr sz="1600" spc="-4" dirty="0">
                <a:latin typeface="Arial"/>
                <a:cs typeface="Arial"/>
              </a:rPr>
              <a:t>V</a:t>
            </a:r>
            <a:r>
              <a:rPr sz="1600" dirty="0">
                <a:latin typeface="Arial"/>
                <a:cs typeface="Arial"/>
              </a:rPr>
              <a:t>II</a:t>
            </a:r>
            <a:r>
              <a:rPr sz="1600" spc="-4" dirty="0">
                <a:latin typeface="Arial"/>
                <a:cs typeface="Arial"/>
              </a:rPr>
              <a:t>R</a:t>
            </a:r>
            <a:r>
              <a:rPr sz="1600" dirty="0">
                <a:latin typeface="Arial"/>
                <a:cs typeface="Arial"/>
              </a:rPr>
              <a:t>S</a:t>
            </a:r>
            <a:r>
              <a:rPr sz="1600" spc="-9" dirty="0">
                <a:latin typeface="Arial"/>
                <a:cs typeface="Arial"/>
              </a:rPr>
              <a:t> </a:t>
            </a:r>
            <a:r>
              <a:rPr sz="1600" spc="-4" dirty="0">
                <a:latin typeface="Arial"/>
                <a:cs typeface="Arial"/>
              </a:rPr>
              <a:t>L3</a:t>
            </a:r>
            <a:r>
              <a:rPr sz="1600" dirty="0">
                <a:latin typeface="Arial"/>
                <a:cs typeface="Arial"/>
              </a:rPr>
              <a:t>U</a:t>
            </a:r>
            <a:r>
              <a:rPr sz="1600" spc="9" dirty="0">
                <a:latin typeface="Arial"/>
                <a:cs typeface="Arial"/>
              </a:rPr>
              <a:t> </a:t>
            </a:r>
            <a:r>
              <a:rPr sz="1600" spc="-4" dirty="0">
                <a:latin typeface="Arial"/>
                <a:cs typeface="Arial"/>
              </a:rPr>
              <a:t>alon</a:t>
            </a:r>
            <a:r>
              <a:rPr sz="1600" dirty="0">
                <a:latin typeface="Arial"/>
                <a:cs typeface="Arial"/>
              </a:rPr>
              <a:t>e</a:t>
            </a:r>
            <a:r>
              <a:rPr sz="1600" spc="9" dirty="0">
                <a:latin typeface="Arial"/>
                <a:cs typeface="Arial"/>
              </a:rPr>
              <a:t> </a:t>
            </a:r>
            <a:r>
              <a:rPr sz="1600" dirty="0">
                <a:latin typeface="Arial"/>
                <a:cs typeface="Arial"/>
              </a:rPr>
              <a:t>(t</a:t>
            </a:r>
            <a:r>
              <a:rPr sz="1600" spc="-4" dirty="0">
                <a:latin typeface="Arial"/>
                <a:cs typeface="Arial"/>
              </a:rPr>
              <a:t>houg</a:t>
            </a:r>
            <a:r>
              <a:rPr sz="1600" dirty="0">
                <a:latin typeface="Arial"/>
                <a:cs typeface="Arial"/>
              </a:rPr>
              <a:t>h</a:t>
            </a:r>
            <a:r>
              <a:rPr sz="1600" spc="9" dirty="0">
                <a:latin typeface="Arial"/>
                <a:cs typeface="Arial"/>
              </a:rPr>
              <a:t> </a:t>
            </a:r>
            <a:r>
              <a:rPr sz="1600" spc="-4" dirty="0">
                <a:latin typeface="Arial"/>
                <a:cs typeface="Arial"/>
              </a:rPr>
              <a:t>no</a:t>
            </a:r>
            <a:r>
              <a:rPr sz="1600" dirty="0">
                <a:latin typeface="Arial"/>
                <a:cs typeface="Arial"/>
              </a:rPr>
              <a:t>t </a:t>
            </a:r>
            <a:r>
              <a:rPr sz="1600" spc="-4" dirty="0">
                <a:latin typeface="Arial"/>
                <a:cs typeface="Arial"/>
              </a:rPr>
              <a:t>ne</a:t>
            </a:r>
            <a:r>
              <a:rPr sz="1600" dirty="0">
                <a:latin typeface="Arial"/>
                <a:cs typeface="Arial"/>
              </a:rPr>
              <a:t>c</a:t>
            </a:r>
            <a:r>
              <a:rPr sz="1600" spc="-4" dirty="0">
                <a:latin typeface="Arial"/>
                <a:cs typeface="Arial"/>
              </a:rPr>
              <a:t>e</a:t>
            </a:r>
            <a:r>
              <a:rPr sz="1600" dirty="0">
                <a:latin typeface="Arial"/>
                <a:cs typeface="Arial"/>
              </a:rPr>
              <a:t>ss</a:t>
            </a:r>
            <a:r>
              <a:rPr sz="1600" spc="-4" dirty="0">
                <a:latin typeface="Arial"/>
                <a:cs typeface="Arial"/>
              </a:rPr>
              <a:t>a</a:t>
            </a:r>
            <a:r>
              <a:rPr sz="1600" dirty="0">
                <a:latin typeface="Arial"/>
                <a:cs typeface="Arial"/>
              </a:rPr>
              <a:t>r</a:t>
            </a:r>
            <a:r>
              <a:rPr sz="1600" spc="-4" dirty="0">
                <a:latin typeface="Arial"/>
                <a:cs typeface="Arial"/>
              </a:rPr>
              <a:t>il</a:t>
            </a:r>
            <a:r>
              <a:rPr sz="1600" dirty="0">
                <a:latin typeface="Arial"/>
                <a:cs typeface="Arial"/>
              </a:rPr>
              <a:t>y</a:t>
            </a:r>
            <a:r>
              <a:rPr sz="1600" spc="13" dirty="0">
                <a:latin typeface="Arial"/>
                <a:cs typeface="Arial"/>
              </a:rPr>
              <a:t> </a:t>
            </a:r>
            <a:r>
              <a:rPr sz="1600" spc="-4" dirty="0">
                <a:latin typeface="Arial"/>
                <a:cs typeface="Arial"/>
              </a:rPr>
              <a:t>du</a:t>
            </a:r>
            <a:r>
              <a:rPr sz="1600" dirty="0">
                <a:latin typeface="Arial"/>
                <a:cs typeface="Arial"/>
              </a:rPr>
              <a:t>e</a:t>
            </a:r>
            <a:r>
              <a:rPr sz="1600" spc="-4" dirty="0">
                <a:latin typeface="Arial"/>
                <a:cs typeface="Arial"/>
              </a:rPr>
              <a:t> </a:t>
            </a:r>
            <a:r>
              <a:rPr sz="1600" dirty="0">
                <a:latin typeface="Arial"/>
                <a:cs typeface="Arial"/>
              </a:rPr>
              <a:t>to</a:t>
            </a:r>
            <a:r>
              <a:rPr sz="1600" spc="-4" dirty="0">
                <a:latin typeface="Arial"/>
                <a:cs typeface="Arial"/>
              </a:rPr>
              <a:t> </a:t>
            </a:r>
            <a:r>
              <a:rPr sz="1600" dirty="0">
                <a:latin typeface="Arial"/>
                <a:cs typeface="Arial"/>
              </a:rPr>
              <a:t>s</a:t>
            </a:r>
            <a:r>
              <a:rPr sz="1600" spc="-4" dirty="0">
                <a:latin typeface="Arial"/>
                <a:cs typeface="Arial"/>
              </a:rPr>
              <a:t>pe</a:t>
            </a:r>
            <a:r>
              <a:rPr sz="1600" dirty="0">
                <a:latin typeface="Arial"/>
                <a:cs typeface="Arial"/>
              </a:rPr>
              <a:t>c</a:t>
            </a:r>
            <a:r>
              <a:rPr sz="1600" spc="-4" dirty="0">
                <a:latin typeface="Arial"/>
                <a:cs typeface="Arial"/>
              </a:rPr>
              <a:t>i</a:t>
            </a:r>
            <a:r>
              <a:rPr sz="1600" dirty="0">
                <a:latin typeface="Arial"/>
                <a:cs typeface="Arial"/>
              </a:rPr>
              <a:t>f</a:t>
            </a:r>
            <a:r>
              <a:rPr sz="1600" spc="-4" dirty="0">
                <a:latin typeface="Arial"/>
                <a:cs typeface="Arial"/>
              </a:rPr>
              <a:t>i</a:t>
            </a:r>
            <a:r>
              <a:rPr sz="1600" dirty="0">
                <a:latin typeface="Arial"/>
                <a:cs typeface="Arial"/>
              </a:rPr>
              <a:t>c</a:t>
            </a:r>
            <a:r>
              <a:rPr sz="1600" spc="13" dirty="0">
                <a:latin typeface="Arial"/>
                <a:cs typeface="Arial"/>
              </a:rPr>
              <a:t> </a:t>
            </a:r>
            <a:r>
              <a:rPr sz="1600" spc="-4" dirty="0">
                <a:latin typeface="Arial"/>
                <a:cs typeface="Arial"/>
              </a:rPr>
              <a:t>p</a:t>
            </a:r>
            <a:r>
              <a:rPr sz="1600" dirty="0">
                <a:latin typeface="Arial"/>
                <a:cs typeface="Arial"/>
              </a:rPr>
              <a:t>r</a:t>
            </a:r>
            <a:r>
              <a:rPr sz="1600" spc="-4" dirty="0">
                <a:latin typeface="Arial"/>
                <a:cs typeface="Arial"/>
              </a:rPr>
              <a:t>ope</a:t>
            </a:r>
            <a:r>
              <a:rPr sz="1600" dirty="0">
                <a:latin typeface="Arial"/>
                <a:cs typeface="Arial"/>
              </a:rPr>
              <a:t>rt</a:t>
            </a:r>
            <a:r>
              <a:rPr sz="1600" spc="-4" dirty="0">
                <a:latin typeface="Arial"/>
                <a:cs typeface="Arial"/>
              </a:rPr>
              <a:t>ie</a:t>
            </a:r>
            <a:r>
              <a:rPr sz="1600" dirty="0">
                <a:latin typeface="Arial"/>
                <a:cs typeface="Arial"/>
              </a:rPr>
              <a:t>s</a:t>
            </a:r>
            <a:r>
              <a:rPr sz="1600" spc="13"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35" dirty="0">
                <a:latin typeface="Arial"/>
                <a:cs typeface="Arial"/>
              </a:rPr>
              <a:t>w</a:t>
            </a:r>
            <a:r>
              <a:rPr sz="1600" spc="-4" dirty="0">
                <a:latin typeface="Arial"/>
                <a:cs typeface="Arial"/>
              </a:rPr>
              <a:t>a</a:t>
            </a:r>
            <a:r>
              <a:rPr sz="1600" dirty="0">
                <a:latin typeface="Arial"/>
                <a:cs typeface="Arial"/>
              </a:rPr>
              <a:t>ve</a:t>
            </a:r>
            <a:r>
              <a:rPr sz="1600" spc="39" dirty="0">
                <a:latin typeface="Arial"/>
                <a:cs typeface="Arial"/>
              </a:rPr>
              <a:t> </a:t>
            </a:r>
            <a:r>
              <a:rPr sz="1600" spc="-4" dirty="0">
                <a:latin typeface="Arial"/>
                <a:cs typeface="Arial"/>
              </a:rPr>
              <a:t>SS</a:t>
            </a:r>
            <a:r>
              <a:rPr sz="1600" dirty="0">
                <a:latin typeface="Arial"/>
                <a:cs typeface="Arial"/>
              </a:rPr>
              <a:t>T</a:t>
            </a:r>
            <a:r>
              <a:rPr sz="1600" spc="-26" dirty="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a:t>
            </a:r>
          </a:p>
          <a:p>
            <a:pPr marL="11135" marR="300655">
              <a:lnSpc>
                <a:spcPct val="150000"/>
              </a:lnSpc>
              <a:spcBef>
                <a:spcPts val="1263"/>
              </a:spcBef>
              <a:buChar char="•"/>
              <a:tabLst>
                <a:tab pos="123602" algn="l"/>
              </a:tabLst>
            </a:pP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9" dirty="0">
                <a:latin typeface="Arial"/>
                <a:cs typeface="Arial"/>
              </a:rPr>
              <a:t> </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a:t>
            </a:r>
            <a:r>
              <a:rPr sz="1600" spc="-4" dirty="0">
                <a:latin typeface="Arial"/>
                <a:cs typeface="Arial"/>
              </a:rPr>
              <a:t>ide</a:t>
            </a:r>
            <a:r>
              <a:rPr sz="1600" dirty="0">
                <a:latin typeface="Arial"/>
                <a:cs typeface="Arial"/>
              </a:rPr>
              <a:t>s</a:t>
            </a:r>
            <a:r>
              <a:rPr sz="1600" spc="13" dirty="0">
                <a:latin typeface="Arial"/>
                <a:cs typeface="Arial"/>
              </a:rPr>
              <a:t> </a:t>
            </a:r>
            <a:r>
              <a:rPr sz="1600" dirty="0">
                <a:latin typeface="Arial"/>
                <a:cs typeface="Arial"/>
              </a:rPr>
              <a:t>m</a:t>
            </a:r>
            <a:r>
              <a:rPr sz="1600" spc="-4" dirty="0">
                <a:latin typeface="Arial"/>
                <a:cs typeface="Arial"/>
              </a:rPr>
              <a:t>o</a:t>
            </a:r>
            <a:r>
              <a:rPr sz="1600" dirty="0">
                <a:latin typeface="Arial"/>
                <a:cs typeface="Arial"/>
              </a:rPr>
              <a:t>re</a:t>
            </a:r>
            <a:r>
              <a:rPr sz="1600" spc="-4" dirty="0">
                <a:latin typeface="Arial"/>
                <a:cs typeface="Arial"/>
              </a:rPr>
              <a:t> ob</a:t>
            </a:r>
            <a:r>
              <a:rPr sz="1600" dirty="0">
                <a:latin typeface="Arial"/>
                <a:cs typeface="Arial"/>
              </a:rPr>
              <a:t>s</a:t>
            </a:r>
            <a:r>
              <a:rPr sz="1600" spc="-4" dirty="0">
                <a:latin typeface="Arial"/>
                <a:cs typeface="Arial"/>
              </a:rPr>
              <a:t>e</a:t>
            </a:r>
            <a:r>
              <a:rPr sz="1600" dirty="0">
                <a:latin typeface="Arial"/>
                <a:cs typeface="Arial"/>
              </a:rPr>
              <a:t>rv</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s</a:t>
            </a:r>
            <a:r>
              <a:rPr sz="1600" spc="22" dirty="0">
                <a:latin typeface="Arial"/>
                <a:cs typeface="Arial"/>
              </a:rPr>
              <a:t> </a:t>
            </a:r>
            <a:r>
              <a:rPr sz="1600" dirty="0">
                <a:latin typeface="Arial"/>
                <a:cs typeface="Arial"/>
              </a:rPr>
              <a:t>t</a:t>
            </a:r>
            <a:r>
              <a:rPr sz="1600" spc="-4" dirty="0">
                <a:latin typeface="Arial"/>
                <a:cs typeface="Arial"/>
              </a:rPr>
              <a:t>ha</a:t>
            </a:r>
            <a:r>
              <a:rPr sz="1600" dirty="0">
                <a:latin typeface="Arial"/>
                <a:cs typeface="Arial"/>
              </a:rPr>
              <a:t>n</a:t>
            </a:r>
            <a:r>
              <a:rPr sz="1600" spc="-4" dirty="0">
                <a:latin typeface="Arial"/>
                <a:cs typeface="Arial"/>
              </a:rPr>
              <a:t> o</a:t>
            </a:r>
            <a:r>
              <a:rPr sz="1600" dirty="0">
                <a:latin typeface="Arial"/>
                <a:cs typeface="Arial"/>
              </a:rPr>
              <a:t>t</a:t>
            </a:r>
            <a:r>
              <a:rPr sz="1600" spc="-4" dirty="0">
                <a:latin typeface="Arial"/>
                <a:cs typeface="Arial"/>
              </a:rPr>
              <a:t>he</a:t>
            </a:r>
            <a:r>
              <a:rPr sz="1600" dirty="0">
                <a:latin typeface="Arial"/>
                <a:cs typeface="Arial"/>
              </a:rPr>
              <a:t>r</a:t>
            </a:r>
            <a:r>
              <a:rPr sz="1600" spc="13" dirty="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ts </a:t>
            </a:r>
            <a:r>
              <a:rPr sz="1600" spc="-4" dirty="0">
                <a:latin typeface="Arial"/>
                <a:cs typeface="Arial"/>
              </a:rPr>
              <a:t>a</a:t>
            </a:r>
            <a:r>
              <a:rPr sz="1600" dirty="0">
                <a:latin typeface="Arial"/>
                <a:cs typeface="Arial"/>
              </a:rPr>
              <a:t>t</a:t>
            </a:r>
            <a:r>
              <a:rPr sz="1600" spc="4" dirty="0">
                <a:latin typeface="Arial"/>
                <a:cs typeface="Arial"/>
              </a:rPr>
              <a:t> </a:t>
            </a:r>
            <a:r>
              <a:rPr sz="1600" dirty="0">
                <a:latin typeface="Arial"/>
                <a:cs typeface="Arial"/>
              </a:rPr>
              <a:t>v</a:t>
            </a:r>
            <a:r>
              <a:rPr sz="1600" spc="-4" dirty="0">
                <a:latin typeface="Arial"/>
                <a:cs typeface="Arial"/>
              </a:rPr>
              <a:t>e</a:t>
            </a:r>
            <a:r>
              <a:rPr sz="1600" dirty="0">
                <a:latin typeface="Arial"/>
                <a:cs typeface="Arial"/>
              </a:rPr>
              <a:t>ry </a:t>
            </a:r>
            <a:r>
              <a:rPr sz="1600" spc="-4" dirty="0">
                <a:latin typeface="Arial"/>
                <a:cs typeface="Arial"/>
              </a:rPr>
              <a:t>hig</a:t>
            </a:r>
            <a:r>
              <a:rPr sz="1600" dirty="0">
                <a:latin typeface="Arial"/>
                <a:cs typeface="Arial"/>
              </a:rPr>
              <a:t>h</a:t>
            </a:r>
            <a:r>
              <a:rPr sz="1600" spc="9" dirty="0">
                <a:latin typeface="Arial"/>
                <a:cs typeface="Arial"/>
              </a:rPr>
              <a:t> </a:t>
            </a:r>
            <a:r>
              <a:rPr sz="1600" spc="-4" dirty="0">
                <a:latin typeface="Arial"/>
                <a:cs typeface="Arial"/>
              </a:rPr>
              <a:t>la</a:t>
            </a:r>
            <a:r>
              <a:rPr sz="1600" dirty="0">
                <a:latin typeface="Arial"/>
                <a:cs typeface="Arial"/>
              </a:rPr>
              <a:t>t</a:t>
            </a:r>
            <a:r>
              <a:rPr sz="1600" spc="-4" dirty="0">
                <a:latin typeface="Arial"/>
                <a:cs typeface="Arial"/>
              </a:rPr>
              <a:t>i</a:t>
            </a:r>
            <a:r>
              <a:rPr sz="1600" dirty="0">
                <a:latin typeface="Arial"/>
                <a:cs typeface="Arial"/>
              </a:rPr>
              <a:t>t</a:t>
            </a:r>
            <a:r>
              <a:rPr sz="1600" spc="-4" dirty="0">
                <a:latin typeface="Arial"/>
                <a:cs typeface="Arial"/>
              </a:rPr>
              <a:t>ude</a:t>
            </a:r>
            <a:r>
              <a:rPr sz="1600" dirty="0">
                <a:latin typeface="Arial"/>
                <a:cs typeface="Arial"/>
              </a:rPr>
              <a:t>s, </a:t>
            </a:r>
            <a:r>
              <a:rPr sz="1600" spc="-4" dirty="0">
                <a:latin typeface="Arial"/>
                <a:cs typeface="Arial"/>
              </a:rPr>
              <a:t>i</a:t>
            </a:r>
            <a:r>
              <a:rPr sz="1600" dirty="0">
                <a:latin typeface="Arial"/>
                <a:cs typeface="Arial"/>
              </a:rPr>
              <a:t>m</a:t>
            </a:r>
            <a:r>
              <a:rPr sz="1600" spc="-4" dirty="0">
                <a:latin typeface="Arial"/>
                <a:cs typeface="Arial"/>
              </a:rPr>
              <a:t>po</a:t>
            </a:r>
            <a:r>
              <a:rPr sz="1600" dirty="0">
                <a:latin typeface="Arial"/>
                <a:cs typeface="Arial"/>
              </a:rPr>
              <a:t>rt</a:t>
            </a:r>
            <a:r>
              <a:rPr sz="1600" spc="-4" dirty="0">
                <a:latin typeface="Arial"/>
                <a:cs typeface="Arial"/>
              </a:rPr>
              <a:t>an</a:t>
            </a:r>
            <a:r>
              <a:rPr sz="1600" dirty="0">
                <a:latin typeface="Arial"/>
                <a:cs typeface="Arial"/>
              </a:rPr>
              <a:t>t</a:t>
            </a:r>
            <a:r>
              <a:rPr sz="1600" spc="4"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a:t>
            </a:r>
            <a:r>
              <a:rPr sz="1600" spc="-9" dirty="0">
                <a:latin typeface="Arial"/>
                <a:cs typeface="Arial"/>
              </a:rPr>
              <a:t> </a:t>
            </a:r>
            <a:r>
              <a:rPr sz="1600" spc="-4" dirty="0">
                <a:latin typeface="Arial"/>
                <a:cs typeface="Arial"/>
              </a:rPr>
              <a:t>anal</a:t>
            </a:r>
            <a:r>
              <a:rPr sz="1600" spc="-22" dirty="0">
                <a:latin typeface="Arial"/>
                <a:cs typeface="Arial"/>
              </a:rPr>
              <a:t>y</a:t>
            </a:r>
            <a:r>
              <a:rPr sz="1600" dirty="0">
                <a:latin typeface="Arial"/>
                <a:cs typeface="Arial"/>
              </a:rPr>
              <a:t>s</a:t>
            </a:r>
            <a:r>
              <a:rPr sz="1600" spc="-4" dirty="0">
                <a:latin typeface="Arial"/>
                <a:cs typeface="Arial"/>
              </a:rPr>
              <a:t>i</a:t>
            </a:r>
            <a:r>
              <a:rPr sz="1600" dirty="0">
                <a:latin typeface="Arial"/>
                <a:cs typeface="Arial"/>
              </a:rPr>
              <a:t>s</a:t>
            </a:r>
            <a:r>
              <a:rPr sz="1600" spc="44" dirty="0">
                <a:latin typeface="Arial"/>
                <a:cs typeface="Arial"/>
              </a:rPr>
              <a:t> </a:t>
            </a:r>
            <a:r>
              <a:rPr sz="1600" spc="-4" dirty="0">
                <a:latin typeface="Arial"/>
                <a:cs typeface="Arial"/>
              </a:rPr>
              <a:t>a</a:t>
            </a:r>
            <a:r>
              <a:rPr sz="1600" dirty="0">
                <a:latin typeface="Arial"/>
                <a:cs typeface="Arial"/>
              </a:rPr>
              <a:t>s </a:t>
            </a:r>
            <a:r>
              <a:rPr sz="1600" spc="-4" dirty="0">
                <a:latin typeface="Arial"/>
                <a:cs typeface="Arial"/>
              </a:rPr>
              <a:t>ob</a:t>
            </a:r>
            <a:r>
              <a:rPr sz="1600" dirty="0">
                <a:latin typeface="Arial"/>
                <a:cs typeface="Arial"/>
              </a:rPr>
              <a:t>s</a:t>
            </a:r>
            <a:r>
              <a:rPr sz="1600" spc="-4" dirty="0">
                <a:latin typeface="Arial"/>
                <a:cs typeface="Arial"/>
              </a:rPr>
              <a:t>e</a:t>
            </a:r>
            <a:r>
              <a:rPr sz="1600" dirty="0">
                <a:latin typeface="Arial"/>
                <a:cs typeface="Arial"/>
              </a:rPr>
              <a:t>rv</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s</a:t>
            </a:r>
            <a:r>
              <a:rPr sz="1600" spc="13" dirty="0">
                <a:latin typeface="Arial"/>
                <a:cs typeface="Arial"/>
              </a:rPr>
              <a:t> </a:t>
            </a:r>
            <a:r>
              <a:rPr sz="1600" dirty="0">
                <a:latin typeface="Arial"/>
                <a:cs typeface="Arial"/>
              </a:rPr>
              <a:t>s</a:t>
            </a:r>
            <a:r>
              <a:rPr sz="1600" spc="-4" dirty="0">
                <a:latin typeface="Arial"/>
                <a:cs typeface="Arial"/>
              </a:rPr>
              <a:t>pa</a:t>
            </a:r>
            <a:r>
              <a:rPr sz="1600" dirty="0">
                <a:latin typeface="Arial"/>
                <a:cs typeface="Arial"/>
              </a:rPr>
              <a:t>rse</a:t>
            </a:r>
            <a:r>
              <a:rPr sz="1600" spc="9" dirty="0">
                <a:latin typeface="Arial"/>
                <a:cs typeface="Arial"/>
              </a:rPr>
              <a:t> </a:t>
            </a:r>
            <a:r>
              <a:rPr sz="1600" spc="-4" dirty="0">
                <a:latin typeface="Arial"/>
                <a:cs typeface="Arial"/>
              </a:rPr>
              <a:t>he</a:t>
            </a:r>
            <a:r>
              <a:rPr sz="1600" dirty="0">
                <a:latin typeface="Arial"/>
                <a:cs typeface="Arial"/>
              </a:rPr>
              <a:t>r</a:t>
            </a:r>
            <a:r>
              <a:rPr sz="1600" spc="-4" dirty="0">
                <a:latin typeface="Arial"/>
                <a:cs typeface="Arial"/>
              </a:rPr>
              <a:t>e</a:t>
            </a:r>
            <a:r>
              <a:rPr sz="1600" dirty="0">
                <a:latin typeface="Arial"/>
                <a:cs typeface="Arial"/>
              </a:rPr>
              <a:t>.</a:t>
            </a:r>
          </a:p>
          <a:p>
            <a:pPr marL="11135" marR="4454">
              <a:lnSpc>
                <a:spcPct val="150000"/>
              </a:lnSpc>
              <a:spcBef>
                <a:spcPts val="1263"/>
              </a:spcBef>
              <a:buChar char="•"/>
              <a:tabLst>
                <a:tab pos="135851" algn="l"/>
              </a:tabLst>
            </a:pP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35" dirty="0">
                <a:latin typeface="Arial"/>
                <a:cs typeface="Arial"/>
              </a:rPr>
              <a:t>w</a:t>
            </a:r>
            <a:r>
              <a:rPr sz="1600" spc="-4" dirty="0">
                <a:latin typeface="Arial"/>
                <a:cs typeface="Arial"/>
              </a:rPr>
              <a:t>a</a:t>
            </a:r>
            <a:r>
              <a:rPr sz="1600" dirty="0">
                <a:latin typeface="Arial"/>
                <a:cs typeface="Arial"/>
              </a:rPr>
              <a:t>ve</a:t>
            </a:r>
            <a:r>
              <a:rPr sz="1600" spc="39" dirty="0">
                <a:latin typeface="Arial"/>
                <a:cs typeface="Arial"/>
              </a:rPr>
              <a:t> </a:t>
            </a:r>
            <a:r>
              <a:rPr sz="1600" spc="-4" dirty="0">
                <a:latin typeface="Arial"/>
                <a:cs typeface="Arial"/>
              </a:rPr>
              <a:t>da</a:t>
            </a:r>
            <a:r>
              <a:rPr sz="1600" dirty="0">
                <a:latin typeface="Arial"/>
                <a:cs typeface="Arial"/>
              </a:rPr>
              <a:t>ta</a:t>
            </a:r>
            <a:r>
              <a:rPr sz="1600" spc="-4" dirty="0">
                <a:latin typeface="Arial"/>
                <a:cs typeface="Arial"/>
              </a:rPr>
              <a:t> i</a:t>
            </a:r>
            <a:r>
              <a:rPr sz="1600" dirty="0">
                <a:latin typeface="Arial"/>
                <a:cs typeface="Arial"/>
              </a:rPr>
              <a:t>s </a:t>
            </a:r>
            <a:r>
              <a:rPr sz="1600" spc="-4" dirty="0">
                <a:latin typeface="Arial"/>
                <a:cs typeface="Arial"/>
              </a:rPr>
              <a:t>li</a:t>
            </a:r>
            <a:r>
              <a:rPr sz="1600" dirty="0">
                <a:latin typeface="Arial"/>
                <a:cs typeface="Arial"/>
              </a:rPr>
              <a:t>k</a:t>
            </a:r>
            <a:r>
              <a:rPr sz="1600" spc="-4" dirty="0">
                <a:latin typeface="Arial"/>
                <a:cs typeface="Arial"/>
              </a:rPr>
              <a:t>el</a:t>
            </a:r>
            <a:r>
              <a:rPr sz="1600" dirty="0">
                <a:latin typeface="Arial"/>
                <a:cs typeface="Arial"/>
              </a:rPr>
              <a:t>y</a:t>
            </a:r>
            <a:r>
              <a:rPr sz="1600" spc="13" dirty="0">
                <a:latin typeface="Arial"/>
                <a:cs typeface="Arial"/>
              </a:rPr>
              <a:t> </a:t>
            </a:r>
            <a:r>
              <a:rPr sz="1600" dirty="0">
                <a:latin typeface="Arial"/>
                <a:cs typeface="Arial"/>
              </a:rPr>
              <a:t>to</a:t>
            </a:r>
            <a:r>
              <a:rPr sz="1600" spc="-4" dirty="0">
                <a:latin typeface="Arial"/>
                <a:cs typeface="Arial"/>
              </a:rPr>
              <a:t> i</a:t>
            </a:r>
            <a:r>
              <a:rPr sz="1600" dirty="0">
                <a:latin typeface="Arial"/>
                <a:cs typeface="Arial"/>
              </a:rPr>
              <a:t>m</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ve</a:t>
            </a:r>
            <a:r>
              <a:rPr sz="1600" spc="9" dirty="0">
                <a:latin typeface="Arial"/>
                <a:cs typeface="Arial"/>
              </a:rPr>
              <a:t> </a:t>
            </a:r>
            <a:r>
              <a:rPr sz="1600" spc="-4" dirty="0">
                <a:latin typeface="Arial"/>
                <a:cs typeface="Arial"/>
              </a:rPr>
              <a:t>SS</a:t>
            </a:r>
            <a:r>
              <a:rPr sz="1600" dirty="0">
                <a:latin typeface="Arial"/>
                <a:cs typeface="Arial"/>
              </a:rPr>
              <a:t>T</a:t>
            </a:r>
            <a:r>
              <a:rPr sz="1600" spc="-26" dirty="0">
                <a:latin typeface="Arial"/>
                <a:cs typeface="Arial"/>
              </a:rPr>
              <a:t> </a:t>
            </a:r>
            <a:r>
              <a:rPr sz="1600" dirty="0">
                <a:latin typeface="Arial"/>
                <a:cs typeface="Arial"/>
              </a:rPr>
              <a:t>f</a:t>
            </a:r>
            <a:r>
              <a:rPr sz="1600" spc="-4" dirty="0">
                <a:latin typeface="Arial"/>
                <a:cs typeface="Arial"/>
              </a:rPr>
              <a:t>ea</a:t>
            </a:r>
            <a:r>
              <a:rPr sz="1600" dirty="0">
                <a:latin typeface="Arial"/>
                <a:cs typeface="Arial"/>
              </a:rPr>
              <a:t>t</a:t>
            </a:r>
            <a:r>
              <a:rPr sz="1600" spc="-4" dirty="0">
                <a:latin typeface="Arial"/>
                <a:cs typeface="Arial"/>
              </a:rPr>
              <a:t>u</a:t>
            </a:r>
            <a:r>
              <a:rPr sz="1600" dirty="0">
                <a:latin typeface="Arial"/>
                <a:cs typeface="Arial"/>
              </a:rPr>
              <a:t>re</a:t>
            </a:r>
            <a:r>
              <a:rPr sz="1600" spc="-4"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s</a:t>
            </a:r>
            <a:r>
              <a:rPr sz="1600" spc="-4" dirty="0">
                <a:latin typeface="Arial"/>
                <a:cs typeface="Arial"/>
              </a:rPr>
              <a:t>olu</a:t>
            </a:r>
            <a:r>
              <a:rPr sz="1600" dirty="0">
                <a:latin typeface="Arial"/>
                <a:cs typeface="Arial"/>
              </a:rPr>
              <a:t>t</a:t>
            </a:r>
            <a:r>
              <a:rPr sz="1600" spc="-4" dirty="0">
                <a:latin typeface="Arial"/>
                <a:cs typeface="Arial"/>
              </a:rPr>
              <a:t>io</a:t>
            </a:r>
            <a:r>
              <a:rPr sz="1600" dirty="0">
                <a:latin typeface="Arial"/>
                <a:cs typeface="Arial"/>
              </a:rPr>
              <a:t>n</a:t>
            </a:r>
            <a:r>
              <a:rPr sz="1600" spc="18" dirty="0">
                <a:latin typeface="Arial"/>
                <a:cs typeface="Arial"/>
              </a:rPr>
              <a:t> </a:t>
            </a:r>
            <a:r>
              <a:rPr sz="1600" spc="-4" dirty="0">
                <a:latin typeface="Arial"/>
                <a:cs typeface="Arial"/>
              </a:rPr>
              <a:t>i</a:t>
            </a:r>
            <a:r>
              <a:rPr sz="1600" dirty="0">
                <a:latin typeface="Arial"/>
                <a:cs typeface="Arial"/>
              </a:rPr>
              <a:t>n</a:t>
            </a:r>
            <a:r>
              <a:rPr sz="1600" spc="-4" dirty="0">
                <a:latin typeface="Arial"/>
                <a:cs typeface="Arial"/>
              </a:rPr>
              <a:t> </a:t>
            </a:r>
            <a:r>
              <a:rPr sz="1600" dirty="0">
                <a:latin typeface="Arial"/>
                <a:cs typeface="Arial"/>
              </a:rPr>
              <a:t>r</a:t>
            </a:r>
            <a:r>
              <a:rPr sz="1600" spc="-4" dirty="0">
                <a:latin typeface="Arial"/>
                <a:cs typeface="Arial"/>
              </a:rPr>
              <a:t>egion</a:t>
            </a:r>
            <a:r>
              <a:rPr sz="1600" dirty="0">
                <a:latin typeface="Arial"/>
                <a:cs typeface="Arial"/>
              </a:rPr>
              <a:t>s</a:t>
            </a:r>
            <a:r>
              <a:rPr sz="1600" spc="13"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spc="-4" dirty="0">
                <a:latin typeface="Arial"/>
                <a:cs typeface="Arial"/>
              </a:rPr>
              <a:t>pe</a:t>
            </a:r>
            <a:r>
              <a:rPr sz="1600" dirty="0">
                <a:latin typeface="Arial"/>
                <a:cs typeface="Arial"/>
              </a:rPr>
              <a:t>rs</a:t>
            </a:r>
            <a:r>
              <a:rPr sz="1600" spc="-4" dirty="0">
                <a:latin typeface="Arial"/>
                <a:cs typeface="Arial"/>
              </a:rPr>
              <a:t>i</a:t>
            </a:r>
            <a:r>
              <a:rPr sz="1600" dirty="0">
                <a:latin typeface="Arial"/>
                <a:cs typeface="Arial"/>
              </a:rPr>
              <a:t>st</a:t>
            </a:r>
            <a:r>
              <a:rPr sz="1600" spc="-4" dirty="0">
                <a:latin typeface="Arial"/>
                <a:cs typeface="Arial"/>
              </a:rPr>
              <a:t>en</a:t>
            </a:r>
            <a:r>
              <a:rPr sz="1600" dirty="0">
                <a:latin typeface="Arial"/>
                <a:cs typeface="Arial"/>
              </a:rPr>
              <a:t>t c</a:t>
            </a:r>
            <a:r>
              <a:rPr sz="1600" spc="-4" dirty="0">
                <a:latin typeface="Arial"/>
                <a:cs typeface="Arial"/>
              </a:rPr>
              <a:t>lou</a:t>
            </a:r>
            <a:r>
              <a:rPr sz="1600" dirty="0">
                <a:latin typeface="Arial"/>
                <a:cs typeface="Arial"/>
              </a:rPr>
              <a:t>d</a:t>
            </a:r>
            <a:r>
              <a:rPr sz="1600" spc="-4" dirty="0">
                <a:latin typeface="Arial"/>
                <a:cs typeface="Arial"/>
              </a:rPr>
              <a:t> </a:t>
            </a:r>
            <a:r>
              <a:rPr sz="1600" dirty="0">
                <a:latin typeface="Arial"/>
                <a:cs typeface="Arial"/>
              </a:rPr>
              <a:t>c</a:t>
            </a:r>
            <a:r>
              <a:rPr sz="1600" spc="-4" dirty="0">
                <a:latin typeface="Arial"/>
                <a:cs typeface="Arial"/>
              </a:rPr>
              <a:t>o</a:t>
            </a:r>
            <a:r>
              <a:rPr sz="1600" dirty="0">
                <a:latin typeface="Arial"/>
                <a:cs typeface="Arial"/>
              </a:rPr>
              <a:t>v</a:t>
            </a:r>
            <a:r>
              <a:rPr sz="1600" spc="-4" dirty="0">
                <a:latin typeface="Arial"/>
                <a:cs typeface="Arial"/>
              </a:rPr>
              <a:t>e</a:t>
            </a:r>
            <a:r>
              <a:rPr sz="1600" dirty="0">
                <a:latin typeface="Arial"/>
                <a:cs typeface="Arial"/>
              </a:rPr>
              <a:t>r (f</a:t>
            </a:r>
            <a:r>
              <a:rPr sz="1600" spc="-4" dirty="0">
                <a:latin typeface="Arial"/>
                <a:cs typeface="Arial"/>
              </a:rPr>
              <a:t>u</a:t>
            </a:r>
            <a:r>
              <a:rPr sz="1600" dirty="0">
                <a:latin typeface="Arial"/>
                <a:cs typeface="Arial"/>
              </a:rPr>
              <a:t>t</a:t>
            </a:r>
            <a:r>
              <a:rPr sz="1600" spc="-4" dirty="0">
                <a:latin typeface="Arial"/>
                <a:cs typeface="Arial"/>
              </a:rPr>
              <a:t>u</a:t>
            </a:r>
            <a:r>
              <a:rPr sz="1600" dirty="0">
                <a:latin typeface="Arial"/>
                <a:cs typeface="Arial"/>
              </a:rPr>
              <a:t>re</a:t>
            </a:r>
            <a:r>
              <a:rPr sz="1600" spc="-4" dirty="0">
                <a:latin typeface="Arial"/>
                <a:cs typeface="Arial"/>
              </a:rPr>
              <a:t> </a:t>
            </a:r>
            <a:r>
              <a:rPr sz="1600" spc="-35" dirty="0">
                <a:latin typeface="Arial"/>
                <a:cs typeface="Arial"/>
              </a:rPr>
              <a:t>w</a:t>
            </a:r>
            <a:r>
              <a:rPr sz="1600" spc="-4" dirty="0">
                <a:latin typeface="Arial"/>
                <a:cs typeface="Arial"/>
              </a:rPr>
              <a:t>o</a:t>
            </a:r>
            <a:r>
              <a:rPr sz="1600" dirty="0">
                <a:latin typeface="Arial"/>
                <a:cs typeface="Arial"/>
              </a:rPr>
              <a:t>rk</a:t>
            </a:r>
            <a:r>
              <a:rPr sz="1600" spc="44" dirty="0">
                <a:latin typeface="Arial"/>
                <a:cs typeface="Arial"/>
              </a:rPr>
              <a:t> </a:t>
            </a:r>
            <a:r>
              <a:rPr sz="1600" dirty="0">
                <a:latin typeface="Arial"/>
                <a:cs typeface="Arial"/>
              </a:rPr>
              <a:t>to</a:t>
            </a:r>
            <a:r>
              <a:rPr sz="1600" spc="-13" dirty="0">
                <a:latin typeface="Arial"/>
                <a:cs typeface="Arial"/>
              </a:rPr>
              <a:t> </a:t>
            </a:r>
            <a:r>
              <a:rPr sz="1600" dirty="0">
                <a:latin typeface="Arial"/>
                <a:cs typeface="Arial"/>
              </a:rPr>
              <a:t>v</a:t>
            </a:r>
            <a:r>
              <a:rPr sz="1600" spc="-4" dirty="0">
                <a:latin typeface="Arial"/>
                <a:cs typeface="Arial"/>
              </a:rPr>
              <a:t>e</a:t>
            </a:r>
            <a:r>
              <a:rPr sz="1600" dirty="0">
                <a:latin typeface="Arial"/>
                <a:cs typeface="Arial"/>
              </a:rPr>
              <a:t>r</a:t>
            </a:r>
            <a:r>
              <a:rPr sz="1600" spc="-4" dirty="0">
                <a:latin typeface="Arial"/>
                <a:cs typeface="Arial"/>
              </a:rPr>
              <a:t>i</a:t>
            </a:r>
            <a:r>
              <a:rPr sz="1600" dirty="0">
                <a:latin typeface="Arial"/>
                <a:cs typeface="Arial"/>
              </a:rPr>
              <a:t>fy t</a:t>
            </a:r>
            <a:r>
              <a:rPr sz="1600" spc="-4" dirty="0">
                <a:latin typeface="Arial"/>
                <a:cs typeface="Arial"/>
              </a:rPr>
              <a:t>hi</a:t>
            </a:r>
            <a:r>
              <a:rPr sz="1600" dirty="0">
                <a:latin typeface="Arial"/>
                <a:cs typeface="Arial"/>
              </a:rPr>
              <a:t>s)</a:t>
            </a:r>
          </a:p>
        </p:txBody>
      </p:sp>
      <p:graphicFrame>
        <p:nvGraphicFramePr>
          <p:cNvPr id="3" name="object 3"/>
          <p:cNvGraphicFramePr>
            <a:graphicFrameLocks noGrp="1"/>
          </p:cNvGraphicFramePr>
          <p:nvPr/>
        </p:nvGraphicFramePr>
        <p:xfrm>
          <a:off x="3352800" y="914400"/>
          <a:ext cx="3078768" cy="2614104"/>
        </p:xfrm>
        <a:graphic>
          <a:graphicData uri="http://schemas.openxmlformats.org/drawingml/2006/table">
            <a:tbl>
              <a:tblPr firstRow="1" bandRow="1">
                <a:tableStyleId>{2D5ABB26-0587-4C30-8999-92F81FD0307C}</a:tableStyleId>
              </a:tblPr>
              <a:tblGrid>
                <a:gridCol w="1662209"/>
                <a:gridCol w="1416559"/>
              </a:tblGrid>
              <a:tr h="1013139">
                <a:tc>
                  <a:txBody>
                    <a:bodyPr/>
                    <a:lstStyle/>
                    <a:p>
                      <a:pPr marL="340995">
                        <a:lnSpc>
                          <a:spcPct val="100000"/>
                        </a:lnSpc>
                      </a:pPr>
                      <a:r>
                        <a:rPr sz="1600" b="1" spc="-5" dirty="0">
                          <a:solidFill>
                            <a:srgbClr val="FFFFFF"/>
                          </a:solidFill>
                          <a:latin typeface="Arial"/>
                          <a:cs typeface="Arial"/>
                        </a:rPr>
                        <a:t>Ex</a:t>
                      </a:r>
                      <a:r>
                        <a:rPr sz="1600" b="1" dirty="0">
                          <a:solidFill>
                            <a:srgbClr val="FFFFFF"/>
                          </a:solidFill>
                          <a:latin typeface="Arial"/>
                          <a:cs typeface="Arial"/>
                        </a:rPr>
                        <a:t>p</a:t>
                      </a:r>
                      <a:r>
                        <a:rPr sz="1600" b="1" spc="-5" dirty="0">
                          <a:solidFill>
                            <a:srgbClr val="FFFFFF"/>
                          </a:solidFill>
                          <a:latin typeface="Arial"/>
                          <a:cs typeface="Arial"/>
                        </a:rPr>
                        <a:t>er</a:t>
                      </a:r>
                      <a:r>
                        <a:rPr sz="1600" b="1" dirty="0">
                          <a:solidFill>
                            <a:srgbClr val="FFFFFF"/>
                          </a:solidFill>
                          <a:latin typeface="Arial"/>
                          <a:cs typeface="Arial"/>
                        </a:rPr>
                        <a:t>i</a:t>
                      </a:r>
                      <a:r>
                        <a:rPr sz="1600" b="1" spc="-5" dirty="0">
                          <a:solidFill>
                            <a:srgbClr val="FFFFFF"/>
                          </a:solidFill>
                          <a:latin typeface="Arial"/>
                          <a:cs typeface="Arial"/>
                        </a:rPr>
                        <a:t>me</a:t>
                      </a:r>
                      <a:r>
                        <a:rPr sz="1600" b="1" dirty="0">
                          <a:solidFill>
                            <a:srgbClr val="FFFFFF"/>
                          </a:solidFill>
                          <a:latin typeface="Arial"/>
                          <a:cs typeface="Arial"/>
                        </a:rPr>
                        <a:t>nt</a:t>
                      </a:r>
                      <a:endParaRPr sz="1600">
                        <a:latin typeface="Arial"/>
                        <a:cs typeface="Arial"/>
                      </a:endParaRPr>
                    </a:p>
                  </a:txBody>
                  <a:tcPr marL="0" marR="0" marT="0" marB="0">
                    <a:lnL w="13715">
                      <a:solidFill>
                        <a:srgbClr val="FFFFFF"/>
                      </a:solidFill>
                      <a:prstDash val="solid"/>
                    </a:lnL>
                    <a:lnR w="12191">
                      <a:solidFill>
                        <a:srgbClr val="FFFFFF"/>
                      </a:solidFill>
                      <a:prstDash val="solid"/>
                    </a:lnR>
                    <a:lnT w="12191">
                      <a:solidFill>
                        <a:srgbClr val="FFFFFF"/>
                      </a:solidFill>
                      <a:prstDash val="solid"/>
                    </a:lnT>
                    <a:lnB w="38099">
                      <a:solidFill>
                        <a:srgbClr val="FFFFFF"/>
                      </a:solidFill>
                      <a:prstDash val="solid"/>
                    </a:lnB>
                    <a:solidFill>
                      <a:srgbClr val="373575"/>
                    </a:solidFill>
                  </a:tcPr>
                </a:tc>
                <a:tc>
                  <a:txBody>
                    <a:bodyPr/>
                    <a:lstStyle/>
                    <a:p>
                      <a:pPr marL="365760" marR="212090" indent="-146685">
                        <a:lnSpc>
                          <a:spcPct val="100000"/>
                        </a:lnSpc>
                      </a:pPr>
                      <a:r>
                        <a:rPr sz="1600" b="1" spc="-5" dirty="0">
                          <a:solidFill>
                            <a:srgbClr val="FFFFFF"/>
                          </a:solidFill>
                          <a:latin typeface="Arial"/>
                          <a:cs typeface="Arial"/>
                        </a:rPr>
                        <a:t>R</a:t>
                      </a:r>
                      <a:r>
                        <a:rPr sz="1600" b="1" dirty="0">
                          <a:solidFill>
                            <a:srgbClr val="FFFFFF"/>
                          </a:solidFill>
                          <a:latin typeface="Arial"/>
                          <a:cs typeface="Arial"/>
                        </a:rPr>
                        <a:t>MS</a:t>
                      </a:r>
                      <a:r>
                        <a:rPr sz="1600" b="1" spc="-10" dirty="0">
                          <a:solidFill>
                            <a:srgbClr val="FFFFFF"/>
                          </a:solidFill>
                          <a:latin typeface="Arial"/>
                          <a:cs typeface="Arial"/>
                        </a:rPr>
                        <a:t> </a:t>
                      </a:r>
                      <a:r>
                        <a:rPr sz="1600" b="1" dirty="0">
                          <a:solidFill>
                            <a:srgbClr val="FFFFFF"/>
                          </a:solidFill>
                          <a:latin typeface="Arial"/>
                          <a:cs typeface="Arial"/>
                        </a:rPr>
                        <a:t>diff</a:t>
                      </a:r>
                      <a:r>
                        <a:rPr sz="1600" b="1" spc="-10" dirty="0">
                          <a:solidFill>
                            <a:srgbClr val="FFFFFF"/>
                          </a:solidFill>
                          <a:latin typeface="Arial"/>
                          <a:cs typeface="Arial"/>
                        </a:rPr>
                        <a:t> </a:t>
                      </a:r>
                      <a:r>
                        <a:rPr sz="1600" b="1" dirty="0">
                          <a:solidFill>
                            <a:srgbClr val="FFFFFF"/>
                          </a:solidFill>
                          <a:latin typeface="Arial"/>
                          <a:cs typeface="Arial"/>
                        </a:rPr>
                        <a:t>to </a:t>
                      </a:r>
                      <a:r>
                        <a:rPr sz="1600" b="1" spc="-55" dirty="0">
                          <a:solidFill>
                            <a:srgbClr val="FFFFFF"/>
                          </a:solidFill>
                          <a:latin typeface="Arial"/>
                          <a:cs typeface="Arial"/>
                        </a:rPr>
                        <a:t>A</a:t>
                      </a:r>
                      <a:r>
                        <a:rPr sz="1600" b="1" spc="-5" dirty="0">
                          <a:solidFill>
                            <a:srgbClr val="FFFFFF"/>
                          </a:solidFill>
                          <a:latin typeface="Arial"/>
                          <a:cs typeface="Arial"/>
                        </a:rPr>
                        <a:t>r</a:t>
                      </a:r>
                      <a:r>
                        <a:rPr sz="1600" b="1" dirty="0">
                          <a:solidFill>
                            <a:srgbClr val="FFFFFF"/>
                          </a:solidFill>
                          <a:latin typeface="Arial"/>
                          <a:cs typeface="Arial"/>
                        </a:rPr>
                        <a:t>go</a:t>
                      </a:r>
                      <a:r>
                        <a:rPr sz="1600" b="1" spc="40" dirty="0">
                          <a:solidFill>
                            <a:srgbClr val="FFFFFF"/>
                          </a:solidFill>
                          <a:latin typeface="Arial"/>
                          <a:cs typeface="Arial"/>
                        </a:rPr>
                        <a:t> </a:t>
                      </a:r>
                      <a:r>
                        <a:rPr sz="1600" b="1" dirty="0">
                          <a:solidFill>
                            <a:srgbClr val="FFFFFF"/>
                          </a:solidFill>
                          <a:latin typeface="Arial"/>
                          <a:cs typeface="Arial"/>
                        </a:rPr>
                        <a:t>(</a:t>
                      </a:r>
                      <a:r>
                        <a:rPr sz="1600" b="1" spc="-5" dirty="0">
                          <a:solidFill>
                            <a:srgbClr val="FFFFFF"/>
                          </a:solidFill>
                          <a:latin typeface="Arial"/>
                          <a:cs typeface="Arial"/>
                        </a:rPr>
                        <a:t>K</a:t>
                      </a:r>
                      <a:r>
                        <a:rPr sz="1600" b="1" dirty="0">
                          <a:solidFill>
                            <a:srgbClr val="FFFFFF"/>
                          </a:solidFill>
                          <a:latin typeface="Arial"/>
                          <a:cs typeface="Arial"/>
                        </a:rPr>
                        <a:t>)</a:t>
                      </a:r>
                      <a:endParaRPr sz="1600">
                        <a:latin typeface="Arial"/>
                        <a:cs typeface="Arial"/>
                      </a:endParaRPr>
                    </a:p>
                  </a:txBody>
                  <a:tcPr marL="0" marR="0" marT="0" marB="0">
                    <a:lnL w="12191">
                      <a:solidFill>
                        <a:srgbClr val="FFFFFF"/>
                      </a:solidFill>
                      <a:prstDash val="solid"/>
                    </a:lnL>
                    <a:lnR w="12191">
                      <a:solidFill>
                        <a:srgbClr val="FFFFFF"/>
                      </a:solidFill>
                      <a:prstDash val="solid"/>
                    </a:lnR>
                    <a:lnT w="12191">
                      <a:solidFill>
                        <a:srgbClr val="FFFFFF"/>
                      </a:solidFill>
                      <a:prstDash val="solid"/>
                    </a:lnT>
                    <a:lnB w="38099">
                      <a:solidFill>
                        <a:srgbClr val="FFFFFF"/>
                      </a:solidFill>
                      <a:prstDash val="solid"/>
                    </a:lnB>
                    <a:solidFill>
                      <a:srgbClr val="373575"/>
                    </a:solidFill>
                  </a:tcPr>
                </a:tc>
              </a:tr>
              <a:tr h="388658">
                <a:tc>
                  <a:txBody>
                    <a:bodyPr/>
                    <a:lstStyle/>
                    <a:p>
                      <a:pPr marL="83820">
                        <a:lnSpc>
                          <a:spcPct val="100000"/>
                        </a:lnSpc>
                      </a:pPr>
                      <a:r>
                        <a:rPr sz="1600" spc="-5" dirty="0">
                          <a:latin typeface="Arial"/>
                          <a:cs typeface="Arial"/>
                        </a:rPr>
                        <a:t>Con</a:t>
                      </a:r>
                      <a:r>
                        <a:rPr sz="1600" dirty="0">
                          <a:latin typeface="Arial"/>
                          <a:cs typeface="Arial"/>
                        </a:rPr>
                        <a:t>tr</a:t>
                      </a:r>
                      <a:r>
                        <a:rPr sz="1600" spc="-5" dirty="0">
                          <a:latin typeface="Arial"/>
                          <a:cs typeface="Arial"/>
                        </a:rPr>
                        <a:t>o</a:t>
                      </a:r>
                      <a:r>
                        <a:rPr sz="1600" dirty="0">
                          <a:latin typeface="Arial"/>
                          <a:cs typeface="Arial"/>
                        </a:rPr>
                        <a:t>l</a:t>
                      </a:r>
                      <a:endParaRPr sz="1600">
                        <a:latin typeface="Arial"/>
                        <a:cs typeface="Arial"/>
                      </a:endParaRPr>
                    </a:p>
                  </a:txBody>
                  <a:tcPr marL="0" marR="0" marT="0" marB="0">
                    <a:lnL w="13715">
                      <a:solidFill>
                        <a:srgbClr val="FFFFFF"/>
                      </a:solidFill>
                      <a:prstDash val="solid"/>
                    </a:lnL>
                    <a:lnR w="12191">
                      <a:solidFill>
                        <a:srgbClr val="FFFFFF"/>
                      </a:solidFill>
                      <a:prstDash val="solid"/>
                    </a:lnR>
                    <a:lnT w="38099">
                      <a:solidFill>
                        <a:srgbClr val="FFFFFF"/>
                      </a:solidFill>
                      <a:prstDash val="solid"/>
                    </a:lnT>
                    <a:lnB w="13715">
                      <a:solidFill>
                        <a:srgbClr val="FFFFFF"/>
                      </a:solidFill>
                      <a:prstDash val="solid"/>
                    </a:lnB>
                    <a:solidFill>
                      <a:srgbClr val="DBDBEC"/>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5</a:t>
                      </a:r>
                      <a:r>
                        <a:rPr sz="1600" dirty="0">
                          <a:latin typeface="Arial"/>
                          <a:cs typeface="Arial"/>
                        </a:rPr>
                        <a:t>0</a:t>
                      </a:r>
                      <a:endParaRPr sz="1600">
                        <a:latin typeface="Arial"/>
                        <a:cs typeface="Arial"/>
                      </a:endParaRPr>
                    </a:p>
                  </a:txBody>
                  <a:tcPr marL="0" marR="0" marT="0" marB="0">
                    <a:lnL w="12191">
                      <a:solidFill>
                        <a:srgbClr val="FFFFFF"/>
                      </a:solidFill>
                      <a:prstDash val="solid"/>
                    </a:lnL>
                    <a:lnR w="12191">
                      <a:solidFill>
                        <a:srgbClr val="FFFFFF"/>
                      </a:solidFill>
                      <a:prstDash val="solid"/>
                    </a:lnR>
                    <a:lnT w="38099">
                      <a:solidFill>
                        <a:srgbClr val="FFFFFF"/>
                      </a:solidFill>
                      <a:prstDash val="solid"/>
                    </a:lnT>
                    <a:lnB w="13715">
                      <a:solidFill>
                        <a:srgbClr val="FFFFFF"/>
                      </a:solidFill>
                      <a:prstDash val="solid"/>
                    </a:lnB>
                    <a:solidFill>
                      <a:srgbClr val="DBDBEC"/>
                    </a:solidFill>
                  </a:tcPr>
                </a:tc>
              </a:tr>
              <a:tr h="380359">
                <a:tc>
                  <a:txBody>
                    <a:bodyPr/>
                    <a:lstStyle/>
                    <a:p>
                      <a:pPr marL="83820">
                        <a:lnSpc>
                          <a:spcPct val="100000"/>
                        </a:lnSpc>
                      </a:pPr>
                      <a:r>
                        <a:rPr sz="1600" dirty="0">
                          <a:latin typeface="Arial"/>
                          <a:cs typeface="Arial"/>
                        </a:rPr>
                        <a:t>+</a:t>
                      </a:r>
                      <a:r>
                        <a:rPr sz="1600" spc="-114" dirty="0">
                          <a:latin typeface="Arial"/>
                          <a:cs typeface="Arial"/>
                        </a:rPr>
                        <a:t> </a:t>
                      </a:r>
                      <a:r>
                        <a:rPr sz="1600" spc="-5" dirty="0">
                          <a:latin typeface="Arial"/>
                          <a:cs typeface="Arial"/>
                        </a:rPr>
                        <a:t>A</a:t>
                      </a:r>
                      <a:r>
                        <a:rPr sz="1600" dirty="0">
                          <a:latin typeface="Arial"/>
                          <a:cs typeface="Arial"/>
                        </a:rPr>
                        <a:t>M</a:t>
                      </a:r>
                      <a:r>
                        <a:rPr sz="1600" spc="-5" dirty="0">
                          <a:latin typeface="Arial"/>
                          <a:cs typeface="Arial"/>
                        </a:rPr>
                        <a:t>SR</a:t>
                      </a:r>
                      <a:r>
                        <a:rPr sz="1600" dirty="0">
                          <a:latin typeface="Arial"/>
                          <a:cs typeface="Arial"/>
                        </a:rPr>
                        <a:t>2</a:t>
                      </a:r>
                      <a:endParaRPr sz="1600">
                        <a:latin typeface="Arial"/>
                        <a:cs typeface="Arial"/>
                      </a:endParaRPr>
                    </a:p>
                  </a:txBody>
                  <a:tcPr marL="0" marR="0" marT="0" marB="0">
                    <a:lnL w="13715">
                      <a:solidFill>
                        <a:srgbClr val="FFFFFF"/>
                      </a:solidFill>
                      <a:prstDash val="solid"/>
                    </a:lnL>
                    <a:lnR w="12191">
                      <a:solidFill>
                        <a:srgbClr val="FFFFFF"/>
                      </a:solidFill>
                      <a:prstDash val="solid"/>
                    </a:lnR>
                    <a:lnT w="13715">
                      <a:solidFill>
                        <a:srgbClr val="FFFFFF"/>
                      </a:solidFill>
                      <a:prstDash val="solid"/>
                    </a:lnT>
                    <a:lnB w="13715">
                      <a:solidFill>
                        <a:srgbClr val="FFFFFF"/>
                      </a:solidFill>
                      <a:prstDash val="solid"/>
                    </a:lnB>
                    <a:solidFill>
                      <a:srgbClr val="EEEEF6"/>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4</a:t>
                      </a:r>
                      <a:r>
                        <a:rPr sz="1600" dirty="0">
                          <a:latin typeface="Arial"/>
                          <a:cs typeface="Arial"/>
                        </a:rPr>
                        <a:t>4</a:t>
                      </a:r>
                      <a:endParaRPr sz="1600">
                        <a:latin typeface="Arial"/>
                        <a:cs typeface="Arial"/>
                      </a:endParaRPr>
                    </a:p>
                  </a:txBody>
                  <a:tcPr marL="0" marR="0" marT="0" marB="0">
                    <a:lnL w="12191">
                      <a:solidFill>
                        <a:srgbClr val="FFFFFF"/>
                      </a:solidFill>
                      <a:prstDash val="solid"/>
                    </a:lnL>
                    <a:lnR w="12191">
                      <a:solidFill>
                        <a:srgbClr val="FFFFFF"/>
                      </a:solidFill>
                      <a:prstDash val="solid"/>
                    </a:lnR>
                    <a:lnT w="13715">
                      <a:solidFill>
                        <a:srgbClr val="FFFFFF"/>
                      </a:solidFill>
                      <a:prstDash val="solid"/>
                    </a:lnT>
                    <a:lnB w="13715">
                      <a:solidFill>
                        <a:srgbClr val="FFFFFF"/>
                      </a:solidFill>
                      <a:prstDash val="solid"/>
                    </a:lnB>
                    <a:solidFill>
                      <a:srgbClr val="EEEEF6"/>
                    </a:solidFill>
                  </a:tcPr>
                </a:tc>
              </a:tr>
              <a:tr h="379667">
                <a:tc>
                  <a:txBody>
                    <a:bodyPr/>
                    <a:lstStyle/>
                    <a:p>
                      <a:pPr marL="83820">
                        <a:lnSpc>
                          <a:spcPct val="100000"/>
                        </a:lnSpc>
                      </a:pPr>
                      <a:r>
                        <a:rPr sz="1600" dirty="0">
                          <a:latin typeface="Arial"/>
                          <a:cs typeface="Arial"/>
                        </a:rPr>
                        <a:t>+</a:t>
                      </a:r>
                      <a:r>
                        <a:rPr sz="1600" spc="-20" dirty="0">
                          <a:latin typeface="Arial"/>
                          <a:cs typeface="Arial"/>
                        </a:rPr>
                        <a:t> </a:t>
                      </a:r>
                      <a:r>
                        <a:rPr sz="1600" spc="-5" dirty="0">
                          <a:latin typeface="Arial"/>
                          <a:cs typeface="Arial"/>
                        </a:rPr>
                        <a:t>V</a:t>
                      </a:r>
                      <a:r>
                        <a:rPr sz="1600" dirty="0">
                          <a:latin typeface="Arial"/>
                          <a:cs typeface="Arial"/>
                        </a:rPr>
                        <a:t>II</a:t>
                      </a:r>
                      <a:r>
                        <a:rPr sz="1600" spc="-5" dirty="0">
                          <a:latin typeface="Arial"/>
                          <a:cs typeface="Arial"/>
                        </a:rPr>
                        <a:t>R</a:t>
                      </a:r>
                      <a:r>
                        <a:rPr sz="1600" dirty="0">
                          <a:latin typeface="Arial"/>
                          <a:cs typeface="Arial"/>
                        </a:rPr>
                        <a:t>S</a:t>
                      </a:r>
                      <a:endParaRPr sz="1600">
                        <a:latin typeface="Arial"/>
                        <a:cs typeface="Arial"/>
                      </a:endParaRPr>
                    </a:p>
                  </a:txBody>
                  <a:tcPr marL="0" marR="0" marT="0" marB="0">
                    <a:lnL w="13715">
                      <a:solidFill>
                        <a:srgbClr val="FFFFFF"/>
                      </a:solidFill>
                      <a:prstDash val="solid"/>
                    </a:lnL>
                    <a:lnR w="12191">
                      <a:solidFill>
                        <a:srgbClr val="FFFFFF"/>
                      </a:solidFill>
                      <a:prstDash val="solid"/>
                    </a:lnR>
                    <a:lnT w="13715">
                      <a:solidFill>
                        <a:srgbClr val="FFFFFF"/>
                      </a:solidFill>
                      <a:prstDash val="solid"/>
                    </a:lnT>
                    <a:lnB w="12191">
                      <a:solidFill>
                        <a:srgbClr val="FFFFFF"/>
                      </a:solidFill>
                      <a:prstDash val="solid"/>
                    </a:lnB>
                    <a:solidFill>
                      <a:srgbClr val="DBDBEC"/>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4</a:t>
                      </a:r>
                      <a:r>
                        <a:rPr sz="1600" dirty="0">
                          <a:latin typeface="Arial"/>
                          <a:cs typeface="Arial"/>
                        </a:rPr>
                        <a:t>4</a:t>
                      </a:r>
                      <a:endParaRPr sz="1600">
                        <a:latin typeface="Arial"/>
                        <a:cs typeface="Arial"/>
                      </a:endParaRPr>
                    </a:p>
                  </a:txBody>
                  <a:tcPr marL="0" marR="0" marT="0" marB="0">
                    <a:lnL w="12191">
                      <a:solidFill>
                        <a:srgbClr val="FFFFFF"/>
                      </a:solidFill>
                      <a:prstDash val="solid"/>
                    </a:lnL>
                    <a:lnR w="12191">
                      <a:solidFill>
                        <a:srgbClr val="FFFFFF"/>
                      </a:solidFill>
                      <a:prstDash val="solid"/>
                    </a:lnR>
                    <a:lnT w="13715">
                      <a:solidFill>
                        <a:srgbClr val="FFFFFF"/>
                      </a:solidFill>
                      <a:prstDash val="solid"/>
                    </a:lnT>
                    <a:lnB w="12191">
                      <a:solidFill>
                        <a:srgbClr val="FFFFFF"/>
                      </a:solidFill>
                      <a:prstDash val="solid"/>
                    </a:lnB>
                    <a:solidFill>
                      <a:srgbClr val="DBDBEC"/>
                    </a:solidFill>
                  </a:tcPr>
                </a:tc>
              </a:tr>
              <a:tr h="452281">
                <a:tc>
                  <a:txBody>
                    <a:bodyPr/>
                    <a:lstStyle/>
                    <a:p>
                      <a:pPr marL="83820">
                        <a:lnSpc>
                          <a:spcPct val="100000"/>
                        </a:lnSpc>
                      </a:pPr>
                      <a:r>
                        <a:rPr sz="1600" dirty="0">
                          <a:latin typeface="Arial"/>
                          <a:cs typeface="Arial"/>
                        </a:rPr>
                        <a:t>+</a:t>
                      </a:r>
                      <a:r>
                        <a:rPr sz="1600" spc="-114" dirty="0">
                          <a:latin typeface="Arial"/>
                          <a:cs typeface="Arial"/>
                        </a:rPr>
                        <a:t> </a:t>
                      </a:r>
                      <a:r>
                        <a:rPr sz="1600" spc="-5" dirty="0">
                          <a:latin typeface="Arial"/>
                          <a:cs typeface="Arial"/>
                        </a:rPr>
                        <a:t>A</a:t>
                      </a:r>
                      <a:r>
                        <a:rPr sz="1600" dirty="0">
                          <a:latin typeface="Arial"/>
                          <a:cs typeface="Arial"/>
                        </a:rPr>
                        <a:t>M</a:t>
                      </a:r>
                      <a:r>
                        <a:rPr sz="1600" spc="-5" dirty="0">
                          <a:latin typeface="Arial"/>
                          <a:cs typeface="Arial"/>
                        </a:rPr>
                        <a:t>SR2</a:t>
                      </a:r>
                      <a:r>
                        <a:rPr sz="1600" dirty="0">
                          <a:latin typeface="Arial"/>
                          <a:cs typeface="Arial"/>
                        </a:rPr>
                        <a:t>,</a:t>
                      </a:r>
                      <a:r>
                        <a:rPr sz="1600" spc="5" dirty="0">
                          <a:latin typeface="Arial"/>
                          <a:cs typeface="Arial"/>
                        </a:rPr>
                        <a:t> </a:t>
                      </a:r>
                      <a:r>
                        <a:rPr sz="1600" spc="-5" dirty="0">
                          <a:latin typeface="Arial"/>
                          <a:cs typeface="Arial"/>
                        </a:rPr>
                        <a:t>V</a:t>
                      </a:r>
                      <a:r>
                        <a:rPr sz="1600" dirty="0">
                          <a:latin typeface="Arial"/>
                          <a:cs typeface="Arial"/>
                        </a:rPr>
                        <a:t>II</a:t>
                      </a:r>
                      <a:r>
                        <a:rPr sz="1600" spc="-5" dirty="0">
                          <a:latin typeface="Arial"/>
                          <a:cs typeface="Arial"/>
                        </a:rPr>
                        <a:t>R</a:t>
                      </a:r>
                      <a:r>
                        <a:rPr sz="1600" dirty="0">
                          <a:latin typeface="Arial"/>
                          <a:cs typeface="Arial"/>
                        </a:rPr>
                        <a:t>S</a:t>
                      </a:r>
                      <a:endParaRPr sz="1600">
                        <a:latin typeface="Arial"/>
                        <a:cs typeface="Arial"/>
                      </a:endParaRPr>
                    </a:p>
                  </a:txBody>
                  <a:tcPr marL="0" marR="0" marT="0" marB="0">
                    <a:lnL w="13715">
                      <a:solidFill>
                        <a:srgbClr val="FFFFFF"/>
                      </a:solidFill>
                      <a:prstDash val="solid"/>
                    </a:lnL>
                    <a:lnR w="12191">
                      <a:solidFill>
                        <a:srgbClr val="FFFFFF"/>
                      </a:solidFill>
                      <a:prstDash val="solid"/>
                    </a:lnR>
                    <a:lnT w="12191">
                      <a:solidFill>
                        <a:srgbClr val="FFFFFF"/>
                      </a:solidFill>
                      <a:prstDash val="solid"/>
                    </a:lnT>
                    <a:lnB w="12191">
                      <a:solidFill>
                        <a:srgbClr val="FFFFFF"/>
                      </a:solidFill>
                      <a:prstDash val="solid"/>
                    </a:lnB>
                    <a:solidFill>
                      <a:srgbClr val="EEEEF6"/>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4</a:t>
                      </a:r>
                      <a:r>
                        <a:rPr sz="1600" dirty="0">
                          <a:latin typeface="Arial"/>
                          <a:cs typeface="Arial"/>
                        </a:rPr>
                        <a:t>2</a:t>
                      </a:r>
                    </a:p>
                  </a:txBody>
                  <a:tcPr marL="0" marR="0" marT="0" marB="0">
                    <a:lnL w="12191">
                      <a:solidFill>
                        <a:srgbClr val="FFFFFF"/>
                      </a:solidFill>
                      <a:prstDash val="solid"/>
                    </a:lnL>
                    <a:lnR w="12191">
                      <a:solidFill>
                        <a:srgbClr val="FFFFFF"/>
                      </a:solidFill>
                      <a:prstDash val="solid"/>
                    </a:lnR>
                    <a:lnT w="12191">
                      <a:solidFill>
                        <a:srgbClr val="FFFFFF"/>
                      </a:solidFill>
                      <a:prstDash val="solid"/>
                    </a:lnT>
                    <a:lnB w="12191">
                      <a:solidFill>
                        <a:srgbClr val="FFFFFF"/>
                      </a:solidFill>
                      <a:prstDash val="solid"/>
                    </a:lnB>
                    <a:solidFill>
                      <a:srgbClr val="EEEEF6"/>
                    </a:solidFill>
                  </a:tcPr>
                </a:tc>
              </a:tr>
            </a:tbl>
          </a:graphicData>
        </a:graphic>
      </p:graphicFrame>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2438400"/>
            <a:ext cx="5965299" cy="897008"/>
          </a:xfrm>
          <a:prstGeom prst="rect">
            <a:avLst/>
          </a:prstGeom>
        </p:spPr>
        <p:txBody>
          <a:bodyPr vert="horz" wrap="square" lIns="0" tIns="293973" rIns="0" bIns="0" rtlCol="0">
            <a:spAutoFit/>
          </a:bodyPr>
          <a:lstStyle/>
          <a:p>
            <a:pPr marL="239410"/>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dirty="0">
                <a:latin typeface="Calibri"/>
                <a:cs typeface="Calibri"/>
              </a:rPr>
              <a:t>M</a:t>
            </a:r>
            <a:r>
              <a:rPr spc="4" dirty="0"/>
              <a:t>G</a:t>
            </a:r>
            <a:r>
              <a:rPr dirty="0">
                <a:latin typeface="Calibri"/>
                <a:cs typeface="Calibri"/>
              </a:rPr>
              <a:t>DS</a:t>
            </a:r>
            <a:r>
              <a:rPr spc="-22" dirty="0"/>
              <a:t>S</a:t>
            </a:r>
            <a:r>
              <a:rPr dirty="0">
                <a:latin typeface="Calibri"/>
                <a:cs typeface="Calibri"/>
              </a:rPr>
              <a:t>T</a:t>
            </a:r>
            <a:r>
              <a:rPr spc="-105" dirty="0">
                <a:latin typeface="Times New Roman"/>
                <a:cs typeface="Times New Roman"/>
              </a:rPr>
              <a:t> </a:t>
            </a:r>
            <a:r>
              <a:rPr dirty="0">
                <a:latin typeface="Calibri"/>
                <a:cs typeface="Calibri"/>
              </a:rPr>
              <a:t>ana</a:t>
            </a:r>
            <a:r>
              <a:rPr spc="-4" dirty="0"/>
              <a:t>l</a:t>
            </a:r>
            <a:r>
              <a:rPr spc="-35" dirty="0"/>
              <a:t>y</a:t>
            </a:r>
            <a:r>
              <a:rPr spc="4" dirty="0"/>
              <a:t>se</a:t>
            </a:r>
            <a:r>
              <a:rPr dirty="0">
                <a:latin typeface="Calibri"/>
                <a:cs typeface="Calibri"/>
              </a:rPr>
              <a:t>s</a:t>
            </a:r>
          </a:p>
        </p:txBody>
      </p:sp>
      <p:sp>
        <p:nvSpPr>
          <p:cNvPr id="3" name="object 3"/>
          <p:cNvSpPr txBox="1"/>
          <p:nvPr/>
        </p:nvSpPr>
        <p:spPr>
          <a:xfrm>
            <a:off x="2588890" y="3942484"/>
            <a:ext cx="5107309" cy="1034129"/>
          </a:xfrm>
          <a:prstGeom prst="rect">
            <a:avLst/>
          </a:prstGeom>
        </p:spPr>
        <p:txBody>
          <a:bodyPr vert="horz" wrap="square" lIns="0" tIns="0" rIns="0" bIns="0" rtlCol="0">
            <a:spAutoFit/>
          </a:bodyPr>
          <a:lstStyle/>
          <a:p>
            <a:pPr marL="11135" marR="4454" indent="789497">
              <a:lnSpc>
                <a:spcPct val="120000"/>
              </a:lnSpc>
            </a:pPr>
            <a:r>
              <a:rPr sz="2800" spc="-259" dirty="0">
                <a:solidFill>
                  <a:srgbClr val="898989"/>
                </a:solidFill>
                <a:latin typeface="Calibri"/>
                <a:cs typeface="Calibri"/>
              </a:rPr>
              <a:t>T</a:t>
            </a:r>
            <a:r>
              <a:rPr sz="2800" dirty="0">
                <a:solidFill>
                  <a:srgbClr val="898989"/>
                </a:solidFill>
                <a:latin typeface="Calibri"/>
                <a:cs typeface="Calibri"/>
              </a:rPr>
              <a:t>o</a:t>
            </a:r>
            <a:r>
              <a:rPr sz="2800" spc="-9" dirty="0">
                <a:solidFill>
                  <a:srgbClr val="898989"/>
                </a:solidFill>
                <a:latin typeface="Calibri"/>
                <a:cs typeface="Calibri"/>
              </a:rPr>
              <a:t>s</a:t>
            </a:r>
            <a:r>
              <a:rPr sz="2800" spc="-4" dirty="0">
                <a:solidFill>
                  <a:srgbClr val="898989"/>
                </a:solidFill>
                <a:latin typeface="Calibri"/>
                <a:cs typeface="Calibri"/>
              </a:rPr>
              <a:t>hi</a:t>
            </a:r>
            <a:r>
              <a:rPr sz="2800" dirty="0">
                <a:solidFill>
                  <a:srgbClr val="898989"/>
                </a:solidFill>
                <a:latin typeface="Calibri"/>
                <a:cs typeface="Calibri"/>
              </a:rPr>
              <a:t>y</a:t>
            </a:r>
            <a:r>
              <a:rPr sz="2800" spc="-4" dirty="0">
                <a:solidFill>
                  <a:srgbClr val="898989"/>
                </a:solidFill>
                <a:latin typeface="Calibri"/>
                <a:cs typeface="Calibri"/>
              </a:rPr>
              <a:t>uk</a:t>
            </a:r>
            <a:r>
              <a:rPr sz="2800" dirty="0">
                <a:solidFill>
                  <a:srgbClr val="898989"/>
                </a:solidFill>
                <a:latin typeface="Calibri"/>
                <a:cs typeface="Calibri"/>
              </a:rPr>
              <a:t>i</a:t>
            </a:r>
            <a:r>
              <a:rPr sz="2800" spc="-57" dirty="0">
                <a:solidFill>
                  <a:srgbClr val="898989"/>
                </a:solidFill>
                <a:latin typeface="Times New Roman"/>
                <a:cs typeface="Times New Roman"/>
              </a:rPr>
              <a:t> </a:t>
            </a:r>
            <a:r>
              <a:rPr sz="2800" dirty="0">
                <a:solidFill>
                  <a:srgbClr val="898989"/>
                </a:solidFill>
                <a:latin typeface="Calibri"/>
                <a:cs typeface="Calibri"/>
              </a:rPr>
              <a:t>Sa</a:t>
            </a:r>
            <a:r>
              <a:rPr sz="2800" spc="-35" dirty="0">
                <a:solidFill>
                  <a:srgbClr val="898989"/>
                </a:solidFill>
                <a:latin typeface="Calibri"/>
                <a:cs typeface="Calibri"/>
              </a:rPr>
              <a:t>k</a:t>
            </a:r>
            <a:r>
              <a:rPr sz="2800" spc="-4" dirty="0">
                <a:solidFill>
                  <a:srgbClr val="898989"/>
                </a:solidFill>
                <a:latin typeface="Calibri"/>
                <a:cs typeface="Calibri"/>
              </a:rPr>
              <a:t>u</a:t>
            </a:r>
            <a:r>
              <a:rPr sz="2800" spc="-53" dirty="0">
                <a:solidFill>
                  <a:srgbClr val="898989"/>
                </a:solidFill>
                <a:latin typeface="Calibri"/>
                <a:cs typeface="Calibri"/>
              </a:rPr>
              <a:t>r</a:t>
            </a:r>
            <a:r>
              <a:rPr sz="2800" dirty="0">
                <a:solidFill>
                  <a:srgbClr val="898989"/>
                </a:solidFill>
                <a:latin typeface="Calibri"/>
                <a:cs typeface="Calibri"/>
              </a:rPr>
              <a:t>ai</a:t>
            </a:r>
            <a:r>
              <a:rPr sz="2800" dirty="0">
                <a:solidFill>
                  <a:srgbClr val="898989"/>
                </a:solidFill>
                <a:latin typeface="Times New Roman"/>
                <a:cs typeface="Times New Roman"/>
              </a:rPr>
              <a:t> </a:t>
            </a:r>
            <a:endParaRPr lang="en-US" sz="2800" dirty="0" smtClean="0">
              <a:solidFill>
                <a:srgbClr val="898989"/>
              </a:solidFill>
              <a:latin typeface="Times New Roman"/>
              <a:cs typeface="Times New Roman"/>
            </a:endParaRPr>
          </a:p>
          <a:p>
            <a:pPr marL="11135" marR="4454" indent="789497">
              <a:lnSpc>
                <a:spcPct val="120000"/>
              </a:lnSpc>
            </a:pPr>
            <a:r>
              <a:rPr sz="2800" spc="-4" dirty="0" smtClean="0">
                <a:solidFill>
                  <a:srgbClr val="898989"/>
                </a:solidFill>
                <a:latin typeface="Calibri"/>
                <a:cs typeface="Calibri"/>
              </a:rPr>
              <a:t>J</a:t>
            </a:r>
            <a:r>
              <a:rPr sz="2800" dirty="0" smtClean="0">
                <a:solidFill>
                  <a:srgbClr val="898989"/>
                </a:solidFill>
                <a:latin typeface="Calibri"/>
                <a:cs typeface="Calibri"/>
              </a:rPr>
              <a:t>a</a:t>
            </a:r>
            <a:r>
              <a:rPr sz="2800" spc="-4" dirty="0" smtClean="0">
                <a:solidFill>
                  <a:srgbClr val="898989"/>
                </a:solidFill>
                <a:latin typeface="Calibri"/>
                <a:cs typeface="Calibri"/>
              </a:rPr>
              <a:t>p</a:t>
            </a:r>
            <a:r>
              <a:rPr sz="2800" dirty="0" smtClean="0">
                <a:solidFill>
                  <a:srgbClr val="898989"/>
                </a:solidFill>
                <a:latin typeface="Calibri"/>
                <a:cs typeface="Calibri"/>
              </a:rPr>
              <a:t>an</a:t>
            </a:r>
            <a:r>
              <a:rPr sz="2800" spc="-66" dirty="0" smtClean="0">
                <a:solidFill>
                  <a:srgbClr val="898989"/>
                </a:solidFill>
                <a:latin typeface="Times New Roman"/>
                <a:cs typeface="Times New Roman"/>
              </a:rPr>
              <a:t> </a:t>
            </a:r>
            <a:r>
              <a:rPr sz="2800" spc="-4" dirty="0">
                <a:solidFill>
                  <a:srgbClr val="898989"/>
                </a:solidFill>
                <a:latin typeface="Calibri"/>
                <a:cs typeface="Calibri"/>
              </a:rPr>
              <a:t>M</a:t>
            </a:r>
            <a:r>
              <a:rPr sz="2800" spc="-9" dirty="0">
                <a:solidFill>
                  <a:srgbClr val="898989"/>
                </a:solidFill>
                <a:latin typeface="Calibri"/>
                <a:cs typeface="Calibri"/>
              </a:rPr>
              <a:t>e</a:t>
            </a:r>
            <a:r>
              <a:rPr sz="2800" spc="-39" dirty="0">
                <a:solidFill>
                  <a:srgbClr val="898989"/>
                </a:solidFill>
                <a:latin typeface="Calibri"/>
                <a:cs typeface="Calibri"/>
              </a:rPr>
              <a:t>t</a:t>
            </a:r>
            <a:r>
              <a:rPr sz="2800" dirty="0">
                <a:solidFill>
                  <a:srgbClr val="898989"/>
                </a:solidFill>
                <a:latin typeface="Calibri"/>
                <a:cs typeface="Calibri"/>
              </a:rPr>
              <a:t>e</a:t>
            </a:r>
            <a:r>
              <a:rPr sz="2800" spc="-44" dirty="0">
                <a:solidFill>
                  <a:srgbClr val="898989"/>
                </a:solidFill>
                <a:latin typeface="Calibri"/>
                <a:cs typeface="Calibri"/>
              </a:rPr>
              <a:t>r</a:t>
            </a:r>
            <a:r>
              <a:rPr sz="2800" dirty="0">
                <a:solidFill>
                  <a:srgbClr val="898989"/>
                </a:solidFill>
                <a:latin typeface="Calibri"/>
                <a:cs typeface="Calibri"/>
              </a:rPr>
              <a:t>o</a:t>
            </a:r>
            <a:r>
              <a:rPr sz="2800" spc="-4" dirty="0">
                <a:solidFill>
                  <a:srgbClr val="898989"/>
                </a:solidFill>
                <a:latin typeface="Calibri"/>
                <a:cs typeface="Calibri"/>
              </a:rPr>
              <a:t>l</a:t>
            </a:r>
            <a:r>
              <a:rPr sz="2800" dirty="0">
                <a:solidFill>
                  <a:srgbClr val="898989"/>
                </a:solidFill>
                <a:latin typeface="Calibri"/>
                <a:cs typeface="Calibri"/>
              </a:rPr>
              <a:t>og</a:t>
            </a:r>
            <a:r>
              <a:rPr sz="2800" spc="-4" dirty="0">
                <a:solidFill>
                  <a:srgbClr val="898989"/>
                </a:solidFill>
                <a:latin typeface="Calibri"/>
                <a:cs typeface="Calibri"/>
              </a:rPr>
              <a:t>i</a:t>
            </a:r>
            <a:r>
              <a:rPr sz="2800" spc="-22" dirty="0">
                <a:solidFill>
                  <a:srgbClr val="898989"/>
                </a:solidFill>
                <a:latin typeface="Calibri"/>
                <a:cs typeface="Calibri"/>
              </a:rPr>
              <a:t>c</a:t>
            </a:r>
            <a:r>
              <a:rPr sz="2800" dirty="0">
                <a:solidFill>
                  <a:srgbClr val="898989"/>
                </a:solidFill>
                <a:latin typeface="Calibri"/>
                <a:cs typeface="Calibri"/>
              </a:rPr>
              <a:t>al</a:t>
            </a:r>
            <a:r>
              <a:rPr sz="2800" spc="-88" dirty="0">
                <a:solidFill>
                  <a:srgbClr val="898989"/>
                </a:solidFill>
                <a:latin typeface="Times New Roman"/>
                <a:cs typeface="Times New Roman"/>
              </a:rPr>
              <a:t> </a:t>
            </a:r>
            <a:r>
              <a:rPr sz="2800" spc="-4" dirty="0">
                <a:solidFill>
                  <a:srgbClr val="898989"/>
                </a:solidFill>
                <a:latin typeface="Calibri"/>
                <a:cs typeface="Calibri"/>
              </a:rPr>
              <a:t>A</a:t>
            </a:r>
            <a:r>
              <a:rPr sz="2800" spc="-18" dirty="0">
                <a:solidFill>
                  <a:srgbClr val="898989"/>
                </a:solidFill>
                <a:latin typeface="Calibri"/>
                <a:cs typeface="Calibri"/>
              </a:rPr>
              <a:t>g</a:t>
            </a:r>
            <a:r>
              <a:rPr sz="2800" dirty="0">
                <a:solidFill>
                  <a:srgbClr val="898989"/>
                </a:solidFill>
                <a:latin typeface="Calibri"/>
                <a:cs typeface="Calibri"/>
              </a:rPr>
              <a:t>e</a:t>
            </a:r>
            <a:r>
              <a:rPr sz="2800" spc="-4" dirty="0">
                <a:solidFill>
                  <a:srgbClr val="898989"/>
                </a:solidFill>
                <a:latin typeface="Calibri"/>
                <a:cs typeface="Calibri"/>
              </a:rPr>
              <a:t>n</a:t>
            </a:r>
            <a:r>
              <a:rPr sz="2800" dirty="0">
                <a:solidFill>
                  <a:srgbClr val="898989"/>
                </a:solidFill>
                <a:latin typeface="Calibri"/>
                <a:cs typeface="Calibri"/>
              </a:rPr>
              <a:t>cy</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43000"/>
            <a:ext cx="9144000" cy="5715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 y="6324600"/>
            <a:ext cx="323232" cy="34306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477000"/>
            <a:ext cx="1794700" cy="13826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0" y="6400800"/>
            <a:ext cx="657401" cy="22217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4800" y="6172200"/>
            <a:ext cx="7461156" cy="414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429000" y="6400800"/>
            <a:ext cx="897979" cy="293983"/>
          </a:xfrm>
          <a:prstGeom prst="rect">
            <a:avLst/>
          </a:prstGeom>
          <a:blipFill>
            <a:blip r:embed="rId7"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981200" y="152400"/>
            <a:ext cx="5821970" cy="923330"/>
          </a:xfrm>
          <a:prstGeom prst="rect">
            <a:avLst/>
          </a:prstGeom>
        </p:spPr>
        <p:txBody>
          <a:bodyPr vert="horz" wrap="square" lIns="0" tIns="0" rIns="0" bIns="0" rtlCol="0">
            <a:spAutoFit/>
          </a:bodyPr>
          <a:lstStyle/>
          <a:p>
            <a:pPr marL="11135" algn="l"/>
            <a:r>
              <a:rPr sz="3000" spc="-4" dirty="0">
                <a:solidFill>
                  <a:schemeClr val="bg1"/>
                </a:solidFill>
              </a:rPr>
              <a:t>Impact </a:t>
            </a:r>
            <a:r>
              <a:rPr sz="3000" spc="-9" dirty="0">
                <a:solidFill>
                  <a:schemeClr val="bg1"/>
                </a:solidFill>
              </a:rPr>
              <a:t>o</a:t>
            </a:r>
            <a:r>
              <a:rPr sz="3000" spc="-4" dirty="0">
                <a:solidFill>
                  <a:schemeClr val="bg1"/>
                </a:solidFill>
              </a:rPr>
              <a:t>f Wind</a:t>
            </a:r>
            <a:r>
              <a:rPr sz="3000" spc="-9" dirty="0">
                <a:solidFill>
                  <a:schemeClr val="bg1"/>
                </a:solidFill>
              </a:rPr>
              <a:t>s</a:t>
            </a:r>
            <a:r>
              <a:rPr sz="3000" spc="-31" dirty="0">
                <a:solidFill>
                  <a:schemeClr val="bg1"/>
                </a:solidFill>
              </a:rPr>
              <a:t>a</a:t>
            </a:r>
            <a:r>
              <a:rPr sz="3000" spc="-4" dirty="0">
                <a:solidFill>
                  <a:schemeClr val="bg1"/>
                </a:solidFill>
              </a:rPr>
              <a:t>t </a:t>
            </a:r>
            <a:r>
              <a:rPr sz="3000" spc="-9" dirty="0">
                <a:solidFill>
                  <a:schemeClr val="bg1"/>
                </a:solidFill>
              </a:rPr>
              <a:t>S</a:t>
            </a:r>
            <a:r>
              <a:rPr sz="3000" spc="-26" dirty="0">
                <a:solidFill>
                  <a:schemeClr val="bg1"/>
                </a:solidFill>
              </a:rPr>
              <a:t>S</a:t>
            </a:r>
            <a:r>
              <a:rPr sz="3000" spc="-4" dirty="0">
                <a:solidFill>
                  <a:schemeClr val="bg1"/>
                </a:solidFill>
              </a:rPr>
              <a:t>T </a:t>
            </a:r>
            <a:r>
              <a:rPr sz="3000" spc="-9" dirty="0">
                <a:solidFill>
                  <a:schemeClr val="bg1"/>
                </a:solidFill>
              </a:rPr>
              <a:t>o</a:t>
            </a:r>
            <a:r>
              <a:rPr sz="3000" spc="-4" dirty="0">
                <a:solidFill>
                  <a:schemeClr val="bg1"/>
                </a:solidFill>
              </a:rPr>
              <a:t>n M</a:t>
            </a:r>
            <a:r>
              <a:rPr sz="3000" dirty="0">
                <a:solidFill>
                  <a:schemeClr val="bg1"/>
                </a:solidFill>
              </a:rPr>
              <a:t>G</a:t>
            </a:r>
            <a:r>
              <a:rPr sz="3000" spc="-9" dirty="0">
                <a:solidFill>
                  <a:schemeClr val="bg1"/>
                </a:solidFill>
              </a:rPr>
              <a:t>DS</a:t>
            </a:r>
            <a:r>
              <a:rPr sz="3000" spc="-26" dirty="0">
                <a:solidFill>
                  <a:schemeClr val="bg1"/>
                </a:solidFill>
              </a:rPr>
              <a:t>S</a:t>
            </a:r>
            <a:r>
              <a:rPr sz="3000" spc="-4" dirty="0">
                <a:solidFill>
                  <a:schemeClr val="bg1"/>
                </a:solidFill>
              </a:rPr>
              <a:t>T</a:t>
            </a:r>
            <a:r>
              <a:rPr sz="3000" spc="4" dirty="0">
                <a:solidFill>
                  <a:schemeClr val="bg1"/>
                </a:solidFill>
              </a:rPr>
              <a:t> </a:t>
            </a:r>
            <a:r>
              <a:rPr sz="3000" spc="-4" dirty="0">
                <a:solidFill>
                  <a:schemeClr val="bg1"/>
                </a:solidFill>
              </a:rPr>
              <a:t>a</a:t>
            </a:r>
            <a:r>
              <a:rPr sz="3000" dirty="0">
                <a:solidFill>
                  <a:schemeClr val="bg1"/>
                </a:solidFill>
              </a:rPr>
              <a:t>n</a:t>
            </a:r>
            <a:r>
              <a:rPr sz="3000" spc="-4" dirty="0">
                <a:solidFill>
                  <a:schemeClr val="bg1"/>
                </a:solidFill>
              </a:rPr>
              <a:t>al</a:t>
            </a:r>
            <a:r>
              <a:rPr sz="3000" spc="-35" dirty="0">
                <a:solidFill>
                  <a:schemeClr val="bg1"/>
                </a:solidFill>
              </a:rPr>
              <a:t>y</a:t>
            </a:r>
            <a:r>
              <a:rPr sz="3000" spc="-9" dirty="0">
                <a:solidFill>
                  <a:schemeClr val="bg1"/>
                </a:solidFill>
              </a:rPr>
              <a:t>si</a:t>
            </a:r>
            <a:r>
              <a:rPr sz="3000" spc="-4" dirty="0">
                <a:solidFill>
                  <a:schemeClr val="bg1"/>
                </a:solidFill>
              </a:rPr>
              <a:t>s</a:t>
            </a:r>
            <a:r>
              <a:rPr sz="3000" spc="-26" dirty="0">
                <a:solidFill>
                  <a:schemeClr val="bg1"/>
                </a:solidFill>
              </a:rPr>
              <a:t> </a:t>
            </a:r>
            <a:r>
              <a:rPr sz="3000" spc="-9" dirty="0">
                <a:solidFill>
                  <a:schemeClr val="bg1"/>
                </a:solidFill>
              </a:rPr>
              <a:t>(1)</a:t>
            </a:r>
            <a:endParaRPr sz="3000" dirty="0">
              <a:solidFill>
                <a:schemeClr val="bg1"/>
              </a:solidFill>
            </a:endParaRPr>
          </a:p>
        </p:txBody>
      </p:sp>
      <p:sp>
        <p:nvSpPr>
          <p:cNvPr id="9" name="object 9"/>
          <p:cNvSpPr/>
          <p:nvPr/>
        </p:nvSpPr>
        <p:spPr>
          <a:xfrm>
            <a:off x="5943600" y="3200400"/>
            <a:ext cx="3017411" cy="559013"/>
          </a:xfrm>
          <a:custGeom>
            <a:avLst/>
            <a:gdLst/>
            <a:ahLst/>
            <a:cxnLst/>
            <a:rect l="l" t="t" r="r" b="b"/>
            <a:pathLst>
              <a:path w="3528695" h="615950">
                <a:moveTo>
                  <a:pt x="0" y="615556"/>
                </a:moveTo>
                <a:lnTo>
                  <a:pt x="3528441" y="615556"/>
                </a:lnTo>
                <a:lnTo>
                  <a:pt x="3528441" y="0"/>
                </a:lnTo>
                <a:lnTo>
                  <a:pt x="0" y="0"/>
                </a:lnTo>
                <a:lnTo>
                  <a:pt x="0" y="615556"/>
                </a:lnTo>
                <a:close/>
              </a:path>
            </a:pathLst>
          </a:custGeom>
          <a:solidFill>
            <a:srgbClr val="FFFFFF"/>
          </a:solidFill>
        </p:spPr>
        <p:txBody>
          <a:bodyPr wrap="square" lIns="0" tIns="0" rIns="0" bIns="0" rtlCol="0"/>
          <a:lstStyle/>
          <a:p>
            <a:endParaRPr/>
          </a:p>
        </p:txBody>
      </p:sp>
      <p:sp>
        <p:nvSpPr>
          <p:cNvPr id="11" name="object 11"/>
          <p:cNvSpPr txBox="1"/>
          <p:nvPr/>
        </p:nvSpPr>
        <p:spPr>
          <a:xfrm>
            <a:off x="5943600" y="3124200"/>
            <a:ext cx="3017411" cy="659219"/>
          </a:xfrm>
          <a:prstGeom prst="rect">
            <a:avLst/>
          </a:prstGeom>
          <a:ln w="9525">
            <a:solidFill>
              <a:srgbClr val="000000"/>
            </a:solidFill>
          </a:ln>
        </p:spPr>
        <p:txBody>
          <a:bodyPr vert="horz" wrap="square" lIns="0" tIns="0" rIns="0" bIns="0" rtlCol="0">
            <a:spAutoFit/>
          </a:bodyPr>
          <a:lstStyle/>
          <a:p>
            <a:pPr marL="627478" marR="124716" indent="6681">
              <a:lnSpc>
                <a:spcPct val="102499"/>
              </a:lnSpc>
            </a:pPr>
            <a:r>
              <a:rPr sz="1400" spc="-4" dirty="0">
                <a:latin typeface="Arial"/>
                <a:cs typeface="Arial"/>
              </a:rPr>
              <a:t>A</a:t>
            </a:r>
            <a:r>
              <a:rPr sz="1400" dirty="0">
                <a:latin typeface="Arial"/>
                <a:cs typeface="Arial"/>
              </a:rPr>
              <a:t>s</a:t>
            </a:r>
            <a:r>
              <a:rPr sz="1400" spc="-4" dirty="0">
                <a:latin typeface="Arial"/>
                <a:cs typeface="Arial"/>
              </a:rPr>
              <a:t>sim</a:t>
            </a:r>
            <a:r>
              <a:rPr sz="1400" dirty="0">
                <a:latin typeface="Arial"/>
                <a:cs typeface="Arial"/>
              </a:rPr>
              <a:t>i</a:t>
            </a:r>
            <a:r>
              <a:rPr sz="1400" spc="-13" dirty="0">
                <a:latin typeface="Arial"/>
                <a:cs typeface="Arial"/>
              </a:rPr>
              <a:t>l</a:t>
            </a:r>
            <a:r>
              <a:rPr sz="1400" spc="-4" dirty="0">
                <a:latin typeface="Arial"/>
                <a:cs typeface="Arial"/>
              </a:rPr>
              <a:t>ating</a:t>
            </a:r>
            <a:r>
              <a:rPr sz="1400" spc="-18" dirty="0">
                <a:latin typeface="Arial"/>
                <a:cs typeface="Arial"/>
              </a:rPr>
              <a:t> </a:t>
            </a:r>
            <a:r>
              <a:rPr sz="1400" spc="-4" dirty="0">
                <a:latin typeface="Arial"/>
                <a:cs typeface="Arial"/>
              </a:rPr>
              <a:t>Wind</a:t>
            </a:r>
            <a:r>
              <a:rPr sz="1400" dirty="0">
                <a:latin typeface="Arial"/>
                <a:cs typeface="Arial"/>
              </a:rPr>
              <a:t>s</a:t>
            </a:r>
            <a:r>
              <a:rPr sz="1400" spc="-4" dirty="0">
                <a:latin typeface="Arial"/>
                <a:cs typeface="Arial"/>
              </a:rPr>
              <a:t>at</a:t>
            </a:r>
            <a:r>
              <a:rPr sz="1400" spc="-9" dirty="0">
                <a:latin typeface="Arial"/>
                <a:cs typeface="Arial"/>
              </a:rPr>
              <a:t> </a:t>
            </a:r>
            <a:r>
              <a:rPr sz="1400" spc="-4" dirty="0">
                <a:latin typeface="Arial"/>
                <a:cs typeface="Arial"/>
              </a:rPr>
              <a:t>SST Routine (</a:t>
            </a:r>
            <a:r>
              <a:rPr sz="1400" spc="13" dirty="0">
                <a:latin typeface="Arial"/>
                <a:cs typeface="Arial"/>
              </a:rPr>
              <a:t> </a:t>
            </a:r>
            <a:r>
              <a:rPr sz="1400" spc="-4" dirty="0">
                <a:latin typeface="Arial"/>
                <a:cs typeface="Arial"/>
              </a:rPr>
              <a:t>no m</a:t>
            </a:r>
            <a:r>
              <a:rPr sz="1400" dirty="0">
                <a:latin typeface="Arial"/>
                <a:cs typeface="Arial"/>
              </a:rPr>
              <a:t>i</a:t>
            </a:r>
            <a:r>
              <a:rPr sz="1400" spc="-4" dirty="0">
                <a:latin typeface="Arial"/>
                <a:cs typeface="Arial"/>
              </a:rPr>
              <a:t>cro</a:t>
            </a:r>
            <a:r>
              <a:rPr sz="1400" spc="-18" dirty="0">
                <a:latin typeface="Arial"/>
                <a:cs typeface="Arial"/>
              </a:rPr>
              <a:t>w</a:t>
            </a:r>
            <a:r>
              <a:rPr sz="1400" spc="-4" dirty="0">
                <a:latin typeface="Arial"/>
                <a:cs typeface="Arial"/>
              </a:rPr>
              <a:t>ave</a:t>
            </a:r>
            <a:r>
              <a:rPr sz="1400" spc="9" dirty="0">
                <a:latin typeface="Arial"/>
                <a:cs typeface="Arial"/>
              </a:rPr>
              <a:t> </a:t>
            </a:r>
            <a:r>
              <a:rPr sz="1400" spc="-4" dirty="0">
                <a:latin typeface="Arial"/>
                <a:cs typeface="Arial"/>
              </a:rPr>
              <a:t>SST)</a:t>
            </a:r>
            <a:endParaRPr sz="1400" dirty="0">
              <a:latin typeface="Arial"/>
              <a:cs typeface="Arial"/>
            </a:endParaRPr>
          </a:p>
        </p:txBody>
      </p:sp>
      <p:sp>
        <p:nvSpPr>
          <p:cNvPr id="12" name="object 12"/>
          <p:cNvSpPr/>
          <p:nvPr/>
        </p:nvSpPr>
        <p:spPr>
          <a:xfrm>
            <a:off x="6019800" y="3200400"/>
            <a:ext cx="400186" cy="0"/>
          </a:xfrm>
          <a:custGeom>
            <a:avLst/>
            <a:gdLst/>
            <a:ahLst/>
            <a:cxnLst/>
            <a:rect l="l" t="t" r="r" b="b"/>
            <a:pathLst>
              <a:path w="467995">
                <a:moveTo>
                  <a:pt x="0" y="0"/>
                </a:moveTo>
                <a:lnTo>
                  <a:pt x="467994" y="0"/>
                </a:lnTo>
              </a:path>
            </a:pathLst>
          </a:custGeom>
          <a:ln w="38100">
            <a:solidFill>
              <a:srgbClr val="C0504D"/>
            </a:solidFill>
          </a:ln>
        </p:spPr>
        <p:txBody>
          <a:bodyPr wrap="square" lIns="0" tIns="0" rIns="0" bIns="0" rtlCol="0"/>
          <a:lstStyle/>
          <a:p>
            <a:endParaRPr/>
          </a:p>
        </p:txBody>
      </p:sp>
      <p:sp>
        <p:nvSpPr>
          <p:cNvPr id="13" name="object 13"/>
          <p:cNvSpPr/>
          <p:nvPr/>
        </p:nvSpPr>
        <p:spPr>
          <a:xfrm>
            <a:off x="6019800" y="3429000"/>
            <a:ext cx="400186" cy="0"/>
          </a:xfrm>
          <a:custGeom>
            <a:avLst/>
            <a:gdLst/>
            <a:ahLst/>
            <a:cxnLst/>
            <a:rect l="l" t="t" r="r" b="b"/>
            <a:pathLst>
              <a:path w="467995">
                <a:moveTo>
                  <a:pt x="0" y="0"/>
                </a:moveTo>
                <a:lnTo>
                  <a:pt x="467994" y="0"/>
                </a:lnTo>
              </a:path>
            </a:pathLst>
          </a:custGeom>
          <a:ln w="38100">
            <a:solidFill>
              <a:srgbClr val="006FC0"/>
            </a:solidFill>
          </a:ln>
        </p:spPr>
        <p:txBody>
          <a:bodyPr wrap="square" lIns="0" tIns="0" rIns="0" bIns="0" rtlCol="0"/>
          <a:lstStyle/>
          <a:p>
            <a:endParaRPr/>
          </a:p>
        </p:txBody>
      </p:sp>
      <p:sp>
        <p:nvSpPr>
          <p:cNvPr id="14" name="object 14"/>
          <p:cNvSpPr/>
          <p:nvPr/>
        </p:nvSpPr>
        <p:spPr>
          <a:xfrm>
            <a:off x="963052" y="3890733"/>
            <a:ext cx="5890387" cy="1120332"/>
          </a:xfrm>
          <a:custGeom>
            <a:avLst/>
            <a:gdLst/>
            <a:ahLst/>
            <a:cxnLst/>
            <a:rect l="l" t="t" r="r" b="b"/>
            <a:pathLst>
              <a:path w="6888480" h="1234439">
                <a:moveTo>
                  <a:pt x="0" y="1027176"/>
                </a:moveTo>
                <a:lnTo>
                  <a:pt x="38100" y="842771"/>
                </a:lnTo>
                <a:lnTo>
                  <a:pt x="76200" y="795527"/>
                </a:lnTo>
                <a:lnTo>
                  <a:pt x="114300" y="739139"/>
                </a:lnTo>
                <a:lnTo>
                  <a:pt x="150875" y="728471"/>
                </a:lnTo>
                <a:lnTo>
                  <a:pt x="188975" y="699515"/>
                </a:lnTo>
                <a:lnTo>
                  <a:pt x="227075" y="643127"/>
                </a:lnTo>
                <a:lnTo>
                  <a:pt x="265175" y="774192"/>
                </a:lnTo>
                <a:lnTo>
                  <a:pt x="303275" y="644651"/>
                </a:lnTo>
                <a:lnTo>
                  <a:pt x="341375" y="655319"/>
                </a:lnTo>
                <a:lnTo>
                  <a:pt x="377951" y="1045463"/>
                </a:lnTo>
                <a:lnTo>
                  <a:pt x="416051" y="1223772"/>
                </a:lnTo>
                <a:lnTo>
                  <a:pt x="454151" y="1207008"/>
                </a:lnTo>
                <a:lnTo>
                  <a:pt x="492251" y="1042416"/>
                </a:lnTo>
                <a:lnTo>
                  <a:pt x="530351" y="963168"/>
                </a:lnTo>
                <a:lnTo>
                  <a:pt x="568451" y="1092708"/>
                </a:lnTo>
                <a:lnTo>
                  <a:pt x="605027" y="1042416"/>
                </a:lnTo>
                <a:lnTo>
                  <a:pt x="643127" y="1019556"/>
                </a:lnTo>
                <a:lnTo>
                  <a:pt x="681227" y="1011935"/>
                </a:lnTo>
                <a:lnTo>
                  <a:pt x="719327" y="944880"/>
                </a:lnTo>
                <a:lnTo>
                  <a:pt x="757427" y="388619"/>
                </a:lnTo>
                <a:lnTo>
                  <a:pt x="795527" y="697992"/>
                </a:lnTo>
                <a:lnTo>
                  <a:pt x="832103" y="762000"/>
                </a:lnTo>
                <a:lnTo>
                  <a:pt x="870203" y="815339"/>
                </a:lnTo>
                <a:lnTo>
                  <a:pt x="908303" y="1110996"/>
                </a:lnTo>
                <a:lnTo>
                  <a:pt x="946403" y="955547"/>
                </a:lnTo>
                <a:lnTo>
                  <a:pt x="984503" y="839724"/>
                </a:lnTo>
                <a:lnTo>
                  <a:pt x="1022603" y="813815"/>
                </a:lnTo>
                <a:lnTo>
                  <a:pt x="1059180" y="719327"/>
                </a:lnTo>
                <a:lnTo>
                  <a:pt x="1097280" y="868680"/>
                </a:lnTo>
                <a:lnTo>
                  <a:pt x="1135380" y="707136"/>
                </a:lnTo>
                <a:lnTo>
                  <a:pt x="1173480" y="623315"/>
                </a:lnTo>
                <a:lnTo>
                  <a:pt x="1211580" y="381000"/>
                </a:lnTo>
                <a:lnTo>
                  <a:pt x="1249680" y="68580"/>
                </a:lnTo>
                <a:lnTo>
                  <a:pt x="1287780" y="877824"/>
                </a:lnTo>
                <a:lnTo>
                  <a:pt x="1324356" y="795527"/>
                </a:lnTo>
                <a:lnTo>
                  <a:pt x="1362456" y="908304"/>
                </a:lnTo>
                <a:lnTo>
                  <a:pt x="1400556" y="952500"/>
                </a:lnTo>
                <a:lnTo>
                  <a:pt x="1438656" y="1167384"/>
                </a:lnTo>
                <a:lnTo>
                  <a:pt x="1476756" y="1068324"/>
                </a:lnTo>
                <a:lnTo>
                  <a:pt x="1514856" y="865632"/>
                </a:lnTo>
                <a:lnTo>
                  <a:pt x="1551432" y="926592"/>
                </a:lnTo>
                <a:lnTo>
                  <a:pt x="1589532" y="1107948"/>
                </a:lnTo>
                <a:lnTo>
                  <a:pt x="1627632" y="1092708"/>
                </a:lnTo>
                <a:lnTo>
                  <a:pt x="1665732" y="1077468"/>
                </a:lnTo>
                <a:lnTo>
                  <a:pt x="1703832" y="1016507"/>
                </a:lnTo>
                <a:lnTo>
                  <a:pt x="1741932" y="1158240"/>
                </a:lnTo>
                <a:lnTo>
                  <a:pt x="1778508" y="1234440"/>
                </a:lnTo>
                <a:lnTo>
                  <a:pt x="1816608" y="1162812"/>
                </a:lnTo>
                <a:lnTo>
                  <a:pt x="1854708" y="1106424"/>
                </a:lnTo>
                <a:lnTo>
                  <a:pt x="1892808" y="1083564"/>
                </a:lnTo>
                <a:lnTo>
                  <a:pt x="1930908" y="1092708"/>
                </a:lnTo>
                <a:lnTo>
                  <a:pt x="1969008" y="1162812"/>
                </a:lnTo>
                <a:lnTo>
                  <a:pt x="2005583" y="1120140"/>
                </a:lnTo>
                <a:lnTo>
                  <a:pt x="2043683" y="1181100"/>
                </a:lnTo>
                <a:lnTo>
                  <a:pt x="2081783" y="1196340"/>
                </a:lnTo>
                <a:lnTo>
                  <a:pt x="2119884" y="1226820"/>
                </a:lnTo>
                <a:lnTo>
                  <a:pt x="2157984" y="1074420"/>
                </a:lnTo>
                <a:lnTo>
                  <a:pt x="2196084" y="1018032"/>
                </a:lnTo>
                <a:lnTo>
                  <a:pt x="2232660" y="1088136"/>
                </a:lnTo>
                <a:lnTo>
                  <a:pt x="2270760" y="1046988"/>
                </a:lnTo>
                <a:lnTo>
                  <a:pt x="2308860" y="1114044"/>
                </a:lnTo>
                <a:lnTo>
                  <a:pt x="2346960" y="1194816"/>
                </a:lnTo>
                <a:lnTo>
                  <a:pt x="2385060" y="1082040"/>
                </a:lnTo>
                <a:lnTo>
                  <a:pt x="2423160" y="1030224"/>
                </a:lnTo>
                <a:lnTo>
                  <a:pt x="2459736" y="1115568"/>
                </a:lnTo>
                <a:lnTo>
                  <a:pt x="2497836" y="1048512"/>
                </a:lnTo>
                <a:lnTo>
                  <a:pt x="2535936" y="966216"/>
                </a:lnTo>
                <a:lnTo>
                  <a:pt x="2574036" y="1133856"/>
                </a:lnTo>
                <a:lnTo>
                  <a:pt x="2612136" y="1179576"/>
                </a:lnTo>
                <a:lnTo>
                  <a:pt x="2650236" y="1164336"/>
                </a:lnTo>
                <a:lnTo>
                  <a:pt x="2688336" y="1141476"/>
                </a:lnTo>
                <a:lnTo>
                  <a:pt x="2724912" y="1097280"/>
                </a:lnTo>
                <a:lnTo>
                  <a:pt x="2763012" y="973835"/>
                </a:lnTo>
                <a:lnTo>
                  <a:pt x="2801112" y="1130808"/>
                </a:lnTo>
                <a:lnTo>
                  <a:pt x="2839212" y="1176528"/>
                </a:lnTo>
                <a:lnTo>
                  <a:pt x="2877312" y="1139952"/>
                </a:lnTo>
                <a:lnTo>
                  <a:pt x="2915412" y="1028700"/>
                </a:lnTo>
                <a:lnTo>
                  <a:pt x="2951988" y="1143000"/>
                </a:lnTo>
                <a:lnTo>
                  <a:pt x="2990088" y="1175004"/>
                </a:lnTo>
                <a:lnTo>
                  <a:pt x="3028188" y="1063752"/>
                </a:lnTo>
                <a:lnTo>
                  <a:pt x="3066288" y="1050036"/>
                </a:lnTo>
                <a:lnTo>
                  <a:pt x="3104388" y="1101852"/>
                </a:lnTo>
                <a:lnTo>
                  <a:pt x="3142488" y="978407"/>
                </a:lnTo>
                <a:lnTo>
                  <a:pt x="3179064" y="949451"/>
                </a:lnTo>
                <a:lnTo>
                  <a:pt x="3217164" y="961644"/>
                </a:lnTo>
                <a:lnTo>
                  <a:pt x="3255264" y="966216"/>
                </a:lnTo>
                <a:lnTo>
                  <a:pt x="3293364" y="824483"/>
                </a:lnTo>
                <a:lnTo>
                  <a:pt x="3331464" y="847344"/>
                </a:lnTo>
                <a:lnTo>
                  <a:pt x="3369564" y="890015"/>
                </a:lnTo>
                <a:lnTo>
                  <a:pt x="3406140" y="961644"/>
                </a:lnTo>
                <a:lnTo>
                  <a:pt x="3444240" y="1071372"/>
                </a:lnTo>
                <a:lnTo>
                  <a:pt x="3482340" y="989076"/>
                </a:lnTo>
                <a:lnTo>
                  <a:pt x="3520440" y="932688"/>
                </a:lnTo>
                <a:lnTo>
                  <a:pt x="3558540" y="1019556"/>
                </a:lnTo>
                <a:lnTo>
                  <a:pt x="3596640" y="970788"/>
                </a:lnTo>
                <a:lnTo>
                  <a:pt x="3633216" y="996696"/>
                </a:lnTo>
                <a:lnTo>
                  <a:pt x="3671316" y="1019556"/>
                </a:lnTo>
                <a:lnTo>
                  <a:pt x="3709416" y="842771"/>
                </a:lnTo>
                <a:lnTo>
                  <a:pt x="3747516" y="618744"/>
                </a:lnTo>
                <a:lnTo>
                  <a:pt x="3785616" y="938783"/>
                </a:lnTo>
                <a:lnTo>
                  <a:pt x="3823716" y="778763"/>
                </a:lnTo>
                <a:lnTo>
                  <a:pt x="3860291" y="876300"/>
                </a:lnTo>
                <a:lnTo>
                  <a:pt x="3898391" y="914400"/>
                </a:lnTo>
                <a:lnTo>
                  <a:pt x="3936491" y="996696"/>
                </a:lnTo>
                <a:lnTo>
                  <a:pt x="3974591" y="984504"/>
                </a:lnTo>
                <a:lnTo>
                  <a:pt x="4012691" y="931163"/>
                </a:lnTo>
                <a:lnTo>
                  <a:pt x="4050791" y="984504"/>
                </a:lnTo>
                <a:lnTo>
                  <a:pt x="4087367" y="1045463"/>
                </a:lnTo>
                <a:lnTo>
                  <a:pt x="4125467" y="978407"/>
                </a:lnTo>
                <a:lnTo>
                  <a:pt x="4163567" y="995172"/>
                </a:lnTo>
                <a:lnTo>
                  <a:pt x="4201668" y="1004316"/>
                </a:lnTo>
                <a:lnTo>
                  <a:pt x="4239768" y="847344"/>
                </a:lnTo>
                <a:lnTo>
                  <a:pt x="4277868" y="766571"/>
                </a:lnTo>
                <a:lnTo>
                  <a:pt x="4315968" y="960119"/>
                </a:lnTo>
                <a:lnTo>
                  <a:pt x="4352544" y="976884"/>
                </a:lnTo>
                <a:lnTo>
                  <a:pt x="4390644" y="1028700"/>
                </a:lnTo>
                <a:lnTo>
                  <a:pt x="4428744" y="1078992"/>
                </a:lnTo>
                <a:lnTo>
                  <a:pt x="4466844" y="981456"/>
                </a:lnTo>
                <a:lnTo>
                  <a:pt x="4504944" y="925068"/>
                </a:lnTo>
                <a:lnTo>
                  <a:pt x="4543044" y="861060"/>
                </a:lnTo>
                <a:lnTo>
                  <a:pt x="4579620" y="1007363"/>
                </a:lnTo>
                <a:lnTo>
                  <a:pt x="4617720" y="1010412"/>
                </a:lnTo>
                <a:lnTo>
                  <a:pt x="4655820" y="946404"/>
                </a:lnTo>
                <a:lnTo>
                  <a:pt x="4693920" y="938783"/>
                </a:lnTo>
                <a:lnTo>
                  <a:pt x="4732020" y="789432"/>
                </a:lnTo>
                <a:lnTo>
                  <a:pt x="4770120" y="734568"/>
                </a:lnTo>
                <a:lnTo>
                  <a:pt x="4806696" y="743712"/>
                </a:lnTo>
                <a:lnTo>
                  <a:pt x="4844796" y="472439"/>
                </a:lnTo>
                <a:lnTo>
                  <a:pt x="4882896" y="809244"/>
                </a:lnTo>
                <a:lnTo>
                  <a:pt x="4920996" y="923544"/>
                </a:lnTo>
                <a:lnTo>
                  <a:pt x="4959096" y="1065276"/>
                </a:lnTo>
                <a:lnTo>
                  <a:pt x="4997196" y="717804"/>
                </a:lnTo>
                <a:lnTo>
                  <a:pt x="5033772" y="1004316"/>
                </a:lnTo>
                <a:lnTo>
                  <a:pt x="5071872" y="858012"/>
                </a:lnTo>
                <a:lnTo>
                  <a:pt x="5109972" y="542544"/>
                </a:lnTo>
                <a:lnTo>
                  <a:pt x="5148072" y="1097280"/>
                </a:lnTo>
                <a:lnTo>
                  <a:pt x="5186172" y="1063752"/>
                </a:lnTo>
                <a:lnTo>
                  <a:pt x="5224272" y="972312"/>
                </a:lnTo>
                <a:lnTo>
                  <a:pt x="5260848" y="734568"/>
                </a:lnTo>
                <a:lnTo>
                  <a:pt x="5298948" y="794004"/>
                </a:lnTo>
                <a:lnTo>
                  <a:pt x="5337048" y="563880"/>
                </a:lnTo>
                <a:lnTo>
                  <a:pt x="5375148" y="934212"/>
                </a:lnTo>
                <a:lnTo>
                  <a:pt x="5413247" y="1051560"/>
                </a:lnTo>
                <a:lnTo>
                  <a:pt x="5451347" y="667512"/>
                </a:lnTo>
                <a:lnTo>
                  <a:pt x="5487923" y="446531"/>
                </a:lnTo>
                <a:lnTo>
                  <a:pt x="5526023" y="417575"/>
                </a:lnTo>
                <a:lnTo>
                  <a:pt x="5564123" y="646176"/>
                </a:lnTo>
                <a:lnTo>
                  <a:pt x="5602223" y="626363"/>
                </a:lnTo>
                <a:lnTo>
                  <a:pt x="5640323" y="806195"/>
                </a:lnTo>
                <a:lnTo>
                  <a:pt x="5678423" y="923544"/>
                </a:lnTo>
                <a:lnTo>
                  <a:pt x="5716523" y="824483"/>
                </a:lnTo>
                <a:lnTo>
                  <a:pt x="5753099" y="748283"/>
                </a:lnTo>
                <a:lnTo>
                  <a:pt x="5791199" y="411480"/>
                </a:lnTo>
                <a:lnTo>
                  <a:pt x="5829299" y="419100"/>
                </a:lnTo>
                <a:lnTo>
                  <a:pt x="5867399" y="553212"/>
                </a:lnTo>
                <a:lnTo>
                  <a:pt x="5905499" y="463295"/>
                </a:lnTo>
                <a:lnTo>
                  <a:pt x="5943599" y="812292"/>
                </a:lnTo>
                <a:lnTo>
                  <a:pt x="5980175" y="999744"/>
                </a:lnTo>
                <a:lnTo>
                  <a:pt x="6018275" y="890015"/>
                </a:lnTo>
                <a:lnTo>
                  <a:pt x="6056375" y="931163"/>
                </a:lnTo>
                <a:lnTo>
                  <a:pt x="6094475" y="989076"/>
                </a:lnTo>
                <a:lnTo>
                  <a:pt x="6132575" y="798576"/>
                </a:lnTo>
                <a:lnTo>
                  <a:pt x="6170675" y="345948"/>
                </a:lnTo>
                <a:lnTo>
                  <a:pt x="6207252" y="134112"/>
                </a:lnTo>
                <a:lnTo>
                  <a:pt x="6245352" y="528827"/>
                </a:lnTo>
                <a:lnTo>
                  <a:pt x="6283452" y="115824"/>
                </a:lnTo>
                <a:lnTo>
                  <a:pt x="6321552" y="190500"/>
                </a:lnTo>
                <a:lnTo>
                  <a:pt x="6359652" y="0"/>
                </a:lnTo>
                <a:lnTo>
                  <a:pt x="6397752" y="150875"/>
                </a:lnTo>
                <a:lnTo>
                  <a:pt x="6434328" y="644651"/>
                </a:lnTo>
                <a:lnTo>
                  <a:pt x="6472428" y="469392"/>
                </a:lnTo>
                <a:lnTo>
                  <a:pt x="6510528" y="554736"/>
                </a:lnTo>
                <a:lnTo>
                  <a:pt x="6548628" y="537971"/>
                </a:lnTo>
                <a:lnTo>
                  <a:pt x="6586728" y="592836"/>
                </a:lnTo>
                <a:lnTo>
                  <a:pt x="6624828" y="225551"/>
                </a:lnTo>
                <a:lnTo>
                  <a:pt x="6661404" y="475488"/>
                </a:lnTo>
                <a:lnTo>
                  <a:pt x="6699504" y="330707"/>
                </a:lnTo>
                <a:lnTo>
                  <a:pt x="6737604" y="554736"/>
                </a:lnTo>
                <a:lnTo>
                  <a:pt x="6775704" y="541019"/>
                </a:lnTo>
                <a:lnTo>
                  <a:pt x="6813804" y="413004"/>
                </a:lnTo>
                <a:lnTo>
                  <a:pt x="6851904" y="428244"/>
                </a:lnTo>
                <a:lnTo>
                  <a:pt x="6888480" y="731519"/>
                </a:lnTo>
              </a:path>
            </a:pathLst>
          </a:custGeom>
          <a:ln w="27431">
            <a:solidFill>
              <a:srgbClr val="497DBA"/>
            </a:solidFill>
          </a:ln>
        </p:spPr>
        <p:txBody>
          <a:bodyPr wrap="square" lIns="0" tIns="0" rIns="0" bIns="0" rtlCol="0"/>
          <a:lstStyle/>
          <a:p>
            <a:endParaRPr/>
          </a:p>
        </p:txBody>
      </p:sp>
      <p:sp>
        <p:nvSpPr>
          <p:cNvPr id="15" name="object 15"/>
          <p:cNvSpPr/>
          <p:nvPr/>
        </p:nvSpPr>
        <p:spPr>
          <a:xfrm>
            <a:off x="963052" y="3878286"/>
            <a:ext cx="5890387" cy="1322614"/>
          </a:xfrm>
          <a:custGeom>
            <a:avLst/>
            <a:gdLst/>
            <a:ahLst/>
            <a:cxnLst/>
            <a:rect l="l" t="t" r="r" b="b"/>
            <a:pathLst>
              <a:path w="6888480" h="1457325">
                <a:moveTo>
                  <a:pt x="0" y="1220723"/>
                </a:moveTo>
                <a:lnTo>
                  <a:pt x="38100" y="1120139"/>
                </a:lnTo>
                <a:lnTo>
                  <a:pt x="76200" y="1095755"/>
                </a:lnTo>
                <a:lnTo>
                  <a:pt x="114300" y="1048511"/>
                </a:lnTo>
                <a:lnTo>
                  <a:pt x="150875" y="1011935"/>
                </a:lnTo>
                <a:lnTo>
                  <a:pt x="188975" y="1004315"/>
                </a:lnTo>
                <a:lnTo>
                  <a:pt x="227075" y="867155"/>
                </a:lnTo>
                <a:lnTo>
                  <a:pt x="265175" y="938783"/>
                </a:lnTo>
                <a:lnTo>
                  <a:pt x="303275" y="798576"/>
                </a:lnTo>
                <a:lnTo>
                  <a:pt x="341375" y="850391"/>
                </a:lnTo>
                <a:lnTo>
                  <a:pt x="377951" y="1088135"/>
                </a:lnTo>
                <a:lnTo>
                  <a:pt x="416051" y="1277111"/>
                </a:lnTo>
                <a:lnTo>
                  <a:pt x="454151" y="1190243"/>
                </a:lnTo>
                <a:lnTo>
                  <a:pt x="492251" y="1054607"/>
                </a:lnTo>
                <a:lnTo>
                  <a:pt x="530351" y="1040891"/>
                </a:lnTo>
                <a:lnTo>
                  <a:pt x="568451" y="1181099"/>
                </a:lnTo>
                <a:lnTo>
                  <a:pt x="605027" y="1130807"/>
                </a:lnTo>
                <a:lnTo>
                  <a:pt x="643127" y="1149095"/>
                </a:lnTo>
                <a:lnTo>
                  <a:pt x="681227" y="1149095"/>
                </a:lnTo>
                <a:lnTo>
                  <a:pt x="719327" y="1144523"/>
                </a:lnTo>
                <a:lnTo>
                  <a:pt x="757427" y="577595"/>
                </a:lnTo>
                <a:lnTo>
                  <a:pt x="795527" y="995171"/>
                </a:lnTo>
                <a:lnTo>
                  <a:pt x="832103" y="981455"/>
                </a:lnTo>
                <a:lnTo>
                  <a:pt x="870203" y="1063751"/>
                </a:lnTo>
                <a:lnTo>
                  <a:pt x="908303" y="1216151"/>
                </a:lnTo>
                <a:lnTo>
                  <a:pt x="946403" y="1094231"/>
                </a:lnTo>
                <a:lnTo>
                  <a:pt x="984503" y="885443"/>
                </a:lnTo>
                <a:lnTo>
                  <a:pt x="1022603" y="902207"/>
                </a:lnTo>
                <a:lnTo>
                  <a:pt x="1059180" y="725423"/>
                </a:lnTo>
                <a:lnTo>
                  <a:pt x="1097280" y="858011"/>
                </a:lnTo>
                <a:lnTo>
                  <a:pt x="1135380" y="789431"/>
                </a:lnTo>
                <a:lnTo>
                  <a:pt x="1173480" y="745235"/>
                </a:lnTo>
                <a:lnTo>
                  <a:pt x="1211580" y="448055"/>
                </a:lnTo>
                <a:lnTo>
                  <a:pt x="1249680" y="134111"/>
                </a:lnTo>
                <a:lnTo>
                  <a:pt x="1287780" y="891539"/>
                </a:lnTo>
                <a:lnTo>
                  <a:pt x="1324356" y="900683"/>
                </a:lnTo>
                <a:lnTo>
                  <a:pt x="1362456" y="1057655"/>
                </a:lnTo>
                <a:lnTo>
                  <a:pt x="1400556" y="1124711"/>
                </a:lnTo>
                <a:lnTo>
                  <a:pt x="1438656" y="1331975"/>
                </a:lnTo>
                <a:lnTo>
                  <a:pt x="1476756" y="1156715"/>
                </a:lnTo>
                <a:lnTo>
                  <a:pt x="1514856" y="1062227"/>
                </a:lnTo>
                <a:lnTo>
                  <a:pt x="1551432" y="1050035"/>
                </a:lnTo>
                <a:lnTo>
                  <a:pt x="1589532" y="1260347"/>
                </a:lnTo>
                <a:lnTo>
                  <a:pt x="1627632" y="1149095"/>
                </a:lnTo>
                <a:lnTo>
                  <a:pt x="1665732" y="1036319"/>
                </a:lnTo>
                <a:lnTo>
                  <a:pt x="1703832" y="932687"/>
                </a:lnTo>
                <a:lnTo>
                  <a:pt x="1741932" y="1263395"/>
                </a:lnTo>
                <a:lnTo>
                  <a:pt x="1778508" y="1456943"/>
                </a:lnTo>
                <a:lnTo>
                  <a:pt x="1816608" y="1342643"/>
                </a:lnTo>
                <a:lnTo>
                  <a:pt x="1854708" y="1264919"/>
                </a:lnTo>
                <a:lnTo>
                  <a:pt x="1892808" y="1214627"/>
                </a:lnTo>
                <a:lnTo>
                  <a:pt x="1930908" y="1207007"/>
                </a:lnTo>
                <a:lnTo>
                  <a:pt x="1969008" y="1246631"/>
                </a:lnTo>
                <a:lnTo>
                  <a:pt x="2005583" y="1179575"/>
                </a:lnTo>
                <a:lnTo>
                  <a:pt x="2043683" y="1242059"/>
                </a:lnTo>
                <a:lnTo>
                  <a:pt x="2081783" y="1303019"/>
                </a:lnTo>
                <a:lnTo>
                  <a:pt x="2119884" y="1257299"/>
                </a:lnTo>
                <a:lnTo>
                  <a:pt x="2157984" y="1100327"/>
                </a:lnTo>
                <a:lnTo>
                  <a:pt x="2196084" y="1117091"/>
                </a:lnTo>
                <a:lnTo>
                  <a:pt x="2232660" y="1219199"/>
                </a:lnTo>
                <a:lnTo>
                  <a:pt x="2270760" y="1094231"/>
                </a:lnTo>
                <a:lnTo>
                  <a:pt x="2308860" y="1263395"/>
                </a:lnTo>
                <a:lnTo>
                  <a:pt x="2346960" y="1347215"/>
                </a:lnTo>
                <a:lnTo>
                  <a:pt x="2385060" y="1242059"/>
                </a:lnTo>
                <a:lnTo>
                  <a:pt x="2423160" y="1191767"/>
                </a:lnTo>
                <a:lnTo>
                  <a:pt x="2459736" y="1272539"/>
                </a:lnTo>
                <a:lnTo>
                  <a:pt x="2497836" y="1188719"/>
                </a:lnTo>
                <a:lnTo>
                  <a:pt x="2535936" y="1112519"/>
                </a:lnTo>
                <a:lnTo>
                  <a:pt x="2574036" y="1283207"/>
                </a:lnTo>
                <a:lnTo>
                  <a:pt x="2612136" y="1319783"/>
                </a:lnTo>
                <a:lnTo>
                  <a:pt x="2650236" y="1318259"/>
                </a:lnTo>
                <a:lnTo>
                  <a:pt x="2688336" y="1303019"/>
                </a:lnTo>
                <a:lnTo>
                  <a:pt x="2724912" y="1243583"/>
                </a:lnTo>
                <a:lnTo>
                  <a:pt x="2763012" y="1120139"/>
                </a:lnTo>
                <a:lnTo>
                  <a:pt x="2801112" y="1281683"/>
                </a:lnTo>
                <a:lnTo>
                  <a:pt x="2839212" y="1339595"/>
                </a:lnTo>
                <a:lnTo>
                  <a:pt x="2877312" y="1258823"/>
                </a:lnTo>
                <a:lnTo>
                  <a:pt x="2915412" y="1150619"/>
                </a:lnTo>
                <a:lnTo>
                  <a:pt x="2951988" y="1223771"/>
                </a:lnTo>
                <a:lnTo>
                  <a:pt x="2990088" y="1315211"/>
                </a:lnTo>
                <a:lnTo>
                  <a:pt x="3028188" y="1141475"/>
                </a:lnTo>
                <a:lnTo>
                  <a:pt x="3066288" y="1162811"/>
                </a:lnTo>
                <a:lnTo>
                  <a:pt x="3104388" y="1220723"/>
                </a:lnTo>
                <a:lnTo>
                  <a:pt x="3142488" y="1075943"/>
                </a:lnTo>
                <a:lnTo>
                  <a:pt x="3179064" y="979931"/>
                </a:lnTo>
                <a:lnTo>
                  <a:pt x="3217164" y="984503"/>
                </a:lnTo>
                <a:lnTo>
                  <a:pt x="3255264" y="952499"/>
                </a:lnTo>
                <a:lnTo>
                  <a:pt x="3293364" y="886967"/>
                </a:lnTo>
                <a:lnTo>
                  <a:pt x="3331464" y="944879"/>
                </a:lnTo>
                <a:lnTo>
                  <a:pt x="3369564" y="1043939"/>
                </a:lnTo>
                <a:lnTo>
                  <a:pt x="3406140" y="1094231"/>
                </a:lnTo>
                <a:lnTo>
                  <a:pt x="3444240" y="1216151"/>
                </a:lnTo>
                <a:lnTo>
                  <a:pt x="3482340" y="1138427"/>
                </a:lnTo>
                <a:lnTo>
                  <a:pt x="3520440" y="1075943"/>
                </a:lnTo>
                <a:lnTo>
                  <a:pt x="3558540" y="1117091"/>
                </a:lnTo>
                <a:lnTo>
                  <a:pt x="3596640" y="1019555"/>
                </a:lnTo>
                <a:lnTo>
                  <a:pt x="3633216" y="1053083"/>
                </a:lnTo>
                <a:lnTo>
                  <a:pt x="3671316" y="1138427"/>
                </a:lnTo>
                <a:lnTo>
                  <a:pt x="3709416" y="932687"/>
                </a:lnTo>
                <a:lnTo>
                  <a:pt x="3747516" y="723899"/>
                </a:lnTo>
                <a:lnTo>
                  <a:pt x="3785616" y="1011935"/>
                </a:lnTo>
                <a:lnTo>
                  <a:pt x="3823716" y="829055"/>
                </a:lnTo>
                <a:lnTo>
                  <a:pt x="3860291" y="928115"/>
                </a:lnTo>
                <a:lnTo>
                  <a:pt x="3898391" y="877823"/>
                </a:lnTo>
                <a:lnTo>
                  <a:pt x="3936491" y="1071371"/>
                </a:lnTo>
                <a:lnTo>
                  <a:pt x="3974591" y="1045463"/>
                </a:lnTo>
                <a:lnTo>
                  <a:pt x="4012691" y="1098803"/>
                </a:lnTo>
                <a:lnTo>
                  <a:pt x="4050791" y="1168907"/>
                </a:lnTo>
                <a:lnTo>
                  <a:pt x="4087367" y="1214627"/>
                </a:lnTo>
                <a:lnTo>
                  <a:pt x="4125467" y="1146047"/>
                </a:lnTo>
                <a:lnTo>
                  <a:pt x="4163567" y="1133855"/>
                </a:lnTo>
                <a:lnTo>
                  <a:pt x="4201668" y="1107947"/>
                </a:lnTo>
                <a:lnTo>
                  <a:pt x="4239768" y="955547"/>
                </a:lnTo>
                <a:lnTo>
                  <a:pt x="4277868" y="931163"/>
                </a:lnTo>
                <a:lnTo>
                  <a:pt x="4315968" y="1094231"/>
                </a:lnTo>
                <a:lnTo>
                  <a:pt x="4352544" y="1088135"/>
                </a:lnTo>
                <a:lnTo>
                  <a:pt x="4390644" y="1190243"/>
                </a:lnTo>
                <a:lnTo>
                  <a:pt x="4428744" y="1242059"/>
                </a:lnTo>
                <a:lnTo>
                  <a:pt x="4466844" y="1114043"/>
                </a:lnTo>
                <a:lnTo>
                  <a:pt x="4504944" y="1025651"/>
                </a:lnTo>
                <a:lnTo>
                  <a:pt x="4543044" y="937259"/>
                </a:lnTo>
                <a:lnTo>
                  <a:pt x="4579620" y="979931"/>
                </a:lnTo>
                <a:lnTo>
                  <a:pt x="4617720" y="858011"/>
                </a:lnTo>
                <a:lnTo>
                  <a:pt x="4655820" y="900683"/>
                </a:lnTo>
                <a:lnTo>
                  <a:pt x="4693920" y="1034795"/>
                </a:lnTo>
                <a:lnTo>
                  <a:pt x="4732020" y="950976"/>
                </a:lnTo>
                <a:lnTo>
                  <a:pt x="4770120" y="958595"/>
                </a:lnTo>
                <a:lnTo>
                  <a:pt x="4806696" y="883919"/>
                </a:lnTo>
                <a:lnTo>
                  <a:pt x="4844796" y="650747"/>
                </a:lnTo>
                <a:lnTo>
                  <a:pt x="4882896" y="984503"/>
                </a:lnTo>
                <a:lnTo>
                  <a:pt x="4920996" y="1106423"/>
                </a:lnTo>
                <a:lnTo>
                  <a:pt x="4959096" y="1167383"/>
                </a:lnTo>
                <a:lnTo>
                  <a:pt x="4997196" y="890015"/>
                </a:lnTo>
                <a:lnTo>
                  <a:pt x="5033772" y="1184147"/>
                </a:lnTo>
                <a:lnTo>
                  <a:pt x="5071872" y="1075943"/>
                </a:lnTo>
                <a:lnTo>
                  <a:pt x="5109972" y="900683"/>
                </a:lnTo>
                <a:lnTo>
                  <a:pt x="5148072" y="1252727"/>
                </a:lnTo>
                <a:lnTo>
                  <a:pt x="5186172" y="1226819"/>
                </a:lnTo>
                <a:lnTo>
                  <a:pt x="5224272" y="1229867"/>
                </a:lnTo>
                <a:lnTo>
                  <a:pt x="5260848" y="950976"/>
                </a:lnTo>
                <a:lnTo>
                  <a:pt x="5298948" y="932687"/>
                </a:lnTo>
                <a:lnTo>
                  <a:pt x="5337048" y="650747"/>
                </a:lnTo>
                <a:lnTo>
                  <a:pt x="5375148" y="1124711"/>
                </a:lnTo>
                <a:lnTo>
                  <a:pt x="5413247" y="1162811"/>
                </a:lnTo>
                <a:lnTo>
                  <a:pt x="5451347" y="858011"/>
                </a:lnTo>
                <a:lnTo>
                  <a:pt x="5487923" y="659891"/>
                </a:lnTo>
                <a:lnTo>
                  <a:pt x="5526023" y="577595"/>
                </a:lnTo>
                <a:lnTo>
                  <a:pt x="5564123" y="638555"/>
                </a:lnTo>
                <a:lnTo>
                  <a:pt x="5602223" y="704087"/>
                </a:lnTo>
                <a:lnTo>
                  <a:pt x="5640323" y="848867"/>
                </a:lnTo>
                <a:lnTo>
                  <a:pt x="5678423" y="1004315"/>
                </a:lnTo>
                <a:lnTo>
                  <a:pt x="5716523" y="978407"/>
                </a:lnTo>
                <a:lnTo>
                  <a:pt x="5753099" y="979931"/>
                </a:lnTo>
                <a:lnTo>
                  <a:pt x="5791199" y="678179"/>
                </a:lnTo>
                <a:lnTo>
                  <a:pt x="5829299" y="626363"/>
                </a:lnTo>
                <a:lnTo>
                  <a:pt x="5867399" y="816863"/>
                </a:lnTo>
                <a:lnTo>
                  <a:pt x="5905499" y="659891"/>
                </a:lnTo>
                <a:lnTo>
                  <a:pt x="5943599" y="996695"/>
                </a:lnTo>
                <a:lnTo>
                  <a:pt x="5980175" y="1216151"/>
                </a:lnTo>
                <a:lnTo>
                  <a:pt x="6018275" y="1117091"/>
                </a:lnTo>
                <a:lnTo>
                  <a:pt x="6056375" y="1110995"/>
                </a:lnTo>
                <a:lnTo>
                  <a:pt x="6094475" y="1171955"/>
                </a:lnTo>
                <a:lnTo>
                  <a:pt x="6132575" y="934211"/>
                </a:lnTo>
                <a:lnTo>
                  <a:pt x="6170675" y="413003"/>
                </a:lnTo>
                <a:lnTo>
                  <a:pt x="6207252" y="225551"/>
                </a:lnTo>
                <a:lnTo>
                  <a:pt x="6245352" y="621791"/>
                </a:lnTo>
                <a:lnTo>
                  <a:pt x="6283452" y="195071"/>
                </a:lnTo>
                <a:lnTo>
                  <a:pt x="6321552" y="263651"/>
                </a:lnTo>
                <a:lnTo>
                  <a:pt x="6359652" y="0"/>
                </a:lnTo>
                <a:lnTo>
                  <a:pt x="6397752" y="178307"/>
                </a:lnTo>
                <a:lnTo>
                  <a:pt x="6434328" y="612647"/>
                </a:lnTo>
                <a:lnTo>
                  <a:pt x="6472428" y="556259"/>
                </a:lnTo>
                <a:lnTo>
                  <a:pt x="6510528" y="620267"/>
                </a:lnTo>
                <a:lnTo>
                  <a:pt x="6548628" y="541019"/>
                </a:lnTo>
                <a:lnTo>
                  <a:pt x="6586728" y="679703"/>
                </a:lnTo>
                <a:lnTo>
                  <a:pt x="6624828" y="400811"/>
                </a:lnTo>
                <a:lnTo>
                  <a:pt x="6661404" y="560831"/>
                </a:lnTo>
                <a:lnTo>
                  <a:pt x="6699504" y="545591"/>
                </a:lnTo>
                <a:lnTo>
                  <a:pt x="6737604" y="778763"/>
                </a:lnTo>
                <a:lnTo>
                  <a:pt x="6775704" y="763523"/>
                </a:lnTo>
                <a:lnTo>
                  <a:pt x="6813804" y="550163"/>
                </a:lnTo>
                <a:lnTo>
                  <a:pt x="6851904" y="601979"/>
                </a:lnTo>
                <a:lnTo>
                  <a:pt x="6888480" y="803147"/>
                </a:lnTo>
              </a:path>
            </a:pathLst>
          </a:custGeom>
          <a:ln w="27432">
            <a:solidFill>
              <a:srgbClr val="BD4A47"/>
            </a:solidFill>
          </a:ln>
        </p:spPr>
        <p:txBody>
          <a:bodyPr wrap="square" lIns="0" tIns="0" rIns="0" bIns="0" rtlCol="0"/>
          <a:lstStyle/>
          <a:p>
            <a:endParaRPr/>
          </a:p>
        </p:txBody>
      </p:sp>
      <p:sp>
        <p:nvSpPr>
          <p:cNvPr id="17" name="object 17"/>
          <p:cNvSpPr txBox="1"/>
          <p:nvPr/>
        </p:nvSpPr>
        <p:spPr>
          <a:xfrm>
            <a:off x="381000" y="3733800"/>
            <a:ext cx="394212" cy="1987724"/>
          </a:xfrm>
          <a:prstGeom prst="rect">
            <a:avLst/>
          </a:prstGeom>
        </p:spPr>
        <p:txBody>
          <a:bodyPr vert="horz" wrap="square" lIns="0" tIns="0" rIns="0" bIns="0" rtlCol="0">
            <a:spAutoFit/>
          </a:bodyPr>
          <a:lstStyle/>
          <a:p>
            <a:pPr marL="23384" algn="ctr">
              <a:lnSpc>
                <a:spcPts val="1740"/>
              </a:lnSpc>
            </a:pPr>
            <a:r>
              <a:rPr sz="1600" dirty="0">
                <a:latin typeface="Arial Unicode MS"/>
                <a:cs typeface="Arial Unicode MS"/>
              </a:rPr>
              <a:t>(</a:t>
            </a:r>
            <a:r>
              <a:rPr sz="1600" spc="-4" dirty="0">
                <a:latin typeface="Arial Unicode MS"/>
                <a:cs typeface="Arial Unicode MS"/>
              </a:rPr>
              <a:t>C</a:t>
            </a:r>
            <a:r>
              <a:rPr sz="1600" dirty="0">
                <a:latin typeface="Arial Unicode MS"/>
                <a:cs typeface="Arial Unicode MS"/>
              </a:rPr>
              <a:t>°)</a:t>
            </a:r>
          </a:p>
          <a:p>
            <a:pPr marL="23384" algn="ctr">
              <a:lnSpc>
                <a:spcPts val="1525"/>
              </a:lnSpc>
            </a:pPr>
            <a:r>
              <a:rPr sz="1400" dirty="0">
                <a:latin typeface="Calibri"/>
                <a:cs typeface="Calibri"/>
              </a:rPr>
              <a:t>0</a:t>
            </a:r>
            <a:r>
              <a:rPr sz="1400" spc="-13" dirty="0">
                <a:latin typeface="Calibri"/>
                <a:cs typeface="Calibri"/>
              </a:rPr>
              <a:t>.</a:t>
            </a:r>
            <a:r>
              <a:rPr sz="1400" spc="-4" dirty="0">
                <a:latin typeface="Calibri"/>
                <a:cs typeface="Calibri"/>
              </a:rPr>
              <a:t>8</a:t>
            </a:r>
            <a:endParaRPr sz="1400" dirty="0">
              <a:latin typeface="Calibri"/>
              <a:cs typeface="Calibri"/>
            </a:endParaRPr>
          </a:p>
          <a:p>
            <a:pPr marR="59017" algn="ctr">
              <a:lnSpc>
                <a:spcPts val="1675"/>
              </a:lnSpc>
            </a:pPr>
            <a:r>
              <a:rPr sz="1400" dirty="0">
                <a:latin typeface="Calibri"/>
                <a:cs typeface="Calibri"/>
              </a:rPr>
              <a:t>0</a:t>
            </a:r>
            <a:r>
              <a:rPr sz="1400" spc="-13" dirty="0">
                <a:latin typeface="Calibri"/>
                <a:cs typeface="Calibri"/>
              </a:rPr>
              <a:t>.</a:t>
            </a:r>
            <a:r>
              <a:rPr sz="1400" dirty="0">
                <a:latin typeface="Calibri"/>
                <a:cs typeface="Calibri"/>
              </a:rPr>
              <a:t>7</a:t>
            </a:r>
            <a:r>
              <a:rPr sz="1400" spc="-4" dirty="0">
                <a:latin typeface="Calibri"/>
                <a:cs typeface="Calibri"/>
              </a:rPr>
              <a:t>5</a:t>
            </a:r>
            <a:endParaRPr sz="1400" dirty="0">
              <a:latin typeface="Calibri"/>
              <a:cs typeface="Calibri"/>
            </a:endParaRPr>
          </a:p>
          <a:p>
            <a:pPr marL="23384" algn="ctr">
              <a:lnSpc>
                <a:spcPts val="1675"/>
              </a:lnSpc>
            </a:pPr>
            <a:r>
              <a:rPr sz="1400" dirty="0">
                <a:latin typeface="Calibri"/>
                <a:cs typeface="Calibri"/>
              </a:rPr>
              <a:t>0</a:t>
            </a:r>
            <a:r>
              <a:rPr sz="1400" spc="-13" dirty="0">
                <a:latin typeface="Calibri"/>
                <a:cs typeface="Calibri"/>
              </a:rPr>
              <a:t>.</a:t>
            </a:r>
            <a:r>
              <a:rPr sz="1400" spc="-4" dirty="0">
                <a:latin typeface="Calibri"/>
                <a:cs typeface="Calibri"/>
              </a:rPr>
              <a:t>7</a:t>
            </a:r>
            <a:endParaRPr sz="1400" dirty="0">
              <a:latin typeface="Calibri"/>
              <a:cs typeface="Calibri"/>
            </a:endParaRPr>
          </a:p>
          <a:p>
            <a:pPr marR="59017" algn="ctr">
              <a:lnSpc>
                <a:spcPts val="1675"/>
              </a:lnSpc>
            </a:pPr>
            <a:r>
              <a:rPr sz="1400" dirty="0">
                <a:latin typeface="Calibri"/>
                <a:cs typeface="Calibri"/>
              </a:rPr>
              <a:t>0</a:t>
            </a:r>
            <a:r>
              <a:rPr sz="1400" spc="-13" dirty="0">
                <a:latin typeface="Calibri"/>
                <a:cs typeface="Calibri"/>
              </a:rPr>
              <a:t>.</a:t>
            </a:r>
            <a:r>
              <a:rPr sz="1400" dirty="0">
                <a:latin typeface="Calibri"/>
                <a:cs typeface="Calibri"/>
              </a:rPr>
              <a:t>6</a:t>
            </a:r>
            <a:r>
              <a:rPr sz="1400" spc="-4" dirty="0">
                <a:latin typeface="Calibri"/>
                <a:cs typeface="Calibri"/>
              </a:rPr>
              <a:t>5</a:t>
            </a:r>
            <a:endParaRPr sz="1400" dirty="0">
              <a:latin typeface="Calibri"/>
              <a:cs typeface="Calibri"/>
            </a:endParaRPr>
          </a:p>
          <a:p>
            <a:pPr marL="23384" algn="ctr">
              <a:lnSpc>
                <a:spcPts val="1675"/>
              </a:lnSpc>
            </a:pPr>
            <a:r>
              <a:rPr sz="1400" dirty="0">
                <a:latin typeface="Calibri"/>
                <a:cs typeface="Calibri"/>
              </a:rPr>
              <a:t>0</a:t>
            </a:r>
            <a:r>
              <a:rPr sz="1400" spc="-13" dirty="0">
                <a:latin typeface="Calibri"/>
                <a:cs typeface="Calibri"/>
              </a:rPr>
              <a:t>.</a:t>
            </a:r>
            <a:r>
              <a:rPr sz="1400" spc="-4" dirty="0">
                <a:latin typeface="Calibri"/>
                <a:cs typeface="Calibri"/>
              </a:rPr>
              <a:t>6</a:t>
            </a:r>
            <a:endParaRPr sz="1400" dirty="0">
              <a:latin typeface="Calibri"/>
              <a:cs typeface="Calibri"/>
            </a:endParaRPr>
          </a:p>
          <a:p>
            <a:pPr marR="59017" algn="ctr">
              <a:lnSpc>
                <a:spcPts val="1675"/>
              </a:lnSpc>
            </a:pPr>
            <a:r>
              <a:rPr sz="1400" dirty="0">
                <a:latin typeface="Calibri"/>
                <a:cs typeface="Calibri"/>
              </a:rPr>
              <a:t>0</a:t>
            </a:r>
            <a:r>
              <a:rPr sz="1400" spc="-13" dirty="0">
                <a:latin typeface="Calibri"/>
                <a:cs typeface="Calibri"/>
              </a:rPr>
              <a:t>.</a:t>
            </a:r>
            <a:r>
              <a:rPr sz="1400" dirty="0">
                <a:latin typeface="Calibri"/>
                <a:cs typeface="Calibri"/>
              </a:rPr>
              <a:t>5</a:t>
            </a:r>
            <a:r>
              <a:rPr sz="1400" spc="-4" dirty="0">
                <a:latin typeface="Calibri"/>
                <a:cs typeface="Calibri"/>
              </a:rPr>
              <a:t>5</a:t>
            </a:r>
            <a:endParaRPr sz="1400" dirty="0">
              <a:latin typeface="Calibri"/>
              <a:cs typeface="Calibri"/>
            </a:endParaRPr>
          </a:p>
          <a:p>
            <a:pPr marL="23941" algn="ctr">
              <a:lnSpc>
                <a:spcPts val="1675"/>
              </a:lnSpc>
            </a:pPr>
            <a:r>
              <a:rPr sz="1400" dirty="0">
                <a:latin typeface="Calibri"/>
                <a:cs typeface="Calibri"/>
              </a:rPr>
              <a:t>0</a:t>
            </a:r>
            <a:r>
              <a:rPr sz="1400" spc="-9" dirty="0">
                <a:latin typeface="Calibri"/>
                <a:cs typeface="Calibri"/>
              </a:rPr>
              <a:t>.</a:t>
            </a:r>
            <a:r>
              <a:rPr sz="1400" spc="-4" dirty="0">
                <a:latin typeface="Calibri"/>
                <a:cs typeface="Calibri"/>
              </a:rPr>
              <a:t>5</a:t>
            </a:r>
            <a:endParaRPr sz="1400" dirty="0">
              <a:latin typeface="Calibri"/>
              <a:cs typeface="Calibri"/>
            </a:endParaRPr>
          </a:p>
          <a:p>
            <a:pPr marR="59017" algn="ctr">
              <a:lnSpc>
                <a:spcPts val="1678"/>
              </a:lnSpc>
            </a:pPr>
            <a:r>
              <a:rPr sz="1400" dirty="0">
                <a:latin typeface="Calibri"/>
                <a:cs typeface="Calibri"/>
              </a:rPr>
              <a:t>0</a:t>
            </a:r>
            <a:r>
              <a:rPr sz="1400" spc="-13" dirty="0">
                <a:latin typeface="Calibri"/>
                <a:cs typeface="Calibri"/>
              </a:rPr>
              <a:t>.</a:t>
            </a:r>
            <a:r>
              <a:rPr sz="1400" dirty="0">
                <a:latin typeface="Calibri"/>
                <a:cs typeface="Calibri"/>
              </a:rPr>
              <a:t>4</a:t>
            </a:r>
            <a:r>
              <a:rPr sz="1400" spc="-4" dirty="0">
                <a:latin typeface="Calibri"/>
                <a:cs typeface="Calibri"/>
              </a:rPr>
              <a:t>5</a:t>
            </a:r>
            <a:endParaRPr sz="1400" dirty="0">
              <a:latin typeface="Calibri"/>
              <a:cs typeface="Calibri"/>
            </a:endParaRPr>
          </a:p>
        </p:txBody>
      </p:sp>
      <p:sp>
        <p:nvSpPr>
          <p:cNvPr id="19" name="object 19"/>
          <p:cNvSpPr txBox="1"/>
          <p:nvPr/>
        </p:nvSpPr>
        <p:spPr>
          <a:xfrm>
            <a:off x="381000" y="1295400"/>
            <a:ext cx="7858461" cy="1661993"/>
          </a:xfrm>
          <a:prstGeom prst="rect">
            <a:avLst/>
          </a:prstGeom>
        </p:spPr>
        <p:txBody>
          <a:bodyPr vert="horz" wrap="square" lIns="0" tIns="0" rIns="0" bIns="0" rtlCol="0">
            <a:spAutoFit/>
          </a:bodyPr>
          <a:lstStyle/>
          <a:p>
            <a:pPr marL="262238" indent="-251102">
              <a:buFont typeface="Arial"/>
              <a:buChar char="•"/>
              <a:tabLst>
                <a:tab pos="262794" algn="l"/>
              </a:tabLst>
            </a:pPr>
            <a:r>
              <a:rPr dirty="0">
                <a:latin typeface="Calibri"/>
                <a:cs typeface="Calibri"/>
              </a:rPr>
              <a:t>A</a:t>
            </a:r>
            <a:r>
              <a:rPr spc="-31" dirty="0">
                <a:latin typeface="Calibri"/>
                <a:cs typeface="Calibri"/>
              </a:rPr>
              <a:t>n</a:t>
            </a:r>
            <a:r>
              <a:rPr dirty="0">
                <a:latin typeface="Calibri"/>
                <a:cs typeface="Calibri"/>
              </a:rPr>
              <a:t>y</a:t>
            </a:r>
            <a:r>
              <a:rPr spc="-18" dirty="0">
                <a:latin typeface="Calibri"/>
                <a:cs typeface="Calibri"/>
              </a:rPr>
              <a:t> </a:t>
            </a:r>
            <a:r>
              <a:rPr spc="-9" dirty="0">
                <a:latin typeface="Calibri"/>
                <a:cs typeface="Calibri"/>
              </a:rPr>
              <a:t>m</a:t>
            </a:r>
            <a:r>
              <a:rPr dirty="0">
                <a:latin typeface="Calibri"/>
                <a:cs typeface="Calibri"/>
              </a:rPr>
              <a:t>ic</a:t>
            </a:r>
            <a:r>
              <a:rPr spc="-39" dirty="0">
                <a:latin typeface="Calibri"/>
                <a:cs typeface="Calibri"/>
              </a:rPr>
              <a:t>r</a:t>
            </a:r>
            <a:r>
              <a:rPr spc="-13" dirty="0">
                <a:latin typeface="Calibri"/>
                <a:cs typeface="Calibri"/>
              </a:rPr>
              <a:t>o</a:t>
            </a:r>
            <a:r>
              <a:rPr spc="-26" dirty="0">
                <a:latin typeface="Calibri"/>
                <a:cs typeface="Calibri"/>
              </a:rPr>
              <a:t>w</a:t>
            </a:r>
            <a:r>
              <a:rPr spc="-35" dirty="0">
                <a:latin typeface="Calibri"/>
                <a:cs typeface="Calibri"/>
              </a:rPr>
              <a:t>a</a:t>
            </a:r>
            <a:r>
              <a:rPr spc="-26" dirty="0">
                <a:latin typeface="Calibri"/>
                <a:cs typeface="Calibri"/>
              </a:rPr>
              <a:t>v</a:t>
            </a:r>
            <a:r>
              <a:rPr dirty="0">
                <a:latin typeface="Calibri"/>
                <a:cs typeface="Calibri"/>
              </a:rPr>
              <a:t>e</a:t>
            </a:r>
            <a:r>
              <a:rPr spc="22" dirty="0">
                <a:latin typeface="Calibri"/>
                <a:cs typeface="Calibri"/>
              </a:rPr>
              <a:t> </a:t>
            </a:r>
            <a:r>
              <a:rPr spc="-4" dirty="0">
                <a:latin typeface="Calibri"/>
                <a:cs typeface="Calibri"/>
              </a:rPr>
              <a:t>SS</a:t>
            </a:r>
            <a:r>
              <a:rPr dirty="0">
                <a:latin typeface="Calibri"/>
                <a:cs typeface="Calibri"/>
              </a:rPr>
              <a:t>T</a:t>
            </a:r>
            <a:r>
              <a:rPr spc="-18" dirty="0">
                <a:latin typeface="Calibri"/>
                <a:cs typeface="Calibri"/>
              </a:rPr>
              <a:t> </a:t>
            </a:r>
            <a:r>
              <a:rPr spc="-4" dirty="0">
                <a:latin typeface="Calibri"/>
                <a:cs typeface="Calibri"/>
              </a:rPr>
              <a:t>d</a:t>
            </a:r>
            <a:r>
              <a:rPr spc="-22" dirty="0">
                <a:latin typeface="Calibri"/>
                <a:cs typeface="Calibri"/>
              </a:rPr>
              <a:t>at</a:t>
            </a:r>
            <a:r>
              <a:rPr dirty="0">
                <a:latin typeface="Calibri"/>
                <a:cs typeface="Calibri"/>
              </a:rPr>
              <a:t>a  had</a:t>
            </a:r>
            <a:r>
              <a:rPr spc="-9" dirty="0">
                <a:latin typeface="Calibri"/>
                <a:cs typeface="Calibri"/>
              </a:rPr>
              <a:t> </a:t>
            </a:r>
            <a:r>
              <a:rPr spc="-4" dirty="0">
                <a:latin typeface="Calibri"/>
                <a:cs typeface="Calibri"/>
              </a:rPr>
              <a:t>no</a:t>
            </a:r>
            <a:r>
              <a:rPr dirty="0">
                <a:latin typeface="Calibri"/>
                <a:cs typeface="Calibri"/>
              </a:rPr>
              <a:t>t</a:t>
            </a:r>
            <a:r>
              <a:rPr spc="-18" dirty="0">
                <a:latin typeface="Calibri"/>
                <a:cs typeface="Calibri"/>
              </a:rPr>
              <a:t> </a:t>
            </a:r>
            <a:r>
              <a:rPr spc="-4" dirty="0">
                <a:latin typeface="Calibri"/>
                <a:cs typeface="Calibri"/>
              </a:rPr>
              <a:t>bee</a:t>
            </a:r>
            <a:r>
              <a:rPr dirty="0">
                <a:latin typeface="Calibri"/>
                <a:cs typeface="Calibri"/>
              </a:rPr>
              <a:t>n</a:t>
            </a:r>
            <a:r>
              <a:rPr spc="4" dirty="0">
                <a:latin typeface="Calibri"/>
                <a:cs typeface="Calibri"/>
              </a:rPr>
              <a:t> </a:t>
            </a:r>
            <a:r>
              <a:rPr spc="-4" dirty="0">
                <a:latin typeface="Calibri"/>
                <a:cs typeface="Calibri"/>
              </a:rPr>
              <a:t>use</a:t>
            </a:r>
            <a:r>
              <a:rPr dirty="0">
                <a:latin typeface="Calibri"/>
                <a:cs typeface="Calibri"/>
              </a:rPr>
              <a:t>d</a:t>
            </a:r>
            <a:r>
              <a:rPr spc="-4"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ope</a:t>
            </a:r>
            <a:r>
              <a:rPr spc="-35" dirty="0">
                <a:latin typeface="Calibri"/>
                <a:cs typeface="Calibri"/>
              </a:rPr>
              <a:t>r</a:t>
            </a:r>
            <a:r>
              <a:rPr spc="-22" dirty="0">
                <a:latin typeface="Calibri"/>
                <a:cs typeface="Calibri"/>
              </a:rPr>
              <a:t>a</a:t>
            </a:r>
            <a:r>
              <a:rPr dirty="0">
                <a:latin typeface="Calibri"/>
                <a:cs typeface="Calibri"/>
              </a:rPr>
              <a:t>ti</a:t>
            </a:r>
            <a:r>
              <a:rPr spc="-9" dirty="0">
                <a:latin typeface="Calibri"/>
                <a:cs typeface="Calibri"/>
              </a:rPr>
              <a:t>o</a:t>
            </a:r>
            <a:r>
              <a:rPr spc="-4" dirty="0">
                <a:latin typeface="Calibri"/>
                <a:cs typeface="Calibri"/>
              </a:rPr>
              <a:t>na</a:t>
            </a:r>
            <a:r>
              <a:rPr dirty="0">
                <a:latin typeface="Calibri"/>
                <a:cs typeface="Calibri"/>
              </a:rPr>
              <a:t>l </a:t>
            </a:r>
            <a:r>
              <a:rPr spc="4" dirty="0">
                <a:latin typeface="Calibri"/>
                <a:cs typeface="Calibri"/>
              </a:rPr>
              <a:t>M</a:t>
            </a:r>
            <a:r>
              <a:rPr spc="-9" dirty="0">
                <a:latin typeface="Calibri"/>
                <a:cs typeface="Calibri"/>
              </a:rPr>
              <a:t>G</a:t>
            </a:r>
            <a:r>
              <a:rPr spc="-4" dirty="0">
                <a:latin typeface="Calibri"/>
                <a:cs typeface="Calibri"/>
              </a:rPr>
              <a:t>DSST</a:t>
            </a:r>
            <a:endParaRPr dirty="0">
              <a:latin typeface="Calibri"/>
              <a:cs typeface="Calibri"/>
            </a:endParaRPr>
          </a:p>
          <a:p>
            <a:pPr marL="262238"/>
            <a:r>
              <a:rPr dirty="0">
                <a:latin typeface="Calibri"/>
                <a:cs typeface="Calibri"/>
              </a:rPr>
              <a:t>anal</a:t>
            </a:r>
            <a:r>
              <a:rPr spc="-18" dirty="0">
                <a:latin typeface="Calibri"/>
                <a:cs typeface="Calibri"/>
              </a:rPr>
              <a:t>y</a:t>
            </a:r>
            <a:r>
              <a:rPr spc="-4" dirty="0">
                <a:latin typeface="Calibri"/>
                <a:cs typeface="Calibri"/>
              </a:rPr>
              <a:t>s</a:t>
            </a:r>
            <a:r>
              <a:rPr spc="-9" dirty="0">
                <a:latin typeface="Calibri"/>
                <a:cs typeface="Calibri"/>
              </a:rPr>
              <a:t>i</a:t>
            </a:r>
            <a:r>
              <a:rPr dirty="0">
                <a:latin typeface="Calibri"/>
                <a:cs typeface="Calibri"/>
              </a:rPr>
              <a:t>s</a:t>
            </a:r>
            <a:r>
              <a:rPr spc="9" dirty="0">
                <a:latin typeface="Calibri"/>
                <a:cs typeface="Calibri"/>
              </a:rPr>
              <a:t> </a:t>
            </a:r>
            <a:r>
              <a:rPr spc="-4" dirty="0">
                <a:latin typeface="Calibri"/>
                <a:cs typeface="Calibri"/>
              </a:rPr>
              <a:t>f</a:t>
            </a:r>
            <a:r>
              <a:rPr spc="-35" dirty="0">
                <a:latin typeface="Calibri"/>
                <a:cs typeface="Calibri"/>
              </a:rPr>
              <a:t>r</a:t>
            </a:r>
            <a:r>
              <a:rPr spc="-4" dirty="0">
                <a:latin typeface="Calibri"/>
                <a:cs typeface="Calibri"/>
              </a:rPr>
              <a:t>o</a:t>
            </a:r>
            <a:r>
              <a:rPr dirty="0">
                <a:latin typeface="Calibri"/>
                <a:cs typeface="Calibri"/>
              </a:rPr>
              <a:t>m </a:t>
            </a:r>
            <a:r>
              <a:rPr spc="-4" dirty="0">
                <a:latin typeface="Calibri"/>
                <a:cs typeface="Calibri"/>
              </a:rPr>
              <a:t>O</a:t>
            </a:r>
            <a:r>
              <a:rPr spc="4" dirty="0">
                <a:latin typeface="Calibri"/>
                <a:cs typeface="Calibri"/>
              </a:rPr>
              <a:t>c</a:t>
            </a:r>
            <a:r>
              <a:rPr dirty="0">
                <a:latin typeface="Calibri"/>
                <a:cs typeface="Calibri"/>
              </a:rPr>
              <a:t>t.</a:t>
            </a:r>
            <a:r>
              <a:rPr spc="-9"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11</a:t>
            </a:r>
            <a:r>
              <a:rPr spc="-22" dirty="0">
                <a:latin typeface="Calibri"/>
                <a:cs typeface="Calibri"/>
              </a:rPr>
              <a:t> t</a:t>
            </a:r>
            <a:r>
              <a:rPr dirty="0">
                <a:latin typeface="Calibri"/>
                <a:cs typeface="Calibri"/>
              </a:rPr>
              <a:t>o Jan.</a:t>
            </a:r>
            <a:r>
              <a:rPr spc="-9"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13</a:t>
            </a:r>
            <a:r>
              <a:rPr spc="-22" dirty="0">
                <a:latin typeface="Calibri"/>
                <a:cs typeface="Calibri"/>
              </a:rPr>
              <a:t> </a:t>
            </a:r>
            <a:r>
              <a:rPr spc="-4" dirty="0">
                <a:latin typeface="Calibri"/>
                <a:cs typeface="Calibri"/>
              </a:rPr>
              <a:t>d</a:t>
            </a:r>
            <a:r>
              <a:rPr spc="4" dirty="0">
                <a:latin typeface="Calibri"/>
                <a:cs typeface="Calibri"/>
              </a:rPr>
              <a:t>u</a:t>
            </a:r>
            <a:r>
              <a:rPr dirty="0">
                <a:latin typeface="Calibri"/>
                <a:cs typeface="Calibri"/>
              </a:rPr>
              <a:t>e</a:t>
            </a:r>
            <a:r>
              <a:rPr spc="-22" dirty="0">
                <a:latin typeface="Calibri"/>
                <a:cs typeface="Calibri"/>
              </a:rPr>
              <a:t> t</a:t>
            </a:r>
            <a:r>
              <a:rPr dirty="0">
                <a:latin typeface="Calibri"/>
                <a:cs typeface="Calibri"/>
              </a:rPr>
              <a:t>o AMS</a:t>
            </a:r>
            <a:r>
              <a:rPr spc="22" dirty="0">
                <a:latin typeface="Calibri"/>
                <a:cs typeface="Calibri"/>
              </a:rPr>
              <a:t>R</a:t>
            </a:r>
            <a:r>
              <a:rPr spc="-4" dirty="0">
                <a:latin typeface="Calibri"/>
                <a:cs typeface="Calibri"/>
              </a:rPr>
              <a:t>-</a:t>
            </a:r>
            <a:r>
              <a:rPr dirty="0">
                <a:latin typeface="Calibri"/>
                <a:cs typeface="Calibri"/>
              </a:rPr>
              <a:t>E</a:t>
            </a:r>
            <a:r>
              <a:rPr spc="-18" dirty="0">
                <a:latin typeface="Calibri"/>
                <a:cs typeface="Calibri"/>
              </a:rPr>
              <a:t> </a:t>
            </a:r>
            <a:r>
              <a:rPr dirty="0">
                <a:latin typeface="Calibri"/>
                <a:cs typeface="Calibri"/>
              </a:rPr>
              <a:t>in</a:t>
            </a:r>
            <a:r>
              <a:rPr spc="-26" dirty="0">
                <a:latin typeface="Calibri"/>
                <a:cs typeface="Calibri"/>
              </a:rPr>
              <a:t>s</a:t>
            </a:r>
            <a:r>
              <a:rPr dirty="0">
                <a:latin typeface="Calibri"/>
                <a:cs typeface="Calibri"/>
              </a:rPr>
              <a:t>trum</a:t>
            </a:r>
            <a:r>
              <a:rPr spc="-4" dirty="0">
                <a:latin typeface="Calibri"/>
                <a:cs typeface="Calibri"/>
              </a:rPr>
              <a:t>e</a:t>
            </a:r>
            <a:r>
              <a:rPr spc="-22" dirty="0">
                <a:latin typeface="Calibri"/>
                <a:cs typeface="Calibri"/>
              </a:rPr>
              <a:t>n</a:t>
            </a:r>
            <a:r>
              <a:rPr dirty="0">
                <a:latin typeface="Calibri"/>
                <a:cs typeface="Calibri"/>
              </a:rPr>
              <a:t>t</a:t>
            </a:r>
            <a:r>
              <a:rPr spc="13" dirty="0">
                <a:latin typeface="Calibri"/>
                <a:cs typeface="Calibri"/>
              </a:rPr>
              <a:t> </a:t>
            </a:r>
            <a:r>
              <a:rPr spc="-35" dirty="0">
                <a:latin typeface="Calibri"/>
                <a:cs typeface="Calibri"/>
              </a:rPr>
              <a:t>f</a:t>
            </a:r>
            <a:r>
              <a:rPr dirty="0">
                <a:latin typeface="Calibri"/>
                <a:cs typeface="Calibri"/>
              </a:rPr>
              <a:t>ai</a:t>
            </a:r>
            <a:r>
              <a:rPr spc="-9" dirty="0">
                <a:latin typeface="Calibri"/>
                <a:cs typeface="Calibri"/>
              </a:rPr>
              <a:t>l</a:t>
            </a:r>
            <a:r>
              <a:rPr spc="-4" dirty="0">
                <a:latin typeface="Calibri"/>
                <a:cs typeface="Calibri"/>
              </a:rPr>
              <a:t>u</a:t>
            </a:r>
            <a:r>
              <a:rPr spc="-22" dirty="0">
                <a:latin typeface="Calibri"/>
                <a:cs typeface="Calibri"/>
              </a:rPr>
              <a:t>r</a:t>
            </a:r>
            <a:r>
              <a:rPr dirty="0">
                <a:latin typeface="Calibri"/>
                <a:cs typeface="Calibri"/>
              </a:rPr>
              <a:t>e.</a:t>
            </a:r>
          </a:p>
          <a:p>
            <a:pPr marL="262238" marR="4454" indent="-251102" algn="just">
              <a:buFont typeface="Arial"/>
              <a:buChar char="•"/>
              <a:tabLst>
                <a:tab pos="262794" algn="l"/>
              </a:tabLst>
            </a:pPr>
            <a:r>
              <a:rPr dirty="0">
                <a:latin typeface="Calibri"/>
                <a:cs typeface="Calibri"/>
              </a:rPr>
              <a:t>I</a:t>
            </a:r>
            <a:r>
              <a:rPr spc="-9" dirty="0">
                <a:latin typeface="Calibri"/>
                <a:cs typeface="Calibri"/>
              </a:rPr>
              <a:t>m</a:t>
            </a:r>
            <a:r>
              <a:rPr spc="-4" dirty="0">
                <a:latin typeface="Calibri"/>
                <a:cs typeface="Calibri"/>
              </a:rPr>
              <a:t>pa</a:t>
            </a:r>
            <a:r>
              <a:rPr spc="4" dirty="0">
                <a:latin typeface="Calibri"/>
                <a:cs typeface="Calibri"/>
              </a:rPr>
              <a:t>c</a:t>
            </a:r>
            <a:r>
              <a:rPr dirty="0">
                <a:latin typeface="Calibri"/>
                <a:cs typeface="Calibri"/>
              </a:rPr>
              <a:t>t</a:t>
            </a:r>
            <a:r>
              <a:rPr spc="-9" dirty="0">
                <a:latin typeface="Calibri"/>
                <a:cs typeface="Calibri"/>
              </a:rPr>
              <a:t> </a:t>
            </a:r>
            <a:r>
              <a:rPr spc="-22" dirty="0">
                <a:latin typeface="Calibri"/>
                <a:cs typeface="Calibri"/>
              </a:rPr>
              <a:t>t</a:t>
            </a:r>
            <a:r>
              <a:rPr dirty="0">
                <a:latin typeface="Calibri"/>
                <a:cs typeface="Calibri"/>
              </a:rPr>
              <a:t>e</a:t>
            </a:r>
            <a:r>
              <a:rPr spc="-31" dirty="0">
                <a:latin typeface="Calibri"/>
                <a:cs typeface="Calibri"/>
              </a:rPr>
              <a:t>s</a:t>
            </a:r>
            <a:r>
              <a:rPr dirty="0">
                <a:latin typeface="Calibri"/>
                <a:cs typeface="Calibri"/>
              </a:rPr>
              <a:t>t</a:t>
            </a:r>
            <a:r>
              <a:rPr spc="22" dirty="0">
                <a:latin typeface="Calibri"/>
                <a:cs typeface="Calibri"/>
              </a:rPr>
              <a:t> </a:t>
            </a:r>
            <a:r>
              <a:rPr spc="-26" dirty="0">
                <a:latin typeface="Calibri"/>
                <a:cs typeface="Calibri"/>
              </a:rPr>
              <a:t>w</a:t>
            </a:r>
            <a:r>
              <a:rPr dirty="0">
                <a:latin typeface="Calibri"/>
                <a:cs typeface="Calibri"/>
              </a:rPr>
              <a:t>as </a:t>
            </a:r>
            <a:r>
              <a:rPr spc="-9" dirty="0">
                <a:latin typeface="Calibri"/>
                <a:cs typeface="Calibri"/>
              </a:rPr>
              <a:t>c</a:t>
            </a:r>
            <a:r>
              <a:rPr spc="-4" dirty="0">
                <a:latin typeface="Calibri"/>
                <a:cs typeface="Calibri"/>
              </a:rPr>
              <a:t>on</a:t>
            </a:r>
            <a:r>
              <a:rPr spc="4" dirty="0">
                <a:latin typeface="Calibri"/>
                <a:cs typeface="Calibri"/>
              </a:rPr>
              <a:t>d</a:t>
            </a:r>
            <a:r>
              <a:rPr spc="-4" dirty="0">
                <a:latin typeface="Calibri"/>
                <a:cs typeface="Calibri"/>
              </a:rPr>
              <a:t>u</a:t>
            </a:r>
            <a:r>
              <a:rPr spc="4" dirty="0">
                <a:latin typeface="Calibri"/>
                <a:cs typeface="Calibri"/>
              </a:rPr>
              <a:t>c</a:t>
            </a:r>
            <a:r>
              <a:rPr spc="-22" dirty="0">
                <a:latin typeface="Calibri"/>
                <a:cs typeface="Calibri"/>
              </a:rPr>
              <a:t>t</a:t>
            </a:r>
            <a:r>
              <a:rPr dirty="0">
                <a:latin typeface="Calibri"/>
                <a:cs typeface="Calibri"/>
              </a:rPr>
              <a:t>ed</a:t>
            </a:r>
            <a:r>
              <a:rPr spc="-31" dirty="0">
                <a:latin typeface="Calibri"/>
                <a:cs typeface="Calibri"/>
              </a:rPr>
              <a:t> </a:t>
            </a:r>
            <a:r>
              <a:rPr spc="-9" dirty="0">
                <a:latin typeface="Calibri"/>
                <a:cs typeface="Calibri"/>
              </a:rPr>
              <a:t>b</a:t>
            </a:r>
            <a:r>
              <a:rPr dirty="0">
                <a:latin typeface="Calibri"/>
                <a:cs typeface="Calibri"/>
              </a:rPr>
              <a:t>y</a:t>
            </a:r>
            <a:r>
              <a:rPr spc="-13" dirty="0">
                <a:latin typeface="Calibri"/>
                <a:cs typeface="Calibri"/>
              </a:rPr>
              <a:t> </a:t>
            </a:r>
            <a:r>
              <a:rPr dirty="0">
                <a:latin typeface="Calibri"/>
                <a:cs typeface="Calibri"/>
              </a:rPr>
              <a:t>as</a:t>
            </a:r>
            <a:r>
              <a:rPr spc="-9" dirty="0">
                <a:latin typeface="Calibri"/>
                <a:cs typeface="Calibri"/>
              </a:rPr>
              <a:t>s</a:t>
            </a:r>
            <a:r>
              <a:rPr dirty="0">
                <a:latin typeface="Calibri"/>
                <a:cs typeface="Calibri"/>
              </a:rPr>
              <a:t>i</a:t>
            </a:r>
            <a:r>
              <a:rPr spc="-9" dirty="0">
                <a:latin typeface="Calibri"/>
                <a:cs typeface="Calibri"/>
              </a:rPr>
              <a:t>m</a:t>
            </a:r>
            <a:r>
              <a:rPr dirty="0">
                <a:latin typeface="Calibri"/>
                <a:cs typeface="Calibri"/>
              </a:rPr>
              <a:t>i</a:t>
            </a:r>
            <a:r>
              <a:rPr spc="-9" dirty="0">
                <a:latin typeface="Calibri"/>
                <a:cs typeface="Calibri"/>
              </a:rPr>
              <a:t>l</a:t>
            </a:r>
            <a:r>
              <a:rPr spc="-22" dirty="0">
                <a:latin typeface="Calibri"/>
                <a:cs typeface="Calibri"/>
              </a:rPr>
              <a:t>a</a:t>
            </a:r>
            <a:r>
              <a:rPr dirty="0">
                <a:latin typeface="Calibri"/>
                <a:cs typeface="Calibri"/>
              </a:rPr>
              <a:t>ting</a:t>
            </a:r>
            <a:r>
              <a:rPr spc="48"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4" dirty="0">
                <a:latin typeface="Calibri"/>
                <a:cs typeface="Calibri"/>
              </a:rPr>
              <a:t> </a:t>
            </a:r>
            <a:r>
              <a:rPr spc="-4" dirty="0">
                <a:latin typeface="Calibri"/>
                <a:cs typeface="Calibri"/>
              </a:rPr>
              <a:t>SS</a:t>
            </a:r>
            <a:r>
              <a:rPr dirty="0">
                <a:latin typeface="Calibri"/>
                <a:cs typeface="Calibri"/>
              </a:rPr>
              <a:t>T</a:t>
            </a:r>
            <a:r>
              <a:rPr spc="-18" dirty="0">
                <a:latin typeface="Calibri"/>
                <a:cs typeface="Calibri"/>
              </a:rPr>
              <a:t> </a:t>
            </a:r>
            <a:r>
              <a:rPr spc="-4" dirty="0">
                <a:latin typeface="Calibri"/>
                <a:cs typeface="Calibri"/>
              </a:rPr>
              <a:t>o</a:t>
            </a:r>
            <a:r>
              <a:rPr dirty="0">
                <a:latin typeface="Calibri"/>
                <a:cs typeface="Calibri"/>
              </a:rPr>
              <a:t>n M</a:t>
            </a:r>
            <a:r>
              <a:rPr spc="-9" dirty="0">
                <a:latin typeface="Calibri"/>
                <a:cs typeface="Calibri"/>
              </a:rPr>
              <a:t>G</a:t>
            </a:r>
            <a:r>
              <a:rPr spc="-4" dirty="0">
                <a:latin typeface="Calibri"/>
                <a:cs typeface="Calibri"/>
              </a:rPr>
              <a:t>D</a:t>
            </a:r>
            <a:r>
              <a:rPr spc="4" dirty="0">
                <a:latin typeface="Calibri"/>
                <a:cs typeface="Calibri"/>
              </a:rPr>
              <a:t>S</a:t>
            </a:r>
            <a:r>
              <a:rPr spc="-9" dirty="0">
                <a:latin typeface="Calibri"/>
                <a:cs typeface="Calibri"/>
              </a:rPr>
              <a:t>S</a:t>
            </a:r>
            <a:r>
              <a:rPr dirty="0">
                <a:latin typeface="Calibri"/>
                <a:cs typeface="Calibri"/>
              </a:rPr>
              <a:t>T</a:t>
            </a:r>
            <a:r>
              <a:rPr spc="-13" dirty="0">
                <a:latin typeface="Calibri"/>
                <a:cs typeface="Calibri"/>
              </a:rPr>
              <a:t> </a:t>
            </a:r>
            <a:r>
              <a:rPr dirty="0">
                <a:latin typeface="Calibri"/>
                <a:cs typeface="Calibri"/>
              </a:rPr>
              <a:t>anal</a:t>
            </a:r>
            <a:r>
              <a:rPr spc="-18" dirty="0">
                <a:latin typeface="Calibri"/>
                <a:cs typeface="Calibri"/>
              </a:rPr>
              <a:t>y</a:t>
            </a:r>
            <a:r>
              <a:rPr spc="-4" dirty="0">
                <a:latin typeface="Calibri"/>
                <a:cs typeface="Calibri"/>
              </a:rPr>
              <a:t>s</a:t>
            </a:r>
            <a:r>
              <a:rPr spc="-9" dirty="0">
                <a:latin typeface="Calibri"/>
                <a:cs typeface="Calibri"/>
              </a:rPr>
              <a:t>i</a:t>
            </a:r>
            <a:r>
              <a:rPr dirty="0">
                <a:latin typeface="Calibri"/>
                <a:cs typeface="Calibri"/>
              </a:rPr>
              <a:t>s </a:t>
            </a:r>
            <a:r>
              <a:rPr spc="-35" dirty="0">
                <a:latin typeface="Calibri"/>
                <a:cs typeface="Calibri"/>
              </a:rPr>
              <a:t>f</a:t>
            </a:r>
            <a:r>
              <a:rPr spc="-4" dirty="0">
                <a:latin typeface="Calibri"/>
                <a:cs typeface="Calibri"/>
              </a:rPr>
              <a:t>o</a:t>
            </a:r>
            <a:r>
              <a:rPr dirty="0">
                <a:latin typeface="Calibri"/>
                <a:cs typeface="Calibri"/>
              </a:rPr>
              <a:t>r</a:t>
            </a:r>
            <a:r>
              <a:rPr spc="-9"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perio</a:t>
            </a:r>
            <a:r>
              <a:rPr dirty="0">
                <a:latin typeface="Calibri"/>
                <a:cs typeface="Calibri"/>
              </a:rPr>
              <a:t>d </a:t>
            </a:r>
            <a:r>
              <a:rPr spc="-4" dirty="0">
                <a:latin typeface="Calibri"/>
                <a:cs typeface="Calibri"/>
              </a:rPr>
              <a:t>f</a:t>
            </a:r>
            <a:r>
              <a:rPr spc="-35" dirty="0">
                <a:latin typeface="Calibri"/>
                <a:cs typeface="Calibri"/>
              </a:rPr>
              <a:t>r</a:t>
            </a:r>
            <a:r>
              <a:rPr spc="-4" dirty="0">
                <a:latin typeface="Calibri"/>
                <a:cs typeface="Calibri"/>
              </a:rPr>
              <a:t>o</a:t>
            </a:r>
            <a:r>
              <a:rPr dirty="0">
                <a:latin typeface="Calibri"/>
                <a:cs typeface="Calibri"/>
              </a:rPr>
              <a:t>m </a:t>
            </a:r>
            <a:r>
              <a:rPr spc="-4" dirty="0">
                <a:latin typeface="Calibri"/>
                <a:cs typeface="Calibri"/>
              </a:rPr>
              <a:t>O</a:t>
            </a:r>
            <a:r>
              <a:rPr spc="4" dirty="0">
                <a:latin typeface="Calibri"/>
                <a:cs typeface="Calibri"/>
              </a:rPr>
              <a:t>c</a:t>
            </a:r>
            <a:r>
              <a:rPr dirty="0">
                <a:latin typeface="Calibri"/>
                <a:cs typeface="Calibri"/>
              </a:rPr>
              <a:t>t.</a:t>
            </a:r>
            <a:r>
              <a:rPr spc="-22"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11</a:t>
            </a:r>
            <a:r>
              <a:rPr spc="-22" dirty="0">
                <a:latin typeface="Calibri"/>
                <a:cs typeface="Calibri"/>
              </a:rPr>
              <a:t> t</a:t>
            </a:r>
            <a:r>
              <a:rPr dirty="0">
                <a:latin typeface="Calibri"/>
                <a:cs typeface="Calibri"/>
              </a:rPr>
              <a:t>o Ma</a:t>
            </a:r>
            <a:r>
              <a:rPr spc="-179" dirty="0">
                <a:latin typeface="Calibri"/>
                <a:cs typeface="Calibri"/>
              </a:rPr>
              <a:t>r</a:t>
            </a:r>
            <a:r>
              <a:rPr dirty="0">
                <a:latin typeface="Calibri"/>
                <a:cs typeface="Calibri"/>
              </a:rPr>
              <a:t>. 20</a:t>
            </a:r>
            <a:r>
              <a:rPr spc="4" dirty="0">
                <a:latin typeface="Calibri"/>
                <a:cs typeface="Calibri"/>
              </a:rPr>
              <a:t>1</a:t>
            </a:r>
            <a:r>
              <a:rPr dirty="0">
                <a:latin typeface="Calibri"/>
                <a:cs typeface="Calibri"/>
              </a:rPr>
              <a:t>2,</a:t>
            </a:r>
            <a:r>
              <a:rPr spc="-35" dirty="0">
                <a:latin typeface="Calibri"/>
                <a:cs typeface="Calibri"/>
              </a:rPr>
              <a:t> </a:t>
            </a:r>
            <a:r>
              <a:rPr dirty="0">
                <a:latin typeface="Calibri"/>
                <a:cs typeface="Calibri"/>
              </a:rPr>
              <a:t>and</a:t>
            </a:r>
            <a:r>
              <a:rPr spc="-4" dirty="0">
                <a:latin typeface="Calibri"/>
                <a:cs typeface="Calibri"/>
              </a:rPr>
              <a:t> </a:t>
            </a:r>
            <a:r>
              <a:rPr dirty="0">
                <a:latin typeface="Calibri"/>
                <a:cs typeface="Calibri"/>
              </a:rPr>
              <a:t>each</a:t>
            </a:r>
            <a:r>
              <a:rPr spc="-9" dirty="0">
                <a:latin typeface="Calibri"/>
                <a:cs typeface="Calibri"/>
              </a:rPr>
              <a:t> </a:t>
            </a:r>
            <a:r>
              <a:rPr dirty="0">
                <a:latin typeface="Calibri"/>
                <a:cs typeface="Calibri"/>
              </a:rPr>
              <a:t>anal</a:t>
            </a:r>
            <a:r>
              <a:rPr spc="-18" dirty="0">
                <a:latin typeface="Calibri"/>
                <a:cs typeface="Calibri"/>
              </a:rPr>
              <a:t>y</a:t>
            </a:r>
            <a:r>
              <a:rPr spc="-4" dirty="0">
                <a:latin typeface="Calibri"/>
                <a:cs typeface="Calibri"/>
              </a:rPr>
              <a:t>s</a:t>
            </a:r>
            <a:r>
              <a:rPr spc="-9" dirty="0">
                <a:latin typeface="Calibri"/>
                <a:cs typeface="Calibri"/>
              </a:rPr>
              <a:t>i</a:t>
            </a:r>
            <a:r>
              <a:rPr dirty="0">
                <a:latin typeface="Calibri"/>
                <a:cs typeface="Calibri"/>
              </a:rPr>
              <a:t>s</a:t>
            </a:r>
            <a:r>
              <a:rPr spc="18" dirty="0">
                <a:latin typeface="Calibri"/>
                <a:cs typeface="Calibri"/>
              </a:rPr>
              <a:t> </a:t>
            </a:r>
            <a:r>
              <a:rPr spc="-26" dirty="0">
                <a:latin typeface="Calibri"/>
                <a:cs typeface="Calibri"/>
              </a:rPr>
              <a:t>w</a:t>
            </a:r>
            <a:r>
              <a:rPr dirty="0">
                <a:latin typeface="Calibri"/>
                <a:cs typeface="Calibri"/>
              </a:rPr>
              <a:t>as </a:t>
            </a:r>
            <a:r>
              <a:rPr spc="-9" dirty="0">
                <a:latin typeface="Calibri"/>
                <a:cs typeface="Calibri"/>
              </a:rPr>
              <a:t>c</a:t>
            </a:r>
            <a:r>
              <a:rPr spc="-4" dirty="0">
                <a:latin typeface="Calibri"/>
                <a:cs typeface="Calibri"/>
              </a:rPr>
              <a:t>ompa</a:t>
            </a:r>
            <a:r>
              <a:rPr spc="-26" dirty="0">
                <a:latin typeface="Calibri"/>
                <a:cs typeface="Calibri"/>
              </a:rPr>
              <a:t>r</a:t>
            </a:r>
            <a:r>
              <a:rPr dirty="0">
                <a:latin typeface="Calibri"/>
                <a:cs typeface="Calibri"/>
              </a:rPr>
              <a:t>ed w</a:t>
            </a:r>
            <a:r>
              <a:rPr spc="-9" dirty="0">
                <a:latin typeface="Calibri"/>
                <a:cs typeface="Calibri"/>
              </a:rPr>
              <a:t>i</a:t>
            </a:r>
            <a:r>
              <a:rPr dirty="0">
                <a:latin typeface="Calibri"/>
                <a:cs typeface="Calibri"/>
              </a:rPr>
              <a:t>th</a:t>
            </a:r>
            <a:r>
              <a:rPr spc="4" dirty="0">
                <a:latin typeface="Calibri"/>
                <a:cs typeface="Calibri"/>
              </a:rPr>
              <a:t> </a:t>
            </a:r>
            <a:r>
              <a:rPr spc="-4" dirty="0">
                <a:latin typeface="Calibri"/>
                <a:cs typeface="Calibri"/>
              </a:rPr>
              <a:t>b</a:t>
            </a:r>
            <a:r>
              <a:rPr spc="4" dirty="0">
                <a:latin typeface="Calibri"/>
                <a:cs typeface="Calibri"/>
              </a:rPr>
              <a:t>u</a:t>
            </a:r>
            <a:r>
              <a:rPr spc="-13" dirty="0">
                <a:latin typeface="Calibri"/>
                <a:cs typeface="Calibri"/>
              </a:rPr>
              <a:t>o</a:t>
            </a:r>
            <a:r>
              <a:rPr dirty="0">
                <a:latin typeface="Calibri"/>
                <a:cs typeface="Calibri"/>
              </a:rPr>
              <a:t>y</a:t>
            </a:r>
            <a:r>
              <a:rPr spc="-26" dirty="0">
                <a:latin typeface="Calibri"/>
                <a:cs typeface="Calibri"/>
              </a:rPr>
              <a:t> </a:t>
            </a:r>
            <a:r>
              <a:rPr spc="-4" dirty="0">
                <a:latin typeface="Calibri"/>
                <a:cs typeface="Calibri"/>
              </a:rPr>
              <a:t>SS</a:t>
            </a:r>
            <a:r>
              <a:rPr spc="-175" dirty="0">
                <a:latin typeface="Calibri"/>
                <a:cs typeface="Calibri"/>
              </a:rPr>
              <a:t>T</a:t>
            </a:r>
            <a:r>
              <a:rPr dirty="0">
                <a:latin typeface="Calibri"/>
                <a:cs typeface="Calibri"/>
              </a:rPr>
              <a:t>.</a:t>
            </a:r>
          </a:p>
          <a:p>
            <a:pPr marL="262238" indent="-251102">
              <a:buFont typeface="Arial"/>
              <a:buChar char="•"/>
              <a:tabLst>
                <a:tab pos="262794" algn="l"/>
              </a:tabLst>
            </a:pPr>
            <a:r>
              <a:rPr dirty="0">
                <a:latin typeface="Calibri"/>
                <a:cs typeface="Calibri"/>
              </a:rPr>
              <a:t>Ass</a:t>
            </a:r>
            <a:r>
              <a:rPr spc="-9" dirty="0">
                <a:latin typeface="Calibri"/>
                <a:cs typeface="Calibri"/>
              </a:rPr>
              <a:t>i</a:t>
            </a:r>
            <a:r>
              <a:rPr dirty="0">
                <a:latin typeface="Calibri"/>
                <a:cs typeface="Calibri"/>
              </a:rPr>
              <a:t>m</a:t>
            </a:r>
            <a:r>
              <a:rPr spc="-9" dirty="0">
                <a:latin typeface="Calibri"/>
                <a:cs typeface="Calibri"/>
              </a:rPr>
              <a:t>i</a:t>
            </a:r>
            <a:r>
              <a:rPr dirty="0">
                <a:latin typeface="Calibri"/>
                <a:cs typeface="Calibri"/>
              </a:rPr>
              <a:t>l</a:t>
            </a:r>
            <a:r>
              <a:rPr spc="-26" dirty="0">
                <a:latin typeface="Calibri"/>
                <a:cs typeface="Calibri"/>
              </a:rPr>
              <a:t>a</a:t>
            </a:r>
            <a:r>
              <a:rPr dirty="0">
                <a:latin typeface="Calibri"/>
                <a:cs typeface="Calibri"/>
              </a:rPr>
              <a:t>ting</a:t>
            </a:r>
            <a:r>
              <a:rPr spc="35"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4" dirty="0">
                <a:latin typeface="Calibri"/>
                <a:cs typeface="Calibri"/>
              </a:rPr>
              <a:t> SS</a:t>
            </a:r>
            <a:r>
              <a:rPr dirty="0">
                <a:latin typeface="Calibri"/>
                <a:cs typeface="Calibri"/>
              </a:rPr>
              <a:t>T</a:t>
            </a:r>
            <a:r>
              <a:rPr spc="-9" dirty="0">
                <a:latin typeface="Calibri"/>
                <a:cs typeface="Calibri"/>
              </a:rPr>
              <a:t> </a:t>
            </a:r>
            <a:r>
              <a:rPr spc="-22" dirty="0">
                <a:latin typeface="Calibri"/>
                <a:cs typeface="Calibri"/>
              </a:rPr>
              <a:t>r</a:t>
            </a:r>
            <a:r>
              <a:rPr dirty="0">
                <a:latin typeface="Calibri"/>
                <a:cs typeface="Calibri"/>
              </a:rPr>
              <a:t>edu</a:t>
            </a:r>
            <a:r>
              <a:rPr spc="4" dirty="0">
                <a:latin typeface="Calibri"/>
                <a:cs typeface="Calibri"/>
              </a:rPr>
              <a:t>c</a:t>
            </a:r>
            <a:r>
              <a:rPr dirty="0">
                <a:latin typeface="Calibri"/>
                <a:cs typeface="Calibri"/>
              </a:rPr>
              <a:t>ed</a:t>
            </a:r>
            <a:r>
              <a:rPr spc="-9" dirty="0">
                <a:latin typeface="Calibri"/>
                <a:cs typeface="Calibri"/>
              </a:rPr>
              <a:t> </a:t>
            </a:r>
            <a:r>
              <a:rPr dirty="0">
                <a:latin typeface="Calibri"/>
                <a:cs typeface="Calibri"/>
              </a:rPr>
              <a:t>the</a:t>
            </a:r>
            <a:r>
              <a:rPr spc="-9" dirty="0">
                <a:latin typeface="Calibri"/>
                <a:cs typeface="Calibri"/>
              </a:rPr>
              <a:t> </a:t>
            </a:r>
            <a:r>
              <a:rPr dirty="0">
                <a:latin typeface="Calibri"/>
                <a:cs typeface="Calibri"/>
              </a:rPr>
              <a:t>RM</a:t>
            </a:r>
            <a:r>
              <a:rPr spc="-4" dirty="0">
                <a:latin typeface="Calibri"/>
                <a:cs typeface="Calibri"/>
              </a:rPr>
              <a:t>S</a:t>
            </a:r>
            <a:r>
              <a:rPr dirty="0">
                <a:latin typeface="Calibri"/>
                <a:cs typeface="Calibri"/>
              </a:rPr>
              <a:t>D</a:t>
            </a:r>
            <a:r>
              <a:rPr spc="-9"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dirty="0">
                <a:latin typeface="Calibri"/>
                <a:cs typeface="Calibri"/>
              </a:rPr>
              <a:t>global</a:t>
            </a:r>
            <a:r>
              <a:rPr spc="-13" dirty="0">
                <a:latin typeface="Calibri"/>
                <a:cs typeface="Calibri"/>
              </a:rPr>
              <a:t> </a:t>
            </a:r>
            <a:r>
              <a:rPr spc="-4" dirty="0">
                <a:latin typeface="Calibri"/>
                <a:cs typeface="Calibri"/>
              </a:rPr>
              <a:t>ocea</a:t>
            </a:r>
            <a:r>
              <a:rPr dirty="0">
                <a:latin typeface="Calibri"/>
                <a:cs typeface="Calibri"/>
              </a:rPr>
              <a:t>n</a:t>
            </a:r>
            <a:r>
              <a:rPr spc="-4" dirty="0">
                <a:latin typeface="Calibri"/>
                <a:cs typeface="Calibri"/>
              </a:rPr>
              <a:t> </a:t>
            </a:r>
            <a:r>
              <a:rPr spc="-9" dirty="0">
                <a:latin typeface="Calibri"/>
                <a:cs typeface="Calibri"/>
              </a:rPr>
              <a:t>b</a:t>
            </a:r>
            <a:r>
              <a:rPr dirty="0">
                <a:latin typeface="Calibri"/>
                <a:cs typeface="Calibri"/>
              </a:rPr>
              <a:t>y</a:t>
            </a:r>
            <a:r>
              <a:rPr spc="-13" dirty="0">
                <a:latin typeface="Calibri"/>
                <a:cs typeface="Calibri"/>
              </a:rPr>
              <a:t> </a:t>
            </a:r>
            <a:r>
              <a:rPr dirty="0">
                <a:latin typeface="Calibri"/>
                <a:cs typeface="Calibri"/>
              </a:rPr>
              <a:t>about</a:t>
            </a:r>
          </a:p>
        </p:txBody>
      </p:sp>
      <p:sp>
        <p:nvSpPr>
          <p:cNvPr id="20" name="object 20"/>
          <p:cNvSpPr txBox="1"/>
          <p:nvPr/>
        </p:nvSpPr>
        <p:spPr>
          <a:xfrm>
            <a:off x="609600" y="2971800"/>
            <a:ext cx="5175062" cy="276999"/>
          </a:xfrm>
          <a:prstGeom prst="rect">
            <a:avLst/>
          </a:prstGeom>
        </p:spPr>
        <p:txBody>
          <a:bodyPr vert="horz" wrap="square" lIns="0" tIns="0" rIns="0" bIns="0" rtlCol="0">
            <a:spAutoFit/>
          </a:bodyPr>
          <a:lstStyle/>
          <a:p>
            <a:pPr marL="11135"/>
            <a:r>
              <a:rPr dirty="0">
                <a:latin typeface="Calibri"/>
                <a:cs typeface="Calibri"/>
              </a:rPr>
              <a:t>0.0</a:t>
            </a:r>
            <a:r>
              <a:rPr spc="4" dirty="0">
                <a:latin typeface="Calibri"/>
                <a:cs typeface="Calibri"/>
              </a:rPr>
              <a:t>2</a:t>
            </a:r>
            <a:r>
              <a:rPr dirty="0">
                <a:latin typeface="Arial Unicode MS"/>
                <a:cs typeface="Arial Unicode MS"/>
              </a:rPr>
              <a:t>°</a:t>
            </a:r>
            <a:r>
              <a:rPr spc="-13" dirty="0">
                <a:latin typeface="Calibri"/>
                <a:cs typeface="Calibri"/>
              </a:rPr>
              <a:t>C</a:t>
            </a:r>
            <a:r>
              <a:rPr dirty="0">
                <a:latin typeface="Calibri"/>
                <a:cs typeface="Calibri"/>
              </a:rPr>
              <a:t>,</a:t>
            </a:r>
            <a:r>
              <a:rPr spc="-39" dirty="0">
                <a:latin typeface="Calibri"/>
                <a:cs typeface="Calibri"/>
              </a:rPr>
              <a:t> </a:t>
            </a:r>
            <a:r>
              <a:rPr spc="-9" dirty="0">
                <a:latin typeface="Calibri"/>
                <a:cs typeface="Calibri"/>
              </a:rPr>
              <a:t>c</a:t>
            </a:r>
            <a:r>
              <a:rPr spc="-4" dirty="0">
                <a:latin typeface="Calibri"/>
                <a:cs typeface="Calibri"/>
              </a:rPr>
              <a:t>ompa</a:t>
            </a:r>
            <a:r>
              <a:rPr spc="-26" dirty="0">
                <a:latin typeface="Calibri"/>
                <a:cs typeface="Calibri"/>
              </a:rPr>
              <a:t>r</a:t>
            </a:r>
            <a:r>
              <a:rPr dirty="0">
                <a:latin typeface="Calibri"/>
                <a:cs typeface="Calibri"/>
              </a:rPr>
              <a:t>ed</a:t>
            </a:r>
            <a:r>
              <a:rPr spc="-9" dirty="0">
                <a:latin typeface="Calibri"/>
                <a:cs typeface="Calibri"/>
              </a:rPr>
              <a:t> </a:t>
            </a:r>
            <a:r>
              <a:rPr spc="-22" dirty="0">
                <a:latin typeface="Calibri"/>
                <a:cs typeface="Calibri"/>
              </a:rPr>
              <a:t>t</a:t>
            </a:r>
            <a:r>
              <a:rPr dirty="0">
                <a:latin typeface="Calibri"/>
                <a:cs typeface="Calibri"/>
              </a:rPr>
              <a:t>o t</a:t>
            </a:r>
            <a:r>
              <a:rPr spc="4" dirty="0">
                <a:latin typeface="Calibri"/>
                <a:cs typeface="Calibri"/>
              </a:rPr>
              <a:t>h</a:t>
            </a:r>
            <a:r>
              <a:rPr dirty="0">
                <a:latin typeface="Calibri"/>
                <a:cs typeface="Calibri"/>
              </a:rPr>
              <a:t>e</a:t>
            </a:r>
            <a:r>
              <a:rPr spc="-9" dirty="0">
                <a:latin typeface="Calibri"/>
                <a:cs typeface="Calibri"/>
              </a:rPr>
              <a:t> </a:t>
            </a:r>
            <a:r>
              <a:rPr spc="-35" dirty="0">
                <a:latin typeface="Calibri"/>
                <a:cs typeface="Calibri"/>
              </a:rPr>
              <a:t>r</a:t>
            </a:r>
            <a:r>
              <a:rPr spc="-4" dirty="0">
                <a:latin typeface="Calibri"/>
                <a:cs typeface="Calibri"/>
              </a:rPr>
              <a:t>outin</a:t>
            </a:r>
            <a:r>
              <a:rPr dirty="0">
                <a:latin typeface="Calibri"/>
                <a:cs typeface="Calibri"/>
              </a:rPr>
              <a:t>e</a:t>
            </a:r>
            <a:r>
              <a:rPr spc="4" dirty="0">
                <a:latin typeface="Calibri"/>
                <a:cs typeface="Calibri"/>
              </a:rPr>
              <a:t> </a:t>
            </a:r>
            <a:r>
              <a:rPr dirty="0">
                <a:latin typeface="Calibri"/>
                <a:cs typeface="Calibri"/>
              </a:rPr>
              <a:t>a</a:t>
            </a:r>
            <a:r>
              <a:rPr spc="4" dirty="0">
                <a:latin typeface="Calibri"/>
                <a:cs typeface="Calibri"/>
              </a:rPr>
              <a:t>n</a:t>
            </a:r>
            <a:r>
              <a:rPr dirty="0">
                <a:latin typeface="Calibri"/>
                <a:cs typeface="Calibri"/>
              </a:rPr>
              <a:t>al</a:t>
            </a:r>
            <a:r>
              <a:rPr spc="-22" dirty="0">
                <a:latin typeface="Calibri"/>
                <a:cs typeface="Calibri"/>
              </a:rPr>
              <a:t>y</a:t>
            </a:r>
            <a:r>
              <a:rPr spc="-4" dirty="0">
                <a:latin typeface="Calibri"/>
                <a:cs typeface="Calibri"/>
              </a:rPr>
              <a:t>s</a:t>
            </a:r>
            <a:r>
              <a:rPr spc="-9" dirty="0">
                <a:latin typeface="Calibri"/>
                <a:cs typeface="Calibri"/>
              </a:rPr>
              <a:t>i</a:t>
            </a:r>
            <a:r>
              <a:rPr spc="-4" dirty="0">
                <a:latin typeface="Calibri"/>
                <a:cs typeface="Calibri"/>
              </a:rPr>
              <a:t>s.</a:t>
            </a:r>
            <a:endParaRPr dirty="0">
              <a:latin typeface="Calibri"/>
              <a:cs typeface="Calibri"/>
            </a:endParaRPr>
          </a:p>
        </p:txBody>
      </p:sp>
      <p:sp>
        <p:nvSpPr>
          <p:cNvPr id="21" name="object 21"/>
          <p:cNvSpPr txBox="1"/>
          <p:nvPr/>
        </p:nvSpPr>
        <p:spPr>
          <a:xfrm>
            <a:off x="152400" y="4343400"/>
            <a:ext cx="246221" cy="633933"/>
          </a:xfrm>
          <a:prstGeom prst="rect">
            <a:avLst/>
          </a:prstGeom>
        </p:spPr>
        <p:txBody>
          <a:bodyPr vert="vert270" wrap="square" lIns="0" tIns="0" rIns="0" bIns="0" rtlCol="0">
            <a:spAutoFit/>
          </a:bodyPr>
          <a:lstStyle/>
          <a:p>
            <a:pPr marL="11135"/>
            <a:r>
              <a:rPr sz="1600" dirty="0">
                <a:latin typeface="Arial"/>
                <a:cs typeface="Arial"/>
              </a:rPr>
              <a:t>RMSD</a:t>
            </a:r>
          </a:p>
        </p:txBody>
      </p:sp>
      <p:sp>
        <p:nvSpPr>
          <p:cNvPr id="22" name="object 22"/>
          <p:cNvSpPr txBox="1"/>
          <p:nvPr/>
        </p:nvSpPr>
        <p:spPr>
          <a:xfrm>
            <a:off x="838200" y="3505200"/>
            <a:ext cx="2154234" cy="246221"/>
          </a:xfrm>
          <a:prstGeom prst="rect">
            <a:avLst/>
          </a:prstGeom>
        </p:spPr>
        <p:txBody>
          <a:bodyPr vert="horz" wrap="square" lIns="0" tIns="0" rIns="0" bIns="0" rtlCol="0">
            <a:spAutoFit/>
          </a:bodyPr>
          <a:lstStyle/>
          <a:p>
            <a:pPr marL="11135"/>
            <a:r>
              <a:rPr sz="1600" dirty="0">
                <a:latin typeface="Arial"/>
                <a:cs typeface="Arial"/>
              </a:rPr>
              <a:t>Glo</a:t>
            </a:r>
            <a:r>
              <a:rPr sz="1600" spc="-9" dirty="0">
                <a:latin typeface="Arial"/>
                <a:cs typeface="Arial"/>
              </a:rPr>
              <a:t>b</a:t>
            </a:r>
            <a:r>
              <a:rPr sz="1600" dirty="0">
                <a:latin typeface="Arial"/>
                <a:cs typeface="Arial"/>
              </a:rPr>
              <a:t>al</a:t>
            </a:r>
            <a:r>
              <a:rPr sz="1600" spc="4" dirty="0">
                <a:latin typeface="Arial"/>
                <a:cs typeface="Arial"/>
              </a:rPr>
              <a:t> </a:t>
            </a:r>
            <a:r>
              <a:rPr sz="1600" dirty="0">
                <a:latin typeface="Arial"/>
                <a:cs typeface="Arial"/>
              </a:rPr>
              <a:t>oc</a:t>
            </a:r>
            <a:r>
              <a:rPr sz="1600" spc="-9" dirty="0">
                <a:latin typeface="Arial"/>
                <a:cs typeface="Arial"/>
              </a:rPr>
              <a:t>e</a:t>
            </a:r>
            <a:r>
              <a:rPr sz="1600" dirty="0">
                <a:latin typeface="Arial"/>
                <a:cs typeface="Arial"/>
              </a:rPr>
              <a:t>an</a:t>
            </a:r>
          </a:p>
        </p:txBody>
      </p:sp>
      <p:graphicFrame>
        <p:nvGraphicFramePr>
          <p:cNvPr id="16" name="object 16"/>
          <p:cNvGraphicFramePr>
            <a:graphicFrameLocks noGrp="1"/>
          </p:cNvGraphicFramePr>
          <p:nvPr/>
        </p:nvGraphicFramePr>
        <p:xfrm>
          <a:off x="762000" y="3962400"/>
          <a:ext cx="5922964" cy="1600200"/>
        </p:xfrm>
        <a:graphic>
          <a:graphicData uri="http://schemas.openxmlformats.org/drawingml/2006/table">
            <a:tbl>
              <a:tblPr firstRow="1" bandRow="1">
                <a:tableStyleId>{2D5ABB26-0587-4C30-8999-92F81FD0307C}</a:tableStyleId>
              </a:tblPr>
              <a:tblGrid>
                <a:gridCol w="1003994"/>
                <a:gridCol w="960662"/>
                <a:gridCol w="1017894"/>
                <a:gridCol w="964790"/>
                <a:gridCol w="923630"/>
                <a:gridCol w="1051994"/>
              </a:tblGrid>
              <a:tr h="217714">
                <a:tc>
                  <a:txBody>
                    <a:bodyPr/>
                    <a:lstStyle/>
                    <a:p>
                      <a:endParaRPr sz="1500" dirty="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dirty="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dirty="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3">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3">
                      <a:solidFill>
                        <a:srgbClr val="858585"/>
                      </a:solidFill>
                      <a:prstDash val="solid"/>
                    </a:lnT>
                    <a:lnB w="9143">
                      <a:solidFill>
                        <a:srgbClr val="858585"/>
                      </a:solidFill>
                      <a:prstDash val="solid"/>
                    </a:lnB>
                  </a:tcPr>
                </a:tc>
              </a:tr>
              <a:tr h="217714">
                <a:tc>
                  <a:txBody>
                    <a:bodyPr/>
                    <a:lstStyle/>
                    <a:p>
                      <a:endParaRPr sz="1500" dirty="0">
                        <a:latin typeface="Arial"/>
                        <a:cs typeface="Arial"/>
                      </a:endParaRPr>
                    </a:p>
                  </a:txBody>
                  <a:tcPr marL="0" marR="0" marT="0" marB="0">
                    <a:lnL w="9143">
                      <a:solidFill>
                        <a:srgbClr val="858585"/>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dirty="0">
                        <a:latin typeface="Arial"/>
                        <a:cs typeface="Arial"/>
                      </a:endParaRPr>
                    </a:p>
                  </a:txBody>
                  <a:tcPr marL="0" marR="0" marT="0" marB="0">
                    <a:lnL w="9525">
                      <a:solidFill>
                        <a:srgbClr val="000000"/>
                      </a:solidFill>
                      <a:prstDash val="solid"/>
                    </a:lnL>
                    <a:lnT w="9143">
                      <a:solidFill>
                        <a:srgbClr val="858585"/>
                      </a:solidFill>
                      <a:prstDash val="solid"/>
                    </a:lnT>
                    <a:lnB w="9143">
                      <a:solidFill>
                        <a:srgbClr val="858585"/>
                      </a:solidFill>
                      <a:prstDash val="solid"/>
                    </a:lnB>
                  </a:tcPr>
                </a:tc>
              </a:tr>
            </a:tbl>
          </a:graphicData>
        </a:graphic>
      </p:graphicFrame>
      <p:graphicFrame>
        <p:nvGraphicFramePr>
          <p:cNvPr id="18" name="object 18"/>
          <p:cNvGraphicFramePr>
            <a:graphicFrameLocks noGrp="1"/>
          </p:cNvGraphicFramePr>
          <p:nvPr/>
        </p:nvGraphicFramePr>
        <p:xfrm>
          <a:off x="1295400" y="5638800"/>
          <a:ext cx="5280671" cy="513883"/>
        </p:xfrm>
        <a:graphic>
          <a:graphicData uri="http://schemas.openxmlformats.org/drawingml/2006/table">
            <a:tbl>
              <a:tblPr firstRow="1" bandRow="1">
                <a:tableStyleId>{2D5ABB26-0587-4C30-8999-92F81FD0307C}</a:tableStyleId>
              </a:tblPr>
              <a:tblGrid>
                <a:gridCol w="592280"/>
                <a:gridCol w="1067492"/>
                <a:gridCol w="1010919"/>
                <a:gridCol w="932850"/>
                <a:gridCol w="1013905"/>
                <a:gridCol w="663225"/>
              </a:tblGrid>
              <a:tr h="212678">
                <a:tc>
                  <a:txBody>
                    <a:bodyPr/>
                    <a:lstStyle/>
                    <a:p>
                      <a:pPr marL="34925">
                        <a:lnSpc>
                          <a:spcPct val="100000"/>
                        </a:lnSpc>
                      </a:pPr>
                      <a:r>
                        <a:rPr sz="1000" spc="-5" dirty="0">
                          <a:latin typeface="Calibri"/>
                          <a:cs typeface="Calibri"/>
                        </a:rPr>
                        <a:t>Oc</a:t>
                      </a:r>
                      <a:r>
                        <a:rPr sz="1000" dirty="0">
                          <a:latin typeface="Calibri"/>
                          <a:cs typeface="Calibri"/>
                        </a:rPr>
                        <a:t>t.</a:t>
                      </a:r>
                    </a:p>
                  </a:txBody>
                  <a:tcPr marL="0" marR="0" marT="0" marB="0"/>
                </a:tc>
                <a:tc>
                  <a:txBody>
                    <a:bodyPr/>
                    <a:lstStyle/>
                    <a:p>
                      <a:pPr marL="4445" algn="ctr">
                        <a:lnSpc>
                          <a:spcPct val="100000"/>
                        </a:lnSpc>
                      </a:pPr>
                      <a:r>
                        <a:rPr sz="1000" spc="-5" dirty="0">
                          <a:latin typeface="Calibri"/>
                          <a:cs typeface="Calibri"/>
                        </a:rPr>
                        <a:t>N</a:t>
                      </a:r>
                      <a:r>
                        <a:rPr sz="1000" spc="5" dirty="0">
                          <a:latin typeface="Calibri"/>
                          <a:cs typeface="Calibri"/>
                        </a:rPr>
                        <a:t>o</a:t>
                      </a:r>
                      <a:r>
                        <a:rPr sz="1000" dirty="0">
                          <a:latin typeface="Calibri"/>
                          <a:cs typeface="Calibri"/>
                        </a:rPr>
                        <a:t>v.</a:t>
                      </a:r>
                      <a:endParaRPr sz="1000">
                        <a:latin typeface="Calibri"/>
                        <a:cs typeface="Calibri"/>
                      </a:endParaRPr>
                    </a:p>
                  </a:txBody>
                  <a:tcPr marL="0" marR="0" marT="0" marB="0"/>
                </a:tc>
                <a:tc>
                  <a:txBody>
                    <a:bodyPr/>
                    <a:lstStyle/>
                    <a:p>
                      <a:pPr marL="48895" algn="ctr">
                        <a:lnSpc>
                          <a:spcPct val="100000"/>
                        </a:lnSpc>
                      </a:pPr>
                      <a:r>
                        <a:rPr sz="1000" dirty="0">
                          <a:latin typeface="Calibri"/>
                          <a:cs typeface="Calibri"/>
                        </a:rPr>
                        <a:t>Dec.</a:t>
                      </a:r>
                      <a:endParaRPr sz="1000">
                        <a:latin typeface="Calibri"/>
                        <a:cs typeface="Calibri"/>
                      </a:endParaRPr>
                    </a:p>
                  </a:txBody>
                  <a:tcPr marL="0" marR="0" marT="0" marB="0"/>
                </a:tc>
                <a:tc>
                  <a:txBody>
                    <a:bodyPr/>
                    <a:lstStyle/>
                    <a:p>
                      <a:pPr marL="10160" algn="ctr">
                        <a:lnSpc>
                          <a:spcPct val="100000"/>
                        </a:lnSpc>
                      </a:pPr>
                      <a:r>
                        <a:rPr sz="1000" spc="-5" dirty="0">
                          <a:latin typeface="Calibri"/>
                          <a:cs typeface="Calibri"/>
                        </a:rPr>
                        <a:t>J</a:t>
                      </a:r>
                      <a:r>
                        <a:rPr sz="1000" dirty="0">
                          <a:latin typeface="Calibri"/>
                          <a:cs typeface="Calibri"/>
                        </a:rPr>
                        <a:t>a</a:t>
                      </a:r>
                      <a:r>
                        <a:rPr sz="1000" spc="-5" dirty="0">
                          <a:latin typeface="Calibri"/>
                          <a:cs typeface="Calibri"/>
                        </a:rPr>
                        <a:t>n</a:t>
                      </a:r>
                      <a:r>
                        <a:rPr sz="1000" dirty="0">
                          <a:latin typeface="Calibri"/>
                          <a:cs typeface="Calibri"/>
                        </a:rPr>
                        <a:t>.</a:t>
                      </a:r>
                      <a:endParaRPr sz="1000">
                        <a:latin typeface="Calibri"/>
                        <a:cs typeface="Calibri"/>
                      </a:endParaRPr>
                    </a:p>
                  </a:txBody>
                  <a:tcPr marL="0" marR="0" marT="0" marB="0"/>
                </a:tc>
                <a:tc>
                  <a:txBody>
                    <a:bodyPr/>
                    <a:lstStyle/>
                    <a:p>
                      <a:pPr marR="66040" algn="ctr">
                        <a:lnSpc>
                          <a:spcPct val="100000"/>
                        </a:lnSpc>
                      </a:pPr>
                      <a:r>
                        <a:rPr sz="1000" spc="-5" dirty="0">
                          <a:latin typeface="Calibri"/>
                          <a:cs typeface="Calibri"/>
                        </a:rPr>
                        <a:t>Feb</a:t>
                      </a:r>
                      <a:r>
                        <a:rPr sz="1000" dirty="0">
                          <a:latin typeface="Calibri"/>
                          <a:cs typeface="Calibri"/>
                        </a:rPr>
                        <a:t>.</a:t>
                      </a:r>
                      <a:endParaRPr sz="1000">
                        <a:latin typeface="Calibri"/>
                        <a:cs typeface="Calibri"/>
                      </a:endParaRPr>
                    </a:p>
                  </a:txBody>
                  <a:tcPr marL="0" marR="0" marT="0" marB="0"/>
                </a:tc>
                <a:tc>
                  <a:txBody>
                    <a:bodyPr/>
                    <a:lstStyle/>
                    <a:p>
                      <a:pPr marL="468630">
                        <a:lnSpc>
                          <a:spcPct val="100000"/>
                        </a:lnSpc>
                      </a:pPr>
                      <a:r>
                        <a:rPr sz="1000" dirty="0">
                          <a:latin typeface="Calibri"/>
                          <a:cs typeface="Calibri"/>
                        </a:rPr>
                        <a:t>Mar.</a:t>
                      </a:r>
                      <a:endParaRPr sz="1000">
                        <a:latin typeface="Calibri"/>
                        <a:cs typeface="Calibri"/>
                      </a:endParaRPr>
                    </a:p>
                  </a:txBody>
                  <a:tcPr marL="0" marR="0" marT="0" marB="0"/>
                </a:tc>
              </a:tr>
              <a:tr h="209083">
                <a:tc>
                  <a:txBody>
                    <a:bodyPr/>
                    <a:lstStyle/>
                    <a:p>
                      <a:endParaRPr sz="1000" dirty="0">
                        <a:latin typeface="Calibri"/>
                        <a:cs typeface="Calibri"/>
                      </a:endParaRPr>
                    </a:p>
                  </a:txBody>
                  <a:tcPr marL="0" marR="0" marT="0" marB="0"/>
                </a:tc>
                <a:tc>
                  <a:txBody>
                    <a:bodyPr/>
                    <a:lstStyle/>
                    <a:p>
                      <a:pPr marR="108585" algn="ctr">
                        <a:lnSpc>
                          <a:spcPct val="100000"/>
                        </a:lnSpc>
                      </a:pPr>
                      <a:r>
                        <a:rPr sz="1000" dirty="0">
                          <a:latin typeface="Calibri"/>
                          <a:cs typeface="Calibri"/>
                        </a:rPr>
                        <a:t>2011</a:t>
                      </a:r>
                      <a:endParaRPr sz="1000">
                        <a:latin typeface="Calibri"/>
                        <a:cs typeface="Calibri"/>
                      </a:endParaRPr>
                    </a:p>
                  </a:txBody>
                  <a:tcPr marL="0" marR="0" marT="0" marB="0"/>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tc>
                <a:tc>
                  <a:txBody>
                    <a:bodyPr/>
                    <a:lstStyle/>
                    <a:p>
                      <a:pPr marR="30480" algn="ctr">
                        <a:lnSpc>
                          <a:spcPct val="100000"/>
                        </a:lnSpc>
                      </a:pPr>
                      <a:r>
                        <a:rPr sz="1000" dirty="0">
                          <a:latin typeface="Calibri"/>
                          <a:cs typeface="Calibri"/>
                        </a:rPr>
                        <a:t>2012</a:t>
                      </a:r>
                      <a:endParaRPr sz="1000">
                        <a:latin typeface="Calibri"/>
                        <a:cs typeface="Calibri"/>
                      </a:endParaRPr>
                    </a:p>
                  </a:txBody>
                  <a:tcPr marL="0" marR="0" marT="0" marB="0"/>
                </a:tc>
                <a:tc>
                  <a:txBody>
                    <a:bodyPr/>
                    <a:lstStyle/>
                    <a:p>
                      <a:endParaRPr sz="1000" dirty="0">
                        <a:latin typeface="Calibri"/>
                        <a:cs typeface="Calibri"/>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43000"/>
            <a:ext cx="9144000" cy="5715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 y="6400800"/>
            <a:ext cx="323232" cy="34306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553200"/>
            <a:ext cx="1794700" cy="13826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5800" y="6477000"/>
            <a:ext cx="657401" cy="22217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4800" y="6172200"/>
            <a:ext cx="7461156" cy="414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429000" y="6400800"/>
            <a:ext cx="897979" cy="293983"/>
          </a:xfrm>
          <a:prstGeom prst="rect">
            <a:avLst/>
          </a:prstGeom>
          <a:blipFill>
            <a:blip r:embed="rId7"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905000" y="152400"/>
            <a:ext cx="5670562" cy="923330"/>
          </a:xfrm>
          <a:prstGeom prst="rect">
            <a:avLst/>
          </a:prstGeom>
        </p:spPr>
        <p:txBody>
          <a:bodyPr vert="horz" wrap="square" lIns="0" tIns="0" rIns="0" bIns="0" rtlCol="0">
            <a:spAutoFit/>
          </a:bodyPr>
          <a:lstStyle/>
          <a:p>
            <a:pPr marL="11135" algn="l"/>
            <a:r>
              <a:rPr sz="3000" spc="-4" dirty="0">
                <a:solidFill>
                  <a:schemeClr val="bg1"/>
                </a:solidFill>
              </a:rPr>
              <a:t>Impact </a:t>
            </a:r>
            <a:r>
              <a:rPr sz="3000" spc="-9" dirty="0">
                <a:solidFill>
                  <a:schemeClr val="bg1"/>
                </a:solidFill>
              </a:rPr>
              <a:t>o</a:t>
            </a:r>
            <a:r>
              <a:rPr sz="3000" spc="-4" dirty="0">
                <a:solidFill>
                  <a:schemeClr val="bg1"/>
                </a:solidFill>
              </a:rPr>
              <a:t>f Wind</a:t>
            </a:r>
            <a:r>
              <a:rPr sz="3000" spc="-9" dirty="0">
                <a:solidFill>
                  <a:schemeClr val="bg1"/>
                </a:solidFill>
              </a:rPr>
              <a:t>s</a:t>
            </a:r>
            <a:r>
              <a:rPr sz="3000" spc="-31" dirty="0">
                <a:solidFill>
                  <a:schemeClr val="bg1"/>
                </a:solidFill>
              </a:rPr>
              <a:t>a</a:t>
            </a:r>
            <a:r>
              <a:rPr sz="3000" spc="-4" dirty="0">
                <a:solidFill>
                  <a:schemeClr val="bg1"/>
                </a:solidFill>
              </a:rPr>
              <a:t>t </a:t>
            </a:r>
            <a:r>
              <a:rPr sz="3000" spc="-9" dirty="0">
                <a:solidFill>
                  <a:schemeClr val="bg1"/>
                </a:solidFill>
              </a:rPr>
              <a:t>S</a:t>
            </a:r>
            <a:r>
              <a:rPr sz="3000" spc="-26" dirty="0">
                <a:solidFill>
                  <a:schemeClr val="bg1"/>
                </a:solidFill>
              </a:rPr>
              <a:t>S</a:t>
            </a:r>
            <a:r>
              <a:rPr sz="3000" spc="-4" dirty="0">
                <a:solidFill>
                  <a:schemeClr val="bg1"/>
                </a:solidFill>
              </a:rPr>
              <a:t>T </a:t>
            </a:r>
            <a:r>
              <a:rPr sz="3000" spc="-9" dirty="0">
                <a:solidFill>
                  <a:schemeClr val="bg1"/>
                </a:solidFill>
              </a:rPr>
              <a:t>o</a:t>
            </a:r>
            <a:r>
              <a:rPr sz="3000" spc="-4" dirty="0">
                <a:solidFill>
                  <a:schemeClr val="bg1"/>
                </a:solidFill>
              </a:rPr>
              <a:t>n M</a:t>
            </a:r>
            <a:r>
              <a:rPr sz="3000" dirty="0">
                <a:solidFill>
                  <a:schemeClr val="bg1"/>
                </a:solidFill>
              </a:rPr>
              <a:t>G</a:t>
            </a:r>
            <a:r>
              <a:rPr sz="3000" spc="-9" dirty="0">
                <a:solidFill>
                  <a:schemeClr val="bg1"/>
                </a:solidFill>
              </a:rPr>
              <a:t>DS</a:t>
            </a:r>
            <a:r>
              <a:rPr sz="3000" spc="-26" dirty="0">
                <a:solidFill>
                  <a:schemeClr val="bg1"/>
                </a:solidFill>
              </a:rPr>
              <a:t>S</a:t>
            </a:r>
            <a:r>
              <a:rPr sz="3000" spc="-4" dirty="0">
                <a:solidFill>
                  <a:schemeClr val="bg1"/>
                </a:solidFill>
              </a:rPr>
              <a:t>T</a:t>
            </a:r>
            <a:r>
              <a:rPr sz="3000" spc="4" dirty="0">
                <a:solidFill>
                  <a:schemeClr val="bg1"/>
                </a:solidFill>
              </a:rPr>
              <a:t> </a:t>
            </a:r>
            <a:r>
              <a:rPr sz="3000" spc="-4" dirty="0">
                <a:solidFill>
                  <a:schemeClr val="bg1"/>
                </a:solidFill>
              </a:rPr>
              <a:t>a</a:t>
            </a:r>
            <a:r>
              <a:rPr sz="3000" dirty="0">
                <a:solidFill>
                  <a:schemeClr val="bg1"/>
                </a:solidFill>
              </a:rPr>
              <a:t>n</a:t>
            </a:r>
            <a:r>
              <a:rPr sz="3000" spc="-4" dirty="0">
                <a:solidFill>
                  <a:schemeClr val="bg1"/>
                </a:solidFill>
              </a:rPr>
              <a:t>al</a:t>
            </a:r>
            <a:r>
              <a:rPr sz="3000" spc="-35" dirty="0">
                <a:solidFill>
                  <a:schemeClr val="bg1"/>
                </a:solidFill>
              </a:rPr>
              <a:t>y</a:t>
            </a:r>
            <a:r>
              <a:rPr sz="3000" spc="-9" dirty="0">
                <a:solidFill>
                  <a:schemeClr val="bg1"/>
                </a:solidFill>
              </a:rPr>
              <a:t>si</a:t>
            </a:r>
            <a:r>
              <a:rPr sz="3000" spc="-4" dirty="0">
                <a:solidFill>
                  <a:schemeClr val="bg1"/>
                </a:solidFill>
              </a:rPr>
              <a:t>s</a:t>
            </a:r>
            <a:r>
              <a:rPr sz="3000" spc="-26" dirty="0">
                <a:solidFill>
                  <a:schemeClr val="bg1"/>
                </a:solidFill>
              </a:rPr>
              <a:t> </a:t>
            </a:r>
            <a:r>
              <a:rPr sz="3000" spc="-9" dirty="0">
                <a:solidFill>
                  <a:schemeClr val="bg1"/>
                </a:solidFill>
              </a:rPr>
              <a:t>(2)</a:t>
            </a:r>
            <a:endParaRPr sz="3000" dirty="0">
              <a:solidFill>
                <a:schemeClr val="bg1"/>
              </a:solidFill>
            </a:endParaRPr>
          </a:p>
        </p:txBody>
      </p:sp>
      <p:sp>
        <p:nvSpPr>
          <p:cNvPr id="9" name="object 9"/>
          <p:cNvSpPr txBox="1"/>
          <p:nvPr/>
        </p:nvSpPr>
        <p:spPr>
          <a:xfrm>
            <a:off x="990600" y="5638800"/>
            <a:ext cx="371407" cy="215444"/>
          </a:xfrm>
          <a:prstGeom prst="rect">
            <a:avLst/>
          </a:prstGeom>
        </p:spPr>
        <p:txBody>
          <a:bodyPr vert="horz" wrap="square" lIns="0" tIns="0" rIns="0" bIns="0" rtlCol="0">
            <a:spAutoFit/>
          </a:bodyPr>
          <a:lstStyle/>
          <a:p>
            <a:pPr marL="11135"/>
            <a:r>
              <a:rPr sz="1400" spc="-9" dirty="0">
                <a:latin typeface="Calibri"/>
                <a:cs typeface="Calibri"/>
              </a:rPr>
              <a:t>2012</a:t>
            </a:r>
            <a:endParaRPr sz="1400" dirty="0">
              <a:latin typeface="Calibri"/>
              <a:cs typeface="Calibri"/>
            </a:endParaRPr>
          </a:p>
        </p:txBody>
      </p:sp>
      <p:sp>
        <p:nvSpPr>
          <p:cNvPr id="10" name="object 10"/>
          <p:cNvSpPr/>
          <p:nvPr/>
        </p:nvSpPr>
        <p:spPr>
          <a:xfrm>
            <a:off x="1079036" y="5142463"/>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1" name="object 11"/>
          <p:cNvSpPr/>
          <p:nvPr/>
        </p:nvSpPr>
        <p:spPr>
          <a:xfrm>
            <a:off x="1079036" y="4878285"/>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2" name="object 12"/>
          <p:cNvSpPr/>
          <p:nvPr/>
        </p:nvSpPr>
        <p:spPr>
          <a:xfrm>
            <a:off x="1079036" y="4614109"/>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3" name="object 13"/>
          <p:cNvSpPr/>
          <p:nvPr/>
        </p:nvSpPr>
        <p:spPr>
          <a:xfrm>
            <a:off x="1079036" y="4351314"/>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4" name="object 14"/>
          <p:cNvSpPr/>
          <p:nvPr/>
        </p:nvSpPr>
        <p:spPr>
          <a:xfrm>
            <a:off x="1079036" y="4087137"/>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5" name="object 15"/>
          <p:cNvSpPr/>
          <p:nvPr/>
        </p:nvSpPr>
        <p:spPr>
          <a:xfrm>
            <a:off x="1079036" y="3822959"/>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6" name="object 16"/>
          <p:cNvSpPr/>
          <p:nvPr/>
        </p:nvSpPr>
        <p:spPr>
          <a:xfrm>
            <a:off x="1079036" y="3560166"/>
            <a:ext cx="3624477" cy="0"/>
          </a:xfrm>
          <a:custGeom>
            <a:avLst/>
            <a:gdLst/>
            <a:ahLst/>
            <a:cxnLst/>
            <a:rect l="l" t="t" r="r" b="b"/>
            <a:pathLst>
              <a:path w="4238625">
                <a:moveTo>
                  <a:pt x="0" y="0"/>
                </a:moveTo>
                <a:lnTo>
                  <a:pt x="4238370" y="0"/>
                </a:lnTo>
              </a:path>
            </a:pathLst>
          </a:custGeom>
          <a:ln w="9144">
            <a:solidFill>
              <a:srgbClr val="858585"/>
            </a:solidFill>
          </a:ln>
        </p:spPr>
        <p:txBody>
          <a:bodyPr wrap="square" lIns="0" tIns="0" rIns="0" bIns="0" rtlCol="0"/>
          <a:lstStyle/>
          <a:p>
            <a:endParaRPr/>
          </a:p>
        </p:txBody>
      </p:sp>
      <p:sp>
        <p:nvSpPr>
          <p:cNvPr id="17" name="object 17"/>
          <p:cNvSpPr/>
          <p:nvPr/>
        </p:nvSpPr>
        <p:spPr>
          <a:xfrm>
            <a:off x="1079035" y="3560166"/>
            <a:ext cx="0" cy="1845321"/>
          </a:xfrm>
          <a:custGeom>
            <a:avLst/>
            <a:gdLst/>
            <a:ahLst/>
            <a:cxnLst/>
            <a:rect l="l" t="t" r="r" b="b"/>
            <a:pathLst>
              <a:path h="2033270">
                <a:moveTo>
                  <a:pt x="0" y="2033015"/>
                </a:moveTo>
                <a:lnTo>
                  <a:pt x="0" y="0"/>
                </a:lnTo>
              </a:path>
            </a:pathLst>
          </a:custGeom>
          <a:ln w="9144">
            <a:solidFill>
              <a:srgbClr val="858585"/>
            </a:solidFill>
          </a:ln>
        </p:spPr>
        <p:txBody>
          <a:bodyPr wrap="square" lIns="0" tIns="0" rIns="0" bIns="0" rtlCol="0"/>
          <a:lstStyle/>
          <a:p>
            <a:endParaRPr/>
          </a:p>
        </p:txBody>
      </p:sp>
      <p:sp>
        <p:nvSpPr>
          <p:cNvPr id="18" name="object 18"/>
          <p:cNvSpPr/>
          <p:nvPr/>
        </p:nvSpPr>
        <p:spPr>
          <a:xfrm>
            <a:off x="1016482" y="5405256"/>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19" name="object 19"/>
          <p:cNvSpPr/>
          <p:nvPr/>
        </p:nvSpPr>
        <p:spPr>
          <a:xfrm>
            <a:off x="1016482" y="5142463"/>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0" name="object 20"/>
          <p:cNvSpPr/>
          <p:nvPr/>
        </p:nvSpPr>
        <p:spPr>
          <a:xfrm>
            <a:off x="1016482" y="4878285"/>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1" name="object 21"/>
          <p:cNvSpPr/>
          <p:nvPr/>
        </p:nvSpPr>
        <p:spPr>
          <a:xfrm>
            <a:off x="1016482" y="4614109"/>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2" name="object 22"/>
          <p:cNvSpPr/>
          <p:nvPr/>
        </p:nvSpPr>
        <p:spPr>
          <a:xfrm>
            <a:off x="1016482" y="4351314"/>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3" name="object 23"/>
          <p:cNvSpPr/>
          <p:nvPr/>
        </p:nvSpPr>
        <p:spPr>
          <a:xfrm>
            <a:off x="1016482" y="4087137"/>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4" name="object 24"/>
          <p:cNvSpPr/>
          <p:nvPr/>
        </p:nvSpPr>
        <p:spPr>
          <a:xfrm>
            <a:off x="1016482" y="3822959"/>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5" name="object 25"/>
          <p:cNvSpPr/>
          <p:nvPr/>
        </p:nvSpPr>
        <p:spPr>
          <a:xfrm>
            <a:off x="1016482" y="3560166"/>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6" name="object 26"/>
          <p:cNvSpPr/>
          <p:nvPr/>
        </p:nvSpPr>
        <p:spPr>
          <a:xfrm>
            <a:off x="1079036" y="5405256"/>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27" name="object 27"/>
          <p:cNvSpPr/>
          <p:nvPr/>
        </p:nvSpPr>
        <p:spPr>
          <a:xfrm>
            <a:off x="1102492" y="3789765"/>
            <a:ext cx="5558075" cy="1309936"/>
          </a:xfrm>
          <a:custGeom>
            <a:avLst/>
            <a:gdLst/>
            <a:ahLst/>
            <a:cxnLst/>
            <a:rect l="l" t="t" r="r" b="b"/>
            <a:pathLst>
              <a:path w="6499859" h="1443354">
                <a:moveTo>
                  <a:pt x="0" y="4571"/>
                </a:moveTo>
                <a:lnTo>
                  <a:pt x="54864" y="33527"/>
                </a:lnTo>
                <a:lnTo>
                  <a:pt x="109728" y="190500"/>
                </a:lnTo>
                <a:lnTo>
                  <a:pt x="164592" y="77723"/>
                </a:lnTo>
                <a:lnTo>
                  <a:pt x="219456" y="201167"/>
                </a:lnTo>
                <a:lnTo>
                  <a:pt x="274320" y="0"/>
                </a:lnTo>
                <a:lnTo>
                  <a:pt x="330708" y="112775"/>
                </a:lnTo>
                <a:lnTo>
                  <a:pt x="385572" y="368807"/>
                </a:lnTo>
                <a:lnTo>
                  <a:pt x="440435" y="303275"/>
                </a:lnTo>
                <a:lnTo>
                  <a:pt x="495300" y="21335"/>
                </a:lnTo>
                <a:lnTo>
                  <a:pt x="550164" y="472439"/>
                </a:lnTo>
                <a:lnTo>
                  <a:pt x="605028" y="534923"/>
                </a:lnTo>
                <a:lnTo>
                  <a:pt x="661416" y="591312"/>
                </a:lnTo>
                <a:lnTo>
                  <a:pt x="716279" y="492251"/>
                </a:lnTo>
                <a:lnTo>
                  <a:pt x="771144" y="537971"/>
                </a:lnTo>
                <a:lnTo>
                  <a:pt x="826008" y="445007"/>
                </a:lnTo>
                <a:lnTo>
                  <a:pt x="880872" y="409956"/>
                </a:lnTo>
                <a:lnTo>
                  <a:pt x="935735" y="440435"/>
                </a:lnTo>
                <a:lnTo>
                  <a:pt x="990600" y="283463"/>
                </a:lnTo>
                <a:lnTo>
                  <a:pt x="1046988" y="190500"/>
                </a:lnTo>
                <a:lnTo>
                  <a:pt x="1101852" y="417575"/>
                </a:lnTo>
                <a:lnTo>
                  <a:pt x="1156716" y="326135"/>
                </a:lnTo>
                <a:lnTo>
                  <a:pt x="1211580" y="275844"/>
                </a:lnTo>
                <a:lnTo>
                  <a:pt x="1266444" y="489203"/>
                </a:lnTo>
                <a:lnTo>
                  <a:pt x="1321308" y="525779"/>
                </a:lnTo>
                <a:lnTo>
                  <a:pt x="1376172" y="448056"/>
                </a:lnTo>
                <a:lnTo>
                  <a:pt x="1432560" y="525779"/>
                </a:lnTo>
                <a:lnTo>
                  <a:pt x="1487423" y="473963"/>
                </a:lnTo>
                <a:lnTo>
                  <a:pt x="1542288" y="246887"/>
                </a:lnTo>
                <a:lnTo>
                  <a:pt x="1597152" y="536447"/>
                </a:lnTo>
                <a:lnTo>
                  <a:pt x="1652015" y="643127"/>
                </a:lnTo>
                <a:lnTo>
                  <a:pt x="1706879" y="707135"/>
                </a:lnTo>
                <a:lnTo>
                  <a:pt x="1763268" y="766571"/>
                </a:lnTo>
                <a:lnTo>
                  <a:pt x="1818132" y="720851"/>
                </a:lnTo>
                <a:lnTo>
                  <a:pt x="1872996" y="778763"/>
                </a:lnTo>
                <a:lnTo>
                  <a:pt x="1927860" y="961644"/>
                </a:lnTo>
                <a:lnTo>
                  <a:pt x="1982724" y="1112520"/>
                </a:lnTo>
                <a:lnTo>
                  <a:pt x="2037588" y="989076"/>
                </a:lnTo>
                <a:lnTo>
                  <a:pt x="2092452" y="1226820"/>
                </a:lnTo>
                <a:lnTo>
                  <a:pt x="2148840" y="810767"/>
                </a:lnTo>
                <a:lnTo>
                  <a:pt x="2203704" y="801623"/>
                </a:lnTo>
                <a:lnTo>
                  <a:pt x="2258568" y="774191"/>
                </a:lnTo>
                <a:lnTo>
                  <a:pt x="2313432" y="841247"/>
                </a:lnTo>
                <a:lnTo>
                  <a:pt x="2368296" y="688847"/>
                </a:lnTo>
                <a:lnTo>
                  <a:pt x="2423160" y="582167"/>
                </a:lnTo>
                <a:lnTo>
                  <a:pt x="2478024" y="883919"/>
                </a:lnTo>
                <a:lnTo>
                  <a:pt x="2534412" y="883919"/>
                </a:lnTo>
                <a:lnTo>
                  <a:pt x="2589276" y="576071"/>
                </a:lnTo>
                <a:lnTo>
                  <a:pt x="2644140" y="633983"/>
                </a:lnTo>
                <a:lnTo>
                  <a:pt x="2699004" y="824483"/>
                </a:lnTo>
                <a:lnTo>
                  <a:pt x="2753868" y="734567"/>
                </a:lnTo>
                <a:lnTo>
                  <a:pt x="2808732" y="943356"/>
                </a:lnTo>
                <a:lnTo>
                  <a:pt x="2863596" y="998219"/>
                </a:lnTo>
                <a:lnTo>
                  <a:pt x="2919984" y="1232915"/>
                </a:lnTo>
                <a:lnTo>
                  <a:pt x="2974848" y="969263"/>
                </a:lnTo>
                <a:lnTo>
                  <a:pt x="3029712" y="720851"/>
                </a:lnTo>
                <a:lnTo>
                  <a:pt x="3084576" y="893063"/>
                </a:lnTo>
                <a:lnTo>
                  <a:pt x="3139440" y="966215"/>
                </a:lnTo>
                <a:lnTo>
                  <a:pt x="3194304" y="801623"/>
                </a:lnTo>
                <a:lnTo>
                  <a:pt x="3250692" y="612647"/>
                </a:lnTo>
                <a:lnTo>
                  <a:pt x="3305556" y="984503"/>
                </a:lnTo>
                <a:lnTo>
                  <a:pt x="3360420" y="1050035"/>
                </a:lnTo>
                <a:lnTo>
                  <a:pt x="3415284" y="1018032"/>
                </a:lnTo>
                <a:lnTo>
                  <a:pt x="3470148" y="986027"/>
                </a:lnTo>
                <a:lnTo>
                  <a:pt x="3525012" y="1054608"/>
                </a:lnTo>
                <a:lnTo>
                  <a:pt x="3579876" y="999744"/>
                </a:lnTo>
                <a:lnTo>
                  <a:pt x="3636264" y="1039367"/>
                </a:lnTo>
                <a:lnTo>
                  <a:pt x="3691128" y="856488"/>
                </a:lnTo>
                <a:lnTo>
                  <a:pt x="3745992" y="867156"/>
                </a:lnTo>
                <a:lnTo>
                  <a:pt x="3800856" y="1030223"/>
                </a:lnTo>
                <a:lnTo>
                  <a:pt x="3855720" y="937259"/>
                </a:lnTo>
                <a:lnTo>
                  <a:pt x="3910584" y="765047"/>
                </a:lnTo>
                <a:lnTo>
                  <a:pt x="3965448" y="691895"/>
                </a:lnTo>
                <a:lnTo>
                  <a:pt x="4021836" y="960119"/>
                </a:lnTo>
                <a:lnTo>
                  <a:pt x="4076700" y="940307"/>
                </a:lnTo>
                <a:lnTo>
                  <a:pt x="4131564" y="1290827"/>
                </a:lnTo>
                <a:lnTo>
                  <a:pt x="4186428" y="1194815"/>
                </a:lnTo>
                <a:lnTo>
                  <a:pt x="4241292" y="1231392"/>
                </a:lnTo>
                <a:lnTo>
                  <a:pt x="4296156" y="1086611"/>
                </a:lnTo>
                <a:lnTo>
                  <a:pt x="4351020" y="958595"/>
                </a:lnTo>
                <a:lnTo>
                  <a:pt x="4407408" y="950976"/>
                </a:lnTo>
                <a:lnTo>
                  <a:pt x="4462272" y="455675"/>
                </a:lnTo>
                <a:lnTo>
                  <a:pt x="4517136" y="766571"/>
                </a:lnTo>
                <a:lnTo>
                  <a:pt x="4572000" y="890015"/>
                </a:lnTo>
                <a:lnTo>
                  <a:pt x="4626864" y="780288"/>
                </a:lnTo>
                <a:lnTo>
                  <a:pt x="4681728" y="326135"/>
                </a:lnTo>
                <a:lnTo>
                  <a:pt x="4738116" y="385571"/>
                </a:lnTo>
                <a:lnTo>
                  <a:pt x="4792980" y="152400"/>
                </a:lnTo>
                <a:lnTo>
                  <a:pt x="4847844" y="815339"/>
                </a:lnTo>
                <a:lnTo>
                  <a:pt x="4902708" y="798576"/>
                </a:lnTo>
                <a:lnTo>
                  <a:pt x="4957572" y="734567"/>
                </a:lnTo>
                <a:lnTo>
                  <a:pt x="5012436" y="662939"/>
                </a:lnTo>
                <a:lnTo>
                  <a:pt x="5067300" y="323088"/>
                </a:lnTo>
                <a:lnTo>
                  <a:pt x="5123688" y="691895"/>
                </a:lnTo>
                <a:lnTo>
                  <a:pt x="5178552" y="542544"/>
                </a:lnTo>
                <a:lnTo>
                  <a:pt x="5233416" y="909827"/>
                </a:lnTo>
                <a:lnTo>
                  <a:pt x="5288280" y="841247"/>
                </a:lnTo>
                <a:lnTo>
                  <a:pt x="5343144" y="914400"/>
                </a:lnTo>
                <a:lnTo>
                  <a:pt x="5398008" y="963167"/>
                </a:lnTo>
                <a:lnTo>
                  <a:pt x="5452872" y="891539"/>
                </a:lnTo>
                <a:lnTo>
                  <a:pt x="5509260" y="809244"/>
                </a:lnTo>
                <a:lnTo>
                  <a:pt x="5564124" y="600456"/>
                </a:lnTo>
                <a:lnTo>
                  <a:pt x="5618988" y="630935"/>
                </a:lnTo>
                <a:lnTo>
                  <a:pt x="5673852" y="414527"/>
                </a:lnTo>
                <a:lnTo>
                  <a:pt x="5728716" y="530351"/>
                </a:lnTo>
                <a:lnTo>
                  <a:pt x="5783580" y="559307"/>
                </a:lnTo>
                <a:lnTo>
                  <a:pt x="5838444" y="1039367"/>
                </a:lnTo>
                <a:lnTo>
                  <a:pt x="5894832" y="1127759"/>
                </a:lnTo>
                <a:lnTo>
                  <a:pt x="5949696" y="1443227"/>
                </a:lnTo>
                <a:lnTo>
                  <a:pt x="6004560" y="1158239"/>
                </a:lnTo>
                <a:lnTo>
                  <a:pt x="6059424" y="795527"/>
                </a:lnTo>
                <a:lnTo>
                  <a:pt x="6114288" y="929639"/>
                </a:lnTo>
                <a:lnTo>
                  <a:pt x="6169152" y="932688"/>
                </a:lnTo>
                <a:lnTo>
                  <a:pt x="6225540" y="736091"/>
                </a:lnTo>
                <a:lnTo>
                  <a:pt x="6280404" y="760476"/>
                </a:lnTo>
                <a:lnTo>
                  <a:pt x="6335268" y="989076"/>
                </a:lnTo>
                <a:lnTo>
                  <a:pt x="6390132" y="1042415"/>
                </a:lnTo>
                <a:lnTo>
                  <a:pt x="6444996" y="777239"/>
                </a:lnTo>
                <a:lnTo>
                  <a:pt x="6499860" y="1004315"/>
                </a:lnTo>
              </a:path>
            </a:pathLst>
          </a:custGeom>
          <a:ln w="27432">
            <a:solidFill>
              <a:srgbClr val="497DBA"/>
            </a:solidFill>
          </a:ln>
        </p:spPr>
        <p:txBody>
          <a:bodyPr wrap="square" lIns="0" tIns="0" rIns="0" bIns="0" rtlCol="0"/>
          <a:lstStyle/>
          <a:p>
            <a:endParaRPr/>
          </a:p>
        </p:txBody>
      </p:sp>
      <p:sp>
        <p:nvSpPr>
          <p:cNvPr id="28" name="object 28"/>
          <p:cNvSpPr/>
          <p:nvPr/>
        </p:nvSpPr>
        <p:spPr>
          <a:xfrm>
            <a:off x="1102492" y="3835408"/>
            <a:ext cx="5558075" cy="1390042"/>
          </a:xfrm>
          <a:custGeom>
            <a:avLst/>
            <a:gdLst/>
            <a:ahLst/>
            <a:cxnLst/>
            <a:rect l="l" t="t" r="r" b="b"/>
            <a:pathLst>
              <a:path w="6499859" h="1531620">
                <a:moveTo>
                  <a:pt x="0" y="0"/>
                </a:moveTo>
                <a:lnTo>
                  <a:pt x="54864" y="10668"/>
                </a:lnTo>
                <a:lnTo>
                  <a:pt x="109728" y="160020"/>
                </a:lnTo>
                <a:lnTo>
                  <a:pt x="164592" y="88392"/>
                </a:lnTo>
                <a:lnTo>
                  <a:pt x="219456" y="266700"/>
                </a:lnTo>
                <a:lnTo>
                  <a:pt x="274320" y="22860"/>
                </a:lnTo>
                <a:lnTo>
                  <a:pt x="330708" y="254508"/>
                </a:lnTo>
                <a:lnTo>
                  <a:pt x="385572" y="638556"/>
                </a:lnTo>
                <a:lnTo>
                  <a:pt x="440435" y="544068"/>
                </a:lnTo>
                <a:lnTo>
                  <a:pt x="495300" y="394716"/>
                </a:lnTo>
                <a:lnTo>
                  <a:pt x="550164" y="713232"/>
                </a:lnTo>
                <a:lnTo>
                  <a:pt x="605028" y="733044"/>
                </a:lnTo>
                <a:lnTo>
                  <a:pt x="661416" y="868680"/>
                </a:lnTo>
                <a:lnTo>
                  <a:pt x="716279" y="729996"/>
                </a:lnTo>
                <a:lnTo>
                  <a:pt x="771144" y="871728"/>
                </a:lnTo>
                <a:lnTo>
                  <a:pt x="826008" y="934212"/>
                </a:lnTo>
                <a:lnTo>
                  <a:pt x="880872" y="804672"/>
                </a:lnTo>
                <a:lnTo>
                  <a:pt x="935735" y="879348"/>
                </a:lnTo>
                <a:lnTo>
                  <a:pt x="990600" y="574548"/>
                </a:lnTo>
                <a:lnTo>
                  <a:pt x="1046988" y="539496"/>
                </a:lnTo>
                <a:lnTo>
                  <a:pt x="1101852" y="726948"/>
                </a:lnTo>
                <a:lnTo>
                  <a:pt x="1156716" y="783336"/>
                </a:lnTo>
                <a:lnTo>
                  <a:pt x="1211580" y="763524"/>
                </a:lnTo>
                <a:lnTo>
                  <a:pt x="1266444" y="790956"/>
                </a:lnTo>
                <a:lnTo>
                  <a:pt x="1321308" y="845820"/>
                </a:lnTo>
                <a:lnTo>
                  <a:pt x="1376172" y="838200"/>
                </a:lnTo>
                <a:lnTo>
                  <a:pt x="1432560" y="941832"/>
                </a:lnTo>
                <a:lnTo>
                  <a:pt x="1487423" y="946404"/>
                </a:lnTo>
                <a:lnTo>
                  <a:pt x="1542288" y="822960"/>
                </a:lnTo>
                <a:lnTo>
                  <a:pt x="1597152" y="1016508"/>
                </a:lnTo>
                <a:lnTo>
                  <a:pt x="1652015" y="1019556"/>
                </a:lnTo>
                <a:lnTo>
                  <a:pt x="1706879" y="1059180"/>
                </a:lnTo>
                <a:lnTo>
                  <a:pt x="1763268" y="1101852"/>
                </a:lnTo>
                <a:lnTo>
                  <a:pt x="1818132" y="1057656"/>
                </a:lnTo>
                <a:lnTo>
                  <a:pt x="1872996" y="1153668"/>
                </a:lnTo>
                <a:lnTo>
                  <a:pt x="1927860" y="1295400"/>
                </a:lnTo>
                <a:lnTo>
                  <a:pt x="1982724" y="1408176"/>
                </a:lnTo>
                <a:lnTo>
                  <a:pt x="2037588" y="1274064"/>
                </a:lnTo>
                <a:lnTo>
                  <a:pt x="2092452" y="1362456"/>
                </a:lnTo>
                <a:lnTo>
                  <a:pt x="2148840" y="1077468"/>
                </a:lnTo>
                <a:lnTo>
                  <a:pt x="2203704" y="1091184"/>
                </a:lnTo>
                <a:lnTo>
                  <a:pt x="2258568" y="999744"/>
                </a:lnTo>
                <a:lnTo>
                  <a:pt x="2313432" y="961644"/>
                </a:lnTo>
                <a:lnTo>
                  <a:pt x="2368296" y="838200"/>
                </a:lnTo>
                <a:lnTo>
                  <a:pt x="2423160" y="742188"/>
                </a:lnTo>
                <a:lnTo>
                  <a:pt x="2478024" y="1069848"/>
                </a:lnTo>
                <a:lnTo>
                  <a:pt x="2534412" y="1110996"/>
                </a:lnTo>
                <a:lnTo>
                  <a:pt x="2589276" y="757428"/>
                </a:lnTo>
                <a:lnTo>
                  <a:pt x="2644140" y="882396"/>
                </a:lnTo>
                <a:lnTo>
                  <a:pt x="2699004" y="1098804"/>
                </a:lnTo>
                <a:lnTo>
                  <a:pt x="2753868" y="1014984"/>
                </a:lnTo>
                <a:lnTo>
                  <a:pt x="2808732" y="1123188"/>
                </a:lnTo>
                <a:lnTo>
                  <a:pt x="2863596" y="1248156"/>
                </a:lnTo>
                <a:lnTo>
                  <a:pt x="2919984" y="1478280"/>
                </a:lnTo>
                <a:lnTo>
                  <a:pt x="2974848" y="1272540"/>
                </a:lnTo>
                <a:lnTo>
                  <a:pt x="3029712" y="1056132"/>
                </a:lnTo>
                <a:lnTo>
                  <a:pt x="3084576" y="1267968"/>
                </a:lnTo>
                <a:lnTo>
                  <a:pt x="3139440" y="1402080"/>
                </a:lnTo>
                <a:lnTo>
                  <a:pt x="3194304" y="1033272"/>
                </a:lnTo>
                <a:lnTo>
                  <a:pt x="3250692" y="868680"/>
                </a:lnTo>
                <a:lnTo>
                  <a:pt x="3305556" y="1240536"/>
                </a:lnTo>
                <a:lnTo>
                  <a:pt x="3360420" y="1318260"/>
                </a:lnTo>
                <a:lnTo>
                  <a:pt x="3415284" y="1389888"/>
                </a:lnTo>
                <a:lnTo>
                  <a:pt x="3470148" y="1394460"/>
                </a:lnTo>
                <a:lnTo>
                  <a:pt x="3525012" y="1400556"/>
                </a:lnTo>
                <a:lnTo>
                  <a:pt x="3579876" y="1208532"/>
                </a:lnTo>
                <a:lnTo>
                  <a:pt x="3636264" y="1219200"/>
                </a:lnTo>
                <a:lnTo>
                  <a:pt x="3691128" y="1069848"/>
                </a:lnTo>
                <a:lnTo>
                  <a:pt x="3745992" y="1117092"/>
                </a:lnTo>
                <a:lnTo>
                  <a:pt x="3800856" y="1383792"/>
                </a:lnTo>
                <a:lnTo>
                  <a:pt x="3855720" y="1269492"/>
                </a:lnTo>
                <a:lnTo>
                  <a:pt x="3910584" y="1193292"/>
                </a:lnTo>
                <a:lnTo>
                  <a:pt x="3965448" y="1278636"/>
                </a:lnTo>
                <a:lnTo>
                  <a:pt x="4021836" y="1399032"/>
                </a:lnTo>
                <a:lnTo>
                  <a:pt x="4076700" y="1373124"/>
                </a:lnTo>
                <a:lnTo>
                  <a:pt x="4131564" y="1531620"/>
                </a:lnTo>
                <a:lnTo>
                  <a:pt x="4186428" y="1397508"/>
                </a:lnTo>
                <a:lnTo>
                  <a:pt x="4241292" y="1508760"/>
                </a:lnTo>
                <a:lnTo>
                  <a:pt x="4296156" y="1354836"/>
                </a:lnTo>
                <a:lnTo>
                  <a:pt x="4351020" y="1321308"/>
                </a:lnTo>
                <a:lnTo>
                  <a:pt x="4407408" y="1266444"/>
                </a:lnTo>
                <a:lnTo>
                  <a:pt x="4462272" y="984504"/>
                </a:lnTo>
                <a:lnTo>
                  <a:pt x="4517136" y="1228344"/>
                </a:lnTo>
                <a:lnTo>
                  <a:pt x="4572000" y="1333500"/>
                </a:lnTo>
                <a:lnTo>
                  <a:pt x="4626864" y="1147572"/>
                </a:lnTo>
                <a:lnTo>
                  <a:pt x="4681728" y="723900"/>
                </a:lnTo>
                <a:lnTo>
                  <a:pt x="4738116" y="611124"/>
                </a:lnTo>
                <a:lnTo>
                  <a:pt x="4792980" y="344424"/>
                </a:lnTo>
                <a:lnTo>
                  <a:pt x="4847844" y="865632"/>
                </a:lnTo>
                <a:lnTo>
                  <a:pt x="4902708" y="858012"/>
                </a:lnTo>
                <a:lnTo>
                  <a:pt x="4957572" y="883920"/>
                </a:lnTo>
                <a:lnTo>
                  <a:pt x="5012436" y="853440"/>
                </a:lnTo>
                <a:lnTo>
                  <a:pt x="5067300" y="524256"/>
                </a:lnTo>
                <a:lnTo>
                  <a:pt x="5123688" y="777240"/>
                </a:lnTo>
                <a:lnTo>
                  <a:pt x="5178552" y="691896"/>
                </a:lnTo>
                <a:lnTo>
                  <a:pt x="5233416" y="1088136"/>
                </a:lnTo>
                <a:lnTo>
                  <a:pt x="5288280" y="1001268"/>
                </a:lnTo>
                <a:lnTo>
                  <a:pt x="5343144" y="1135380"/>
                </a:lnTo>
                <a:lnTo>
                  <a:pt x="5398008" y="1249680"/>
                </a:lnTo>
                <a:lnTo>
                  <a:pt x="5452872" y="1167384"/>
                </a:lnTo>
                <a:lnTo>
                  <a:pt x="5509260" y="1149096"/>
                </a:lnTo>
                <a:lnTo>
                  <a:pt x="5564124" y="816864"/>
                </a:lnTo>
                <a:lnTo>
                  <a:pt x="5618988" y="722376"/>
                </a:lnTo>
                <a:lnTo>
                  <a:pt x="5673852" y="594360"/>
                </a:lnTo>
                <a:lnTo>
                  <a:pt x="5728716" y="705612"/>
                </a:lnTo>
                <a:lnTo>
                  <a:pt x="5783580" y="725424"/>
                </a:lnTo>
                <a:lnTo>
                  <a:pt x="5838444" y="1074420"/>
                </a:lnTo>
                <a:lnTo>
                  <a:pt x="5894832" y="1170432"/>
                </a:lnTo>
                <a:lnTo>
                  <a:pt x="5949696" y="1467612"/>
                </a:lnTo>
                <a:lnTo>
                  <a:pt x="6004560" y="1144524"/>
                </a:lnTo>
                <a:lnTo>
                  <a:pt x="6059424" y="862584"/>
                </a:lnTo>
                <a:lnTo>
                  <a:pt x="6114288" y="975360"/>
                </a:lnTo>
                <a:lnTo>
                  <a:pt x="6169152" y="995172"/>
                </a:lnTo>
                <a:lnTo>
                  <a:pt x="6225540" y="797052"/>
                </a:lnTo>
                <a:lnTo>
                  <a:pt x="6280404" y="876300"/>
                </a:lnTo>
                <a:lnTo>
                  <a:pt x="6335268" y="1088136"/>
                </a:lnTo>
                <a:lnTo>
                  <a:pt x="6390132" y="1098804"/>
                </a:lnTo>
                <a:lnTo>
                  <a:pt x="6444996" y="876300"/>
                </a:lnTo>
                <a:lnTo>
                  <a:pt x="6499860" y="1068324"/>
                </a:lnTo>
              </a:path>
            </a:pathLst>
          </a:custGeom>
          <a:ln w="27432">
            <a:solidFill>
              <a:srgbClr val="BD4A47"/>
            </a:solidFill>
          </a:ln>
        </p:spPr>
        <p:txBody>
          <a:bodyPr wrap="square" lIns="0" tIns="0" rIns="0" bIns="0" rtlCol="0"/>
          <a:lstStyle/>
          <a:p>
            <a:endParaRPr/>
          </a:p>
        </p:txBody>
      </p:sp>
      <p:sp>
        <p:nvSpPr>
          <p:cNvPr id="29" name="object 29"/>
          <p:cNvSpPr/>
          <p:nvPr/>
        </p:nvSpPr>
        <p:spPr>
          <a:xfrm>
            <a:off x="3760008" y="3554288"/>
            <a:ext cx="0" cy="1852813"/>
          </a:xfrm>
          <a:custGeom>
            <a:avLst/>
            <a:gdLst/>
            <a:ahLst/>
            <a:cxnLst/>
            <a:rect l="l" t="t" r="r" b="b"/>
            <a:pathLst>
              <a:path h="2041525">
                <a:moveTo>
                  <a:pt x="0" y="0"/>
                </a:moveTo>
                <a:lnTo>
                  <a:pt x="0" y="2041194"/>
                </a:lnTo>
              </a:path>
            </a:pathLst>
          </a:custGeom>
          <a:ln w="9525">
            <a:solidFill>
              <a:srgbClr val="000000"/>
            </a:solidFill>
          </a:ln>
        </p:spPr>
        <p:txBody>
          <a:bodyPr wrap="square" lIns="0" tIns="0" rIns="0" bIns="0" rtlCol="0"/>
          <a:lstStyle/>
          <a:p>
            <a:endParaRPr/>
          </a:p>
        </p:txBody>
      </p:sp>
      <p:sp>
        <p:nvSpPr>
          <p:cNvPr id="30" name="object 30"/>
          <p:cNvSpPr/>
          <p:nvPr/>
        </p:nvSpPr>
        <p:spPr>
          <a:xfrm>
            <a:off x="5197093" y="3671508"/>
            <a:ext cx="0" cy="1743891"/>
          </a:xfrm>
          <a:custGeom>
            <a:avLst/>
            <a:gdLst/>
            <a:ahLst/>
            <a:cxnLst/>
            <a:rect l="l" t="t" r="r" b="b"/>
            <a:pathLst>
              <a:path h="1921510">
                <a:moveTo>
                  <a:pt x="0" y="0"/>
                </a:moveTo>
                <a:lnTo>
                  <a:pt x="0" y="1921014"/>
                </a:lnTo>
              </a:path>
            </a:pathLst>
          </a:custGeom>
          <a:ln w="9525">
            <a:solidFill>
              <a:srgbClr val="000000"/>
            </a:solidFill>
          </a:ln>
        </p:spPr>
        <p:txBody>
          <a:bodyPr wrap="square" lIns="0" tIns="0" rIns="0" bIns="0" rtlCol="0"/>
          <a:lstStyle/>
          <a:p>
            <a:endParaRPr/>
          </a:p>
        </p:txBody>
      </p:sp>
      <p:sp>
        <p:nvSpPr>
          <p:cNvPr id="31" name="object 31"/>
          <p:cNvSpPr/>
          <p:nvPr/>
        </p:nvSpPr>
        <p:spPr>
          <a:xfrm>
            <a:off x="2267429" y="3544145"/>
            <a:ext cx="0" cy="1852813"/>
          </a:xfrm>
          <a:custGeom>
            <a:avLst/>
            <a:gdLst/>
            <a:ahLst/>
            <a:cxnLst/>
            <a:rect l="l" t="t" r="r" b="b"/>
            <a:pathLst>
              <a:path h="2041525">
                <a:moveTo>
                  <a:pt x="0" y="0"/>
                </a:moveTo>
                <a:lnTo>
                  <a:pt x="0" y="2041220"/>
                </a:lnTo>
              </a:path>
            </a:pathLst>
          </a:custGeom>
          <a:ln w="9525">
            <a:solidFill>
              <a:srgbClr val="000000"/>
            </a:solidFill>
          </a:ln>
        </p:spPr>
        <p:txBody>
          <a:bodyPr wrap="square" lIns="0" tIns="0" rIns="0" bIns="0" rtlCol="0"/>
          <a:lstStyle/>
          <a:p>
            <a:endParaRPr/>
          </a:p>
        </p:txBody>
      </p:sp>
      <p:sp>
        <p:nvSpPr>
          <p:cNvPr id="32" name="object 32"/>
          <p:cNvSpPr txBox="1"/>
          <p:nvPr/>
        </p:nvSpPr>
        <p:spPr>
          <a:xfrm>
            <a:off x="503376" y="3222461"/>
            <a:ext cx="405072" cy="2274982"/>
          </a:xfrm>
          <a:prstGeom prst="rect">
            <a:avLst/>
          </a:prstGeom>
        </p:spPr>
        <p:txBody>
          <a:bodyPr vert="horz" wrap="square" lIns="0" tIns="0" rIns="0" bIns="0" rtlCol="0">
            <a:spAutoFit/>
          </a:bodyPr>
          <a:lstStyle/>
          <a:p>
            <a:pPr marL="11135">
              <a:lnSpc>
                <a:spcPts val="1784"/>
              </a:lnSpc>
            </a:pPr>
            <a:r>
              <a:rPr sz="1600" dirty="0">
                <a:latin typeface="Arial Unicode MS"/>
                <a:cs typeface="Arial Unicode MS"/>
              </a:rPr>
              <a:t>(</a:t>
            </a:r>
            <a:r>
              <a:rPr sz="1600" spc="-4" dirty="0">
                <a:latin typeface="Arial Unicode MS"/>
                <a:cs typeface="Arial Unicode MS"/>
              </a:rPr>
              <a:t>C</a:t>
            </a:r>
            <a:r>
              <a:rPr sz="1600" dirty="0">
                <a:latin typeface="Arial Unicode MS"/>
                <a:cs typeface="Arial Unicode MS"/>
              </a:rPr>
              <a:t>°)</a:t>
            </a:r>
          </a:p>
          <a:p>
            <a:pPr marL="138078" algn="ctr">
              <a:lnSpc>
                <a:spcPts val="1784"/>
              </a:lnSpc>
            </a:pPr>
            <a:r>
              <a:rPr sz="1600" dirty="0">
                <a:latin typeface="Calibri"/>
                <a:cs typeface="Calibri"/>
              </a:rPr>
              <a:t>0.8</a:t>
            </a:r>
          </a:p>
          <a:p>
            <a:pPr marL="36190" algn="ctr">
              <a:spcBef>
                <a:spcPts val="110"/>
              </a:spcBef>
            </a:pPr>
            <a:r>
              <a:rPr sz="1600" dirty="0">
                <a:latin typeface="Calibri"/>
                <a:cs typeface="Calibri"/>
              </a:rPr>
              <a:t>0.75</a:t>
            </a:r>
          </a:p>
          <a:p>
            <a:pPr marL="138078" algn="ctr">
              <a:spcBef>
                <a:spcPts val="114"/>
              </a:spcBef>
            </a:pPr>
            <a:r>
              <a:rPr sz="1600" dirty="0">
                <a:latin typeface="Calibri"/>
                <a:cs typeface="Calibri"/>
              </a:rPr>
              <a:t>0.7</a:t>
            </a:r>
          </a:p>
          <a:p>
            <a:pPr marL="36190" algn="ctr">
              <a:spcBef>
                <a:spcPts val="110"/>
              </a:spcBef>
            </a:pPr>
            <a:r>
              <a:rPr sz="1600" dirty="0">
                <a:latin typeface="Calibri"/>
                <a:cs typeface="Calibri"/>
              </a:rPr>
              <a:t>0.65</a:t>
            </a:r>
          </a:p>
          <a:p>
            <a:pPr marL="138078" algn="ctr">
              <a:spcBef>
                <a:spcPts val="114"/>
              </a:spcBef>
            </a:pPr>
            <a:r>
              <a:rPr sz="1600" dirty="0">
                <a:latin typeface="Calibri"/>
                <a:cs typeface="Calibri"/>
              </a:rPr>
              <a:t>0.6</a:t>
            </a:r>
          </a:p>
          <a:p>
            <a:pPr marL="36190" algn="ctr">
              <a:spcBef>
                <a:spcPts val="110"/>
              </a:spcBef>
            </a:pPr>
            <a:r>
              <a:rPr sz="1600" dirty="0">
                <a:latin typeface="Calibri"/>
                <a:cs typeface="Calibri"/>
              </a:rPr>
              <a:t>0.55</a:t>
            </a:r>
          </a:p>
          <a:p>
            <a:pPr marL="138078" algn="ctr">
              <a:spcBef>
                <a:spcPts val="114"/>
              </a:spcBef>
            </a:pPr>
            <a:r>
              <a:rPr sz="1600" dirty="0">
                <a:latin typeface="Calibri"/>
                <a:cs typeface="Calibri"/>
              </a:rPr>
              <a:t>0.5</a:t>
            </a:r>
          </a:p>
          <a:p>
            <a:pPr marL="36190" algn="ctr">
              <a:spcBef>
                <a:spcPts val="114"/>
              </a:spcBef>
            </a:pPr>
            <a:r>
              <a:rPr sz="1600" dirty="0">
                <a:latin typeface="Calibri"/>
                <a:cs typeface="Calibri"/>
              </a:rPr>
              <a:t>0.45</a:t>
            </a:r>
          </a:p>
        </p:txBody>
      </p:sp>
      <p:sp>
        <p:nvSpPr>
          <p:cNvPr id="33" name="object 33"/>
          <p:cNvSpPr txBox="1"/>
          <p:nvPr/>
        </p:nvSpPr>
        <p:spPr>
          <a:xfrm>
            <a:off x="1510171" y="5491794"/>
            <a:ext cx="339371" cy="492443"/>
          </a:xfrm>
          <a:prstGeom prst="rect">
            <a:avLst/>
          </a:prstGeom>
        </p:spPr>
        <p:txBody>
          <a:bodyPr vert="horz" wrap="square" lIns="0" tIns="0" rIns="0" bIns="0" rtlCol="0">
            <a:spAutoFit/>
          </a:bodyPr>
          <a:lstStyle/>
          <a:p>
            <a:pPr marL="11135"/>
            <a:r>
              <a:rPr sz="1600" dirty="0">
                <a:latin typeface="Calibri"/>
                <a:cs typeface="Calibri"/>
              </a:rPr>
              <a:t>Jun.</a:t>
            </a:r>
          </a:p>
        </p:txBody>
      </p:sp>
      <p:sp>
        <p:nvSpPr>
          <p:cNvPr id="34" name="object 34"/>
          <p:cNvSpPr txBox="1"/>
          <p:nvPr/>
        </p:nvSpPr>
        <p:spPr>
          <a:xfrm>
            <a:off x="2803472" y="5498156"/>
            <a:ext cx="281270" cy="246221"/>
          </a:xfrm>
          <a:prstGeom prst="rect">
            <a:avLst/>
          </a:prstGeom>
        </p:spPr>
        <p:txBody>
          <a:bodyPr vert="horz" wrap="square" lIns="0" tIns="0" rIns="0" bIns="0" rtlCol="0">
            <a:spAutoFit/>
          </a:bodyPr>
          <a:lstStyle/>
          <a:p>
            <a:pPr marL="11135"/>
            <a:r>
              <a:rPr sz="1600" dirty="0">
                <a:latin typeface="Calibri"/>
                <a:cs typeface="Calibri"/>
              </a:rPr>
              <a:t>Jul.</a:t>
            </a:r>
          </a:p>
        </p:txBody>
      </p:sp>
      <p:sp>
        <p:nvSpPr>
          <p:cNvPr id="35" name="object 35"/>
          <p:cNvSpPr txBox="1"/>
          <p:nvPr/>
        </p:nvSpPr>
        <p:spPr>
          <a:xfrm>
            <a:off x="4162475" y="5491794"/>
            <a:ext cx="380095" cy="492443"/>
          </a:xfrm>
          <a:prstGeom prst="rect">
            <a:avLst/>
          </a:prstGeom>
        </p:spPr>
        <p:txBody>
          <a:bodyPr vert="horz" wrap="square" lIns="0" tIns="0" rIns="0" bIns="0" rtlCol="0">
            <a:spAutoFit/>
          </a:bodyPr>
          <a:lstStyle/>
          <a:p>
            <a:pPr marL="11135"/>
            <a:r>
              <a:rPr sz="1600" spc="-4" dirty="0">
                <a:latin typeface="Calibri"/>
                <a:cs typeface="Calibri"/>
              </a:rPr>
              <a:t>Au</a:t>
            </a:r>
            <a:r>
              <a:rPr sz="1600" dirty="0">
                <a:latin typeface="Calibri"/>
                <a:cs typeface="Calibri"/>
              </a:rPr>
              <a:t>g.</a:t>
            </a:r>
          </a:p>
        </p:txBody>
      </p:sp>
      <p:sp>
        <p:nvSpPr>
          <p:cNvPr id="36" name="object 36"/>
          <p:cNvSpPr txBox="1"/>
          <p:nvPr/>
        </p:nvSpPr>
        <p:spPr>
          <a:xfrm>
            <a:off x="5825336" y="5506731"/>
            <a:ext cx="361632" cy="492443"/>
          </a:xfrm>
          <a:prstGeom prst="rect">
            <a:avLst/>
          </a:prstGeom>
        </p:spPr>
        <p:txBody>
          <a:bodyPr vert="horz" wrap="square" lIns="0" tIns="0" rIns="0" bIns="0" rtlCol="0">
            <a:spAutoFit/>
          </a:bodyPr>
          <a:lstStyle/>
          <a:p>
            <a:pPr marL="11135"/>
            <a:r>
              <a:rPr sz="1600" spc="-4" dirty="0">
                <a:latin typeface="Calibri"/>
                <a:cs typeface="Calibri"/>
              </a:rPr>
              <a:t>Se</a:t>
            </a:r>
            <a:r>
              <a:rPr sz="1600" spc="4" dirty="0">
                <a:latin typeface="Calibri"/>
                <a:cs typeface="Calibri"/>
              </a:rPr>
              <a:t>p</a:t>
            </a:r>
            <a:r>
              <a:rPr sz="1600" dirty="0">
                <a:latin typeface="Calibri"/>
                <a:cs typeface="Calibri"/>
              </a:rPr>
              <a:t>.</a:t>
            </a:r>
          </a:p>
        </p:txBody>
      </p:sp>
      <p:sp>
        <p:nvSpPr>
          <p:cNvPr id="37" name="object 37"/>
          <p:cNvSpPr/>
          <p:nvPr/>
        </p:nvSpPr>
        <p:spPr>
          <a:xfrm>
            <a:off x="4703295" y="3112852"/>
            <a:ext cx="3017411" cy="559013"/>
          </a:xfrm>
          <a:custGeom>
            <a:avLst/>
            <a:gdLst/>
            <a:ahLst/>
            <a:cxnLst/>
            <a:rect l="l" t="t" r="r" b="b"/>
            <a:pathLst>
              <a:path w="3528695" h="615950">
                <a:moveTo>
                  <a:pt x="0" y="615556"/>
                </a:moveTo>
                <a:lnTo>
                  <a:pt x="3528441" y="615556"/>
                </a:lnTo>
                <a:lnTo>
                  <a:pt x="3528441" y="0"/>
                </a:lnTo>
                <a:lnTo>
                  <a:pt x="0" y="0"/>
                </a:lnTo>
                <a:lnTo>
                  <a:pt x="0" y="615556"/>
                </a:lnTo>
                <a:close/>
              </a:path>
            </a:pathLst>
          </a:custGeom>
          <a:solidFill>
            <a:srgbClr val="FFFFFF"/>
          </a:solidFill>
        </p:spPr>
        <p:txBody>
          <a:bodyPr wrap="square" lIns="0" tIns="0" rIns="0" bIns="0" rtlCol="0"/>
          <a:lstStyle/>
          <a:p>
            <a:endParaRPr/>
          </a:p>
        </p:txBody>
      </p:sp>
      <p:sp>
        <p:nvSpPr>
          <p:cNvPr id="38" name="object 38"/>
          <p:cNvSpPr/>
          <p:nvPr/>
        </p:nvSpPr>
        <p:spPr>
          <a:xfrm>
            <a:off x="5486401" y="3048000"/>
            <a:ext cx="3352800" cy="559013"/>
          </a:xfrm>
          <a:custGeom>
            <a:avLst/>
            <a:gdLst/>
            <a:ahLst/>
            <a:cxnLst/>
            <a:rect l="l" t="t" r="r" b="b"/>
            <a:pathLst>
              <a:path w="3528695" h="615950">
                <a:moveTo>
                  <a:pt x="0" y="615556"/>
                </a:moveTo>
                <a:lnTo>
                  <a:pt x="3528441" y="615556"/>
                </a:lnTo>
                <a:lnTo>
                  <a:pt x="3528441" y="0"/>
                </a:lnTo>
                <a:lnTo>
                  <a:pt x="0" y="0"/>
                </a:lnTo>
                <a:lnTo>
                  <a:pt x="0" y="615556"/>
                </a:lnTo>
                <a:close/>
              </a:path>
            </a:pathLst>
          </a:custGeom>
          <a:ln w="9525">
            <a:solidFill>
              <a:srgbClr val="000000"/>
            </a:solidFill>
          </a:ln>
        </p:spPr>
        <p:txBody>
          <a:bodyPr wrap="square" lIns="0" tIns="0" rIns="0" bIns="0" rtlCol="0"/>
          <a:lstStyle/>
          <a:p>
            <a:endParaRPr/>
          </a:p>
        </p:txBody>
      </p:sp>
      <p:sp>
        <p:nvSpPr>
          <p:cNvPr id="39" name="object 39"/>
          <p:cNvSpPr txBox="1"/>
          <p:nvPr/>
        </p:nvSpPr>
        <p:spPr>
          <a:xfrm>
            <a:off x="6324600" y="3124200"/>
            <a:ext cx="2518944" cy="439479"/>
          </a:xfrm>
          <a:prstGeom prst="rect">
            <a:avLst/>
          </a:prstGeom>
        </p:spPr>
        <p:txBody>
          <a:bodyPr vert="horz" wrap="square" lIns="0" tIns="0" rIns="0" bIns="0" rtlCol="0">
            <a:spAutoFit/>
          </a:bodyPr>
          <a:lstStyle/>
          <a:p>
            <a:pPr marL="11135" marR="4454" indent="6681">
              <a:lnSpc>
                <a:spcPct val="102499"/>
              </a:lnSpc>
            </a:pPr>
            <a:r>
              <a:rPr sz="1400" spc="-4" dirty="0">
                <a:latin typeface="Arial"/>
                <a:cs typeface="Arial"/>
              </a:rPr>
              <a:t>A</a:t>
            </a:r>
            <a:r>
              <a:rPr sz="1400" dirty="0">
                <a:latin typeface="Arial"/>
                <a:cs typeface="Arial"/>
              </a:rPr>
              <a:t>s</a:t>
            </a:r>
            <a:r>
              <a:rPr sz="1400" spc="-4" dirty="0">
                <a:latin typeface="Arial"/>
                <a:cs typeface="Arial"/>
              </a:rPr>
              <a:t>sim</a:t>
            </a:r>
            <a:r>
              <a:rPr sz="1400" dirty="0">
                <a:latin typeface="Arial"/>
                <a:cs typeface="Arial"/>
              </a:rPr>
              <a:t>i</a:t>
            </a:r>
            <a:r>
              <a:rPr sz="1400" spc="-13" dirty="0">
                <a:latin typeface="Arial"/>
                <a:cs typeface="Arial"/>
              </a:rPr>
              <a:t>l</a:t>
            </a:r>
            <a:r>
              <a:rPr sz="1400" spc="-4" dirty="0">
                <a:latin typeface="Arial"/>
                <a:cs typeface="Arial"/>
              </a:rPr>
              <a:t>ating</a:t>
            </a:r>
            <a:r>
              <a:rPr sz="1400" spc="-13" dirty="0">
                <a:latin typeface="Arial"/>
                <a:cs typeface="Arial"/>
              </a:rPr>
              <a:t> </a:t>
            </a:r>
            <a:r>
              <a:rPr sz="1400" spc="-4" dirty="0">
                <a:latin typeface="Arial"/>
                <a:cs typeface="Arial"/>
              </a:rPr>
              <a:t>Wind</a:t>
            </a:r>
            <a:r>
              <a:rPr sz="1400" dirty="0">
                <a:latin typeface="Arial"/>
                <a:cs typeface="Arial"/>
              </a:rPr>
              <a:t>s</a:t>
            </a:r>
            <a:r>
              <a:rPr sz="1400" spc="-4" dirty="0">
                <a:latin typeface="Arial"/>
                <a:cs typeface="Arial"/>
              </a:rPr>
              <a:t>at</a:t>
            </a:r>
            <a:r>
              <a:rPr sz="1400" spc="-9" dirty="0">
                <a:latin typeface="Arial"/>
                <a:cs typeface="Arial"/>
              </a:rPr>
              <a:t> </a:t>
            </a:r>
            <a:r>
              <a:rPr sz="1400" spc="-4" dirty="0">
                <a:latin typeface="Arial"/>
                <a:cs typeface="Arial"/>
              </a:rPr>
              <a:t>SST Routine (</a:t>
            </a:r>
            <a:r>
              <a:rPr sz="1400" spc="13" dirty="0">
                <a:latin typeface="Arial"/>
                <a:cs typeface="Arial"/>
              </a:rPr>
              <a:t> </a:t>
            </a:r>
            <a:r>
              <a:rPr sz="1400" spc="-4" dirty="0">
                <a:latin typeface="Arial"/>
                <a:cs typeface="Arial"/>
              </a:rPr>
              <a:t>no m</a:t>
            </a:r>
            <a:r>
              <a:rPr sz="1400" dirty="0">
                <a:latin typeface="Arial"/>
                <a:cs typeface="Arial"/>
              </a:rPr>
              <a:t>i</a:t>
            </a:r>
            <a:r>
              <a:rPr sz="1400" spc="-4" dirty="0">
                <a:latin typeface="Arial"/>
                <a:cs typeface="Arial"/>
              </a:rPr>
              <a:t>cro</a:t>
            </a:r>
            <a:r>
              <a:rPr sz="1400" spc="-18" dirty="0">
                <a:latin typeface="Arial"/>
                <a:cs typeface="Arial"/>
              </a:rPr>
              <a:t>w</a:t>
            </a:r>
            <a:r>
              <a:rPr sz="1400" spc="-4" dirty="0">
                <a:latin typeface="Arial"/>
                <a:cs typeface="Arial"/>
              </a:rPr>
              <a:t>ave</a:t>
            </a:r>
            <a:r>
              <a:rPr sz="1400" spc="9" dirty="0">
                <a:latin typeface="Arial"/>
                <a:cs typeface="Arial"/>
              </a:rPr>
              <a:t> </a:t>
            </a:r>
            <a:r>
              <a:rPr sz="1400" spc="-4" dirty="0">
                <a:latin typeface="Arial"/>
                <a:cs typeface="Arial"/>
              </a:rPr>
              <a:t>SST)</a:t>
            </a:r>
            <a:endParaRPr sz="1400" dirty="0">
              <a:latin typeface="Arial"/>
              <a:cs typeface="Arial"/>
            </a:endParaRPr>
          </a:p>
        </p:txBody>
      </p:sp>
      <p:sp>
        <p:nvSpPr>
          <p:cNvPr id="40" name="object 40"/>
          <p:cNvSpPr/>
          <p:nvPr/>
        </p:nvSpPr>
        <p:spPr>
          <a:xfrm>
            <a:off x="5638800" y="3200400"/>
            <a:ext cx="400186" cy="0"/>
          </a:xfrm>
          <a:custGeom>
            <a:avLst/>
            <a:gdLst/>
            <a:ahLst/>
            <a:cxnLst/>
            <a:rect l="l" t="t" r="r" b="b"/>
            <a:pathLst>
              <a:path w="467995">
                <a:moveTo>
                  <a:pt x="0" y="0"/>
                </a:moveTo>
                <a:lnTo>
                  <a:pt x="467994" y="0"/>
                </a:lnTo>
              </a:path>
            </a:pathLst>
          </a:custGeom>
          <a:ln w="38100">
            <a:solidFill>
              <a:srgbClr val="C0504D"/>
            </a:solidFill>
          </a:ln>
        </p:spPr>
        <p:txBody>
          <a:bodyPr wrap="square" lIns="0" tIns="0" rIns="0" bIns="0" rtlCol="0"/>
          <a:lstStyle/>
          <a:p>
            <a:endParaRPr/>
          </a:p>
        </p:txBody>
      </p:sp>
      <p:sp>
        <p:nvSpPr>
          <p:cNvPr id="41" name="object 41"/>
          <p:cNvSpPr/>
          <p:nvPr/>
        </p:nvSpPr>
        <p:spPr>
          <a:xfrm>
            <a:off x="5638800" y="3429000"/>
            <a:ext cx="400186" cy="0"/>
          </a:xfrm>
          <a:custGeom>
            <a:avLst/>
            <a:gdLst/>
            <a:ahLst/>
            <a:cxnLst/>
            <a:rect l="l" t="t" r="r" b="b"/>
            <a:pathLst>
              <a:path w="467995">
                <a:moveTo>
                  <a:pt x="0" y="0"/>
                </a:moveTo>
                <a:lnTo>
                  <a:pt x="467994" y="0"/>
                </a:lnTo>
              </a:path>
            </a:pathLst>
          </a:custGeom>
          <a:ln w="38100">
            <a:solidFill>
              <a:srgbClr val="006FC0"/>
            </a:solidFill>
          </a:ln>
        </p:spPr>
        <p:txBody>
          <a:bodyPr wrap="square" lIns="0" tIns="0" rIns="0" bIns="0" rtlCol="0"/>
          <a:lstStyle/>
          <a:p>
            <a:endParaRPr/>
          </a:p>
        </p:txBody>
      </p:sp>
      <p:sp>
        <p:nvSpPr>
          <p:cNvPr id="42" name="object 42"/>
          <p:cNvSpPr txBox="1"/>
          <p:nvPr/>
        </p:nvSpPr>
        <p:spPr>
          <a:xfrm>
            <a:off x="457200" y="1219200"/>
            <a:ext cx="7685043" cy="1938992"/>
          </a:xfrm>
          <a:prstGeom prst="rect">
            <a:avLst/>
          </a:prstGeom>
        </p:spPr>
        <p:txBody>
          <a:bodyPr vert="horz" wrap="square" lIns="0" tIns="0" rIns="0" bIns="0" rtlCol="0">
            <a:spAutoFit/>
          </a:bodyPr>
          <a:lstStyle/>
          <a:p>
            <a:pPr marL="262238" marR="4454" indent="-251102">
              <a:buFont typeface="Arial"/>
              <a:buChar char="•"/>
              <a:tabLst>
                <a:tab pos="262794" algn="l"/>
              </a:tabLst>
            </a:pPr>
            <a:r>
              <a:rPr dirty="0">
                <a:latin typeface="Calibri"/>
                <a:cs typeface="Calibri"/>
              </a:rPr>
              <a:t>A</a:t>
            </a:r>
            <a:r>
              <a:rPr spc="4" dirty="0">
                <a:latin typeface="Calibri"/>
                <a:cs typeface="Calibri"/>
              </a:rPr>
              <a:t>n</a:t>
            </a:r>
            <a:r>
              <a:rPr spc="-4" dirty="0">
                <a:latin typeface="Calibri"/>
                <a:cs typeface="Calibri"/>
              </a:rPr>
              <a:t>othe</a:t>
            </a:r>
            <a:r>
              <a:rPr dirty="0">
                <a:latin typeface="Calibri"/>
                <a:cs typeface="Calibri"/>
              </a:rPr>
              <a:t>r</a:t>
            </a:r>
            <a:r>
              <a:rPr spc="-4" dirty="0">
                <a:latin typeface="Calibri"/>
                <a:cs typeface="Calibri"/>
              </a:rPr>
              <a:t> </a:t>
            </a:r>
            <a:r>
              <a:rPr dirty="0">
                <a:latin typeface="Calibri"/>
                <a:cs typeface="Calibri"/>
              </a:rPr>
              <a:t>i</a:t>
            </a:r>
            <a:r>
              <a:rPr spc="-9" dirty="0">
                <a:latin typeface="Calibri"/>
                <a:cs typeface="Calibri"/>
              </a:rPr>
              <a:t>m</a:t>
            </a:r>
            <a:r>
              <a:rPr spc="-4" dirty="0">
                <a:latin typeface="Calibri"/>
                <a:cs typeface="Calibri"/>
              </a:rPr>
              <a:t>pa</a:t>
            </a:r>
            <a:r>
              <a:rPr spc="4" dirty="0">
                <a:latin typeface="Calibri"/>
                <a:cs typeface="Calibri"/>
              </a:rPr>
              <a:t>c</a:t>
            </a:r>
            <a:r>
              <a:rPr dirty="0">
                <a:latin typeface="Calibri"/>
                <a:cs typeface="Calibri"/>
              </a:rPr>
              <a:t>t</a:t>
            </a:r>
            <a:r>
              <a:rPr spc="9" dirty="0">
                <a:latin typeface="Calibri"/>
                <a:cs typeface="Calibri"/>
              </a:rPr>
              <a:t> </a:t>
            </a:r>
            <a:r>
              <a:rPr spc="-22" dirty="0">
                <a:latin typeface="Calibri"/>
                <a:cs typeface="Calibri"/>
              </a:rPr>
              <a:t>t</a:t>
            </a:r>
            <a:r>
              <a:rPr dirty="0">
                <a:latin typeface="Calibri"/>
                <a:cs typeface="Calibri"/>
              </a:rPr>
              <a:t>e</a:t>
            </a:r>
            <a:r>
              <a:rPr spc="-31" dirty="0">
                <a:latin typeface="Calibri"/>
                <a:cs typeface="Calibri"/>
              </a:rPr>
              <a:t>s</a:t>
            </a:r>
            <a:r>
              <a:rPr dirty="0">
                <a:latin typeface="Calibri"/>
                <a:cs typeface="Calibri"/>
              </a:rPr>
              <a:t>t</a:t>
            </a:r>
            <a:r>
              <a:rPr spc="13" dirty="0">
                <a:latin typeface="Calibri"/>
                <a:cs typeface="Calibri"/>
              </a:rPr>
              <a:t> </a:t>
            </a:r>
            <a:r>
              <a:rPr spc="-4" dirty="0">
                <a:latin typeface="Calibri"/>
                <a:cs typeface="Calibri"/>
              </a:rPr>
              <a:t>o</a:t>
            </a:r>
            <a:r>
              <a:rPr dirty="0">
                <a:latin typeface="Calibri"/>
                <a:cs typeface="Calibri"/>
              </a:rPr>
              <a:t>f</a:t>
            </a:r>
            <a:r>
              <a:rPr spc="-9"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4" dirty="0">
                <a:latin typeface="Calibri"/>
                <a:cs typeface="Calibri"/>
              </a:rPr>
              <a:t> </a:t>
            </a:r>
            <a:r>
              <a:rPr spc="-4" dirty="0">
                <a:latin typeface="Calibri"/>
                <a:cs typeface="Calibri"/>
              </a:rPr>
              <a:t>SS</a:t>
            </a:r>
            <a:r>
              <a:rPr dirty="0">
                <a:latin typeface="Calibri"/>
                <a:cs typeface="Calibri"/>
              </a:rPr>
              <a:t>T</a:t>
            </a:r>
            <a:r>
              <a:rPr spc="-9" dirty="0">
                <a:latin typeface="Calibri"/>
                <a:cs typeface="Calibri"/>
              </a:rPr>
              <a:t> </a:t>
            </a:r>
            <a:r>
              <a:rPr spc="-26" dirty="0">
                <a:latin typeface="Calibri"/>
                <a:cs typeface="Calibri"/>
              </a:rPr>
              <a:t>w</a:t>
            </a:r>
            <a:r>
              <a:rPr dirty="0">
                <a:latin typeface="Calibri"/>
                <a:cs typeface="Calibri"/>
              </a:rPr>
              <a:t>as </a:t>
            </a:r>
            <a:r>
              <a:rPr spc="-9" dirty="0">
                <a:latin typeface="Calibri"/>
                <a:cs typeface="Calibri"/>
              </a:rPr>
              <a:t>c</a:t>
            </a:r>
            <a:r>
              <a:rPr spc="-4" dirty="0">
                <a:latin typeface="Calibri"/>
                <a:cs typeface="Calibri"/>
              </a:rPr>
              <a:t>on</a:t>
            </a:r>
            <a:r>
              <a:rPr spc="4" dirty="0">
                <a:latin typeface="Calibri"/>
                <a:cs typeface="Calibri"/>
              </a:rPr>
              <a:t>d</a:t>
            </a:r>
            <a:r>
              <a:rPr spc="-4" dirty="0">
                <a:latin typeface="Calibri"/>
                <a:cs typeface="Calibri"/>
              </a:rPr>
              <a:t>u</a:t>
            </a:r>
            <a:r>
              <a:rPr spc="4" dirty="0">
                <a:latin typeface="Calibri"/>
                <a:cs typeface="Calibri"/>
              </a:rPr>
              <a:t>c</a:t>
            </a:r>
            <a:r>
              <a:rPr spc="-22" dirty="0">
                <a:latin typeface="Calibri"/>
                <a:cs typeface="Calibri"/>
              </a:rPr>
              <a:t>t</a:t>
            </a:r>
            <a:r>
              <a:rPr dirty="0">
                <a:latin typeface="Calibri"/>
                <a:cs typeface="Calibri"/>
              </a:rPr>
              <a:t>ed</a:t>
            </a:r>
            <a:r>
              <a:rPr spc="-22" dirty="0">
                <a:latin typeface="Calibri"/>
                <a:cs typeface="Calibri"/>
              </a:rPr>
              <a:t> </a:t>
            </a:r>
            <a:r>
              <a:rPr spc="-35" dirty="0">
                <a:latin typeface="Calibri"/>
                <a:cs typeface="Calibri"/>
              </a:rPr>
              <a:t>f</a:t>
            </a:r>
            <a:r>
              <a:rPr spc="-4" dirty="0">
                <a:latin typeface="Calibri"/>
                <a:cs typeface="Calibri"/>
              </a:rPr>
              <a:t>o</a:t>
            </a:r>
            <a:r>
              <a:rPr dirty="0">
                <a:latin typeface="Calibri"/>
                <a:cs typeface="Calibri"/>
              </a:rPr>
              <a:t>r</a:t>
            </a:r>
            <a:r>
              <a:rPr spc="-9"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perio</a:t>
            </a:r>
            <a:r>
              <a:rPr dirty="0">
                <a:latin typeface="Calibri"/>
                <a:cs typeface="Calibri"/>
              </a:rPr>
              <a:t>d </a:t>
            </a:r>
            <a:r>
              <a:rPr spc="-4" dirty="0">
                <a:latin typeface="Calibri"/>
                <a:cs typeface="Calibri"/>
              </a:rPr>
              <a:t>f</a:t>
            </a:r>
            <a:r>
              <a:rPr spc="-35" dirty="0">
                <a:latin typeface="Calibri"/>
                <a:cs typeface="Calibri"/>
              </a:rPr>
              <a:t>r</a:t>
            </a:r>
            <a:r>
              <a:rPr spc="-4" dirty="0">
                <a:latin typeface="Calibri"/>
                <a:cs typeface="Calibri"/>
              </a:rPr>
              <a:t>om </a:t>
            </a:r>
            <a:r>
              <a:rPr dirty="0">
                <a:latin typeface="Calibri"/>
                <a:cs typeface="Calibri"/>
              </a:rPr>
              <a:t>Jun.</a:t>
            </a:r>
            <a:r>
              <a:rPr spc="-22" dirty="0">
                <a:latin typeface="Calibri"/>
                <a:cs typeface="Calibri"/>
              </a:rPr>
              <a:t> t</a:t>
            </a:r>
            <a:r>
              <a:rPr dirty="0">
                <a:latin typeface="Calibri"/>
                <a:cs typeface="Calibri"/>
              </a:rPr>
              <a:t>o </a:t>
            </a:r>
            <a:r>
              <a:rPr spc="4" dirty="0">
                <a:latin typeface="Calibri"/>
                <a:cs typeface="Calibri"/>
              </a:rPr>
              <a:t>S</a:t>
            </a:r>
            <a:r>
              <a:rPr dirty="0">
                <a:latin typeface="Calibri"/>
                <a:cs typeface="Calibri"/>
              </a:rPr>
              <a:t>ep.</a:t>
            </a:r>
            <a:r>
              <a:rPr spc="-13"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a:t>
            </a:r>
            <a:r>
              <a:rPr spc="4" dirty="0">
                <a:latin typeface="Calibri"/>
                <a:cs typeface="Calibri"/>
              </a:rPr>
              <a:t>2</a:t>
            </a:r>
            <a:r>
              <a:rPr dirty="0">
                <a:latin typeface="Calibri"/>
                <a:cs typeface="Calibri"/>
              </a:rPr>
              <a:t>.</a:t>
            </a:r>
          </a:p>
          <a:p>
            <a:pPr marL="262238" indent="-251102">
              <a:buFont typeface="Arial"/>
              <a:buChar char="•"/>
              <a:tabLst>
                <a:tab pos="262794" algn="l"/>
              </a:tabLst>
            </a:pPr>
            <a:r>
              <a:rPr dirty="0">
                <a:latin typeface="Calibri"/>
                <a:cs typeface="Calibri"/>
              </a:rPr>
              <a:t>Ass</a:t>
            </a:r>
            <a:r>
              <a:rPr spc="-9" dirty="0">
                <a:latin typeface="Calibri"/>
                <a:cs typeface="Calibri"/>
              </a:rPr>
              <a:t>i</a:t>
            </a:r>
            <a:r>
              <a:rPr dirty="0">
                <a:latin typeface="Calibri"/>
                <a:cs typeface="Calibri"/>
              </a:rPr>
              <a:t>m</a:t>
            </a:r>
            <a:r>
              <a:rPr spc="-9" dirty="0">
                <a:latin typeface="Calibri"/>
                <a:cs typeface="Calibri"/>
              </a:rPr>
              <a:t>i</a:t>
            </a:r>
            <a:r>
              <a:rPr dirty="0">
                <a:latin typeface="Calibri"/>
                <a:cs typeface="Calibri"/>
              </a:rPr>
              <a:t>l</a:t>
            </a:r>
            <a:r>
              <a:rPr spc="-26" dirty="0">
                <a:latin typeface="Calibri"/>
                <a:cs typeface="Calibri"/>
              </a:rPr>
              <a:t>a</a:t>
            </a:r>
            <a:r>
              <a:rPr dirty="0">
                <a:latin typeface="Calibri"/>
                <a:cs typeface="Calibri"/>
              </a:rPr>
              <a:t>ting</a:t>
            </a:r>
            <a:r>
              <a:rPr spc="39"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9" dirty="0">
                <a:latin typeface="Calibri"/>
                <a:cs typeface="Calibri"/>
              </a:rPr>
              <a:t> </a:t>
            </a:r>
            <a:r>
              <a:rPr spc="-4" dirty="0">
                <a:latin typeface="Calibri"/>
                <a:cs typeface="Calibri"/>
              </a:rPr>
              <a:t>SS</a:t>
            </a:r>
            <a:r>
              <a:rPr dirty="0">
                <a:latin typeface="Calibri"/>
                <a:cs typeface="Calibri"/>
              </a:rPr>
              <a:t>T</a:t>
            </a:r>
            <a:r>
              <a:rPr spc="-9" dirty="0">
                <a:latin typeface="Calibri"/>
                <a:cs typeface="Calibri"/>
              </a:rPr>
              <a:t> </a:t>
            </a:r>
            <a:r>
              <a:rPr spc="-4" dirty="0">
                <a:latin typeface="Calibri"/>
                <a:cs typeface="Calibri"/>
              </a:rPr>
              <a:t>signifi</a:t>
            </a:r>
            <a:r>
              <a:rPr spc="-9" dirty="0">
                <a:latin typeface="Calibri"/>
                <a:cs typeface="Calibri"/>
              </a:rPr>
              <a:t>c</a:t>
            </a:r>
            <a:r>
              <a:rPr dirty="0">
                <a:latin typeface="Calibri"/>
                <a:cs typeface="Calibri"/>
              </a:rPr>
              <a:t>a</a:t>
            </a:r>
            <a:r>
              <a:rPr spc="-22" dirty="0">
                <a:latin typeface="Calibri"/>
                <a:cs typeface="Calibri"/>
              </a:rPr>
              <a:t>n</a:t>
            </a:r>
            <a:r>
              <a:rPr dirty="0">
                <a:latin typeface="Calibri"/>
                <a:cs typeface="Calibri"/>
              </a:rPr>
              <a:t>tly </a:t>
            </a:r>
            <a:r>
              <a:rPr spc="-22" dirty="0">
                <a:latin typeface="Calibri"/>
                <a:cs typeface="Calibri"/>
              </a:rPr>
              <a:t>r</a:t>
            </a:r>
            <a:r>
              <a:rPr dirty="0">
                <a:latin typeface="Calibri"/>
                <a:cs typeface="Calibri"/>
              </a:rPr>
              <a:t>edu</a:t>
            </a:r>
            <a:r>
              <a:rPr spc="4" dirty="0">
                <a:latin typeface="Calibri"/>
                <a:cs typeface="Calibri"/>
              </a:rPr>
              <a:t>c</a:t>
            </a:r>
            <a:r>
              <a:rPr dirty="0">
                <a:latin typeface="Calibri"/>
                <a:cs typeface="Calibri"/>
              </a:rPr>
              <a:t>ed</a:t>
            </a:r>
            <a:r>
              <a:rPr spc="-18" dirty="0">
                <a:latin typeface="Calibri"/>
                <a:cs typeface="Calibri"/>
              </a:rPr>
              <a:t> </a:t>
            </a:r>
            <a:r>
              <a:rPr dirty="0">
                <a:latin typeface="Calibri"/>
                <a:cs typeface="Calibri"/>
              </a:rPr>
              <a:t>the </a:t>
            </a:r>
            <a:r>
              <a:rPr spc="4" dirty="0">
                <a:latin typeface="Calibri"/>
                <a:cs typeface="Calibri"/>
              </a:rPr>
              <a:t>R</a:t>
            </a:r>
            <a:r>
              <a:rPr dirty="0">
                <a:latin typeface="Calibri"/>
                <a:cs typeface="Calibri"/>
              </a:rPr>
              <a:t>MSD</a:t>
            </a:r>
            <a:r>
              <a:rPr spc="-18"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dirty="0">
                <a:latin typeface="Calibri"/>
                <a:cs typeface="Calibri"/>
              </a:rPr>
              <a:t>North</a:t>
            </a:r>
          </a:p>
          <a:p>
            <a:pPr marL="262238" marR="250546">
              <a:lnSpc>
                <a:spcPct val="100299"/>
              </a:lnSpc>
              <a:spcBef>
                <a:spcPts val="4"/>
              </a:spcBef>
            </a:pPr>
            <a:r>
              <a:rPr spc="-48" dirty="0">
                <a:latin typeface="Calibri"/>
                <a:cs typeface="Calibri"/>
              </a:rPr>
              <a:t>P</a:t>
            </a:r>
            <a:r>
              <a:rPr dirty="0">
                <a:latin typeface="Calibri"/>
                <a:cs typeface="Calibri"/>
              </a:rPr>
              <a:t>acif</a:t>
            </a:r>
            <a:r>
              <a:rPr spc="-9" dirty="0">
                <a:latin typeface="Calibri"/>
                <a:cs typeface="Calibri"/>
              </a:rPr>
              <a:t>i</a:t>
            </a:r>
            <a:r>
              <a:rPr dirty="0">
                <a:latin typeface="Calibri"/>
                <a:cs typeface="Calibri"/>
              </a:rPr>
              <a:t>c</a:t>
            </a:r>
            <a:r>
              <a:rPr spc="13" dirty="0">
                <a:latin typeface="Calibri"/>
                <a:cs typeface="Calibri"/>
              </a:rPr>
              <a:t> </a:t>
            </a:r>
            <a:r>
              <a:rPr spc="-13" dirty="0">
                <a:latin typeface="Calibri"/>
                <a:cs typeface="Calibri"/>
              </a:rPr>
              <a:t>b</a:t>
            </a:r>
            <a:r>
              <a:rPr dirty="0">
                <a:latin typeface="Calibri"/>
                <a:cs typeface="Calibri"/>
              </a:rPr>
              <a:t>y</a:t>
            </a:r>
            <a:r>
              <a:rPr spc="-4" dirty="0">
                <a:latin typeface="Calibri"/>
                <a:cs typeface="Calibri"/>
              </a:rPr>
              <a:t> </a:t>
            </a:r>
            <a:r>
              <a:rPr dirty="0">
                <a:latin typeface="Calibri"/>
                <a:cs typeface="Calibri"/>
              </a:rPr>
              <a:t>about</a:t>
            </a:r>
            <a:r>
              <a:rPr spc="-18" dirty="0">
                <a:latin typeface="Calibri"/>
                <a:cs typeface="Calibri"/>
              </a:rPr>
              <a:t> </a:t>
            </a:r>
            <a:r>
              <a:rPr dirty="0">
                <a:latin typeface="Calibri"/>
                <a:cs typeface="Calibri"/>
              </a:rPr>
              <a:t>0.0</a:t>
            </a:r>
            <a:r>
              <a:rPr spc="4" dirty="0">
                <a:latin typeface="Calibri"/>
                <a:cs typeface="Calibri"/>
              </a:rPr>
              <a:t>5</a:t>
            </a:r>
            <a:r>
              <a:rPr dirty="0">
                <a:latin typeface="Arial Unicode MS"/>
                <a:cs typeface="Arial Unicode MS"/>
              </a:rPr>
              <a:t>°</a:t>
            </a:r>
            <a:r>
              <a:rPr dirty="0">
                <a:latin typeface="Arial"/>
                <a:cs typeface="Arial"/>
              </a:rPr>
              <a:t>C.</a:t>
            </a:r>
            <a:r>
              <a:rPr spc="-127" dirty="0">
                <a:latin typeface="Arial"/>
                <a:cs typeface="Arial"/>
              </a:rPr>
              <a:t> </a:t>
            </a:r>
            <a:r>
              <a:rPr spc="-4" dirty="0">
                <a:latin typeface="Calibri"/>
                <a:cs typeface="Calibri"/>
              </a:rPr>
              <a:t>Th</a:t>
            </a:r>
            <a:r>
              <a:rPr spc="-9" dirty="0">
                <a:latin typeface="Calibri"/>
                <a:cs typeface="Calibri"/>
              </a:rPr>
              <a:t>i</a:t>
            </a:r>
            <a:r>
              <a:rPr dirty="0">
                <a:latin typeface="Calibri"/>
                <a:cs typeface="Calibri"/>
              </a:rPr>
              <a:t>s </a:t>
            </a:r>
            <a:r>
              <a:rPr spc="-9" dirty="0">
                <a:latin typeface="Calibri"/>
                <a:cs typeface="Calibri"/>
              </a:rPr>
              <a:t>i</a:t>
            </a:r>
            <a:r>
              <a:rPr dirty="0">
                <a:latin typeface="Calibri"/>
                <a:cs typeface="Calibri"/>
              </a:rPr>
              <a:t>s</a:t>
            </a:r>
            <a:r>
              <a:rPr spc="4" dirty="0">
                <a:latin typeface="Calibri"/>
                <a:cs typeface="Calibri"/>
              </a:rPr>
              <a:t> </a:t>
            </a:r>
            <a:r>
              <a:rPr spc="-4" dirty="0">
                <a:latin typeface="Calibri"/>
                <a:cs typeface="Calibri"/>
              </a:rPr>
              <a:t>be</a:t>
            </a:r>
            <a:r>
              <a:rPr spc="-9" dirty="0">
                <a:latin typeface="Calibri"/>
                <a:cs typeface="Calibri"/>
              </a:rPr>
              <a:t>c</a:t>
            </a:r>
            <a:r>
              <a:rPr dirty="0">
                <a:latin typeface="Calibri"/>
                <a:cs typeface="Calibri"/>
              </a:rPr>
              <a:t>ause</a:t>
            </a:r>
            <a:r>
              <a:rPr spc="-13" dirty="0">
                <a:latin typeface="Calibri"/>
                <a:cs typeface="Calibri"/>
              </a:rPr>
              <a:t> </a:t>
            </a:r>
            <a:r>
              <a:rPr spc="-35" dirty="0">
                <a:latin typeface="Calibri"/>
                <a:cs typeface="Calibri"/>
              </a:rPr>
              <a:t>a</a:t>
            </a:r>
            <a:r>
              <a:rPr spc="-26" dirty="0">
                <a:latin typeface="Calibri"/>
                <a:cs typeface="Calibri"/>
              </a:rPr>
              <a:t>v</a:t>
            </a:r>
            <a:r>
              <a:rPr dirty="0">
                <a:latin typeface="Calibri"/>
                <a:cs typeface="Calibri"/>
              </a:rPr>
              <a:t>a</a:t>
            </a:r>
            <a:r>
              <a:rPr spc="-4" dirty="0">
                <a:latin typeface="Calibri"/>
                <a:cs typeface="Calibri"/>
              </a:rPr>
              <a:t>i</a:t>
            </a:r>
            <a:r>
              <a:rPr dirty="0">
                <a:latin typeface="Calibri"/>
                <a:cs typeface="Calibri"/>
              </a:rPr>
              <a:t>l</a:t>
            </a:r>
            <a:r>
              <a:rPr spc="-9" dirty="0">
                <a:latin typeface="Calibri"/>
                <a:cs typeface="Calibri"/>
              </a:rPr>
              <a:t>a</a:t>
            </a:r>
            <a:r>
              <a:rPr spc="-4" dirty="0">
                <a:latin typeface="Calibri"/>
                <a:cs typeface="Calibri"/>
              </a:rPr>
              <a:t>bi</a:t>
            </a:r>
            <a:r>
              <a:rPr spc="-9" dirty="0">
                <a:latin typeface="Calibri"/>
                <a:cs typeface="Calibri"/>
              </a:rPr>
              <a:t>l</a:t>
            </a:r>
            <a:r>
              <a:rPr dirty="0">
                <a:latin typeface="Calibri"/>
                <a:cs typeface="Calibri"/>
              </a:rPr>
              <a:t>it</a:t>
            </a:r>
            <a:r>
              <a:rPr spc="-13" dirty="0">
                <a:latin typeface="Calibri"/>
                <a:cs typeface="Calibri"/>
              </a:rPr>
              <a:t>i</a:t>
            </a:r>
            <a:r>
              <a:rPr dirty="0">
                <a:latin typeface="Calibri"/>
                <a:cs typeface="Calibri"/>
              </a:rPr>
              <a:t>es</a:t>
            </a:r>
            <a:r>
              <a:rPr spc="44" dirty="0">
                <a:latin typeface="Calibri"/>
                <a:cs typeface="Calibri"/>
              </a:rPr>
              <a:t> </a:t>
            </a:r>
            <a:r>
              <a:rPr spc="-4" dirty="0">
                <a:latin typeface="Calibri"/>
                <a:cs typeface="Calibri"/>
              </a:rPr>
              <a:t>o</a:t>
            </a:r>
            <a:r>
              <a:rPr dirty="0">
                <a:latin typeface="Calibri"/>
                <a:cs typeface="Calibri"/>
              </a:rPr>
              <a:t>f </a:t>
            </a:r>
            <a:r>
              <a:rPr spc="-4" dirty="0">
                <a:latin typeface="Calibri"/>
                <a:cs typeface="Calibri"/>
              </a:rPr>
              <a:t> SS</a:t>
            </a:r>
            <a:r>
              <a:rPr dirty="0">
                <a:latin typeface="Calibri"/>
                <a:cs typeface="Calibri"/>
              </a:rPr>
              <a:t>T</a:t>
            </a:r>
            <a:r>
              <a:rPr spc="-18" dirty="0">
                <a:latin typeface="Calibri"/>
                <a:cs typeface="Calibri"/>
              </a:rPr>
              <a:t> </a:t>
            </a:r>
            <a:r>
              <a:rPr spc="-13" dirty="0">
                <a:latin typeface="Calibri"/>
                <a:cs typeface="Calibri"/>
              </a:rPr>
              <a:t>b</a:t>
            </a:r>
            <a:r>
              <a:rPr dirty="0">
                <a:latin typeface="Calibri"/>
                <a:cs typeface="Calibri"/>
              </a:rPr>
              <a:t>y</a:t>
            </a:r>
            <a:r>
              <a:rPr spc="-4" dirty="0">
                <a:latin typeface="Calibri"/>
                <a:cs typeface="Calibri"/>
              </a:rPr>
              <a:t> </a:t>
            </a:r>
            <a:r>
              <a:rPr dirty="0">
                <a:latin typeface="Calibri"/>
                <a:cs typeface="Calibri"/>
              </a:rPr>
              <a:t>IR </a:t>
            </a:r>
            <a:r>
              <a:rPr spc="-4" dirty="0">
                <a:latin typeface="Calibri"/>
                <a:cs typeface="Calibri"/>
              </a:rPr>
              <a:t>senso</a:t>
            </a:r>
            <a:r>
              <a:rPr spc="-39" dirty="0">
                <a:latin typeface="Calibri"/>
                <a:cs typeface="Calibri"/>
              </a:rPr>
              <a:t>r</a:t>
            </a:r>
            <a:r>
              <a:rPr dirty="0">
                <a:latin typeface="Calibri"/>
                <a:cs typeface="Calibri"/>
              </a:rPr>
              <a:t>s</a:t>
            </a:r>
            <a:r>
              <a:rPr spc="9" dirty="0">
                <a:latin typeface="Calibri"/>
                <a:cs typeface="Calibri"/>
              </a:rPr>
              <a:t> </a:t>
            </a:r>
            <a:r>
              <a:rPr spc="-4" dirty="0">
                <a:latin typeface="Calibri"/>
                <a:cs typeface="Calibri"/>
              </a:rPr>
              <a:t>beco</a:t>
            </a:r>
            <a:r>
              <a:rPr spc="-9" dirty="0">
                <a:latin typeface="Calibri"/>
                <a:cs typeface="Calibri"/>
              </a:rPr>
              <a:t>m</a:t>
            </a:r>
            <a:r>
              <a:rPr dirty="0">
                <a:latin typeface="Calibri"/>
                <a:cs typeface="Calibri"/>
              </a:rPr>
              <a:t>e</a:t>
            </a:r>
            <a:r>
              <a:rPr spc="-9" dirty="0">
                <a:latin typeface="Calibri"/>
                <a:cs typeface="Calibri"/>
              </a:rPr>
              <a:t> </a:t>
            </a:r>
            <a:r>
              <a:rPr spc="-26" dirty="0">
                <a:latin typeface="Calibri"/>
                <a:cs typeface="Calibri"/>
              </a:rPr>
              <a:t>v</a:t>
            </a:r>
            <a:r>
              <a:rPr dirty="0">
                <a:latin typeface="Calibri"/>
                <a:cs typeface="Calibri"/>
              </a:rPr>
              <a:t>ery</a:t>
            </a:r>
            <a:r>
              <a:rPr spc="4" dirty="0">
                <a:latin typeface="Calibri"/>
                <a:cs typeface="Calibri"/>
              </a:rPr>
              <a:t> </a:t>
            </a:r>
            <a:r>
              <a:rPr dirty="0">
                <a:latin typeface="Calibri"/>
                <a:cs typeface="Calibri"/>
              </a:rPr>
              <a:t>l</a:t>
            </a:r>
            <a:r>
              <a:rPr spc="-18" dirty="0">
                <a:latin typeface="Calibri"/>
                <a:cs typeface="Calibri"/>
              </a:rPr>
              <a:t>o</a:t>
            </a:r>
            <a:r>
              <a:rPr dirty="0">
                <a:latin typeface="Calibri"/>
                <a:cs typeface="Calibri"/>
              </a:rPr>
              <a:t>w</a:t>
            </a:r>
            <a:r>
              <a:rPr spc="-13"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sum</a:t>
            </a:r>
            <a:r>
              <a:rPr spc="-9" dirty="0">
                <a:latin typeface="Calibri"/>
                <a:cs typeface="Calibri"/>
              </a:rPr>
              <a:t>m</a:t>
            </a:r>
            <a:r>
              <a:rPr dirty="0">
                <a:latin typeface="Calibri"/>
                <a:cs typeface="Calibri"/>
              </a:rPr>
              <a:t>er</a:t>
            </a:r>
            <a:r>
              <a:rPr spc="4" dirty="0">
                <a:latin typeface="Calibri"/>
                <a:cs typeface="Calibri"/>
              </a:rPr>
              <a:t> </a:t>
            </a:r>
            <a:r>
              <a:rPr dirty="0">
                <a:latin typeface="Calibri"/>
                <a:cs typeface="Calibri"/>
              </a:rPr>
              <a:t>North</a:t>
            </a:r>
            <a:r>
              <a:rPr spc="-13" dirty="0">
                <a:latin typeface="Calibri"/>
                <a:cs typeface="Calibri"/>
              </a:rPr>
              <a:t> </a:t>
            </a:r>
            <a:r>
              <a:rPr spc="-48" dirty="0">
                <a:latin typeface="Calibri"/>
                <a:cs typeface="Calibri"/>
              </a:rPr>
              <a:t>P</a:t>
            </a:r>
            <a:r>
              <a:rPr dirty="0">
                <a:latin typeface="Calibri"/>
                <a:cs typeface="Calibri"/>
              </a:rPr>
              <a:t>acific </a:t>
            </a:r>
            <a:r>
              <a:rPr spc="13" dirty="0">
                <a:latin typeface="Calibri"/>
                <a:cs typeface="Calibri"/>
              </a:rPr>
              <a:t> </a:t>
            </a:r>
            <a:r>
              <a:rPr dirty="0">
                <a:latin typeface="Calibri"/>
                <a:cs typeface="Calibri"/>
              </a:rPr>
              <a:t>d</a:t>
            </a:r>
            <a:r>
              <a:rPr spc="-4" dirty="0">
                <a:latin typeface="Calibri"/>
                <a:cs typeface="Calibri"/>
              </a:rPr>
              <a:t>u</a:t>
            </a:r>
            <a:r>
              <a:rPr dirty="0">
                <a:latin typeface="Calibri"/>
                <a:cs typeface="Calibri"/>
              </a:rPr>
              <a:t>e</a:t>
            </a:r>
            <a:r>
              <a:rPr spc="-18" dirty="0">
                <a:latin typeface="Calibri"/>
                <a:cs typeface="Calibri"/>
              </a:rPr>
              <a:t> </a:t>
            </a:r>
            <a:r>
              <a:rPr spc="-22" dirty="0">
                <a:latin typeface="Calibri"/>
                <a:cs typeface="Calibri"/>
              </a:rPr>
              <a:t>t</a:t>
            </a:r>
            <a:r>
              <a:rPr dirty="0">
                <a:latin typeface="Calibri"/>
                <a:cs typeface="Calibri"/>
              </a:rPr>
              <a:t>o </a:t>
            </a:r>
            <a:r>
              <a:rPr spc="-4" dirty="0">
                <a:latin typeface="Calibri"/>
                <a:cs typeface="Calibri"/>
              </a:rPr>
              <a:t>pe</a:t>
            </a:r>
            <a:r>
              <a:rPr spc="-35" dirty="0">
                <a:latin typeface="Calibri"/>
                <a:cs typeface="Calibri"/>
              </a:rPr>
              <a:t>r</a:t>
            </a:r>
            <a:r>
              <a:rPr spc="-4" dirty="0">
                <a:latin typeface="Calibri"/>
                <a:cs typeface="Calibri"/>
              </a:rPr>
              <a:t>s</a:t>
            </a:r>
            <a:r>
              <a:rPr spc="-9" dirty="0">
                <a:latin typeface="Calibri"/>
                <a:cs typeface="Calibri"/>
              </a:rPr>
              <a:t>i</a:t>
            </a:r>
            <a:r>
              <a:rPr spc="-26" dirty="0">
                <a:latin typeface="Calibri"/>
                <a:cs typeface="Calibri"/>
              </a:rPr>
              <a:t>s</a:t>
            </a:r>
            <a:r>
              <a:rPr spc="-22" dirty="0">
                <a:latin typeface="Calibri"/>
                <a:cs typeface="Calibri"/>
              </a:rPr>
              <a:t>t</a:t>
            </a:r>
            <a:r>
              <a:rPr dirty="0">
                <a:latin typeface="Calibri"/>
                <a:cs typeface="Calibri"/>
              </a:rPr>
              <a:t>e</a:t>
            </a:r>
            <a:r>
              <a:rPr spc="-22" dirty="0">
                <a:latin typeface="Calibri"/>
                <a:cs typeface="Calibri"/>
              </a:rPr>
              <a:t>n</a:t>
            </a:r>
            <a:r>
              <a:rPr dirty="0">
                <a:latin typeface="Calibri"/>
                <a:cs typeface="Calibri"/>
              </a:rPr>
              <a:t>t</a:t>
            </a:r>
            <a:r>
              <a:rPr spc="31" dirty="0">
                <a:latin typeface="Calibri"/>
                <a:cs typeface="Calibri"/>
              </a:rPr>
              <a:t> </a:t>
            </a:r>
            <a:r>
              <a:rPr dirty="0">
                <a:latin typeface="Calibri"/>
                <a:cs typeface="Calibri"/>
              </a:rPr>
              <a:t>cloud</a:t>
            </a:r>
            <a:r>
              <a:rPr spc="-18" dirty="0">
                <a:latin typeface="Calibri"/>
                <a:cs typeface="Calibri"/>
              </a:rPr>
              <a:t> </a:t>
            </a:r>
            <a:r>
              <a:rPr spc="-9" dirty="0">
                <a:latin typeface="Calibri"/>
                <a:cs typeface="Calibri"/>
              </a:rPr>
              <a:t>c</a:t>
            </a:r>
            <a:r>
              <a:rPr spc="-13" dirty="0">
                <a:latin typeface="Calibri"/>
                <a:cs typeface="Calibri"/>
              </a:rPr>
              <a:t>o</a:t>
            </a:r>
            <a:r>
              <a:rPr spc="-26" dirty="0">
                <a:latin typeface="Calibri"/>
                <a:cs typeface="Calibri"/>
              </a:rPr>
              <a:t>v</a:t>
            </a:r>
            <a:r>
              <a:rPr dirty="0">
                <a:latin typeface="Calibri"/>
                <a:cs typeface="Calibri"/>
              </a:rPr>
              <a:t>e</a:t>
            </a:r>
            <a:r>
              <a:rPr spc="-153" dirty="0">
                <a:latin typeface="Calibri"/>
                <a:cs typeface="Calibri"/>
              </a:rPr>
              <a:t>r</a:t>
            </a:r>
            <a:r>
              <a:rPr dirty="0">
                <a:latin typeface="Calibri"/>
                <a:cs typeface="Calibri"/>
              </a:rPr>
              <a:t>, </a:t>
            </a:r>
            <a:r>
              <a:rPr spc="-9" dirty="0">
                <a:latin typeface="Calibri"/>
                <a:cs typeface="Calibri"/>
              </a:rPr>
              <a:t>w</a:t>
            </a:r>
            <a:r>
              <a:rPr spc="-4" dirty="0">
                <a:latin typeface="Calibri"/>
                <a:cs typeface="Calibri"/>
              </a:rPr>
              <a:t>hil</a:t>
            </a:r>
            <a:r>
              <a:rPr dirty="0">
                <a:latin typeface="Calibri"/>
                <a:cs typeface="Calibri"/>
              </a:rPr>
              <a:t>e</a:t>
            </a:r>
            <a:r>
              <a:rPr spc="-4" dirty="0">
                <a:latin typeface="Calibri"/>
                <a:cs typeface="Calibri"/>
              </a:rPr>
              <a:t> </a:t>
            </a:r>
            <a:r>
              <a:rPr dirty="0">
                <a:latin typeface="Calibri"/>
                <a:cs typeface="Calibri"/>
              </a:rPr>
              <a:t>t</a:t>
            </a:r>
            <a:r>
              <a:rPr spc="4" dirty="0">
                <a:latin typeface="Calibri"/>
                <a:cs typeface="Calibri"/>
              </a:rPr>
              <a:t>h</a:t>
            </a:r>
            <a:r>
              <a:rPr dirty="0">
                <a:latin typeface="Calibri"/>
                <a:cs typeface="Calibri"/>
              </a:rPr>
              <a:t>e m</a:t>
            </a:r>
            <a:r>
              <a:rPr spc="-9" dirty="0">
                <a:latin typeface="Calibri"/>
                <a:cs typeface="Calibri"/>
              </a:rPr>
              <a:t>i</a:t>
            </a:r>
            <a:r>
              <a:rPr dirty="0">
                <a:latin typeface="Calibri"/>
                <a:cs typeface="Calibri"/>
              </a:rPr>
              <a:t>c</a:t>
            </a:r>
            <a:r>
              <a:rPr spc="-35" dirty="0">
                <a:latin typeface="Calibri"/>
                <a:cs typeface="Calibri"/>
              </a:rPr>
              <a:t>r</a:t>
            </a:r>
            <a:r>
              <a:rPr spc="-13" dirty="0">
                <a:latin typeface="Calibri"/>
                <a:cs typeface="Calibri"/>
              </a:rPr>
              <a:t>o</a:t>
            </a:r>
            <a:r>
              <a:rPr spc="-26" dirty="0">
                <a:latin typeface="Calibri"/>
                <a:cs typeface="Calibri"/>
              </a:rPr>
              <a:t>w</a:t>
            </a:r>
            <a:r>
              <a:rPr spc="-35" dirty="0">
                <a:latin typeface="Calibri"/>
                <a:cs typeface="Calibri"/>
              </a:rPr>
              <a:t>a</a:t>
            </a:r>
            <a:r>
              <a:rPr spc="-26" dirty="0">
                <a:latin typeface="Calibri"/>
                <a:cs typeface="Calibri"/>
              </a:rPr>
              <a:t>v</a:t>
            </a:r>
            <a:r>
              <a:rPr dirty="0">
                <a:latin typeface="Calibri"/>
                <a:cs typeface="Calibri"/>
              </a:rPr>
              <a:t>e</a:t>
            </a:r>
            <a:r>
              <a:rPr spc="22" dirty="0">
                <a:latin typeface="Calibri"/>
                <a:cs typeface="Calibri"/>
              </a:rPr>
              <a:t> </a:t>
            </a:r>
            <a:r>
              <a:rPr spc="-4" dirty="0">
                <a:latin typeface="Calibri"/>
                <a:cs typeface="Calibri"/>
              </a:rPr>
              <a:t>senso</a:t>
            </a:r>
            <a:r>
              <a:rPr dirty="0">
                <a:latin typeface="Calibri"/>
                <a:cs typeface="Calibri"/>
              </a:rPr>
              <a:t>r</a:t>
            </a:r>
            <a:r>
              <a:rPr spc="-9" dirty="0">
                <a:latin typeface="Calibri"/>
                <a:cs typeface="Calibri"/>
              </a:rPr>
              <a:t> </a:t>
            </a:r>
            <a:r>
              <a:rPr dirty="0">
                <a:latin typeface="Calibri"/>
                <a:cs typeface="Calibri"/>
              </a:rPr>
              <a:t>has the a</a:t>
            </a:r>
            <a:r>
              <a:rPr spc="4" dirty="0">
                <a:latin typeface="Calibri"/>
                <a:cs typeface="Calibri"/>
              </a:rPr>
              <a:t>b</a:t>
            </a:r>
            <a:r>
              <a:rPr dirty="0">
                <a:latin typeface="Calibri"/>
                <a:cs typeface="Calibri"/>
              </a:rPr>
              <a:t>i</a:t>
            </a:r>
            <a:r>
              <a:rPr spc="-9" dirty="0">
                <a:latin typeface="Calibri"/>
                <a:cs typeface="Calibri"/>
              </a:rPr>
              <a:t>l</a:t>
            </a:r>
            <a:r>
              <a:rPr dirty="0">
                <a:latin typeface="Calibri"/>
                <a:cs typeface="Calibri"/>
              </a:rPr>
              <a:t>ity</a:t>
            </a:r>
            <a:r>
              <a:rPr spc="-4" dirty="0">
                <a:latin typeface="Calibri"/>
                <a:cs typeface="Calibri"/>
              </a:rPr>
              <a:t> </a:t>
            </a:r>
            <a:r>
              <a:rPr spc="-18" dirty="0">
                <a:latin typeface="Calibri"/>
                <a:cs typeface="Calibri"/>
              </a:rPr>
              <a:t>t</a:t>
            </a:r>
            <a:r>
              <a:rPr dirty="0">
                <a:latin typeface="Calibri"/>
                <a:cs typeface="Calibri"/>
              </a:rPr>
              <a:t>o </a:t>
            </a:r>
            <a:r>
              <a:rPr spc="-26" dirty="0">
                <a:latin typeface="Calibri"/>
                <a:cs typeface="Calibri"/>
              </a:rPr>
              <a:t>r</a:t>
            </a:r>
            <a:r>
              <a:rPr spc="-13" dirty="0">
                <a:latin typeface="Calibri"/>
                <a:cs typeface="Calibri"/>
              </a:rPr>
              <a:t>e</a:t>
            </a:r>
            <a:r>
              <a:rPr dirty="0">
                <a:latin typeface="Calibri"/>
                <a:cs typeface="Calibri"/>
              </a:rPr>
              <a:t>tr</a:t>
            </a:r>
            <a:r>
              <a:rPr spc="-9" dirty="0">
                <a:latin typeface="Calibri"/>
                <a:cs typeface="Calibri"/>
              </a:rPr>
              <a:t>i</a:t>
            </a:r>
            <a:r>
              <a:rPr spc="-13" dirty="0">
                <a:latin typeface="Calibri"/>
                <a:cs typeface="Calibri"/>
              </a:rPr>
              <a:t>e</a:t>
            </a:r>
            <a:r>
              <a:rPr spc="-26" dirty="0">
                <a:latin typeface="Calibri"/>
                <a:cs typeface="Calibri"/>
              </a:rPr>
              <a:t>v</a:t>
            </a:r>
            <a:r>
              <a:rPr dirty="0">
                <a:latin typeface="Calibri"/>
                <a:cs typeface="Calibri"/>
              </a:rPr>
              <a:t>e</a:t>
            </a:r>
            <a:r>
              <a:rPr spc="22" dirty="0">
                <a:latin typeface="Calibri"/>
                <a:cs typeface="Calibri"/>
              </a:rPr>
              <a:t> </a:t>
            </a:r>
            <a:r>
              <a:rPr spc="-4" dirty="0">
                <a:latin typeface="Calibri"/>
                <a:cs typeface="Calibri"/>
              </a:rPr>
              <a:t>SS</a:t>
            </a:r>
            <a:r>
              <a:rPr dirty="0">
                <a:latin typeface="Calibri"/>
                <a:cs typeface="Calibri"/>
              </a:rPr>
              <a:t>T</a:t>
            </a:r>
            <a:r>
              <a:rPr spc="-9" dirty="0">
                <a:latin typeface="Calibri"/>
                <a:cs typeface="Calibri"/>
              </a:rPr>
              <a:t> </a:t>
            </a:r>
            <a:r>
              <a:rPr dirty="0">
                <a:latin typeface="Calibri"/>
                <a:cs typeface="Calibri"/>
              </a:rPr>
              <a:t>in</a:t>
            </a:r>
            <a:r>
              <a:rPr spc="-4" dirty="0">
                <a:latin typeface="Calibri"/>
                <a:cs typeface="Calibri"/>
              </a:rPr>
              <a:t> </a:t>
            </a:r>
            <a:r>
              <a:rPr spc="4" dirty="0">
                <a:latin typeface="Calibri"/>
                <a:cs typeface="Calibri"/>
              </a:rPr>
              <a:t>c</a:t>
            </a:r>
            <a:r>
              <a:rPr dirty="0">
                <a:latin typeface="Calibri"/>
                <a:cs typeface="Calibri"/>
              </a:rPr>
              <a:t>lou</a:t>
            </a:r>
            <a:r>
              <a:rPr spc="4" dirty="0">
                <a:latin typeface="Calibri"/>
                <a:cs typeface="Calibri"/>
              </a:rPr>
              <a:t>d</a:t>
            </a:r>
            <a:r>
              <a:rPr spc="-4" dirty="0">
                <a:latin typeface="Calibri"/>
                <a:cs typeface="Calibri"/>
              </a:rPr>
              <a:t>-</a:t>
            </a:r>
            <a:r>
              <a:rPr spc="-9" dirty="0">
                <a:latin typeface="Calibri"/>
                <a:cs typeface="Calibri"/>
              </a:rPr>
              <a:t>c</a:t>
            </a:r>
            <a:r>
              <a:rPr spc="-13" dirty="0">
                <a:latin typeface="Calibri"/>
                <a:cs typeface="Calibri"/>
              </a:rPr>
              <a:t>o</a:t>
            </a:r>
            <a:r>
              <a:rPr spc="-26" dirty="0">
                <a:latin typeface="Calibri"/>
                <a:cs typeface="Calibri"/>
              </a:rPr>
              <a:t>v</a:t>
            </a:r>
            <a:r>
              <a:rPr dirty="0">
                <a:latin typeface="Calibri"/>
                <a:cs typeface="Calibri"/>
              </a:rPr>
              <a:t>er</a:t>
            </a:r>
            <a:r>
              <a:rPr spc="-26" dirty="0">
                <a:latin typeface="Calibri"/>
                <a:cs typeface="Calibri"/>
              </a:rPr>
              <a:t> r</a:t>
            </a:r>
            <a:r>
              <a:rPr dirty="0">
                <a:latin typeface="Calibri"/>
                <a:cs typeface="Calibri"/>
              </a:rPr>
              <a:t>egion.</a:t>
            </a:r>
          </a:p>
        </p:txBody>
      </p:sp>
      <p:sp>
        <p:nvSpPr>
          <p:cNvPr id="43" name="object 43"/>
          <p:cNvSpPr txBox="1"/>
          <p:nvPr/>
        </p:nvSpPr>
        <p:spPr>
          <a:xfrm>
            <a:off x="239159" y="4157999"/>
            <a:ext cx="246221" cy="633933"/>
          </a:xfrm>
          <a:prstGeom prst="rect">
            <a:avLst/>
          </a:prstGeom>
        </p:spPr>
        <p:txBody>
          <a:bodyPr vert="vert270" wrap="square" lIns="0" tIns="0" rIns="0" bIns="0" rtlCol="0">
            <a:spAutoFit/>
          </a:bodyPr>
          <a:lstStyle/>
          <a:p>
            <a:pPr marL="11135"/>
            <a:r>
              <a:rPr sz="1600" dirty="0">
                <a:latin typeface="Arial"/>
                <a:cs typeface="Arial"/>
              </a:rPr>
              <a:t>RMSD</a:t>
            </a:r>
          </a:p>
        </p:txBody>
      </p:sp>
      <p:sp>
        <p:nvSpPr>
          <p:cNvPr id="44" name="object 44"/>
          <p:cNvSpPr txBox="1"/>
          <p:nvPr/>
        </p:nvSpPr>
        <p:spPr>
          <a:xfrm>
            <a:off x="1295400" y="3200400"/>
            <a:ext cx="2209800" cy="246221"/>
          </a:xfrm>
          <a:prstGeom prst="rect">
            <a:avLst/>
          </a:prstGeom>
        </p:spPr>
        <p:txBody>
          <a:bodyPr vert="horz" wrap="square" lIns="0" tIns="0" rIns="0" bIns="0" rtlCol="0">
            <a:spAutoFit/>
          </a:bodyPr>
          <a:lstStyle/>
          <a:p>
            <a:pPr marL="11135"/>
            <a:r>
              <a:rPr sz="1600" dirty="0">
                <a:latin typeface="Arial"/>
                <a:cs typeface="Arial"/>
              </a:rPr>
              <a:t>N</a:t>
            </a:r>
            <a:r>
              <a:rPr sz="1600" spc="-9" dirty="0">
                <a:latin typeface="Arial"/>
                <a:cs typeface="Arial"/>
              </a:rPr>
              <a:t>o</a:t>
            </a:r>
            <a:r>
              <a:rPr sz="1600" dirty="0">
                <a:latin typeface="Arial"/>
                <a:cs typeface="Arial"/>
              </a:rPr>
              <a:t>rth Pac</a:t>
            </a:r>
            <a:r>
              <a:rPr sz="1600" spc="-9" dirty="0">
                <a:latin typeface="Arial"/>
                <a:cs typeface="Arial"/>
              </a:rPr>
              <a:t>i</a:t>
            </a:r>
            <a:r>
              <a:rPr sz="1600" dirty="0">
                <a:latin typeface="Arial"/>
                <a:cs typeface="Arial"/>
              </a:rPr>
              <a:t>fic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43000"/>
            <a:ext cx="9144000" cy="5715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6324600"/>
            <a:ext cx="323232" cy="34306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47800" y="6477000"/>
            <a:ext cx="1794700" cy="13826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9600" y="6400800"/>
            <a:ext cx="657401" cy="22217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81000" y="6172200"/>
            <a:ext cx="7461156" cy="414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429000" y="6400800"/>
            <a:ext cx="897979" cy="29398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81000" y="2438400"/>
            <a:ext cx="3317904" cy="2512564"/>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676400" y="2895600"/>
            <a:ext cx="632044" cy="335408"/>
          </a:xfrm>
          <a:custGeom>
            <a:avLst/>
            <a:gdLst/>
            <a:ahLst/>
            <a:cxnLst/>
            <a:rect l="l" t="t" r="r" b="b"/>
            <a:pathLst>
              <a:path w="739139" h="369569">
                <a:moveTo>
                  <a:pt x="0" y="184658"/>
                </a:moveTo>
                <a:lnTo>
                  <a:pt x="10741" y="140283"/>
                </a:lnTo>
                <a:lnTo>
                  <a:pt x="41250" y="99798"/>
                </a:lnTo>
                <a:lnTo>
                  <a:pt x="71302" y="75602"/>
                </a:lnTo>
                <a:lnTo>
                  <a:pt x="108235" y="54086"/>
                </a:lnTo>
                <a:lnTo>
                  <a:pt x="151287" y="35629"/>
                </a:lnTo>
                <a:lnTo>
                  <a:pt x="199696" y="20611"/>
                </a:lnTo>
                <a:lnTo>
                  <a:pt x="252699" y="9414"/>
                </a:lnTo>
                <a:lnTo>
                  <a:pt x="309535" y="2416"/>
                </a:lnTo>
                <a:lnTo>
                  <a:pt x="369443" y="0"/>
                </a:lnTo>
                <a:lnTo>
                  <a:pt x="399750" y="612"/>
                </a:lnTo>
                <a:lnTo>
                  <a:pt x="458241" y="5366"/>
                </a:lnTo>
                <a:lnTo>
                  <a:pt x="513268" y="14511"/>
                </a:lnTo>
                <a:lnTo>
                  <a:pt x="564072" y="27666"/>
                </a:lnTo>
                <a:lnTo>
                  <a:pt x="609893" y="44451"/>
                </a:lnTo>
                <a:lnTo>
                  <a:pt x="649971" y="64485"/>
                </a:lnTo>
                <a:lnTo>
                  <a:pt x="683547" y="87389"/>
                </a:lnTo>
                <a:lnTo>
                  <a:pt x="720056" y="126292"/>
                </a:lnTo>
                <a:lnTo>
                  <a:pt x="737661" y="169513"/>
                </a:lnTo>
                <a:lnTo>
                  <a:pt x="738886" y="184658"/>
                </a:lnTo>
                <a:lnTo>
                  <a:pt x="737661" y="199803"/>
                </a:lnTo>
                <a:lnTo>
                  <a:pt x="720056" y="243036"/>
                </a:lnTo>
                <a:lnTo>
                  <a:pt x="683547" y="281962"/>
                </a:lnTo>
                <a:lnTo>
                  <a:pt x="649971" y="304884"/>
                </a:lnTo>
                <a:lnTo>
                  <a:pt x="609893" y="324937"/>
                </a:lnTo>
                <a:lnTo>
                  <a:pt x="564072" y="341740"/>
                </a:lnTo>
                <a:lnTo>
                  <a:pt x="513268" y="354911"/>
                </a:lnTo>
                <a:lnTo>
                  <a:pt x="458241" y="364068"/>
                </a:lnTo>
                <a:lnTo>
                  <a:pt x="399750" y="368829"/>
                </a:lnTo>
                <a:lnTo>
                  <a:pt x="369443" y="369443"/>
                </a:lnTo>
                <a:lnTo>
                  <a:pt x="339153" y="368829"/>
                </a:lnTo>
                <a:lnTo>
                  <a:pt x="280686" y="364068"/>
                </a:lnTo>
                <a:lnTo>
                  <a:pt x="225671" y="354911"/>
                </a:lnTo>
                <a:lnTo>
                  <a:pt x="174869" y="341740"/>
                </a:lnTo>
                <a:lnTo>
                  <a:pt x="129044" y="324937"/>
                </a:lnTo>
                <a:lnTo>
                  <a:pt x="88956" y="304884"/>
                </a:lnTo>
                <a:lnTo>
                  <a:pt x="55369" y="281962"/>
                </a:lnTo>
                <a:lnTo>
                  <a:pt x="18841" y="243036"/>
                </a:lnTo>
                <a:lnTo>
                  <a:pt x="1225" y="199803"/>
                </a:lnTo>
                <a:lnTo>
                  <a:pt x="0" y="184658"/>
                </a:lnTo>
                <a:close/>
              </a:path>
            </a:pathLst>
          </a:custGeom>
          <a:ln w="25400">
            <a:solidFill>
              <a:srgbClr val="FF0000"/>
            </a:solidFill>
          </a:ln>
        </p:spPr>
        <p:txBody>
          <a:bodyPr wrap="square" lIns="0" tIns="0" rIns="0" bIns="0" rtlCol="0"/>
          <a:lstStyle/>
          <a:p>
            <a:endParaRPr/>
          </a:p>
        </p:txBody>
      </p:sp>
      <p:sp>
        <p:nvSpPr>
          <p:cNvPr id="10" name="object 10"/>
          <p:cNvSpPr/>
          <p:nvPr/>
        </p:nvSpPr>
        <p:spPr>
          <a:xfrm>
            <a:off x="4114800" y="2438400"/>
            <a:ext cx="3250029" cy="251256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410200" y="2895600"/>
            <a:ext cx="632044" cy="335408"/>
          </a:xfrm>
          <a:custGeom>
            <a:avLst/>
            <a:gdLst/>
            <a:ahLst/>
            <a:cxnLst/>
            <a:rect l="l" t="t" r="r" b="b"/>
            <a:pathLst>
              <a:path w="739140" h="369569">
                <a:moveTo>
                  <a:pt x="0" y="184657"/>
                </a:moveTo>
                <a:lnTo>
                  <a:pt x="10733" y="140283"/>
                </a:lnTo>
                <a:lnTo>
                  <a:pt x="41223" y="99798"/>
                </a:lnTo>
                <a:lnTo>
                  <a:pt x="71258" y="75602"/>
                </a:lnTo>
                <a:lnTo>
                  <a:pt x="108172" y="54086"/>
                </a:lnTo>
                <a:lnTo>
                  <a:pt x="151205" y="35629"/>
                </a:lnTo>
                <a:lnTo>
                  <a:pt x="199596" y="20611"/>
                </a:lnTo>
                <a:lnTo>
                  <a:pt x="252585" y="9414"/>
                </a:lnTo>
                <a:lnTo>
                  <a:pt x="309412" y="2416"/>
                </a:lnTo>
                <a:lnTo>
                  <a:pt x="369316" y="0"/>
                </a:lnTo>
                <a:lnTo>
                  <a:pt x="399623" y="612"/>
                </a:lnTo>
                <a:lnTo>
                  <a:pt x="458114" y="5366"/>
                </a:lnTo>
                <a:lnTo>
                  <a:pt x="513141" y="14511"/>
                </a:lnTo>
                <a:lnTo>
                  <a:pt x="563945" y="27666"/>
                </a:lnTo>
                <a:lnTo>
                  <a:pt x="609766" y="44451"/>
                </a:lnTo>
                <a:lnTo>
                  <a:pt x="649844" y="64485"/>
                </a:lnTo>
                <a:lnTo>
                  <a:pt x="683420" y="87389"/>
                </a:lnTo>
                <a:lnTo>
                  <a:pt x="719929" y="126292"/>
                </a:lnTo>
                <a:lnTo>
                  <a:pt x="737534" y="169513"/>
                </a:lnTo>
                <a:lnTo>
                  <a:pt x="738759" y="184657"/>
                </a:lnTo>
                <a:lnTo>
                  <a:pt x="737534" y="199802"/>
                </a:lnTo>
                <a:lnTo>
                  <a:pt x="719929" y="243023"/>
                </a:lnTo>
                <a:lnTo>
                  <a:pt x="683420" y="281926"/>
                </a:lnTo>
                <a:lnTo>
                  <a:pt x="649844" y="304830"/>
                </a:lnTo>
                <a:lnTo>
                  <a:pt x="609766" y="324864"/>
                </a:lnTo>
                <a:lnTo>
                  <a:pt x="563945" y="341649"/>
                </a:lnTo>
                <a:lnTo>
                  <a:pt x="513141" y="354804"/>
                </a:lnTo>
                <a:lnTo>
                  <a:pt x="458114" y="363949"/>
                </a:lnTo>
                <a:lnTo>
                  <a:pt x="399623" y="368703"/>
                </a:lnTo>
                <a:lnTo>
                  <a:pt x="369316" y="369315"/>
                </a:lnTo>
                <a:lnTo>
                  <a:pt x="339027" y="368703"/>
                </a:lnTo>
                <a:lnTo>
                  <a:pt x="280566" y="363949"/>
                </a:lnTo>
                <a:lnTo>
                  <a:pt x="225563" y="354804"/>
                </a:lnTo>
                <a:lnTo>
                  <a:pt x="174778" y="341649"/>
                </a:lnTo>
                <a:lnTo>
                  <a:pt x="128971" y="324864"/>
                </a:lnTo>
                <a:lnTo>
                  <a:pt x="88902" y="304830"/>
                </a:lnTo>
                <a:lnTo>
                  <a:pt x="55333" y="281926"/>
                </a:lnTo>
                <a:lnTo>
                  <a:pt x="18828" y="243023"/>
                </a:lnTo>
                <a:lnTo>
                  <a:pt x="1224" y="199802"/>
                </a:lnTo>
                <a:lnTo>
                  <a:pt x="0" y="184657"/>
                </a:lnTo>
                <a:close/>
              </a:path>
            </a:pathLst>
          </a:custGeom>
          <a:ln w="25400">
            <a:solidFill>
              <a:srgbClr val="FF0000"/>
            </a:solidFill>
          </a:ln>
        </p:spPr>
        <p:txBody>
          <a:bodyPr wrap="square" lIns="0" tIns="0" rIns="0" bIns="0" rtlCol="0"/>
          <a:lstStyle/>
          <a:p>
            <a:endParaRPr/>
          </a:p>
        </p:txBody>
      </p:sp>
      <p:sp>
        <p:nvSpPr>
          <p:cNvPr id="12" name="object 12"/>
          <p:cNvSpPr txBox="1"/>
          <p:nvPr/>
        </p:nvSpPr>
        <p:spPr>
          <a:xfrm>
            <a:off x="457200" y="2057400"/>
            <a:ext cx="3001122" cy="276999"/>
          </a:xfrm>
          <a:prstGeom prst="rect">
            <a:avLst/>
          </a:prstGeom>
          <a:solidFill>
            <a:srgbClr val="8EB4E2"/>
          </a:solidFill>
        </p:spPr>
        <p:txBody>
          <a:bodyPr vert="horz" wrap="square" lIns="0" tIns="0" rIns="0" bIns="0" rtlCol="0">
            <a:spAutoFit/>
          </a:bodyPr>
          <a:lstStyle/>
          <a:p>
            <a:pPr marL="690949"/>
            <a:r>
              <a:rPr b="1" spc="-123" dirty="0">
                <a:latin typeface="Arial"/>
                <a:cs typeface="Arial"/>
              </a:rPr>
              <a:t>A</a:t>
            </a:r>
            <a:r>
              <a:rPr b="1" dirty="0">
                <a:latin typeface="Arial"/>
                <a:cs typeface="Arial"/>
              </a:rPr>
              <a:t>VHR</a:t>
            </a:r>
            <a:r>
              <a:rPr b="1" spc="4" dirty="0">
                <a:latin typeface="Arial"/>
                <a:cs typeface="Arial"/>
              </a:rPr>
              <a:t>R</a:t>
            </a:r>
            <a:r>
              <a:rPr b="1" dirty="0">
                <a:latin typeface="Arial"/>
                <a:cs typeface="Arial"/>
              </a:rPr>
              <a:t>/NOA</a:t>
            </a:r>
            <a:r>
              <a:rPr b="1" spc="9" dirty="0">
                <a:latin typeface="Arial"/>
                <a:cs typeface="Arial"/>
              </a:rPr>
              <a:t>A</a:t>
            </a:r>
            <a:r>
              <a:rPr b="1" dirty="0">
                <a:latin typeface="Arial"/>
                <a:cs typeface="Arial"/>
              </a:rPr>
              <a:t>18</a:t>
            </a:r>
            <a:endParaRPr dirty="0">
              <a:latin typeface="Arial"/>
              <a:cs typeface="Arial"/>
            </a:endParaRPr>
          </a:p>
        </p:txBody>
      </p:sp>
      <p:sp>
        <p:nvSpPr>
          <p:cNvPr id="13" name="object 13"/>
          <p:cNvSpPr txBox="1">
            <a:spLocks noGrp="1"/>
          </p:cNvSpPr>
          <p:nvPr>
            <p:ph type="title"/>
          </p:nvPr>
        </p:nvSpPr>
        <p:spPr>
          <a:xfrm>
            <a:off x="2133600" y="304800"/>
            <a:ext cx="4829777" cy="461665"/>
          </a:xfrm>
          <a:prstGeom prst="rect">
            <a:avLst/>
          </a:prstGeom>
        </p:spPr>
        <p:txBody>
          <a:bodyPr vert="horz" wrap="square" lIns="0" tIns="0" rIns="0" bIns="0" rtlCol="0">
            <a:spAutoFit/>
          </a:bodyPr>
          <a:lstStyle/>
          <a:p>
            <a:pPr marL="11135" algn="l"/>
            <a:r>
              <a:rPr lang="en-US" sz="3000" dirty="0" smtClean="0">
                <a:solidFill>
                  <a:schemeClr val="bg1"/>
                </a:solidFill>
                <a:latin typeface="MS PGothic"/>
                <a:cs typeface="MS PGothic"/>
              </a:rPr>
              <a:t>Persistent cloud cover</a:t>
            </a:r>
            <a:endParaRPr sz="3000" dirty="0">
              <a:solidFill>
                <a:schemeClr val="bg1"/>
              </a:solidFill>
              <a:latin typeface="MS PGothic"/>
              <a:cs typeface="MS PGothic"/>
            </a:endParaRPr>
          </a:p>
        </p:txBody>
      </p:sp>
      <p:sp>
        <p:nvSpPr>
          <p:cNvPr id="14" name="object 14"/>
          <p:cNvSpPr txBox="1"/>
          <p:nvPr/>
        </p:nvSpPr>
        <p:spPr>
          <a:xfrm>
            <a:off x="4114800" y="2057400"/>
            <a:ext cx="2936505" cy="276999"/>
          </a:xfrm>
          <a:prstGeom prst="rect">
            <a:avLst/>
          </a:prstGeom>
          <a:solidFill>
            <a:srgbClr val="8EB4E2"/>
          </a:solidFill>
        </p:spPr>
        <p:txBody>
          <a:bodyPr vert="horz" wrap="square" lIns="0" tIns="0" rIns="0" bIns="0" rtlCol="0">
            <a:spAutoFit/>
          </a:bodyPr>
          <a:lstStyle/>
          <a:p>
            <a:pPr marL="2227" algn="ctr"/>
            <a:r>
              <a:rPr b="1" spc="-9" dirty="0">
                <a:latin typeface="Arial"/>
                <a:cs typeface="Arial"/>
              </a:rPr>
              <a:t>W</a:t>
            </a:r>
            <a:r>
              <a:rPr b="1" dirty="0">
                <a:latin typeface="Arial"/>
                <a:cs typeface="Arial"/>
              </a:rPr>
              <a:t>indsat</a:t>
            </a:r>
            <a:endParaRPr dirty="0">
              <a:latin typeface="Arial"/>
              <a:cs typeface="Arial"/>
            </a:endParaRPr>
          </a:p>
        </p:txBody>
      </p:sp>
      <p:sp>
        <p:nvSpPr>
          <p:cNvPr id="15" name="object 15"/>
          <p:cNvSpPr txBox="1"/>
          <p:nvPr/>
        </p:nvSpPr>
        <p:spPr>
          <a:xfrm>
            <a:off x="457200" y="1295400"/>
            <a:ext cx="7087143" cy="553998"/>
          </a:xfrm>
          <a:prstGeom prst="rect">
            <a:avLst/>
          </a:prstGeom>
        </p:spPr>
        <p:txBody>
          <a:bodyPr vert="horz" wrap="square" lIns="0" tIns="0" rIns="0" bIns="0" rtlCol="0">
            <a:spAutoFit/>
          </a:bodyPr>
          <a:lstStyle/>
          <a:p>
            <a:pPr marL="72380" marR="4454" indent="-61801">
              <a:tabLst>
                <a:tab pos="3758741" algn="l"/>
              </a:tabLst>
            </a:pPr>
            <a:r>
              <a:rPr b="1" dirty="0">
                <a:latin typeface="Arial"/>
                <a:cs typeface="Arial"/>
              </a:rPr>
              <a:t>Number</a:t>
            </a:r>
            <a:r>
              <a:rPr b="1" spc="-13" dirty="0">
                <a:latin typeface="Arial"/>
                <a:cs typeface="Arial"/>
              </a:rPr>
              <a:t> </a:t>
            </a:r>
            <a:r>
              <a:rPr b="1" dirty="0">
                <a:latin typeface="Arial"/>
                <a:cs typeface="Arial"/>
              </a:rPr>
              <a:t>of</a:t>
            </a:r>
            <a:r>
              <a:rPr b="1" spc="-13" dirty="0">
                <a:latin typeface="Arial"/>
                <a:cs typeface="Arial"/>
              </a:rPr>
              <a:t> </a:t>
            </a:r>
            <a:r>
              <a:rPr b="1" dirty="0">
                <a:latin typeface="Arial"/>
                <a:cs typeface="Arial"/>
              </a:rPr>
              <a:t>sa</a:t>
            </a:r>
            <a:r>
              <a:rPr b="1" spc="4" dirty="0">
                <a:latin typeface="Arial"/>
                <a:cs typeface="Arial"/>
              </a:rPr>
              <a:t>t</a:t>
            </a:r>
            <a:r>
              <a:rPr b="1" dirty="0">
                <a:latin typeface="Arial"/>
                <a:cs typeface="Arial"/>
              </a:rPr>
              <a:t>el</a:t>
            </a:r>
            <a:r>
              <a:rPr b="1" spc="-9" dirty="0">
                <a:latin typeface="Arial"/>
                <a:cs typeface="Arial"/>
              </a:rPr>
              <a:t>l</a:t>
            </a:r>
            <a:r>
              <a:rPr b="1" dirty="0">
                <a:latin typeface="Arial"/>
                <a:cs typeface="Arial"/>
              </a:rPr>
              <a:t>ite</a:t>
            </a:r>
            <a:r>
              <a:rPr b="1" spc="-70" dirty="0">
                <a:latin typeface="Arial"/>
                <a:cs typeface="Arial"/>
              </a:rPr>
              <a:t>’</a:t>
            </a:r>
            <a:r>
              <a:rPr b="1" dirty="0">
                <a:latin typeface="Arial"/>
                <a:cs typeface="Arial"/>
              </a:rPr>
              <a:t>s</a:t>
            </a:r>
            <a:r>
              <a:rPr b="1" spc="-48" dirty="0">
                <a:latin typeface="Arial"/>
                <a:cs typeface="Arial"/>
              </a:rPr>
              <a:t> </a:t>
            </a:r>
            <a:r>
              <a:rPr b="1" dirty="0">
                <a:latin typeface="Arial"/>
                <a:cs typeface="Arial"/>
              </a:rPr>
              <a:t>obser</a:t>
            </a:r>
            <a:r>
              <a:rPr b="1" spc="-18" dirty="0">
                <a:latin typeface="Arial"/>
                <a:cs typeface="Arial"/>
              </a:rPr>
              <a:t>v</a:t>
            </a:r>
            <a:r>
              <a:rPr b="1" dirty="0">
                <a:latin typeface="Arial"/>
                <a:cs typeface="Arial"/>
              </a:rPr>
              <a:t>ations	for</a:t>
            </a:r>
            <a:r>
              <a:rPr b="1" spc="-18" dirty="0">
                <a:latin typeface="Arial"/>
                <a:cs typeface="Arial"/>
              </a:rPr>
              <a:t> </a:t>
            </a:r>
            <a:r>
              <a:rPr b="1" dirty="0">
                <a:latin typeface="Arial"/>
                <a:cs typeface="Arial"/>
              </a:rPr>
              <a:t>8 da</a:t>
            </a:r>
            <a:r>
              <a:rPr b="1" spc="-35" dirty="0">
                <a:latin typeface="Arial"/>
                <a:cs typeface="Arial"/>
              </a:rPr>
              <a:t>y</a:t>
            </a:r>
            <a:r>
              <a:rPr b="1" dirty="0">
                <a:latin typeface="Arial"/>
                <a:cs typeface="Arial"/>
              </a:rPr>
              <a:t>s</a:t>
            </a:r>
            <a:r>
              <a:rPr b="1" spc="13" dirty="0">
                <a:latin typeface="Arial"/>
                <a:cs typeface="Arial"/>
              </a:rPr>
              <a:t> </a:t>
            </a:r>
            <a:r>
              <a:rPr b="1" dirty="0">
                <a:latin typeface="Arial"/>
                <a:cs typeface="Arial"/>
              </a:rPr>
              <a:t>from</a:t>
            </a:r>
            <a:r>
              <a:rPr b="1" spc="-26" dirty="0">
                <a:latin typeface="Arial"/>
                <a:cs typeface="Arial"/>
              </a:rPr>
              <a:t> </a:t>
            </a:r>
            <a:r>
              <a:rPr b="1" dirty="0">
                <a:latin typeface="Arial"/>
                <a:cs typeface="Arial"/>
              </a:rPr>
              <a:t>13</a:t>
            </a:r>
            <a:r>
              <a:rPr b="1" spc="-13" dirty="0">
                <a:latin typeface="Arial"/>
                <a:cs typeface="Arial"/>
              </a:rPr>
              <a:t> </a:t>
            </a:r>
            <a:r>
              <a:rPr b="1" dirty="0">
                <a:latin typeface="Arial"/>
                <a:cs typeface="Arial"/>
              </a:rPr>
              <a:t>to 20</a:t>
            </a:r>
            <a:r>
              <a:rPr b="1" spc="-13" dirty="0">
                <a:latin typeface="Arial"/>
                <a:cs typeface="Arial"/>
              </a:rPr>
              <a:t> </a:t>
            </a:r>
            <a:r>
              <a:rPr b="1" dirty="0">
                <a:latin typeface="Arial"/>
                <a:cs typeface="Arial"/>
              </a:rPr>
              <a:t>Jul.</a:t>
            </a:r>
            <a:r>
              <a:rPr b="1" spc="-22" dirty="0">
                <a:latin typeface="Arial"/>
                <a:cs typeface="Arial"/>
              </a:rPr>
              <a:t> </a:t>
            </a:r>
            <a:r>
              <a:rPr b="1" dirty="0">
                <a:latin typeface="Arial"/>
                <a:cs typeface="Arial"/>
              </a:rPr>
              <a:t>2012 (</a:t>
            </a:r>
            <a:r>
              <a:rPr b="1" spc="-13" dirty="0">
                <a:latin typeface="Arial"/>
                <a:cs typeface="Arial"/>
              </a:rPr>
              <a:t> </a:t>
            </a:r>
            <a:r>
              <a:rPr b="1" dirty="0">
                <a:latin typeface="Arial"/>
                <a:cs typeface="Arial"/>
              </a:rPr>
              <a:t>nu</a:t>
            </a:r>
            <a:r>
              <a:rPr b="1" spc="-9" dirty="0">
                <a:latin typeface="Arial"/>
                <a:cs typeface="Arial"/>
              </a:rPr>
              <a:t>m</a:t>
            </a:r>
            <a:r>
              <a:rPr b="1" dirty="0">
                <a:latin typeface="Arial"/>
                <a:cs typeface="Arial"/>
              </a:rPr>
              <a:t>ber</a:t>
            </a:r>
            <a:r>
              <a:rPr b="1" spc="-13" dirty="0">
                <a:latin typeface="Arial"/>
                <a:cs typeface="Arial"/>
              </a:rPr>
              <a:t> </a:t>
            </a:r>
            <a:r>
              <a:rPr b="1" dirty="0">
                <a:latin typeface="Arial"/>
                <a:cs typeface="Arial"/>
              </a:rPr>
              <a:t>is</a:t>
            </a:r>
            <a:r>
              <a:rPr b="1" spc="-4" dirty="0">
                <a:latin typeface="Arial"/>
                <a:cs typeface="Arial"/>
              </a:rPr>
              <a:t> </a:t>
            </a:r>
            <a:r>
              <a:rPr b="1" dirty="0">
                <a:latin typeface="Arial"/>
                <a:cs typeface="Arial"/>
              </a:rPr>
              <a:t>counted</a:t>
            </a:r>
            <a:r>
              <a:rPr b="1" spc="-26" dirty="0">
                <a:latin typeface="Arial"/>
                <a:cs typeface="Arial"/>
              </a:rPr>
              <a:t> </a:t>
            </a:r>
            <a:r>
              <a:rPr b="1" dirty="0">
                <a:latin typeface="Arial"/>
                <a:cs typeface="Arial"/>
              </a:rPr>
              <a:t>for</a:t>
            </a:r>
            <a:r>
              <a:rPr b="1" spc="-9" dirty="0">
                <a:latin typeface="Arial"/>
                <a:cs typeface="Arial"/>
              </a:rPr>
              <a:t> </a:t>
            </a:r>
            <a:r>
              <a:rPr b="1" dirty="0">
                <a:latin typeface="Arial"/>
                <a:cs typeface="Arial"/>
              </a:rPr>
              <a:t>dai</a:t>
            </a:r>
            <a:r>
              <a:rPr b="1" spc="-9" dirty="0">
                <a:latin typeface="Arial"/>
                <a:cs typeface="Arial"/>
              </a:rPr>
              <a:t>l</a:t>
            </a:r>
            <a:r>
              <a:rPr b="1" dirty="0">
                <a:latin typeface="Arial"/>
                <a:cs typeface="Arial"/>
              </a:rPr>
              <a:t>y</a:t>
            </a:r>
            <a:r>
              <a:rPr b="1" spc="-18" dirty="0">
                <a:latin typeface="Arial"/>
                <a:cs typeface="Arial"/>
              </a:rPr>
              <a:t> </a:t>
            </a:r>
            <a:r>
              <a:rPr b="1" dirty="0">
                <a:latin typeface="Arial"/>
                <a:cs typeface="Arial"/>
              </a:rPr>
              <a:t>a</a:t>
            </a:r>
            <a:r>
              <a:rPr b="1" spc="-18" dirty="0">
                <a:latin typeface="Arial"/>
                <a:cs typeface="Arial"/>
              </a:rPr>
              <a:t>v</a:t>
            </a:r>
            <a:r>
              <a:rPr b="1" dirty="0">
                <a:latin typeface="Arial"/>
                <a:cs typeface="Arial"/>
              </a:rPr>
              <a:t>eraged </a:t>
            </a:r>
            <a:r>
              <a:rPr b="1" spc="-22" dirty="0">
                <a:latin typeface="Arial"/>
                <a:cs typeface="Arial"/>
              </a:rPr>
              <a:t>v</a:t>
            </a:r>
            <a:r>
              <a:rPr b="1" dirty="0">
                <a:latin typeface="Arial"/>
                <a:cs typeface="Arial"/>
              </a:rPr>
              <a:t>alue)</a:t>
            </a:r>
            <a:endParaRPr dirty="0">
              <a:latin typeface="Arial"/>
              <a:cs typeface="Arial"/>
            </a:endParaRPr>
          </a:p>
        </p:txBody>
      </p:sp>
      <p:sp>
        <p:nvSpPr>
          <p:cNvPr id="16" name="object 16"/>
          <p:cNvSpPr txBox="1"/>
          <p:nvPr/>
        </p:nvSpPr>
        <p:spPr>
          <a:xfrm>
            <a:off x="457200" y="5257800"/>
            <a:ext cx="8203493" cy="492443"/>
          </a:xfrm>
          <a:prstGeom prst="rect">
            <a:avLst/>
          </a:prstGeom>
        </p:spPr>
        <p:txBody>
          <a:bodyPr vert="horz" wrap="square" lIns="0" tIns="0" rIns="0" bIns="0" rtlCol="0">
            <a:spAutoFit/>
          </a:bodyPr>
          <a:lstStyle/>
          <a:p>
            <a:pPr marL="11135"/>
            <a:r>
              <a:rPr sz="1600" spc="-35" dirty="0">
                <a:latin typeface="Arial"/>
                <a:cs typeface="Arial"/>
              </a:rPr>
              <a:t>A</a:t>
            </a:r>
            <a:r>
              <a:rPr sz="1600" dirty="0">
                <a:latin typeface="Arial"/>
                <a:cs typeface="Arial"/>
              </a:rPr>
              <a:t>va</a:t>
            </a:r>
            <a:r>
              <a:rPr sz="1600" spc="-9" dirty="0">
                <a:latin typeface="Arial"/>
                <a:cs typeface="Arial"/>
              </a:rPr>
              <a:t>i</a:t>
            </a:r>
            <a:r>
              <a:rPr sz="1600" dirty="0">
                <a:latin typeface="Arial"/>
                <a:cs typeface="Arial"/>
              </a:rPr>
              <a:t>l</a:t>
            </a:r>
            <a:r>
              <a:rPr sz="1600" spc="-9" dirty="0">
                <a:latin typeface="Arial"/>
                <a:cs typeface="Arial"/>
              </a:rPr>
              <a:t>a</a:t>
            </a:r>
            <a:r>
              <a:rPr sz="1600" dirty="0">
                <a:latin typeface="Arial"/>
                <a:cs typeface="Arial"/>
              </a:rPr>
              <a:t>b</a:t>
            </a:r>
            <a:r>
              <a:rPr sz="1600" spc="-9" dirty="0">
                <a:latin typeface="Arial"/>
                <a:cs typeface="Arial"/>
              </a:rPr>
              <a:t>i</a:t>
            </a:r>
            <a:r>
              <a:rPr sz="1600" dirty="0">
                <a:latin typeface="Arial"/>
                <a:cs typeface="Arial"/>
              </a:rPr>
              <a:t>l</a:t>
            </a:r>
            <a:r>
              <a:rPr sz="1600" spc="-9" dirty="0">
                <a:latin typeface="Arial"/>
                <a:cs typeface="Arial"/>
              </a:rPr>
              <a:t>i</a:t>
            </a:r>
            <a:r>
              <a:rPr sz="1600" dirty="0">
                <a:latin typeface="Arial"/>
                <a:cs typeface="Arial"/>
              </a:rPr>
              <a:t>ties</a:t>
            </a:r>
            <a:r>
              <a:rPr sz="1600" spc="31" dirty="0">
                <a:latin typeface="Arial"/>
                <a:cs typeface="Arial"/>
              </a:rPr>
              <a:t> </a:t>
            </a:r>
            <a:r>
              <a:rPr sz="1600" dirty="0">
                <a:latin typeface="Arial"/>
                <a:cs typeface="Arial"/>
              </a:rPr>
              <a:t>of </a:t>
            </a:r>
            <a:r>
              <a:rPr sz="1600" spc="-9" dirty="0">
                <a:latin typeface="Arial"/>
                <a:cs typeface="Arial"/>
              </a:rPr>
              <a:t> </a:t>
            </a:r>
            <a:r>
              <a:rPr sz="1600" dirty="0">
                <a:latin typeface="Arial"/>
                <a:cs typeface="Arial"/>
              </a:rPr>
              <a:t>SST</a:t>
            </a:r>
            <a:r>
              <a:rPr sz="1600" spc="-31" dirty="0">
                <a:latin typeface="Arial"/>
                <a:cs typeface="Arial"/>
              </a:rPr>
              <a:t> </a:t>
            </a:r>
            <a:r>
              <a:rPr sz="1600" dirty="0">
                <a:latin typeface="Arial"/>
                <a:cs typeface="Arial"/>
              </a:rPr>
              <a:t>by</a:t>
            </a:r>
            <a:r>
              <a:rPr sz="1600" spc="-4" dirty="0">
                <a:latin typeface="Arial"/>
                <a:cs typeface="Arial"/>
              </a:rPr>
              <a:t> </a:t>
            </a:r>
            <a:r>
              <a:rPr sz="1600" dirty="0">
                <a:latin typeface="Arial"/>
                <a:cs typeface="Arial"/>
              </a:rPr>
              <a:t>IR se</a:t>
            </a:r>
            <a:r>
              <a:rPr sz="1600" spc="-9" dirty="0">
                <a:latin typeface="Arial"/>
                <a:cs typeface="Arial"/>
              </a:rPr>
              <a:t>n</a:t>
            </a:r>
            <a:r>
              <a:rPr sz="1600" dirty="0">
                <a:latin typeface="Arial"/>
                <a:cs typeface="Arial"/>
              </a:rPr>
              <a:t>sors are</a:t>
            </a:r>
            <a:r>
              <a:rPr sz="1600" spc="4" dirty="0">
                <a:latin typeface="Arial"/>
                <a:cs typeface="Arial"/>
              </a:rPr>
              <a:t> </a:t>
            </a:r>
            <a:r>
              <a:rPr sz="1600" dirty="0">
                <a:latin typeface="Arial"/>
                <a:cs typeface="Arial"/>
              </a:rPr>
              <a:t>l</a:t>
            </a:r>
            <a:r>
              <a:rPr sz="1600" spc="-9" dirty="0">
                <a:latin typeface="Arial"/>
                <a:cs typeface="Arial"/>
              </a:rPr>
              <a:t>o</a:t>
            </a:r>
            <a:r>
              <a:rPr sz="1600" spc="-35" dirty="0">
                <a:latin typeface="Arial"/>
                <a:cs typeface="Arial"/>
              </a:rPr>
              <a:t>w</a:t>
            </a:r>
            <a:r>
              <a:rPr sz="1600" dirty="0">
                <a:latin typeface="Arial"/>
                <a:cs typeface="Arial"/>
              </a:rPr>
              <a:t>er</a:t>
            </a:r>
            <a:r>
              <a:rPr sz="1600" spc="39" dirty="0">
                <a:latin typeface="Arial"/>
                <a:cs typeface="Arial"/>
              </a:rPr>
              <a:t> </a:t>
            </a:r>
            <a:r>
              <a:rPr sz="1600" dirty="0">
                <a:latin typeface="Arial"/>
                <a:cs typeface="Arial"/>
              </a:rPr>
              <a:t>th</a:t>
            </a:r>
            <a:r>
              <a:rPr sz="1600" spc="-9" dirty="0">
                <a:latin typeface="Arial"/>
                <a:cs typeface="Arial"/>
              </a:rPr>
              <a:t>a</a:t>
            </a:r>
            <a:r>
              <a:rPr sz="1600" dirty="0">
                <a:latin typeface="Arial"/>
                <a:cs typeface="Arial"/>
              </a:rPr>
              <a:t>n th</a:t>
            </a:r>
            <a:r>
              <a:rPr sz="1600" spc="-9" dirty="0">
                <a:latin typeface="Arial"/>
                <a:cs typeface="Arial"/>
              </a:rPr>
              <a:t>o</a:t>
            </a:r>
            <a:r>
              <a:rPr sz="1600" dirty="0">
                <a:latin typeface="Arial"/>
                <a:cs typeface="Arial"/>
              </a:rPr>
              <a:t>se </a:t>
            </a:r>
            <a:r>
              <a:rPr sz="1600" spc="-9" dirty="0">
                <a:latin typeface="Arial"/>
                <a:cs typeface="Arial"/>
              </a:rPr>
              <a:t>b</a:t>
            </a:r>
            <a:r>
              <a:rPr sz="1600" dirty="0">
                <a:latin typeface="Arial"/>
                <a:cs typeface="Arial"/>
              </a:rPr>
              <a:t>y MW se</a:t>
            </a:r>
            <a:r>
              <a:rPr sz="1600" spc="-9" dirty="0">
                <a:latin typeface="Arial"/>
                <a:cs typeface="Arial"/>
              </a:rPr>
              <a:t>n</a:t>
            </a:r>
            <a:r>
              <a:rPr sz="1600" dirty="0">
                <a:latin typeface="Arial"/>
                <a:cs typeface="Arial"/>
              </a:rPr>
              <a:t>sors</a:t>
            </a:r>
          </a:p>
          <a:p>
            <a:pPr marL="11135"/>
            <a:r>
              <a:rPr sz="1600" dirty="0">
                <a:latin typeface="Arial"/>
                <a:cs typeface="Arial"/>
              </a:rPr>
              <a:t>in</a:t>
            </a:r>
            <a:r>
              <a:rPr sz="1600" spc="-9" dirty="0">
                <a:latin typeface="Arial"/>
                <a:cs typeface="Arial"/>
              </a:rPr>
              <a:t> </a:t>
            </a:r>
            <a:r>
              <a:rPr sz="1600" dirty="0">
                <a:latin typeface="Arial"/>
                <a:cs typeface="Arial"/>
              </a:rPr>
              <a:t>the</a:t>
            </a:r>
            <a:r>
              <a:rPr sz="1600" spc="-9" dirty="0">
                <a:latin typeface="Arial"/>
                <a:cs typeface="Arial"/>
              </a:rPr>
              <a:t> </a:t>
            </a:r>
            <a:r>
              <a:rPr sz="1600" dirty="0">
                <a:latin typeface="Arial"/>
                <a:cs typeface="Arial"/>
              </a:rPr>
              <a:t>su</a:t>
            </a:r>
            <a:r>
              <a:rPr sz="1600" spc="-9" dirty="0">
                <a:latin typeface="Arial"/>
                <a:cs typeface="Arial"/>
              </a:rPr>
              <a:t>m</a:t>
            </a:r>
            <a:r>
              <a:rPr sz="1600" dirty="0">
                <a:latin typeface="Arial"/>
                <a:cs typeface="Arial"/>
              </a:rPr>
              <a:t>m</a:t>
            </a:r>
            <a:r>
              <a:rPr sz="1600" spc="-9" dirty="0">
                <a:latin typeface="Arial"/>
                <a:cs typeface="Arial"/>
              </a:rPr>
              <a:t>e</a:t>
            </a:r>
            <a:r>
              <a:rPr sz="1600" dirty="0">
                <a:latin typeface="Arial"/>
                <a:cs typeface="Arial"/>
              </a:rPr>
              <a:t>r</a:t>
            </a:r>
            <a:r>
              <a:rPr sz="1600" spc="9" dirty="0">
                <a:latin typeface="Arial"/>
                <a:cs typeface="Arial"/>
              </a:rPr>
              <a:t> </a:t>
            </a:r>
            <a:r>
              <a:rPr sz="1600" dirty="0">
                <a:latin typeface="Arial"/>
                <a:cs typeface="Arial"/>
              </a:rPr>
              <a:t>N</a:t>
            </a:r>
            <a:r>
              <a:rPr sz="1600" spc="-13" dirty="0">
                <a:latin typeface="Arial"/>
                <a:cs typeface="Arial"/>
              </a:rPr>
              <a:t>o</a:t>
            </a:r>
            <a:r>
              <a:rPr sz="1600" dirty="0">
                <a:latin typeface="Arial"/>
                <a:cs typeface="Arial"/>
              </a:rPr>
              <a:t>rth P</a:t>
            </a:r>
            <a:r>
              <a:rPr sz="1600" spc="-9" dirty="0">
                <a:latin typeface="Arial"/>
                <a:cs typeface="Arial"/>
              </a:rPr>
              <a:t>a</a:t>
            </a:r>
            <a:r>
              <a:rPr sz="1600" dirty="0">
                <a:latin typeface="Arial"/>
                <a:cs typeface="Arial"/>
              </a:rPr>
              <a:t>cif</a:t>
            </a:r>
            <a:r>
              <a:rPr sz="1600" spc="-9" dirty="0">
                <a:latin typeface="Arial"/>
                <a:cs typeface="Arial"/>
              </a:rPr>
              <a:t>i</a:t>
            </a:r>
            <a:r>
              <a:rPr sz="1600" dirty="0">
                <a:latin typeface="Arial"/>
                <a:cs typeface="Arial"/>
              </a:rPr>
              <a:t>c </a:t>
            </a:r>
            <a:r>
              <a:rPr sz="1600" spc="-35" dirty="0">
                <a:latin typeface="Arial"/>
                <a:cs typeface="Arial"/>
              </a:rPr>
              <a:t>w</a:t>
            </a:r>
            <a:r>
              <a:rPr sz="1600" spc="-9" dirty="0">
                <a:latin typeface="Arial"/>
                <a:cs typeface="Arial"/>
              </a:rPr>
              <a:t>he</a:t>
            </a:r>
            <a:r>
              <a:rPr sz="1600" dirty="0">
                <a:latin typeface="Arial"/>
                <a:cs typeface="Arial"/>
              </a:rPr>
              <a:t>re</a:t>
            </a:r>
            <a:r>
              <a:rPr sz="1600" spc="35" dirty="0">
                <a:latin typeface="Arial"/>
                <a:cs typeface="Arial"/>
              </a:rPr>
              <a:t> </a:t>
            </a:r>
            <a:r>
              <a:rPr sz="1600" spc="-9" dirty="0">
                <a:latin typeface="Arial"/>
                <a:cs typeface="Arial"/>
              </a:rPr>
              <a:t>pe</a:t>
            </a:r>
            <a:r>
              <a:rPr sz="1600" dirty="0">
                <a:latin typeface="Arial"/>
                <a:cs typeface="Arial"/>
              </a:rPr>
              <a:t>rs</a:t>
            </a:r>
            <a:r>
              <a:rPr sz="1600" spc="-9" dirty="0">
                <a:latin typeface="Arial"/>
                <a:cs typeface="Arial"/>
              </a:rPr>
              <a:t>i</a:t>
            </a:r>
            <a:r>
              <a:rPr sz="1600" dirty="0">
                <a:latin typeface="Arial"/>
                <a:cs typeface="Arial"/>
              </a:rPr>
              <a:t>ste</a:t>
            </a:r>
            <a:r>
              <a:rPr sz="1600" spc="-13" dirty="0">
                <a:latin typeface="Arial"/>
                <a:cs typeface="Arial"/>
              </a:rPr>
              <a:t>n</a:t>
            </a:r>
            <a:r>
              <a:rPr sz="1600" dirty="0">
                <a:latin typeface="Arial"/>
                <a:cs typeface="Arial"/>
              </a:rPr>
              <a:t>t</a:t>
            </a:r>
            <a:r>
              <a:rPr sz="1600" spc="22" dirty="0">
                <a:latin typeface="Arial"/>
                <a:cs typeface="Arial"/>
              </a:rPr>
              <a:t> </a:t>
            </a:r>
            <a:r>
              <a:rPr sz="1600" dirty="0">
                <a:latin typeface="Arial"/>
                <a:cs typeface="Arial"/>
              </a:rPr>
              <a:t>cl</a:t>
            </a:r>
            <a:r>
              <a:rPr sz="1600" spc="-13" dirty="0">
                <a:latin typeface="Arial"/>
                <a:cs typeface="Arial"/>
              </a:rPr>
              <a:t>o</a:t>
            </a:r>
            <a:r>
              <a:rPr sz="1600" spc="-9" dirty="0">
                <a:latin typeface="Arial"/>
                <a:cs typeface="Arial"/>
              </a:rPr>
              <a:t>u</a:t>
            </a:r>
            <a:r>
              <a:rPr sz="1600" dirty="0">
                <a:latin typeface="Arial"/>
                <a:cs typeface="Arial"/>
              </a:rPr>
              <a:t>d</a:t>
            </a:r>
            <a:r>
              <a:rPr sz="1600" spc="4" dirty="0">
                <a:latin typeface="Arial"/>
                <a:cs typeface="Arial"/>
              </a:rPr>
              <a:t> </a:t>
            </a:r>
            <a:r>
              <a:rPr sz="1600" dirty="0">
                <a:latin typeface="Arial"/>
                <a:cs typeface="Arial"/>
              </a:rPr>
              <a:t>c</a:t>
            </a:r>
            <a:r>
              <a:rPr sz="1600" spc="-9" dirty="0">
                <a:latin typeface="Arial"/>
                <a:cs typeface="Arial"/>
              </a:rPr>
              <a:t>o</a:t>
            </a:r>
            <a:r>
              <a:rPr sz="1600" dirty="0">
                <a:latin typeface="Arial"/>
                <a:cs typeface="Arial"/>
              </a:rPr>
              <a:t>v</a:t>
            </a:r>
            <a:r>
              <a:rPr sz="1600" spc="-9" dirty="0">
                <a:latin typeface="Arial"/>
                <a:cs typeface="Arial"/>
              </a:rPr>
              <a:t>e</a:t>
            </a:r>
            <a:r>
              <a:rPr sz="1600" dirty="0">
                <a:latin typeface="Arial"/>
                <a:cs typeface="Arial"/>
              </a:rPr>
              <a:t>r e</a:t>
            </a:r>
            <a:r>
              <a:rPr sz="1600" spc="-18" dirty="0">
                <a:latin typeface="Arial"/>
                <a:cs typeface="Arial"/>
              </a:rPr>
              <a:t>x</a:t>
            </a:r>
            <a:r>
              <a:rPr sz="1600" dirty="0">
                <a:latin typeface="Arial"/>
                <a:cs typeface="Arial"/>
              </a:rPr>
              <a:t>ists.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133601"/>
            <a:ext cx="6411649" cy="1200329"/>
          </a:xfrm>
          <a:prstGeom prst="rect">
            <a:avLst/>
          </a:prstGeom>
        </p:spPr>
        <p:txBody>
          <a:bodyPr vert="horz" wrap="square" lIns="0" tIns="0" rIns="0" bIns="0" rtlCol="0">
            <a:spAutoFit/>
          </a:bodyPr>
          <a:lstStyle/>
          <a:p>
            <a:pPr marL="2161930" marR="4454" indent="-1880206" algn="l"/>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dirty="0">
                <a:latin typeface="Calibri"/>
                <a:cs typeface="Calibri"/>
              </a:rPr>
              <a:t>M</a:t>
            </a:r>
            <a:r>
              <a:rPr spc="-18" dirty="0"/>
              <a:t>e</a:t>
            </a:r>
            <a:r>
              <a:rPr dirty="0">
                <a:latin typeface="Calibri"/>
                <a:cs typeface="Calibri"/>
              </a:rPr>
              <a:t>t</a:t>
            </a:r>
            <a:r>
              <a:rPr spc="-92" dirty="0">
                <a:latin typeface="Times New Roman"/>
                <a:cs typeface="Times New Roman"/>
              </a:rPr>
              <a:t> </a:t>
            </a:r>
            <a:r>
              <a:rPr spc="-4" dirty="0"/>
              <a:t>O</a:t>
            </a:r>
            <a:r>
              <a:rPr spc="-44" dirty="0"/>
              <a:t>f</a:t>
            </a:r>
            <a:r>
              <a:rPr spc="-4" dirty="0"/>
              <a:t>fic</a:t>
            </a:r>
            <a:r>
              <a:rPr dirty="0">
                <a:latin typeface="Calibri"/>
                <a:cs typeface="Calibri"/>
              </a:rPr>
              <a:t>e</a:t>
            </a:r>
            <a:r>
              <a:rPr spc="-96" dirty="0">
                <a:latin typeface="Times New Roman"/>
                <a:cs typeface="Times New Roman"/>
              </a:rPr>
              <a:t> </a:t>
            </a:r>
            <a:r>
              <a:rPr dirty="0">
                <a:latin typeface="Calibri"/>
                <a:cs typeface="Calibri"/>
              </a:rPr>
              <a:t>o</a:t>
            </a:r>
            <a:r>
              <a:rPr spc="-4" dirty="0"/>
              <a:t>c</a:t>
            </a:r>
            <a:r>
              <a:rPr spc="4" dirty="0"/>
              <a:t>e</a:t>
            </a:r>
            <a:r>
              <a:rPr dirty="0">
                <a:latin typeface="Calibri"/>
                <a:cs typeface="Calibri"/>
              </a:rPr>
              <a:t>an</a:t>
            </a:r>
            <a:r>
              <a:rPr dirty="0">
                <a:latin typeface="Times New Roman"/>
                <a:cs typeface="Times New Roman"/>
              </a:rPr>
              <a:t> </a:t>
            </a:r>
            <a:r>
              <a:rPr spc="-88" dirty="0"/>
              <a:t>f</a:t>
            </a:r>
            <a:r>
              <a:rPr dirty="0">
                <a:latin typeface="Calibri"/>
                <a:cs typeface="Calibri"/>
              </a:rPr>
              <a:t>o</a:t>
            </a:r>
            <a:r>
              <a:rPr spc="-57" dirty="0"/>
              <a:t>r</a:t>
            </a:r>
            <a:r>
              <a:rPr spc="4" dirty="0"/>
              <a:t>e</a:t>
            </a:r>
            <a:r>
              <a:rPr spc="-35" dirty="0"/>
              <a:t>c</a:t>
            </a:r>
            <a:r>
              <a:rPr dirty="0">
                <a:latin typeface="Calibri"/>
                <a:cs typeface="Calibri"/>
              </a:rPr>
              <a:t>a</a:t>
            </a:r>
            <a:r>
              <a:rPr spc="-39" dirty="0"/>
              <a:t>s</a:t>
            </a:r>
            <a:r>
              <a:rPr dirty="0">
                <a:latin typeface="Calibri"/>
                <a:cs typeface="Calibri"/>
              </a:rPr>
              <a:t>ts</a:t>
            </a:r>
          </a:p>
        </p:txBody>
      </p:sp>
      <p:sp>
        <p:nvSpPr>
          <p:cNvPr id="4" name="object 4"/>
          <p:cNvSpPr txBox="1"/>
          <p:nvPr/>
        </p:nvSpPr>
        <p:spPr>
          <a:xfrm>
            <a:off x="3433354" y="3942484"/>
            <a:ext cx="3424646" cy="1034129"/>
          </a:xfrm>
          <a:prstGeom prst="rect">
            <a:avLst/>
          </a:prstGeom>
        </p:spPr>
        <p:txBody>
          <a:bodyPr vert="horz" wrap="square" lIns="0" tIns="0" rIns="0" bIns="0" rtlCol="0">
            <a:spAutoFit/>
          </a:bodyPr>
          <a:lstStyle/>
          <a:p>
            <a:pPr marL="396976" marR="4454" indent="-386397">
              <a:lnSpc>
                <a:spcPct val="120000"/>
              </a:lnSpc>
            </a:pPr>
            <a:r>
              <a:rPr sz="2800" spc="-4" dirty="0">
                <a:solidFill>
                  <a:srgbClr val="898989"/>
                </a:solidFill>
                <a:latin typeface="Calibri"/>
                <a:cs typeface="Calibri"/>
              </a:rPr>
              <a:t>I</a:t>
            </a:r>
            <a:r>
              <a:rPr sz="2800" spc="-9" dirty="0">
                <a:solidFill>
                  <a:srgbClr val="898989"/>
                </a:solidFill>
                <a:latin typeface="Calibri"/>
                <a:cs typeface="Calibri"/>
              </a:rPr>
              <a:t>s</a:t>
            </a:r>
            <a:r>
              <a:rPr sz="2800" dirty="0">
                <a:solidFill>
                  <a:srgbClr val="898989"/>
                </a:solidFill>
                <a:latin typeface="Calibri"/>
                <a:cs typeface="Calibri"/>
              </a:rPr>
              <a:t>a</a:t>
            </a:r>
            <a:r>
              <a:rPr sz="2800" spc="-4" dirty="0">
                <a:solidFill>
                  <a:srgbClr val="898989"/>
                </a:solidFill>
                <a:latin typeface="Calibri"/>
                <a:cs typeface="Calibri"/>
              </a:rPr>
              <a:t>b</a:t>
            </a:r>
            <a:r>
              <a:rPr sz="2800" dirty="0">
                <a:solidFill>
                  <a:srgbClr val="898989"/>
                </a:solidFill>
                <a:latin typeface="Calibri"/>
                <a:cs typeface="Calibri"/>
              </a:rPr>
              <a:t>e</a:t>
            </a:r>
            <a:r>
              <a:rPr sz="2800" spc="-4" dirty="0">
                <a:solidFill>
                  <a:srgbClr val="898989"/>
                </a:solidFill>
                <a:latin typeface="Calibri"/>
                <a:cs typeface="Calibri"/>
              </a:rPr>
              <a:t>ll</a:t>
            </a:r>
            <a:r>
              <a:rPr sz="2800" dirty="0">
                <a:solidFill>
                  <a:srgbClr val="898989"/>
                </a:solidFill>
                <a:latin typeface="Calibri"/>
                <a:cs typeface="Calibri"/>
              </a:rPr>
              <a:t>a</a:t>
            </a:r>
            <a:r>
              <a:rPr sz="2800" spc="-61" dirty="0">
                <a:solidFill>
                  <a:srgbClr val="898989"/>
                </a:solidFill>
                <a:latin typeface="Times New Roman"/>
                <a:cs typeface="Times New Roman"/>
              </a:rPr>
              <a:t> </a:t>
            </a:r>
            <a:r>
              <a:rPr sz="2800" spc="-4" dirty="0" err="1">
                <a:solidFill>
                  <a:srgbClr val="898989"/>
                </a:solidFill>
                <a:latin typeface="Calibri"/>
                <a:cs typeface="Calibri"/>
              </a:rPr>
              <a:t>A</a:t>
            </a:r>
            <a:r>
              <a:rPr sz="2800" spc="-9" dirty="0" err="1">
                <a:solidFill>
                  <a:srgbClr val="898989"/>
                </a:solidFill>
                <a:latin typeface="Calibri"/>
                <a:cs typeface="Calibri"/>
              </a:rPr>
              <a:t>s</a:t>
            </a:r>
            <a:r>
              <a:rPr sz="2800" dirty="0" err="1">
                <a:solidFill>
                  <a:srgbClr val="898989"/>
                </a:solidFill>
                <a:latin typeface="Calibri"/>
                <a:cs typeface="Calibri"/>
              </a:rPr>
              <a:t>c</a:t>
            </a:r>
            <a:r>
              <a:rPr sz="2800" spc="-4" dirty="0" err="1">
                <a:solidFill>
                  <a:srgbClr val="898989"/>
                </a:solidFill>
                <a:latin typeface="Calibri"/>
                <a:cs typeface="Calibri"/>
              </a:rPr>
              <a:t>i</a:t>
            </a:r>
            <a:r>
              <a:rPr sz="2800" dirty="0" err="1">
                <a:solidFill>
                  <a:srgbClr val="898989"/>
                </a:solidFill>
                <a:latin typeface="Calibri"/>
                <a:cs typeface="Calibri"/>
              </a:rPr>
              <a:t>o</a:t>
            </a:r>
            <a:r>
              <a:rPr sz="2800" spc="-4" dirty="0" err="1">
                <a:solidFill>
                  <a:srgbClr val="898989"/>
                </a:solidFill>
                <a:latin typeface="Calibri"/>
                <a:cs typeface="Calibri"/>
              </a:rPr>
              <a:t>n</a:t>
            </a:r>
            <a:r>
              <a:rPr sz="2800" dirty="0" err="1">
                <a:solidFill>
                  <a:srgbClr val="898989"/>
                </a:solidFill>
                <a:latin typeface="Calibri"/>
                <a:cs typeface="Calibri"/>
              </a:rPr>
              <a:t>e</a:t>
            </a:r>
            <a:r>
              <a:rPr sz="2800" dirty="0">
                <a:solidFill>
                  <a:srgbClr val="898989"/>
                </a:solidFill>
                <a:latin typeface="Times New Roman"/>
                <a:cs typeface="Times New Roman"/>
              </a:rPr>
              <a:t> </a:t>
            </a:r>
            <a:endParaRPr lang="en-US" sz="2800" dirty="0" smtClean="0">
              <a:solidFill>
                <a:srgbClr val="898989"/>
              </a:solidFill>
              <a:latin typeface="Times New Roman"/>
              <a:cs typeface="Times New Roman"/>
            </a:endParaRPr>
          </a:p>
          <a:p>
            <a:pPr marL="396976" marR="4454" indent="-386397">
              <a:lnSpc>
                <a:spcPct val="120000"/>
              </a:lnSpc>
            </a:pPr>
            <a:r>
              <a:rPr sz="2800" spc="-4" dirty="0" smtClean="0">
                <a:solidFill>
                  <a:srgbClr val="898989"/>
                </a:solidFill>
                <a:latin typeface="Calibri"/>
                <a:cs typeface="Calibri"/>
              </a:rPr>
              <a:t>M</a:t>
            </a:r>
            <a:r>
              <a:rPr sz="2800" spc="-9" dirty="0" smtClean="0">
                <a:solidFill>
                  <a:srgbClr val="898989"/>
                </a:solidFill>
                <a:latin typeface="Calibri"/>
                <a:cs typeface="Calibri"/>
              </a:rPr>
              <a:t>e</a:t>
            </a:r>
            <a:r>
              <a:rPr sz="2800" dirty="0" smtClean="0">
                <a:solidFill>
                  <a:srgbClr val="898989"/>
                </a:solidFill>
                <a:latin typeface="Calibri"/>
                <a:cs typeface="Calibri"/>
              </a:rPr>
              <a:t>t</a:t>
            </a:r>
            <a:r>
              <a:rPr sz="2800" spc="-88" dirty="0" smtClean="0">
                <a:solidFill>
                  <a:srgbClr val="898989"/>
                </a:solidFill>
                <a:latin typeface="Times New Roman"/>
                <a:cs typeface="Times New Roman"/>
              </a:rPr>
              <a:t> </a:t>
            </a:r>
            <a:r>
              <a:rPr sz="2800" dirty="0">
                <a:solidFill>
                  <a:srgbClr val="898989"/>
                </a:solidFill>
                <a:latin typeface="Calibri"/>
                <a:cs typeface="Calibri"/>
              </a:rPr>
              <a:t>O</a:t>
            </a:r>
            <a:r>
              <a:rPr sz="2800" spc="-39" dirty="0">
                <a:solidFill>
                  <a:srgbClr val="898989"/>
                </a:solidFill>
                <a:latin typeface="Calibri"/>
                <a:cs typeface="Calibri"/>
              </a:rPr>
              <a:t>f</a:t>
            </a:r>
            <a:r>
              <a:rPr sz="2800" spc="-9" dirty="0">
                <a:solidFill>
                  <a:srgbClr val="898989"/>
                </a:solidFill>
                <a:latin typeface="Calibri"/>
                <a:cs typeface="Calibri"/>
              </a:rPr>
              <a:t>f</a:t>
            </a:r>
            <a:r>
              <a:rPr sz="2800" spc="-4" dirty="0">
                <a:solidFill>
                  <a:srgbClr val="898989"/>
                </a:solidFill>
                <a:latin typeface="Calibri"/>
                <a:cs typeface="Calibri"/>
              </a:rPr>
              <a:t>i</a:t>
            </a:r>
            <a:r>
              <a:rPr sz="2800" dirty="0">
                <a:solidFill>
                  <a:srgbClr val="898989"/>
                </a:solidFill>
                <a:latin typeface="Calibri"/>
                <a:cs typeface="Calibri"/>
              </a:rPr>
              <a:t>ce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228600"/>
            <a:ext cx="6248400" cy="600164"/>
          </a:xfrm>
          <a:prstGeom prst="rect">
            <a:avLst/>
          </a:prstGeom>
        </p:spPr>
        <p:txBody>
          <a:bodyPr vert="horz" wrap="square" lIns="0" tIns="0" rIns="0" bIns="0" rtlCol="0">
            <a:spAutoFit/>
          </a:bodyPr>
          <a:lstStyle/>
          <a:p>
            <a:pPr marL="11135" algn="l"/>
            <a:r>
              <a:rPr spc="4" dirty="0">
                <a:solidFill>
                  <a:schemeClr val="bg1"/>
                </a:solidFill>
              </a:rPr>
              <a:t>G</a:t>
            </a:r>
            <a:r>
              <a:rPr spc="-4" dirty="0">
                <a:solidFill>
                  <a:schemeClr val="bg1"/>
                </a:solidFill>
              </a:rPr>
              <a:t>l</a:t>
            </a:r>
            <a:r>
              <a:rPr dirty="0">
                <a:solidFill>
                  <a:schemeClr val="bg1"/>
                </a:solidFill>
                <a:latin typeface="Calibri"/>
                <a:cs typeface="Calibri"/>
              </a:rPr>
              <a:t>obal</a:t>
            </a:r>
            <a:r>
              <a:rPr spc="-110" dirty="0">
                <a:solidFill>
                  <a:schemeClr val="bg1"/>
                </a:solidFill>
                <a:latin typeface="Times New Roman"/>
                <a:cs typeface="Times New Roman"/>
              </a:rPr>
              <a:t> </a:t>
            </a:r>
            <a:r>
              <a:rPr spc="-31" dirty="0">
                <a:solidFill>
                  <a:schemeClr val="bg1"/>
                </a:solidFill>
              </a:rPr>
              <a:t>F</a:t>
            </a:r>
            <a:r>
              <a:rPr spc="-44" dirty="0">
                <a:solidFill>
                  <a:schemeClr val="bg1"/>
                </a:solidFill>
              </a:rPr>
              <a:t>O</a:t>
            </a:r>
            <a:r>
              <a:rPr spc="-4" dirty="0">
                <a:solidFill>
                  <a:schemeClr val="bg1"/>
                </a:solidFill>
              </a:rPr>
              <a:t>A</a:t>
            </a:r>
            <a:r>
              <a:rPr dirty="0">
                <a:solidFill>
                  <a:schemeClr val="bg1"/>
                </a:solidFill>
                <a:latin typeface="Calibri"/>
                <a:cs typeface="Calibri"/>
              </a:rPr>
              <a:t>M</a:t>
            </a:r>
            <a:r>
              <a:rPr spc="-100" dirty="0">
                <a:solidFill>
                  <a:schemeClr val="bg1"/>
                </a:solidFill>
                <a:latin typeface="Times New Roman"/>
                <a:cs typeface="Times New Roman"/>
              </a:rPr>
              <a:t> </a:t>
            </a:r>
            <a:r>
              <a:rPr spc="-246" dirty="0">
                <a:solidFill>
                  <a:schemeClr val="bg1"/>
                </a:solidFill>
              </a:rPr>
              <a:t>T</a:t>
            </a:r>
            <a:r>
              <a:rPr spc="-4" dirty="0">
                <a:solidFill>
                  <a:schemeClr val="bg1"/>
                </a:solidFill>
              </a:rPr>
              <a:t>ri</a:t>
            </a:r>
            <a:r>
              <a:rPr dirty="0">
                <a:solidFill>
                  <a:schemeClr val="bg1"/>
                </a:solidFill>
                <a:latin typeface="Calibri"/>
                <a:cs typeface="Calibri"/>
              </a:rPr>
              <a:t>a</a:t>
            </a:r>
            <a:r>
              <a:rPr spc="-4" dirty="0">
                <a:solidFill>
                  <a:schemeClr val="bg1"/>
                </a:solidFill>
              </a:rPr>
              <a:t>l</a:t>
            </a:r>
            <a:r>
              <a:rPr dirty="0">
                <a:solidFill>
                  <a:schemeClr val="bg1"/>
                </a:solidFill>
                <a:latin typeface="Calibri"/>
                <a:cs typeface="Calibri"/>
              </a:rPr>
              <a:t>s</a:t>
            </a:r>
          </a:p>
        </p:txBody>
      </p:sp>
      <p:sp>
        <p:nvSpPr>
          <p:cNvPr id="3" name="object 3"/>
          <p:cNvSpPr/>
          <p:nvPr/>
        </p:nvSpPr>
        <p:spPr>
          <a:xfrm>
            <a:off x="4876800" y="1143000"/>
            <a:ext cx="3078118" cy="22157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9600" y="4114800"/>
            <a:ext cx="3237105" cy="180774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52400" y="5943600"/>
            <a:ext cx="4267200" cy="738664"/>
          </a:xfrm>
          <a:prstGeom prst="rect">
            <a:avLst/>
          </a:prstGeom>
        </p:spPr>
        <p:txBody>
          <a:bodyPr vert="horz" wrap="square" lIns="0" tIns="0" rIns="0" bIns="0" rtlCol="0">
            <a:spAutoFit/>
          </a:bodyPr>
          <a:lstStyle/>
          <a:p>
            <a:pPr marL="11135" marR="4454" algn="just"/>
            <a:r>
              <a:rPr sz="1600" dirty="0">
                <a:latin typeface="Calibri"/>
                <a:cs typeface="Calibri"/>
              </a:rPr>
              <a:t>S</a:t>
            </a:r>
            <a:r>
              <a:rPr sz="1600" spc="-13" dirty="0">
                <a:latin typeface="Calibri"/>
                <a:cs typeface="Calibri"/>
              </a:rPr>
              <a:t>S</a:t>
            </a:r>
            <a:r>
              <a:rPr sz="1600" dirty="0">
                <a:latin typeface="Calibri"/>
                <a:cs typeface="Calibri"/>
              </a:rPr>
              <a:t>T</a:t>
            </a:r>
            <a:r>
              <a:rPr sz="1600" spc="-53" dirty="0">
                <a:latin typeface="Times New Roman"/>
                <a:cs typeface="Times New Roman"/>
              </a:rPr>
              <a:t> </a:t>
            </a:r>
            <a:r>
              <a:rPr sz="1600" dirty="0">
                <a:latin typeface="Calibri"/>
                <a:cs typeface="Calibri"/>
              </a:rPr>
              <a:t>f</a:t>
            </a:r>
            <a:r>
              <a:rPr sz="1600" spc="-9" dirty="0">
                <a:latin typeface="Calibri"/>
                <a:cs typeface="Calibri"/>
              </a:rPr>
              <a:t>i</a:t>
            </a:r>
            <a:r>
              <a:rPr sz="1600" dirty="0">
                <a:latin typeface="Calibri"/>
                <a:cs typeface="Calibri"/>
              </a:rPr>
              <a:t>e</a:t>
            </a:r>
            <a:r>
              <a:rPr sz="1600" spc="-9" dirty="0">
                <a:latin typeface="Calibri"/>
                <a:cs typeface="Calibri"/>
              </a:rPr>
              <a:t>l</a:t>
            </a:r>
            <a:r>
              <a:rPr sz="1600" dirty="0">
                <a:latin typeface="Calibri"/>
                <a:cs typeface="Calibri"/>
              </a:rPr>
              <a:t>d</a:t>
            </a:r>
            <a:r>
              <a:rPr sz="1600" spc="-26" dirty="0">
                <a:latin typeface="Times New Roman"/>
                <a:cs typeface="Times New Roman"/>
              </a:rPr>
              <a:t> </a:t>
            </a:r>
            <a:r>
              <a:rPr sz="1600" dirty="0">
                <a:latin typeface="Calibri"/>
                <a:cs typeface="Calibri"/>
              </a:rPr>
              <a:t>d</a:t>
            </a:r>
            <a:r>
              <a:rPr sz="1600" spc="-9" dirty="0">
                <a:latin typeface="Calibri"/>
                <a:cs typeface="Calibri"/>
              </a:rPr>
              <a:t>if</a:t>
            </a:r>
            <a:r>
              <a:rPr sz="1600" spc="-44" dirty="0">
                <a:latin typeface="Calibri"/>
                <a:cs typeface="Calibri"/>
              </a:rPr>
              <a:t>f</a:t>
            </a:r>
            <a:r>
              <a:rPr sz="1600" dirty="0">
                <a:latin typeface="Calibri"/>
                <a:cs typeface="Calibri"/>
              </a:rPr>
              <a:t>e</a:t>
            </a:r>
            <a:r>
              <a:rPr sz="1600" spc="-31" dirty="0">
                <a:latin typeface="Calibri"/>
                <a:cs typeface="Calibri"/>
              </a:rPr>
              <a:t>r</a:t>
            </a:r>
            <a:r>
              <a:rPr sz="1600" dirty="0">
                <a:latin typeface="Calibri"/>
                <a:cs typeface="Calibri"/>
              </a:rPr>
              <a:t>en</a:t>
            </a:r>
            <a:r>
              <a:rPr sz="1600" spc="-9" dirty="0">
                <a:latin typeface="Calibri"/>
                <a:cs typeface="Calibri"/>
              </a:rPr>
              <a:t>c</a:t>
            </a:r>
            <a:r>
              <a:rPr sz="1600" spc="-4" dirty="0">
                <a:latin typeface="Calibri"/>
                <a:cs typeface="Calibri"/>
              </a:rPr>
              <a:t>e</a:t>
            </a:r>
            <a:r>
              <a:rPr sz="1600" spc="-22" dirty="0">
                <a:latin typeface="Times New Roman"/>
                <a:cs typeface="Times New Roman"/>
              </a:rPr>
              <a:t> </a:t>
            </a:r>
            <a:r>
              <a:rPr sz="1600" dirty="0">
                <a:latin typeface="Calibri"/>
                <a:cs typeface="Calibri"/>
              </a:rPr>
              <a:t>b</a:t>
            </a:r>
            <a:r>
              <a:rPr sz="1600" spc="-13" dirty="0">
                <a:latin typeface="Calibri"/>
                <a:cs typeface="Calibri"/>
              </a:rPr>
              <a:t>e</a:t>
            </a:r>
            <a:r>
              <a:rPr sz="1600" spc="-4" dirty="0">
                <a:latin typeface="Calibri"/>
                <a:cs typeface="Calibri"/>
              </a:rPr>
              <a:t>t</a:t>
            </a:r>
            <a:r>
              <a:rPr sz="1600" spc="-18" dirty="0">
                <a:latin typeface="Calibri"/>
                <a:cs typeface="Calibri"/>
              </a:rPr>
              <a:t>w</a:t>
            </a:r>
            <a:r>
              <a:rPr sz="1600" dirty="0">
                <a:latin typeface="Calibri"/>
                <a:cs typeface="Calibri"/>
              </a:rPr>
              <a:t>een</a:t>
            </a:r>
            <a:r>
              <a:rPr sz="1600" spc="-26"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22"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r>
              <a:rPr sz="1600" spc="-4"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spc="-53" dirty="0">
                <a:latin typeface="Times New Roman"/>
                <a:cs typeface="Times New Roman"/>
              </a:rPr>
              <a:t> </a:t>
            </a:r>
            <a:r>
              <a:rPr sz="1600" dirty="0">
                <a:latin typeface="Calibri"/>
                <a:cs typeface="Calibri"/>
              </a:rPr>
              <a:t>and</a:t>
            </a:r>
            <a:r>
              <a:rPr sz="1600" spc="-39"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22" dirty="0">
                <a:latin typeface="Times New Roman"/>
                <a:cs typeface="Times New Roman"/>
              </a:rPr>
              <a:t> </a:t>
            </a:r>
            <a:r>
              <a:rPr sz="1600" spc="-4" dirty="0">
                <a:latin typeface="Calibri"/>
                <a:cs typeface="Calibri"/>
              </a:rPr>
              <a:t>Co</a:t>
            </a:r>
            <a:r>
              <a:rPr sz="1600" spc="-13" dirty="0">
                <a:latin typeface="Calibri"/>
                <a:cs typeface="Calibri"/>
              </a:rPr>
              <a:t>n</a:t>
            </a:r>
            <a:r>
              <a:rPr sz="1600" spc="-4" dirty="0">
                <a:latin typeface="Calibri"/>
                <a:cs typeface="Calibri"/>
              </a:rPr>
              <a:t>t</a:t>
            </a:r>
            <a:r>
              <a:rPr sz="1600" spc="-31" dirty="0">
                <a:latin typeface="Calibri"/>
                <a:cs typeface="Calibri"/>
              </a:rPr>
              <a:t>r</a:t>
            </a:r>
            <a:r>
              <a:rPr sz="1600" spc="-4" dirty="0">
                <a:latin typeface="Calibri"/>
                <a:cs typeface="Calibri"/>
              </a:rPr>
              <a:t>o</a:t>
            </a:r>
            <a:r>
              <a:rPr sz="1600" dirty="0">
                <a:latin typeface="Calibri"/>
                <a:cs typeface="Calibri"/>
              </a:rPr>
              <a:t>l</a:t>
            </a:r>
            <a:r>
              <a:rPr sz="1600" spc="-35"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dirty="0">
                <a:latin typeface="Times New Roman"/>
                <a:cs typeface="Times New Roman"/>
              </a:rPr>
              <a:t> </a:t>
            </a:r>
            <a:r>
              <a:rPr sz="1600" spc="-13" dirty="0">
                <a:latin typeface="Calibri"/>
                <a:cs typeface="Calibri"/>
              </a:rPr>
              <a:t>a</a:t>
            </a:r>
            <a:r>
              <a:rPr sz="1600" dirty="0">
                <a:latin typeface="Calibri"/>
                <a:cs typeface="Calibri"/>
              </a:rPr>
              <a:t>t</a:t>
            </a:r>
            <a:r>
              <a:rPr sz="1600" spc="-53"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35" dirty="0">
                <a:latin typeface="Times New Roman"/>
                <a:cs typeface="Times New Roman"/>
              </a:rPr>
              <a:t> </a:t>
            </a:r>
            <a:r>
              <a:rPr sz="1600" dirty="0">
                <a:latin typeface="Calibri"/>
                <a:cs typeface="Calibri"/>
              </a:rPr>
              <a:t>end</a:t>
            </a:r>
            <a:r>
              <a:rPr sz="1600" spc="-26" dirty="0">
                <a:latin typeface="Times New Roman"/>
                <a:cs typeface="Times New Roman"/>
              </a:rPr>
              <a:t> </a:t>
            </a:r>
            <a:r>
              <a:rPr sz="1600" spc="-4" dirty="0">
                <a:latin typeface="Calibri"/>
                <a:cs typeface="Calibri"/>
              </a:rPr>
              <a:t>o</a:t>
            </a:r>
            <a:r>
              <a:rPr sz="1600" dirty="0">
                <a:latin typeface="Calibri"/>
                <a:cs typeface="Calibri"/>
              </a:rPr>
              <a:t>f</a:t>
            </a:r>
            <a:r>
              <a:rPr sz="1600" spc="-35"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22" dirty="0">
                <a:latin typeface="Times New Roman"/>
                <a:cs typeface="Times New Roman"/>
              </a:rPr>
              <a:t> </a:t>
            </a:r>
            <a:r>
              <a:rPr sz="1600" dirty="0">
                <a:latin typeface="Calibri"/>
                <a:cs typeface="Calibri"/>
              </a:rPr>
              <a:t>s</a:t>
            </a:r>
            <a:r>
              <a:rPr sz="1600" spc="-9" dirty="0">
                <a:latin typeface="Calibri"/>
                <a:cs typeface="Calibri"/>
              </a:rPr>
              <a:t>i</a:t>
            </a:r>
            <a:r>
              <a:rPr sz="1600" spc="-4" dirty="0">
                <a:latin typeface="Calibri"/>
                <a:cs typeface="Calibri"/>
              </a:rPr>
              <a:t>m</a:t>
            </a:r>
            <a:r>
              <a:rPr sz="1600" dirty="0">
                <a:latin typeface="Calibri"/>
                <a:cs typeface="Calibri"/>
              </a:rPr>
              <a:t>u</a:t>
            </a:r>
            <a:r>
              <a:rPr sz="1600" spc="-9" dirty="0">
                <a:latin typeface="Calibri"/>
                <a:cs typeface="Calibri"/>
              </a:rPr>
              <a:t>l</a:t>
            </a:r>
            <a:r>
              <a:rPr sz="1600" spc="-13" dirty="0">
                <a:latin typeface="Calibri"/>
                <a:cs typeface="Calibri"/>
              </a:rPr>
              <a:t>a</a:t>
            </a:r>
            <a:r>
              <a:rPr sz="1600" spc="-4" dirty="0">
                <a:latin typeface="Calibri"/>
                <a:cs typeface="Calibri"/>
              </a:rPr>
              <a:t>t</a:t>
            </a:r>
            <a:r>
              <a:rPr sz="1600" spc="-9" dirty="0">
                <a:latin typeface="Calibri"/>
                <a:cs typeface="Calibri"/>
              </a:rPr>
              <a:t>i</a:t>
            </a:r>
            <a:r>
              <a:rPr sz="1600" spc="-4" dirty="0">
                <a:latin typeface="Calibri"/>
                <a:cs typeface="Calibri"/>
              </a:rPr>
              <a:t>o</a:t>
            </a:r>
            <a:r>
              <a:rPr sz="1600" dirty="0">
                <a:latin typeface="Calibri"/>
                <a:cs typeface="Calibri"/>
              </a:rPr>
              <a:t>n</a:t>
            </a:r>
            <a:r>
              <a:rPr sz="1600" spc="-26" dirty="0">
                <a:latin typeface="Times New Roman"/>
                <a:cs typeface="Times New Roman"/>
              </a:rPr>
              <a:t> </a:t>
            </a:r>
            <a:r>
              <a:rPr sz="1600" dirty="0">
                <a:latin typeface="Calibri"/>
                <a:cs typeface="Calibri"/>
              </a:rPr>
              <a:t>pe</a:t>
            </a:r>
            <a:r>
              <a:rPr sz="1600" spc="-9" dirty="0">
                <a:latin typeface="Calibri"/>
                <a:cs typeface="Calibri"/>
              </a:rPr>
              <a:t>ri</a:t>
            </a:r>
            <a:r>
              <a:rPr sz="1600" spc="-4" dirty="0">
                <a:latin typeface="Calibri"/>
                <a:cs typeface="Calibri"/>
              </a:rPr>
              <a:t>o</a:t>
            </a:r>
            <a:r>
              <a:rPr sz="1600" dirty="0">
                <a:latin typeface="Calibri"/>
                <a:cs typeface="Calibri"/>
              </a:rPr>
              <a:t>d.</a:t>
            </a:r>
          </a:p>
        </p:txBody>
      </p:sp>
      <p:sp>
        <p:nvSpPr>
          <p:cNvPr id="6" name="object 6"/>
          <p:cNvSpPr/>
          <p:nvPr/>
        </p:nvSpPr>
        <p:spPr>
          <a:xfrm>
            <a:off x="533400" y="1143000"/>
            <a:ext cx="2971257" cy="236376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34322" y="3951590"/>
            <a:ext cx="2071478" cy="1839609"/>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131400" y="3366757"/>
            <a:ext cx="2585189" cy="738664"/>
          </a:xfrm>
          <a:prstGeom prst="rect">
            <a:avLst/>
          </a:prstGeom>
        </p:spPr>
        <p:txBody>
          <a:bodyPr vert="horz" wrap="square" lIns="0" tIns="0" rIns="0" bIns="0" rtlCol="0">
            <a:spAutoFit/>
          </a:bodyPr>
          <a:lstStyle/>
          <a:p>
            <a:pPr marL="11135" marR="4454"/>
            <a:r>
              <a:rPr sz="1600" spc="-39" dirty="0">
                <a:latin typeface="Calibri"/>
                <a:cs typeface="Calibri"/>
              </a:rPr>
              <a:t>R</a:t>
            </a:r>
            <a:r>
              <a:rPr sz="1600" dirty="0">
                <a:latin typeface="Calibri"/>
                <a:cs typeface="Calibri"/>
              </a:rPr>
              <a:t>esu</a:t>
            </a:r>
            <a:r>
              <a:rPr sz="1600" spc="-9" dirty="0">
                <a:latin typeface="Calibri"/>
                <a:cs typeface="Calibri"/>
              </a:rPr>
              <a:t>l</a:t>
            </a:r>
            <a:r>
              <a:rPr sz="1600" spc="-4" dirty="0">
                <a:latin typeface="Calibri"/>
                <a:cs typeface="Calibri"/>
              </a:rPr>
              <a:t>t</a:t>
            </a:r>
            <a:r>
              <a:rPr sz="1600" dirty="0">
                <a:latin typeface="Calibri"/>
                <a:cs typeface="Calibri"/>
              </a:rPr>
              <a:t>s</a:t>
            </a:r>
            <a:r>
              <a:rPr sz="1600" spc="-48" dirty="0">
                <a:latin typeface="Times New Roman"/>
                <a:cs typeface="Times New Roman"/>
              </a:rPr>
              <a:t> </a:t>
            </a:r>
            <a:r>
              <a:rPr sz="1600" spc="-18" dirty="0">
                <a:latin typeface="Calibri"/>
                <a:cs typeface="Calibri"/>
              </a:rPr>
              <a:t>w</a:t>
            </a:r>
            <a:r>
              <a:rPr sz="1600" dirty="0">
                <a:latin typeface="Calibri"/>
                <a:cs typeface="Calibri"/>
              </a:rPr>
              <a:t>e</a:t>
            </a:r>
            <a:r>
              <a:rPr sz="1600" spc="-31" dirty="0">
                <a:latin typeface="Calibri"/>
                <a:cs typeface="Calibri"/>
              </a:rPr>
              <a:t>r</a:t>
            </a:r>
            <a:r>
              <a:rPr sz="1600" spc="-4" dirty="0">
                <a:latin typeface="Calibri"/>
                <a:cs typeface="Calibri"/>
              </a:rPr>
              <a:t>e</a:t>
            </a:r>
            <a:r>
              <a:rPr sz="1600" spc="-22" dirty="0">
                <a:latin typeface="Times New Roman"/>
                <a:cs typeface="Times New Roman"/>
              </a:rPr>
              <a:t> </a:t>
            </a:r>
            <a:r>
              <a:rPr sz="1600" spc="-22" dirty="0">
                <a:latin typeface="Calibri"/>
                <a:cs typeface="Calibri"/>
              </a:rPr>
              <a:t>a</a:t>
            </a:r>
            <a:r>
              <a:rPr sz="1600" spc="-13" dirty="0">
                <a:latin typeface="Calibri"/>
                <a:cs typeface="Calibri"/>
              </a:rPr>
              <a:t>v</a:t>
            </a:r>
            <a:r>
              <a:rPr sz="1600" dirty="0">
                <a:latin typeface="Calibri"/>
                <a:cs typeface="Calibri"/>
              </a:rPr>
              <a:t>e</a:t>
            </a:r>
            <a:r>
              <a:rPr sz="1600" spc="-39" dirty="0">
                <a:latin typeface="Calibri"/>
                <a:cs typeface="Calibri"/>
              </a:rPr>
              <a:t>r</a:t>
            </a:r>
            <a:r>
              <a:rPr sz="1600" dirty="0">
                <a:latin typeface="Calibri"/>
                <a:cs typeface="Calibri"/>
              </a:rPr>
              <a:t>a</a:t>
            </a:r>
            <a:r>
              <a:rPr sz="1600" spc="-13" dirty="0">
                <a:latin typeface="Calibri"/>
                <a:cs typeface="Calibri"/>
              </a:rPr>
              <a:t>g</a:t>
            </a:r>
            <a:r>
              <a:rPr sz="1600" dirty="0">
                <a:latin typeface="Calibri"/>
                <a:cs typeface="Calibri"/>
              </a:rPr>
              <a:t>ed</a:t>
            </a:r>
            <a:r>
              <a:rPr sz="1600" spc="-57" dirty="0">
                <a:latin typeface="Times New Roman"/>
                <a:cs typeface="Times New Roman"/>
              </a:rPr>
              <a:t> </a:t>
            </a:r>
            <a:r>
              <a:rPr sz="1600" spc="-13" dirty="0">
                <a:latin typeface="Calibri"/>
                <a:cs typeface="Calibri"/>
              </a:rPr>
              <a:t>ov</a:t>
            </a:r>
            <a:r>
              <a:rPr sz="1600" dirty="0">
                <a:latin typeface="Calibri"/>
                <a:cs typeface="Calibri"/>
              </a:rPr>
              <a:t>e</a:t>
            </a:r>
            <a:r>
              <a:rPr sz="1600" spc="-4" dirty="0">
                <a:latin typeface="Calibri"/>
                <a:cs typeface="Calibri"/>
              </a:rPr>
              <a:t>r</a:t>
            </a:r>
            <a:r>
              <a:rPr sz="1600" spc="-31" dirty="0">
                <a:latin typeface="Times New Roman"/>
                <a:cs typeface="Times New Roman"/>
              </a:rPr>
              <a:t> </a:t>
            </a:r>
            <a:r>
              <a:rPr sz="1600" dirty="0">
                <a:latin typeface="Calibri"/>
                <a:cs typeface="Calibri"/>
              </a:rPr>
              <a:t>su</a:t>
            </a:r>
            <a:r>
              <a:rPr sz="1600" spc="-4" dirty="0">
                <a:latin typeface="Calibri"/>
                <a:cs typeface="Calibri"/>
              </a:rPr>
              <a:t>b</a:t>
            </a:r>
            <a:r>
              <a:rPr sz="1600" dirty="0">
                <a:latin typeface="Calibri"/>
                <a:cs typeface="Calibri"/>
              </a:rPr>
              <a:t>-</a:t>
            </a:r>
            <a:r>
              <a:rPr sz="1600" dirty="0">
                <a:latin typeface="Times New Roman"/>
                <a:cs typeface="Times New Roman"/>
              </a:rPr>
              <a:t> </a:t>
            </a:r>
            <a:r>
              <a:rPr sz="1600" spc="-31" dirty="0">
                <a:latin typeface="Calibri"/>
                <a:cs typeface="Calibri"/>
              </a:rPr>
              <a:t>r</a:t>
            </a:r>
            <a:r>
              <a:rPr sz="1600" dirty="0">
                <a:latin typeface="Calibri"/>
                <a:cs typeface="Calibri"/>
              </a:rPr>
              <a:t>eg</a:t>
            </a:r>
            <a:r>
              <a:rPr sz="1600" spc="-9" dirty="0">
                <a:latin typeface="Calibri"/>
                <a:cs typeface="Calibri"/>
              </a:rPr>
              <a:t>i</a:t>
            </a:r>
            <a:r>
              <a:rPr sz="1600" spc="-4" dirty="0">
                <a:latin typeface="Calibri"/>
                <a:cs typeface="Calibri"/>
              </a:rPr>
              <a:t>o</a:t>
            </a:r>
            <a:r>
              <a:rPr sz="1600" dirty="0">
                <a:latin typeface="Calibri"/>
                <a:cs typeface="Calibri"/>
              </a:rPr>
              <a:t>ns</a:t>
            </a:r>
            <a:r>
              <a:rPr sz="1600" spc="-48" dirty="0">
                <a:latin typeface="Times New Roman"/>
                <a:cs typeface="Times New Roman"/>
              </a:rPr>
              <a:t> </a:t>
            </a:r>
            <a:r>
              <a:rPr sz="1600" spc="-4" dirty="0">
                <a:latin typeface="Calibri"/>
                <a:cs typeface="Calibri"/>
              </a:rPr>
              <a:t>o</a:t>
            </a:r>
            <a:r>
              <a:rPr sz="1600" dirty="0">
                <a:latin typeface="Calibri"/>
                <a:cs typeface="Calibri"/>
              </a:rPr>
              <a:t>f</a:t>
            </a:r>
            <a:r>
              <a:rPr sz="1600" spc="-26"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35" dirty="0">
                <a:latin typeface="Times New Roman"/>
                <a:cs typeface="Times New Roman"/>
              </a:rPr>
              <a:t> </a:t>
            </a:r>
            <a:r>
              <a:rPr sz="1600" dirty="0">
                <a:latin typeface="Calibri"/>
                <a:cs typeface="Calibri"/>
              </a:rPr>
              <a:t>g</a:t>
            </a:r>
            <a:r>
              <a:rPr sz="1600" spc="-9" dirty="0">
                <a:latin typeface="Calibri"/>
                <a:cs typeface="Calibri"/>
              </a:rPr>
              <a:t>l</a:t>
            </a:r>
            <a:r>
              <a:rPr sz="1600" spc="-4" dirty="0">
                <a:latin typeface="Calibri"/>
                <a:cs typeface="Calibri"/>
              </a:rPr>
              <a:t>o</a:t>
            </a:r>
            <a:r>
              <a:rPr sz="1600" dirty="0">
                <a:latin typeface="Calibri"/>
                <a:cs typeface="Calibri"/>
              </a:rPr>
              <a:t>bal</a:t>
            </a:r>
            <a:r>
              <a:rPr sz="1600" spc="-35" dirty="0">
                <a:latin typeface="Times New Roman"/>
                <a:cs typeface="Times New Roman"/>
              </a:rPr>
              <a:t> </a:t>
            </a:r>
            <a:r>
              <a:rPr sz="1600" spc="-4" dirty="0">
                <a:latin typeface="Calibri"/>
                <a:cs typeface="Calibri"/>
              </a:rPr>
              <a:t>o</a:t>
            </a:r>
            <a:r>
              <a:rPr sz="1600" spc="-9" dirty="0">
                <a:latin typeface="Calibri"/>
                <a:cs typeface="Calibri"/>
              </a:rPr>
              <a:t>c</a:t>
            </a:r>
            <a:r>
              <a:rPr sz="1600" dirty="0">
                <a:latin typeface="Calibri"/>
                <a:cs typeface="Calibri"/>
              </a:rPr>
              <a:t>ean</a:t>
            </a:r>
          </a:p>
        </p:txBody>
      </p:sp>
      <p:sp>
        <p:nvSpPr>
          <p:cNvPr id="9" name="object 9"/>
          <p:cNvSpPr txBox="1"/>
          <p:nvPr/>
        </p:nvSpPr>
        <p:spPr>
          <a:xfrm>
            <a:off x="4724400" y="5867400"/>
            <a:ext cx="1565991" cy="738664"/>
          </a:xfrm>
          <a:prstGeom prst="rect">
            <a:avLst/>
          </a:prstGeom>
        </p:spPr>
        <p:txBody>
          <a:bodyPr vert="horz" wrap="square" lIns="0" tIns="0" rIns="0" bIns="0" rtlCol="0">
            <a:spAutoFit/>
          </a:bodyPr>
          <a:lstStyle/>
          <a:p>
            <a:pPr marL="11135" marR="4454"/>
            <a:r>
              <a:rPr sz="1600" spc="-4" dirty="0">
                <a:latin typeface="Calibri"/>
                <a:cs typeface="Calibri"/>
              </a:rPr>
              <a:t>Co</a:t>
            </a:r>
            <a:r>
              <a:rPr sz="1600" spc="-13" dirty="0">
                <a:latin typeface="Calibri"/>
                <a:cs typeface="Calibri"/>
              </a:rPr>
              <a:t>n</a:t>
            </a:r>
            <a:r>
              <a:rPr sz="1600" spc="-4" dirty="0">
                <a:latin typeface="Calibri"/>
                <a:cs typeface="Calibri"/>
              </a:rPr>
              <a:t>t</a:t>
            </a:r>
            <a:r>
              <a:rPr sz="1600" spc="-31" dirty="0">
                <a:latin typeface="Calibri"/>
                <a:cs typeface="Calibri"/>
              </a:rPr>
              <a:t>r</a:t>
            </a:r>
            <a:r>
              <a:rPr sz="1600" spc="-4" dirty="0">
                <a:latin typeface="Calibri"/>
                <a:cs typeface="Calibri"/>
              </a:rPr>
              <a:t>o</a:t>
            </a:r>
            <a:r>
              <a:rPr sz="1600" dirty="0">
                <a:latin typeface="Calibri"/>
                <a:cs typeface="Calibri"/>
              </a:rPr>
              <a:t>l</a:t>
            </a:r>
            <a:r>
              <a:rPr sz="1600" spc="-44" dirty="0">
                <a:latin typeface="Times New Roman"/>
                <a:cs typeface="Times New Roman"/>
              </a:rPr>
              <a:t> </a:t>
            </a:r>
            <a:r>
              <a:rPr sz="1600" spc="-4"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dirty="0">
                <a:latin typeface="Times New Roman"/>
                <a:cs typeface="Times New Roman"/>
              </a:rPr>
              <a:t> </a:t>
            </a:r>
            <a:r>
              <a:rPr sz="1600" spc="-9" dirty="0">
                <a:latin typeface="Calibri"/>
                <a:cs typeface="Calibri"/>
              </a:rPr>
              <a:t>(Wi</a:t>
            </a:r>
            <a:r>
              <a:rPr sz="1600" spc="-4" dirty="0">
                <a:latin typeface="Calibri"/>
                <a:cs typeface="Calibri"/>
              </a:rPr>
              <a:t>t</a:t>
            </a:r>
            <a:r>
              <a:rPr sz="1600" dirty="0">
                <a:latin typeface="Calibri"/>
                <a:cs typeface="Calibri"/>
              </a:rPr>
              <a:t>h</a:t>
            </a:r>
            <a:r>
              <a:rPr sz="1600" spc="-4" dirty="0">
                <a:latin typeface="Calibri"/>
                <a:cs typeface="Calibri"/>
              </a:rPr>
              <a:t>o</a:t>
            </a:r>
            <a:r>
              <a:rPr sz="1600" dirty="0">
                <a:latin typeface="Calibri"/>
                <a:cs typeface="Calibri"/>
              </a:rPr>
              <a:t>ut</a:t>
            </a:r>
            <a:r>
              <a:rPr sz="1600" spc="-31"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r>
              <a:rPr sz="1600" dirty="0">
                <a:latin typeface="Calibri"/>
                <a:cs typeface="Calibri"/>
              </a:rPr>
              <a:t>)</a:t>
            </a:r>
          </a:p>
        </p:txBody>
      </p:sp>
      <p:sp>
        <p:nvSpPr>
          <p:cNvPr id="10" name="object 10"/>
          <p:cNvSpPr/>
          <p:nvPr/>
        </p:nvSpPr>
        <p:spPr>
          <a:xfrm>
            <a:off x="4602738" y="3951590"/>
            <a:ext cx="1666770" cy="1838174"/>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6705600" y="5867400"/>
            <a:ext cx="992591" cy="492443"/>
          </a:xfrm>
          <a:prstGeom prst="rect">
            <a:avLst/>
          </a:prstGeom>
        </p:spPr>
        <p:txBody>
          <a:bodyPr vert="horz" wrap="square" lIns="0" tIns="0" rIns="0" bIns="0" rtlCol="0">
            <a:spAutoFit/>
          </a:bodyPr>
          <a:lstStyle/>
          <a:p>
            <a:pPr marL="11135"/>
            <a:r>
              <a:rPr sz="1600" spc="-9" dirty="0">
                <a:latin typeface="Calibri"/>
                <a:cs typeface="Calibri"/>
              </a:rPr>
              <a:t>wi</a:t>
            </a:r>
            <a:r>
              <a:rPr sz="1600" spc="-4" dirty="0">
                <a:latin typeface="Calibri"/>
                <a:cs typeface="Calibri"/>
              </a:rPr>
              <a:t>t</a:t>
            </a:r>
            <a:r>
              <a:rPr sz="1600" dirty="0">
                <a:latin typeface="Calibri"/>
                <a:cs typeface="Calibri"/>
              </a:rPr>
              <a:t>h</a:t>
            </a:r>
            <a:r>
              <a:rPr sz="1600" spc="-39"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endParaRPr sz="1600" dirty="0">
              <a:latin typeface="Calibri"/>
              <a:cs typeface="Calibri"/>
            </a:endParaRPr>
          </a:p>
        </p:txBody>
      </p:sp>
      <p:sp>
        <p:nvSpPr>
          <p:cNvPr id="12" name="object 12"/>
          <p:cNvSpPr txBox="1"/>
          <p:nvPr/>
        </p:nvSpPr>
        <p:spPr>
          <a:xfrm>
            <a:off x="152400" y="3505200"/>
            <a:ext cx="4419600" cy="492443"/>
          </a:xfrm>
          <a:prstGeom prst="rect">
            <a:avLst/>
          </a:prstGeom>
        </p:spPr>
        <p:txBody>
          <a:bodyPr vert="horz" wrap="square" lIns="0" tIns="0" rIns="0" bIns="0" rtlCol="0">
            <a:spAutoFit/>
          </a:bodyPr>
          <a:lstStyle/>
          <a:p>
            <a:pPr marL="11135" marR="4454"/>
            <a:r>
              <a:rPr sz="1600" spc="-4" dirty="0">
                <a:latin typeface="Calibri"/>
                <a:cs typeface="Calibri"/>
              </a:rPr>
              <a:t>G</a:t>
            </a:r>
            <a:r>
              <a:rPr sz="1600" spc="-9" dirty="0">
                <a:latin typeface="Calibri"/>
                <a:cs typeface="Calibri"/>
              </a:rPr>
              <a:t>l</a:t>
            </a:r>
            <a:r>
              <a:rPr sz="1600" spc="-4" dirty="0">
                <a:latin typeface="Calibri"/>
                <a:cs typeface="Calibri"/>
              </a:rPr>
              <a:t>o</a:t>
            </a:r>
            <a:r>
              <a:rPr sz="1600" dirty="0">
                <a:latin typeface="Calibri"/>
                <a:cs typeface="Calibri"/>
              </a:rPr>
              <a:t>bal</a:t>
            </a:r>
            <a:r>
              <a:rPr sz="1600" spc="-44" dirty="0">
                <a:latin typeface="Times New Roman"/>
                <a:cs typeface="Times New Roman"/>
              </a:rPr>
              <a:t> </a:t>
            </a:r>
            <a:r>
              <a:rPr sz="1600" spc="-4" dirty="0">
                <a:latin typeface="Calibri"/>
                <a:cs typeface="Calibri"/>
              </a:rPr>
              <a:t>O</a:t>
            </a:r>
            <a:r>
              <a:rPr sz="1600" spc="-9" dirty="0">
                <a:latin typeface="Calibri"/>
                <a:cs typeface="Calibri"/>
              </a:rPr>
              <a:t>c</a:t>
            </a:r>
            <a:r>
              <a:rPr sz="1600" dirty="0">
                <a:latin typeface="Calibri"/>
                <a:cs typeface="Calibri"/>
              </a:rPr>
              <a:t>ean</a:t>
            </a:r>
            <a:r>
              <a:rPr sz="1600" spc="-26" dirty="0">
                <a:latin typeface="Times New Roman"/>
                <a:cs typeface="Times New Roman"/>
              </a:rPr>
              <a:t> </a:t>
            </a:r>
            <a:r>
              <a:rPr sz="1600" dirty="0">
                <a:latin typeface="Calibri"/>
                <a:cs typeface="Calibri"/>
              </a:rPr>
              <a:t>S</a:t>
            </a:r>
            <a:r>
              <a:rPr sz="1600" spc="-13" dirty="0">
                <a:latin typeface="Calibri"/>
                <a:cs typeface="Calibri"/>
              </a:rPr>
              <a:t>S</a:t>
            </a:r>
            <a:r>
              <a:rPr sz="1600" dirty="0">
                <a:latin typeface="Calibri"/>
                <a:cs typeface="Calibri"/>
              </a:rPr>
              <a:t>T</a:t>
            </a:r>
            <a:r>
              <a:rPr sz="1600" spc="-35" dirty="0">
                <a:latin typeface="Times New Roman"/>
                <a:cs typeface="Times New Roman"/>
              </a:rPr>
              <a:t> </a:t>
            </a:r>
            <a:r>
              <a:rPr sz="1600" dirty="0">
                <a:latin typeface="Calibri"/>
                <a:cs typeface="Calibri"/>
              </a:rPr>
              <a:t>e</a:t>
            </a:r>
            <a:r>
              <a:rPr sz="1600" spc="-9" dirty="0">
                <a:latin typeface="Calibri"/>
                <a:cs typeface="Calibri"/>
              </a:rPr>
              <a:t>r</a:t>
            </a:r>
            <a:r>
              <a:rPr sz="1600" spc="-31" dirty="0">
                <a:latin typeface="Calibri"/>
                <a:cs typeface="Calibri"/>
              </a:rPr>
              <a:t>r</a:t>
            </a:r>
            <a:r>
              <a:rPr sz="1600" spc="-4" dirty="0">
                <a:latin typeface="Calibri"/>
                <a:cs typeface="Calibri"/>
              </a:rPr>
              <a:t>o</a:t>
            </a:r>
            <a:r>
              <a:rPr sz="1600" spc="-39" dirty="0">
                <a:latin typeface="Calibri"/>
                <a:cs typeface="Calibri"/>
              </a:rPr>
              <a:t>r</a:t>
            </a:r>
            <a:r>
              <a:rPr sz="1600" dirty="0">
                <a:latin typeface="Calibri"/>
                <a:cs typeface="Calibri"/>
              </a:rPr>
              <a:t>s</a:t>
            </a:r>
            <a:r>
              <a:rPr sz="1600" spc="-39" dirty="0">
                <a:latin typeface="Times New Roman"/>
                <a:cs typeface="Times New Roman"/>
              </a:rPr>
              <a:t> </a:t>
            </a:r>
            <a:r>
              <a:rPr sz="1600" spc="-9" dirty="0">
                <a:latin typeface="Calibri"/>
                <a:cs typeface="Calibri"/>
              </a:rPr>
              <a:t>i</a:t>
            </a:r>
            <a:r>
              <a:rPr sz="1600" dirty="0">
                <a:latin typeface="Calibri"/>
                <a:cs typeface="Calibri"/>
              </a:rPr>
              <a:t>n</a:t>
            </a:r>
            <a:r>
              <a:rPr sz="1600" spc="-26"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35" dirty="0">
                <a:latin typeface="Times New Roman"/>
                <a:cs typeface="Times New Roman"/>
              </a:rPr>
              <a:t> </a:t>
            </a:r>
            <a:r>
              <a:rPr sz="1600" spc="-4" dirty="0">
                <a:latin typeface="Calibri"/>
                <a:cs typeface="Calibri"/>
              </a:rPr>
              <a:t>Co</a:t>
            </a:r>
            <a:r>
              <a:rPr sz="1600" spc="-13" dirty="0">
                <a:latin typeface="Calibri"/>
                <a:cs typeface="Calibri"/>
              </a:rPr>
              <a:t>n</a:t>
            </a:r>
            <a:r>
              <a:rPr sz="1600" spc="-4" dirty="0">
                <a:latin typeface="Calibri"/>
                <a:cs typeface="Calibri"/>
              </a:rPr>
              <a:t>t</a:t>
            </a:r>
            <a:r>
              <a:rPr sz="1600" spc="-31" dirty="0">
                <a:latin typeface="Calibri"/>
                <a:cs typeface="Calibri"/>
              </a:rPr>
              <a:t>r</a:t>
            </a:r>
            <a:r>
              <a:rPr sz="1600" spc="-4" dirty="0">
                <a:latin typeface="Calibri"/>
                <a:cs typeface="Calibri"/>
              </a:rPr>
              <a:t>o</a:t>
            </a:r>
            <a:r>
              <a:rPr sz="1600" dirty="0">
                <a:latin typeface="Calibri"/>
                <a:cs typeface="Calibri"/>
              </a:rPr>
              <a:t>l</a:t>
            </a:r>
            <a:r>
              <a:rPr sz="1600"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dirty="0">
                <a:latin typeface="Times New Roman"/>
                <a:cs typeface="Times New Roman"/>
              </a:rPr>
              <a:t> </a:t>
            </a:r>
            <a:r>
              <a:rPr sz="1600" spc="-88" dirty="0">
                <a:latin typeface="Times New Roman"/>
                <a:cs typeface="Times New Roman"/>
              </a:rPr>
              <a:t> </a:t>
            </a:r>
            <a:r>
              <a:rPr sz="1600" spc="-9" dirty="0">
                <a:latin typeface="Calibri"/>
                <a:cs typeface="Calibri"/>
              </a:rPr>
              <a:t>(</a:t>
            </a:r>
            <a:r>
              <a:rPr sz="1600" dirty="0">
                <a:latin typeface="Calibri"/>
                <a:cs typeface="Calibri"/>
              </a:rPr>
              <a:t>b</a:t>
            </a:r>
            <a:r>
              <a:rPr sz="1600" spc="-9" dirty="0">
                <a:latin typeface="Calibri"/>
                <a:cs typeface="Calibri"/>
              </a:rPr>
              <a:t>l</a:t>
            </a:r>
            <a:r>
              <a:rPr sz="1600" dirty="0">
                <a:latin typeface="Calibri"/>
                <a:cs typeface="Calibri"/>
              </a:rPr>
              <a:t>a</a:t>
            </a:r>
            <a:r>
              <a:rPr sz="1600" spc="-9" dirty="0">
                <a:latin typeface="Calibri"/>
                <a:cs typeface="Calibri"/>
              </a:rPr>
              <a:t>ck</a:t>
            </a:r>
            <a:r>
              <a:rPr sz="1600" dirty="0">
                <a:latin typeface="Calibri"/>
                <a:cs typeface="Calibri"/>
              </a:rPr>
              <a:t>)</a:t>
            </a:r>
            <a:r>
              <a:rPr sz="1600" spc="-13" dirty="0">
                <a:latin typeface="Times New Roman"/>
                <a:cs typeface="Times New Roman"/>
              </a:rPr>
              <a:t> </a:t>
            </a:r>
            <a:r>
              <a:rPr sz="1600" dirty="0">
                <a:latin typeface="Calibri"/>
                <a:cs typeface="Calibri"/>
              </a:rPr>
              <a:t>and</a:t>
            </a:r>
            <a:r>
              <a:rPr sz="1600" spc="-26" dirty="0">
                <a:latin typeface="Times New Roman"/>
                <a:cs typeface="Times New Roman"/>
              </a:rPr>
              <a:t> </a:t>
            </a:r>
            <a:r>
              <a:rPr sz="1600" spc="-9" dirty="0">
                <a:latin typeface="Calibri"/>
                <a:cs typeface="Calibri"/>
              </a:rPr>
              <a:t>i</a:t>
            </a:r>
            <a:r>
              <a:rPr sz="1600" dirty="0">
                <a:latin typeface="Calibri"/>
                <a:cs typeface="Calibri"/>
              </a:rPr>
              <a:t>n</a:t>
            </a:r>
            <a:r>
              <a:rPr sz="1600" spc="-26"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r>
              <a:rPr sz="1600" spc="-4"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spc="-53" dirty="0">
                <a:latin typeface="Times New Roman"/>
                <a:cs typeface="Times New Roman"/>
              </a:rPr>
              <a:t> </a:t>
            </a:r>
            <a:r>
              <a:rPr sz="1600" spc="-9" dirty="0">
                <a:latin typeface="Calibri"/>
                <a:cs typeface="Calibri"/>
              </a:rPr>
              <a:t>(</a:t>
            </a:r>
            <a:r>
              <a:rPr sz="1600" dirty="0">
                <a:latin typeface="Calibri"/>
                <a:cs typeface="Calibri"/>
              </a:rPr>
              <a:t>b</a:t>
            </a:r>
            <a:r>
              <a:rPr sz="1600" spc="-9" dirty="0">
                <a:latin typeface="Calibri"/>
                <a:cs typeface="Calibri"/>
              </a:rPr>
              <a:t>l</a:t>
            </a:r>
            <a:r>
              <a:rPr sz="1600" dirty="0">
                <a:latin typeface="Calibri"/>
                <a:cs typeface="Calibri"/>
              </a:rPr>
              <a:t>ue)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228600"/>
            <a:ext cx="2995357" cy="600164"/>
          </a:xfrm>
          <a:prstGeom prst="rect">
            <a:avLst/>
          </a:prstGeom>
        </p:spPr>
        <p:txBody>
          <a:bodyPr vert="horz" wrap="square" lIns="0" tIns="0" rIns="0" bIns="0" rtlCol="0">
            <a:spAutoFit/>
          </a:bodyPr>
          <a:lstStyle/>
          <a:p>
            <a:pPr marL="11135"/>
            <a:r>
              <a:rPr dirty="0">
                <a:solidFill>
                  <a:schemeClr val="bg1"/>
                </a:solidFill>
                <a:latin typeface="Calibri"/>
                <a:cs typeface="Calibri"/>
              </a:rPr>
              <a:t>Su</a:t>
            </a:r>
            <a:r>
              <a:rPr spc="-4" dirty="0">
                <a:solidFill>
                  <a:schemeClr val="bg1"/>
                </a:solidFill>
              </a:rPr>
              <a:t>mm</a:t>
            </a:r>
            <a:r>
              <a:rPr dirty="0">
                <a:solidFill>
                  <a:schemeClr val="bg1"/>
                </a:solidFill>
                <a:latin typeface="Calibri"/>
                <a:cs typeface="Calibri"/>
              </a:rPr>
              <a:t>a</a:t>
            </a:r>
            <a:r>
              <a:rPr spc="18" dirty="0">
                <a:solidFill>
                  <a:schemeClr val="bg1"/>
                </a:solidFill>
              </a:rPr>
              <a:t>r</a:t>
            </a:r>
            <a:r>
              <a:rPr dirty="0">
                <a:solidFill>
                  <a:schemeClr val="bg1"/>
                </a:solidFill>
                <a:latin typeface="Calibri"/>
                <a:cs typeface="Calibri"/>
              </a:rPr>
              <a:t>y</a:t>
            </a:r>
          </a:p>
        </p:txBody>
      </p:sp>
      <p:sp>
        <p:nvSpPr>
          <p:cNvPr id="4" name="object 4"/>
          <p:cNvSpPr txBox="1"/>
          <p:nvPr/>
        </p:nvSpPr>
        <p:spPr>
          <a:xfrm>
            <a:off x="762001" y="1600201"/>
            <a:ext cx="7072312" cy="3831818"/>
          </a:xfrm>
          <a:prstGeom prst="rect">
            <a:avLst/>
          </a:prstGeom>
        </p:spPr>
        <p:txBody>
          <a:bodyPr vert="horz" wrap="square" lIns="0" tIns="0" rIns="0" bIns="0" rtlCol="0">
            <a:spAutoFit/>
          </a:bodyPr>
          <a:lstStyle/>
          <a:p>
            <a:pPr marL="311790" marR="172041" indent="-300655">
              <a:buFont typeface="Arial"/>
              <a:buChar char="•"/>
              <a:tabLst>
                <a:tab pos="311790" algn="l"/>
                <a:tab pos="3750389" algn="l"/>
              </a:tabLst>
            </a:pPr>
            <a:r>
              <a:rPr sz="2600" dirty="0">
                <a:latin typeface="Calibri"/>
                <a:cs typeface="Calibri"/>
              </a:rPr>
              <a:t>Mo</a:t>
            </a:r>
            <a:r>
              <a:rPr sz="2600" spc="-9" dirty="0">
                <a:latin typeface="Calibri"/>
                <a:cs typeface="Calibri"/>
              </a:rPr>
              <a:t>dellin</a:t>
            </a:r>
            <a:r>
              <a:rPr sz="2600" spc="-4" dirty="0">
                <a:latin typeface="Calibri"/>
                <a:cs typeface="Calibri"/>
              </a:rPr>
              <a:t>g</a:t>
            </a:r>
            <a:r>
              <a:rPr sz="2600" spc="-66"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spc="-57" dirty="0">
                <a:latin typeface="Times New Roman"/>
                <a:cs typeface="Times New Roman"/>
              </a:rPr>
              <a:t> </a:t>
            </a:r>
            <a:r>
              <a:rPr sz="2600" spc="-22" dirty="0">
                <a:latin typeface="Calibri"/>
                <a:cs typeface="Calibri"/>
              </a:rPr>
              <a:t>w</a:t>
            </a:r>
            <a:r>
              <a:rPr sz="2600" spc="-9" dirty="0">
                <a:latin typeface="Calibri"/>
                <a:cs typeface="Calibri"/>
              </a:rPr>
              <a:t>e</a:t>
            </a:r>
            <a:r>
              <a:rPr sz="2600" spc="-39" dirty="0">
                <a:latin typeface="Calibri"/>
                <a:cs typeface="Calibri"/>
              </a:rPr>
              <a:t>r</a:t>
            </a:r>
            <a:r>
              <a:rPr sz="2600" spc="-4" dirty="0">
                <a:latin typeface="Calibri"/>
                <a:cs typeface="Calibri"/>
              </a:rPr>
              <a:t>e</a:t>
            </a:r>
            <a:r>
              <a:rPr sz="2600" spc="-75" dirty="0">
                <a:latin typeface="Times New Roman"/>
                <a:cs typeface="Times New Roman"/>
              </a:rPr>
              <a:t> </a:t>
            </a:r>
            <a:r>
              <a:rPr sz="2600" spc="-26" dirty="0">
                <a:latin typeface="Calibri"/>
                <a:cs typeface="Calibri"/>
              </a:rPr>
              <a:t>c</a:t>
            </a:r>
            <a:r>
              <a:rPr sz="2600" dirty="0">
                <a:latin typeface="Calibri"/>
                <a:cs typeface="Calibri"/>
              </a:rPr>
              <a:t>a</a:t>
            </a:r>
            <a:r>
              <a:rPr sz="2600" spc="-9" dirty="0">
                <a:latin typeface="Calibri"/>
                <a:cs typeface="Calibri"/>
              </a:rPr>
              <a:t>rrie</a:t>
            </a:r>
            <a:r>
              <a:rPr sz="2600" dirty="0">
                <a:latin typeface="Calibri"/>
                <a:cs typeface="Calibri"/>
              </a:rPr>
              <a:t>d</a:t>
            </a:r>
            <a:r>
              <a:rPr sz="2600" spc="-66" dirty="0">
                <a:latin typeface="Times New Roman"/>
                <a:cs typeface="Times New Roman"/>
              </a:rPr>
              <a:t> </a:t>
            </a:r>
            <a:r>
              <a:rPr sz="2600" dirty="0">
                <a:latin typeface="Calibri"/>
                <a:cs typeface="Calibri"/>
              </a:rPr>
              <a:t>o</a:t>
            </a:r>
            <a:r>
              <a:rPr sz="2600" spc="-9" dirty="0">
                <a:latin typeface="Calibri"/>
                <a:cs typeface="Calibri"/>
              </a:rPr>
              <a:t>u</a:t>
            </a:r>
            <a:r>
              <a:rPr sz="2600" spc="-4" dirty="0">
                <a:latin typeface="Calibri"/>
                <a:cs typeface="Calibri"/>
              </a:rPr>
              <a:t>t</a:t>
            </a:r>
            <a:r>
              <a:rPr sz="2600" spc="-66" dirty="0">
                <a:latin typeface="Times New Roman"/>
                <a:cs typeface="Times New Roman"/>
              </a:rPr>
              <a:t> </a:t>
            </a:r>
            <a:r>
              <a:rPr sz="2600" spc="-26" dirty="0">
                <a:latin typeface="Calibri"/>
                <a:cs typeface="Calibri"/>
              </a:rPr>
              <a:t>t</a:t>
            </a:r>
            <a:r>
              <a:rPr sz="2600" dirty="0">
                <a:latin typeface="Calibri"/>
                <a:cs typeface="Calibri"/>
              </a:rPr>
              <a:t>o</a:t>
            </a:r>
            <a:r>
              <a:rPr sz="2600" spc="-70" dirty="0">
                <a:latin typeface="Times New Roman"/>
                <a:cs typeface="Times New Roman"/>
              </a:rPr>
              <a:t> </a:t>
            </a:r>
            <a:r>
              <a:rPr sz="2600" spc="-35" dirty="0">
                <a:latin typeface="Calibri"/>
                <a:cs typeface="Calibri"/>
              </a:rPr>
              <a:t>t</a:t>
            </a:r>
            <a:r>
              <a:rPr sz="2600" spc="-9" dirty="0">
                <a:latin typeface="Calibri"/>
                <a:cs typeface="Calibri"/>
              </a:rPr>
              <a:t>e</a:t>
            </a:r>
            <a:r>
              <a:rPr sz="2600" spc="-31" dirty="0">
                <a:latin typeface="Calibri"/>
                <a:cs typeface="Calibri"/>
              </a:rPr>
              <a:t>s</a:t>
            </a:r>
            <a:r>
              <a:rPr sz="2600" spc="-4" dirty="0">
                <a:latin typeface="Calibri"/>
                <a:cs typeface="Calibri"/>
              </a:rPr>
              <a:t>t</a:t>
            </a:r>
            <a:r>
              <a:rPr sz="2600" dirty="0">
                <a:latin typeface="Times New Roman"/>
                <a:cs typeface="Times New Roman"/>
              </a:rPr>
              <a:t> </a:t>
            </a:r>
            <a:r>
              <a:rPr sz="2600" dirty="0">
                <a:latin typeface="Calibri"/>
                <a:cs typeface="Calibri"/>
              </a:rPr>
              <a:t>AMSR</a:t>
            </a:r>
            <a:r>
              <a:rPr sz="2600" spc="-4" dirty="0">
                <a:latin typeface="Calibri"/>
                <a:cs typeface="Calibri"/>
              </a:rPr>
              <a:t>2</a:t>
            </a:r>
            <a:r>
              <a:rPr sz="2600" spc="4" dirty="0">
                <a:latin typeface="Calibri"/>
                <a:cs typeface="Calibri"/>
              </a:rPr>
              <a:t>-</a:t>
            </a:r>
            <a:r>
              <a:rPr sz="2600" spc="-44" dirty="0">
                <a:latin typeface="Calibri"/>
                <a:cs typeface="Calibri"/>
              </a:rPr>
              <a:t>J</a:t>
            </a:r>
            <a:r>
              <a:rPr sz="2600" dirty="0">
                <a:latin typeface="Calibri"/>
                <a:cs typeface="Calibri"/>
              </a:rPr>
              <a:t>AX</a:t>
            </a:r>
            <a:r>
              <a:rPr sz="2600" spc="-4" dirty="0">
                <a:latin typeface="Calibri"/>
                <a:cs typeface="Calibri"/>
              </a:rPr>
              <a:t>A</a:t>
            </a:r>
            <a:r>
              <a:rPr sz="2600" spc="-110" dirty="0">
                <a:latin typeface="Times New Roman"/>
                <a:cs typeface="Times New Roman"/>
              </a:rPr>
              <a:t> </a:t>
            </a:r>
            <a:r>
              <a:rPr sz="2600" dirty="0">
                <a:latin typeface="Calibri"/>
                <a:cs typeface="Calibri"/>
              </a:rPr>
              <a:t>S</a:t>
            </a:r>
            <a:r>
              <a:rPr sz="2600" spc="-22" dirty="0">
                <a:latin typeface="Calibri"/>
                <a:cs typeface="Calibri"/>
              </a:rPr>
              <a:t>S</a:t>
            </a:r>
            <a:r>
              <a:rPr sz="2600" dirty="0">
                <a:latin typeface="Calibri"/>
                <a:cs typeface="Calibri"/>
              </a:rPr>
              <a:t>T</a:t>
            </a:r>
            <a:r>
              <a:rPr sz="2600" spc="-70" dirty="0">
                <a:latin typeface="Times New Roman"/>
                <a:cs typeface="Times New Roman"/>
              </a:rPr>
              <a:t> </a:t>
            </a:r>
            <a:r>
              <a:rPr sz="2600" spc="-9" dirty="0">
                <a:latin typeface="Calibri"/>
                <a:cs typeface="Calibri"/>
              </a:rPr>
              <a:t>d</a:t>
            </a:r>
            <a:r>
              <a:rPr sz="2600" spc="-22" dirty="0">
                <a:latin typeface="Calibri"/>
                <a:cs typeface="Calibri"/>
              </a:rPr>
              <a:t>a</a:t>
            </a:r>
            <a:r>
              <a:rPr sz="2600" spc="-35" dirty="0">
                <a:latin typeface="Calibri"/>
                <a:cs typeface="Calibri"/>
              </a:rPr>
              <a:t>t</a:t>
            </a:r>
            <a:r>
              <a:rPr sz="2600" dirty="0">
                <a:latin typeface="Calibri"/>
                <a:cs typeface="Calibri"/>
              </a:rPr>
              <a:t>a</a:t>
            </a:r>
            <a:r>
              <a:rPr sz="2600" spc="-79" dirty="0">
                <a:latin typeface="Times New Roman"/>
                <a:cs typeface="Times New Roman"/>
              </a:rPr>
              <a:t> </a:t>
            </a:r>
            <a:r>
              <a:rPr sz="2600" spc="-9" dirty="0">
                <a:latin typeface="Calibri"/>
                <a:cs typeface="Calibri"/>
              </a:rPr>
              <a:t>i</a:t>
            </a:r>
            <a:r>
              <a:rPr sz="2600" dirty="0">
                <a:latin typeface="Calibri"/>
                <a:cs typeface="Calibri"/>
              </a:rPr>
              <a:t>n</a:t>
            </a:r>
            <a:r>
              <a:rPr sz="2600" dirty="0">
                <a:latin typeface="Times New Roman"/>
                <a:cs typeface="Times New Roman"/>
              </a:rPr>
              <a:t>	</a:t>
            </a:r>
            <a:r>
              <a:rPr sz="2600" spc="-22" dirty="0">
                <a:latin typeface="Calibri"/>
                <a:cs typeface="Calibri"/>
              </a:rPr>
              <a:t>F</a:t>
            </a:r>
            <a:r>
              <a:rPr sz="2600" spc="-31" dirty="0">
                <a:latin typeface="Calibri"/>
                <a:cs typeface="Calibri"/>
              </a:rPr>
              <a:t>O</a:t>
            </a:r>
            <a:r>
              <a:rPr sz="2600" dirty="0">
                <a:latin typeface="Calibri"/>
                <a:cs typeface="Calibri"/>
              </a:rPr>
              <a:t>AM</a:t>
            </a:r>
            <a:r>
              <a:rPr sz="2600" spc="-79" dirty="0">
                <a:latin typeface="Times New Roman"/>
                <a:cs typeface="Times New Roman"/>
              </a:rPr>
              <a:t> </a:t>
            </a:r>
            <a:r>
              <a:rPr sz="2600" spc="-44" dirty="0">
                <a:latin typeface="Calibri"/>
                <a:cs typeface="Calibri"/>
              </a:rPr>
              <a:t>s</a:t>
            </a:r>
            <a:r>
              <a:rPr sz="2600" spc="-26" dirty="0">
                <a:latin typeface="Calibri"/>
                <a:cs typeface="Calibri"/>
              </a:rPr>
              <a:t>y</a:t>
            </a:r>
            <a:r>
              <a:rPr sz="2600" spc="-31" dirty="0">
                <a:latin typeface="Calibri"/>
                <a:cs typeface="Calibri"/>
              </a:rPr>
              <a:t>s</a:t>
            </a:r>
            <a:r>
              <a:rPr sz="2600" spc="-35" dirty="0">
                <a:latin typeface="Calibri"/>
                <a:cs typeface="Calibri"/>
              </a:rPr>
              <a:t>t</a:t>
            </a:r>
            <a:r>
              <a:rPr sz="2600" spc="-9" dirty="0">
                <a:latin typeface="Calibri"/>
                <a:cs typeface="Calibri"/>
              </a:rPr>
              <a:t>e</a:t>
            </a:r>
            <a:r>
              <a:rPr sz="2600" spc="-4" dirty="0">
                <a:latin typeface="Calibri"/>
                <a:cs typeface="Calibri"/>
              </a:rPr>
              <a:t>m</a:t>
            </a:r>
            <a:endParaRPr sz="2600" dirty="0">
              <a:latin typeface="Calibri"/>
              <a:cs typeface="Calibri"/>
            </a:endParaRPr>
          </a:p>
          <a:p>
            <a:pPr marL="311790" marR="51779" indent="-300655">
              <a:spcBef>
                <a:spcPts val="631"/>
              </a:spcBef>
              <a:buFont typeface="Arial"/>
              <a:buChar char="•"/>
              <a:tabLst>
                <a:tab pos="311790" algn="l"/>
              </a:tabLst>
            </a:pPr>
            <a:r>
              <a:rPr sz="2600" dirty="0">
                <a:latin typeface="Calibri"/>
                <a:cs typeface="Calibri"/>
              </a:rPr>
              <a:t>T</a:t>
            </a:r>
            <a:r>
              <a:rPr sz="2600" spc="-9" dirty="0">
                <a:latin typeface="Calibri"/>
                <a:cs typeface="Calibri"/>
              </a:rPr>
              <a:t>h</a:t>
            </a:r>
            <a:r>
              <a:rPr sz="2600" spc="-4" dirty="0">
                <a:latin typeface="Calibri"/>
                <a:cs typeface="Calibri"/>
              </a:rPr>
              <a:t>e</a:t>
            </a:r>
            <a:r>
              <a:rPr sz="2600" spc="-83" dirty="0">
                <a:latin typeface="Times New Roman"/>
                <a:cs typeface="Times New Roman"/>
              </a:rPr>
              <a:t> </a:t>
            </a:r>
            <a:r>
              <a:rPr sz="2600" spc="-4" dirty="0">
                <a:latin typeface="Calibri"/>
                <a:cs typeface="Calibri"/>
              </a:rPr>
              <a:t>g</a:t>
            </a:r>
            <a:r>
              <a:rPr sz="2600" spc="-9" dirty="0">
                <a:latin typeface="Calibri"/>
                <a:cs typeface="Calibri"/>
              </a:rPr>
              <a:t>l</a:t>
            </a:r>
            <a:r>
              <a:rPr sz="2600" dirty="0">
                <a:latin typeface="Calibri"/>
                <a:cs typeface="Calibri"/>
              </a:rPr>
              <a:t>o</a:t>
            </a:r>
            <a:r>
              <a:rPr sz="2600" spc="-9" dirty="0">
                <a:latin typeface="Calibri"/>
                <a:cs typeface="Calibri"/>
              </a:rPr>
              <a:t>b</a:t>
            </a:r>
            <a:r>
              <a:rPr sz="2600" dirty="0">
                <a:latin typeface="Calibri"/>
                <a:cs typeface="Calibri"/>
              </a:rPr>
              <a:t>al</a:t>
            </a:r>
            <a:r>
              <a:rPr sz="2600" spc="-66" dirty="0">
                <a:latin typeface="Times New Roman"/>
                <a:cs typeface="Times New Roman"/>
              </a:rPr>
              <a:t> </a:t>
            </a:r>
            <a:r>
              <a:rPr sz="2600" spc="-39" dirty="0">
                <a:latin typeface="Calibri"/>
                <a:cs typeface="Calibri"/>
              </a:rPr>
              <a:t>a</a:t>
            </a:r>
            <a:r>
              <a:rPr sz="2600" spc="-26" dirty="0">
                <a:latin typeface="Calibri"/>
                <a:cs typeface="Calibri"/>
              </a:rPr>
              <a:t>v</a:t>
            </a:r>
            <a:r>
              <a:rPr sz="2600" spc="-9" dirty="0">
                <a:latin typeface="Calibri"/>
                <a:cs typeface="Calibri"/>
              </a:rPr>
              <a:t>e</a:t>
            </a:r>
            <a:r>
              <a:rPr sz="2600" spc="-61" dirty="0">
                <a:latin typeface="Calibri"/>
                <a:cs typeface="Calibri"/>
              </a:rPr>
              <a:t>r</a:t>
            </a:r>
            <a:r>
              <a:rPr sz="2600" dirty="0">
                <a:latin typeface="Calibri"/>
                <a:cs typeface="Calibri"/>
              </a:rPr>
              <a:t>a</a:t>
            </a:r>
            <a:r>
              <a:rPr sz="2600" spc="-22" dirty="0">
                <a:latin typeface="Calibri"/>
                <a:cs typeface="Calibri"/>
              </a:rPr>
              <a:t>g</a:t>
            </a:r>
            <a:r>
              <a:rPr sz="2600" spc="-4" dirty="0">
                <a:latin typeface="Calibri"/>
                <a:cs typeface="Calibri"/>
              </a:rPr>
              <a:t>e</a:t>
            </a:r>
            <a:r>
              <a:rPr sz="2600" spc="-83" dirty="0">
                <a:latin typeface="Times New Roman"/>
                <a:cs typeface="Times New Roman"/>
              </a:rPr>
              <a:t> </a:t>
            </a:r>
            <a:r>
              <a:rPr sz="2600" spc="-39" dirty="0">
                <a:latin typeface="Calibri"/>
                <a:cs typeface="Calibri"/>
              </a:rPr>
              <a:t>r</a:t>
            </a:r>
            <a:r>
              <a:rPr sz="2600" spc="-9" dirty="0">
                <a:latin typeface="Calibri"/>
                <a:cs typeface="Calibri"/>
              </a:rPr>
              <a:t>e</a:t>
            </a:r>
            <a:r>
              <a:rPr sz="2600" dirty="0">
                <a:latin typeface="Calibri"/>
                <a:cs typeface="Calibri"/>
              </a:rPr>
              <a:t>s</a:t>
            </a:r>
            <a:r>
              <a:rPr sz="2600" spc="-9" dirty="0">
                <a:latin typeface="Calibri"/>
                <a:cs typeface="Calibri"/>
              </a:rPr>
              <a:t>ul</a:t>
            </a:r>
            <a:r>
              <a:rPr sz="2600" spc="-4" dirty="0">
                <a:latin typeface="Calibri"/>
                <a:cs typeface="Calibri"/>
              </a:rPr>
              <a:t>t</a:t>
            </a:r>
            <a:r>
              <a:rPr sz="2600" dirty="0">
                <a:latin typeface="Calibri"/>
                <a:cs typeface="Calibri"/>
              </a:rPr>
              <a:t>s</a:t>
            </a:r>
            <a:r>
              <a:rPr sz="2600" spc="-70" dirty="0">
                <a:latin typeface="Times New Roman"/>
                <a:cs typeface="Times New Roman"/>
              </a:rPr>
              <a:t> </a:t>
            </a:r>
            <a:r>
              <a:rPr sz="2600" dirty="0">
                <a:latin typeface="Calibri"/>
                <a:cs typeface="Calibri"/>
              </a:rPr>
              <a:t>s</a:t>
            </a:r>
            <a:r>
              <a:rPr sz="2600" spc="-9" dirty="0">
                <a:latin typeface="Calibri"/>
                <a:cs typeface="Calibri"/>
              </a:rPr>
              <a:t>h</a:t>
            </a:r>
            <a:r>
              <a:rPr sz="2600" spc="-13" dirty="0">
                <a:latin typeface="Calibri"/>
                <a:cs typeface="Calibri"/>
              </a:rPr>
              <a:t>o</a:t>
            </a:r>
            <a:r>
              <a:rPr sz="2600" spc="-4" dirty="0">
                <a:latin typeface="Calibri"/>
                <a:cs typeface="Calibri"/>
              </a:rPr>
              <a:t>w</a:t>
            </a:r>
            <a:r>
              <a:rPr sz="2600" spc="-57" dirty="0">
                <a:latin typeface="Times New Roman"/>
                <a:cs typeface="Times New Roman"/>
              </a:rPr>
              <a:t> </a:t>
            </a:r>
            <a:r>
              <a:rPr sz="2600" spc="-4" dirty="0">
                <a:latin typeface="Calibri"/>
                <a:cs typeface="Calibri"/>
              </a:rPr>
              <a:t>t</a:t>
            </a:r>
            <a:r>
              <a:rPr sz="2600" spc="-9" dirty="0">
                <a:latin typeface="Calibri"/>
                <a:cs typeface="Calibri"/>
              </a:rPr>
              <a:t>h</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spc="-9" dirty="0">
                <a:latin typeface="Calibri"/>
                <a:cs typeface="Calibri"/>
              </a:rPr>
              <a:t>di</a:t>
            </a:r>
            <a:r>
              <a:rPr sz="2600" spc="-26" dirty="0">
                <a:latin typeface="Calibri"/>
                <a:cs typeface="Calibri"/>
              </a:rPr>
              <a:t>f</a:t>
            </a:r>
            <a:r>
              <a:rPr sz="2600" spc="-70" dirty="0">
                <a:latin typeface="Calibri"/>
                <a:cs typeface="Calibri"/>
              </a:rPr>
              <a:t>f</a:t>
            </a:r>
            <a:r>
              <a:rPr sz="2600" spc="-9" dirty="0">
                <a:latin typeface="Calibri"/>
                <a:cs typeface="Calibri"/>
              </a:rPr>
              <a:t>e</a:t>
            </a:r>
            <a:r>
              <a:rPr sz="2600" spc="-39" dirty="0">
                <a:latin typeface="Calibri"/>
                <a:cs typeface="Calibri"/>
              </a:rPr>
              <a:t>r</a:t>
            </a:r>
            <a:r>
              <a:rPr sz="2600" spc="-9" dirty="0">
                <a:latin typeface="Calibri"/>
                <a:cs typeface="Calibri"/>
              </a:rPr>
              <a:t>en</a:t>
            </a:r>
            <a:r>
              <a:rPr sz="2600" spc="-4" dirty="0">
                <a:latin typeface="Calibri"/>
                <a:cs typeface="Calibri"/>
              </a:rPr>
              <a:t>c</a:t>
            </a:r>
            <a:r>
              <a:rPr sz="2600" spc="-9" dirty="0">
                <a:latin typeface="Calibri"/>
                <a:cs typeface="Calibri"/>
              </a:rPr>
              <a:t>e</a:t>
            </a:r>
            <a:r>
              <a:rPr sz="2600" dirty="0">
                <a:latin typeface="Calibri"/>
                <a:cs typeface="Calibri"/>
              </a:rPr>
              <a:t>s</a:t>
            </a:r>
            <a:r>
              <a:rPr sz="2600" dirty="0">
                <a:latin typeface="Times New Roman"/>
                <a:cs typeface="Times New Roman"/>
              </a:rPr>
              <a:t> </a:t>
            </a:r>
            <a:r>
              <a:rPr sz="2600" spc="-9" dirty="0">
                <a:latin typeface="Calibri"/>
                <a:cs typeface="Calibri"/>
              </a:rPr>
              <a:t>b</a:t>
            </a:r>
            <a:r>
              <a:rPr sz="2600" spc="-22" dirty="0">
                <a:latin typeface="Calibri"/>
                <a:cs typeface="Calibri"/>
              </a:rPr>
              <a:t>e</a:t>
            </a:r>
            <a:r>
              <a:rPr sz="2600" spc="-4" dirty="0">
                <a:latin typeface="Calibri"/>
                <a:cs typeface="Calibri"/>
              </a:rPr>
              <a:t>t</a:t>
            </a:r>
            <a:r>
              <a:rPr sz="2600" spc="-22" dirty="0">
                <a:latin typeface="Calibri"/>
                <a:cs typeface="Calibri"/>
              </a:rPr>
              <a:t>w</a:t>
            </a:r>
            <a:r>
              <a:rPr sz="2600" spc="-9" dirty="0">
                <a:latin typeface="Calibri"/>
                <a:cs typeface="Calibri"/>
              </a:rPr>
              <a:t>ee</a:t>
            </a:r>
            <a:r>
              <a:rPr sz="2600" dirty="0">
                <a:latin typeface="Calibri"/>
                <a:cs typeface="Calibri"/>
              </a:rPr>
              <a:t>n</a:t>
            </a:r>
            <a:r>
              <a:rPr sz="2600" spc="-88"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spc="-70" dirty="0">
                <a:latin typeface="Times New Roman"/>
                <a:cs typeface="Times New Roman"/>
              </a:rPr>
              <a:t> </a:t>
            </a:r>
            <a:r>
              <a:rPr sz="2600" spc="-22" dirty="0">
                <a:latin typeface="Calibri"/>
                <a:cs typeface="Calibri"/>
              </a:rPr>
              <a:t>w</a:t>
            </a:r>
            <a:r>
              <a:rPr sz="2600" spc="-9" dirty="0">
                <a:latin typeface="Calibri"/>
                <a:cs typeface="Calibri"/>
              </a:rPr>
              <a:t>e</a:t>
            </a:r>
            <a:r>
              <a:rPr sz="2600" spc="-39" dirty="0">
                <a:latin typeface="Calibri"/>
                <a:cs typeface="Calibri"/>
              </a:rPr>
              <a:t>r</a:t>
            </a:r>
            <a:r>
              <a:rPr sz="2600" spc="-4" dirty="0">
                <a:latin typeface="Calibri"/>
                <a:cs typeface="Calibri"/>
              </a:rPr>
              <a:t>e</a:t>
            </a:r>
            <a:r>
              <a:rPr sz="2600" spc="-70" dirty="0">
                <a:latin typeface="Times New Roman"/>
                <a:cs typeface="Times New Roman"/>
              </a:rPr>
              <a:t> </a:t>
            </a:r>
            <a:r>
              <a:rPr sz="2600" spc="-4" dirty="0">
                <a:latin typeface="Calibri"/>
                <a:cs typeface="Calibri"/>
              </a:rPr>
              <a:t>m</a:t>
            </a:r>
            <a:r>
              <a:rPr sz="2600" spc="-9" dirty="0">
                <a:latin typeface="Calibri"/>
                <a:cs typeface="Calibri"/>
              </a:rPr>
              <a:t>ini</a:t>
            </a:r>
            <a:r>
              <a:rPr sz="2600" spc="-4" dirty="0">
                <a:latin typeface="Calibri"/>
                <a:cs typeface="Calibri"/>
              </a:rPr>
              <a:t>m</a:t>
            </a:r>
            <a:r>
              <a:rPr sz="2600" dirty="0">
                <a:latin typeface="Calibri"/>
                <a:cs typeface="Calibri"/>
              </a:rPr>
              <a:t>al</a:t>
            </a:r>
          </a:p>
          <a:p>
            <a:pPr marL="311790" marR="1065097" indent="-300655">
              <a:spcBef>
                <a:spcPts val="631"/>
              </a:spcBef>
              <a:buFont typeface="Arial"/>
              <a:buChar char="•"/>
              <a:tabLst>
                <a:tab pos="311790" algn="l"/>
              </a:tabLst>
            </a:pPr>
            <a:r>
              <a:rPr sz="2600" spc="-4" dirty="0">
                <a:latin typeface="Calibri"/>
                <a:cs typeface="Calibri"/>
              </a:rPr>
              <a:t>E</a:t>
            </a:r>
            <a:r>
              <a:rPr sz="2600" spc="-9" dirty="0">
                <a:latin typeface="Calibri"/>
                <a:cs typeface="Calibri"/>
              </a:rPr>
              <a:t>r</a:t>
            </a:r>
            <a:r>
              <a:rPr sz="2600" spc="-48" dirty="0">
                <a:latin typeface="Calibri"/>
                <a:cs typeface="Calibri"/>
              </a:rPr>
              <a:t>r</a:t>
            </a:r>
            <a:r>
              <a:rPr sz="2600" dirty="0">
                <a:latin typeface="Calibri"/>
                <a:cs typeface="Calibri"/>
              </a:rPr>
              <a:t>o</a:t>
            </a:r>
            <a:r>
              <a:rPr sz="2600" spc="-4" dirty="0">
                <a:latin typeface="Calibri"/>
                <a:cs typeface="Calibri"/>
              </a:rPr>
              <a:t>r</a:t>
            </a:r>
            <a:r>
              <a:rPr sz="2600" spc="-61" dirty="0">
                <a:latin typeface="Times New Roman"/>
                <a:cs typeface="Times New Roman"/>
              </a:rPr>
              <a:t> </a:t>
            </a:r>
            <a:r>
              <a:rPr sz="2600" spc="-31" dirty="0">
                <a:latin typeface="Calibri"/>
                <a:cs typeface="Calibri"/>
              </a:rPr>
              <a:t>s</a:t>
            </a:r>
            <a:r>
              <a:rPr sz="2600" spc="-35" dirty="0">
                <a:latin typeface="Calibri"/>
                <a:cs typeface="Calibri"/>
              </a:rPr>
              <a:t>t</a:t>
            </a:r>
            <a:r>
              <a:rPr sz="2600" spc="-22" dirty="0">
                <a:latin typeface="Calibri"/>
                <a:cs typeface="Calibri"/>
              </a:rPr>
              <a:t>a</a:t>
            </a:r>
            <a:r>
              <a:rPr sz="2600" spc="-4" dirty="0">
                <a:latin typeface="Calibri"/>
                <a:cs typeface="Calibri"/>
              </a:rPr>
              <a:t>t</a:t>
            </a:r>
            <a:r>
              <a:rPr sz="2600" spc="-9" dirty="0">
                <a:latin typeface="Calibri"/>
                <a:cs typeface="Calibri"/>
              </a:rPr>
              <a:t>i</a:t>
            </a:r>
            <a:r>
              <a:rPr sz="2600" spc="-31" dirty="0">
                <a:latin typeface="Calibri"/>
                <a:cs typeface="Calibri"/>
              </a:rPr>
              <a:t>s</a:t>
            </a:r>
            <a:r>
              <a:rPr sz="2600" spc="-4" dirty="0">
                <a:latin typeface="Calibri"/>
                <a:cs typeface="Calibri"/>
              </a:rPr>
              <a:t>t</a:t>
            </a:r>
            <a:r>
              <a:rPr sz="2600" spc="-9" dirty="0">
                <a:latin typeface="Calibri"/>
                <a:cs typeface="Calibri"/>
              </a:rPr>
              <a:t>i</a:t>
            </a:r>
            <a:r>
              <a:rPr sz="2600" spc="-4" dirty="0">
                <a:latin typeface="Calibri"/>
                <a:cs typeface="Calibri"/>
              </a:rPr>
              <a:t>c</a:t>
            </a:r>
            <a:r>
              <a:rPr sz="2600" dirty="0">
                <a:latin typeface="Calibri"/>
                <a:cs typeface="Calibri"/>
              </a:rPr>
              <a:t>s</a:t>
            </a:r>
            <a:r>
              <a:rPr sz="2600" spc="-88" dirty="0">
                <a:latin typeface="Times New Roman"/>
                <a:cs typeface="Times New Roman"/>
              </a:rPr>
              <a:t> </a:t>
            </a:r>
            <a:r>
              <a:rPr sz="2600" dirty="0">
                <a:latin typeface="Calibri"/>
                <a:cs typeface="Calibri"/>
              </a:rPr>
              <a:t>s</a:t>
            </a:r>
            <a:r>
              <a:rPr sz="2600" spc="-9" dirty="0">
                <a:latin typeface="Calibri"/>
                <a:cs typeface="Calibri"/>
              </a:rPr>
              <a:t>h</a:t>
            </a:r>
            <a:r>
              <a:rPr sz="2600" spc="-13" dirty="0">
                <a:latin typeface="Calibri"/>
                <a:cs typeface="Calibri"/>
              </a:rPr>
              <a:t>o</a:t>
            </a:r>
            <a:r>
              <a:rPr sz="2600" spc="-4" dirty="0">
                <a:latin typeface="Calibri"/>
                <a:cs typeface="Calibri"/>
              </a:rPr>
              <a:t>w</a:t>
            </a:r>
            <a:r>
              <a:rPr sz="2600" spc="-66" dirty="0">
                <a:latin typeface="Times New Roman"/>
                <a:cs typeface="Times New Roman"/>
              </a:rPr>
              <a:t> </a:t>
            </a:r>
            <a:r>
              <a:rPr sz="2600" spc="-4" dirty="0">
                <a:latin typeface="Calibri"/>
                <a:cs typeface="Calibri"/>
              </a:rPr>
              <a:t>t</a:t>
            </a:r>
            <a:r>
              <a:rPr sz="2600" spc="-9" dirty="0">
                <a:latin typeface="Calibri"/>
                <a:cs typeface="Calibri"/>
              </a:rPr>
              <a:t>h</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dirty="0">
                <a:latin typeface="Calibri"/>
                <a:cs typeface="Calibri"/>
              </a:rPr>
              <a:t>a</a:t>
            </a:r>
            <a:r>
              <a:rPr sz="2600" spc="-9" dirty="0">
                <a:latin typeface="Calibri"/>
                <a:cs typeface="Calibri"/>
              </a:rPr>
              <a:t>l</a:t>
            </a:r>
            <a:r>
              <a:rPr sz="2600" dirty="0">
                <a:latin typeface="Calibri"/>
                <a:cs typeface="Calibri"/>
              </a:rPr>
              <a:t>l</a:t>
            </a:r>
            <a:r>
              <a:rPr sz="2600" spc="-66"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dirty="0">
                <a:latin typeface="Times New Roman"/>
                <a:cs typeface="Times New Roman"/>
              </a:rPr>
              <a:t> </a:t>
            </a:r>
            <a:r>
              <a:rPr sz="2600" spc="-9" dirty="0">
                <a:latin typeface="Calibri"/>
                <a:cs typeface="Calibri"/>
              </a:rPr>
              <a:t>per</a:t>
            </a:r>
            <a:r>
              <a:rPr sz="2600" spc="-57" dirty="0">
                <a:latin typeface="Calibri"/>
                <a:cs typeface="Calibri"/>
              </a:rPr>
              <a:t>f</a:t>
            </a:r>
            <a:r>
              <a:rPr sz="2600" dirty="0">
                <a:latin typeface="Calibri"/>
                <a:cs typeface="Calibri"/>
              </a:rPr>
              <a:t>o</a:t>
            </a:r>
            <a:r>
              <a:rPr sz="2600" spc="-9" dirty="0">
                <a:latin typeface="Calibri"/>
                <a:cs typeface="Calibri"/>
              </a:rPr>
              <a:t>r</a:t>
            </a:r>
            <a:r>
              <a:rPr sz="2600" spc="-4" dirty="0">
                <a:latin typeface="Calibri"/>
                <a:cs typeface="Calibri"/>
              </a:rPr>
              <a:t>m</a:t>
            </a:r>
            <a:r>
              <a:rPr sz="2600" spc="-9" dirty="0">
                <a:latin typeface="Calibri"/>
                <a:cs typeface="Calibri"/>
              </a:rPr>
              <a:t>e</a:t>
            </a:r>
            <a:r>
              <a:rPr sz="2600" dirty="0">
                <a:latin typeface="Calibri"/>
                <a:cs typeface="Calibri"/>
              </a:rPr>
              <a:t>d</a:t>
            </a:r>
            <a:r>
              <a:rPr sz="2600" spc="-66" dirty="0">
                <a:latin typeface="Times New Roman"/>
                <a:cs typeface="Times New Roman"/>
              </a:rPr>
              <a:t> </a:t>
            </a:r>
            <a:r>
              <a:rPr sz="2600" spc="-22" dirty="0">
                <a:latin typeface="Calibri"/>
                <a:cs typeface="Calibri"/>
              </a:rPr>
              <a:t>w</a:t>
            </a:r>
            <a:r>
              <a:rPr sz="2600" spc="-9" dirty="0">
                <a:latin typeface="Calibri"/>
                <a:cs typeface="Calibri"/>
              </a:rPr>
              <a:t>el</a:t>
            </a:r>
            <a:r>
              <a:rPr sz="2600" dirty="0">
                <a:latin typeface="Calibri"/>
                <a:cs typeface="Calibri"/>
              </a:rPr>
              <a:t>l</a:t>
            </a:r>
          </a:p>
          <a:p>
            <a:pPr marL="311790" marR="4454" indent="-300655">
              <a:spcBef>
                <a:spcPts val="631"/>
              </a:spcBef>
              <a:buFont typeface="Arial"/>
              <a:buChar char="•"/>
              <a:tabLst>
                <a:tab pos="311790" algn="l"/>
              </a:tabLst>
            </a:pPr>
            <a:r>
              <a:rPr sz="2600" spc="-39" dirty="0">
                <a:latin typeface="Calibri"/>
                <a:cs typeface="Calibri"/>
              </a:rPr>
              <a:t>R</a:t>
            </a:r>
            <a:r>
              <a:rPr sz="2600" spc="-9" dirty="0">
                <a:latin typeface="Calibri"/>
                <a:cs typeface="Calibri"/>
              </a:rPr>
              <a:t>e</a:t>
            </a:r>
            <a:r>
              <a:rPr sz="2600" dirty="0">
                <a:latin typeface="Calibri"/>
                <a:cs typeface="Calibri"/>
              </a:rPr>
              <a:t>s</a:t>
            </a:r>
            <a:r>
              <a:rPr sz="2600" spc="-9" dirty="0">
                <a:latin typeface="Calibri"/>
                <a:cs typeface="Calibri"/>
              </a:rPr>
              <a:t>ul</a:t>
            </a:r>
            <a:r>
              <a:rPr sz="2600" spc="-4" dirty="0">
                <a:latin typeface="Calibri"/>
                <a:cs typeface="Calibri"/>
              </a:rPr>
              <a:t>t</a:t>
            </a:r>
            <a:r>
              <a:rPr sz="2600" dirty="0">
                <a:latin typeface="Calibri"/>
                <a:cs typeface="Calibri"/>
              </a:rPr>
              <a:t>s</a:t>
            </a:r>
            <a:r>
              <a:rPr sz="2600" spc="-88" dirty="0">
                <a:latin typeface="Times New Roman"/>
                <a:cs typeface="Times New Roman"/>
              </a:rPr>
              <a:t> </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75" dirty="0">
                <a:latin typeface="Times New Roman"/>
                <a:cs typeface="Times New Roman"/>
              </a:rPr>
              <a:t> </a:t>
            </a:r>
            <a:r>
              <a:rPr sz="2600" spc="-9" dirty="0">
                <a:latin typeface="Calibri"/>
                <a:cs typeface="Calibri"/>
              </a:rPr>
              <a:t>en</a:t>
            </a:r>
            <a:r>
              <a:rPr sz="2600" dirty="0">
                <a:latin typeface="Calibri"/>
                <a:cs typeface="Calibri"/>
              </a:rPr>
              <a:t>d</a:t>
            </a:r>
            <a:r>
              <a:rPr sz="2600" spc="-66" dirty="0">
                <a:latin typeface="Times New Roman"/>
                <a:cs typeface="Times New Roman"/>
              </a:rPr>
              <a:t> </a:t>
            </a:r>
            <a:r>
              <a:rPr sz="2600" dirty="0">
                <a:latin typeface="Calibri"/>
                <a:cs typeface="Calibri"/>
              </a:rPr>
              <a:t>of</a:t>
            </a:r>
            <a:r>
              <a:rPr sz="2600" spc="-75"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75" dirty="0">
                <a:latin typeface="Times New Roman"/>
                <a:cs typeface="Times New Roman"/>
              </a:rPr>
              <a:t> </a:t>
            </a:r>
            <a:r>
              <a:rPr sz="2600" dirty="0">
                <a:latin typeface="Calibri"/>
                <a:cs typeface="Calibri"/>
              </a:rPr>
              <a:t>s</a:t>
            </a:r>
            <a:r>
              <a:rPr sz="2600" spc="-9" dirty="0">
                <a:latin typeface="Calibri"/>
                <a:cs typeface="Calibri"/>
              </a:rPr>
              <a:t>i</a:t>
            </a:r>
            <a:r>
              <a:rPr sz="2600" spc="-4" dirty="0">
                <a:latin typeface="Calibri"/>
                <a:cs typeface="Calibri"/>
              </a:rPr>
              <a:t>m</a:t>
            </a:r>
            <a:r>
              <a:rPr sz="2600" spc="-9" dirty="0">
                <a:latin typeface="Calibri"/>
                <a:cs typeface="Calibri"/>
              </a:rPr>
              <a:t>ul</a:t>
            </a:r>
            <a:r>
              <a:rPr sz="2600" spc="-22" dirty="0">
                <a:latin typeface="Calibri"/>
                <a:cs typeface="Calibri"/>
              </a:rPr>
              <a:t>a</a:t>
            </a:r>
            <a:r>
              <a:rPr sz="2600" spc="-4" dirty="0">
                <a:latin typeface="Calibri"/>
                <a:cs typeface="Calibri"/>
              </a:rPr>
              <a:t>t</a:t>
            </a:r>
            <a:r>
              <a:rPr sz="2600" spc="-9" dirty="0">
                <a:latin typeface="Calibri"/>
                <a:cs typeface="Calibri"/>
              </a:rPr>
              <a:t>i</a:t>
            </a:r>
            <a:r>
              <a:rPr sz="2600" dirty="0">
                <a:latin typeface="Calibri"/>
                <a:cs typeface="Calibri"/>
              </a:rPr>
              <a:t>on</a:t>
            </a:r>
            <a:r>
              <a:rPr sz="2600" spc="-66" dirty="0">
                <a:latin typeface="Times New Roman"/>
                <a:cs typeface="Times New Roman"/>
              </a:rPr>
              <a:t> </a:t>
            </a:r>
            <a:r>
              <a:rPr sz="2600" spc="-9" dirty="0">
                <a:latin typeface="Calibri"/>
                <a:cs typeface="Calibri"/>
              </a:rPr>
              <a:t>peri</a:t>
            </a:r>
            <a:r>
              <a:rPr sz="2600" dirty="0">
                <a:latin typeface="Calibri"/>
                <a:cs typeface="Calibri"/>
              </a:rPr>
              <a:t>od</a:t>
            </a:r>
            <a:r>
              <a:rPr sz="2600" spc="-66" dirty="0">
                <a:latin typeface="Times New Roman"/>
                <a:cs typeface="Times New Roman"/>
              </a:rPr>
              <a:t> </a:t>
            </a:r>
            <a:r>
              <a:rPr sz="2600" dirty="0">
                <a:latin typeface="Calibri"/>
                <a:cs typeface="Calibri"/>
              </a:rPr>
              <a:t>s</a:t>
            </a:r>
            <a:r>
              <a:rPr sz="2600" spc="-9" dirty="0">
                <a:latin typeface="Calibri"/>
                <a:cs typeface="Calibri"/>
              </a:rPr>
              <a:t>h</a:t>
            </a:r>
            <a:r>
              <a:rPr sz="2600" spc="-13" dirty="0">
                <a:latin typeface="Calibri"/>
                <a:cs typeface="Calibri"/>
              </a:rPr>
              <a:t>o</a:t>
            </a:r>
            <a:r>
              <a:rPr sz="2600" spc="-4" dirty="0">
                <a:latin typeface="Calibri"/>
                <a:cs typeface="Calibri"/>
              </a:rPr>
              <a:t>w</a:t>
            </a:r>
            <a:r>
              <a:rPr sz="2600" spc="-4" dirty="0">
                <a:latin typeface="Times New Roman"/>
                <a:cs typeface="Times New Roman"/>
              </a:rPr>
              <a:t> </a:t>
            </a:r>
            <a:r>
              <a:rPr sz="2600" spc="-4" dirty="0">
                <a:latin typeface="Calibri"/>
                <a:cs typeface="Calibri"/>
              </a:rPr>
              <a:t>t</a:t>
            </a:r>
            <a:r>
              <a:rPr sz="2600" spc="-9" dirty="0">
                <a:latin typeface="Calibri"/>
                <a:cs typeface="Calibri"/>
              </a:rPr>
              <a:t>h</a:t>
            </a:r>
            <a:r>
              <a:rPr sz="2600" spc="-22" dirty="0">
                <a:latin typeface="Calibri"/>
                <a:cs typeface="Calibri"/>
              </a:rPr>
              <a:t>a</a:t>
            </a:r>
            <a:r>
              <a:rPr sz="2600" spc="-4" dirty="0">
                <a:latin typeface="Calibri"/>
                <a:cs typeface="Calibri"/>
              </a:rPr>
              <a:t>t</a:t>
            </a:r>
            <a:r>
              <a:rPr sz="2600" spc="-88"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83" dirty="0">
                <a:latin typeface="Times New Roman"/>
                <a:cs typeface="Times New Roman"/>
              </a:rPr>
              <a:t> </a:t>
            </a:r>
            <a:r>
              <a:rPr sz="2600" spc="-9" dirty="0">
                <a:latin typeface="Calibri"/>
                <a:cs typeface="Calibri"/>
              </a:rPr>
              <a:t>l</a:t>
            </a:r>
            <a:r>
              <a:rPr sz="2600" dirty="0">
                <a:latin typeface="Calibri"/>
                <a:cs typeface="Calibri"/>
              </a:rPr>
              <a:t>a</a:t>
            </a:r>
            <a:r>
              <a:rPr sz="2600" spc="-39" dirty="0">
                <a:latin typeface="Calibri"/>
                <a:cs typeface="Calibri"/>
              </a:rPr>
              <a:t>r</a:t>
            </a:r>
            <a:r>
              <a:rPr sz="2600" spc="-22" dirty="0">
                <a:latin typeface="Calibri"/>
                <a:cs typeface="Calibri"/>
              </a:rPr>
              <a:t>g</a:t>
            </a:r>
            <a:r>
              <a:rPr sz="2600" spc="-9" dirty="0">
                <a:latin typeface="Calibri"/>
                <a:cs typeface="Calibri"/>
              </a:rPr>
              <a:t>e</a:t>
            </a:r>
            <a:r>
              <a:rPr sz="2600" spc="-31" dirty="0">
                <a:latin typeface="Calibri"/>
                <a:cs typeface="Calibri"/>
              </a:rPr>
              <a:t>s</a:t>
            </a:r>
            <a:r>
              <a:rPr sz="2600" spc="-4" dirty="0">
                <a:latin typeface="Calibri"/>
                <a:cs typeface="Calibri"/>
              </a:rPr>
              <a:t>t</a:t>
            </a:r>
            <a:r>
              <a:rPr sz="2600" spc="-66" dirty="0">
                <a:latin typeface="Times New Roman"/>
                <a:cs typeface="Times New Roman"/>
              </a:rPr>
              <a:t> </a:t>
            </a:r>
            <a:r>
              <a:rPr sz="2600" dirty="0">
                <a:latin typeface="Calibri"/>
                <a:cs typeface="Calibri"/>
              </a:rPr>
              <a:t>S</a:t>
            </a:r>
            <a:r>
              <a:rPr sz="2600" spc="-22" dirty="0">
                <a:latin typeface="Calibri"/>
                <a:cs typeface="Calibri"/>
              </a:rPr>
              <a:t>S</a:t>
            </a:r>
            <a:r>
              <a:rPr sz="2600" dirty="0">
                <a:latin typeface="Calibri"/>
                <a:cs typeface="Calibri"/>
              </a:rPr>
              <a:t>T</a:t>
            </a:r>
            <a:r>
              <a:rPr sz="2600" spc="-79" dirty="0">
                <a:latin typeface="Times New Roman"/>
                <a:cs typeface="Times New Roman"/>
              </a:rPr>
              <a:t> </a:t>
            </a:r>
            <a:r>
              <a:rPr sz="2600" spc="-9" dirty="0">
                <a:latin typeface="Calibri"/>
                <a:cs typeface="Calibri"/>
              </a:rPr>
              <a:t>di</a:t>
            </a:r>
            <a:r>
              <a:rPr sz="2600" spc="-26" dirty="0">
                <a:latin typeface="Calibri"/>
                <a:cs typeface="Calibri"/>
              </a:rPr>
              <a:t>f</a:t>
            </a:r>
            <a:r>
              <a:rPr sz="2600" spc="-70" dirty="0">
                <a:latin typeface="Calibri"/>
                <a:cs typeface="Calibri"/>
              </a:rPr>
              <a:t>f</a:t>
            </a:r>
            <a:r>
              <a:rPr sz="2600" spc="-9" dirty="0">
                <a:latin typeface="Calibri"/>
                <a:cs typeface="Calibri"/>
              </a:rPr>
              <a:t>e</a:t>
            </a:r>
            <a:r>
              <a:rPr sz="2600" spc="-39" dirty="0">
                <a:latin typeface="Calibri"/>
                <a:cs typeface="Calibri"/>
              </a:rPr>
              <a:t>r</a:t>
            </a:r>
            <a:r>
              <a:rPr sz="2600" spc="-9" dirty="0">
                <a:latin typeface="Calibri"/>
                <a:cs typeface="Calibri"/>
              </a:rPr>
              <a:t>en</a:t>
            </a:r>
            <a:r>
              <a:rPr sz="2600" spc="-4" dirty="0">
                <a:latin typeface="Calibri"/>
                <a:cs typeface="Calibri"/>
              </a:rPr>
              <a:t>c</a:t>
            </a:r>
            <a:r>
              <a:rPr sz="2600" spc="-9" dirty="0">
                <a:latin typeface="Calibri"/>
                <a:cs typeface="Calibri"/>
              </a:rPr>
              <a:t>e</a:t>
            </a:r>
            <a:r>
              <a:rPr sz="2600" dirty="0">
                <a:latin typeface="Calibri"/>
                <a:cs typeface="Calibri"/>
              </a:rPr>
              <a:t>s</a:t>
            </a:r>
            <a:r>
              <a:rPr sz="2600" spc="-70" dirty="0">
                <a:latin typeface="Times New Roman"/>
                <a:cs typeface="Times New Roman"/>
              </a:rPr>
              <a:t> </a:t>
            </a:r>
            <a:r>
              <a:rPr sz="2600" spc="-9" dirty="0">
                <a:latin typeface="Calibri"/>
                <a:cs typeface="Calibri"/>
              </a:rPr>
              <a:t>b</a:t>
            </a:r>
            <a:r>
              <a:rPr sz="2600" spc="-22" dirty="0">
                <a:latin typeface="Calibri"/>
                <a:cs typeface="Calibri"/>
              </a:rPr>
              <a:t>e</a:t>
            </a:r>
            <a:r>
              <a:rPr sz="2600" spc="-4" dirty="0">
                <a:latin typeface="Calibri"/>
                <a:cs typeface="Calibri"/>
              </a:rPr>
              <a:t>t</a:t>
            </a:r>
            <a:r>
              <a:rPr sz="2600" spc="-22" dirty="0">
                <a:latin typeface="Calibri"/>
                <a:cs typeface="Calibri"/>
              </a:rPr>
              <a:t>w</a:t>
            </a:r>
            <a:r>
              <a:rPr sz="2600" spc="-9" dirty="0">
                <a:latin typeface="Calibri"/>
                <a:cs typeface="Calibri"/>
              </a:rPr>
              <a:t>ee</a:t>
            </a:r>
            <a:r>
              <a:rPr sz="2600" dirty="0">
                <a:latin typeface="Calibri"/>
                <a:cs typeface="Calibri"/>
              </a:rPr>
              <a:t>n</a:t>
            </a:r>
            <a:r>
              <a:rPr sz="2600" spc="-75"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4"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spc="-70" dirty="0">
                <a:latin typeface="Times New Roman"/>
                <a:cs typeface="Times New Roman"/>
              </a:rPr>
              <a:t> </a:t>
            </a:r>
            <a:r>
              <a:rPr sz="2600" spc="-22" dirty="0">
                <a:latin typeface="Calibri"/>
                <a:cs typeface="Calibri"/>
              </a:rPr>
              <a:t>w</a:t>
            </a:r>
            <a:r>
              <a:rPr sz="2600" spc="-9" dirty="0">
                <a:latin typeface="Calibri"/>
                <a:cs typeface="Calibri"/>
              </a:rPr>
              <a:t>e</a:t>
            </a:r>
            <a:r>
              <a:rPr sz="2600" spc="-39" dirty="0">
                <a:latin typeface="Calibri"/>
                <a:cs typeface="Calibri"/>
              </a:rPr>
              <a:t>r</a:t>
            </a:r>
            <a:r>
              <a:rPr sz="2600" spc="-4" dirty="0">
                <a:latin typeface="Calibri"/>
                <a:cs typeface="Calibri"/>
              </a:rPr>
              <a:t>e</a:t>
            </a:r>
            <a:r>
              <a:rPr sz="2600" spc="-75" dirty="0">
                <a:latin typeface="Times New Roman"/>
                <a:cs typeface="Times New Roman"/>
              </a:rPr>
              <a:t> </a:t>
            </a:r>
            <a:r>
              <a:rPr sz="2600" spc="-57" dirty="0">
                <a:latin typeface="Calibri"/>
                <a:cs typeface="Calibri"/>
              </a:rPr>
              <a:t>f</a:t>
            </a:r>
            <a:r>
              <a:rPr sz="2600" dirty="0">
                <a:latin typeface="Calibri"/>
                <a:cs typeface="Calibri"/>
              </a:rPr>
              <a:t>o</a:t>
            </a:r>
            <a:r>
              <a:rPr sz="2600" spc="-9" dirty="0">
                <a:latin typeface="Calibri"/>
                <a:cs typeface="Calibri"/>
              </a:rPr>
              <a:t>un</a:t>
            </a:r>
            <a:r>
              <a:rPr sz="2600" dirty="0">
                <a:latin typeface="Calibri"/>
                <a:cs typeface="Calibri"/>
              </a:rPr>
              <a:t>d</a:t>
            </a:r>
            <a:r>
              <a:rPr sz="2600" spc="-66" dirty="0">
                <a:latin typeface="Times New Roman"/>
                <a:cs typeface="Times New Roman"/>
              </a:rPr>
              <a:t> </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spc="-9" dirty="0">
                <a:latin typeface="Calibri"/>
                <a:cs typeface="Calibri"/>
              </a:rPr>
              <a:t>hi</a:t>
            </a:r>
            <a:r>
              <a:rPr sz="2600" spc="-4" dirty="0">
                <a:latin typeface="Calibri"/>
                <a:cs typeface="Calibri"/>
              </a:rPr>
              <a:t>g</a:t>
            </a:r>
            <a:r>
              <a:rPr sz="2600" dirty="0">
                <a:latin typeface="Calibri"/>
                <a:cs typeface="Calibri"/>
              </a:rPr>
              <a:t>h</a:t>
            </a:r>
            <a:r>
              <a:rPr sz="2600" spc="-66" dirty="0">
                <a:latin typeface="Times New Roman"/>
                <a:cs typeface="Times New Roman"/>
              </a:rPr>
              <a:t> </a:t>
            </a:r>
            <a:r>
              <a:rPr sz="2600" spc="-9" dirty="0">
                <a:latin typeface="Calibri"/>
                <a:cs typeface="Calibri"/>
              </a:rPr>
              <a:t>l</a:t>
            </a:r>
            <a:r>
              <a:rPr sz="2600" spc="-22" dirty="0">
                <a:latin typeface="Calibri"/>
                <a:cs typeface="Calibri"/>
              </a:rPr>
              <a:t>a</a:t>
            </a:r>
            <a:r>
              <a:rPr sz="2600" spc="-4" dirty="0">
                <a:latin typeface="Calibri"/>
                <a:cs typeface="Calibri"/>
              </a:rPr>
              <a:t>t</a:t>
            </a:r>
            <a:r>
              <a:rPr sz="2600" spc="-9" dirty="0">
                <a:latin typeface="Calibri"/>
                <a:cs typeface="Calibri"/>
              </a:rPr>
              <a:t>i</a:t>
            </a:r>
            <a:r>
              <a:rPr sz="2600" spc="-4" dirty="0">
                <a:latin typeface="Calibri"/>
                <a:cs typeface="Calibri"/>
              </a:rPr>
              <a:t>t</a:t>
            </a:r>
            <a:r>
              <a:rPr sz="2600" spc="-9" dirty="0">
                <a:latin typeface="Calibri"/>
                <a:cs typeface="Calibri"/>
              </a:rPr>
              <a:t>ude</a:t>
            </a:r>
            <a:r>
              <a:rPr sz="2600" dirty="0">
                <a:latin typeface="Calibri"/>
                <a:cs typeface="Calibri"/>
              </a:rPr>
              <a: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Espace réservé du contenu 2"/>
          <p:cNvSpPr>
            <a:spLocks noGrp="1"/>
          </p:cNvSpPr>
          <p:nvPr>
            <p:ph sz="quarter" idx="10"/>
          </p:nvPr>
        </p:nvSpPr>
        <p:spPr>
          <a:xfrm>
            <a:off x="457200" y="1295400"/>
            <a:ext cx="8153400" cy="4724400"/>
          </a:xfrm>
        </p:spPr>
        <p:txBody>
          <a:bodyPr/>
          <a:lstStyle/>
          <a:p>
            <a:r>
              <a:rPr lang="en-US" b="1" dirty="0" smtClean="0"/>
              <a:t>Paul </a:t>
            </a:r>
            <a:r>
              <a:rPr lang="en-US" b="1" dirty="0" err="1" smtClean="0"/>
              <a:t>DiGiacomo</a:t>
            </a:r>
            <a:r>
              <a:rPr lang="en-US" b="1" dirty="0" smtClean="0"/>
              <a:t> </a:t>
            </a:r>
            <a:r>
              <a:rPr lang="en-US" dirty="0" smtClean="0"/>
              <a:t>(NOAA/STAR, OCR-VC) and </a:t>
            </a:r>
            <a:r>
              <a:rPr lang="en-US" b="1" dirty="0" smtClean="0"/>
              <a:t>Philippe </a:t>
            </a:r>
            <a:r>
              <a:rPr lang="en-US" b="1" dirty="0" err="1" smtClean="0"/>
              <a:t>Escudier</a:t>
            </a:r>
            <a:r>
              <a:rPr lang="en-US" b="1" dirty="0" smtClean="0"/>
              <a:t> </a:t>
            </a:r>
            <a:r>
              <a:rPr lang="en-US" dirty="0" smtClean="0"/>
              <a:t>(CNES, OST-VC) were the moderators for this topic</a:t>
            </a:r>
          </a:p>
          <a:p>
            <a:pPr lvl="1"/>
            <a:r>
              <a:rPr lang="en-US" b="1" dirty="0" smtClean="0"/>
              <a:t>Paul</a:t>
            </a:r>
            <a:r>
              <a:rPr lang="en-US" dirty="0" smtClean="0"/>
              <a:t> introduced the INSITU-OCR (</a:t>
            </a:r>
            <a:r>
              <a:rPr lang="en-US" i="1" dirty="0" smtClean="0"/>
              <a:t>International Network for Sensor Inter-comparison and Uncertainty assessment for Ocean Color Radiometry</a:t>
            </a:r>
            <a:r>
              <a:rPr lang="en-US" dirty="0" smtClean="0"/>
              <a:t>) initiative aimed at integrating and rationalizing inter-agency efforts on satellite sensor inter-comparisons and uncertainty assessment for remote sensing products with particular emphasis on requirements addressing the generation of ocean color Essential Climate Variables as proposed by the Global Climate Observing System (GCOS).</a:t>
            </a:r>
          </a:p>
          <a:p>
            <a:pPr lvl="1"/>
            <a:r>
              <a:rPr lang="en-US" b="1" dirty="0" smtClean="0"/>
              <a:t>Philippe</a:t>
            </a:r>
            <a:r>
              <a:rPr lang="en-US" dirty="0" smtClean="0"/>
              <a:t> discussed classical Cal/Val methods, and highlighted the importance of multi-technique data, statistical analysis and scientific analysis, citing the example of </a:t>
            </a:r>
            <a:r>
              <a:rPr lang="en-US" dirty="0" err="1" smtClean="0"/>
              <a:t>BioArgo</a:t>
            </a:r>
            <a:r>
              <a:rPr lang="en-US" dirty="0" smtClean="0"/>
              <a:t> and climate monitoring as illustrations of the complementarity and potential of these diverse techniques.</a:t>
            </a:r>
            <a:endParaRPr lang="en-US" dirty="0"/>
          </a:p>
        </p:txBody>
      </p:sp>
      <p:sp>
        <p:nvSpPr>
          <p:cNvPr id="4" name="Espace réservé du contenu 3"/>
          <p:cNvSpPr>
            <a:spLocks noGrp="1"/>
          </p:cNvSpPr>
          <p:nvPr>
            <p:ph sz="quarter" idx="11"/>
          </p:nvPr>
        </p:nvSpPr>
        <p:spPr/>
        <p:txBody>
          <a:bodyPr/>
          <a:lstStyle/>
          <a:p>
            <a:pPr algn="l"/>
            <a:r>
              <a:rPr lang="en-US" dirty="0" smtClean="0"/>
              <a:t>Harmonizing Cal/Val activities</a:t>
            </a:r>
            <a:endParaRPr lang="fr-FR" dirty="0" smtClean="0">
              <a:latin typeface="Calibri"/>
              <a:ea typeface="Calibri"/>
              <a:cs typeface="Times New Roman"/>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9350" y="2390617"/>
            <a:ext cx="5965299" cy="1200329"/>
          </a:xfrm>
          <a:prstGeom prst="rect">
            <a:avLst/>
          </a:prstGeom>
        </p:spPr>
        <p:txBody>
          <a:bodyPr vert="horz" wrap="square" lIns="0" tIns="0" rIns="0" bIns="0" rtlCol="0">
            <a:spAutoFit/>
          </a:bodyPr>
          <a:lstStyle/>
          <a:p>
            <a:pPr marL="427598" marR="4454" indent="209345"/>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dirty="0">
                <a:latin typeface="Calibri"/>
                <a:cs typeface="Calibri"/>
              </a:rPr>
              <a:t>the</a:t>
            </a:r>
            <a:r>
              <a:rPr spc="-88" dirty="0">
                <a:latin typeface="Times New Roman"/>
                <a:cs typeface="Times New Roman"/>
              </a:rPr>
              <a:t> </a:t>
            </a:r>
            <a:r>
              <a:rPr dirty="0">
                <a:latin typeface="Calibri"/>
                <a:cs typeface="Calibri"/>
              </a:rPr>
              <a:t>Bu</a:t>
            </a:r>
            <a:r>
              <a:rPr spc="-57" dirty="0"/>
              <a:t>r</a:t>
            </a:r>
            <a:r>
              <a:rPr spc="4" dirty="0"/>
              <a:t>e</a:t>
            </a:r>
            <a:r>
              <a:rPr dirty="0">
                <a:latin typeface="Calibri"/>
                <a:cs typeface="Calibri"/>
              </a:rPr>
              <a:t>au</a:t>
            </a:r>
            <a:r>
              <a:rPr spc="-114" dirty="0">
                <a:latin typeface="Times New Roman"/>
                <a:cs typeface="Times New Roman"/>
              </a:rPr>
              <a:t> </a:t>
            </a:r>
            <a:r>
              <a:rPr dirty="0">
                <a:latin typeface="Calibri"/>
                <a:cs typeface="Calibri"/>
              </a:rPr>
              <a:t>of</a:t>
            </a:r>
            <a:r>
              <a:rPr dirty="0">
                <a:latin typeface="Times New Roman"/>
                <a:cs typeface="Times New Roman"/>
              </a:rPr>
              <a:t> </a:t>
            </a:r>
            <a:r>
              <a:rPr dirty="0">
                <a:latin typeface="Calibri"/>
                <a:cs typeface="Calibri"/>
              </a:rPr>
              <a:t>M</a:t>
            </a:r>
            <a:r>
              <a:rPr spc="-18" dirty="0"/>
              <a:t>e</a:t>
            </a:r>
            <a:r>
              <a:rPr spc="-44" dirty="0"/>
              <a:t>t</a:t>
            </a:r>
            <a:r>
              <a:rPr spc="4" dirty="0"/>
              <a:t>e</a:t>
            </a:r>
            <a:r>
              <a:rPr dirty="0">
                <a:latin typeface="Calibri"/>
                <a:cs typeface="Calibri"/>
              </a:rPr>
              <a:t>o</a:t>
            </a:r>
            <a:r>
              <a:rPr spc="-66" dirty="0"/>
              <a:t>r</a:t>
            </a:r>
            <a:r>
              <a:rPr dirty="0">
                <a:latin typeface="Calibri"/>
                <a:cs typeface="Calibri"/>
              </a:rPr>
              <a:t>o</a:t>
            </a:r>
            <a:r>
              <a:rPr spc="-4" dirty="0"/>
              <a:t>l</a:t>
            </a:r>
            <a:r>
              <a:rPr dirty="0">
                <a:latin typeface="Calibri"/>
                <a:cs typeface="Calibri"/>
              </a:rPr>
              <a:t>ogy</a:t>
            </a:r>
            <a:r>
              <a:rPr spc="-127" dirty="0">
                <a:latin typeface="Times New Roman"/>
                <a:cs typeface="Times New Roman"/>
              </a:rPr>
              <a:t> </a:t>
            </a:r>
            <a:r>
              <a:rPr dirty="0">
                <a:latin typeface="Calibri"/>
                <a:cs typeface="Calibri"/>
              </a:rPr>
              <a:t>o</a:t>
            </a:r>
            <a:r>
              <a:rPr spc="-4" dirty="0"/>
              <a:t>c</a:t>
            </a:r>
            <a:r>
              <a:rPr spc="4" dirty="0"/>
              <a:t>e</a:t>
            </a:r>
            <a:r>
              <a:rPr dirty="0">
                <a:latin typeface="Calibri"/>
                <a:cs typeface="Calibri"/>
              </a:rPr>
              <a:t>an</a:t>
            </a:r>
            <a:r>
              <a:rPr spc="-105" dirty="0">
                <a:latin typeface="Times New Roman"/>
                <a:cs typeface="Times New Roman"/>
              </a:rPr>
              <a:t> </a:t>
            </a:r>
            <a:r>
              <a:rPr spc="-4" dirty="0"/>
              <a:t>m</a:t>
            </a:r>
            <a:r>
              <a:rPr dirty="0">
                <a:latin typeface="Calibri"/>
                <a:cs typeface="Calibri"/>
              </a:rPr>
              <a:t>od</a:t>
            </a:r>
            <a:r>
              <a:rPr spc="4" dirty="0"/>
              <a:t>e</a:t>
            </a:r>
            <a:r>
              <a:rPr dirty="0">
                <a:latin typeface="Calibri"/>
                <a:cs typeface="Calibri"/>
              </a:rPr>
              <a:t>l</a:t>
            </a:r>
          </a:p>
        </p:txBody>
      </p:sp>
      <p:sp>
        <p:nvSpPr>
          <p:cNvPr id="4" name="object 4"/>
          <p:cNvSpPr txBox="1"/>
          <p:nvPr/>
        </p:nvSpPr>
        <p:spPr>
          <a:xfrm>
            <a:off x="2919900" y="3942484"/>
            <a:ext cx="4395300" cy="1034129"/>
          </a:xfrm>
          <a:prstGeom prst="rect">
            <a:avLst/>
          </a:prstGeom>
        </p:spPr>
        <p:txBody>
          <a:bodyPr vert="horz" wrap="square" lIns="0" tIns="0" rIns="0" bIns="0" rtlCol="0">
            <a:spAutoFit/>
          </a:bodyPr>
          <a:lstStyle/>
          <a:p>
            <a:pPr marL="11135" marR="4454" indent="845731">
              <a:lnSpc>
                <a:spcPct val="120000"/>
              </a:lnSpc>
            </a:pPr>
            <a:r>
              <a:rPr sz="2800" spc="-61" dirty="0" err="1">
                <a:solidFill>
                  <a:srgbClr val="898989"/>
                </a:solidFill>
                <a:latin typeface="Calibri"/>
                <a:cs typeface="Calibri"/>
              </a:rPr>
              <a:t>P</a:t>
            </a:r>
            <a:r>
              <a:rPr sz="2800" spc="-44" dirty="0" err="1">
                <a:solidFill>
                  <a:srgbClr val="898989"/>
                </a:solidFill>
                <a:latin typeface="Calibri"/>
                <a:cs typeface="Calibri"/>
              </a:rPr>
              <a:t>a</a:t>
            </a:r>
            <a:r>
              <a:rPr sz="2800" spc="-26" dirty="0" err="1">
                <a:solidFill>
                  <a:srgbClr val="898989"/>
                </a:solidFill>
                <a:latin typeface="Calibri"/>
                <a:cs typeface="Calibri"/>
              </a:rPr>
              <a:t>v</a:t>
            </a:r>
            <a:r>
              <a:rPr sz="2800" dirty="0" err="1">
                <a:solidFill>
                  <a:srgbClr val="898989"/>
                </a:solidFill>
                <a:latin typeface="Calibri"/>
                <a:cs typeface="Calibri"/>
              </a:rPr>
              <a:t>el</a:t>
            </a:r>
            <a:r>
              <a:rPr sz="2800" spc="-88" dirty="0">
                <a:solidFill>
                  <a:srgbClr val="898989"/>
                </a:solidFill>
                <a:latin typeface="Times New Roman"/>
                <a:cs typeface="Times New Roman"/>
              </a:rPr>
              <a:t> </a:t>
            </a:r>
            <a:r>
              <a:rPr sz="2800" dirty="0" err="1" smtClean="0">
                <a:solidFill>
                  <a:srgbClr val="898989"/>
                </a:solidFill>
                <a:latin typeface="Calibri"/>
                <a:cs typeface="Calibri"/>
              </a:rPr>
              <a:t>Sa</a:t>
            </a:r>
            <a:r>
              <a:rPr sz="2800" spc="-100" dirty="0" err="1" smtClean="0">
                <a:solidFill>
                  <a:srgbClr val="898989"/>
                </a:solidFill>
                <a:latin typeface="Calibri"/>
                <a:cs typeface="Calibri"/>
              </a:rPr>
              <a:t>k</a:t>
            </a:r>
            <a:r>
              <a:rPr sz="2800" spc="-13" dirty="0" err="1" smtClean="0">
                <a:solidFill>
                  <a:srgbClr val="898989"/>
                </a:solidFill>
                <a:latin typeface="Calibri"/>
                <a:cs typeface="Calibri"/>
              </a:rPr>
              <a:t>o</a:t>
            </a:r>
            <a:r>
              <a:rPr sz="2800" dirty="0" err="1" smtClean="0">
                <a:solidFill>
                  <a:srgbClr val="898989"/>
                </a:solidFill>
                <a:latin typeface="Calibri"/>
                <a:cs typeface="Calibri"/>
              </a:rPr>
              <a:t>v</a:t>
            </a:r>
            <a:endParaRPr lang="en-US" sz="2800" dirty="0" smtClean="0">
              <a:solidFill>
                <a:srgbClr val="898989"/>
              </a:solidFill>
              <a:latin typeface="Calibri"/>
              <a:cs typeface="Calibri"/>
            </a:endParaRPr>
          </a:p>
          <a:p>
            <a:pPr marL="11135" marR="4454" indent="845731">
              <a:lnSpc>
                <a:spcPct val="120000"/>
              </a:lnSpc>
            </a:pPr>
            <a:r>
              <a:rPr sz="2800" dirty="0" smtClean="0">
                <a:solidFill>
                  <a:srgbClr val="898989"/>
                </a:solidFill>
                <a:latin typeface="Times New Roman"/>
                <a:cs typeface="Times New Roman"/>
              </a:rPr>
              <a:t> </a:t>
            </a:r>
            <a:r>
              <a:rPr sz="2800" spc="-4" dirty="0">
                <a:solidFill>
                  <a:srgbClr val="898989"/>
                </a:solidFill>
                <a:latin typeface="Calibri"/>
                <a:cs typeface="Calibri"/>
              </a:rPr>
              <a:t>Bu</a:t>
            </a:r>
            <a:r>
              <a:rPr sz="2800" spc="-35" dirty="0">
                <a:solidFill>
                  <a:srgbClr val="898989"/>
                </a:solidFill>
                <a:latin typeface="Calibri"/>
                <a:cs typeface="Calibri"/>
              </a:rPr>
              <a:t>r</a:t>
            </a:r>
            <a:r>
              <a:rPr sz="2800" dirty="0">
                <a:solidFill>
                  <a:srgbClr val="898989"/>
                </a:solidFill>
                <a:latin typeface="Calibri"/>
                <a:cs typeface="Calibri"/>
              </a:rPr>
              <a:t>eau</a:t>
            </a:r>
            <a:r>
              <a:rPr sz="2800" spc="-88" dirty="0">
                <a:solidFill>
                  <a:srgbClr val="898989"/>
                </a:solidFill>
                <a:latin typeface="Times New Roman"/>
                <a:cs typeface="Times New Roman"/>
              </a:rPr>
              <a:t> </a:t>
            </a:r>
            <a:r>
              <a:rPr sz="2800" dirty="0">
                <a:solidFill>
                  <a:srgbClr val="898989"/>
                </a:solidFill>
                <a:latin typeface="Calibri"/>
                <a:cs typeface="Calibri"/>
              </a:rPr>
              <a:t>of</a:t>
            </a:r>
            <a:r>
              <a:rPr sz="2800" spc="-79" dirty="0">
                <a:solidFill>
                  <a:srgbClr val="898989"/>
                </a:solidFill>
                <a:latin typeface="Times New Roman"/>
                <a:cs typeface="Times New Roman"/>
              </a:rPr>
              <a:t> </a:t>
            </a:r>
            <a:r>
              <a:rPr sz="2800" spc="-4" dirty="0">
                <a:solidFill>
                  <a:srgbClr val="898989"/>
                </a:solidFill>
                <a:latin typeface="Calibri"/>
                <a:cs typeface="Calibri"/>
              </a:rPr>
              <a:t>M</a:t>
            </a:r>
            <a:r>
              <a:rPr sz="2800" spc="-9" dirty="0">
                <a:solidFill>
                  <a:srgbClr val="898989"/>
                </a:solidFill>
                <a:latin typeface="Calibri"/>
                <a:cs typeface="Calibri"/>
              </a:rPr>
              <a:t>e</a:t>
            </a:r>
            <a:r>
              <a:rPr sz="2800" spc="-39" dirty="0">
                <a:solidFill>
                  <a:srgbClr val="898989"/>
                </a:solidFill>
                <a:latin typeface="Calibri"/>
                <a:cs typeface="Calibri"/>
              </a:rPr>
              <a:t>t</a:t>
            </a:r>
            <a:r>
              <a:rPr sz="2800" dirty="0">
                <a:solidFill>
                  <a:srgbClr val="898989"/>
                </a:solidFill>
                <a:latin typeface="Calibri"/>
                <a:cs typeface="Calibri"/>
              </a:rPr>
              <a:t>eo</a:t>
            </a:r>
            <a:r>
              <a:rPr sz="2800" spc="-44" dirty="0">
                <a:solidFill>
                  <a:srgbClr val="898989"/>
                </a:solidFill>
                <a:latin typeface="Calibri"/>
                <a:cs typeface="Calibri"/>
              </a:rPr>
              <a:t>r</a:t>
            </a:r>
            <a:r>
              <a:rPr sz="2800" dirty="0">
                <a:solidFill>
                  <a:srgbClr val="898989"/>
                </a:solidFill>
                <a:latin typeface="Calibri"/>
                <a:cs typeface="Calibri"/>
              </a:rPr>
              <a:t>o</a:t>
            </a:r>
            <a:r>
              <a:rPr sz="2800" spc="-4" dirty="0">
                <a:solidFill>
                  <a:srgbClr val="898989"/>
                </a:solidFill>
                <a:latin typeface="Calibri"/>
                <a:cs typeface="Calibri"/>
              </a:rPr>
              <a:t>l</a:t>
            </a:r>
            <a:r>
              <a:rPr sz="2800" dirty="0">
                <a:solidFill>
                  <a:srgbClr val="898989"/>
                </a:solidFill>
                <a:latin typeface="Calibri"/>
                <a:cs typeface="Calibri"/>
              </a:rPr>
              <a:t>ogy</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00" y="5562600"/>
            <a:ext cx="1152014" cy="105255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286000" y="228600"/>
            <a:ext cx="5779073" cy="769441"/>
          </a:xfrm>
          <a:prstGeom prst="rect">
            <a:avLst/>
          </a:prstGeom>
        </p:spPr>
        <p:txBody>
          <a:bodyPr vert="horz" wrap="square" lIns="0" tIns="0" rIns="0" bIns="0" rtlCol="0">
            <a:spAutoFit/>
          </a:bodyPr>
          <a:lstStyle/>
          <a:p>
            <a:pPr marL="11135" marR="4454" algn="l"/>
            <a:r>
              <a:rPr sz="2500" b="1" spc="-4" dirty="0">
                <a:solidFill>
                  <a:schemeClr val="bg1"/>
                </a:solidFill>
                <a:latin typeface="Arial"/>
                <a:cs typeface="Arial"/>
              </a:rPr>
              <a:t>I</a:t>
            </a:r>
            <a:r>
              <a:rPr sz="2500" b="1" spc="-9" dirty="0">
                <a:solidFill>
                  <a:schemeClr val="bg1"/>
                </a:solidFill>
                <a:latin typeface="Arial"/>
                <a:cs typeface="Arial"/>
              </a:rPr>
              <a:t>mp</a:t>
            </a:r>
            <a:r>
              <a:rPr sz="2500" b="1" dirty="0">
                <a:solidFill>
                  <a:schemeClr val="bg1"/>
                </a:solidFill>
                <a:latin typeface="Arial"/>
                <a:cs typeface="Arial"/>
              </a:rPr>
              <a:t>ac</a:t>
            </a:r>
            <a:r>
              <a:rPr sz="2500" b="1" spc="-4" dirty="0">
                <a:solidFill>
                  <a:schemeClr val="bg1"/>
                </a:solidFill>
                <a:latin typeface="Arial"/>
                <a:cs typeface="Arial"/>
              </a:rPr>
              <a:t>t</a:t>
            </a:r>
            <a:r>
              <a:rPr sz="2500" b="1" spc="4" dirty="0">
                <a:solidFill>
                  <a:schemeClr val="bg1"/>
                </a:solidFill>
                <a:latin typeface="Arial"/>
                <a:cs typeface="Arial"/>
              </a:rPr>
              <a:t> </a:t>
            </a:r>
            <a:r>
              <a:rPr sz="2500" b="1" spc="-9" dirty="0">
                <a:solidFill>
                  <a:schemeClr val="bg1"/>
                </a:solidFill>
                <a:latin typeface="Arial"/>
                <a:cs typeface="Arial"/>
              </a:rPr>
              <a:t>o</a:t>
            </a:r>
            <a:r>
              <a:rPr sz="2500" b="1" spc="-4" dirty="0">
                <a:solidFill>
                  <a:schemeClr val="bg1"/>
                </a:solidFill>
                <a:latin typeface="Arial"/>
                <a:cs typeface="Arial"/>
              </a:rPr>
              <a:t>f</a:t>
            </a:r>
            <a:r>
              <a:rPr sz="2500" b="1" spc="4" dirty="0">
                <a:solidFill>
                  <a:schemeClr val="bg1"/>
                </a:solidFill>
                <a:latin typeface="Arial"/>
                <a:cs typeface="Arial"/>
              </a:rPr>
              <a:t> </a:t>
            </a:r>
            <a:r>
              <a:rPr sz="2500" b="1" spc="-26" dirty="0">
                <a:solidFill>
                  <a:schemeClr val="bg1"/>
                </a:solidFill>
                <a:latin typeface="Arial"/>
                <a:cs typeface="Arial"/>
              </a:rPr>
              <a:t>W</a:t>
            </a:r>
            <a:r>
              <a:rPr sz="2500" b="1" spc="-4" dirty="0">
                <a:solidFill>
                  <a:schemeClr val="bg1"/>
                </a:solidFill>
                <a:latin typeface="Arial"/>
                <a:cs typeface="Arial"/>
              </a:rPr>
              <a:t>i</a:t>
            </a:r>
            <a:r>
              <a:rPr sz="2500" b="1" spc="-9" dirty="0">
                <a:solidFill>
                  <a:schemeClr val="bg1"/>
                </a:solidFill>
                <a:latin typeface="Arial"/>
                <a:cs typeface="Arial"/>
              </a:rPr>
              <a:t>ndS</a:t>
            </a:r>
            <a:r>
              <a:rPr sz="2500" b="1" dirty="0">
                <a:solidFill>
                  <a:schemeClr val="bg1"/>
                </a:solidFill>
                <a:latin typeface="Arial"/>
                <a:cs typeface="Arial"/>
              </a:rPr>
              <a:t>a</a:t>
            </a:r>
            <a:r>
              <a:rPr sz="2500" b="1" spc="-4" dirty="0">
                <a:solidFill>
                  <a:schemeClr val="bg1"/>
                </a:solidFill>
                <a:latin typeface="Arial"/>
                <a:cs typeface="Arial"/>
              </a:rPr>
              <a:t>t</a:t>
            </a:r>
            <a:r>
              <a:rPr sz="2500" b="1" spc="13" dirty="0">
                <a:solidFill>
                  <a:schemeClr val="bg1"/>
                </a:solidFill>
                <a:latin typeface="Arial"/>
                <a:cs typeface="Arial"/>
              </a:rPr>
              <a:t> </a:t>
            </a:r>
            <a:r>
              <a:rPr sz="2500" b="1" spc="-9" dirty="0">
                <a:solidFill>
                  <a:schemeClr val="bg1"/>
                </a:solidFill>
                <a:latin typeface="Arial"/>
                <a:cs typeface="Arial"/>
              </a:rPr>
              <a:t>SS</a:t>
            </a:r>
            <a:r>
              <a:rPr sz="2500" b="1" spc="-4" dirty="0">
                <a:solidFill>
                  <a:schemeClr val="bg1"/>
                </a:solidFill>
                <a:latin typeface="Arial"/>
                <a:cs typeface="Arial"/>
              </a:rPr>
              <a:t>T</a:t>
            </a:r>
            <a:r>
              <a:rPr sz="2500" b="1" spc="4" dirty="0">
                <a:solidFill>
                  <a:schemeClr val="bg1"/>
                </a:solidFill>
                <a:latin typeface="Arial"/>
                <a:cs typeface="Arial"/>
              </a:rPr>
              <a:t> </a:t>
            </a:r>
            <a:r>
              <a:rPr sz="2500" b="1" spc="-9" dirty="0">
                <a:solidFill>
                  <a:schemeClr val="bg1"/>
                </a:solidFill>
                <a:latin typeface="Arial"/>
                <a:cs typeface="Arial"/>
              </a:rPr>
              <a:t>o</a:t>
            </a:r>
            <a:r>
              <a:rPr sz="2500" b="1" spc="-4" dirty="0">
                <a:solidFill>
                  <a:schemeClr val="bg1"/>
                </a:solidFill>
                <a:latin typeface="Arial"/>
                <a:cs typeface="Arial"/>
              </a:rPr>
              <a:t>n</a:t>
            </a:r>
            <a:r>
              <a:rPr sz="2500" b="1" spc="4" dirty="0">
                <a:solidFill>
                  <a:schemeClr val="bg1"/>
                </a:solidFill>
                <a:latin typeface="Arial"/>
                <a:cs typeface="Arial"/>
              </a:rPr>
              <a:t> </a:t>
            </a:r>
            <a:r>
              <a:rPr sz="2500" b="1" spc="-9" dirty="0">
                <a:solidFill>
                  <a:schemeClr val="bg1"/>
                </a:solidFill>
                <a:latin typeface="Arial"/>
                <a:cs typeface="Arial"/>
              </a:rPr>
              <a:t>O</a:t>
            </a:r>
            <a:r>
              <a:rPr sz="2500" b="1" dirty="0">
                <a:solidFill>
                  <a:schemeClr val="bg1"/>
                </a:solidFill>
                <a:latin typeface="Arial"/>
                <a:cs typeface="Arial"/>
              </a:rPr>
              <a:t>cea</a:t>
            </a:r>
            <a:r>
              <a:rPr sz="2500" b="1" spc="-4" dirty="0">
                <a:solidFill>
                  <a:schemeClr val="bg1"/>
                </a:solidFill>
                <a:latin typeface="Arial"/>
                <a:cs typeface="Arial"/>
              </a:rPr>
              <a:t>n</a:t>
            </a:r>
            <a:r>
              <a:rPr sz="2500" b="1" spc="4" dirty="0">
                <a:solidFill>
                  <a:schemeClr val="bg1"/>
                </a:solidFill>
                <a:latin typeface="Arial"/>
                <a:cs typeface="Arial"/>
              </a:rPr>
              <a:t> </a:t>
            </a:r>
            <a:r>
              <a:rPr sz="2500" b="1" spc="-9" dirty="0">
                <a:solidFill>
                  <a:schemeClr val="bg1"/>
                </a:solidFill>
                <a:latin typeface="Arial"/>
                <a:cs typeface="Arial"/>
              </a:rPr>
              <a:t>Mod</a:t>
            </a:r>
            <a:r>
              <a:rPr sz="2500" b="1" dirty="0">
                <a:solidFill>
                  <a:schemeClr val="bg1"/>
                </a:solidFill>
                <a:latin typeface="Arial"/>
                <a:cs typeface="Arial"/>
              </a:rPr>
              <a:t>e</a:t>
            </a:r>
            <a:r>
              <a:rPr sz="2500" b="1" spc="-4" dirty="0">
                <a:solidFill>
                  <a:schemeClr val="bg1"/>
                </a:solidFill>
                <a:latin typeface="Arial"/>
                <a:cs typeface="Arial"/>
              </a:rPr>
              <a:t>l </a:t>
            </a:r>
            <a:r>
              <a:rPr sz="2500" b="1" spc="-9" dirty="0">
                <a:solidFill>
                  <a:schemeClr val="bg1"/>
                </a:solidFill>
                <a:latin typeface="Arial"/>
                <a:cs typeface="Arial"/>
              </a:rPr>
              <a:t>O</a:t>
            </a:r>
            <a:r>
              <a:rPr sz="2500" b="1" dirty="0">
                <a:solidFill>
                  <a:schemeClr val="bg1"/>
                </a:solidFill>
                <a:latin typeface="Arial"/>
                <a:cs typeface="Arial"/>
              </a:rPr>
              <a:t>cea</a:t>
            </a:r>
            <a:r>
              <a:rPr sz="2500" b="1" spc="-9" dirty="0">
                <a:solidFill>
                  <a:schemeClr val="bg1"/>
                </a:solidFill>
                <a:latin typeface="Arial"/>
                <a:cs typeface="Arial"/>
              </a:rPr>
              <a:t>nMAPS</a:t>
            </a:r>
            <a:r>
              <a:rPr sz="2500" b="1" spc="-4" dirty="0">
                <a:solidFill>
                  <a:schemeClr val="bg1"/>
                </a:solidFill>
                <a:latin typeface="Arial"/>
                <a:cs typeface="Arial"/>
              </a:rPr>
              <a:t>2</a:t>
            </a:r>
            <a:endParaRPr sz="2500" dirty="0">
              <a:solidFill>
                <a:schemeClr val="bg1"/>
              </a:solidFill>
              <a:latin typeface="Arial"/>
              <a:cs typeface="Arial"/>
            </a:endParaRPr>
          </a:p>
        </p:txBody>
      </p:sp>
      <p:sp>
        <p:nvSpPr>
          <p:cNvPr id="5" name="object 5"/>
          <p:cNvSpPr txBox="1"/>
          <p:nvPr/>
        </p:nvSpPr>
        <p:spPr>
          <a:xfrm>
            <a:off x="457200" y="1600200"/>
            <a:ext cx="6696188" cy="738664"/>
          </a:xfrm>
          <a:prstGeom prst="rect">
            <a:avLst/>
          </a:prstGeom>
        </p:spPr>
        <p:txBody>
          <a:bodyPr vert="horz" wrap="square" lIns="0" tIns="0" rIns="0" bIns="0" rtlCol="0">
            <a:spAutoFit/>
          </a:bodyPr>
          <a:lstStyle/>
          <a:p>
            <a:pPr marL="11135" marR="4454" algn="just">
              <a:lnSpc>
                <a:spcPct val="100299"/>
              </a:lnSpc>
            </a:pPr>
            <a:r>
              <a:rPr sz="1600" spc="-4" dirty="0">
                <a:solidFill>
                  <a:srgbClr val="656565"/>
                </a:solidFill>
                <a:latin typeface="Arial"/>
                <a:cs typeface="Arial"/>
              </a:rPr>
              <a:t>A</a:t>
            </a:r>
            <a:r>
              <a:rPr sz="1600" dirty="0">
                <a:solidFill>
                  <a:srgbClr val="656565"/>
                </a:solidFill>
                <a:latin typeface="Arial"/>
                <a:cs typeface="Arial"/>
              </a:rPr>
              <a:t>ss</a:t>
            </a:r>
            <a:r>
              <a:rPr sz="1600" spc="-4" dirty="0">
                <a:solidFill>
                  <a:srgbClr val="656565"/>
                </a:solidFill>
                <a:latin typeface="Arial"/>
                <a:cs typeface="Arial"/>
              </a:rPr>
              <a:t>i</a:t>
            </a:r>
            <a:r>
              <a:rPr sz="1600" dirty="0">
                <a:solidFill>
                  <a:srgbClr val="656565"/>
                </a:solidFill>
                <a:latin typeface="Arial"/>
                <a:cs typeface="Arial"/>
              </a:rPr>
              <a:t>m</a:t>
            </a:r>
            <a:r>
              <a:rPr sz="1600" spc="-4" dirty="0">
                <a:solidFill>
                  <a:srgbClr val="656565"/>
                </a:solidFill>
                <a:latin typeface="Arial"/>
                <a:cs typeface="Arial"/>
              </a:rPr>
              <a:t>ila</a:t>
            </a:r>
            <a:r>
              <a:rPr sz="1600" dirty="0">
                <a:solidFill>
                  <a:srgbClr val="656565"/>
                </a:solidFill>
                <a:latin typeface="Arial"/>
                <a:cs typeface="Arial"/>
              </a:rPr>
              <a:t>t</a:t>
            </a:r>
            <a:r>
              <a:rPr sz="1600" spc="-4" dirty="0">
                <a:solidFill>
                  <a:srgbClr val="656565"/>
                </a:solidFill>
                <a:latin typeface="Arial"/>
                <a:cs typeface="Arial"/>
              </a:rPr>
              <a:t>in</a:t>
            </a:r>
            <a:r>
              <a:rPr sz="1600" dirty="0">
                <a:solidFill>
                  <a:srgbClr val="656565"/>
                </a:solidFill>
                <a:latin typeface="Arial"/>
                <a:cs typeface="Arial"/>
              </a:rPr>
              <a:t>g</a:t>
            </a:r>
            <a:r>
              <a:rPr sz="1600" spc="9" dirty="0">
                <a:solidFill>
                  <a:srgbClr val="656565"/>
                </a:solidFill>
                <a:latin typeface="Arial"/>
                <a:cs typeface="Arial"/>
              </a:rPr>
              <a:t> </a:t>
            </a:r>
            <a:r>
              <a:rPr sz="1600" dirty="0">
                <a:solidFill>
                  <a:srgbClr val="656565"/>
                </a:solidFill>
                <a:latin typeface="Arial"/>
                <a:cs typeface="Arial"/>
              </a:rPr>
              <a:t>W</a:t>
            </a:r>
            <a:r>
              <a:rPr sz="1600" spc="-4" dirty="0">
                <a:solidFill>
                  <a:srgbClr val="656565"/>
                </a:solidFill>
                <a:latin typeface="Arial"/>
                <a:cs typeface="Arial"/>
              </a:rPr>
              <a:t>indSa</a:t>
            </a:r>
            <a:r>
              <a:rPr sz="1600" dirty="0">
                <a:solidFill>
                  <a:srgbClr val="656565"/>
                </a:solidFill>
                <a:latin typeface="Arial"/>
                <a:cs typeface="Arial"/>
              </a:rPr>
              <a:t>t</a:t>
            </a:r>
            <a:r>
              <a:rPr sz="1600" spc="4" dirty="0">
                <a:solidFill>
                  <a:srgbClr val="656565"/>
                </a:solidFill>
                <a:latin typeface="Arial"/>
                <a:cs typeface="Arial"/>
              </a:rPr>
              <a:t> </a:t>
            </a:r>
            <a:r>
              <a:rPr sz="1600" dirty="0">
                <a:solidFill>
                  <a:srgbClr val="656565"/>
                </a:solidFill>
                <a:latin typeface="Arial"/>
                <a:cs typeface="Arial"/>
              </a:rPr>
              <a:t>m</a:t>
            </a:r>
            <a:r>
              <a:rPr sz="1600" spc="-4" dirty="0">
                <a:solidFill>
                  <a:srgbClr val="656565"/>
                </a:solidFill>
                <a:latin typeface="Arial"/>
                <a:cs typeface="Arial"/>
              </a:rPr>
              <a:t>i</a:t>
            </a:r>
            <a:r>
              <a:rPr sz="1600" dirty="0">
                <a:solidFill>
                  <a:srgbClr val="656565"/>
                </a:solidFill>
                <a:latin typeface="Arial"/>
                <a:cs typeface="Arial"/>
              </a:rPr>
              <a:t>cr</a:t>
            </a:r>
            <a:r>
              <a:rPr sz="1600" spc="-4" dirty="0">
                <a:solidFill>
                  <a:srgbClr val="656565"/>
                </a:solidFill>
                <a:latin typeface="Arial"/>
                <a:cs typeface="Arial"/>
              </a:rPr>
              <a:t>o</a:t>
            </a:r>
            <a:r>
              <a:rPr sz="1600" spc="-35" dirty="0">
                <a:solidFill>
                  <a:srgbClr val="656565"/>
                </a:solidFill>
                <a:latin typeface="Arial"/>
                <a:cs typeface="Arial"/>
              </a:rPr>
              <a:t>w</a:t>
            </a:r>
            <a:r>
              <a:rPr sz="1600" spc="-4" dirty="0">
                <a:solidFill>
                  <a:srgbClr val="656565"/>
                </a:solidFill>
                <a:latin typeface="Arial"/>
                <a:cs typeface="Arial"/>
              </a:rPr>
              <a:t>a</a:t>
            </a:r>
            <a:r>
              <a:rPr sz="1600" spc="9" dirty="0">
                <a:solidFill>
                  <a:srgbClr val="656565"/>
                </a:solidFill>
                <a:latin typeface="Arial"/>
                <a:cs typeface="Arial"/>
              </a:rPr>
              <a:t>v</a:t>
            </a:r>
            <a:r>
              <a:rPr sz="1600" dirty="0">
                <a:solidFill>
                  <a:srgbClr val="656565"/>
                </a:solidFill>
                <a:latin typeface="Arial"/>
                <a:cs typeface="Arial"/>
              </a:rPr>
              <a:t>e</a:t>
            </a:r>
            <a:r>
              <a:rPr sz="1600" spc="26" dirty="0">
                <a:solidFill>
                  <a:srgbClr val="656565"/>
                </a:solidFill>
                <a:latin typeface="Arial"/>
                <a:cs typeface="Arial"/>
              </a:rPr>
              <a:t> </a:t>
            </a:r>
            <a:r>
              <a:rPr sz="1600" spc="-4" dirty="0">
                <a:solidFill>
                  <a:srgbClr val="656565"/>
                </a:solidFill>
                <a:latin typeface="Arial"/>
                <a:cs typeface="Arial"/>
              </a:rPr>
              <a:t>SS</a:t>
            </a:r>
            <a:r>
              <a:rPr sz="1600" dirty="0">
                <a:solidFill>
                  <a:srgbClr val="656565"/>
                </a:solidFill>
                <a:latin typeface="Arial"/>
                <a:cs typeface="Arial"/>
              </a:rPr>
              <a:t>T</a:t>
            </a:r>
            <a:r>
              <a:rPr sz="1600" spc="-26" dirty="0">
                <a:solidFill>
                  <a:srgbClr val="656565"/>
                </a:solidFill>
                <a:latin typeface="Arial"/>
                <a:cs typeface="Arial"/>
              </a:rPr>
              <a:t> </a:t>
            </a:r>
            <a:r>
              <a:rPr sz="1600" dirty="0">
                <a:solidFill>
                  <a:srgbClr val="656565"/>
                </a:solidFill>
                <a:latin typeface="Arial"/>
                <a:cs typeface="Arial"/>
              </a:rPr>
              <a:t>(</a:t>
            </a:r>
            <a:r>
              <a:rPr sz="1600" spc="-4" dirty="0">
                <a:solidFill>
                  <a:srgbClr val="656565"/>
                </a:solidFill>
                <a:latin typeface="Arial"/>
                <a:cs typeface="Arial"/>
              </a:rPr>
              <a:t>i</a:t>
            </a:r>
            <a:r>
              <a:rPr sz="1600" dirty="0">
                <a:solidFill>
                  <a:srgbClr val="656565"/>
                </a:solidFill>
                <a:latin typeface="Arial"/>
                <a:cs typeface="Arial"/>
              </a:rPr>
              <a:t>n</a:t>
            </a:r>
            <a:r>
              <a:rPr sz="1600" spc="-4" dirty="0">
                <a:solidFill>
                  <a:srgbClr val="656565"/>
                </a:solidFill>
                <a:latin typeface="Arial"/>
                <a:cs typeface="Arial"/>
              </a:rPr>
              <a:t> addi</a:t>
            </a:r>
            <a:r>
              <a:rPr sz="1600" dirty="0">
                <a:solidFill>
                  <a:srgbClr val="656565"/>
                </a:solidFill>
                <a:latin typeface="Arial"/>
                <a:cs typeface="Arial"/>
              </a:rPr>
              <a:t>t</a:t>
            </a:r>
            <a:r>
              <a:rPr sz="1600" spc="-4" dirty="0">
                <a:solidFill>
                  <a:srgbClr val="656565"/>
                </a:solidFill>
                <a:latin typeface="Arial"/>
                <a:cs typeface="Arial"/>
              </a:rPr>
              <a:t>io</a:t>
            </a:r>
            <a:r>
              <a:rPr sz="1600" dirty="0">
                <a:solidFill>
                  <a:srgbClr val="656565"/>
                </a:solidFill>
                <a:latin typeface="Arial"/>
                <a:cs typeface="Arial"/>
              </a:rPr>
              <a:t>n</a:t>
            </a:r>
            <a:r>
              <a:rPr sz="1600" spc="18" dirty="0">
                <a:solidFill>
                  <a:srgbClr val="656565"/>
                </a:solidFill>
                <a:latin typeface="Arial"/>
                <a:cs typeface="Arial"/>
              </a:rPr>
              <a:t> </a:t>
            </a:r>
            <a:r>
              <a:rPr sz="1600" dirty="0">
                <a:solidFill>
                  <a:srgbClr val="656565"/>
                </a:solidFill>
                <a:latin typeface="Arial"/>
                <a:cs typeface="Arial"/>
              </a:rPr>
              <a:t>to</a:t>
            </a:r>
            <a:r>
              <a:rPr sz="1600" spc="-4" dirty="0">
                <a:solidFill>
                  <a:srgbClr val="656565"/>
                </a:solidFill>
                <a:latin typeface="Arial"/>
                <a:cs typeface="Arial"/>
              </a:rPr>
              <a:t> e</a:t>
            </a:r>
            <a:r>
              <a:rPr sz="1600" spc="-13" dirty="0">
                <a:solidFill>
                  <a:srgbClr val="656565"/>
                </a:solidFill>
                <a:latin typeface="Arial"/>
                <a:cs typeface="Arial"/>
              </a:rPr>
              <a:t>x</a:t>
            </a:r>
            <a:r>
              <a:rPr sz="1600" spc="-4" dirty="0">
                <a:solidFill>
                  <a:srgbClr val="656565"/>
                </a:solidFill>
                <a:latin typeface="Arial"/>
                <a:cs typeface="Arial"/>
              </a:rPr>
              <a:t>i</a:t>
            </a:r>
            <a:r>
              <a:rPr sz="1600" dirty="0">
                <a:solidFill>
                  <a:srgbClr val="656565"/>
                </a:solidFill>
                <a:latin typeface="Arial"/>
                <a:cs typeface="Arial"/>
              </a:rPr>
              <a:t>st</a:t>
            </a:r>
            <a:r>
              <a:rPr sz="1600" spc="-4" dirty="0">
                <a:solidFill>
                  <a:srgbClr val="656565"/>
                </a:solidFill>
                <a:latin typeface="Arial"/>
                <a:cs typeface="Arial"/>
              </a:rPr>
              <a:t>in</a:t>
            </a:r>
            <a:r>
              <a:rPr sz="1600" dirty="0">
                <a:solidFill>
                  <a:srgbClr val="656565"/>
                </a:solidFill>
                <a:latin typeface="Arial"/>
                <a:cs typeface="Arial"/>
              </a:rPr>
              <a:t>g</a:t>
            </a:r>
            <a:r>
              <a:rPr sz="1600" spc="-79" dirty="0">
                <a:solidFill>
                  <a:srgbClr val="656565"/>
                </a:solidFill>
                <a:latin typeface="Arial"/>
                <a:cs typeface="Arial"/>
              </a:rPr>
              <a:t> </a:t>
            </a:r>
            <a:r>
              <a:rPr sz="1600" spc="-118" dirty="0">
                <a:solidFill>
                  <a:srgbClr val="656565"/>
                </a:solidFill>
                <a:latin typeface="Arial"/>
                <a:cs typeface="Arial"/>
              </a:rPr>
              <a:t>A</a:t>
            </a:r>
            <a:r>
              <a:rPr sz="1600" spc="-4" dirty="0">
                <a:solidFill>
                  <a:srgbClr val="656565"/>
                </a:solidFill>
                <a:latin typeface="Arial"/>
                <a:cs typeface="Arial"/>
              </a:rPr>
              <a:t>VHR</a:t>
            </a:r>
            <a:r>
              <a:rPr sz="1600" dirty="0">
                <a:solidFill>
                  <a:srgbClr val="656565"/>
                </a:solidFill>
                <a:latin typeface="Arial"/>
                <a:cs typeface="Arial"/>
              </a:rPr>
              <a:t>R</a:t>
            </a:r>
            <a:r>
              <a:rPr sz="1600" spc="9" dirty="0">
                <a:solidFill>
                  <a:srgbClr val="656565"/>
                </a:solidFill>
                <a:latin typeface="Arial"/>
                <a:cs typeface="Arial"/>
              </a:rPr>
              <a:t> </a:t>
            </a:r>
            <a:r>
              <a:rPr sz="1600" spc="-4" dirty="0">
                <a:solidFill>
                  <a:srgbClr val="656565"/>
                </a:solidFill>
                <a:latin typeface="Arial"/>
                <a:cs typeface="Arial"/>
              </a:rPr>
              <a:t>in</a:t>
            </a:r>
            <a:r>
              <a:rPr sz="1600" dirty="0">
                <a:solidFill>
                  <a:srgbClr val="656565"/>
                </a:solidFill>
                <a:latin typeface="Arial"/>
                <a:cs typeface="Arial"/>
              </a:rPr>
              <a:t>fr</a:t>
            </a:r>
            <a:r>
              <a:rPr sz="1600" spc="-4" dirty="0">
                <a:solidFill>
                  <a:srgbClr val="656565"/>
                </a:solidFill>
                <a:latin typeface="Arial"/>
                <a:cs typeface="Arial"/>
              </a:rPr>
              <a:t>a</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d </a:t>
            </a:r>
            <a:r>
              <a:rPr sz="1600" spc="-4" dirty="0">
                <a:solidFill>
                  <a:srgbClr val="656565"/>
                </a:solidFill>
                <a:latin typeface="Arial"/>
                <a:cs typeface="Arial"/>
              </a:rPr>
              <a:t>SS</a:t>
            </a:r>
            <a:r>
              <a:rPr sz="1600" spc="13" dirty="0">
                <a:solidFill>
                  <a:srgbClr val="656565"/>
                </a:solidFill>
                <a:latin typeface="Arial"/>
                <a:cs typeface="Arial"/>
              </a:rPr>
              <a:t>T</a:t>
            </a:r>
            <a:r>
              <a:rPr sz="1600" dirty="0">
                <a:solidFill>
                  <a:srgbClr val="656565"/>
                </a:solidFill>
                <a:latin typeface="Arial"/>
                <a:cs typeface="Arial"/>
              </a:rPr>
              <a:t>)</a:t>
            </a:r>
            <a:r>
              <a:rPr sz="1600" spc="-31" dirty="0">
                <a:solidFill>
                  <a:srgbClr val="656565"/>
                </a:solidFill>
                <a:latin typeface="Arial"/>
                <a:cs typeface="Arial"/>
              </a:rPr>
              <a:t> </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s</a:t>
            </a:r>
            <a:r>
              <a:rPr sz="1600" spc="-4" dirty="0">
                <a:solidFill>
                  <a:srgbClr val="656565"/>
                </a:solidFill>
                <a:latin typeface="Arial"/>
                <a:cs typeface="Arial"/>
              </a:rPr>
              <a:t>ul</a:t>
            </a:r>
            <a:r>
              <a:rPr sz="1600" dirty="0">
                <a:solidFill>
                  <a:srgbClr val="656565"/>
                </a:solidFill>
                <a:latin typeface="Arial"/>
                <a:cs typeface="Arial"/>
              </a:rPr>
              <a:t>t</a:t>
            </a:r>
            <a:r>
              <a:rPr sz="1600" spc="-4" dirty="0">
                <a:solidFill>
                  <a:srgbClr val="656565"/>
                </a:solidFill>
                <a:latin typeface="Arial"/>
                <a:cs typeface="Arial"/>
              </a:rPr>
              <a:t>e</a:t>
            </a:r>
            <a:r>
              <a:rPr sz="1600" dirty="0">
                <a:solidFill>
                  <a:srgbClr val="656565"/>
                </a:solidFill>
                <a:latin typeface="Arial"/>
                <a:cs typeface="Arial"/>
              </a:rPr>
              <a:t>d</a:t>
            </a:r>
            <a:r>
              <a:rPr sz="1600" spc="9" dirty="0">
                <a:solidFill>
                  <a:srgbClr val="656565"/>
                </a:solidFill>
                <a:latin typeface="Arial"/>
                <a:cs typeface="Arial"/>
              </a:rPr>
              <a:t> </a:t>
            </a:r>
            <a:r>
              <a:rPr sz="1600" spc="-4" dirty="0">
                <a:solidFill>
                  <a:srgbClr val="656565"/>
                </a:solidFill>
                <a:latin typeface="Arial"/>
                <a:cs typeface="Arial"/>
              </a:rPr>
              <a:t>i</a:t>
            </a:r>
            <a:r>
              <a:rPr sz="1600" dirty="0">
                <a:solidFill>
                  <a:srgbClr val="656565"/>
                </a:solidFill>
                <a:latin typeface="Arial"/>
                <a:cs typeface="Arial"/>
              </a:rPr>
              <a:t>n</a:t>
            </a:r>
            <a:r>
              <a:rPr sz="1600" spc="9" dirty="0">
                <a:solidFill>
                  <a:srgbClr val="656565"/>
                </a:solidFill>
                <a:latin typeface="Arial"/>
                <a:cs typeface="Arial"/>
              </a:rPr>
              <a:t> </a:t>
            </a:r>
            <a:r>
              <a:rPr sz="1600" dirty="0">
                <a:solidFill>
                  <a:srgbClr val="656565"/>
                </a:solidFill>
                <a:latin typeface="Arial"/>
                <a:cs typeface="Arial"/>
              </a:rPr>
              <a:t>s</a:t>
            </a:r>
            <a:r>
              <a:rPr sz="1600" spc="-4" dirty="0">
                <a:solidFill>
                  <a:srgbClr val="656565"/>
                </a:solidFill>
                <a:latin typeface="Arial"/>
                <a:cs typeface="Arial"/>
              </a:rPr>
              <a:t>igni</a:t>
            </a:r>
            <a:r>
              <a:rPr sz="1600" dirty="0">
                <a:solidFill>
                  <a:srgbClr val="656565"/>
                </a:solidFill>
                <a:latin typeface="Arial"/>
                <a:cs typeface="Arial"/>
              </a:rPr>
              <a:t>f</a:t>
            </a:r>
            <a:r>
              <a:rPr sz="1600" spc="-4" dirty="0">
                <a:solidFill>
                  <a:srgbClr val="656565"/>
                </a:solidFill>
                <a:latin typeface="Arial"/>
                <a:cs typeface="Arial"/>
              </a:rPr>
              <a:t>i</a:t>
            </a:r>
            <a:r>
              <a:rPr sz="1600" dirty="0">
                <a:solidFill>
                  <a:srgbClr val="656565"/>
                </a:solidFill>
                <a:latin typeface="Arial"/>
                <a:cs typeface="Arial"/>
              </a:rPr>
              <a:t>c</a:t>
            </a:r>
            <a:r>
              <a:rPr sz="1600" spc="-4" dirty="0">
                <a:solidFill>
                  <a:srgbClr val="656565"/>
                </a:solidFill>
                <a:latin typeface="Arial"/>
                <a:cs typeface="Arial"/>
              </a:rPr>
              <a:t>an</a:t>
            </a:r>
            <a:r>
              <a:rPr sz="1600" dirty="0">
                <a:solidFill>
                  <a:srgbClr val="656565"/>
                </a:solidFill>
                <a:latin typeface="Arial"/>
                <a:cs typeface="Arial"/>
              </a:rPr>
              <a:t>t</a:t>
            </a:r>
            <a:r>
              <a:rPr sz="1600" spc="13" dirty="0">
                <a:solidFill>
                  <a:srgbClr val="656565"/>
                </a:solidFill>
                <a:latin typeface="Arial"/>
                <a:cs typeface="Arial"/>
              </a:rPr>
              <a:t> </a:t>
            </a:r>
            <a:r>
              <a:rPr sz="1600" dirty="0">
                <a:solidFill>
                  <a:srgbClr val="656565"/>
                </a:solidFill>
                <a:latin typeface="Arial"/>
                <a:cs typeface="Arial"/>
              </a:rPr>
              <a:t>r</a:t>
            </a:r>
            <a:r>
              <a:rPr sz="1600" spc="-4" dirty="0">
                <a:solidFill>
                  <a:srgbClr val="656565"/>
                </a:solidFill>
                <a:latin typeface="Arial"/>
                <a:cs typeface="Arial"/>
              </a:rPr>
              <a:t>edu</a:t>
            </a:r>
            <a:r>
              <a:rPr sz="1600" dirty="0">
                <a:solidFill>
                  <a:srgbClr val="656565"/>
                </a:solidFill>
                <a:latin typeface="Arial"/>
                <a:cs typeface="Arial"/>
              </a:rPr>
              <a:t>ct</a:t>
            </a:r>
            <a:r>
              <a:rPr sz="1600" spc="-4" dirty="0">
                <a:solidFill>
                  <a:srgbClr val="656565"/>
                </a:solidFill>
                <a:latin typeface="Arial"/>
                <a:cs typeface="Arial"/>
              </a:rPr>
              <a:t>io</a:t>
            </a:r>
            <a:r>
              <a:rPr sz="1600" dirty="0">
                <a:solidFill>
                  <a:srgbClr val="656565"/>
                </a:solidFill>
                <a:latin typeface="Arial"/>
                <a:cs typeface="Arial"/>
              </a:rPr>
              <a:t>n</a:t>
            </a:r>
            <a:r>
              <a:rPr sz="1600" spc="9" dirty="0">
                <a:solidFill>
                  <a:srgbClr val="656565"/>
                </a:solidFill>
                <a:latin typeface="Arial"/>
                <a:cs typeface="Arial"/>
              </a:rPr>
              <a:t> </a:t>
            </a:r>
            <a:r>
              <a:rPr sz="1600" spc="-4" dirty="0">
                <a:solidFill>
                  <a:srgbClr val="656565"/>
                </a:solidFill>
                <a:latin typeface="Arial"/>
                <a:cs typeface="Arial"/>
              </a:rPr>
              <a:t>i</a:t>
            </a:r>
            <a:r>
              <a:rPr sz="1600" dirty="0">
                <a:solidFill>
                  <a:srgbClr val="656565"/>
                </a:solidFill>
                <a:latin typeface="Arial"/>
                <a:cs typeface="Arial"/>
              </a:rPr>
              <a:t>n</a:t>
            </a:r>
            <a:r>
              <a:rPr sz="1600" spc="9" dirty="0">
                <a:solidFill>
                  <a:srgbClr val="656565"/>
                </a:solidFill>
                <a:latin typeface="Arial"/>
                <a:cs typeface="Arial"/>
              </a:rPr>
              <a:t> </a:t>
            </a:r>
            <a:r>
              <a:rPr sz="1600" spc="-4" dirty="0">
                <a:solidFill>
                  <a:srgbClr val="656565"/>
                </a:solidFill>
                <a:latin typeface="Arial"/>
                <a:cs typeface="Arial"/>
              </a:rPr>
              <a:t>SS</a:t>
            </a:r>
            <a:r>
              <a:rPr sz="1600" dirty="0">
                <a:solidFill>
                  <a:srgbClr val="656565"/>
                </a:solidFill>
                <a:latin typeface="Arial"/>
                <a:cs typeface="Arial"/>
              </a:rPr>
              <a:t>T</a:t>
            </a:r>
            <a:r>
              <a:rPr sz="1600" spc="-39" dirty="0">
                <a:solidFill>
                  <a:srgbClr val="656565"/>
                </a:solidFill>
                <a:latin typeface="Arial"/>
                <a:cs typeface="Arial"/>
              </a:rPr>
              <a:t> </a:t>
            </a:r>
            <a:r>
              <a:rPr sz="1600" dirty="0">
                <a:solidFill>
                  <a:srgbClr val="656565"/>
                </a:solidFill>
                <a:latin typeface="Arial"/>
                <a:cs typeface="Arial"/>
              </a:rPr>
              <a:t>f</a:t>
            </a:r>
            <a:r>
              <a:rPr sz="1600" spc="-4" dirty="0">
                <a:solidFill>
                  <a:srgbClr val="656565"/>
                </a:solidFill>
                <a:latin typeface="Arial"/>
                <a:cs typeface="Arial"/>
              </a:rPr>
              <a:t>o</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c</a:t>
            </a:r>
            <a:r>
              <a:rPr sz="1600" spc="-4" dirty="0">
                <a:solidFill>
                  <a:srgbClr val="656565"/>
                </a:solidFill>
                <a:latin typeface="Arial"/>
                <a:cs typeface="Arial"/>
              </a:rPr>
              <a:t>a</a:t>
            </a:r>
            <a:r>
              <a:rPr sz="1600" dirty="0">
                <a:solidFill>
                  <a:srgbClr val="656565"/>
                </a:solidFill>
                <a:latin typeface="Arial"/>
                <a:cs typeface="Arial"/>
              </a:rPr>
              <a:t>st</a:t>
            </a:r>
            <a:r>
              <a:rPr sz="1600" spc="4" dirty="0">
                <a:solidFill>
                  <a:srgbClr val="656565"/>
                </a:solidFill>
                <a:latin typeface="Arial"/>
                <a:cs typeface="Arial"/>
              </a:rPr>
              <a:t> </a:t>
            </a:r>
            <a:r>
              <a:rPr sz="1600" spc="-4" dirty="0">
                <a:solidFill>
                  <a:srgbClr val="656565"/>
                </a:solidFill>
                <a:latin typeface="Arial"/>
                <a:cs typeface="Arial"/>
              </a:rPr>
              <a:t>inno</a:t>
            </a:r>
            <a:r>
              <a:rPr sz="1600" dirty="0">
                <a:solidFill>
                  <a:srgbClr val="656565"/>
                </a:solidFill>
                <a:latin typeface="Arial"/>
                <a:cs typeface="Arial"/>
              </a:rPr>
              <a:t>v</a:t>
            </a:r>
            <a:r>
              <a:rPr sz="1600" spc="-4" dirty="0">
                <a:solidFill>
                  <a:srgbClr val="656565"/>
                </a:solidFill>
                <a:latin typeface="Arial"/>
                <a:cs typeface="Arial"/>
              </a:rPr>
              <a:t>a</a:t>
            </a:r>
            <a:r>
              <a:rPr sz="1600" dirty="0">
                <a:solidFill>
                  <a:srgbClr val="656565"/>
                </a:solidFill>
                <a:latin typeface="Arial"/>
                <a:cs typeface="Arial"/>
              </a:rPr>
              <a:t>t</a:t>
            </a:r>
            <a:r>
              <a:rPr sz="1600" spc="-4" dirty="0">
                <a:solidFill>
                  <a:srgbClr val="656565"/>
                </a:solidFill>
                <a:latin typeface="Arial"/>
                <a:cs typeface="Arial"/>
              </a:rPr>
              <a:t>io</a:t>
            </a:r>
            <a:r>
              <a:rPr sz="1600" dirty="0">
                <a:solidFill>
                  <a:srgbClr val="656565"/>
                </a:solidFill>
                <a:latin typeface="Arial"/>
                <a:cs typeface="Arial"/>
              </a:rPr>
              <a:t>n</a:t>
            </a:r>
            <a:r>
              <a:rPr sz="1600" spc="18" dirty="0">
                <a:solidFill>
                  <a:srgbClr val="656565"/>
                </a:solidFill>
                <a:latin typeface="Arial"/>
                <a:cs typeface="Arial"/>
              </a:rPr>
              <a:t> </a:t>
            </a:r>
            <a:r>
              <a:rPr sz="1600" spc="-4" dirty="0">
                <a:solidFill>
                  <a:srgbClr val="656565"/>
                </a:solidFill>
                <a:latin typeface="Arial"/>
                <a:cs typeface="Arial"/>
              </a:rPr>
              <a:t>R</a:t>
            </a:r>
            <a:r>
              <a:rPr sz="1600" dirty="0">
                <a:solidFill>
                  <a:srgbClr val="656565"/>
                </a:solidFill>
                <a:latin typeface="Arial"/>
                <a:cs typeface="Arial"/>
              </a:rPr>
              <a:t>M</a:t>
            </a:r>
            <a:r>
              <a:rPr sz="1600" spc="-4" dirty="0">
                <a:solidFill>
                  <a:srgbClr val="656565"/>
                </a:solidFill>
                <a:latin typeface="Arial"/>
                <a:cs typeface="Arial"/>
              </a:rPr>
              <a:t>S</a:t>
            </a:r>
            <a:r>
              <a:rPr sz="1600" dirty="0">
                <a:solidFill>
                  <a:srgbClr val="656565"/>
                </a:solidFill>
                <a:latin typeface="Arial"/>
                <a:cs typeface="Arial"/>
              </a:rPr>
              <a:t>D</a:t>
            </a:r>
            <a:r>
              <a:rPr sz="1600" spc="9" dirty="0">
                <a:solidFill>
                  <a:srgbClr val="656565"/>
                </a:solidFill>
                <a:latin typeface="Arial"/>
                <a:cs typeface="Arial"/>
              </a:rPr>
              <a:t> </a:t>
            </a:r>
            <a:r>
              <a:rPr sz="1600" spc="-4" dirty="0">
                <a:solidFill>
                  <a:srgbClr val="656565"/>
                </a:solidFill>
                <a:latin typeface="Arial"/>
                <a:cs typeface="Arial"/>
              </a:rPr>
              <a:t>i</a:t>
            </a:r>
            <a:r>
              <a:rPr sz="1600" dirty="0">
                <a:solidFill>
                  <a:srgbClr val="656565"/>
                </a:solidFill>
                <a:latin typeface="Arial"/>
                <a:cs typeface="Arial"/>
              </a:rPr>
              <a:t>n</a:t>
            </a:r>
            <a:r>
              <a:rPr sz="1600" spc="-4" dirty="0">
                <a:solidFill>
                  <a:srgbClr val="656565"/>
                </a:solidFill>
                <a:latin typeface="Arial"/>
                <a:cs typeface="Arial"/>
              </a:rPr>
              <a:t> </a:t>
            </a:r>
            <a:r>
              <a:rPr sz="1600" dirty="0">
                <a:solidFill>
                  <a:srgbClr val="656565"/>
                </a:solidFill>
                <a:latin typeface="Arial"/>
                <a:cs typeface="Arial"/>
              </a:rPr>
              <a:t>t</a:t>
            </a:r>
            <a:r>
              <a:rPr sz="1600" spc="-4" dirty="0">
                <a:solidFill>
                  <a:srgbClr val="656565"/>
                </a:solidFill>
                <a:latin typeface="Arial"/>
                <a:cs typeface="Arial"/>
              </a:rPr>
              <a:t>h</a:t>
            </a:r>
            <a:r>
              <a:rPr sz="1600" dirty="0">
                <a:solidFill>
                  <a:srgbClr val="656565"/>
                </a:solidFill>
                <a:latin typeface="Arial"/>
                <a:cs typeface="Arial"/>
              </a:rPr>
              <a:t>e </a:t>
            </a:r>
            <a:r>
              <a:rPr sz="1600" spc="-4" dirty="0">
                <a:solidFill>
                  <a:srgbClr val="656565"/>
                </a:solidFill>
                <a:latin typeface="Arial"/>
                <a:cs typeface="Arial"/>
              </a:rPr>
              <a:t>ABo</a:t>
            </a:r>
            <a:r>
              <a:rPr sz="1600" dirty="0">
                <a:solidFill>
                  <a:srgbClr val="656565"/>
                </a:solidFill>
                <a:latin typeface="Arial"/>
                <a:cs typeface="Arial"/>
              </a:rPr>
              <a:t>M</a:t>
            </a:r>
            <a:r>
              <a:rPr sz="1600" spc="-9" dirty="0">
                <a:solidFill>
                  <a:srgbClr val="656565"/>
                </a:solidFill>
                <a:latin typeface="Arial"/>
                <a:cs typeface="Arial"/>
              </a:rPr>
              <a:t> </a:t>
            </a:r>
            <a:r>
              <a:rPr sz="1600" dirty="0">
                <a:solidFill>
                  <a:srgbClr val="656565"/>
                </a:solidFill>
                <a:latin typeface="Arial"/>
                <a:cs typeface="Arial"/>
              </a:rPr>
              <a:t>r</a:t>
            </a:r>
            <a:r>
              <a:rPr sz="1600" spc="-4" dirty="0">
                <a:solidFill>
                  <a:srgbClr val="656565"/>
                </a:solidFill>
                <a:latin typeface="Arial"/>
                <a:cs typeface="Arial"/>
              </a:rPr>
              <a:t>egiona</a:t>
            </a:r>
            <a:r>
              <a:rPr sz="1600" dirty="0">
                <a:solidFill>
                  <a:srgbClr val="656565"/>
                </a:solidFill>
                <a:latin typeface="Arial"/>
                <a:cs typeface="Arial"/>
              </a:rPr>
              <a:t>l</a:t>
            </a:r>
            <a:r>
              <a:rPr sz="1600" spc="18" dirty="0">
                <a:solidFill>
                  <a:srgbClr val="656565"/>
                </a:solidFill>
                <a:latin typeface="Arial"/>
                <a:cs typeface="Arial"/>
              </a:rPr>
              <a:t> </a:t>
            </a:r>
            <a:r>
              <a:rPr sz="1600" spc="-4" dirty="0">
                <a:solidFill>
                  <a:srgbClr val="656565"/>
                </a:solidFill>
                <a:latin typeface="Arial"/>
                <a:cs typeface="Arial"/>
              </a:rPr>
              <a:t>0</a:t>
            </a:r>
            <a:r>
              <a:rPr sz="1600" dirty="0">
                <a:solidFill>
                  <a:srgbClr val="656565"/>
                </a:solidFill>
                <a:latin typeface="Arial"/>
                <a:cs typeface="Arial"/>
              </a:rPr>
              <a:t>.</a:t>
            </a:r>
            <a:r>
              <a:rPr sz="1600" spc="-4" dirty="0">
                <a:solidFill>
                  <a:srgbClr val="656565"/>
                </a:solidFill>
                <a:latin typeface="Arial"/>
                <a:cs typeface="Arial"/>
              </a:rPr>
              <a:t>1</a:t>
            </a:r>
            <a:r>
              <a:rPr sz="1600" dirty="0">
                <a:solidFill>
                  <a:srgbClr val="656565"/>
                </a:solidFill>
                <a:latin typeface="SimSun"/>
                <a:cs typeface="SimSun"/>
              </a:rPr>
              <a:t>°</a:t>
            </a:r>
            <a:r>
              <a:rPr sz="1600" spc="-351" dirty="0">
                <a:solidFill>
                  <a:srgbClr val="656565"/>
                </a:solidFill>
                <a:latin typeface="SimSun"/>
                <a:cs typeface="SimSun"/>
              </a:rPr>
              <a:t> </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s</a:t>
            </a:r>
            <a:r>
              <a:rPr sz="1600" spc="-4" dirty="0">
                <a:solidFill>
                  <a:srgbClr val="656565"/>
                </a:solidFill>
                <a:latin typeface="Arial"/>
                <a:cs typeface="Arial"/>
              </a:rPr>
              <a:t>olu</a:t>
            </a:r>
            <a:r>
              <a:rPr sz="1600" dirty="0">
                <a:solidFill>
                  <a:srgbClr val="656565"/>
                </a:solidFill>
                <a:latin typeface="Arial"/>
                <a:cs typeface="Arial"/>
              </a:rPr>
              <a:t>t</a:t>
            </a:r>
            <a:r>
              <a:rPr sz="1600" spc="-4" dirty="0">
                <a:solidFill>
                  <a:srgbClr val="656565"/>
                </a:solidFill>
                <a:latin typeface="Arial"/>
                <a:cs typeface="Arial"/>
              </a:rPr>
              <a:t>io</a:t>
            </a:r>
            <a:r>
              <a:rPr sz="1600" dirty="0">
                <a:solidFill>
                  <a:srgbClr val="656565"/>
                </a:solidFill>
                <a:latin typeface="Arial"/>
                <a:cs typeface="Arial"/>
              </a:rPr>
              <a:t>n</a:t>
            </a:r>
            <a:r>
              <a:rPr sz="1600" spc="18" dirty="0">
                <a:solidFill>
                  <a:srgbClr val="656565"/>
                </a:solidFill>
                <a:latin typeface="Arial"/>
                <a:cs typeface="Arial"/>
              </a:rPr>
              <a:t> </a:t>
            </a:r>
            <a:r>
              <a:rPr sz="1600" spc="-4" dirty="0">
                <a:solidFill>
                  <a:srgbClr val="656565"/>
                </a:solidFill>
                <a:latin typeface="Arial"/>
                <a:cs typeface="Arial"/>
              </a:rPr>
              <a:t>o</a:t>
            </a:r>
            <a:r>
              <a:rPr sz="1600" dirty="0">
                <a:solidFill>
                  <a:srgbClr val="656565"/>
                </a:solidFill>
                <a:latin typeface="Arial"/>
                <a:cs typeface="Arial"/>
              </a:rPr>
              <a:t>c</a:t>
            </a:r>
            <a:r>
              <a:rPr sz="1600" spc="-4" dirty="0">
                <a:solidFill>
                  <a:srgbClr val="656565"/>
                </a:solidFill>
                <a:latin typeface="Arial"/>
                <a:cs typeface="Arial"/>
              </a:rPr>
              <a:t>ea</a:t>
            </a:r>
            <a:r>
              <a:rPr sz="1600" dirty="0">
                <a:solidFill>
                  <a:srgbClr val="656565"/>
                </a:solidFill>
                <a:latin typeface="Arial"/>
                <a:cs typeface="Arial"/>
              </a:rPr>
              <a:t>n</a:t>
            </a:r>
            <a:r>
              <a:rPr sz="1600" spc="9" dirty="0">
                <a:solidFill>
                  <a:srgbClr val="656565"/>
                </a:solidFill>
                <a:latin typeface="Arial"/>
                <a:cs typeface="Arial"/>
              </a:rPr>
              <a:t> </a:t>
            </a:r>
            <a:r>
              <a:rPr sz="1600" dirty="0">
                <a:solidFill>
                  <a:srgbClr val="656565"/>
                </a:solidFill>
                <a:latin typeface="Arial"/>
                <a:cs typeface="Arial"/>
              </a:rPr>
              <a:t>m</a:t>
            </a:r>
            <a:r>
              <a:rPr sz="1600" spc="-4" dirty="0">
                <a:solidFill>
                  <a:srgbClr val="656565"/>
                </a:solidFill>
                <a:latin typeface="Arial"/>
                <a:cs typeface="Arial"/>
              </a:rPr>
              <a:t>ode</a:t>
            </a:r>
            <a:r>
              <a:rPr sz="1600" dirty="0">
                <a:solidFill>
                  <a:srgbClr val="656565"/>
                </a:solidFill>
                <a:latin typeface="Arial"/>
                <a:cs typeface="Arial"/>
              </a:rPr>
              <a:t>l</a:t>
            </a:r>
            <a:r>
              <a:rPr sz="1600" spc="9" dirty="0">
                <a:solidFill>
                  <a:srgbClr val="656565"/>
                </a:solidFill>
                <a:latin typeface="Arial"/>
                <a:cs typeface="Arial"/>
              </a:rPr>
              <a:t> </a:t>
            </a:r>
            <a:r>
              <a:rPr sz="1600" spc="-4" dirty="0">
                <a:solidFill>
                  <a:srgbClr val="656565"/>
                </a:solidFill>
                <a:latin typeface="Arial"/>
                <a:cs typeface="Arial"/>
              </a:rPr>
              <a:t>du</a:t>
            </a:r>
            <a:r>
              <a:rPr sz="1600" dirty="0">
                <a:solidFill>
                  <a:srgbClr val="656565"/>
                </a:solidFill>
                <a:latin typeface="Arial"/>
                <a:cs typeface="Arial"/>
              </a:rPr>
              <a:t>r</a:t>
            </a:r>
            <a:r>
              <a:rPr sz="1600" spc="-4" dirty="0">
                <a:solidFill>
                  <a:srgbClr val="656565"/>
                </a:solidFill>
                <a:latin typeface="Arial"/>
                <a:cs typeface="Arial"/>
              </a:rPr>
              <a:t>in</a:t>
            </a:r>
            <a:r>
              <a:rPr sz="1600" dirty="0">
                <a:solidFill>
                  <a:srgbClr val="656565"/>
                </a:solidFill>
                <a:latin typeface="Arial"/>
                <a:cs typeface="Arial"/>
              </a:rPr>
              <a:t>g</a:t>
            </a:r>
            <a:r>
              <a:rPr sz="1600" spc="9" dirty="0">
                <a:solidFill>
                  <a:srgbClr val="656565"/>
                </a:solidFill>
                <a:latin typeface="Arial"/>
                <a:cs typeface="Arial"/>
              </a:rPr>
              <a:t> </a:t>
            </a:r>
            <a:r>
              <a:rPr sz="1600" spc="-4" dirty="0">
                <a:solidFill>
                  <a:srgbClr val="656565"/>
                </a:solidFill>
                <a:latin typeface="Arial"/>
                <a:cs typeface="Arial"/>
              </a:rPr>
              <a:t>201</a:t>
            </a:r>
            <a:r>
              <a:rPr sz="1600" dirty="0">
                <a:solidFill>
                  <a:srgbClr val="656565"/>
                </a:solidFill>
                <a:latin typeface="Arial"/>
                <a:cs typeface="Arial"/>
              </a:rPr>
              <a:t>2</a:t>
            </a:r>
            <a:endParaRPr sz="1600" dirty="0">
              <a:latin typeface="Arial"/>
              <a:cs typeface="Arial"/>
            </a:endParaRPr>
          </a:p>
        </p:txBody>
      </p:sp>
      <p:sp>
        <p:nvSpPr>
          <p:cNvPr id="6" name="object 6"/>
          <p:cNvSpPr/>
          <p:nvPr/>
        </p:nvSpPr>
        <p:spPr>
          <a:xfrm>
            <a:off x="533400" y="2743200"/>
            <a:ext cx="6801312" cy="33305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209800"/>
            <a:ext cx="7239000" cy="1200329"/>
          </a:xfrm>
          <a:prstGeom prst="rect">
            <a:avLst/>
          </a:prstGeom>
        </p:spPr>
        <p:txBody>
          <a:bodyPr vert="horz" wrap="square" lIns="0" tIns="0" rIns="0" bIns="0" rtlCol="0">
            <a:spAutoFit/>
          </a:bodyPr>
          <a:lstStyle/>
          <a:p>
            <a:pPr marL="640283" marR="4454" indent="-629705" algn="l"/>
            <a:r>
              <a:rPr dirty="0"/>
              <a:t>H</a:t>
            </a:r>
            <a:r>
              <a:rPr spc="-4" dirty="0"/>
              <a:t>i</a:t>
            </a:r>
            <a:r>
              <a:rPr dirty="0"/>
              <a:t>gh</a:t>
            </a:r>
            <a:r>
              <a:rPr spc="-114" dirty="0">
                <a:latin typeface="Times New Roman"/>
                <a:cs typeface="Times New Roman"/>
              </a:rPr>
              <a:t> </a:t>
            </a:r>
            <a:r>
              <a:rPr spc="-57" dirty="0"/>
              <a:t>r</a:t>
            </a:r>
            <a:r>
              <a:rPr spc="4" dirty="0"/>
              <a:t>es</a:t>
            </a:r>
            <a:r>
              <a:rPr dirty="0"/>
              <a:t>o</a:t>
            </a:r>
            <a:r>
              <a:rPr spc="-4" dirty="0"/>
              <a:t>l</a:t>
            </a:r>
            <a:r>
              <a:rPr dirty="0"/>
              <a:t>ut</a:t>
            </a:r>
            <a:r>
              <a:rPr spc="-4" dirty="0"/>
              <a:t>i</a:t>
            </a:r>
            <a:r>
              <a:rPr dirty="0"/>
              <a:t>on</a:t>
            </a:r>
            <a:r>
              <a:rPr spc="-92" dirty="0">
                <a:latin typeface="Times New Roman"/>
                <a:cs typeface="Times New Roman"/>
              </a:rPr>
              <a:t> </a:t>
            </a:r>
            <a:r>
              <a:rPr dirty="0"/>
              <a:t>S</a:t>
            </a:r>
            <a:r>
              <a:rPr spc="-22" dirty="0"/>
              <a:t>S</a:t>
            </a:r>
            <a:r>
              <a:rPr dirty="0"/>
              <a:t>T</a:t>
            </a:r>
            <a:r>
              <a:rPr spc="-105" dirty="0">
                <a:latin typeface="Times New Roman"/>
                <a:cs typeface="Times New Roman"/>
              </a:rPr>
              <a:t> </a:t>
            </a:r>
            <a:r>
              <a:rPr spc="-4" dirty="0"/>
              <a:t>fi</a:t>
            </a:r>
            <a:r>
              <a:rPr spc="4" dirty="0"/>
              <a:t>e</a:t>
            </a:r>
            <a:r>
              <a:rPr spc="-4" dirty="0"/>
              <a:t>l</a:t>
            </a:r>
            <a:r>
              <a:rPr dirty="0"/>
              <a:t>ds</a:t>
            </a:r>
            <a:r>
              <a:rPr spc="-88" dirty="0">
                <a:latin typeface="Times New Roman"/>
                <a:cs typeface="Times New Roman"/>
              </a:rPr>
              <a:t> </a:t>
            </a:r>
            <a:r>
              <a:rPr spc="-4" dirty="0"/>
              <a:t>f</a:t>
            </a:r>
            <a:r>
              <a:rPr spc="-61" dirty="0"/>
              <a:t>r</a:t>
            </a:r>
            <a:r>
              <a:rPr dirty="0"/>
              <a:t>om</a:t>
            </a:r>
            <a:r>
              <a:rPr dirty="0">
                <a:latin typeface="Times New Roman"/>
                <a:cs typeface="Times New Roman"/>
              </a:rPr>
              <a:t> </a:t>
            </a:r>
            <a:r>
              <a:rPr spc="-4" dirty="0"/>
              <a:t>mic</a:t>
            </a:r>
            <a:r>
              <a:rPr spc="-66" dirty="0"/>
              <a:t>r</a:t>
            </a:r>
            <a:r>
              <a:rPr spc="-9" dirty="0"/>
              <a:t>o</a:t>
            </a:r>
            <a:r>
              <a:rPr spc="-48" dirty="0"/>
              <a:t>w</a:t>
            </a:r>
            <a:r>
              <a:rPr spc="-61" dirty="0"/>
              <a:t>a</a:t>
            </a:r>
            <a:r>
              <a:rPr spc="-39" dirty="0"/>
              <a:t>v</a:t>
            </a:r>
            <a:r>
              <a:rPr dirty="0"/>
              <a:t>e</a:t>
            </a:r>
            <a:r>
              <a:rPr spc="-96" dirty="0">
                <a:latin typeface="Times New Roman"/>
                <a:cs typeface="Times New Roman"/>
              </a:rPr>
              <a:t> </a:t>
            </a:r>
            <a:r>
              <a:rPr dirty="0"/>
              <a:t>o</a:t>
            </a:r>
            <a:r>
              <a:rPr spc="-22" dirty="0"/>
              <a:t>b</a:t>
            </a:r>
            <a:r>
              <a:rPr spc="4" dirty="0"/>
              <a:t>se</a:t>
            </a:r>
            <a:r>
              <a:rPr spc="22" dirty="0"/>
              <a:t>r</a:t>
            </a:r>
            <a:r>
              <a:rPr spc="-53" dirty="0"/>
              <a:t>v</a:t>
            </a:r>
            <a:r>
              <a:rPr spc="-31" dirty="0"/>
              <a:t>a</a:t>
            </a:r>
            <a:r>
              <a:rPr dirty="0"/>
              <a:t>t</a:t>
            </a:r>
            <a:r>
              <a:rPr spc="-4" dirty="0"/>
              <a:t>i</a:t>
            </a:r>
            <a:r>
              <a:rPr dirty="0"/>
              <a:t>ons</a:t>
            </a:r>
          </a:p>
        </p:txBody>
      </p:sp>
      <p:sp>
        <p:nvSpPr>
          <p:cNvPr id="4" name="object 4"/>
          <p:cNvSpPr txBox="1"/>
          <p:nvPr/>
        </p:nvSpPr>
        <p:spPr>
          <a:xfrm>
            <a:off x="3124200" y="4038600"/>
            <a:ext cx="3977051" cy="1034129"/>
          </a:xfrm>
          <a:prstGeom prst="rect">
            <a:avLst/>
          </a:prstGeom>
        </p:spPr>
        <p:txBody>
          <a:bodyPr vert="horz" wrap="square" lIns="0" tIns="0" rIns="0" bIns="0" rtlCol="0">
            <a:spAutoFit/>
          </a:bodyPr>
          <a:lstStyle/>
          <a:p>
            <a:pPr marL="878022" marR="4454" indent="-867445" algn="r">
              <a:lnSpc>
                <a:spcPct val="120000"/>
              </a:lnSpc>
            </a:pPr>
            <a:r>
              <a:rPr sz="2800" spc="-9" dirty="0">
                <a:solidFill>
                  <a:srgbClr val="898989"/>
                </a:solidFill>
                <a:latin typeface="Calibri"/>
                <a:cs typeface="Calibri"/>
              </a:rPr>
              <a:t>E</a:t>
            </a:r>
            <a:r>
              <a:rPr sz="2800" spc="-4" dirty="0">
                <a:solidFill>
                  <a:srgbClr val="898989"/>
                </a:solidFill>
                <a:latin typeface="Calibri"/>
                <a:cs typeface="Calibri"/>
              </a:rPr>
              <a:t>mm</a:t>
            </a:r>
            <a:r>
              <a:rPr sz="2800" dirty="0">
                <a:solidFill>
                  <a:srgbClr val="898989"/>
                </a:solidFill>
                <a:latin typeface="Calibri"/>
                <a:cs typeface="Calibri"/>
              </a:rPr>
              <a:t>a</a:t>
            </a:r>
            <a:r>
              <a:rPr sz="2800" spc="-4" dirty="0">
                <a:solidFill>
                  <a:srgbClr val="898989"/>
                </a:solidFill>
                <a:latin typeface="Calibri"/>
                <a:cs typeface="Calibri"/>
              </a:rPr>
              <a:t>nu</a:t>
            </a:r>
            <a:r>
              <a:rPr sz="2800" dirty="0">
                <a:solidFill>
                  <a:srgbClr val="898989"/>
                </a:solidFill>
                <a:latin typeface="Calibri"/>
                <a:cs typeface="Calibri"/>
              </a:rPr>
              <a:t>e</a:t>
            </a:r>
            <a:r>
              <a:rPr sz="2800" spc="-4" dirty="0">
                <a:solidFill>
                  <a:srgbClr val="898989"/>
                </a:solidFill>
                <a:latin typeface="Calibri"/>
                <a:cs typeface="Calibri"/>
              </a:rPr>
              <a:t>ll</a:t>
            </a:r>
            <a:r>
              <a:rPr sz="2800" dirty="0">
                <a:solidFill>
                  <a:srgbClr val="898989"/>
                </a:solidFill>
                <a:latin typeface="Calibri"/>
                <a:cs typeface="Calibri"/>
              </a:rPr>
              <a:t>e</a:t>
            </a:r>
            <a:r>
              <a:rPr sz="2800" spc="-48" dirty="0">
                <a:solidFill>
                  <a:srgbClr val="898989"/>
                </a:solidFill>
                <a:latin typeface="Times New Roman"/>
                <a:cs typeface="Times New Roman"/>
              </a:rPr>
              <a:t> </a:t>
            </a:r>
            <a:r>
              <a:rPr sz="2800" spc="-4" dirty="0">
                <a:solidFill>
                  <a:srgbClr val="898989"/>
                </a:solidFill>
                <a:latin typeface="Calibri"/>
                <a:cs typeface="Calibri"/>
              </a:rPr>
              <a:t>Aut</a:t>
            </a:r>
            <a:r>
              <a:rPr sz="2800" spc="-35" dirty="0">
                <a:solidFill>
                  <a:srgbClr val="898989"/>
                </a:solidFill>
                <a:latin typeface="Calibri"/>
                <a:cs typeface="Calibri"/>
              </a:rPr>
              <a:t>r</a:t>
            </a:r>
            <a:r>
              <a:rPr sz="2800" spc="-9" dirty="0">
                <a:solidFill>
                  <a:srgbClr val="898989"/>
                </a:solidFill>
                <a:latin typeface="Calibri"/>
                <a:cs typeface="Calibri"/>
              </a:rPr>
              <a:t>e</a:t>
            </a:r>
            <a:r>
              <a:rPr sz="2800" dirty="0">
                <a:solidFill>
                  <a:srgbClr val="898989"/>
                </a:solidFill>
                <a:latin typeface="Calibri"/>
                <a:cs typeface="Calibri"/>
              </a:rPr>
              <a:t>t</a:t>
            </a:r>
            <a:r>
              <a:rPr sz="2800" dirty="0">
                <a:solidFill>
                  <a:srgbClr val="898989"/>
                </a:solidFill>
                <a:latin typeface="Times New Roman"/>
                <a:cs typeface="Times New Roman"/>
              </a:rPr>
              <a:t> </a:t>
            </a:r>
            <a:r>
              <a:rPr sz="2800" spc="-4" dirty="0" err="1" smtClean="0">
                <a:solidFill>
                  <a:srgbClr val="898989"/>
                </a:solidFill>
                <a:latin typeface="Calibri"/>
                <a:cs typeface="Calibri"/>
              </a:rPr>
              <a:t>I</a:t>
            </a:r>
            <a:r>
              <a:rPr sz="2800" spc="-9" dirty="0" err="1" smtClean="0">
                <a:solidFill>
                  <a:srgbClr val="898989"/>
                </a:solidFill>
                <a:latin typeface="Calibri"/>
                <a:cs typeface="Calibri"/>
              </a:rPr>
              <a:t>f</a:t>
            </a:r>
            <a:r>
              <a:rPr sz="2800" spc="-35" dirty="0" err="1" smtClean="0">
                <a:solidFill>
                  <a:srgbClr val="898989"/>
                </a:solidFill>
                <a:latin typeface="Calibri"/>
                <a:cs typeface="Calibri"/>
              </a:rPr>
              <a:t>r</a:t>
            </a:r>
            <a:r>
              <a:rPr sz="2800" dirty="0" err="1" smtClean="0">
                <a:solidFill>
                  <a:srgbClr val="898989"/>
                </a:solidFill>
                <a:latin typeface="Calibri"/>
                <a:cs typeface="Calibri"/>
              </a:rPr>
              <a:t>e</a:t>
            </a:r>
            <a:r>
              <a:rPr sz="2800" spc="-4" dirty="0" err="1" smtClean="0">
                <a:solidFill>
                  <a:srgbClr val="898989"/>
                </a:solidFill>
                <a:latin typeface="Calibri"/>
                <a:cs typeface="Calibri"/>
              </a:rPr>
              <a:t>m</a:t>
            </a:r>
            <a:r>
              <a:rPr sz="2800" dirty="0" err="1" smtClean="0">
                <a:solidFill>
                  <a:srgbClr val="898989"/>
                </a:solidFill>
                <a:latin typeface="Calibri"/>
                <a:cs typeface="Calibri"/>
              </a:rPr>
              <a:t>er</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863" y="1089247"/>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3" name="object 3"/>
          <p:cNvSpPr txBox="1"/>
          <p:nvPr/>
        </p:nvSpPr>
        <p:spPr>
          <a:xfrm>
            <a:off x="4953000" y="1600200"/>
            <a:ext cx="3937784" cy="718145"/>
          </a:xfrm>
          <a:prstGeom prst="rect">
            <a:avLst/>
          </a:prstGeom>
        </p:spPr>
        <p:txBody>
          <a:bodyPr vert="horz" wrap="square" lIns="0" tIns="0" rIns="0" bIns="0" rtlCol="0">
            <a:spAutoFit/>
          </a:bodyPr>
          <a:lstStyle/>
          <a:p>
            <a:pPr marL="11135" marR="4454">
              <a:lnSpc>
                <a:spcPts val="1377"/>
              </a:lnSpc>
            </a:pPr>
            <a:r>
              <a:rPr sz="1200" dirty="0">
                <a:latin typeface="Arial"/>
                <a:cs typeface="Arial"/>
              </a:rPr>
              <a:t>I</a:t>
            </a:r>
            <a:r>
              <a:rPr sz="1200" spc="-4" dirty="0">
                <a:latin typeface="Arial"/>
                <a:cs typeface="Arial"/>
              </a:rPr>
              <a:t>n</a:t>
            </a:r>
            <a:r>
              <a:rPr sz="1200" dirty="0">
                <a:latin typeface="Arial"/>
                <a:cs typeface="Arial"/>
              </a:rPr>
              <a:t>t</a:t>
            </a:r>
            <a:r>
              <a:rPr sz="1200" spc="-4" dirty="0">
                <a:latin typeface="Arial"/>
                <a:cs typeface="Arial"/>
              </a:rPr>
              <a:t>e</a:t>
            </a:r>
            <a:r>
              <a:rPr sz="1200" dirty="0">
                <a:latin typeface="Arial"/>
                <a:cs typeface="Arial"/>
              </a:rPr>
              <a:t>r</a:t>
            </a:r>
            <a:r>
              <a:rPr sz="1200" spc="-4" dirty="0">
                <a:latin typeface="Arial"/>
                <a:cs typeface="Arial"/>
              </a:rPr>
              <a:t>a</a:t>
            </a:r>
            <a:r>
              <a:rPr sz="1200" spc="4" dirty="0">
                <a:latin typeface="Arial"/>
                <a:cs typeface="Arial"/>
              </a:rPr>
              <a:t>c</a:t>
            </a:r>
            <a:r>
              <a:rPr sz="1200" spc="-4" dirty="0">
                <a:latin typeface="Arial"/>
                <a:cs typeface="Arial"/>
              </a:rPr>
              <a:t>t</a:t>
            </a:r>
            <a:r>
              <a:rPr sz="1200" spc="4" dirty="0">
                <a:latin typeface="Arial"/>
                <a:cs typeface="Arial"/>
              </a:rPr>
              <a:t>i</a:t>
            </a:r>
            <a:r>
              <a:rPr sz="1200" spc="-4" dirty="0">
                <a:latin typeface="Arial"/>
                <a:cs typeface="Arial"/>
              </a:rPr>
              <a:t>on</a:t>
            </a:r>
            <a:r>
              <a:rPr sz="1200" dirty="0">
                <a:latin typeface="Arial"/>
                <a:cs typeface="Arial"/>
              </a:rPr>
              <a:t>s</a:t>
            </a:r>
            <a:r>
              <a:rPr sz="1200" spc="4" dirty="0">
                <a:latin typeface="Arial"/>
                <a:cs typeface="Arial"/>
              </a:rPr>
              <a:t> </a:t>
            </a:r>
            <a:r>
              <a:rPr sz="1200" spc="-4" dirty="0">
                <a:latin typeface="Arial"/>
                <a:cs typeface="Arial"/>
              </a:rPr>
              <a:t>o</a:t>
            </a:r>
            <a:r>
              <a:rPr sz="1200" dirty="0">
                <a:latin typeface="Arial"/>
                <a:cs typeface="Arial"/>
              </a:rPr>
              <a:t>f</a:t>
            </a:r>
            <a:r>
              <a:rPr sz="1200" spc="9" dirty="0">
                <a:latin typeface="Arial"/>
                <a:cs typeface="Arial"/>
              </a:rPr>
              <a:t> </a:t>
            </a:r>
            <a:r>
              <a:rPr sz="1200" spc="4" dirty="0">
                <a:latin typeface="Arial"/>
                <a:cs typeface="Arial"/>
              </a:rPr>
              <a:t>s</a:t>
            </a:r>
            <a:r>
              <a:rPr sz="1200" spc="-4" dirty="0">
                <a:latin typeface="Arial"/>
                <a:cs typeface="Arial"/>
              </a:rPr>
              <a:t>ha</a:t>
            </a:r>
            <a:r>
              <a:rPr sz="1200" dirty="0">
                <a:latin typeface="Arial"/>
                <a:cs typeface="Arial"/>
              </a:rPr>
              <a:t>rp</a:t>
            </a:r>
            <a:r>
              <a:rPr sz="1200" spc="-4" dirty="0">
                <a:latin typeface="Arial"/>
                <a:cs typeface="Arial"/>
              </a:rPr>
              <a:t> </a:t>
            </a:r>
            <a:r>
              <a:rPr sz="1200" dirty="0">
                <a:latin typeface="Arial"/>
                <a:cs typeface="Arial"/>
              </a:rPr>
              <a:t>SS</a:t>
            </a:r>
            <a:r>
              <a:rPr sz="1200" spc="-4" dirty="0">
                <a:latin typeface="Arial"/>
                <a:cs typeface="Arial"/>
              </a:rPr>
              <a:t>T</a:t>
            </a:r>
            <a:r>
              <a:rPr sz="1200" spc="-31" dirty="0">
                <a:latin typeface="Arial"/>
                <a:cs typeface="Arial"/>
              </a:rPr>
              <a:t> </a:t>
            </a:r>
            <a:r>
              <a:rPr sz="1200" spc="-4" dirty="0">
                <a:latin typeface="Arial"/>
                <a:cs typeface="Arial"/>
              </a:rPr>
              <a:t>g</a:t>
            </a:r>
            <a:r>
              <a:rPr sz="1200" dirty="0">
                <a:latin typeface="Arial"/>
                <a:cs typeface="Arial"/>
              </a:rPr>
              <a:t>r</a:t>
            </a:r>
            <a:r>
              <a:rPr sz="1200" spc="-4" dirty="0">
                <a:latin typeface="Arial"/>
                <a:cs typeface="Arial"/>
              </a:rPr>
              <a:t>adien</a:t>
            </a:r>
            <a:r>
              <a:rPr sz="1200" spc="9" dirty="0">
                <a:latin typeface="Arial"/>
                <a:cs typeface="Arial"/>
              </a:rPr>
              <a:t>t</a:t>
            </a:r>
            <a:r>
              <a:rPr sz="1200" dirty="0">
                <a:latin typeface="Arial"/>
                <a:cs typeface="Arial"/>
              </a:rPr>
              <a:t>s</a:t>
            </a:r>
            <a:r>
              <a:rPr sz="1200" spc="4" dirty="0">
                <a:latin typeface="Arial"/>
                <a:cs typeface="Arial"/>
              </a:rPr>
              <a:t> </a:t>
            </a:r>
            <a:r>
              <a:rPr sz="1200" spc="-4" dirty="0">
                <a:latin typeface="Arial"/>
                <a:cs typeface="Arial"/>
              </a:rPr>
              <a:t>an</a:t>
            </a:r>
            <a:r>
              <a:rPr sz="1200" dirty="0">
                <a:latin typeface="Arial"/>
                <a:cs typeface="Arial"/>
              </a:rPr>
              <a:t>d t</a:t>
            </a:r>
            <a:r>
              <a:rPr sz="1200" spc="-4" dirty="0">
                <a:latin typeface="Arial"/>
                <a:cs typeface="Arial"/>
              </a:rPr>
              <a:t>h</a:t>
            </a:r>
            <a:r>
              <a:rPr sz="1200" dirty="0">
                <a:latin typeface="Arial"/>
                <a:cs typeface="Arial"/>
              </a:rPr>
              <a:t>e</a:t>
            </a:r>
            <a:r>
              <a:rPr sz="1200" spc="4" dirty="0">
                <a:latin typeface="Arial"/>
                <a:cs typeface="Arial"/>
              </a:rPr>
              <a:t> </a:t>
            </a:r>
            <a:r>
              <a:rPr sz="1200" spc="-9" dirty="0">
                <a:latin typeface="Arial"/>
                <a:cs typeface="Arial"/>
              </a:rPr>
              <a:t>m</a:t>
            </a:r>
            <a:r>
              <a:rPr sz="1200" spc="-4" dirty="0">
                <a:latin typeface="Arial"/>
                <a:cs typeface="Arial"/>
              </a:rPr>
              <a:t>a</a:t>
            </a:r>
            <a:r>
              <a:rPr sz="1200" dirty="0">
                <a:latin typeface="Arial"/>
                <a:cs typeface="Arial"/>
              </a:rPr>
              <a:t>r</a:t>
            </a:r>
            <a:r>
              <a:rPr sz="1200" spc="-4" dirty="0">
                <a:latin typeface="Arial"/>
                <a:cs typeface="Arial"/>
              </a:rPr>
              <a:t>ine a</a:t>
            </a:r>
            <a:r>
              <a:rPr sz="1200" spc="9" dirty="0">
                <a:latin typeface="Arial"/>
                <a:cs typeface="Arial"/>
              </a:rPr>
              <a:t>t</a:t>
            </a:r>
            <a:r>
              <a:rPr sz="1200" spc="-9" dirty="0">
                <a:latin typeface="Arial"/>
                <a:cs typeface="Arial"/>
              </a:rPr>
              <a:t>m</a:t>
            </a:r>
            <a:r>
              <a:rPr sz="1200" spc="-4" dirty="0">
                <a:latin typeface="Arial"/>
                <a:cs typeface="Arial"/>
              </a:rPr>
              <a:t>o</a:t>
            </a:r>
            <a:r>
              <a:rPr sz="1200" spc="4" dirty="0">
                <a:latin typeface="Arial"/>
                <a:cs typeface="Arial"/>
              </a:rPr>
              <a:t>s</a:t>
            </a:r>
            <a:r>
              <a:rPr sz="1200" spc="-4" dirty="0">
                <a:latin typeface="Arial"/>
                <a:cs typeface="Arial"/>
              </a:rPr>
              <a:t>phe</a:t>
            </a:r>
            <a:r>
              <a:rPr sz="1200" dirty="0">
                <a:latin typeface="Arial"/>
                <a:cs typeface="Arial"/>
              </a:rPr>
              <a:t>r</a:t>
            </a:r>
            <a:r>
              <a:rPr sz="1200" spc="-4" dirty="0">
                <a:latin typeface="Arial"/>
                <a:cs typeface="Arial"/>
              </a:rPr>
              <a:t>iqu</a:t>
            </a:r>
            <a:r>
              <a:rPr sz="1200" dirty="0">
                <a:latin typeface="Arial"/>
                <a:cs typeface="Arial"/>
              </a:rPr>
              <a:t>e </a:t>
            </a:r>
            <a:r>
              <a:rPr sz="1200" spc="-4" dirty="0">
                <a:latin typeface="Arial"/>
                <a:cs typeface="Arial"/>
              </a:rPr>
              <a:t>b</a:t>
            </a:r>
            <a:r>
              <a:rPr sz="1200" spc="4" dirty="0">
                <a:latin typeface="Arial"/>
                <a:cs typeface="Arial"/>
              </a:rPr>
              <a:t>o</a:t>
            </a:r>
            <a:r>
              <a:rPr sz="1200" spc="-9" dirty="0">
                <a:latin typeface="Arial"/>
                <a:cs typeface="Arial"/>
              </a:rPr>
              <a:t>u</a:t>
            </a:r>
            <a:r>
              <a:rPr sz="1200" spc="-4" dirty="0">
                <a:latin typeface="Arial"/>
                <a:cs typeface="Arial"/>
              </a:rPr>
              <a:t>nda</a:t>
            </a:r>
            <a:r>
              <a:rPr sz="1200" dirty="0">
                <a:latin typeface="Arial"/>
                <a:cs typeface="Arial"/>
              </a:rPr>
              <a:t>ry</a:t>
            </a:r>
            <a:r>
              <a:rPr sz="1200" spc="13" dirty="0">
                <a:latin typeface="Arial"/>
                <a:cs typeface="Arial"/>
              </a:rPr>
              <a:t> </a:t>
            </a:r>
            <a:r>
              <a:rPr sz="1200" spc="-4" dirty="0">
                <a:latin typeface="Arial"/>
                <a:cs typeface="Arial"/>
              </a:rPr>
              <a:t>la</a:t>
            </a:r>
            <a:r>
              <a:rPr sz="1200" spc="4" dirty="0">
                <a:latin typeface="Arial"/>
                <a:cs typeface="Arial"/>
              </a:rPr>
              <a:t>y</a:t>
            </a:r>
            <a:r>
              <a:rPr sz="1200" spc="-4" dirty="0">
                <a:latin typeface="Arial"/>
                <a:cs typeface="Arial"/>
              </a:rPr>
              <a:t>e</a:t>
            </a:r>
            <a:r>
              <a:rPr sz="1200" dirty="0">
                <a:latin typeface="Arial"/>
                <a:cs typeface="Arial"/>
              </a:rPr>
              <a:t>r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deepe</a:t>
            </a:r>
            <a:r>
              <a:rPr sz="1200" dirty="0">
                <a:latin typeface="Arial"/>
                <a:cs typeface="Arial"/>
              </a:rPr>
              <a:t>r </a:t>
            </a:r>
            <a:r>
              <a:rPr sz="1200" spc="-4" dirty="0">
                <a:latin typeface="Arial"/>
                <a:cs typeface="Arial"/>
              </a:rPr>
              <a:t>a</a:t>
            </a:r>
            <a:r>
              <a:rPr sz="1200" spc="9" dirty="0">
                <a:latin typeface="Arial"/>
                <a:cs typeface="Arial"/>
              </a:rPr>
              <a:t>t</a:t>
            </a:r>
            <a:r>
              <a:rPr sz="1200" spc="-9" dirty="0">
                <a:latin typeface="Arial"/>
                <a:cs typeface="Arial"/>
              </a:rPr>
              <a:t>m</a:t>
            </a:r>
            <a:r>
              <a:rPr sz="1200" spc="-4" dirty="0">
                <a:latin typeface="Arial"/>
                <a:cs typeface="Arial"/>
              </a:rPr>
              <a:t>o</a:t>
            </a:r>
            <a:r>
              <a:rPr sz="1200" spc="4" dirty="0">
                <a:latin typeface="Arial"/>
                <a:cs typeface="Arial"/>
              </a:rPr>
              <a:t>s</a:t>
            </a:r>
            <a:r>
              <a:rPr sz="1200" spc="-4" dirty="0">
                <a:latin typeface="Arial"/>
                <a:cs typeface="Arial"/>
              </a:rPr>
              <a:t>phe</a:t>
            </a:r>
            <a:r>
              <a:rPr sz="1200" dirty="0">
                <a:latin typeface="Arial"/>
                <a:cs typeface="Arial"/>
              </a:rPr>
              <a:t>re M</a:t>
            </a:r>
            <a:r>
              <a:rPr sz="1200" spc="-9" dirty="0">
                <a:latin typeface="Arial"/>
                <a:cs typeface="Arial"/>
              </a:rPr>
              <a:t>a</a:t>
            </a:r>
            <a:r>
              <a:rPr sz="1200" spc="4" dirty="0">
                <a:latin typeface="Arial"/>
                <a:cs typeface="Arial"/>
              </a:rPr>
              <a:t>j</a:t>
            </a:r>
            <a:r>
              <a:rPr sz="1200" spc="-4" dirty="0">
                <a:latin typeface="Arial"/>
                <a:cs typeface="Arial"/>
              </a:rPr>
              <a:t>o</a:t>
            </a:r>
            <a:r>
              <a:rPr sz="1200" dirty="0">
                <a:latin typeface="Arial"/>
                <a:cs typeface="Arial"/>
              </a:rPr>
              <a:t>r </a:t>
            </a:r>
            <a:r>
              <a:rPr sz="1200" spc="4" dirty="0">
                <a:latin typeface="Arial"/>
                <a:cs typeface="Arial"/>
              </a:rPr>
              <a:t>c</a:t>
            </a:r>
            <a:r>
              <a:rPr sz="1200" spc="-4" dirty="0">
                <a:latin typeface="Arial"/>
                <a:cs typeface="Arial"/>
              </a:rPr>
              <a:t>on</a:t>
            </a:r>
            <a:r>
              <a:rPr sz="1200" spc="9" dirty="0">
                <a:latin typeface="Arial"/>
                <a:cs typeface="Arial"/>
              </a:rPr>
              <a:t>t</a:t>
            </a:r>
            <a:r>
              <a:rPr sz="1200" spc="-9" dirty="0">
                <a:latin typeface="Arial"/>
                <a:cs typeface="Arial"/>
              </a:rPr>
              <a:t>r</a:t>
            </a:r>
            <a:r>
              <a:rPr sz="1200" spc="-4" dirty="0">
                <a:latin typeface="Arial"/>
                <a:cs typeface="Arial"/>
              </a:rPr>
              <a:t>ibu</a:t>
            </a:r>
            <a:r>
              <a:rPr sz="1200" spc="9"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spc="-4" dirty="0">
                <a:latin typeface="Arial"/>
                <a:cs typeface="Arial"/>
              </a:rPr>
              <a:t>i</a:t>
            </a:r>
            <a:r>
              <a:rPr sz="1200" dirty="0">
                <a:latin typeface="Arial"/>
                <a:cs typeface="Arial"/>
              </a:rPr>
              <a:t>n</a:t>
            </a:r>
            <a:r>
              <a:rPr sz="1200" spc="4" dirty="0">
                <a:latin typeface="Arial"/>
                <a:cs typeface="Arial"/>
              </a:rPr>
              <a:t> </a:t>
            </a:r>
            <a:r>
              <a:rPr sz="1200" spc="-9" dirty="0">
                <a:latin typeface="Arial"/>
                <a:cs typeface="Arial"/>
              </a:rPr>
              <a:t>m</a:t>
            </a:r>
            <a:r>
              <a:rPr sz="1200" spc="-4" dirty="0">
                <a:latin typeface="Arial"/>
                <a:cs typeface="Arial"/>
              </a:rPr>
              <a:t>e</a:t>
            </a:r>
            <a:r>
              <a:rPr sz="1200" spc="9" dirty="0">
                <a:latin typeface="Arial"/>
                <a:cs typeface="Arial"/>
              </a:rPr>
              <a:t>t</a:t>
            </a:r>
            <a:r>
              <a:rPr sz="1200" spc="-4" dirty="0">
                <a:latin typeface="Arial"/>
                <a:cs typeface="Arial"/>
              </a:rPr>
              <a:t>hod</a:t>
            </a:r>
            <a:r>
              <a:rPr sz="1200" dirty="0">
                <a:latin typeface="Arial"/>
                <a:cs typeface="Arial"/>
              </a:rPr>
              <a:t>s</a:t>
            </a:r>
            <a:r>
              <a:rPr sz="1200" spc="4" dirty="0">
                <a:latin typeface="Arial"/>
                <a:cs typeface="Arial"/>
              </a:rPr>
              <a:t> </a:t>
            </a:r>
            <a:r>
              <a:rPr sz="1200" spc="-4" dirty="0">
                <a:latin typeface="Arial"/>
                <a:cs typeface="Arial"/>
              </a:rPr>
              <a:t>ai</a:t>
            </a:r>
            <a:r>
              <a:rPr sz="1200" dirty="0">
                <a:latin typeface="Arial"/>
                <a:cs typeface="Arial"/>
              </a:rPr>
              <a:t>m</a:t>
            </a:r>
            <a:r>
              <a:rPr sz="1200" spc="-4" dirty="0">
                <a:latin typeface="Arial"/>
                <a:cs typeface="Arial"/>
              </a:rPr>
              <a:t>in</a:t>
            </a:r>
            <a:r>
              <a:rPr sz="1200" dirty="0">
                <a:latin typeface="Arial"/>
                <a:cs typeface="Arial"/>
              </a:rPr>
              <a:t>g to</a:t>
            </a:r>
            <a:r>
              <a:rPr sz="1200" spc="4" dirty="0">
                <a:latin typeface="Arial"/>
                <a:cs typeface="Arial"/>
              </a:rPr>
              <a:t> </a:t>
            </a:r>
            <a:r>
              <a:rPr sz="1200" spc="-9" dirty="0">
                <a:latin typeface="Arial"/>
                <a:cs typeface="Arial"/>
              </a:rPr>
              <a:t>r</a:t>
            </a:r>
            <a:r>
              <a:rPr sz="1200" spc="-4" dirty="0">
                <a:latin typeface="Arial"/>
                <a:cs typeface="Arial"/>
              </a:rPr>
              <a:t>e</a:t>
            </a:r>
            <a:r>
              <a:rPr sz="1200" spc="9" dirty="0">
                <a:latin typeface="Arial"/>
                <a:cs typeface="Arial"/>
              </a:rPr>
              <a:t>t</a:t>
            </a:r>
            <a:r>
              <a:rPr sz="1200" dirty="0">
                <a:latin typeface="Arial"/>
                <a:cs typeface="Arial"/>
              </a:rPr>
              <a:t>r</a:t>
            </a:r>
            <a:r>
              <a:rPr sz="1200" spc="-4" dirty="0">
                <a:latin typeface="Arial"/>
                <a:cs typeface="Arial"/>
              </a:rPr>
              <a:t>ie</a:t>
            </a:r>
            <a:r>
              <a:rPr sz="1200" spc="4" dirty="0">
                <a:latin typeface="Arial"/>
                <a:cs typeface="Arial"/>
              </a:rPr>
              <a:t>v</a:t>
            </a:r>
            <a:r>
              <a:rPr sz="1200" dirty="0">
                <a:latin typeface="Arial"/>
                <a:cs typeface="Arial"/>
              </a:rPr>
              <a:t>e</a:t>
            </a:r>
            <a:r>
              <a:rPr sz="1200" spc="-4" dirty="0">
                <a:latin typeface="Arial"/>
                <a:cs typeface="Arial"/>
              </a:rPr>
              <a:t> ho</a:t>
            </a:r>
            <a:r>
              <a:rPr sz="1200" dirty="0">
                <a:latin typeface="Arial"/>
                <a:cs typeface="Arial"/>
              </a:rPr>
              <a:t>r</a:t>
            </a:r>
            <a:r>
              <a:rPr sz="1200" spc="-4" dirty="0">
                <a:latin typeface="Arial"/>
                <a:cs typeface="Arial"/>
              </a:rPr>
              <a:t>i</a:t>
            </a:r>
            <a:r>
              <a:rPr sz="1200" spc="4" dirty="0">
                <a:latin typeface="Arial"/>
                <a:cs typeface="Arial"/>
              </a:rPr>
              <a:t>z</a:t>
            </a:r>
            <a:r>
              <a:rPr sz="1200" spc="-4" dirty="0">
                <a:latin typeface="Arial"/>
                <a:cs typeface="Arial"/>
              </a:rPr>
              <a:t>on</a:t>
            </a:r>
            <a:r>
              <a:rPr sz="1200" spc="9" dirty="0">
                <a:latin typeface="Arial"/>
                <a:cs typeface="Arial"/>
              </a:rPr>
              <a:t>t</a:t>
            </a:r>
            <a:r>
              <a:rPr sz="1200" spc="-4" dirty="0">
                <a:latin typeface="Arial"/>
                <a:cs typeface="Arial"/>
              </a:rPr>
              <a:t>al </a:t>
            </a:r>
            <a:r>
              <a:rPr sz="1200" spc="4" dirty="0">
                <a:latin typeface="Arial"/>
                <a:cs typeface="Arial"/>
              </a:rPr>
              <a:t>v</a:t>
            </a:r>
            <a:r>
              <a:rPr sz="1200" spc="-4" dirty="0">
                <a:latin typeface="Arial"/>
                <a:cs typeface="Arial"/>
              </a:rPr>
              <a:t>elo</a:t>
            </a:r>
            <a:r>
              <a:rPr sz="1200" spc="4" dirty="0">
                <a:latin typeface="Arial"/>
                <a:cs typeface="Arial"/>
              </a:rPr>
              <a:t>c</a:t>
            </a:r>
            <a:r>
              <a:rPr sz="1200" spc="-4" dirty="0">
                <a:latin typeface="Arial"/>
                <a:cs typeface="Arial"/>
              </a:rPr>
              <a:t>i</a:t>
            </a:r>
            <a:r>
              <a:rPr sz="1200" dirty="0">
                <a:latin typeface="Arial"/>
                <a:cs typeface="Arial"/>
              </a:rPr>
              <a:t>t</a:t>
            </a:r>
            <a:r>
              <a:rPr sz="1200" spc="-4" dirty="0">
                <a:latin typeface="Arial"/>
                <a:cs typeface="Arial"/>
              </a:rPr>
              <a:t>ie</a:t>
            </a:r>
            <a:r>
              <a:rPr sz="1200" dirty="0">
                <a:latin typeface="Arial"/>
                <a:cs typeface="Arial"/>
              </a:rPr>
              <a:t>s</a:t>
            </a:r>
            <a:r>
              <a:rPr sz="1200" spc="4" dirty="0">
                <a:latin typeface="Arial"/>
                <a:cs typeface="Arial"/>
              </a:rPr>
              <a:t> </a:t>
            </a:r>
            <a:r>
              <a:rPr sz="1200" dirty="0">
                <a:latin typeface="Arial"/>
                <a:cs typeface="Arial"/>
              </a:rPr>
              <a:t>fr</a:t>
            </a:r>
            <a:r>
              <a:rPr sz="1200" spc="-4" dirty="0">
                <a:latin typeface="Arial"/>
                <a:cs typeface="Arial"/>
              </a:rPr>
              <a:t>o</a:t>
            </a:r>
            <a:r>
              <a:rPr sz="1200" dirty="0">
                <a:latin typeface="Arial"/>
                <a:cs typeface="Arial"/>
              </a:rPr>
              <a:t>m s</a:t>
            </a:r>
            <a:r>
              <a:rPr sz="1200" spc="4" dirty="0">
                <a:latin typeface="Arial"/>
                <a:cs typeface="Arial"/>
              </a:rPr>
              <a:t>u</a:t>
            </a:r>
            <a:r>
              <a:rPr sz="1200" spc="-9" dirty="0">
                <a:latin typeface="Arial"/>
                <a:cs typeface="Arial"/>
              </a:rPr>
              <a:t>r</a:t>
            </a:r>
            <a:r>
              <a:rPr sz="1200" dirty="0">
                <a:latin typeface="Arial"/>
                <a:cs typeface="Arial"/>
              </a:rPr>
              <a:t>f</a:t>
            </a:r>
            <a:r>
              <a:rPr sz="1200" spc="-4" dirty="0">
                <a:latin typeface="Arial"/>
                <a:cs typeface="Arial"/>
              </a:rPr>
              <a:t>a</a:t>
            </a:r>
            <a:r>
              <a:rPr sz="1200" spc="4" dirty="0">
                <a:latin typeface="Arial"/>
                <a:cs typeface="Arial"/>
              </a:rPr>
              <a:t>c</a:t>
            </a:r>
            <a:r>
              <a:rPr sz="1200" dirty="0">
                <a:latin typeface="Arial"/>
                <a:cs typeface="Arial"/>
              </a:rPr>
              <a:t>e</a:t>
            </a:r>
            <a:r>
              <a:rPr sz="1200" spc="-4" dirty="0">
                <a:latin typeface="Arial"/>
                <a:cs typeface="Arial"/>
              </a:rPr>
              <a:t> da</a:t>
            </a:r>
            <a:r>
              <a:rPr sz="1200" spc="9" dirty="0">
                <a:latin typeface="Arial"/>
                <a:cs typeface="Arial"/>
              </a:rPr>
              <a:t>t</a:t>
            </a:r>
            <a:r>
              <a:rPr sz="1200" dirty="0">
                <a:latin typeface="Arial"/>
                <a:cs typeface="Arial"/>
              </a:rPr>
              <a:t>a</a:t>
            </a:r>
          </a:p>
        </p:txBody>
      </p:sp>
      <p:sp>
        <p:nvSpPr>
          <p:cNvPr id="4" name="object 4"/>
          <p:cNvSpPr txBox="1"/>
          <p:nvPr/>
        </p:nvSpPr>
        <p:spPr>
          <a:xfrm>
            <a:off x="250863" y="1451165"/>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5" name="object 5"/>
          <p:cNvSpPr txBox="1"/>
          <p:nvPr/>
        </p:nvSpPr>
        <p:spPr>
          <a:xfrm>
            <a:off x="4953000" y="2362200"/>
            <a:ext cx="1535584" cy="184666"/>
          </a:xfrm>
          <a:prstGeom prst="rect">
            <a:avLst/>
          </a:prstGeom>
        </p:spPr>
        <p:txBody>
          <a:bodyPr vert="horz" wrap="square" lIns="0" tIns="0" rIns="0" bIns="0" rtlCol="0">
            <a:spAutoFit/>
          </a:bodyPr>
          <a:lstStyle/>
          <a:p>
            <a:pPr marL="11135"/>
            <a:r>
              <a:rPr sz="1200" spc="-44" dirty="0">
                <a:latin typeface="Arial"/>
                <a:cs typeface="Arial"/>
              </a:rPr>
              <a:t>W</a:t>
            </a:r>
            <a:r>
              <a:rPr sz="1200" dirty="0">
                <a:latin typeface="Arial"/>
                <a:cs typeface="Arial"/>
              </a:rPr>
              <a:t>e</a:t>
            </a:r>
            <a:r>
              <a:rPr sz="1200" spc="4" dirty="0">
                <a:latin typeface="Arial"/>
                <a:cs typeface="Arial"/>
              </a:rPr>
              <a:t> </a:t>
            </a:r>
            <a:r>
              <a:rPr sz="1200" spc="-4" dirty="0">
                <a:latin typeface="Arial"/>
                <a:cs typeface="Arial"/>
              </a:rPr>
              <a:t>a</a:t>
            </a:r>
            <a:r>
              <a:rPr sz="1200" dirty="0">
                <a:latin typeface="Arial"/>
                <a:cs typeface="Arial"/>
              </a:rPr>
              <a:t>re</a:t>
            </a:r>
            <a:r>
              <a:rPr sz="1200" spc="-4" dirty="0">
                <a:latin typeface="Arial"/>
                <a:cs typeface="Arial"/>
              </a:rPr>
              <a:t> p</a:t>
            </a:r>
            <a:r>
              <a:rPr sz="1200" dirty="0">
                <a:latin typeface="Arial"/>
                <a:cs typeface="Arial"/>
              </a:rPr>
              <a:t>r</a:t>
            </a:r>
            <a:r>
              <a:rPr sz="1200" spc="-4" dirty="0">
                <a:latin typeface="Arial"/>
                <a:cs typeface="Arial"/>
              </a:rPr>
              <a:t>o</a:t>
            </a:r>
            <a:r>
              <a:rPr sz="1200" spc="4" dirty="0">
                <a:latin typeface="Arial"/>
                <a:cs typeface="Arial"/>
              </a:rPr>
              <a:t>v</a:t>
            </a:r>
            <a:r>
              <a:rPr sz="1200" spc="-4" dirty="0">
                <a:latin typeface="Arial"/>
                <a:cs typeface="Arial"/>
              </a:rPr>
              <a:t>ide</a:t>
            </a:r>
            <a:r>
              <a:rPr sz="1200" dirty="0">
                <a:latin typeface="Arial"/>
                <a:cs typeface="Arial"/>
              </a:rPr>
              <a:t>d</a:t>
            </a:r>
            <a:r>
              <a:rPr sz="1200" spc="9" dirty="0">
                <a:latin typeface="Arial"/>
                <a:cs typeface="Arial"/>
              </a:rPr>
              <a:t> </a:t>
            </a:r>
            <a:r>
              <a:rPr sz="1200" spc="4" dirty="0">
                <a:latin typeface="Arial"/>
                <a:cs typeface="Arial"/>
              </a:rPr>
              <a:t>w</a:t>
            </a:r>
            <a:r>
              <a:rPr sz="1200" spc="-4" dirty="0">
                <a:latin typeface="Arial"/>
                <a:cs typeface="Arial"/>
              </a:rPr>
              <a:t>i</a:t>
            </a:r>
            <a:r>
              <a:rPr sz="1200" dirty="0">
                <a:latin typeface="Arial"/>
                <a:cs typeface="Arial"/>
              </a:rPr>
              <a:t>th </a:t>
            </a:r>
            <a:r>
              <a:rPr sz="1200" spc="-4" dirty="0">
                <a:latin typeface="Arial"/>
                <a:cs typeface="Arial"/>
              </a:rPr>
              <a:t>:</a:t>
            </a:r>
            <a:endParaRPr sz="1200" dirty="0">
              <a:latin typeface="Arial"/>
              <a:cs typeface="Arial"/>
            </a:endParaRPr>
          </a:p>
        </p:txBody>
      </p:sp>
      <p:sp>
        <p:nvSpPr>
          <p:cNvPr id="6" name="object 6"/>
          <p:cNvSpPr txBox="1"/>
          <p:nvPr/>
        </p:nvSpPr>
        <p:spPr>
          <a:xfrm>
            <a:off x="250863" y="2177306"/>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7" name="object 7"/>
          <p:cNvSpPr txBox="1"/>
          <p:nvPr/>
        </p:nvSpPr>
        <p:spPr>
          <a:xfrm>
            <a:off x="4953000" y="2590800"/>
            <a:ext cx="3962400" cy="897682"/>
          </a:xfrm>
          <a:prstGeom prst="rect">
            <a:avLst/>
          </a:prstGeom>
        </p:spPr>
        <p:txBody>
          <a:bodyPr vert="horz" wrap="square" lIns="0" tIns="0" rIns="0" bIns="0" rtlCol="0">
            <a:spAutoFit/>
          </a:bodyPr>
          <a:lstStyle/>
          <a:p>
            <a:pPr marL="11135" marR="73493">
              <a:lnSpc>
                <a:spcPts val="1385"/>
              </a:lnSpc>
            </a:pPr>
            <a:r>
              <a:rPr sz="1200" spc="-4" dirty="0">
                <a:latin typeface="Arial"/>
                <a:cs typeface="Arial"/>
              </a:rPr>
              <a:t>Lo</a:t>
            </a:r>
            <a:r>
              <a:rPr sz="1200" dirty="0">
                <a:latin typeface="Arial"/>
                <a:cs typeface="Arial"/>
              </a:rPr>
              <a:t>w</a:t>
            </a:r>
            <a:r>
              <a:rPr sz="1200" spc="13" dirty="0">
                <a:latin typeface="Arial"/>
                <a:cs typeface="Arial"/>
              </a:rPr>
              <a:t> </a:t>
            </a:r>
            <a:r>
              <a:rPr sz="1200" spc="-9"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olu</a:t>
            </a:r>
            <a:r>
              <a:rPr sz="1200" spc="9"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dirty="0">
                <a:latin typeface="Arial"/>
                <a:cs typeface="Arial"/>
              </a:rPr>
              <a:t>(</a:t>
            </a:r>
            <a:r>
              <a:rPr sz="1200" spc="-4" dirty="0">
                <a:latin typeface="Arial"/>
                <a:cs typeface="Arial"/>
              </a:rPr>
              <a:t>L</a:t>
            </a:r>
            <a:r>
              <a:rPr sz="1200" spc="4" dirty="0">
                <a:latin typeface="Arial"/>
                <a:cs typeface="Arial"/>
              </a:rPr>
              <a:t>R</a:t>
            </a:r>
            <a:r>
              <a:rPr sz="1200" spc="-4" dirty="0">
                <a:latin typeface="Arial"/>
                <a:cs typeface="Arial"/>
              </a:rPr>
              <a:t>,</a:t>
            </a:r>
            <a:r>
              <a:rPr sz="1200" spc="9" dirty="0">
                <a:latin typeface="Arial"/>
                <a:cs typeface="Arial"/>
              </a:rPr>
              <a:t> </a:t>
            </a:r>
            <a:r>
              <a:rPr sz="1200" dirty="0">
                <a:latin typeface="Arial"/>
                <a:cs typeface="Arial"/>
              </a:rPr>
              <a:t>~ </a:t>
            </a:r>
            <a:r>
              <a:rPr sz="1200" spc="-4" dirty="0">
                <a:latin typeface="Arial"/>
                <a:cs typeface="Arial"/>
              </a:rPr>
              <a:t>6</a:t>
            </a:r>
            <a:r>
              <a:rPr sz="1200" dirty="0">
                <a:latin typeface="Arial"/>
                <a:cs typeface="Arial"/>
              </a:rPr>
              <a:t>0</a:t>
            </a:r>
            <a:r>
              <a:rPr sz="1200" spc="4" dirty="0">
                <a:latin typeface="Arial"/>
                <a:cs typeface="Arial"/>
              </a:rPr>
              <a:t> </a:t>
            </a:r>
            <a:r>
              <a:rPr sz="1200" dirty="0">
                <a:latin typeface="Arial"/>
                <a:cs typeface="Arial"/>
              </a:rPr>
              <a:t>km) S</a:t>
            </a:r>
            <a:r>
              <a:rPr sz="1200" spc="-4" dirty="0">
                <a:latin typeface="Arial"/>
                <a:cs typeface="Arial"/>
              </a:rPr>
              <a:t>ST</a:t>
            </a:r>
            <a:r>
              <a:rPr sz="1200" spc="-22" dirty="0">
                <a:latin typeface="Arial"/>
                <a:cs typeface="Arial"/>
              </a:rPr>
              <a:t> </a:t>
            </a:r>
            <a:r>
              <a:rPr sz="1200" spc="-4" dirty="0">
                <a:latin typeface="Arial"/>
                <a:cs typeface="Arial"/>
              </a:rPr>
              <a:t>obs</a:t>
            </a:r>
            <a:r>
              <a:rPr sz="1200" spc="4" dirty="0">
                <a:latin typeface="Arial"/>
                <a:cs typeface="Arial"/>
              </a:rPr>
              <a:t>e</a:t>
            </a:r>
            <a:r>
              <a:rPr sz="1200" spc="-9" dirty="0">
                <a:latin typeface="Arial"/>
                <a:cs typeface="Arial"/>
              </a:rPr>
              <a:t>r</a:t>
            </a:r>
            <a:r>
              <a:rPr sz="1200" spc="4" dirty="0">
                <a:latin typeface="Arial"/>
                <a:cs typeface="Arial"/>
              </a:rPr>
              <a:t>v</a:t>
            </a:r>
            <a:r>
              <a:rPr sz="1200" spc="-4" dirty="0">
                <a:latin typeface="Arial"/>
                <a:cs typeface="Arial"/>
              </a:rPr>
              <a:t>a</a:t>
            </a:r>
            <a:r>
              <a:rPr sz="1200" spc="9" dirty="0">
                <a:latin typeface="Arial"/>
                <a:cs typeface="Arial"/>
              </a:rPr>
              <a:t>t</a:t>
            </a:r>
            <a:r>
              <a:rPr sz="1200" spc="-4" dirty="0">
                <a:latin typeface="Arial"/>
                <a:cs typeface="Arial"/>
              </a:rPr>
              <a:t>ion</a:t>
            </a:r>
            <a:r>
              <a:rPr sz="1200" dirty="0">
                <a:latin typeface="Arial"/>
                <a:cs typeface="Arial"/>
              </a:rPr>
              <a:t>s</a:t>
            </a:r>
            <a:r>
              <a:rPr sz="1200" spc="4" dirty="0">
                <a:latin typeface="Arial"/>
                <a:cs typeface="Arial"/>
              </a:rPr>
              <a:t> w</a:t>
            </a:r>
            <a:r>
              <a:rPr sz="1200" spc="-4" dirty="0">
                <a:latin typeface="Arial"/>
                <a:cs typeface="Arial"/>
              </a:rPr>
              <a:t>i</a:t>
            </a:r>
            <a:r>
              <a:rPr sz="1200" dirty="0">
                <a:latin typeface="Arial"/>
                <a:cs typeface="Arial"/>
              </a:rPr>
              <a:t>th</a:t>
            </a:r>
            <a:r>
              <a:rPr sz="1200" spc="4" dirty="0">
                <a:latin typeface="Arial"/>
                <a:cs typeface="Arial"/>
              </a:rPr>
              <a:t> </a:t>
            </a:r>
            <a:r>
              <a:rPr sz="1200" dirty="0">
                <a:latin typeface="Arial"/>
                <a:cs typeface="Arial"/>
              </a:rPr>
              <a:t>a </a:t>
            </a:r>
            <a:r>
              <a:rPr sz="1200" spc="-4" dirty="0">
                <a:latin typeface="Arial"/>
                <a:cs typeface="Arial"/>
              </a:rPr>
              <a:t>globa</a:t>
            </a:r>
            <a:r>
              <a:rPr sz="1200" dirty="0">
                <a:latin typeface="Arial"/>
                <a:cs typeface="Arial"/>
              </a:rPr>
              <a:t>l</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quas</a:t>
            </a:r>
            <a:r>
              <a:rPr sz="1200" dirty="0">
                <a:latin typeface="Arial"/>
                <a:cs typeface="Arial"/>
              </a:rPr>
              <a:t>i</a:t>
            </a:r>
            <a:r>
              <a:rPr sz="1200" spc="4" dirty="0">
                <a:latin typeface="Arial"/>
                <a:cs typeface="Arial"/>
              </a:rPr>
              <a:t> </a:t>
            </a:r>
            <a:r>
              <a:rPr sz="1200" spc="-4" dirty="0">
                <a:latin typeface="Arial"/>
                <a:cs typeface="Arial"/>
              </a:rPr>
              <a:t>dai</a:t>
            </a:r>
            <a:r>
              <a:rPr sz="1200" spc="4" dirty="0">
                <a:latin typeface="Arial"/>
                <a:cs typeface="Arial"/>
              </a:rPr>
              <a:t>l</a:t>
            </a:r>
            <a:r>
              <a:rPr sz="1200" dirty="0">
                <a:latin typeface="Arial"/>
                <a:cs typeface="Arial"/>
              </a:rPr>
              <a:t>y</a:t>
            </a:r>
            <a:r>
              <a:rPr sz="1200" spc="4" dirty="0">
                <a:latin typeface="Arial"/>
                <a:cs typeface="Arial"/>
              </a:rPr>
              <a:t> c</a:t>
            </a:r>
            <a:r>
              <a:rPr sz="1200" spc="-4" dirty="0">
                <a:latin typeface="Arial"/>
                <a:cs typeface="Arial"/>
              </a:rPr>
              <a:t>o</a:t>
            </a:r>
            <a:r>
              <a:rPr sz="1200" spc="4" dirty="0">
                <a:latin typeface="Arial"/>
                <a:cs typeface="Arial"/>
              </a:rPr>
              <a:t>v</a:t>
            </a:r>
            <a:r>
              <a:rPr sz="1200" spc="-4" dirty="0">
                <a:latin typeface="Arial"/>
                <a:cs typeface="Arial"/>
              </a:rPr>
              <a:t>e</a:t>
            </a:r>
            <a:r>
              <a:rPr sz="1200" dirty="0">
                <a:latin typeface="Arial"/>
                <a:cs typeface="Arial"/>
              </a:rPr>
              <a:t>r</a:t>
            </a:r>
            <a:r>
              <a:rPr sz="1200" spc="-9" dirty="0">
                <a:latin typeface="Arial"/>
                <a:cs typeface="Arial"/>
              </a:rPr>
              <a:t>a</a:t>
            </a:r>
            <a:r>
              <a:rPr sz="1200" spc="-4" dirty="0">
                <a:latin typeface="Arial"/>
                <a:cs typeface="Arial"/>
              </a:rPr>
              <a:t>ge</a:t>
            </a:r>
            <a:endParaRPr sz="1200" dirty="0">
              <a:latin typeface="Arial"/>
              <a:cs typeface="Arial"/>
            </a:endParaRPr>
          </a:p>
          <a:p>
            <a:pPr marL="11135">
              <a:lnSpc>
                <a:spcPts val="1298"/>
              </a:lnSpc>
            </a:pPr>
            <a:r>
              <a:rPr sz="1200" spc="4" dirty="0">
                <a:latin typeface="Arial"/>
                <a:cs typeface="Arial"/>
              </a:rPr>
              <a:t>D</a:t>
            </a:r>
            <a:r>
              <a:rPr sz="1200" spc="-4" dirty="0">
                <a:latin typeface="Arial"/>
                <a:cs typeface="Arial"/>
              </a:rPr>
              <a:t>i</a:t>
            </a:r>
            <a:r>
              <a:rPr sz="1200" spc="4" dirty="0">
                <a:latin typeface="Arial"/>
                <a:cs typeface="Arial"/>
              </a:rPr>
              <a:t>sc</a:t>
            </a:r>
            <a:r>
              <a:rPr sz="1200" spc="-4" dirty="0">
                <a:latin typeface="Arial"/>
                <a:cs typeface="Arial"/>
              </a:rPr>
              <a:t>on</a:t>
            </a:r>
            <a:r>
              <a:rPr sz="1200" dirty="0">
                <a:latin typeface="Arial"/>
                <a:cs typeface="Arial"/>
              </a:rPr>
              <a:t>t</a:t>
            </a:r>
            <a:r>
              <a:rPr sz="1200" spc="4" dirty="0">
                <a:latin typeface="Arial"/>
                <a:cs typeface="Arial"/>
              </a:rPr>
              <a:t>i</a:t>
            </a:r>
            <a:r>
              <a:rPr sz="1200" spc="-4" dirty="0">
                <a:latin typeface="Arial"/>
                <a:cs typeface="Arial"/>
              </a:rPr>
              <a:t>nuou</a:t>
            </a:r>
            <a:r>
              <a:rPr sz="1200" dirty="0">
                <a:latin typeface="Arial"/>
                <a:cs typeface="Arial"/>
              </a:rPr>
              <a:t>s</a:t>
            </a:r>
            <a:r>
              <a:rPr sz="1200" spc="9" dirty="0">
                <a:latin typeface="Arial"/>
                <a:cs typeface="Arial"/>
              </a:rPr>
              <a:t> </a:t>
            </a:r>
            <a:r>
              <a:rPr sz="1200" spc="-4" dirty="0">
                <a:latin typeface="Arial"/>
                <a:cs typeface="Arial"/>
              </a:rPr>
              <a:t>hig</a:t>
            </a:r>
            <a:r>
              <a:rPr sz="1200" dirty="0">
                <a:latin typeface="Arial"/>
                <a:cs typeface="Arial"/>
              </a:rPr>
              <a:t>h</a:t>
            </a:r>
            <a:r>
              <a:rPr sz="1200" spc="4" dirty="0">
                <a:latin typeface="Arial"/>
                <a:cs typeface="Arial"/>
              </a:rPr>
              <a:t> </a:t>
            </a:r>
            <a:r>
              <a:rPr sz="1200" dirty="0">
                <a:latin typeface="Arial"/>
                <a:cs typeface="Arial"/>
              </a:rPr>
              <a:t>r</a:t>
            </a:r>
            <a:r>
              <a:rPr sz="1200" spc="-4" dirty="0">
                <a:latin typeface="Arial"/>
                <a:cs typeface="Arial"/>
              </a:rPr>
              <a:t>eso</a:t>
            </a:r>
            <a:r>
              <a:rPr sz="1200" spc="4" dirty="0">
                <a:latin typeface="Arial"/>
                <a:cs typeface="Arial"/>
              </a:rPr>
              <a:t>l</a:t>
            </a:r>
            <a:r>
              <a:rPr sz="1200" spc="-4" dirty="0">
                <a:latin typeface="Arial"/>
                <a:cs typeface="Arial"/>
              </a:rPr>
              <a:t>u</a:t>
            </a:r>
            <a:r>
              <a:rPr sz="1200"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dirty="0">
                <a:latin typeface="Arial"/>
                <a:cs typeface="Arial"/>
              </a:rPr>
              <a:t>(</a:t>
            </a:r>
            <a:r>
              <a:rPr sz="1200" spc="4" dirty="0">
                <a:latin typeface="Arial"/>
                <a:cs typeface="Arial"/>
              </a:rPr>
              <a:t>HR</a:t>
            </a:r>
            <a:r>
              <a:rPr sz="1200" spc="-4" dirty="0">
                <a:latin typeface="Arial"/>
                <a:cs typeface="Arial"/>
              </a:rPr>
              <a:t>,</a:t>
            </a:r>
            <a:r>
              <a:rPr sz="1200" spc="9" dirty="0">
                <a:latin typeface="Arial"/>
                <a:cs typeface="Arial"/>
              </a:rPr>
              <a:t> </a:t>
            </a:r>
            <a:r>
              <a:rPr sz="1200" dirty="0">
                <a:latin typeface="Arial"/>
                <a:cs typeface="Arial"/>
              </a:rPr>
              <a:t>~ </a:t>
            </a:r>
            <a:r>
              <a:rPr sz="1200" spc="-4" dirty="0">
                <a:latin typeface="Arial"/>
                <a:cs typeface="Arial"/>
              </a:rPr>
              <a:t>1</a:t>
            </a:r>
            <a:r>
              <a:rPr sz="1200" dirty="0">
                <a:latin typeface="Arial"/>
                <a:cs typeface="Arial"/>
              </a:rPr>
              <a:t>-5</a:t>
            </a:r>
            <a:r>
              <a:rPr sz="1200" spc="4" dirty="0">
                <a:latin typeface="Arial"/>
                <a:cs typeface="Arial"/>
              </a:rPr>
              <a:t> </a:t>
            </a:r>
            <a:r>
              <a:rPr sz="1200" dirty="0">
                <a:latin typeface="Arial"/>
                <a:cs typeface="Arial"/>
              </a:rPr>
              <a:t>km) SS</a:t>
            </a:r>
            <a:r>
              <a:rPr sz="1200" spc="-4" dirty="0">
                <a:latin typeface="Arial"/>
                <a:cs typeface="Arial"/>
              </a:rPr>
              <a:t>T</a:t>
            </a:r>
            <a:endParaRPr sz="1200" dirty="0">
              <a:latin typeface="Arial"/>
              <a:cs typeface="Arial"/>
            </a:endParaRPr>
          </a:p>
          <a:p>
            <a:pPr marL="11135" marR="4454">
              <a:lnSpc>
                <a:spcPts val="1385"/>
              </a:lnSpc>
              <a:spcBef>
                <a:spcPts val="70"/>
              </a:spcBef>
            </a:pPr>
            <a:r>
              <a:rPr sz="1200" spc="-4" dirty="0">
                <a:latin typeface="Arial"/>
                <a:cs typeface="Arial"/>
              </a:rPr>
              <a:t>ob</a:t>
            </a:r>
            <a:r>
              <a:rPr sz="1200" spc="4" dirty="0">
                <a:latin typeface="Arial"/>
                <a:cs typeface="Arial"/>
              </a:rPr>
              <a:t>s</a:t>
            </a:r>
            <a:r>
              <a:rPr sz="1200" spc="-4" dirty="0">
                <a:latin typeface="Arial"/>
                <a:cs typeface="Arial"/>
              </a:rPr>
              <a:t>e</a:t>
            </a:r>
            <a:r>
              <a:rPr sz="1200" dirty="0">
                <a:latin typeface="Arial"/>
                <a:cs typeface="Arial"/>
              </a:rPr>
              <a:t>rva</a:t>
            </a:r>
            <a:r>
              <a:rPr sz="1200" spc="4" dirty="0">
                <a:latin typeface="Arial"/>
                <a:cs typeface="Arial"/>
              </a:rPr>
              <a:t>t</a:t>
            </a:r>
            <a:r>
              <a:rPr sz="1200" spc="-4" dirty="0">
                <a:latin typeface="Arial"/>
                <a:cs typeface="Arial"/>
              </a:rPr>
              <a:t>ion</a:t>
            </a:r>
            <a:r>
              <a:rPr sz="1200" dirty="0">
                <a:latin typeface="Arial"/>
                <a:cs typeface="Arial"/>
              </a:rPr>
              <a:t>s</a:t>
            </a:r>
            <a:r>
              <a:rPr sz="1200" spc="13" dirty="0">
                <a:latin typeface="Arial"/>
                <a:cs typeface="Arial"/>
              </a:rPr>
              <a:t> </a:t>
            </a:r>
            <a:r>
              <a:rPr sz="1200" spc="-4" dirty="0">
                <a:latin typeface="Arial"/>
                <a:cs typeface="Arial"/>
              </a:rPr>
              <a:t>tha</a:t>
            </a:r>
            <a:r>
              <a:rPr sz="1200" dirty="0">
                <a:latin typeface="Arial"/>
                <a:cs typeface="Arial"/>
              </a:rPr>
              <a:t>t</a:t>
            </a:r>
            <a:r>
              <a:rPr sz="1200" spc="9" dirty="0">
                <a:latin typeface="Arial"/>
                <a:cs typeface="Arial"/>
              </a:rPr>
              <a:t> </a:t>
            </a:r>
            <a:r>
              <a:rPr sz="1200" spc="-4" dirty="0">
                <a:latin typeface="Arial"/>
                <a:cs typeface="Arial"/>
              </a:rPr>
              <a:t>a</a:t>
            </a:r>
            <a:r>
              <a:rPr sz="1200" dirty="0">
                <a:latin typeface="Arial"/>
                <a:cs typeface="Arial"/>
              </a:rPr>
              <a:t>re</a:t>
            </a:r>
            <a:r>
              <a:rPr sz="1200" spc="4" dirty="0">
                <a:latin typeface="Arial"/>
                <a:cs typeface="Arial"/>
              </a:rPr>
              <a:t> v</a:t>
            </a:r>
            <a:r>
              <a:rPr sz="1200" spc="-4" dirty="0">
                <a:latin typeface="Arial"/>
                <a:cs typeface="Arial"/>
              </a:rPr>
              <a:t>ali</a:t>
            </a:r>
            <a:r>
              <a:rPr sz="1200" dirty="0">
                <a:latin typeface="Arial"/>
                <a:cs typeface="Arial"/>
              </a:rPr>
              <a:t>d</a:t>
            </a:r>
            <a:r>
              <a:rPr sz="1200" spc="4" dirty="0">
                <a:latin typeface="Arial"/>
                <a:cs typeface="Arial"/>
              </a:rPr>
              <a:t> </a:t>
            </a:r>
            <a:r>
              <a:rPr sz="1200" spc="-4" dirty="0">
                <a:latin typeface="Arial"/>
                <a:cs typeface="Arial"/>
              </a:rPr>
              <a:t>onl</a:t>
            </a:r>
            <a:r>
              <a:rPr sz="1200" dirty="0">
                <a:latin typeface="Arial"/>
                <a:cs typeface="Arial"/>
              </a:rPr>
              <a:t>y</a:t>
            </a:r>
            <a:r>
              <a:rPr sz="1200" spc="4" dirty="0">
                <a:latin typeface="Arial"/>
                <a:cs typeface="Arial"/>
              </a:rPr>
              <a:t> </a:t>
            </a:r>
            <a:r>
              <a:rPr sz="1200" dirty="0">
                <a:latin typeface="Arial"/>
                <a:cs typeface="Arial"/>
              </a:rPr>
              <a:t>f</a:t>
            </a:r>
            <a:r>
              <a:rPr sz="1200" spc="-4" dirty="0">
                <a:latin typeface="Arial"/>
                <a:cs typeface="Arial"/>
              </a:rPr>
              <a:t>o</a:t>
            </a:r>
            <a:r>
              <a:rPr sz="1200" dirty="0">
                <a:latin typeface="Arial"/>
                <a:cs typeface="Arial"/>
              </a:rPr>
              <a:t>r </a:t>
            </a:r>
            <a:r>
              <a:rPr sz="1200" spc="4" dirty="0">
                <a:latin typeface="Arial"/>
                <a:cs typeface="Arial"/>
              </a:rPr>
              <a:t>c</a:t>
            </a:r>
            <a:r>
              <a:rPr sz="1200" spc="-4" dirty="0">
                <a:latin typeface="Arial"/>
                <a:cs typeface="Arial"/>
              </a:rPr>
              <a:t>lea</a:t>
            </a:r>
            <a:r>
              <a:rPr sz="1200" dirty="0">
                <a:latin typeface="Arial"/>
                <a:cs typeface="Arial"/>
              </a:rPr>
              <a:t>r-</a:t>
            </a:r>
            <a:r>
              <a:rPr sz="1200" spc="4" dirty="0">
                <a:latin typeface="Arial"/>
                <a:cs typeface="Arial"/>
              </a:rPr>
              <a:t>s</a:t>
            </a:r>
            <a:r>
              <a:rPr sz="1200" dirty="0">
                <a:latin typeface="Arial"/>
                <a:cs typeface="Arial"/>
              </a:rPr>
              <a:t>ky</a:t>
            </a:r>
            <a:r>
              <a:rPr sz="1200" spc="13" dirty="0">
                <a:latin typeface="Arial"/>
                <a:cs typeface="Arial"/>
              </a:rPr>
              <a:t> </a:t>
            </a:r>
            <a:r>
              <a:rPr sz="1200" spc="4" dirty="0">
                <a:latin typeface="Arial"/>
                <a:cs typeface="Arial"/>
              </a:rPr>
              <a:t>c</a:t>
            </a:r>
            <a:r>
              <a:rPr sz="1200" spc="-4" dirty="0">
                <a:latin typeface="Arial"/>
                <a:cs typeface="Arial"/>
              </a:rPr>
              <a:t>ondit</a:t>
            </a:r>
            <a:r>
              <a:rPr sz="1200" spc="4" dirty="0">
                <a:latin typeface="Arial"/>
                <a:cs typeface="Arial"/>
              </a:rPr>
              <a:t>i</a:t>
            </a:r>
            <a:r>
              <a:rPr sz="1200" spc="-4" dirty="0">
                <a:latin typeface="Arial"/>
                <a:cs typeface="Arial"/>
              </a:rPr>
              <a:t>ons </a:t>
            </a:r>
            <a:r>
              <a:rPr sz="1200" dirty="0">
                <a:latin typeface="Arial"/>
                <a:cs typeface="Arial"/>
              </a:rPr>
              <a:t>(</a:t>
            </a:r>
            <a:r>
              <a:rPr sz="1200" spc="-4" dirty="0">
                <a:latin typeface="Arial"/>
                <a:cs typeface="Arial"/>
              </a:rPr>
              <a:t>hig</a:t>
            </a:r>
            <a:r>
              <a:rPr sz="1200" dirty="0">
                <a:latin typeface="Arial"/>
                <a:cs typeface="Arial"/>
              </a:rPr>
              <a:t>h</a:t>
            </a:r>
            <a:r>
              <a:rPr sz="1200" spc="4" dirty="0">
                <a:latin typeface="Arial"/>
                <a:cs typeface="Arial"/>
              </a:rPr>
              <a:t> </a:t>
            </a:r>
            <a:r>
              <a:rPr sz="1200" spc="-4" dirty="0">
                <a:latin typeface="Arial"/>
                <a:cs typeface="Arial"/>
              </a:rPr>
              <a:t>ene</a:t>
            </a:r>
            <a:r>
              <a:rPr sz="1200" spc="-9" dirty="0">
                <a:latin typeface="Arial"/>
                <a:cs typeface="Arial"/>
              </a:rPr>
              <a:t>r</a:t>
            </a:r>
            <a:r>
              <a:rPr sz="1200" spc="-4" dirty="0">
                <a:latin typeface="Arial"/>
                <a:cs typeface="Arial"/>
              </a:rPr>
              <a:t>ge</a:t>
            </a:r>
            <a:r>
              <a:rPr sz="1200" spc="9" dirty="0">
                <a:latin typeface="Arial"/>
                <a:cs typeface="Arial"/>
              </a:rPr>
              <a:t>t</a:t>
            </a:r>
            <a:r>
              <a:rPr sz="1200" spc="-4" dirty="0">
                <a:latin typeface="Arial"/>
                <a:cs typeface="Arial"/>
              </a:rPr>
              <a:t>i</a:t>
            </a:r>
            <a:r>
              <a:rPr sz="1200" dirty="0">
                <a:latin typeface="Arial"/>
                <a:cs typeface="Arial"/>
              </a:rPr>
              <a:t>c</a:t>
            </a:r>
            <a:r>
              <a:rPr sz="1200" spc="13" dirty="0">
                <a:latin typeface="Arial"/>
                <a:cs typeface="Arial"/>
              </a:rPr>
              <a:t> </a:t>
            </a:r>
            <a:r>
              <a:rPr sz="1200" dirty="0">
                <a:latin typeface="Arial"/>
                <a:cs typeface="Arial"/>
              </a:rPr>
              <a:t>r</a:t>
            </a:r>
            <a:r>
              <a:rPr sz="1200" spc="-9" dirty="0">
                <a:latin typeface="Arial"/>
                <a:cs typeface="Arial"/>
              </a:rPr>
              <a:t>e</a:t>
            </a:r>
            <a:r>
              <a:rPr sz="1200" spc="-4" dirty="0">
                <a:latin typeface="Arial"/>
                <a:cs typeface="Arial"/>
              </a:rPr>
              <a:t>g</a:t>
            </a:r>
            <a:r>
              <a:rPr sz="1200" spc="4" dirty="0">
                <a:latin typeface="Arial"/>
                <a:cs typeface="Arial"/>
              </a:rPr>
              <a:t>i</a:t>
            </a:r>
            <a:r>
              <a:rPr sz="1200" spc="-4" dirty="0">
                <a:latin typeface="Arial"/>
                <a:cs typeface="Arial"/>
              </a:rPr>
              <a:t>on</a:t>
            </a:r>
            <a:r>
              <a:rPr sz="1200" dirty="0">
                <a:latin typeface="Arial"/>
                <a:cs typeface="Arial"/>
              </a:rPr>
              <a:t>s</a:t>
            </a:r>
            <a:r>
              <a:rPr sz="1200" spc="9" dirty="0">
                <a:latin typeface="Arial"/>
                <a:cs typeface="Arial"/>
              </a:rPr>
              <a:t> </a:t>
            </a:r>
            <a:r>
              <a:rPr sz="1200" spc="4" dirty="0">
                <a:latin typeface="Arial"/>
                <a:cs typeface="Arial"/>
              </a:rPr>
              <a:t>c</a:t>
            </a:r>
            <a:r>
              <a:rPr sz="1200" spc="-4" dirty="0">
                <a:latin typeface="Arial"/>
                <a:cs typeface="Arial"/>
              </a:rPr>
              <a:t>a</a:t>
            </a:r>
            <a:r>
              <a:rPr sz="1200" dirty="0">
                <a:latin typeface="Arial"/>
                <a:cs typeface="Arial"/>
              </a:rPr>
              <a:t>n</a:t>
            </a:r>
            <a:r>
              <a:rPr sz="1200" spc="4" dirty="0">
                <a:latin typeface="Arial"/>
                <a:cs typeface="Arial"/>
              </a:rPr>
              <a:t> </a:t>
            </a:r>
            <a:r>
              <a:rPr sz="1200" spc="-9" dirty="0">
                <a:latin typeface="Arial"/>
                <a:cs typeface="Arial"/>
              </a:rPr>
              <a:t>b</a:t>
            </a:r>
            <a:r>
              <a:rPr sz="1200" dirty="0">
                <a:latin typeface="Arial"/>
                <a:cs typeface="Arial"/>
              </a:rPr>
              <a:t>e</a:t>
            </a:r>
            <a:r>
              <a:rPr sz="1200" spc="4" dirty="0">
                <a:latin typeface="Arial"/>
                <a:cs typeface="Arial"/>
              </a:rPr>
              <a:t> </a:t>
            </a:r>
            <a:r>
              <a:rPr sz="1200" spc="-4" dirty="0">
                <a:latin typeface="Arial"/>
                <a:cs typeface="Arial"/>
              </a:rPr>
              <a:t>poo</a:t>
            </a:r>
            <a:r>
              <a:rPr sz="1200" dirty="0">
                <a:latin typeface="Arial"/>
                <a:cs typeface="Arial"/>
              </a:rPr>
              <a:t>r</a:t>
            </a:r>
            <a:r>
              <a:rPr sz="1200" spc="-4" dirty="0">
                <a:latin typeface="Arial"/>
                <a:cs typeface="Arial"/>
              </a:rPr>
              <a:t>l</a:t>
            </a:r>
            <a:r>
              <a:rPr sz="1200" dirty="0">
                <a:latin typeface="Arial"/>
                <a:cs typeface="Arial"/>
              </a:rPr>
              <a:t>y</a:t>
            </a:r>
            <a:r>
              <a:rPr sz="1200" spc="4" dirty="0">
                <a:latin typeface="Arial"/>
                <a:cs typeface="Arial"/>
              </a:rPr>
              <a:t> s</a:t>
            </a:r>
            <a:r>
              <a:rPr sz="1200" spc="-4" dirty="0">
                <a:latin typeface="Arial"/>
                <a:cs typeface="Arial"/>
              </a:rPr>
              <a:t>a</a:t>
            </a:r>
            <a:r>
              <a:rPr sz="1200" dirty="0">
                <a:latin typeface="Arial"/>
                <a:cs typeface="Arial"/>
              </a:rPr>
              <a:t>m</a:t>
            </a:r>
            <a:r>
              <a:rPr sz="1200" spc="-4" dirty="0">
                <a:latin typeface="Arial"/>
                <a:cs typeface="Arial"/>
              </a:rPr>
              <a:t>pled)</a:t>
            </a:r>
            <a:endParaRPr sz="1200" dirty="0">
              <a:latin typeface="Arial"/>
              <a:cs typeface="Arial"/>
            </a:endParaRPr>
          </a:p>
        </p:txBody>
      </p:sp>
      <p:sp>
        <p:nvSpPr>
          <p:cNvPr id="8" name="object 8"/>
          <p:cNvSpPr txBox="1"/>
          <p:nvPr/>
        </p:nvSpPr>
        <p:spPr>
          <a:xfrm>
            <a:off x="250863" y="2539224"/>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9" name="object 9"/>
          <p:cNvSpPr/>
          <p:nvPr/>
        </p:nvSpPr>
        <p:spPr>
          <a:xfrm>
            <a:off x="0" y="4572000"/>
            <a:ext cx="2295231" cy="214781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52400" y="304800"/>
            <a:ext cx="2362200" cy="238999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590800" y="304800"/>
            <a:ext cx="2286000" cy="238999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438400" y="4572000"/>
            <a:ext cx="2424643" cy="22860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953000" y="4343400"/>
            <a:ext cx="2312244" cy="2514600"/>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4953000" y="533400"/>
            <a:ext cx="5943600" cy="987450"/>
          </a:xfrm>
          <a:prstGeom prst="rect">
            <a:avLst/>
          </a:prstGeom>
        </p:spPr>
        <p:txBody>
          <a:bodyPr vert="horz" wrap="square" lIns="0" tIns="0" rIns="0" bIns="0" rtlCol="0">
            <a:spAutoFit/>
          </a:bodyPr>
          <a:lstStyle/>
          <a:p>
            <a:pPr marL="11135" marR="2440871" algn="l">
              <a:lnSpc>
                <a:spcPts val="1377"/>
              </a:lnSpc>
              <a:spcBef>
                <a:spcPts val="662"/>
              </a:spcBef>
            </a:pPr>
            <a:r>
              <a:rPr lang="en-US" sz="2000" spc="-4" dirty="0" smtClean="0">
                <a:latin typeface="Arial"/>
                <a:cs typeface="Arial"/>
              </a:rPr>
              <a:t>High Resolution SST fields from microwave observations</a:t>
            </a:r>
          </a:p>
          <a:p>
            <a:pPr marL="11135" marR="2440871" algn="l">
              <a:lnSpc>
                <a:spcPts val="1377"/>
              </a:lnSpc>
              <a:spcBef>
                <a:spcPts val="662"/>
              </a:spcBef>
            </a:pPr>
            <a:r>
              <a:rPr sz="1200" spc="-4" dirty="0" smtClean="0">
                <a:latin typeface="Arial"/>
                <a:cs typeface="Arial"/>
              </a:rPr>
              <a:t>S</a:t>
            </a:r>
            <a:r>
              <a:rPr sz="1200" dirty="0" smtClean="0">
                <a:latin typeface="Arial"/>
                <a:cs typeface="Arial"/>
              </a:rPr>
              <a:t>m</a:t>
            </a:r>
            <a:r>
              <a:rPr sz="1200" spc="-4" dirty="0" smtClean="0">
                <a:latin typeface="Arial"/>
                <a:cs typeface="Arial"/>
              </a:rPr>
              <a:t>al</a:t>
            </a:r>
            <a:r>
              <a:rPr sz="1200" dirty="0" smtClean="0">
                <a:latin typeface="Arial"/>
                <a:cs typeface="Arial"/>
              </a:rPr>
              <a:t>l</a:t>
            </a:r>
            <a:r>
              <a:rPr sz="1200" spc="4" dirty="0" smtClean="0">
                <a:latin typeface="Arial"/>
                <a:cs typeface="Arial"/>
              </a:rPr>
              <a:t> </a:t>
            </a:r>
            <a:r>
              <a:rPr sz="1200" spc="4" dirty="0">
                <a:latin typeface="Arial"/>
                <a:cs typeface="Arial"/>
              </a:rPr>
              <a:t>s</a:t>
            </a:r>
            <a:r>
              <a:rPr sz="1200" dirty="0">
                <a:latin typeface="Arial"/>
                <a:cs typeface="Arial"/>
              </a:rPr>
              <a:t>c</a:t>
            </a:r>
            <a:r>
              <a:rPr sz="1200" spc="4" dirty="0">
                <a:latin typeface="Arial"/>
                <a:cs typeface="Arial"/>
              </a:rPr>
              <a:t>a</a:t>
            </a:r>
            <a:r>
              <a:rPr sz="1200" spc="-4" dirty="0">
                <a:latin typeface="Arial"/>
                <a:cs typeface="Arial"/>
              </a:rPr>
              <a:t>le</a:t>
            </a:r>
            <a:r>
              <a:rPr sz="1200" dirty="0">
                <a:latin typeface="Arial"/>
                <a:cs typeface="Arial"/>
              </a:rPr>
              <a:t>s</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S</a:t>
            </a:r>
            <a:r>
              <a:rPr sz="1200" dirty="0">
                <a:latin typeface="Arial"/>
                <a:cs typeface="Arial"/>
              </a:rPr>
              <a:t>S</a:t>
            </a:r>
            <a:r>
              <a:rPr sz="1200" spc="-4" dirty="0">
                <a:latin typeface="Arial"/>
                <a:cs typeface="Arial"/>
              </a:rPr>
              <a:t>T</a:t>
            </a:r>
            <a:r>
              <a:rPr sz="1200" spc="-31" dirty="0">
                <a:latin typeface="Arial"/>
                <a:cs typeface="Arial"/>
              </a:rPr>
              <a:t> </a:t>
            </a:r>
            <a:r>
              <a:rPr sz="1200" dirty="0">
                <a:latin typeface="Arial"/>
                <a:cs typeface="Arial"/>
              </a:rPr>
              <a:t>f</a:t>
            </a:r>
            <a:r>
              <a:rPr sz="1200" spc="-9" dirty="0">
                <a:latin typeface="Arial"/>
                <a:cs typeface="Arial"/>
              </a:rPr>
              <a:t>r</a:t>
            </a:r>
            <a:r>
              <a:rPr sz="1200" spc="-4" dirty="0">
                <a:latin typeface="Arial"/>
                <a:cs typeface="Arial"/>
              </a:rPr>
              <a:t>o</a:t>
            </a:r>
            <a:r>
              <a:rPr sz="1200" spc="4" dirty="0">
                <a:latin typeface="Arial"/>
                <a:cs typeface="Arial"/>
              </a:rPr>
              <a:t>n</a:t>
            </a:r>
            <a:r>
              <a:rPr sz="1200" spc="-4" dirty="0">
                <a:latin typeface="Arial"/>
                <a:cs typeface="Arial"/>
              </a:rPr>
              <a:t>t</a:t>
            </a:r>
            <a:r>
              <a:rPr sz="1200" dirty="0">
                <a:latin typeface="Arial"/>
                <a:cs typeface="Arial"/>
              </a:rPr>
              <a:t>s</a:t>
            </a:r>
            <a:r>
              <a:rPr sz="1200" spc="13" dirty="0">
                <a:latin typeface="Arial"/>
                <a:cs typeface="Arial"/>
              </a:rPr>
              <a:t> </a:t>
            </a:r>
            <a:r>
              <a:rPr sz="1200" spc="-9" dirty="0">
                <a:latin typeface="Arial"/>
                <a:cs typeface="Arial"/>
              </a:rPr>
              <a:t>m</a:t>
            </a:r>
            <a:r>
              <a:rPr sz="1200" spc="-4" dirty="0">
                <a:latin typeface="Arial"/>
                <a:cs typeface="Arial"/>
              </a:rPr>
              <a:t>a</a:t>
            </a:r>
            <a:r>
              <a:rPr sz="1200" spc="4" dirty="0">
                <a:latin typeface="Arial"/>
                <a:cs typeface="Arial"/>
              </a:rPr>
              <a:t>k</a:t>
            </a:r>
            <a:r>
              <a:rPr sz="1200" dirty="0">
                <a:latin typeface="Arial"/>
                <a:cs typeface="Arial"/>
              </a:rPr>
              <a:t>e</a:t>
            </a:r>
            <a:r>
              <a:rPr sz="1200" spc="-4" dirty="0">
                <a:latin typeface="Arial"/>
                <a:cs typeface="Arial"/>
              </a:rPr>
              <a:t> </a:t>
            </a:r>
            <a:r>
              <a:rPr sz="1200" dirty="0">
                <a:latin typeface="Arial"/>
                <a:cs typeface="Arial"/>
              </a:rPr>
              <a:t>a</a:t>
            </a:r>
            <a:r>
              <a:rPr sz="1200" spc="4" dirty="0">
                <a:latin typeface="Arial"/>
                <a:cs typeface="Arial"/>
              </a:rPr>
              <a:t> s</a:t>
            </a:r>
            <a:r>
              <a:rPr sz="1200" spc="-4" dirty="0">
                <a:latin typeface="Arial"/>
                <a:cs typeface="Arial"/>
              </a:rPr>
              <a:t>igni</a:t>
            </a:r>
            <a:r>
              <a:rPr sz="1200" dirty="0">
                <a:latin typeface="Arial"/>
                <a:cs typeface="Arial"/>
              </a:rPr>
              <a:t>f</a:t>
            </a:r>
            <a:r>
              <a:rPr sz="1200" spc="-4" dirty="0">
                <a:latin typeface="Arial"/>
                <a:cs typeface="Arial"/>
              </a:rPr>
              <a:t>i</a:t>
            </a:r>
            <a:r>
              <a:rPr sz="1200" spc="4" dirty="0">
                <a:latin typeface="Arial"/>
                <a:cs typeface="Arial"/>
              </a:rPr>
              <a:t>c</a:t>
            </a:r>
            <a:r>
              <a:rPr sz="1200" spc="-4" dirty="0">
                <a:latin typeface="Arial"/>
                <a:cs typeface="Arial"/>
              </a:rPr>
              <a:t>an</a:t>
            </a:r>
            <a:r>
              <a:rPr sz="1200" dirty="0">
                <a:latin typeface="Arial"/>
                <a:cs typeface="Arial"/>
              </a:rPr>
              <a:t>t</a:t>
            </a:r>
            <a:r>
              <a:rPr sz="1200" spc="9" dirty="0">
                <a:latin typeface="Arial"/>
                <a:cs typeface="Arial"/>
              </a:rPr>
              <a:t> </a:t>
            </a:r>
            <a:r>
              <a:rPr sz="1200" spc="4" dirty="0">
                <a:latin typeface="Arial"/>
                <a:cs typeface="Arial"/>
              </a:rPr>
              <a:t>c</a:t>
            </a:r>
            <a:r>
              <a:rPr sz="1200" spc="-4" dirty="0">
                <a:latin typeface="Arial"/>
                <a:cs typeface="Arial"/>
              </a:rPr>
              <a:t>on</a:t>
            </a:r>
            <a:r>
              <a:rPr sz="1200" dirty="0">
                <a:latin typeface="Arial"/>
                <a:cs typeface="Arial"/>
              </a:rPr>
              <a:t>tr</a:t>
            </a:r>
            <a:r>
              <a:rPr sz="1200" spc="-4" dirty="0">
                <a:latin typeface="Arial"/>
                <a:cs typeface="Arial"/>
              </a:rPr>
              <a:t>ibu</a:t>
            </a:r>
            <a:r>
              <a:rPr sz="1200" spc="9"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spc="-4" dirty="0">
                <a:latin typeface="Arial"/>
                <a:cs typeface="Arial"/>
              </a:rPr>
              <a:t>t</a:t>
            </a:r>
            <a:r>
              <a:rPr sz="1200" dirty="0">
                <a:latin typeface="Arial"/>
                <a:cs typeface="Arial"/>
              </a:rPr>
              <a:t>o t</a:t>
            </a:r>
            <a:r>
              <a:rPr sz="1200" spc="-4" dirty="0">
                <a:latin typeface="Arial"/>
                <a:cs typeface="Arial"/>
              </a:rPr>
              <a:t>h</a:t>
            </a:r>
            <a:r>
              <a:rPr sz="1200" dirty="0">
                <a:latin typeface="Arial"/>
                <a:cs typeface="Arial"/>
              </a:rPr>
              <a:t>e </a:t>
            </a:r>
            <a:r>
              <a:rPr sz="1200" spc="-4" dirty="0">
                <a:latin typeface="Arial"/>
                <a:cs typeface="Arial"/>
              </a:rPr>
              <a:t>ho</a:t>
            </a:r>
            <a:r>
              <a:rPr sz="1200" dirty="0">
                <a:latin typeface="Arial"/>
                <a:cs typeface="Arial"/>
              </a:rPr>
              <a:t>r</a:t>
            </a:r>
            <a:r>
              <a:rPr sz="1200" spc="-4" dirty="0">
                <a:latin typeface="Arial"/>
                <a:cs typeface="Arial"/>
              </a:rPr>
              <a:t>i</a:t>
            </a:r>
            <a:r>
              <a:rPr sz="1200" spc="4" dirty="0">
                <a:latin typeface="Arial"/>
                <a:cs typeface="Arial"/>
              </a:rPr>
              <a:t>z</a:t>
            </a:r>
            <a:r>
              <a:rPr sz="1200" spc="-4" dirty="0">
                <a:latin typeface="Arial"/>
                <a:cs typeface="Arial"/>
              </a:rPr>
              <a:t>on</a:t>
            </a:r>
            <a:r>
              <a:rPr sz="1200" spc="9" dirty="0">
                <a:latin typeface="Arial"/>
                <a:cs typeface="Arial"/>
              </a:rPr>
              <a:t>t</a:t>
            </a:r>
            <a:r>
              <a:rPr sz="1200" spc="-9" dirty="0">
                <a:latin typeface="Arial"/>
                <a:cs typeface="Arial"/>
              </a:rPr>
              <a:t>a</a:t>
            </a:r>
            <a:r>
              <a:rPr sz="1200" dirty="0">
                <a:latin typeface="Arial"/>
                <a:cs typeface="Arial"/>
              </a:rPr>
              <a:t>l</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v</a:t>
            </a:r>
            <a:r>
              <a:rPr sz="1200" spc="-4" dirty="0">
                <a:latin typeface="Arial"/>
                <a:cs typeface="Arial"/>
              </a:rPr>
              <a:t>e</a:t>
            </a:r>
            <a:r>
              <a:rPr sz="1200" spc="-9" dirty="0">
                <a:latin typeface="Arial"/>
                <a:cs typeface="Arial"/>
              </a:rPr>
              <a:t>r</a:t>
            </a:r>
            <a:r>
              <a:rPr sz="1200" dirty="0">
                <a:latin typeface="Arial"/>
                <a:cs typeface="Arial"/>
              </a:rPr>
              <a:t>t</a:t>
            </a:r>
            <a:r>
              <a:rPr sz="1200" spc="-4" dirty="0">
                <a:latin typeface="Arial"/>
                <a:cs typeface="Arial"/>
              </a:rPr>
              <a:t>i</a:t>
            </a:r>
            <a:r>
              <a:rPr sz="1200" spc="4" dirty="0">
                <a:latin typeface="Arial"/>
                <a:cs typeface="Arial"/>
              </a:rPr>
              <a:t>c</a:t>
            </a:r>
            <a:r>
              <a:rPr sz="1200" spc="-4" dirty="0">
                <a:latin typeface="Arial"/>
                <a:cs typeface="Arial"/>
              </a:rPr>
              <a:t>a</a:t>
            </a:r>
            <a:r>
              <a:rPr sz="1200" dirty="0">
                <a:latin typeface="Arial"/>
                <a:cs typeface="Arial"/>
              </a:rPr>
              <a:t>l</a:t>
            </a:r>
            <a:r>
              <a:rPr sz="1200" spc="4" dirty="0">
                <a:latin typeface="Arial"/>
                <a:cs typeface="Arial"/>
              </a:rPr>
              <a:t> </a:t>
            </a:r>
            <a:r>
              <a:rPr sz="1200" spc="-4" dirty="0">
                <a:latin typeface="Arial"/>
                <a:cs typeface="Arial"/>
              </a:rPr>
              <a:t>t</a:t>
            </a:r>
            <a:r>
              <a:rPr sz="1200" dirty="0">
                <a:latin typeface="Arial"/>
                <a:cs typeface="Arial"/>
              </a:rPr>
              <a:t>r</a:t>
            </a:r>
            <a:r>
              <a:rPr sz="1200" spc="-4" dirty="0">
                <a:latin typeface="Arial"/>
                <a:cs typeface="Arial"/>
              </a:rPr>
              <a:t>an</a:t>
            </a:r>
            <a:r>
              <a:rPr sz="1200" spc="4" dirty="0">
                <a:latin typeface="Arial"/>
                <a:cs typeface="Arial"/>
              </a:rPr>
              <a:t>s</a:t>
            </a:r>
            <a:r>
              <a:rPr sz="1200" spc="-4" dirty="0">
                <a:latin typeface="Arial"/>
                <a:cs typeface="Arial"/>
              </a:rPr>
              <a:t>po</a:t>
            </a:r>
            <a:r>
              <a:rPr sz="1200" dirty="0">
                <a:latin typeface="Arial"/>
                <a:cs typeface="Arial"/>
              </a:rPr>
              <a:t>r</a:t>
            </a:r>
            <a:r>
              <a:rPr sz="1200" spc="-4" dirty="0">
                <a:latin typeface="Arial"/>
                <a:cs typeface="Arial"/>
              </a:rPr>
              <a:t>t</a:t>
            </a:r>
            <a:r>
              <a:rPr sz="1200" spc="9" dirty="0">
                <a:latin typeface="Arial"/>
                <a:cs typeface="Arial"/>
              </a:rPr>
              <a:t> </a:t>
            </a:r>
            <a:r>
              <a:rPr sz="1200" spc="-4" dirty="0">
                <a:latin typeface="Arial"/>
                <a:cs typeface="Arial"/>
              </a:rPr>
              <a:t>i</a:t>
            </a:r>
            <a:r>
              <a:rPr sz="1200" dirty="0">
                <a:latin typeface="Arial"/>
                <a:cs typeface="Arial"/>
              </a:rPr>
              <a:t>n</a:t>
            </a:r>
            <a:r>
              <a:rPr sz="1200" spc="4" dirty="0">
                <a:latin typeface="Arial"/>
                <a:cs typeface="Arial"/>
              </a:rPr>
              <a:t> </a:t>
            </a:r>
            <a:r>
              <a:rPr sz="1200" dirty="0">
                <a:latin typeface="Arial"/>
                <a:cs typeface="Arial"/>
              </a:rPr>
              <a:t>t</a:t>
            </a:r>
            <a:r>
              <a:rPr sz="1200" spc="-9" dirty="0">
                <a:latin typeface="Arial"/>
                <a:cs typeface="Arial"/>
              </a:rPr>
              <a:t>h</a:t>
            </a:r>
            <a:r>
              <a:rPr sz="1200" dirty="0">
                <a:latin typeface="Arial"/>
                <a:cs typeface="Arial"/>
              </a:rPr>
              <a:t>e</a:t>
            </a:r>
            <a:r>
              <a:rPr sz="1200" spc="4" dirty="0">
                <a:latin typeface="Arial"/>
                <a:cs typeface="Arial"/>
              </a:rPr>
              <a:t> </a:t>
            </a:r>
            <a:r>
              <a:rPr sz="1200" spc="-4" dirty="0">
                <a:latin typeface="Arial"/>
                <a:cs typeface="Arial"/>
              </a:rPr>
              <a:t>uppe</a:t>
            </a:r>
            <a:r>
              <a:rPr sz="1200" dirty="0">
                <a:latin typeface="Arial"/>
                <a:cs typeface="Arial"/>
              </a:rPr>
              <a:t>r</a:t>
            </a:r>
            <a:r>
              <a:rPr sz="1200" spc="9" dirty="0">
                <a:latin typeface="Arial"/>
                <a:cs typeface="Arial"/>
              </a:rPr>
              <a:t> </a:t>
            </a:r>
            <a:r>
              <a:rPr sz="1200" spc="-4" dirty="0">
                <a:latin typeface="Arial"/>
                <a:cs typeface="Arial"/>
              </a:rPr>
              <a:t>ocean</a:t>
            </a:r>
            <a:r>
              <a:rPr sz="1200" spc="4" dirty="0">
                <a:latin typeface="Arial"/>
                <a:cs typeface="Arial"/>
              </a:rPr>
              <a:t>i</a:t>
            </a:r>
            <a:r>
              <a:rPr sz="1200" dirty="0">
                <a:latin typeface="Arial"/>
                <a:cs typeface="Arial"/>
              </a:rPr>
              <a:t>c </a:t>
            </a:r>
            <a:r>
              <a:rPr sz="1200" spc="-4" dirty="0">
                <a:latin typeface="Arial"/>
                <a:cs typeface="Arial"/>
              </a:rPr>
              <a:t>la</a:t>
            </a:r>
            <a:r>
              <a:rPr sz="1200" spc="4" dirty="0">
                <a:latin typeface="Arial"/>
                <a:cs typeface="Arial"/>
              </a:rPr>
              <a:t>y</a:t>
            </a:r>
            <a:r>
              <a:rPr sz="1200" spc="-4" dirty="0">
                <a:latin typeface="Arial"/>
                <a:cs typeface="Arial"/>
              </a:rPr>
              <a:t>e</a:t>
            </a:r>
            <a:r>
              <a:rPr sz="1200" dirty="0">
                <a:latin typeface="Arial"/>
                <a:cs typeface="Arial"/>
              </a:rPr>
              <a:t>rs</a:t>
            </a:r>
            <a:r>
              <a:rPr sz="1200" spc="4" dirty="0">
                <a:latin typeface="Arial"/>
                <a:cs typeface="Arial"/>
              </a:rPr>
              <a:t> </a:t>
            </a:r>
            <a:r>
              <a:rPr sz="1200" spc="-4" dirty="0">
                <a:latin typeface="Arial"/>
                <a:cs typeface="Arial"/>
              </a:rPr>
              <a:t>:</a:t>
            </a:r>
            <a:endParaRPr sz="1200" dirty="0">
              <a:latin typeface="Arial"/>
              <a:cs typeface="Arial"/>
            </a:endParaRPr>
          </a:p>
        </p:txBody>
      </p:sp>
      <p:sp>
        <p:nvSpPr>
          <p:cNvPr id="15" name="object 15"/>
          <p:cNvSpPr txBox="1"/>
          <p:nvPr/>
        </p:nvSpPr>
        <p:spPr>
          <a:xfrm>
            <a:off x="0" y="3581400"/>
            <a:ext cx="8991600" cy="896784"/>
          </a:xfrm>
          <a:prstGeom prst="rect">
            <a:avLst/>
          </a:prstGeom>
        </p:spPr>
        <p:txBody>
          <a:bodyPr vert="horz" wrap="square" lIns="0" tIns="0" rIns="0" bIns="0" rtlCol="0">
            <a:spAutoFit/>
          </a:bodyPr>
          <a:lstStyle/>
          <a:p>
            <a:pPr marL="11135" marR="4454" algn="just">
              <a:lnSpc>
                <a:spcPct val="93600"/>
              </a:lnSpc>
            </a:pPr>
            <a:r>
              <a:rPr sz="1200" b="1" spc="-4" dirty="0">
                <a:latin typeface="Arial"/>
                <a:cs typeface="Arial"/>
              </a:rPr>
              <a:t>En</a:t>
            </a:r>
            <a:r>
              <a:rPr sz="1200" b="1" spc="-13" dirty="0">
                <a:latin typeface="Arial"/>
                <a:cs typeface="Arial"/>
              </a:rPr>
              <a:t>h</a:t>
            </a:r>
            <a:r>
              <a:rPr sz="1200" b="1" spc="-4" dirty="0">
                <a:latin typeface="Arial"/>
                <a:cs typeface="Arial"/>
              </a:rPr>
              <a:t>a</a:t>
            </a:r>
            <a:r>
              <a:rPr sz="1200" b="1" spc="-9" dirty="0">
                <a:latin typeface="Arial"/>
                <a:cs typeface="Arial"/>
              </a:rPr>
              <a:t>n</a:t>
            </a:r>
            <a:r>
              <a:rPr sz="1200" b="1" spc="-4" dirty="0">
                <a:latin typeface="Arial"/>
                <a:cs typeface="Arial"/>
              </a:rPr>
              <a:t>ce</a:t>
            </a:r>
            <a:r>
              <a:rPr sz="1200" b="1" dirty="0">
                <a:latin typeface="Arial"/>
                <a:cs typeface="Arial"/>
              </a:rPr>
              <a:t>d r</a:t>
            </a:r>
            <a:r>
              <a:rPr sz="1200" b="1" spc="-4" dirty="0">
                <a:latin typeface="Arial"/>
                <a:cs typeface="Arial"/>
              </a:rPr>
              <a:t>es</a:t>
            </a:r>
            <a:r>
              <a:rPr sz="1200" b="1" spc="-9" dirty="0">
                <a:latin typeface="Arial"/>
                <a:cs typeface="Arial"/>
              </a:rPr>
              <a:t>o</a:t>
            </a:r>
            <a:r>
              <a:rPr sz="1200" b="1" dirty="0">
                <a:latin typeface="Arial"/>
                <a:cs typeface="Arial"/>
              </a:rPr>
              <a:t>l</a:t>
            </a:r>
            <a:r>
              <a:rPr sz="1200" b="1" spc="-13" dirty="0">
                <a:latin typeface="Arial"/>
                <a:cs typeface="Arial"/>
              </a:rPr>
              <a:t>u</a:t>
            </a:r>
            <a:r>
              <a:rPr sz="1200" b="1" dirty="0">
                <a:latin typeface="Arial"/>
                <a:cs typeface="Arial"/>
              </a:rPr>
              <a:t>t</a:t>
            </a:r>
            <a:r>
              <a:rPr sz="1200" b="1" spc="-4" dirty="0">
                <a:latin typeface="Arial"/>
                <a:cs typeface="Arial"/>
              </a:rPr>
              <a:t>ion</a:t>
            </a:r>
            <a:r>
              <a:rPr sz="1200" b="1" spc="-9" dirty="0">
                <a:latin typeface="Arial"/>
                <a:cs typeface="Arial"/>
              </a:rPr>
              <a:t> </a:t>
            </a:r>
            <a:r>
              <a:rPr sz="1200" b="1" spc="-4" dirty="0">
                <a:latin typeface="Arial"/>
                <a:cs typeface="Arial"/>
              </a:rPr>
              <a:t>o</a:t>
            </a:r>
            <a:r>
              <a:rPr sz="1200" b="1" dirty="0">
                <a:latin typeface="Arial"/>
                <a:cs typeface="Arial"/>
              </a:rPr>
              <a:t>f </a:t>
            </a:r>
            <a:r>
              <a:rPr sz="1200" b="1" spc="-13" dirty="0">
                <a:latin typeface="Arial"/>
                <a:cs typeface="Arial"/>
              </a:rPr>
              <a:t>g</a:t>
            </a:r>
            <a:r>
              <a:rPr sz="1200" b="1" dirty="0">
                <a:latin typeface="Arial"/>
                <a:cs typeface="Arial"/>
              </a:rPr>
              <a:t>l</a:t>
            </a:r>
            <a:r>
              <a:rPr sz="1200" b="1" spc="-13" dirty="0">
                <a:latin typeface="Arial"/>
                <a:cs typeface="Arial"/>
              </a:rPr>
              <a:t>ob</a:t>
            </a:r>
            <a:r>
              <a:rPr sz="1200" b="1" spc="-4" dirty="0">
                <a:latin typeface="Arial"/>
                <a:cs typeface="Arial"/>
              </a:rPr>
              <a:t>a</a:t>
            </a:r>
            <a:r>
              <a:rPr sz="1200" b="1" dirty="0">
                <a:latin typeface="Arial"/>
                <a:cs typeface="Arial"/>
              </a:rPr>
              <a:t>l</a:t>
            </a:r>
            <a:r>
              <a:rPr sz="1200" b="1" spc="13" dirty="0">
                <a:latin typeface="Arial"/>
                <a:cs typeface="Arial"/>
              </a:rPr>
              <a:t> </a:t>
            </a:r>
            <a:r>
              <a:rPr sz="1200" b="1" spc="-4" dirty="0">
                <a:latin typeface="Arial"/>
                <a:cs typeface="Arial"/>
              </a:rPr>
              <a:t>a</a:t>
            </a:r>
            <a:r>
              <a:rPr sz="1200" b="1" spc="-9" dirty="0">
                <a:latin typeface="Arial"/>
                <a:cs typeface="Arial"/>
              </a:rPr>
              <a:t>n</a:t>
            </a:r>
            <a:r>
              <a:rPr sz="1200" b="1" spc="-4" dirty="0">
                <a:latin typeface="Arial"/>
                <a:cs typeface="Arial"/>
              </a:rPr>
              <a:t>d</a:t>
            </a:r>
            <a:r>
              <a:rPr sz="1200" b="1" dirty="0">
                <a:latin typeface="Arial"/>
                <a:cs typeface="Arial"/>
              </a:rPr>
              <a:t> </a:t>
            </a:r>
            <a:r>
              <a:rPr sz="1200" b="1" spc="-13" dirty="0">
                <a:latin typeface="Arial"/>
                <a:cs typeface="Arial"/>
              </a:rPr>
              <a:t>d</a:t>
            </a:r>
            <a:r>
              <a:rPr sz="1200" b="1" spc="-4" dirty="0">
                <a:latin typeface="Arial"/>
                <a:cs typeface="Arial"/>
              </a:rPr>
              <a:t>a</a:t>
            </a:r>
            <a:r>
              <a:rPr sz="1200" b="1" dirty="0">
                <a:latin typeface="Arial"/>
                <a:cs typeface="Arial"/>
              </a:rPr>
              <a:t>ily</a:t>
            </a:r>
            <a:r>
              <a:rPr sz="1200" b="1" spc="4" dirty="0">
                <a:latin typeface="Arial"/>
                <a:cs typeface="Arial"/>
              </a:rPr>
              <a:t> </a:t>
            </a:r>
            <a:r>
              <a:rPr sz="1200" b="1" spc="-4" dirty="0">
                <a:latin typeface="Arial"/>
                <a:cs typeface="Arial"/>
              </a:rPr>
              <a:t>S</a:t>
            </a:r>
            <a:r>
              <a:rPr sz="1200" b="1" dirty="0">
                <a:latin typeface="Arial"/>
                <a:cs typeface="Arial"/>
              </a:rPr>
              <a:t>S</a:t>
            </a:r>
            <a:r>
              <a:rPr sz="1200" b="1" spc="-4" dirty="0">
                <a:latin typeface="Arial"/>
                <a:cs typeface="Arial"/>
              </a:rPr>
              <a:t>T</a:t>
            </a:r>
            <a:r>
              <a:rPr sz="1200" b="1" spc="-9" dirty="0">
                <a:latin typeface="Arial"/>
                <a:cs typeface="Arial"/>
              </a:rPr>
              <a:t> </a:t>
            </a:r>
            <a:r>
              <a:rPr sz="1200" b="1" dirty="0">
                <a:latin typeface="Arial"/>
                <a:cs typeface="Arial"/>
              </a:rPr>
              <a:t>fi</a:t>
            </a:r>
            <a:r>
              <a:rPr sz="1200" b="1" spc="-4" dirty="0">
                <a:latin typeface="Arial"/>
                <a:cs typeface="Arial"/>
              </a:rPr>
              <a:t>e</a:t>
            </a:r>
            <a:r>
              <a:rPr sz="1200" b="1" spc="9" dirty="0">
                <a:latin typeface="Arial"/>
                <a:cs typeface="Arial"/>
              </a:rPr>
              <a:t>l</a:t>
            </a:r>
            <a:r>
              <a:rPr sz="1200" b="1" spc="-13" dirty="0">
                <a:latin typeface="Arial"/>
                <a:cs typeface="Arial"/>
              </a:rPr>
              <a:t>d</a:t>
            </a:r>
            <a:r>
              <a:rPr sz="1200" b="1" dirty="0">
                <a:latin typeface="Arial"/>
                <a:cs typeface="Arial"/>
              </a:rPr>
              <a:t>s</a:t>
            </a:r>
            <a:r>
              <a:rPr sz="1200" b="1" spc="39" dirty="0">
                <a:latin typeface="Arial"/>
                <a:cs typeface="Arial"/>
              </a:rPr>
              <a:t> </a:t>
            </a:r>
            <a:r>
              <a:rPr sz="1200" spc="4" dirty="0">
                <a:latin typeface="Arial"/>
                <a:cs typeface="Arial"/>
              </a:rPr>
              <a:t>c</a:t>
            </a:r>
            <a:r>
              <a:rPr sz="1200" spc="-4" dirty="0">
                <a:latin typeface="Arial"/>
                <a:cs typeface="Arial"/>
              </a:rPr>
              <a:t>a</a:t>
            </a:r>
            <a:r>
              <a:rPr sz="1200" dirty="0">
                <a:latin typeface="Arial"/>
                <a:cs typeface="Arial"/>
              </a:rPr>
              <a:t>n</a:t>
            </a:r>
            <a:r>
              <a:rPr sz="1200" spc="4" dirty="0">
                <a:latin typeface="Arial"/>
                <a:cs typeface="Arial"/>
              </a:rPr>
              <a:t> </a:t>
            </a:r>
            <a:r>
              <a:rPr sz="1200" spc="-4" dirty="0">
                <a:latin typeface="Arial"/>
                <a:cs typeface="Arial"/>
              </a:rPr>
              <a:t>b</a:t>
            </a:r>
            <a:r>
              <a:rPr sz="1200" dirty="0">
                <a:latin typeface="Arial"/>
                <a:cs typeface="Arial"/>
              </a:rPr>
              <a:t>e </a:t>
            </a:r>
            <a:r>
              <a:rPr sz="1200" spc="-4" dirty="0">
                <a:latin typeface="Arial"/>
                <a:cs typeface="Arial"/>
              </a:rPr>
              <a:t>a</a:t>
            </a:r>
            <a:r>
              <a:rPr sz="1200" spc="4" dirty="0">
                <a:latin typeface="Arial"/>
                <a:cs typeface="Arial"/>
              </a:rPr>
              <a:t>c</a:t>
            </a:r>
            <a:r>
              <a:rPr sz="1200" spc="-4" dirty="0">
                <a:latin typeface="Arial"/>
                <a:cs typeface="Arial"/>
              </a:rPr>
              <a:t>hie</a:t>
            </a:r>
            <a:r>
              <a:rPr sz="1200" spc="4" dirty="0">
                <a:latin typeface="Arial"/>
                <a:cs typeface="Arial"/>
              </a:rPr>
              <a:t>v</a:t>
            </a:r>
            <a:r>
              <a:rPr sz="1200" spc="-4" dirty="0">
                <a:latin typeface="Arial"/>
                <a:cs typeface="Arial"/>
              </a:rPr>
              <a:t>e</a:t>
            </a:r>
            <a:r>
              <a:rPr sz="1200" dirty="0">
                <a:latin typeface="Arial"/>
                <a:cs typeface="Arial"/>
              </a:rPr>
              <a:t>d</a:t>
            </a:r>
            <a:r>
              <a:rPr sz="1200" spc="4" dirty="0">
                <a:latin typeface="Arial"/>
                <a:cs typeface="Arial"/>
              </a:rPr>
              <a:t> w</a:t>
            </a:r>
            <a:r>
              <a:rPr sz="1200" spc="-4" dirty="0">
                <a:latin typeface="Arial"/>
                <a:cs typeface="Arial"/>
              </a:rPr>
              <a:t>i</a:t>
            </a:r>
            <a:r>
              <a:rPr sz="1200" dirty="0">
                <a:latin typeface="Arial"/>
                <a:cs typeface="Arial"/>
              </a:rPr>
              <a:t>th</a:t>
            </a:r>
            <a:r>
              <a:rPr sz="1200" spc="-4" dirty="0">
                <a:latin typeface="Arial"/>
                <a:cs typeface="Arial"/>
              </a:rPr>
              <a:t> </a:t>
            </a:r>
            <a:r>
              <a:rPr sz="1200" dirty="0">
                <a:latin typeface="Arial"/>
                <a:cs typeface="Arial"/>
              </a:rPr>
              <a:t>E</a:t>
            </a:r>
            <a:r>
              <a:rPr sz="1200" spc="-4" dirty="0">
                <a:latin typeface="Arial"/>
                <a:cs typeface="Arial"/>
              </a:rPr>
              <a:t>ule</a:t>
            </a:r>
            <a:r>
              <a:rPr sz="1200" dirty="0">
                <a:latin typeface="Arial"/>
                <a:cs typeface="Arial"/>
              </a:rPr>
              <a:t>r</a:t>
            </a:r>
            <a:r>
              <a:rPr sz="1200" spc="-4" dirty="0">
                <a:latin typeface="Arial"/>
                <a:cs typeface="Arial"/>
              </a:rPr>
              <a:t>ia</a:t>
            </a:r>
            <a:r>
              <a:rPr sz="1200" dirty="0">
                <a:latin typeface="Arial"/>
                <a:cs typeface="Arial"/>
              </a:rPr>
              <a:t>n </a:t>
            </a:r>
            <a:r>
              <a:rPr sz="1200" spc="-4" dirty="0">
                <a:latin typeface="Arial"/>
                <a:cs typeface="Arial"/>
              </a:rPr>
              <a:t>o</a:t>
            </a:r>
            <a:r>
              <a:rPr sz="1200" dirty="0">
                <a:latin typeface="Arial"/>
                <a:cs typeface="Arial"/>
              </a:rPr>
              <a:t>r</a:t>
            </a:r>
            <a:r>
              <a:rPr sz="1200" spc="9" dirty="0">
                <a:latin typeface="Arial"/>
                <a:cs typeface="Arial"/>
              </a:rPr>
              <a:t> </a:t>
            </a:r>
            <a:r>
              <a:rPr sz="1200" spc="-4" dirty="0">
                <a:latin typeface="Arial"/>
                <a:cs typeface="Arial"/>
              </a:rPr>
              <a:t>Lag</a:t>
            </a:r>
            <a:r>
              <a:rPr sz="1200" dirty="0">
                <a:latin typeface="Arial"/>
                <a:cs typeface="Arial"/>
              </a:rPr>
              <a:t>r</a:t>
            </a:r>
            <a:r>
              <a:rPr sz="1200" spc="-4" dirty="0">
                <a:latin typeface="Arial"/>
                <a:cs typeface="Arial"/>
              </a:rPr>
              <a:t>angia</a:t>
            </a:r>
            <a:r>
              <a:rPr sz="1200" dirty="0">
                <a:latin typeface="Arial"/>
                <a:cs typeface="Arial"/>
              </a:rPr>
              <a:t>n t</a:t>
            </a:r>
            <a:r>
              <a:rPr sz="1200" spc="-4" dirty="0">
                <a:latin typeface="Arial"/>
                <a:cs typeface="Arial"/>
              </a:rPr>
              <a:t>e</a:t>
            </a:r>
            <a:r>
              <a:rPr sz="1200" spc="4" dirty="0">
                <a:latin typeface="Arial"/>
                <a:cs typeface="Arial"/>
              </a:rPr>
              <a:t>c</a:t>
            </a:r>
            <a:r>
              <a:rPr sz="1200" spc="-4" dirty="0">
                <a:latin typeface="Arial"/>
                <a:cs typeface="Arial"/>
              </a:rPr>
              <a:t>hnique</a:t>
            </a:r>
            <a:r>
              <a:rPr sz="1200" spc="4" dirty="0">
                <a:latin typeface="Arial"/>
                <a:cs typeface="Arial"/>
              </a:rPr>
              <a:t>s</a:t>
            </a:r>
            <a:r>
              <a:rPr sz="1200" spc="-4" dirty="0">
                <a:latin typeface="Arial"/>
                <a:cs typeface="Arial"/>
              </a:rPr>
              <a:t>.</a:t>
            </a:r>
            <a:r>
              <a:rPr sz="1200" spc="-26" dirty="0">
                <a:latin typeface="Arial"/>
                <a:cs typeface="Arial"/>
              </a:rPr>
              <a:t> </a:t>
            </a:r>
            <a:r>
              <a:rPr sz="1200" spc="-4" dirty="0">
                <a:latin typeface="Arial"/>
                <a:cs typeface="Arial"/>
              </a:rPr>
              <a:t>The </a:t>
            </a:r>
            <a:r>
              <a:rPr sz="1200" dirty="0">
                <a:latin typeface="Arial"/>
                <a:cs typeface="Arial"/>
              </a:rPr>
              <a:t>r</a:t>
            </a:r>
            <a:r>
              <a:rPr sz="1200" spc="-4" dirty="0">
                <a:latin typeface="Arial"/>
                <a:cs typeface="Arial"/>
              </a:rPr>
              <a:t>e</a:t>
            </a:r>
            <a:r>
              <a:rPr sz="1200" spc="4" dirty="0">
                <a:latin typeface="Arial"/>
                <a:cs typeface="Arial"/>
              </a:rPr>
              <a:t>s</a:t>
            </a:r>
            <a:r>
              <a:rPr sz="1200" spc="-9" dirty="0">
                <a:latin typeface="Arial"/>
                <a:cs typeface="Arial"/>
              </a:rPr>
              <a:t>u</a:t>
            </a:r>
            <a:r>
              <a:rPr sz="1200" spc="4" dirty="0">
                <a:latin typeface="Arial"/>
                <a:cs typeface="Arial"/>
              </a:rPr>
              <a:t>l</a:t>
            </a:r>
            <a:r>
              <a:rPr sz="1200" spc="-4" dirty="0">
                <a:latin typeface="Arial"/>
                <a:cs typeface="Arial"/>
              </a:rPr>
              <a:t>t</a:t>
            </a:r>
            <a:r>
              <a:rPr sz="1200" dirty="0">
                <a:latin typeface="Arial"/>
                <a:cs typeface="Arial"/>
              </a:rPr>
              <a:t>s</a:t>
            </a:r>
            <a:r>
              <a:rPr sz="1200" spc="13" dirty="0">
                <a:latin typeface="Arial"/>
                <a:cs typeface="Arial"/>
              </a:rPr>
              <a:t> </a:t>
            </a:r>
            <a:r>
              <a:rPr sz="1200" spc="-4" dirty="0">
                <a:latin typeface="Arial"/>
                <a:cs typeface="Arial"/>
              </a:rPr>
              <a:t>p</a:t>
            </a:r>
            <a:r>
              <a:rPr sz="1200" dirty="0">
                <a:latin typeface="Arial"/>
                <a:cs typeface="Arial"/>
              </a:rPr>
              <a:t>r</a:t>
            </a:r>
            <a:r>
              <a:rPr sz="1200" spc="-4" dirty="0">
                <a:latin typeface="Arial"/>
                <a:cs typeface="Arial"/>
              </a:rPr>
              <a:t>esen</a:t>
            </a:r>
            <a:r>
              <a:rPr sz="1200" spc="9" dirty="0">
                <a:latin typeface="Arial"/>
                <a:cs typeface="Arial"/>
              </a:rPr>
              <a:t>t</a:t>
            </a:r>
            <a:r>
              <a:rPr sz="1200" spc="-4" dirty="0">
                <a:latin typeface="Arial"/>
                <a:cs typeface="Arial"/>
              </a:rPr>
              <a:t>e</a:t>
            </a:r>
            <a:r>
              <a:rPr sz="1200" dirty="0">
                <a:latin typeface="Arial"/>
                <a:cs typeface="Arial"/>
              </a:rPr>
              <a:t>d</a:t>
            </a:r>
            <a:r>
              <a:rPr sz="1200" spc="4" dirty="0">
                <a:latin typeface="Arial"/>
                <a:cs typeface="Arial"/>
              </a:rPr>
              <a:t> </a:t>
            </a:r>
            <a:r>
              <a:rPr sz="1200" spc="-4" dirty="0">
                <a:latin typeface="Arial"/>
                <a:cs typeface="Arial"/>
              </a:rPr>
              <a:t>he</a:t>
            </a:r>
            <a:r>
              <a:rPr sz="1200" spc="-9" dirty="0">
                <a:latin typeface="Arial"/>
                <a:cs typeface="Arial"/>
              </a:rPr>
              <a:t>r</a:t>
            </a:r>
            <a:r>
              <a:rPr sz="1200" dirty="0">
                <a:latin typeface="Arial"/>
                <a:cs typeface="Arial"/>
              </a:rPr>
              <a:t>e</a:t>
            </a:r>
            <a:r>
              <a:rPr sz="1200" spc="4" dirty="0">
                <a:latin typeface="Arial"/>
                <a:cs typeface="Arial"/>
              </a:rPr>
              <a:t> </a:t>
            </a:r>
            <a:r>
              <a:rPr sz="1200" spc="-4" dirty="0">
                <a:latin typeface="Arial"/>
                <a:cs typeface="Arial"/>
              </a:rPr>
              <a:t>a</a:t>
            </a:r>
            <a:r>
              <a:rPr sz="1200" dirty="0">
                <a:latin typeface="Arial"/>
                <a:cs typeface="Arial"/>
              </a:rPr>
              <a:t>re</a:t>
            </a:r>
            <a:r>
              <a:rPr sz="1200" spc="-4" dirty="0">
                <a:latin typeface="Arial"/>
                <a:cs typeface="Arial"/>
              </a:rPr>
              <a:t> p</a:t>
            </a:r>
            <a:r>
              <a:rPr sz="1200" dirty="0">
                <a:latin typeface="Arial"/>
                <a:cs typeface="Arial"/>
              </a:rPr>
              <a:t>r</a:t>
            </a:r>
            <a:r>
              <a:rPr sz="1200" spc="-4" dirty="0">
                <a:latin typeface="Arial"/>
                <a:cs typeface="Arial"/>
              </a:rPr>
              <a:t>odu</a:t>
            </a:r>
            <a:r>
              <a:rPr sz="1200" spc="4" dirty="0">
                <a:latin typeface="Arial"/>
                <a:cs typeface="Arial"/>
              </a:rPr>
              <a:t>c</a:t>
            </a:r>
            <a:r>
              <a:rPr sz="1200" spc="-4" dirty="0">
                <a:latin typeface="Arial"/>
                <a:cs typeface="Arial"/>
              </a:rPr>
              <a:t>e</a:t>
            </a:r>
            <a:r>
              <a:rPr sz="1200" dirty="0">
                <a:latin typeface="Arial"/>
                <a:cs typeface="Arial"/>
              </a:rPr>
              <a:t>d</a:t>
            </a:r>
            <a:r>
              <a:rPr sz="1200" spc="4" dirty="0">
                <a:latin typeface="Arial"/>
                <a:cs typeface="Arial"/>
              </a:rPr>
              <a:t> </a:t>
            </a:r>
            <a:r>
              <a:rPr sz="1200" spc="-4" dirty="0">
                <a:latin typeface="Arial"/>
                <a:cs typeface="Arial"/>
              </a:rPr>
              <a:t>f</a:t>
            </a:r>
            <a:r>
              <a:rPr sz="1200" dirty="0">
                <a:latin typeface="Arial"/>
                <a:cs typeface="Arial"/>
              </a:rPr>
              <a:t>r</a:t>
            </a:r>
            <a:r>
              <a:rPr sz="1200" spc="-4" dirty="0">
                <a:latin typeface="Arial"/>
                <a:cs typeface="Arial"/>
              </a:rPr>
              <a:t>o</a:t>
            </a:r>
            <a:r>
              <a:rPr sz="1200" dirty="0">
                <a:latin typeface="Arial"/>
                <a:cs typeface="Arial"/>
              </a:rPr>
              <a:t>m </a:t>
            </a:r>
            <a:r>
              <a:rPr sz="1200" spc="-9" dirty="0">
                <a:latin typeface="Arial"/>
                <a:cs typeface="Arial"/>
              </a:rPr>
              <a:t>m</a:t>
            </a:r>
            <a:r>
              <a:rPr sz="1200" spc="4" dirty="0">
                <a:latin typeface="Arial"/>
                <a:cs typeface="Arial"/>
              </a:rPr>
              <a:t>i</a:t>
            </a:r>
            <a:r>
              <a:rPr sz="1200" dirty="0">
                <a:latin typeface="Arial"/>
                <a:cs typeface="Arial"/>
              </a:rPr>
              <a:t>cr</a:t>
            </a:r>
            <a:r>
              <a:rPr sz="1200" spc="-4" dirty="0">
                <a:latin typeface="Arial"/>
                <a:cs typeface="Arial"/>
              </a:rPr>
              <a:t>o</a:t>
            </a:r>
            <a:r>
              <a:rPr sz="1200" spc="4" dirty="0">
                <a:latin typeface="Arial"/>
                <a:cs typeface="Arial"/>
              </a:rPr>
              <a:t>w</a:t>
            </a:r>
            <a:r>
              <a:rPr sz="1200" spc="-4" dirty="0">
                <a:latin typeface="Arial"/>
                <a:cs typeface="Arial"/>
              </a:rPr>
              <a:t>a</a:t>
            </a:r>
            <a:r>
              <a:rPr sz="1200" spc="4" dirty="0">
                <a:latin typeface="Arial"/>
                <a:cs typeface="Arial"/>
              </a:rPr>
              <a:t>v</a:t>
            </a:r>
            <a:r>
              <a:rPr sz="1200" dirty="0">
                <a:latin typeface="Arial"/>
                <a:cs typeface="Arial"/>
              </a:rPr>
              <a:t>e</a:t>
            </a:r>
            <a:r>
              <a:rPr sz="1200" spc="-4" dirty="0">
                <a:latin typeface="Arial"/>
                <a:cs typeface="Arial"/>
              </a:rPr>
              <a:t> </a:t>
            </a:r>
            <a:r>
              <a:rPr sz="1200" spc="4" dirty="0">
                <a:latin typeface="Arial"/>
                <a:cs typeface="Arial"/>
              </a:rPr>
              <a:t>o</a:t>
            </a:r>
            <a:r>
              <a:rPr sz="1200" spc="-4" dirty="0">
                <a:latin typeface="Arial"/>
                <a:cs typeface="Arial"/>
              </a:rPr>
              <a:t>bse</a:t>
            </a:r>
            <a:r>
              <a:rPr sz="1200" dirty="0">
                <a:latin typeface="Arial"/>
                <a:cs typeface="Arial"/>
              </a:rPr>
              <a:t>r</a:t>
            </a:r>
            <a:r>
              <a:rPr sz="1200" spc="4" dirty="0">
                <a:latin typeface="Arial"/>
                <a:cs typeface="Arial"/>
              </a:rPr>
              <a:t>v</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on</a:t>
            </a:r>
            <a:r>
              <a:rPr sz="1200" dirty="0">
                <a:latin typeface="Arial"/>
                <a:cs typeface="Arial"/>
              </a:rPr>
              <a:t>s</a:t>
            </a:r>
            <a:r>
              <a:rPr sz="1200" spc="4" dirty="0">
                <a:latin typeface="Arial"/>
                <a:cs typeface="Arial"/>
              </a:rPr>
              <a:t> </a:t>
            </a:r>
            <a:r>
              <a:rPr sz="1200" dirty="0">
                <a:latin typeface="Arial"/>
                <a:cs typeface="Arial"/>
              </a:rPr>
              <a:t>fr</a:t>
            </a:r>
            <a:r>
              <a:rPr sz="1200" spc="-9" dirty="0">
                <a:latin typeface="Arial"/>
                <a:cs typeface="Arial"/>
              </a:rPr>
              <a:t>o</a:t>
            </a:r>
            <a:r>
              <a:rPr sz="1200" dirty="0">
                <a:latin typeface="Arial"/>
                <a:cs typeface="Arial"/>
              </a:rPr>
              <a:t>m</a:t>
            </a:r>
            <a:r>
              <a:rPr sz="1200" spc="9" dirty="0">
                <a:latin typeface="Arial"/>
                <a:cs typeface="Arial"/>
              </a:rPr>
              <a:t> </a:t>
            </a:r>
            <a:r>
              <a:rPr sz="1200" spc="-4" dirty="0">
                <a:latin typeface="Arial"/>
                <a:cs typeface="Arial"/>
              </a:rPr>
              <a:t>g</a:t>
            </a:r>
            <a:r>
              <a:rPr sz="1200" spc="-9" dirty="0">
                <a:latin typeface="Arial"/>
                <a:cs typeface="Arial"/>
              </a:rPr>
              <a:t>r</a:t>
            </a:r>
            <a:r>
              <a:rPr sz="1200" spc="-4" dirty="0">
                <a:latin typeface="Arial"/>
                <a:cs typeface="Arial"/>
              </a:rPr>
              <a:t>adie</a:t>
            </a:r>
            <a:r>
              <a:rPr sz="1200" spc="4" dirty="0">
                <a:latin typeface="Arial"/>
                <a:cs typeface="Arial"/>
              </a:rPr>
              <a:t>n</a:t>
            </a:r>
            <a:r>
              <a:rPr sz="1200" spc="-4" dirty="0">
                <a:latin typeface="Arial"/>
                <a:cs typeface="Arial"/>
              </a:rPr>
              <a:t>t</a:t>
            </a:r>
            <a:r>
              <a:rPr sz="1200" spc="9" dirty="0">
                <a:latin typeface="Arial"/>
                <a:cs typeface="Arial"/>
              </a:rPr>
              <a:t> </a:t>
            </a:r>
            <a:r>
              <a:rPr sz="1200" spc="-4" dirty="0">
                <a:latin typeface="Arial"/>
                <a:cs typeface="Arial"/>
              </a:rPr>
              <a:t>t</a:t>
            </a:r>
            <a:r>
              <a:rPr sz="1200" dirty="0">
                <a:latin typeface="Arial"/>
                <a:cs typeface="Arial"/>
              </a:rPr>
              <a:t>r</a:t>
            </a:r>
            <a:r>
              <a:rPr sz="1200" spc="-4" dirty="0">
                <a:latin typeface="Arial"/>
                <a:cs typeface="Arial"/>
              </a:rPr>
              <a:t>an</a:t>
            </a:r>
            <a:r>
              <a:rPr sz="1200" spc="4" dirty="0">
                <a:latin typeface="Arial"/>
                <a:cs typeface="Arial"/>
              </a:rPr>
              <a:t>s</a:t>
            </a:r>
            <a:r>
              <a:rPr sz="1200" dirty="0">
                <a:latin typeface="Arial"/>
                <a:cs typeface="Arial"/>
              </a:rPr>
              <a:t>f</a:t>
            </a:r>
            <a:r>
              <a:rPr sz="1200" spc="-4" dirty="0">
                <a:latin typeface="Arial"/>
                <a:cs typeface="Arial"/>
              </a:rPr>
              <a:t>o</a:t>
            </a:r>
            <a:r>
              <a:rPr sz="1200" spc="-9" dirty="0">
                <a:latin typeface="Arial"/>
                <a:cs typeface="Arial"/>
              </a:rPr>
              <a:t>r</a:t>
            </a:r>
            <a:r>
              <a:rPr sz="1200" dirty="0">
                <a:latin typeface="Arial"/>
                <a:cs typeface="Arial"/>
              </a:rPr>
              <a:t>m</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a:t>
            </a:r>
            <a:r>
              <a:rPr sz="1200" dirty="0">
                <a:latin typeface="Arial"/>
                <a:cs typeface="Arial"/>
              </a:rPr>
              <a:t>n</a:t>
            </a:r>
            <a:r>
              <a:rPr sz="1200" spc="-4" dirty="0">
                <a:latin typeface="Arial"/>
                <a:cs typeface="Arial"/>
              </a:rPr>
              <a:t> </a:t>
            </a:r>
            <a:r>
              <a:rPr sz="1200" dirty="0">
                <a:latin typeface="Arial"/>
                <a:cs typeface="Arial"/>
              </a:rPr>
              <a:t>(A</a:t>
            </a:r>
            <a:r>
              <a:rPr sz="1200" spc="-4" dirty="0">
                <a:latin typeface="Arial"/>
                <a:cs typeface="Arial"/>
              </a:rPr>
              <a:t>u</a:t>
            </a:r>
            <a:r>
              <a:rPr sz="1200" dirty="0">
                <a:latin typeface="Arial"/>
                <a:cs typeface="Arial"/>
              </a:rPr>
              <a:t>tr</a:t>
            </a:r>
            <a:r>
              <a:rPr sz="1200" spc="-4" dirty="0">
                <a:latin typeface="Arial"/>
                <a:cs typeface="Arial"/>
              </a:rPr>
              <a:t>e</a:t>
            </a:r>
            <a:r>
              <a:rPr sz="1200" dirty="0">
                <a:latin typeface="Arial"/>
                <a:cs typeface="Arial"/>
              </a:rPr>
              <a:t>t</a:t>
            </a:r>
            <a:r>
              <a:rPr sz="1200" spc="9" dirty="0">
                <a:latin typeface="Arial"/>
                <a:cs typeface="Arial"/>
              </a:rPr>
              <a:t> </a:t>
            </a:r>
            <a:r>
              <a:rPr sz="1200" spc="-4" dirty="0">
                <a:latin typeface="Arial"/>
                <a:cs typeface="Arial"/>
              </a:rPr>
              <a:t>2014</a:t>
            </a:r>
            <a:r>
              <a:rPr sz="1200" dirty="0">
                <a:latin typeface="Arial"/>
                <a:cs typeface="Arial"/>
              </a:rPr>
              <a:t>,</a:t>
            </a:r>
            <a:r>
              <a:rPr sz="1200" spc="-61" dirty="0">
                <a:latin typeface="Arial"/>
                <a:cs typeface="Arial"/>
              </a:rPr>
              <a:t> </a:t>
            </a:r>
            <a:r>
              <a:rPr sz="1200" dirty="0">
                <a:latin typeface="Arial"/>
                <a:cs typeface="Arial"/>
              </a:rPr>
              <a:t>A</a:t>
            </a:r>
            <a:r>
              <a:rPr sz="1200" spc="-4" dirty="0">
                <a:latin typeface="Arial"/>
                <a:cs typeface="Arial"/>
              </a:rPr>
              <a:t>u</a:t>
            </a:r>
            <a:r>
              <a:rPr sz="1200" dirty="0">
                <a:latin typeface="Arial"/>
                <a:cs typeface="Arial"/>
              </a:rPr>
              <a:t>tr</a:t>
            </a:r>
            <a:r>
              <a:rPr sz="1200" spc="-4" dirty="0">
                <a:latin typeface="Arial"/>
                <a:cs typeface="Arial"/>
              </a:rPr>
              <a:t>et 201</a:t>
            </a:r>
            <a:r>
              <a:rPr sz="1200" dirty="0">
                <a:latin typeface="Arial"/>
                <a:cs typeface="Arial"/>
              </a:rPr>
              <a:t>6 </a:t>
            </a:r>
            <a:r>
              <a:rPr sz="1200" spc="4" dirty="0">
                <a:latin typeface="Arial"/>
                <a:cs typeface="Arial"/>
              </a:rPr>
              <a:t>i</a:t>
            </a:r>
            <a:r>
              <a:rPr sz="1200" dirty="0">
                <a:latin typeface="Arial"/>
                <a:cs typeface="Arial"/>
              </a:rPr>
              <a:t>n</a:t>
            </a:r>
            <a:r>
              <a:rPr sz="1200" spc="-4" dirty="0">
                <a:latin typeface="Arial"/>
                <a:cs typeface="Arial"/>
              </a:rPr>
              <a:t> p</a:t>
            </a:r>
            <a:r>
              <a:rPr sz="1200" dirty="0">
                <a:latin typeface="Arial"/>
                <a:cs typeface="Arial"/>
              </a:rPr>
              <a:t>r</a:t>
            </a:r>
            <a:r>
              <a:rPr sz="1200" spc="-4" dirty="0">
                <a:latin typeface="Arial"/>
                <a:cs typeface="Arial"/>
              </a:rPr>
              <a:t>ep</a:t>
            </a:r>
            <a:r>
              <a:rPr sz="1200" spc="9" dirty="0">
                <a:latin typeface="Arial"/>
                <a:cs typeface="Arial"/>
              </a:rPr>
              <a:t>.</a:t>
            </a:r>
            <a:r>
              <a:rPr sz="1200" dirty="0">
                <a:latin typeface="Arial"/>
                <a:cs typeface="Arial"/>
              </a:rPr>
              <a:t>)</a:t>
            </a:r>
            <a:r>
              <a:rPr sz="1200" spc="-4" dirty="0">
                <a:latin typeface="Arial"/>
                <a:cs typeface="Arial"/>
              </a:rPr>
              <a:t>.</a:t>
            </a:r>
            <a:r>
              <a:rPr sz="1200" spc="-26" dirty="0">
                <a:latin typeface="Arial"/>
                <a:cs typeface="Arial"/>
              </a:rPr>
              <a:t> </a:t>
            </a:r>
            <a:r>
              <a:rPr sz="1200" spc="-13" dirty="0">
                <a:latin typeface="Arial"/>
                <a:cs typeface="Arial"/>
              </a:rPr>
              <a:t>T</a:t>
            </a:r>
            <a:r>
              <a:rPr sz="1200" spc="-4" dirty="0">
                <a:latin typeface="Arial"/>
                <a:cs typeface="Arial"/>
              </a:rPr>
              <a:t>h</a:t>
            </a:r>
            <a:r>
              <a:rPr sz="1200" dirty="0">
                <a:latin typeface="Arial"/>
                <a:cs typeface="Arial"/>
              </a:rPr>
              <a:t>e</a:t>
            </a:r>
            <a:r>
              <a:rPr sz="1200" spc="4" dirty="0">
                <a:latin typeface="Arial"/>
                <a:cs typeface="Arial"/>
              </a:rPr>
              <a:t> </a:t>
            </a:r>
            <a:r>
              <a:rPr sz="1200" spc="-4" dirty="0">
                <a:latin typeface="Arial"/>
                <a:cs typeface="Arial"/>
              </a:rPr>
              <a:t>Eu</a:t>
            </a:r>
            <a:r>
              <a:rPr sz="1200" spc="4" dirty="0">
                <a:latin typeface="Arial"/>
                <a:cs typeface="Arial"/>
              </a:rPr>
              <a:t>l</a:t>
            </a:r>
            <a:r>
              <a:rPr sz="1200" spc="-4" dirty="0">
                <a:latin typeface="Arial"/>
                <a:cs typeface="Arial"/>
              </a:rPr>
              <a:t>e</a:t>
            </a:r>
            <a:r>
              <a:rPr sz="1200" dirty="0">
                <a:latin typeface="Arial"/>
                <a:cs typeface="Arial"/>
              </a:rPr>
              <a:t>r</a:t>
            </a:r>
            <a:r>
              <a:rPr sz="1200" spc="-4" dirty="0">
                <a:latin typeface="Arial"/>
                <a:cs typeface="Arial"/>
              </a:rPr>
              <a:t>ia</a:t>
            </a:r>
            <a:r>
              <a:rPr sz="1200" dirty="0">
                <a:latin typeface="Arial"/>
                <a:cs typeface="Arial"/>
              </a:rPr>
              <a:t>n t</a:t>
            </a:r>
            <a:r>
              <a:rPr sz="1200" spc="-4" dirty="0">
                <a:latin typeface="Arial"/>
                <a:cs typeface="Arial"/>
              </a:rPr>
              <a:t>e</a:t>
            </a:r>
            <a:r>
              <a:rPr sz="1200" spc="4" dirty="0">
                <a:latin typeface="Arial"/>
                <a:cs typeface="Arial"/>
              </a:rPr>
              <a:t>c</a:t>
            </a:r>
            <a:r>
              <a:rPr sz="1200" spc="-4" dirty="0">
                <a:latin typeface="Arial"/>
                <a:cs typeface="Arial"/>
              </a:rPr>
              <a:t>hniqu</a:t>
            </a:r>
            <a:r>
              <a:rPr sz="1200" dirty="0">
                <a:latin typeface="Arial"/>
                <a:cs typeface="Arial"/>
              </a:rPr>
              <a:t>e</a:t>
            </a:r>
            <a:r>
              <a:rPr sz="1200" spc="9" dirty="0">
                <a:latin typeface="Arial"/>
                <a:cs typeface="Arial"/>
              </a:rPr>
              <a:t> </a:t>
            </a:r>
            <a:r>
              <a:rPr sz="1200" spc="-9" dirty="0">
                <a:latin typeface="Arial"/>
                <a:cs typeface="Arial"/>
              </a:rPr>
              <a:t>r</a:t>
            </a:r>
            <a:r>
              <a:rPr sz="1200" spc="-4" dirty="0">
                <a:latin typeface="Arial"/>
                <a:cs typeface="Arial"/>
              </a:rPr>
              <a:t>el</a:t>
            </a:r>
            <a:r>
              <a:rPr sz="1200" spc="4" dirty="0">
                <a:latin typeface="Arial"/>
                <a:cs typeface="Arial"/>
              </a:rPr>
              <a:t>i</a:t>
            </a:r>
            <a:r>
              <a:rPr sz="1200" spc="-4" dirty="0">
                <a:latin typeface="Arial"/>
                <a:cs typeface="Arial"/>
              </a:rPr>
              <a:t>e</a:t>
            </a:r>
            <a:r>
              <a:rPr sz="1200" dirty="0">
                <a:latin typeface="Arial"/>
                <a:cs typeface="Arial"/>
              </a:rPr>
              <a:t>s</a:t>
            </a:r>
            <a:r>
              <a:rPr sz="1200" spc="9" dirty="0">
                <a:latin typeface="Arial"/>
                <a:cs typeface="Arial"/>
              </a:rPr>
              <a:t> </a:t>
            </a:r>
            <a:r>
              <a:rPr sz="1200" spc="-4" dirty="0">
                <a:latin typeface="Arial"/>
                <a:cs typeface="Arial"/>
              </a:rPr>
              <a:t>o</a:t>
            </a:r>
            <a:r>
              <a:rPr sz="1200" dirty="0">
                <a:latin typeface="Arial"/>
                <a:cs typeface="Arial"/>
              </a:rPr>
              <a:t>n</a:t>
            </a:r>
            <a:r>
              <a:rPr sz="1200" spc="4" dirty="0">
                <a:latin typeface="Arial"/>
                <a:cs typeface="Arial"/>
              </a:rPr>
              <a:t> </a:t>
            </a:r>
            <a:r>
              <a:rPr sz="1200" spc="-4" dirty="0">
                <a:latin typeface="Arial"/>
                <a:cs typeface="Arial"/>
              </a:rPr>
              <a:t>th</a:t>
            </a:r>
            <a:r>
              <a:rPr sz="1200" dirty="0">
                <a:latin typeface="Arial"/>
                <a:cs typeface="Arial"/>
              </a:rPr>
              <a:t>e</a:t>
            </a:r>
            <a:r>
              <a:rPr sz="1200" spc="4" dirty="0">
                <a:latin typeface="Arial"/>
                <a:cs typeface="Arial"/>
              </a:rPr>
              <a:t> c</a:t>
            </a:r>
            <a:r>
              <a:rPr sz="1200" spc="-4" dirty="0">
                <a:latin typeface="Arial"/>
                <a:cs typeface="Arial"/>
              </a:rPr>
              <a:t>ha</a:t>
            </a:r>
            <a:r>
              <a:rPr sz="1200" dirty="0">
                <a:latin typeface="Arial"/>
                <a:cs typeface="Arial"/>
              </a:rPr>
              <a:t>r</a:t>
            </a:r>
            <a:r>
              <a:rPr sz="1200" spc="-9" dirty="0">
                <a:latin typeface="Arial"/>
                <a:cs typeface="Arial"/>
              </a:rPr>
              <a:t>a</a:t>
            </a:r>
            <a:r>
              <a:rPr sz="1200" spc="4" dirty="0">
                <a:latin typeface="Arial"/>
                <a:cs typeface="Arial"/>
              </a:rPr>
              <a:t>c</a:t>
            </a:r>
            <a:r>
              <a:rPr sz="1200" dirty="0">
                <a:latin typeface="Arial"/>
                <a:cs typeface="Arial"/>
              </a:rPr>
              <a:t>t</a:t>
            </a:r>
            <a:r>
              <a:rPr sz="1200" spc="-4" dirty="0">
                <a:latin typeface="Arial"/>
                <a:cs typeface="Arial"/>
              </a:rPr>
              <a:t>e</a:t>
            </a:r>
            <a:r>
              <a:rPr sz="1200" dirty="0">
                <a:latin typeface="Arial"/>
                <a:cs typeface="Arial"/>
              </a:rPr>
              <a:t>r</a:t>
            </a:r>
            <a:r>
              <a:rPr sz="1200" spc="-4" dirty="0">
                <a:latin typeface="Arial"/>
                <a:cs typeface="Arial"/>
              </a:rPr>
              <a:t>i</a:t>
            </a:r>
            <a:r>
              <a:rPr sz="1200" spc="4" dirty="0">
                <a:latin typeface="Arial"/>
                <a:cs typeface="Arial"/>
              </a:rPr>
              <a:t>z</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a:t>
            </a:r>
            <a:r>
              <a:rPr sz="1200" dirty="0">
                <a:latin typeface="Arial"/>
                <a:cs typeface="Arial"/>
              </a:rPr>
              <a:t>n </a:t>
            </a:r>
            <a:r>
              <a:rPr sz="1200" spc="-4" dirty="0">
                <a:latin typeface="Arial"/>
                <a:cs typeface="Arial"/>
              </a:rPr>
              <a:t>o</a:t>
            </a:r>
            <a:r>
              <a:rPr sz="1200" dirty="0">
                <a:latin typeface="Arial"/>
                <a:cs typeface="Arial"/>
              </a:rPr>
              <a:t>f</a:t>
            </a:r>
            <a:r>
              <a:rPr sz="1200" spc="9" dirty="0">
                <a:latin typeface="Arial"/>
                <a:cs typeface="Arial"/>
              </a:rPr>
              <a:t> </a:t>
            </a:r>
            <a:r>
              <a:rPr sz="1200" spc="-4" dirty="0">
                <a:latin typeface="Arial"/>
                <a:cs typeface="Arial"/>
              </a:rPr>
              <a:t>h</a:t>
            </a:r>
            <a:r>
              <a:rPr sz="1200" spc="4" dirty="0">
                <a:latin typeface="Arial"/>
                <a:cs typeface="Arial"/>
              </a:rPr>
              <a:t>i</a:t>
            </a:r>
            <a:r>
              <a:rPr sz="1200" spc="-4" dirty="0">
                <a:latin typeface="Arial"/>
                <a:cs typeface="Arial"/>
              </a:rPr>
              <a:t>g</a:t>
            </a:r>
            <a:r>
              <a:rPr sz="1200" dirty="0">
                <a:latin typeface="Arial"/>
                <a:cs typeface="Arial"/>
              </a:rPr>
              <a:t>h r</a:t>
            </a:r>
            <a:r>
              <a:rPr sz="1200" spc="-4" dirty="0">
                <a:latin typeface="Arial"/>
                <a:cs typeface="Arial"/>
              </a:rPr>
              <a:t>e</a:t>
            </a:r>
            <a:r>
              <a:rPr sz="1200" spc="4" dirty="0">
                <a:latin typeface="Arial"/>
                <a:cs typeface="Arial"/>
              </a:rPr>
              <a:t>s</a:t>
            </a:r>
            <a:r>
              <a:rPr sz="1200" spc="-4" dirty="0">
                <a:latin typeface="Arial"/>
                <a:cs typeface="Arial"/>
              </a:rPr>
              <a:t>olu</a:t>
            </a:r>
            <a:r>
              <a:rPr sz="1200" spc="9" dirty="0">
                <a:latin typeface="Arial"/>
                <a:cs typeface="Arial"/>
              </a:rPr>
              <a:t>t</a:t>
            </a:r>
            <a:r>
              <a:rPr sz="1200" spc="-4" dirty="0">
                <a:latin typeface="Arial"/>
                <a:cs typeface="Arial"/>
              </a:rPr>
              <a:t>io</a:t>
            </a:r>
            <a:r>
              <a:rPr sz="1200" dirty="0">
                <a:latin typeface="Arial"/>
                <a:cs typeface="Arial"/>
              </a:rPr>
              <a:t>n S</a:t>
            </a:r>
            <a:r>
              <a:rPr sz="1200" spc="-4" dirty="0">
                <a:latin typeface="Arial"/>
                <a:cs typeface="Arial"/>
              </a:rPr>
              <a:t>ST</a:t>
            </a:r>
            <a:r>
              <a:rPr sz="1200" spc="-22" dirty="0">
                <a:latin typeface="Arial"/>
                <a:cs typeface="Arial"/>
              </a:rPr>
              <a:t> </a:t>
            </a:r>
            <a:r>
              <a:rPr sz="1200" spc="-4" dirty="0">
                <a:latin typeface="Arial"/>
                <a:cs typeface="Arial"/>
              </a:rPr>
              <a:t>f</a:t>
            </a:r>
            <a:r>
              <a:rPr sz="1200" spc="4" dirty="0">
                <a:latin typeface="Arial"/>
                <a:cs typeface="Arial"/>
              </a:rPr>
              <a:t>i</a:t>
            </a:r>
            <a:r>
              <a:rPr sz="1200" spc="-4" dirty="0">
                <a:latin typeface="Arial"/>
                <a:cs typeface="Arial"/>
              </a:rPr>
              <a:t>eld</a:t>
            </a:r>
            <a:r>
              <a:rPr sz="1200" dirty="0">
                <a:latin typeface="Arial"/>
                <a:cs typeface="Arial"/>
              </a:rPr>
              <a:t>s</a:t>
            </a:r>
            <a:r>
              <a:rPr sz="1200" spc="4" dirty="0">
                <a:latin typeface="Arial"/>
                <a:cs typeface="Arial"/>
              </a:rPr>
              <a:t> </a:t>
            </a:r>
            <a:r>
              <a:rPr sz="1200" dirty="0">
                <a:latin typeface="Arial"/>
                <a:cs typeface="Arial"/>
              </a:rPr>
              <a:t>(~ IR</a:t>
            </a:r>
            <a:r>
              <a:rPr sz="1200" spc="4" dirty="0">
                <a:latin typeface="Arial"/>
                <a:cs typeface="Arial"/>
              </a:rPr>
              <a:t> </a:t>
            </a:r>
            <a:r>
              <a:rPr sz="1200" spc="-4" dirty="0">
                <a:latin typeface="Arial"/>
                <a:cs typeface="Arial"/>
              </a:rPr>
              <a:t>p</a:t>
            </a:r>
            <a:r>
              <a:rPr sz="1200" dirty="0">
                <a:latin typeface="Arial"/>
                <a:cs typeface="Arial"/>
              </a:rPr>
              <a:t>r</a:t>
            </a:r>
            <a:r>
              <a:rPr sz="1200" spc="-4" dirty="0">
                <a:latin typeface="Arial"/>
                <a:cs typeface="Arial"/>
              </a:rPr>
              <a:t>odu</a:t>
            </a:r>
            <a:r>
              <a:rPr sz="1200" spc="4" dirty="0">
                <a:latin typeface="Arial"/>
                <a:cs typeface="Arial"/>
              </a:rPr>
              <a:t>c</a:t>
            </a:r>
            <a:r>
              <a:rPr sz="1200" dirty="0">
                <a:latin typeface="Arial"/>
                <a:cs typeface="Arial"/>
              </a:rPr>
              <a:t>ts</a:t>
            </a:r>
            <a:r>
              <a:rPr sz="1200" spc="4" dirty="0">
                <a:latin typeface="Arial"/>
                <a:cs typeface="Arial"/>
              </a:rPr>
              <a:t> </a:t>
            </a:r>
            <a:r>
              <a:rPr sz="1200"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a:t>
            </a:r>
            <a:r>
              <a:rPr sz="1200" dirty="0">
                <a:latin typeface="Arial"/>
                <a:cs typeface="Arial"/>
              </a:rPr>
              <a:t>) </a:t>
            </a:r>
            <a:r>
              <a:rPr sz="1200" spc="4" dirty="0">
                <a:latin typeface="Arial"/>
                <a:cs typeface="Arial"/>
              </a:rPr>
              <a:t>w</a:t>
            </a:r>
            <a:r>
              <a:rPr sz="1200" spc="-4" dirty="0">
                <a:latin typeface="Arial"/>
                <a:cs typeface="Arial"/>
              </a:rPr>
              <a:t>i</a:t>
            </a:r>
            <a:r>
              <a:rPr sz="1200" dirty="0">
                <a:latin typeface="Arial"/>
                <a:cs typeface="Arial"/>
              </a:rPr>
              <a:t>th</a:t>
            </a:r>
            <a:r>
              <a:rPr sz="1200" spc="-4" dirty="0">
                <a:latin typeface="Arial"/>
                <a:cs typeface="Arial"/>
              </a:rPr>
              <a:t> </a:t>
            </a:r>
            <a:r>
              <a:rPr sz="1200"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pe</a:t>
            </a:r>
            <a:r>
              <a:rPr sz="1200" spc="4" dirty="0">
                <a:latin typeface="Arial"/>
                <a:cs typeface="Arial"/>
              </a:rPr>
              <a:t>c</a:t>
            </a:r>
            <a:r>
              <a:rPr sz="1200" spc="-4" dirty="0">
                <a:latin typeface="Arial"/>
                <a:cs typeface="Arial"/>
              </a:rPr>
              <a:t>t</a:t>
            </a:r>
            <a:r>
              <a:rPr sz="1200" spc="9" dirty="0">
                <a:latin typeface="Arial"/>
                <a:cs typeface="Arial"/>
              </a:rPr>
              <a:t> </a:t>
            </a:r>
            <a:r>
              <a:rPr sz="1200" dirty="0">
                <a:latin typeface="Arial"/>
                <a:cs typeface="Arial"/>
              </a:rPr>
              <a:t>to</a:t>
            </a:r>
            <a:r>
              <a:rPr sz="1200" spc="-4" dirty="0">
                <a:latin typeface="Arial"/>
                <a:cs typeface="Arial"/>
              </a:rPr>
              <a:t> lo</a:t>
            </a:r>
            <a:r>
              <a:rPr sz="1200" dirty="0">
                <a:latin typeface="Arial"/>
                <a:cs typeface="Arial"/>
              </a:rPr>
              <a:t>w</a:t>
            </a:r>
            <a:r>
              <a:rPr sz="1200" spc="13" dirty="0">
                <a:latin typeface="Arial"/>
                <a:cs typeface="Arial"/>
              </a:rPr>
              <a:t> </a:t>
            </a:r>
            <a:r>
              <a:rPr sz="1200" dirty="0">
                <a:latin typeface="Arial"/>
                <a:cs typeface="Arial"/>
              </a:rPr>
              <a:t>r</a:t>
            </a:r>
            <a:r>
              <a:rPr sz="1200" spc="-4" dirty="0">
                <a:latin typeface="Arial"/>
                <a:cs typeface="Arial"/>
              </a:rPr>
              <a:t>es</a:t>
            </a:r>
            <a:r>
              <a:rPr sz="1200" spc="4" dirty="0">
                <a:latin typeface="Arial"/>
                <a:cs typeface="Arial"/>
              </a:rPr>
              <a:t>o</a:t>
            </a:r>
            <a:r>
              <a:rPr sz="1200" spc="-4" dirty="0">
                <a:latin typeface="Arial"/>
                <a:cs typeface="Arial"/>
              </a:rPr>
              <a:t>lu</a:t>
            </a:r>
            <a:r>
              <a:rPr sz="1200" dirty="0">
                <a:latin typeface="Arial"/>
                <a:cs typeface="Arial"/>
              </a:rPr>
              <a:t>t</a:t>
            </a:r>
            <a:r>
              <a:rPr sz="1200" spc="4" dirty="0">
                <a:latin typeface="Arial"/>
                <a:cs typeface="Arial"/>
              </a:rPr>
              <a:t>i</a:t>
            </a:r>
            <a:r>
              <a:rPr sz="1200" spc="-4" dirty="0">
                <a:latin typeface="Arial"/>
                <a:cs typeface="Arial"/>
              </a:rPr>
              <a:t>o</a:t>
            </a:r>
            <a:r>
              <a:rPr sz="1200" dirty="0">
                <a:latin typeface="Arial"/>
                <a:cs typeface="Arial"/>
              </a:rPr>
              <a:t>n (~ M</a:t>
            </a:r>
            <a:r>
              <a:rPr sz="1200" spc="-4" dirty="0">
                <a:latin typeface="Arial"/>
                <a:cs typeface="Arial"/>
              </a:rPr>
              <a:t>W p</a:t>
            </a:r>
            <a:r>
              <a:rPr sz="1200" dirty="0">
                <a:latin typeface="Arial"/>
                <a:cs typeface="Arial"/>
              </a:rPr>
              <a:t>r</a:t>
            </a:r>
            <a:r>
              <a:rPr sz="1200" spc="-4" dirty="0">
                <a:latin typeface="Arial"/>
                <a:cs typeface="Arial"/>
              </a:rPr>
              <a:t>odu</a:t>
            </a:r>
            <a:r>
              <a:rPr sz="1200" spc="4" dirty="0">
                <a:latin typeface="Arial"/>
                <a:cs typeface="Arial"/>
              </a:rPr>
              <a:t>c</a:t>
            </a:r>
            <a:r>
              <a:rPr sz="1200" spc="-4" dirty="0">
                <a:latin typeface="Arial"/>
                <a:cs typeface="Arial"/>
              </a:rPr>
              <a:t>t</a:t>
            </a:r>
            <a:r>
              <a:rPr sz="1200" dirty="0">
                <a:latin typeface="Arial"/>
                <a:cs typeface="Arial"/>
              </a:rPr>
              <a:t>s</a:t>
            </a:r>
            <a:r>
              <a:rPr sz="1200" spc="13" dirty="0">
                <a:latin typeface="Arial"/>
                <a:cs typeface="Arial"/>
              </a:rPr>
              <a:t> </a:t>
            </a:r>
            <a:r>
              <a:rPr sz="1200" dirty="0">
                <a:latin typeface="Arial"/>
                <a:cs typeface="Arial"/>
              </a:rPr>
              <a:t>r</a:t>
            </a:r>
            <a:r>
              <a:rPr sz="1200" spc="-9" dirty="0">
                <a:latin typeface="Arial"/>
                <a:cs typeface="Arial"/>
              </a:rPr>
              <a:t>e</a:t>
            </a:r>
            <a:r>
              <a:rPr sz="1200" spc="4" dirty="0">
                <a:latin typeface="Arial"/>
                <a:cs typeface="Arial"/>
              </a:rPr>
              <a:t>s</a:t>
            </a:r>
            <a:r>
              <a:rPr sz="1200" dirty="0">
                <a:latin typeface="Arial"/>
                <a:cs typeface="Arial"/>
              </a:rPr>
              <a:t>.)</a:t>
            </a:r>
            <a:r>
              <a:rPr sz="1200" spc="-4" dirty="0">
                <a:latin typeface="Arial"/>
                <a:cs typeface="Arial"/>
              </a:rPr>
              <a:t>.</a:t>
            </a:r>
            <a:r>
              <a:rPr sz="1200" spc="-26" dirty="0">
                <a:latin typeface="Arial"/>
                <a:cs typeface="Arial"/>
              </a:rPr>
              <a:t> </a:t>
            </a:r>
            <a:r>
              <a:rPr sz="1200" spc="-4" dirty="0">
                <a:latin typeface="Arial"/>
                <a:cs typeface="Arial"/>
              </a:rPr>
              <a:t>T</a:t>
            </a:r>
            <a:r>
              <a:rPr sz="1200" spc="-9" dirty="0">
                <a:latin typeface="Arial"/>
                <a:cs typeface="Arial"/>
              </a:rPr>
              <a:t>h</a:t>
            </a:r>
            <a:r>
              <a:rPr sz="1200" dirty="0">
                <a:latin typeface="Arial"/>
                <a:cs typeface="Arial"/>
              </a:rPr>
              <a:t>e</a:t>
            </a:r>
            <a:r>
              <a:rPr sz="1200" spc="4" dirty="0">
                <a:latin typeface="Arial"/>
                <a:cs typeface="Arial"/>
              </a:rPr>
              <a:t> </a:t>
            </a:r>
            <a:r>
              <a:rPr sz="1200" dirty="0">
                <a:latin typeface="Arial"/>
                <a:cs typeface="Arial"/>
              </a:rPr>
              <a:t>m</a:t>
            </a:r>
            <a:r>
              <a:rPr sz="1200" spc="-4" dirty="0">
                <a:latin typeface="Arial"/>
                <a:cs typeface="Arial"/>
              </a:rPr>
              <a:t>e</a:t>
            </a:r>
            <a:r>
              <a:rPr sz="1200" dirty="0">
                <a:latin typeface="Arial"/>
                <a:cs typeface="Arial"/>
              </a:rPr>
              <a:t>t</a:t>
            </a:r>
            <a:r>
              <a:rPr sz="1200" spc="-4" dirty="0">
                <a:latin typeface="Arial"/>
                <a:cs typeface="Arial"/>
              </a:rPr>
              <a:t>ho</a:t>
            </a:r>
            <a:r>
              <a:rPr sz="1200" dirty="0">
                <a:latin typeface="Arial"/>
                <a:cs typeface="Arial"/>
              </a:rPr>
              <a:t>d </a:t>
            </a:r>
            <a:r>
              <a:rPr sz="1200" spc="9" dirty="0">
                <a:latin typeface="Arial"/>
                <a:cs typeface="Arial"/>
              </a:rPr>
              <a:t> </a:t>
            </a:r>
            <a:r>
              <a:rPr sz="1200" spc="-4" dirty="0">
                <a:latin typeface="Arial"/>
                <a:cs typeface="Arial"/>
              </a:rPr>
              <a:t>a</a:t>
            </a:r>
            <a:r>
              <a:rPr sz="1200" spc="4" dirty="0">
                <a:latin typeface="Arial"/>
                <a:cs typeface="Arial"/>
              </a:rPr>
              <a:t>l</a:t>
            </a:r>
            <a:r>
              <a:rPr sz="1200" spc="-4" dirty="0">
                <a:latin typeface="Arial"/>
                <a:cs typeface="Arial"/>
              </a:rPr>
              <a:t>lo</a:t>
            </a:r>
            <a:r>
              <a:rPr sz="1200" spc="4" dirty="0">
                <a:latin typeface="Arial"/>
                <a:cs typeface="Arial"/>
              </a:rPr>
              <a:t>w</a:t>
            </a:r>
            <a:r>
              <a:rPr sz="1200" dirty="0">
                <a:latin typeface="Arial"/>
                <a:cs typeface="Arial"/>
              </a:rPr>
              <a:t>s</a:t>
            </a:r>
            <a:r>
              <a:rPr sz="1200" spc="4" dirty="0">
                <a:latin typeface="Arial"/>
                <a:cs typeface="Arial"/>
              </a:rPr>
              <a:t> </a:t>
            </a:r>
            <a:r>
              <a:rPr sz="1200" dirty="0">
                <a:latin typeface="Arial"/>
                <a:cs typeface="Arial"/>
              </a:rPr>
              <a:t>f</a:t>
            </a:r>
            <a:r>
              <a:rPr sz="1200" spc="-4" dirty="0">
                <a:latin typeface="Arial"/>
                <a:cs typeface="Arial"/>
              </a:rPr>
              <a:t>o</a:t>
            </a:r>
            <a:r>
              <a:rPr sz="1200" dirty="0">
                <a:latin typeface="Arial"/>
                <a:cs typeface="Arial"/>
              </a:rPr>
              <a:t>r r</a:t>
            </a:r>
            <a:r>
              <a:rPr sz="1200" spc="-4" dirty="0">
                <a:latin typeface="Arial"/>
                <a:cs typeface="Arial"/>
              </a:rPr>
              <a:t>e</a:t>
            </a:r>
            <a:r>
              <a:rPr sz="1200" spc="4" dirty="0">
                <a:latin typeface="Arial"/>
                <a:cs typeface="Arial"/>
              </a:rPr>
              <a:t>c</a:t>
            </a:r>
            <a:r>
              <a:rPr sz="1200" spc="-4" dirty="0">
                <a:latin typeface="Arial"/>
                <a:cs typeface="Arial"/>
              </a:rPr>
              <a:t>on</a:t>
            </a:r>
            <a:r>
              <a:rPr sz="1200" spc="4" dirty="0">
                <a:latin typeface="Arial"/>
                <a:cs typeface="Arial"/>
              </a:rPr>
              <a:t>s</a:t>
            </a:r>
            <a:r>
              <a:rPr sz="1200" spc="-4" dirty="0">
                <a:latin typeface="Arial"/>
                <a:cs typeface="Arial"/>
              </a:rPr>
              <a:t>t</a:t>
            </a:r>
            <a:r>
              <a:rPr sz="1200" dirty="0">
                <a:latin typeface="Arial"/>
                <a:cs typeface="Arial"/>
              </a:rPr>
              <a:t>r</a:t>
            </a:r>
            <a:r>
              <a:rPr sz="1200" spc="-4" dirty="0">
                <a:latin typeface="Arial"/>
                <a:cs typeface="Arial"/>
              </a:rPr>
              <a:t>u</a:t>
            </a:r>
            <a:r>
              <a:rPr sz="1200" spc="4" dirty="0">
                <a:latin typeface="Arial"/>
                <a:cs typeface="Arial"/>
              </a:rPr>
              <a:t>c</a:t>
            </a:r>
            <a:r>
              <a:rPr sz="1200" spc="-4" dirty="0">
                <a:latin typeface="Arial"/>
                <a:cs typeface="Arial"/>
              </a:rPr>
              <a:t>t</a:t>
            </a:r>
            <a:r>
              <a:rPr sz="1200" spc="4" dirty="0">
                <a:latin typeface="Arial"/>
                <a:cs typeface="Arial"/>
              </a:rPr>
              <a:t>i</a:t>
            </a:r>
            <a:r>
              <a:rPr sz="1200" spc="-4" dirty="0">
                <a:latin typeface="Arial"/>
                <a:cs typeface="Arial"/>
              </a:rPr>
              <a:t>n</a:t>
            </a:r>
            <a:r>
              <a:rPr sz="1200" dirty="0">
                <a:latin typeface="Arial"/>
                <a:cs typeface="Arial"/>
              </a:rPr>
              <a:t>g t</a:t>
            </a:r>
            <a:r>
              <a:rPr sz="1200" spc="-4" dirty="0">
                <a:latin typeface="Arial"/>
                <a:cs typeface="Arial"/>
              </a:rPr>
              <a:t>h</a:t>
            </a:r>
            <a:r>
              <a:rPr sz="1200" dirty="0">
                <a:latin typeface="Arial"/>
                <a:cs typeface="Arial"/>
              </a:rPr>
              <a:t>e m</a:t>
            </a:r>
            <a:r>
              <a:rPr sz="1200" spc="-4" dirty="0">
                <a:latin typeface="Arial"/>
                <a:cs typeface="Arial"/>
              </a:rPr>
              <a:t>ajo</a:t>
            </a:r>
            <a:r>
              <a:rPr sz="1200" dirty="0">
                <a:latin typeface="Arial"/>
                <a:cs typeface="Arial"/>
              </a:rPr>
              <a:t>r SS</a:t>
            </a:r>
            <a:r>
              <a:rPr sz="1200" spc="-4" dirty="0">
                <a:latin typeface="Arial"/>
                <a:cs typeface="Arial"/>
              </a:rPr>
              <a:t>T</a:t>
            </a:r>
            <a:r>
              <a:rPr sz="1200" spc="-31" dirty="0">
                <a:latin typeface="Arial"/>
                <a:cs typeface="Arial"/>
              </a:rPr>
              <a:t> </a:t>
            </a:r>
            <a:r>
              <a:rPr sz="1200" spc="-4" dirty="0">
                <a:latin typeface="Arial"/>
                <a:cs typeface="Arial"/>
              </a:rPr>
              <a:t>f</a:t>
            </a:r>
            <a:r>
              <a:rPr sz="1200" dirty="0">
                <a:latin typeface="Arial"/>
                <a:cs typeface="Arial"/>
              </a:rPr>
              <a:t>r</a:t>
            </a:r>
            <a:r>
              <a:rPr sz="1200" spc="-4" dirty="0">
                <a:latin typeface="Arial"/>
                <a:cs typeface="Arial"/>
              </a:rPr>
              <a:t>on</a:t>
            </a:r>
            <a:r>
              <a:rPr sz="1200" spc="9" dirty="0">
                <a:latin typeface="Arial"/>
                <a:cs typeface="Arial"/>
              </a:rPr>
              <a:t>t</a:t>
            </a:r>
            <a:r>
              <a:rPr sz="1200" dirty="0">
                <a:latin typeface="Arial"/>
                <a:cs typeface="Arial"/>
              </a:rPr>
              <a:t>s</a:t>
            </a:r>
            <a:r>
              <a:rPr sz="1200" spc="4" dirty="0">
                <a:latin typeface="Arial"/>
                <a:cs typeface="Arial"/>
              </a:rPr>
              <a:t> </a:t>
            </a:r>
            <a:r>
              <a:rPr sz="1200" dirty="0">
                <a:latin typeface="Arial"/>
                <a:cs typeface="Arial"/>
              </a:rPr>
              <a:t>f</a:t>
            </a:r>
            <a:r>
              <a:rPr sz="1200" spc="-9" dirty="0">
                <a:latin typeface="Arial"/>
                <a:cs typeface="Arial"/>
              </a:rPr>
              <a:t>r</a:t>
            </a:r>
            <a:r>
              <a:rPr sz="1200" spc="-4" dirty="0">
                <a:latin typeface="Arial"/>
                <a:cs typeface="Arial"/>
              </a:rPr>
              <a:t>om </a:t>
            </a:r>
            <a:r>
              <a:rPr sz="1200" spc="-9" dirty="0">
                <a:latin typeface="Arial"/>
                <a:cs typeface="Arial"/>
              </a:rPr>
              <a:t>m</a:t>
            </a:r>
            <a:r>
              <a:rPr sz="1200" spc="4" dirty="0">
                <a:latin typeface="Arial"/>
                <a:cs typeface="Arial"/>
              </a:rPr>
              <a:t>i</a:t>
            </a:r>
            <a:r>
              <a:rPr sz="1200" dirty="0">
                <a:latin typeface="Arial"/>
                <a:cs typeface="Arial"/>
              </a:rPr>
              <a:t>cr</a:t>
            </a:r>
            <a:r>
              <a:rPr sz="1200" spc="-4" dirty="0">
                <a:latin typeface="Arial"/>
                <a:cs typeface="Arial"/>
              </a:rPr>
              <a:t>o</a:t>
            </a:r>
            <a:r>
              <a:rPr sz="1200" spc="4" dirty="0">
                <a:latin typeface="Arial"/>
                <a:cs typeface="Arial"/>
              </a:rPr>
              <a:t>w</a:t>
            </a:r>
            <a:r>
              <a:rPr sz="1200" spc="-4" dirty="0">
                <a:latin typeface="Arial"/>
                <a:cs typeface="Arial"/>
              </a:rPr>
              <a:t>a</a:t>
            </a:r>
            <a:r>
              <a:rPr sz="1200" spc="4" dirty="0">
                <a:latin typeface="Arial"/>
                <a:cs typeface="Arial"/>
              </a:rPr>
              <a:t>v</a:t>
            </a:r>
            <a:r>
              <a:rPr sz="1200" dirty="0">
                <a:latin typeface="Arial"/>
                <a:cs typeface="Arial"/>
              </a:rPr>
              <a:t>e</a:t>
            </a:r>
            <a:r>
              <a:rPr sz="1200" spc="-4" dirty="0">
                <a:latin typeface="Arial"/>
                <a:cs typeface="Arial"/>
              </a:rPr>
              <a:t> </a:t>
            </a:r>
            <a:r>
              <a:rPr sz="1200" spc="4" dirty="0">
                <a:latin typeface="Arial"/>
                <a:cs typeface="Arial"/>
              </a:rPr>
              <a:t>o</a:t>
            </a:r>
            <a:r>
              <a:rPr sz="1200" spc="-4" dirty="0">
                <a:latin typeface="Arial"/>
                <a:cs typeface="Arial"/>
              </a:rPr>
              <a:t>bse</a:t>
            </a:r>
            <a:r>
              <a:rPr sz="1200" dirty="0">
                <a:latin typeface="Arial"/>
                <a:cs typeface="Arial"/>
              </a:rPr>
              <a:t>r</a:t>
            </a:r>
            <a:r>
              <a:rPr sz="1200" spc="4" dirty="0">
                <a:latin typeface="Arial"/>
                <a:cs typeface="Arial"/>
              </a:rPr>
              <a:t>v</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on</a:t>
            </a:r>
            <a:r>
              <a:rPr sz="1200" dirty="0">
                <a:latin typeface="Arial"/>
                <a:cs typeface="Arial"/>
              </a:rPr>
              <a:t>s</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i</a:t>
            </a:r>
            <a:r>
              <a:rPr sz="1200" spc="-9" dirty="0">
                <a:latin typeface="Arial"/>
                <a:cs typeface="Arial"/>
              </a:rPr>
              <a:t>m</a:t>
            </a:r>
            <a:r>
              <a:rPr sz="1200" spc="-4" dirty="0">
                <a:latin typeface="Arial"/>
                <a:cs typeface="Arial"/>
              </a:rPr>
              <a:t>p</a:t>
            </a:r>
            <a:r>
              <a:rPr sz="1200" dirty="0">
                <a:latin typeface="Arial"/>
                <a:cs typeface="Arial"/>
              </a:rPr>
              <a:t>r</a:t>
            </a:r>
            <a:r>
              <a:rPr sz="1200" spc="-4" dirty="0">
                <a:latin typeface="Arial"/>
                <a:cs typeface="Arial"/>
              </a:rPr>
              <a:t>o</a:t>
            </a:r>
            <a:r>
              <a:rPr sz="1200" spc="4" dirty="0">
                <a:latin typeface="Arial"/>
                <a:cs typeface="Arial"/>
              </a:rPr>
              <a:t>v</a:t>
            </a:r>
            <a:r>
              <a:rPr sz="1200" dirty="0">
                <a:latin typeface="Arial"/>
                <a:cs typeface="Arial"/>
              </a:rPr>
              <a:t>e</a:t>
            </a:r>
            <a:r>
              <a:rPr sz="1200" spc="-4" dirty="0">
                <a:latin typeface="Arial"/>
                <a:cs typeface="Arial"/>
              </a:rPr>
              <a:t> </a:t>
            </a:r>
            <a:r>
              <a:rPr sz="1200" dirty="0">
                <a:latin typeface="Arial"/>
                <a:cs typeface="Arial"/>
              </a:rPr>
              <a:t>t</a:t>
            </a:r>
            <a:r>
              <a:rPr sz="1200" spc="-4" dirty="0">
                <a:latin typeface="Arial"/>
                <a:cs typeface="Arial"/>
              </a:rPr>
              <a:t>h</a:t>
            </a:r>
            <a:r>
              <a:rPr sz="1200" dirty="0">
                <a:latin typeface="Arial"/>
                <a:cs typeface="Arial"/>
              </a:rPr>
              <a:t>e</a:t>
            </a:r>
            <a:r>
              <a:rPr sz="1200" spc="4" dirty="0">
                <a:latin typeface="Arial"/>
                <a:cs typeface="Arial"/>
              </a:rPr>
              <a:t> s</a:t>
            </a:r>
            <a:r>
              <a:rPr sz="1200" spc="-4" dirty="0">
                <a:latin typeface="Arial"/>
                <a:cs typeface="Arial"/>
              </a:rPr>
              <a:t>pa</a:t>
            </a:r>
            <a:r>
              <a:rPr sz="1200" dirty="0">
                <a:latin typeface="Arial"/>
                <a:cs typeface="Arial"/>
              </a:rPr>
              <a:t>t</a:t>
            </a:r>
            <a:r>
              <a:rPr sz="1200" spc="-4" dirty="0">
                <a:latin typeface="Arial"/>
                <a:cs typeface="Arial"/>
              </a:rPr>
              <a:t>ia</a:t>
            </a:r>
            <a:r>
              <a:rPr sz="1200" dirty="0">
                <a:latin typeface="Arial"/>
                <a:cs typeface="Arial"/>
              </a:rPr>
              <a:t>l</a:t>
            </a:r>
            <a:r>
              <a:rPr sz="1200" spc="4" dirty="0">
                <a:latin typeface="Arial"/>
                <a:cs typeface="Arial"/>
              </a:rPr>
              <a:t> </a:t>
            </a:r>
            <a:r>
              <a:rPr sz="1200"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olu</a:t>
            </a:r>
            <a:r>
              <a:rPr sz="1200" spc="9" dirty="0">
                <a:latin typeface="Arial"/>
                <a:cs typeface="Arial"/>
              </a:rPr>
              <a:t>t</a:t>
            </a:r>
            <a:r>
              <a:rPr sz="1200" spc="-4" dirty="0">
                <a:latin typeface="Arial"/>
                <a:cs typeface="Arial"/>
              </a:rPr>
              <a:t>io</a:t>
            </a:r>
            <a:r>
              <a:rPr sz="1200" dirty="0">
                <a:latin typeface="Arial"/>
                <a:cs typeface="Arial"/>
              </a:rPr>
              <a:t>n </a:t>
            </a:r>
            <a:r>
              <a:rPr sz="1200" spc="-4" dirty="0">
                <a:latin typeface="Arial"/>
                <a:cs typeface="Arial"/>
              </a:rPr>
              <a:t>u</a:t>
            </a:r>
            <a:r>
              <a:rPr sz="1200" dirty="0">
                <a:latin typeface="Arial"/>
                <a:cs typeface="Arial"/>
              </a:rPr>
              <a:t>p</a:t>
            </a:r>
            <a:r>
              <a:rPr sz="1200" spc="4" dirty="0">
                <a:latin typeface="Arial"/>
                <a:cs typeface="Arial"/>
              </a:rPr>
              <a:t> </a:t>
            </a:r>
            <a:r>
              <a:rPr sz="1200" dirty="0">
                <a:latin typeface="Arial"/>
                <a:cs typeface="Arial"/>
              </a:rPr>
              <a:t>to</a:t>
            </a:r>
            <a:r>
              <a:rPr sz="1200" spc="-4" dirty="0">
                <a:latin typeface="Arial"/>
                <a:cs typeface="Arial"/>
              </a:rPr>
              <a:t> 1</a:t>
            </a:r>
            <a:r>
              <a:rPr sz="1200" dirty="0">
                <a:latin typeface="Arial"/>
                <a:cs typeface="Arial"/>
              </a:rPr>
              <a:t>5</a:t>
            </a:r>
            <a:r>
              <a:rPr sz="1200" spc="4" dirty="0">
                <a:latin typeface="Arial"/>
                <a:cs typeface="Arial"/>
              </a:rPr>
              <a:t> </a:t>
            </a:r>
            <a:r>
              <a:rPr sz="1200" dirty="0">
                <a:latin typeface="Arial"/>
                <a:cs typeface="Arial"/>
              </a:rPr>
              <a:t>km</a:t>
            </a:r>
            <a:r>
              <a:rPr sz="1200" spc="-4" dirty="0">
                <a:latin typeface="Arial"/>
                <a:cs typeface="Arial"/>
              </a:rPr>
              <a:t>.</a:t>
            </a:r>
            <a:endParaRPr sz="1200" dirty="0">
              <a:latin typeface="Arial"/>
              <a:cs typeface="Arial"/>
            </a:endParaRPr>
          </a:p>
        </p:txBody>
      </p:sp>
      <p:sp>
        <p:nvSpPr>
          <p:cNvPr id="16" name="object 16"/>
          <p:cNvSpPr txBox="1"/>
          <p:nvPr/>
        </p:nvSpPr>
        <p:spPr>
          <a:xfrm>
            <a:off x="762000" y="2819400"/>
            <a:ext cx="3878055" cy="338554"/>
          </a:xfrm>
          <a:prstGeom prst="rect">
            <a:avLst/>
          </a:prstGeom>
        </p:spPr>
        <p:txBody>
          <a:bodyPr vert="horz" wrap="square" lIns="0" tIns="0" rIns="0" bIns="0" rtlCol="0">
            <a:spAutoFit/>
          </a:bodyPr>
          <a:lstStyle/>
          <a:p>
            <a:pPr marL="11135"/>
            <a:r>
              <a:rPr sz="1100" i="1" spc="-9" dirty="0">
                <a:latin typeface="Arial"/>
                <a:cs typeface="Arial"/>
              </a:rPr>
              <a:t>M</a:t>
            </a:r>
            <a:r>
              <a:rPr sz="1100" i="1" dirty="0">
                <a:latin typeface="Arial"/>
                <a:cs typeface="Arial"/>
              </a:rPr>
              <a:t>ic</a:t>
            </a:r>
            <a:r>
              <a:rPr sz="1100" i="1" spc="-9" dirty="0">
                <a:latin typeface="Arial"/>
                <a:cs typeface="Arial"/>
              </a:rPr>
              <a:t>r</a:t>
            </a:r>
            <a:r>
              <a:rPr sz="1100" i="1" spc="9" dirty="0">
                <a:latin typeface="Arial"/>
                <a:cs typeface="Arial"/>
              </a:rPr>
              <a:t>o</a:t>
            </a:r>
            <a:r>
              <a:rPr sz="1100" i="1" spc="-9" dirty="0">
                <a:latin typeface="Arial"/>
                <a:cs typeface="Arial"/>
              </a:rPr>
              <a:t>w</a:t>
            </a:r>
            <a:r>
              <a:rPr sz="1100" i="1" dirty="0">
                <a:latin typeface="Arial"/>
                <a:cs typeface="Arial"/>
              </a:rPr>
              <a:t>ave</a:t>
            </a:r>
            <a:r>
              <a:rPr sz="1100" i="1" spc="4" dirty="0">
                <a:latin typeface="Arial"/>
                <a:cs typeface="Arial"/>
              </a:rPr>
              <a:t> </a:t>
            </a:r>
            <a:r>
              <a:rPr sz="1100" i="1" dirty="0">
                <a:latin typeface="Arial"/>
                <a:cs typeface="Arial"/>
              </a:rPr>
              <a:t>(</a:t>
            </a:r>
            <a:r>
              <a:rPr sz="1100" i="1" spc="-9" dirty="0">
                <a:latin typeface="Arial"/>
                <a:cs typeface="Arial"/>
              </a:rPr>
              <a:t>MW</a:t>
            </a:r>
            <a:r>
              <a:rPr sz="1100" i="1" dirty="0">
                <a:latin typeface="Arial"/>
                <a:cs typeface="Arial"/>
              </a:rPr>
              <a:t>)</a:t>
            </a:r>
            <a:r>
              <a:rPr sz="1100" i="1" spc="-4" dirty="0">
                <a:latin typeface="Arial"/>
                <a:cs typeface="Arial"/>
              </a:rPr>
              <a:t> </a:t>
            </a:r>
            <a:r>
              <a:rPr sz="1100" i="1" dirty="0">
                <a:latin typeface="Arial"/>
                <a:cs typeface="Arial"/>
              </a:rPr>
              <a:t>and</a:t>
            </a:r>
            <a:r>
              <a:rPr sz="1100" i="1" spc="4" dirty="0">
                <a:latin typeface="Arial"/>
                <a:cs typeface="Arial"/>
              </a:rPr>
              <a:t> </a:t>
            </a:r>
            <a:r>
              <a:rPr sz="1100" i="1" dirty="0">
                <a:latin typeface="Arial"/>
                <a:cs typeface="Arial"/>
              </a:rPr>
              <a:t>inf</a:t>
            </a:r>
            <a:r>
              <a:rPr sz="1100" i="1" spc="-9" dirty="0">
                <a:latin typeface="Arial"/>
                <a:cs typeface="Arial"/>
              </a:rPr>
              <a:t>r</a:t>
            </a:r>
            <a:r>
              <a:rPr sz="1100" i="1" dirty="0">
                <a:latin typeface="Arial"/>
                <a:cs typeface="Arial"/>
              </a:rPr>
              <a:t>ared</a:t>
            </a:r>
            <a:r>
              <a:rPr sz="1100" i="1" spc="4" dirty="0">
                <a:latin typeface="Arial"/>
                <a:cs typeface="Arial"/>
              </a:rPr>
              <a:t> </a:t>
            </a:r>
            <a:r>
              <a:rPr sz="1100" i="1" spc="-4" dirty="0">
                <a:latin typeface="Arial"/>
                <a:cs typeface="Arial"/>
              </a:rPr>
              <a:t>(I</a:t>
            </a:r>
            <a:r>
              <a:rPr sz="1100" i="1" dirty="0">
                <a:latin typeface="Arial"/>
                <a:cs typeface="Arial"/>
              </a:rPr>
              <a:t>R)</a:t>
            </a:r>
            <a:r>
              <a:rPr sz="1100" i="1" spc="-4" dirty="0">
                <a:latin typeface="Arial"/>
                <a:cs typeface="Arial"/>
              </a:rPr>
              <a:t> </a:t>
            </a:r>
            <a:r>
              <a:rPr sz="1100" i="1" spc="-9" dirty="0">
                <a:latin typeface="Arial"/>
                <a:cs typeface="Arial"/>
              </a:rPr>
              <a:t>f</a:t>
            </a:r>
            <a:r>
              <a:rPr sz="1100" i="1" dirty="0">
                <a:latin typeface="Arial"/>
                <a:cs typeface="Arial"/>
              </a:rPr>
              <a:t>rom</a:t>
            </a:r>
            <a:r>
              <a:rPr sz="1100" i="1" spc="-4" dirty="0">
                <a:latin typeface="Arial"/>
                <a:cs typeface="Arial"/>
              </a:rPr>
              <a:t> </a:t>
            </a:r>
            <a:r>
              <a:rPr sz="1100" i="1" spc="4" dirty="0">
                <a:latin typeface="Arial"/>
                <a:cs typeface="Arial"/>
              </a:rPr>
              <a:t>S</a:t>
            </a:r>
            <a:r>
              <a:rPr sz="1100" i="1" spc="-4" dirty="0">
                <a:latin typeface="Arial"/>
                <a:cs typeface="Arial"/>
              </a:rPr>
              <a:t>S</a:t>
            </a:r>
            <a:r>
              <a:rPr sz="1100" i="1" spc="-114" dirty="0">
                <a:latin typeface="Arial"/>
                <a:cs typeface="Arial"/>
              </a:rPr>
              <a:t>T</a:t>
            </a:r>
            <a:r>
              <a:rPr sz="1100" i="1" dirty="0">
                <a:latin typeface="Arial"/>
                <a:cs typeface="Arial"/>
              </a:rPr>
              <a:t>s</a:t>
            </a:r>
            <a:r>
              <a:rPr sz="1100" i="1" spc="-39" dirty="0">
                <a:latin typeface="Arial"/>
                <a:cs typeface="Arial"/>
              </a:rPr>
              <a:t> </a:t>
            </a:r>
            <a:r>
              <a:rPr sz="1100" i="1" spc="-4" dirty="0">
                <a:latin typeface="Arial"/>
                <a:cs typeface="Arial"/>
              </a:rPr>
              <a:t>AMS</a:t>
            </a:r>
            <a:r>
              <a:rPr sz="1100" i="1" dirty="0">
                <a:latin typeface="Arial"/>
                <a:cs typeface="Arial"/>
              </a:rPr>
              <a:t>R-E and</a:t>
            </a:r>
            <a:r>
              <a:rPr sz="1100" i="1" spc="4" dirty="0">
                <a:latin typeface="Arial"/>
                <a:cs typeface="Arial"/>
              </a:rPr>
              <a:t> </a:t>
            </a:r>
            <a:r>
              <a:rPr sz="1100" i="1" spc="-9" dirty="0">
                <a:latin typeface="Arial"/>
                <a:cs typeface="Arial"/>
              </a:rPr>
              <a:t>M</a:t>
            </a:r>
            <a:r>
              <a:rPr sz="1100" i="1" dirty="0">
                <a:latin typeface="Arial"/>
                <a:cs typeface="Arial"/>
              </a:rPr>
              <a:t>O</a:t>
            </a:r>
            <a:r>
              <a:rPr sz="1100" i="1" spc="-9" dirty="0">
                <a:latin typeface="Arial"/>
                <a:cs typeface="Arial"/>
              </a:rPr>
              <a:t>D</a:t>
            </a:r>
            <a:r>
              <a:rPr sz="1100" i="1" dirty="0">
                <a:latin typeface="Arial"/>
                <a:cs typeface="Arial"/>
              </a:rPr>
              <a:t>IS</a:t>
            </a:r>
            <a:endParaRPr sz="1100" dirty="0">
              <a:latin typeface="Arial"/>
              <a:cs typeface="Arial"/>
            </a:endParaRPr>
          </a:p>
        </p:txBody>
      </p:sp>
      <p:sp>
        <p:nvSpPr>
          <p:cNvPr id="17" name="object 17"/>
          <p:cNvSpPr txBox="1"/>
          <p:nvPr/>
        </p:nvSpPr>
        <p:spPr>
          <a:xfrm>
            <a:off x="7391400" y="4648200"/>
            <a:ext cx="1600200" cy="1692771"/>
          </a:xfrm>
          <a:prstGeom prst="rect">
            <a:avLst/>
          </a:prstGeom>
        </p:spPr>
        <p:txBody>
          <a:bodyPr vert="horz" wrap="square" lIns="0" tIns="0" rIns="0" bIns="0" rtlCol="0">
            <a:spAutoFit/>
          </a:bodyPr>
          <a:lstStyle/>
          <a:p>
            <a:pPr marL="11135" marR="4454">
              <a:lnSpc>
                <a:spcPts val="1192"/>
              </a:lnSpc>
            </a:pPr>
            <a:r>
              <a:rPr sz="1100" i="1" dirty="0">
                <a:latin typeface="Arial"/>
                <a:cs typeface="Arial"/>
              </a:rPr>
              <a:t>Lef</a:t>
            </a:r>
            <a:r>
              <a:rPr sz="1100" i="1" spc="-4" dirty="0">
                <a:latin typeface="Arial"/>
                <a:cs typeface="Arial"/>
              </a:rPr>
              <a:t>t</a:t>
            </a:r>
            <a:r>
              <a:rPr sz="1100" i="1" dirty="0">
                <a:latin typeface="Arial"/>
                <a:cs typeface="Arial"/>
              </a:rPr>
              <a:t> </a:t>
            </a:r>
            <a:r>
              <a:rPr sz="1100" i="1" spc="-4" dirty="0">
                <a:latin typeface="Arial"/>
                <a:cs typeface="Arial"/>
              </a:rPr>
              <a:t>:</a:t>
            </a:r>
            <a:r>
              <a:rPr sz="1100" i="1" dirty="0">
                <a:latin typeface="Arial"/>
                <a:cs typeface="Arial"/>
              </a:rPr>
              <a:t> Recon</a:t>
            </a:r>
            <a:r>
              <a:rPr sz="1100" i="1" spc="-4" dirty="0">
                <a:latin typeface="Arial"/>
                <a:cs typeface="Arial"/>
              </a:rPr>
              <a:t>s</a:t>
            </a:r>
            <a:r>
              <a:rPr sz="1100" i="1" spc="4" dirty="0">
                <a:latin typeface="Arial"/>
                <a:cs typeface="Arial"/>
              </a:rPr>
              <a:t>t</a:t>
            </a:r>
            <a:r>
              <a:rPr sz="1100" i="1" spc="-9" dirty="0">
                <a:latin typeface="Arial"/>
                <a:cs typeface="Arial"/>
              </a:rPr>
              <a:t>r</a:t>
            </a:r>
            <a:r>
              <a:rPr sz="1100" i="1" dirty="0">
                <a:latin typeface="Arial"/>
                <a:cs typeface="Arial"/>
              </a:rPr>
              <a:t>u</a:t>
            </a:r>
            <a:r>
              <a:rPr sz="1100" i="1" spc="-4" dirty="0">
                <a:latin typeface="Arial"/>
                <a:cs typeface="Arial"/>
              </a:rPr>
              <a:t>c</a:t>
            </a:r>
            <a:r>
              <a:rPr sz="1100" i="1" spc="4" dirty="0">
                <a:latin typeface="Arial"/>
                <a:cs typeface="Arial"/>
              </a:rPr>
              <a:t>t</a:t>
            </a:r>
            <a:r>
              <a:rPr sz="1100" i="1" dirty="0">
                <a:latin typeface="Arial"/>
                <a:cs typeface="Arial"/>
              </a:rPr>
              <a:t>ed</a:t>
            </a:r>
            <a:r>
              <a:rPr sz="1100" i="1" spc="4" dirty="0">
                <a:latin typeface="Arial"/>
                <a:cs typeface="Arial"/>
              </a:rPr>
              <a:t> </a:t>
            </a:r>
            <a:r>
              <a:rPr sz="1100" i="1" spc="-9" dirty="0">
                <a:latin typeface="Arial"/>
                <a:cs typeface="Arial"/>
              </a:rPr>
              <a:t>H</a:t>
            </a:r>
            <a:r>
              <a:rPr sz="1100" i="1" dirty="0">
                <a:latin typeface="Arial"/>
                <a:cs typeface="Arial"/>
              </a:rPr>
              <a:t>R</a:t>
            </a:r>
            <a:r>
              <a:rPr sz="1100" i="1" spc="-4" dirty="0">
                <a:latin typeface="Arial"/>
                <a:cs typeface="Arial"/>
              </a:rPr>
              <a:t> </a:t>
            </a:r>
            <a:r>
              <a:rPr sz="1100" i="1" spc="4" dirty="0">
                <a:latin typeface="Arial"/>
                <a:cs typeface="Arial"/>
              </a:rPr>
              <a:t>S</a:t>
            </a:r>
            <a:r>
              <a:rPr sz="1100" i="1" spc="-9" dirty="0">
                <a:latin typeface="Arial"/>
                <a:cs typeface="Arial"/>
              </a:rPr>
              <a:t>S</a:t>
            </a:r>
            <a:r>
              <a:rPr sz="1100" i="1" spc="-4" dirty="0">
                <a:latin typeface="Arial"/>
                <a:cs typeface="Arial"/>
              </a:rPr>
              <a:t>T</a:t>
            </a:r>
            <a:r>
              <a:rPr sz="1100" i="1" dirty="0">
                <a:latin typeface="Arial"/>
                <a:cs typeface="Arial"/>
              </a:rPr>
              <a:t> f</a:t>
            </a:r>
            <a:r>
              <a:rPr sz="1100" i="1" spc="-9" dirty="0">
                <a:latin typeface="Arial"/>
                <a:cs typeface="Arial"/>
              </a:rPr>
              <a:t>i</a:t>
            </a:r>
            <a:r>
              <a:rPr sz="1100" i="1" dirty="0">
                <a:latin typeface="Arial"/>
                <a:cs typeface="Arial"/>
              </a:rPr>
              <a:t>eld</a:t>
            </a:r>
            <a:r>
              <a:rPr sz="1100" i="1" spc="-4" dirty="0">
                <a:latin typeface="Arial"/>
                <a:cs typeface="Arial"/>
              </a:rPr>
              <a:t> </a:t>
            </a:r>
            <a:r>
              <a:rPr sz="1100" i="1" dirty="0">
                <a:latin typeface="Arial"/>
                <a:cs typeface="Arial"/>
              </a:rPr>
              <a:t>from</a:t>
            </a:r>
            <a:r>
              <a:rPr sz="1100" i="1" spc="-4" dirty="0">
                <a:latin typeface="Arial"/>
                <a:cs typeface="Arial"/>
              </a:rPr>
              <a:t> </a:t>
            </a:r>
            <a:r>
              <a:rPr sz="1100" i="1" dirty="0">
                <a:latin typeface="Arial"/>
                <a:cs typeface="Arial"/>
              </a:rPr>
              <a:t>the</a:t>
            </a:r>
            <a:r>
              <a:rPr sz="1100" i="1" spc="-39" dirty="0">
                <a:latin typeface="Arial"/>
                <a:cs typeface="Arial"/>
              </a:rPr>
              <a:t> </a:t>
            </a:r>
            <a:r>
              <a:rPr sz="1100" i="1" spc="-4" dirty="0">
                <a:latin typeface="Arial"/>
                <a:cs typeface="Arial"/>
              </a:rPr>
              <a:t>AMS</a:t>
            </a:r>
            <a:r>
              <a:rPr sz="1100" i="1" dirty="0">
                <a:latin typeface="Arial"/>
                <a:cs typeface="Arial"/>
              </a:rPr>
              <a:t>R</a:t>
            </a:r>
            <a:r>
              <a:rPr sz="1100" i="1" spc="-9" dirty="0">
                <a:latin typeface="Arial"/>
                <a:cs typeface="Arial"/>
              </a:rPr>
              <a:t>-</a:t>
            </a:r>
            <a:r>
              <a:rPr sz="1100" i="1" dirty="0">
                <a:latin typeface="Arial"/>
                <a:cs typeface="Arial"/>
              </a:rPr>
              <a:t>E </a:t>
            </a:r>
            <a:r>
              <a:rPr sz="1100" i="1" spc="9" dirty="0">
                <a:latin typeface="Arial"/>
                <a:cs typeface="Arial"/>
              </a:rPr>
              <a:t>d</a:t>
            </a:r>
            <a:r>
              <a:rPr sz="1100" i="1" dirty="0">
                <a:latin typeface="Arial"/>
                <a:cs typeface="Arial"/>
              </a:rPr>
              <a:t>a</a:t>
            </a:r>
            <a:r>
              <a:rPr sz="1100" i="1" spc="-9" dirty="0">
                <a:latin typeface="Arial"/>
                <a:cs typeface="Arial"/>
              </a:rPr>
              <a:t>t</a:t>
            </a:r>
            <a:r>
              <a:rPr sz="1100" i="1" dirty="0">
                <a:latin typeface="Arial"/>
                <a:cs typeface="Arial"/>
              </a:rPr>
              <a:t>a</a:t>
            </a:r>
            <a:r>
              <a:rPr sz="1100" i="1" spc="4" dirty="0">
                <a:latin typeface="Arial"/>
                <a:cs typeface="Arial"/>
              </a:rPr>
              <a:t> </a:t>
            </a:r>
            <a:r>
              <a:rPr sz="1100" i="1" spc="-4" dirty="0">
                <a:latin typeface="Arial"/>
                <a:cs typeface="Arial"/>
              </a:rPr>
              <a:t>;</a:t>
            </a:r>
            <a:r>
              <a:rPr sz="1100" i="1" dirty="0">
                <a:latin typeface="Arial"/>
                <a:cs typeface="Arial"/>
              </a:rPr>
              <a:t> M</a:t>
            </a:r>
            <a:r>
              <a:rPr sz="1100" i="1" spc="-9" dirty="0">
                <a:latin typeface="Arial"/>
                <a:cs typeface="Arial"/>
              </a:rPr>
              <a:t>i</a:t>
            </a:r>
            <a:r>
              <a:rPr sz="1100" i="1" spc="9" dirty="0">
                <a:latin typeface="Arial"/>
                <a:cs typeface="Arial"/>
              </a:rPr>
              <a:t>d</a:t>
            </a:r>
            <a:r>
              <a:rPr sz="1100" i="1" dirty="0">
                <a:latin typeface="Arial"/>
                <a:cs typeface="Arial"/>
              </a:rPr>
              <a:t>d</a:t>
            </a:r>
            <a:r>
              <a:rPr sz="1100" i="1" spc="-9" dirty="0">
                <a:latin typeface="Arial"/>
                <a:cs typeface="Arial"/>
              </a:rPr>
              <a:t>l</a:t>
            </a:r>
            <a:r>
              <a:rPr sz="1100" i="1" dirty="0">
                <a:latin typeface="Arial"/>
                <a:cs typeface="Arial"/>
              </a:rPr>
              <a:t>e</a:t>
            </a:r>
            <a:r>
              <a:rPr sz="1100" i="1" spc="4" dirty="0">
                <a:latin typeface="Arial"/>
                <a:cs typeface="Arial"/>
              </a:rPr>
              <a:t> </a:t>
            </a:r>
            <a:r>
              <a:rPr sz="1100" i="1" spc="-4" dirty="0">
                <a:latin typeface="Arial"/>
                <a:cs typeface="Arial"/>
              </a:rPr>
              <a:t>:</a:t>
            </a:r>
            <a:r>
              <a:rPr sz="1100" i="1" dirty="0">
                <a:latin typeface="Arial"/>
                <a:cs typeface="Arial"/>
              </a:rPr>
              <a:t> example</a:t>
            </a:r>
            <a:r>
              <a:rPr sz="1100" i="1" spc="-4" dirty="0">
                <a:latin typeface="Arial"/>
                <a:cs typeface="Arial"/>
              </a:rPr>
              <a:t> </a:t>
            </a:r>
            <a:r>
              <a:rPr sz="1100" i="1" spc="9" dirty="0">
                <a:latin typeface="Arial"/>
                <a:cs typeface="Arial"/>
              </a:rPr>
              <a:t>o</a:t>
            </a:r>
            <a:r>
              <a:rPr sz="1100" i="1" spc="-4" dirty="0">
                <a:latin typeface="Arial"/>
                <a:cs typeface="Arial"/>
              </a:rPr>
              <a:t>f</a:t>
            </a:r>
            <a:r>
              <a:rPr sz="1100" i="1" dirty="0">
                <a:latin typeface="Arial"/>
                <a:cs typeface="Arial"/>
              </a:rPr>
              <a:t> </a:t>
            </a:r>
            <a:r>
              <a:rPr sz="1100" i="1" spc="-4" dirty="0">
                <a:latin typeface="Arial"/>
                <a:cs typeface="Arial"/>
              </a:rPr>
              <a:t>S</a:t>
            </a:r>
            <a:r>
              <a:rPr sz="1100" i="1" spc="4" dirty="0">
                <a:latin typeface="Arial"/>
                <a:cs typeface="Arial"/>
              </a:rPr>
              <a:t>S</a:t>
            </a:r>
            <a:r>
              <a:rPr sz="1100" i="1" spc="-4" dirty="0">
                <a:latin typeface="Arial"/>
                <a:cs typeface="Arial"/>
              </a:rPr>
              <a:t>T</a:t>
            </a:r>
            <a:r>
              <a:rPr sz="1100" i="1" dirty="0">
                <a:latin typeface="Arial"/>
                <a:cs typeface="Arial"/>
              </a:rPr>
              <a:t> </a:t>
            </a:r>
            <a:r>
              <a:rPr sz="1100" i="1" spc="-9" dirty="0">
                <a:latin typeface="Arial"/>
                <a:cs typeface="Arial"/>
              </a:rPr>
              <a:t>f</a:t>
            </a:r>
            <a:r>
              <a:rPr sz="1100" i="1" dirty="0">
                <a:latin typeface="Arial"/>
                <a:cs typeface="Arial"/>
              </a:rPr>
              <a:t>ron</a:t>
            </a:r>
            <a:r>
              <a:rPr sz="1100" i="1" spc="-4" dirty="0">
                <a:latin typeface="Arial"/>
                <a:cs typeface="Arial"/>
              </a:rPr>
              <a:t>t</a:t>
            </a:r>
            <a:r>
              <a:rPr sz="1100" i="1" dirty="0">
                <a:latin typeface="Arial"/>
                <a:cs typeface="Arial"/>
              </a:rPr>
              <a:t> f</a:t>
            </a:r>
            <a:r>
              <a:rPr sz="1100" i="1" spc="-9" dirty="0">
                <a:latin typeface="Arial"/>
                <a:cs typeface="Arial"/>
              </a:rPr>
              <a:t>r</a:t>
            </a:r>
            <a:r>
              <a:rPr sz="1100" i="1" spc="9" dirty="0">
                <a:latin typeface="Arial"/>
                <a:cs typeface="Arial"/>
              </a:rPr>
              <a:t>o</a:t>
            </a:r>
            <a:r>
              <a:rPr sz="1100" i="1" dirty="0">
                <a:latin typeface="Arial"/>
                <a:cs typeface="Arial"/>
              </a:rPr>
              <a:t>m</a:t>
            </a:r>
            <a:r>
              <a:rPr sz="1100" i="1" spc="-48" dirty="0">
                <a:latin typeface="Arial"/>
                <a:cs typeface="Arial"/>
              </a:rPr>
              <a:t> </a:t>
            </a:r>
            <a:r>
              <a:rPr sz="1100" i="1" spc="-4" dirty="0">
                <a:latin typeface="Arial"/>
                <a:cs typeface="Arial"/>
              </a:rPr>
              <a:t>AMS</a:t>
            </a:r>
            <a:r>
              <a:rPr sz="1100" i="1" dirty="0">
                <a:latin typeface="Arial"/>
                <a:cs typeface="Arial"/>
              </a:rPr>
              <a:t>R</a:t>
            </a:r>
            <a:r>
              <a:rPr sz="1100" i="1" spc="-9" dirty="0">
                <a:latin typeface="Arial"/>
                <a:cs typeface="Arial"/>
              </a:rPr>
              <a:t>-</a:t>
            </a:r>
            <a:r>
              <a:rPr sz="1100" i="1" dirty="0">
                <a:latin typeface="Arial"/>
                <a:cs typeface="Arial"/>
              </a:rPr>
              <a:t>E</a:t>
            </a:r>
            <a:r>
              <a:rPr sz="1100" i="1" spc="9" dirty="0">
                <a:latin typeface="Arial"/>
                <a:cs typeface="Arial"/>
              </a:rPr>
              <a:t> </a:t>
            </a:r>
            <a:r>
              <a:rPr sz="1100" i="1" spc="-9" dirty="0">
                <a:latin typeface="Arial"/>
                <a:cs typeface="Arial"/>
              </a:rPr>
              <a:t>(</a:t>
            </a:r>
            <a:r>
              <a:rPr sz="1100" i="1" dirty="0">
                <a:latin typeface="Arial"/>
                <a:cs typeface="Arial"/>
              </a:rPr>
              <a:t>grey), </a:t>
            </a:r>
            <a:r>
              <a:rPr sz="1100" i="1" spc="-9" dirty="0">
                <a:latin typeface="Arial"/>
                <a:cs typeface="Arial"/>
              </a:rPr>
              <a:t>M</a:t>
            </a:r>
            <a:r>
              <a:rPr sz="1100" i="1" dirty="0">
                <a:latin typeface="Arial"/>
                <a:cs typeface="Arial"/>
              </a:rPr>
              <a:t>O</a:t>
            </a:r>
            <a:r>
              <a:rPr sz="1100" i="1" spc="-9" dirty="0">
                <a:latin typeface="Arial"/>
                <a:cs typeface="Arial"/>
              </a:rPr>
              <a:t>D</a:t>
            </a:r>
            <a:r>
              <a:rPr sz="1100" i="1" dirty="0">
                <a:latin typeface="Arial"/>
                <a:cs typeface="Arial"/>
              </a:rPr>
              <a:t>IS (b</a:t>
            </a:r>
            <a:r>
              <a:rPr sz="1100" i="1" spc="-9" dirty="0">
                <a:latin typeface="Arial"/>
                <a:cs typeface="Arial"/>
              </a:rPr>
              <a:t>l</a:t>
            </a:r>
            <a:r>
              <a:rPr sz="1100" i="1" spc="9" dirty="0">
                <a:latin typeface="Arial"/>
                <a:cs typeface="Arial"/>
              </a:rPr>
              <a:t>a</a:t>
            </a:r>
            <a:r>
              <a:rPr sz="1100" i="1" spc="-9" dirty="0">
                <a:latin typeface="Arial"/>
                <a:cs typeface="Arial"/>
              </a:rPr>
              <a:t>c</a:t>
            </a:r>
            <a:r>
              <a:rPr sz="1100" i="1" dirty="0">
                <a:latin typeface="Arial"/>
                <a:cs typeface="Arial"/>
              </a:rPr>
              <a:t>k) and</a:t>
            </a:r>
            <a:r>
              <a:rPr sz="1100" i="1" spc="4" dirty="0">
                <a:latin typeface="Arial"/>
                <a:cs typeface="Arial"/>
              </a:rPr>
              <a:t> </a:t>
            </a:r>
            <a:r>
              <a:rPr sz="1100" i="1" spc="-9" dirty="0">
                <a:latin typeface="Arial"/>
                <a:cs typeface="Arial"/>
              </a:rPr>
              <a:t>t</a:t>
            </a:r>
            <a:r>
              <a:rPr sz="1100" i="1" spc="9" dirty="0">
                <a:latin typeface="Arial"/>
                <a:cs typeface="Arial"/>
              </a:rPr>
              <a:t>h</a:t>
            </a:r>
            <a:r>
              <a:rPr sz="1100" i="1" dirty="0">
                <a:latin typeface="Arial"/>
                <a:cs typeface="Arial"/>
              </a:rPr>
              <a:t>e </a:t>
            </a:r>
            <a:r>
              <a:rPr sz="1100" i="1" spc="-9" dirty="0">
                <a:latin typeface="Arial"/>
                <a:cs typeface="Arial"/>
              </a:rPr>
              <a:t>r</a:t>
            </a:r>
            <a:r>
              <a:rPr sz="1100" i="1" spc="9" dirty="0">
                <a:latin typeface="Arial"/>
                <a:cs typeface="Arial"/>
              </a:rPr>
              <a:t>e</a:t>
            </a:r>
            <a:r>
              <a:rPr sz="1100" i="1" spc="-9" dirty="0">
                <a:latin typeface="Arial"/>
                <a:cs typeface="Arial"/>
              </a:rPr>
              <a:t>c</a:t>
            </a:r>
            <a:r>
              <a:rPr sz="1100" i="1" spc="9" dirty="0">
                <a:latin typeface="Arial"/>
                <a:cs typeface="Arial"/>
              </a:rPr>
              <a:t>o</a:t>
            </a:r>
            <a:r>
              <a:rPr sz="1100" i="1" dirty="0">
                <a:latin typeface="Arial"/>
                <a:cs typeface="Arial"/>
              </a:rPr>
              <a:t>n</a:t>
            </a:r>
            <a:r>
              <a:rPr sz="1100" i="1" spc="-4" dirty="0">
                <a:latin typeface="Arial"/>
                <a:cs typeface="Arial"/>
              </a:rPr>
              <a:t>s</a:t>
            </a:r>
            <a:r>
              <a:rPr sz="1100" i="1" spc="4" dirty="0">
                <a:latin typeface="Arial"/>
                <a:cs typeface="Arial"/>
              </a:rPr>
              <a:t>t</a:t>
            </a:r>
            <a:r>
              <a:rPr sz="1100" i="1" spc="-9" dirty="0">
                <a:latin typeface="Arial"/>
                <a:cs typeface="Arial"/>
              </a:rPr>
              <a:t>r</a:t>
            </a:r>
            <a:r>
              <a:rPr sz="1100" i="1" dirty="0">
                <a:latin typeface="Arial"/>
                <a:cs typeface="Arial"/>
              </a:rPr>
              <a:t>u</a:t>
            </a:r>
            <a:r>
              <a:rPr sz="1100" i="1" spc="-4" dirty="0">
                <a:latin typeface="Arial"/>
                <a:cs typeface="Arial"/>
              </a:rPr>
              <a:t>c</a:t>
            </a:r>
            <a:r>
              <a:rPr sz="1100" i="1" spc="4" dirty="0">
                <a:latin typeface="Arial"/>
                <a:cs typeface="Arial"/>
              </a:rPr>
              <a:t>t</a:t>
            </a:r>
            <a:r>
              <a:rPr sz="1100" i="1" dirty="0">
                <a:latin typeface="Arial"/>
                <a:cs typeface="Arial"/>
              </a:rPr>
              <a:t>ed</a:t>
            </a:r>
            <a:r>
              <a:rPr sz="1100" i="1" spc="4" dirty="0">
                <a:latin typeface="Arial"/>
                <a:cs typeface="Arial"/>
              </a:rPr>
              <a:t> </a:t>
            </a:r>
            <a:r>
              <a:rPr sz="1100" i="1" spc="-9" dirty="0">
                <a:latin typeface="Arial"/>
                <a:cs typeface="Arial"/>
              </a:rPr>
              <a:t>f</a:t>
            </a:r>
            <a:r>
              <a:rPr sz="1100" i="1" dirty="0">
                <a:latin typeface="Arial"/>
                <a:cs typeface="Arial"/>
              </a:rPr>
              <a:t>ie</a:t>
            </a:r>
            <a:r>
              <a:rPr sz="1100" i="1" spc="-9" dirty="0">
                <a:latin typeface="Arial"/>
                <a:cs typeface="Arial"/>
              </a:rPr>
              <a:t>l</a:t>
            </a:r>
            <a:r>
              <a:rPr sz="1100" i="1" dirty="0">
                <a:latin typeface="Arial"/>
                <a:cs typeface="Arial"/>
              </a:rPr>
              <a:t>d</a:t>
            </a:r>
            <a:r>
              <a:rPr sz="1100" i="1" spc="4" dirty="0">
                <a:latin typeface="Arial"/>
                <a:cs typeface="Arial"/>
              </a:rPr>
              <a:t> </a:t>
            </a:r>
            <a:r>
              <a:rPr sz="1100" i="1" dirty="0">
                <a:latin typeface="Arial"/>
                <a:cs typeface="Arial"/>
              </a:rPr>
              <a:t>(blue). </a:t>
            </a:r>
            <a:r>
              <a:rPr sz="1100" i="1" spc="-9" dirty="0">
                <a:latin typeface="Arial"/>
                <a:cs typeface="Arial"/>
              </a:rPr>
              <a:t>R</a:t>
            </a:r>
            <a:r>
              <a:rPr sz="1100" i="1" dirty="0">
                <a:latin typeface="Arial"/>
                <a:cs typeface="Arial"/>
              </a:rPr>
              <a:t>igh</a:t>
            </a:r>
            <a:r>
              <a:rPr sz="1100" i="1" spc="-4" dirty="0">
                <a:latin typeface="Arial"/>
                <a:cs typeface="Arial"/>
              </a:rPr>
              <a:t>t</a:t>
            </a:r>
            <a:r>
              <a:rPr sz="1100" i="1" dirty="0">
                <a:latin typeface="Arial"/>
                <a:cs typeface="Arial"/>
              </a:rPr>
              <a:t> </a:t>
            </a:r>
            <a:r>
              <a:rPr sz="1100" i="1" spc="-4" dirty="0">
                <a:latin typeface="Arial"/>
                <a:cs typeface="Arial"/>
              </a:rPr>
              <a:t>:</a:t>
            </a:r>
            <a:r>
              <a:rPr sz="1100" i="1" dirty="0">
                <a:latin typeface="Arial"/>
                <a:cs typeface="Arial"/>
              </a:rPr>
              <a:t> </a:t>
            </a:r>
            <a:r>
              <a:rPr sz="1100" i="1" spc="4" dirty="0">
                <a:latin typeface="Arial"/>
                <a:cs typeface="Arial"/>
              </a:rPr>
              <a:t>S</a:t>
            </a:r>
            <a:r>
              <a:rPr sz="1100" i="1" spc="-9" dirty="0">
                <a:latin typeface="Arial"/>
                <a:cs typeface="Arial"/>
              </a:rPr>
              <a:t>S</a:t>
            </a:r>
            <a:r>
              <a:rPr sz="1100" i="1" spc="-4" dirty="0">
                <a:latin typeface="Arial"/>
                <a:cs typeface="Arial"/>
              </a:rPr>
              <a:t>T</a:t>
            </a:r>
            <a:r>
              <a:rPr sz="1100" i="1" dirty="0">
                <a:latin typeface="Arial"/>
                <a:cs typeface="Arial"/>
              </a:rPr>
              <a:t> spe</a:t>
            </a:r>
            <a:r>
              <a:rPr sz="1100" i="1" spc="-4" dirty="0">
                <a:latin typeface="Arial"/>
                <a:cs typeface="Arial"/>
              </a:rPr>
              <a:t>c</a:t>
            </a:r>
            <a:r>
              <a:rPr sz="1100" i="1" spc="4" dirty="0">
                <a:latin typeface="Arial"/>
                <a:cs typeface="Arial"/>
              </a:rPr>
              <a:t>t</a:t>
            </a:r>
            <a:r>
              <a:rPr sz="1100" i="1" dirty="0">
                <a:latin typeface="Arial"/>
                <a:cs typeface="Arial"/>
              </a:rPr>
              <a:t>ra</a:t>
            </a:r>
            <a:r>
              <a:rPr sz="1100" i="1" spc="-4" dirty="0">
                <a:latin typeface="Arial"/>
                <a:cs typeface="Arial"/>
              </a:rPr>
              <a:t> </a:t>
            </a:r>
            <a:r>
              <a:rPr sz="1100" i="1" dirty="0">
                <a:latin typeface="Arial"/>
                <a:cs typeface="Arial"/>
              </a:rPr>
              <a:t>f</a:t>
            </a:r>
            <a:r>
              <a:rPr sz="1100" i="1" spc="-9" dirty="0">
                <a:latin typeface="Arial"/>
                <a:cs typeface="Arial"/>
              </a:rPr>
              <a:t>r</a:t>
            </a:r>
            <a:r>
              <a:rPr sz="1100" i="1" spc="9" dirty="0">
                <a:latin typeface="Arial"/>
                <a:cs typeface="Arial"/>
              </a:rPr>
              <a:t>o</a:t>
            </a:r>
            <a:r>
              <a:rPr sz="1100" i="1" dirty="0">
                <a:latin typeface="Arial"/>
                <a:cs typeface="Arial"/>
              </a:rPr>
              <a:t>m</a:t>
            </a:r>
            <a:r>
              <a:rPr sz="1100" i="1" spc="-48" dirty="0">
                <a:latin typeface="Arial"/>
                <a:cs typeface="Arial"/>
              </a:rPr>
              <a:t> </a:t>
            </a:r>
            <a:r>
              <a:rPr sz="1100" i="1" spc="-4" dirty="0">
                <a:latin typeface="Arial"/>
                <a:cs typeface="Arial"/>
              </a:rPr>
              <a:t>AMS</a:t>
            </a:r>
            <a:r>
              <a:rPr sz="1100" i="1" dirty="0">
                <a:latin typeface="Arial"/>
                <a:cs typeface="Arial"/>
              </a:rPr>
              <a:t>R-E </a:t>
            </a:r>
            <a:r>
              <a:rPr sz="1100" i="1" spc="-9" dirty="0">
                <a:latin typeface="Arial"/>
                <a:cs typeface="Arial"/>
              </a:rPr>
              <a:t>(</a:t>
            </a:r>
            <a:r>
              <a:rPr sz="1100" i="1" dirty="0">
                <a:latin typeface="Arial"/>
                <a:cs typeface="Arial"/>
              </a:rPr>
              <a:t>grey), </a:t>
            </a:r>
            <a:r>
              <a:rPr sz="1100" i="1" spc="-9" dirty="0">
                <a:latin typeface="Arial"/>
                <a:cs typeface="Arial"/>
              </a:rPr>
              <a:t>M</a:t>
            </a:r>
            <a:r>
              <a:rPr sz="1100" i="1" dirty="0">
                <a:latin typeface="Arial"/>
                <a:cs typeface="Arial"/>
              </a:rPr>
              <a:t>O</a:t>
            </a:r>
            <a:r>
              <a:rPr sz="1100" i="1" spc="-9" dirty="0">
                <a:latin typeface="Arial"/>
                <a:cs typeface="Arial"/>
              </a:rPr>
              <a:t>D</a:t>
            </a:r>
            <a:r>
              <a:rPr sz="1100" i="1" dirty="0">
                <a:latin typeface="Arial"/>
                <a:cs typeface="Arial"/>
              </a:rPr>
              <a:t>IS (b</a:t>
            </a:r>
            <a:r>
              <a:rPr sz="1100" i="1" spc="-9" dirty="0">
                <a:latin typeface="Arial"/>
                <a:cs typeface="Arial"/>
              </a:rPr>
              <a:t>l</a:t>
            </a:r>
            <a:r>
              <a:rPr sz="1100" i="1" spc="9" dirty="0">
                <a:latin typeface="Arial"/>
                <a:cs typeface="Arial"/>
              </a:rPr>
              <a:t>a</a:t>
            </a:r>
            <a:r>
              <a:rPr sz="1100" i="1" spc="-9" dirty="0">
                <a:latin typeface="Arial"/>
                <a:cs typeface="Arial"/>
              </a:rPr>
              <a:t>c</a:t>
            </a:r>
            <a:r>
              <a:rPr sz="1100" i="1" dirty="0">
                <a:latin typeface="Arial"/>
                <a:cs typeface="Arial"/>
              </a:rPr>
              <a:t>k) and</a:t>
            </a:r>
            <a:r>
              <a:rPr sz="1100" i="1" spc="4" dirty="0">
                <a:latin typeface="Arial"/>
                <a:cs typeface="Arial"/>
              </a:rPr>
              <a:t> </a:t>
            </a:r>
            <a:r>
              <a:rPr sz="1100" i="1" dirty="0">
                <a:latin typeface="Arial"/>
                <a:cs typeface="Arial"/>
              </a:rPr>
              <a:t>the</a:t>
            </a:r>
            <a:r>
              <a:rPr sz="1100" i="1" spc="-4" dirty="0">
                <a:latin typeface="Arial"/>
                <a:cs typeface="Arial"/>
              </a:rPr>
              <a:t> </a:t>
            </a:r>
            <a:r>
              <a:rPr sz="1100" i="1" dirty="0">
                <a:latin typeface="Arial"/>
                <a:cs typeface="Arial"/>
              </a:rPr>
              <a:t>rec</a:t>
            </a:r>
            <a:r>
              <a:rPr sz="1100" i="1" spc="9" dirty="0">
                <a:latin typeface="Arial"/>
                <a:cs typeface="Arial"/>
              </a:rPr>
              <a:t>o</a:t>
            </a:r>
            <a:r>
              <a:rPr sz="1100" i="1" dirty="0">
                <a:latin typeface="Arial"/>
                <a:cs typeface="Arial"/>
              </a:rPr>
              <a:t>n</a:t>
            </a:r>
            <a:r>
              <a:rPr sz="1100" i="1" spc="-4" dirty="0">
                <a:latin typeface="Arial"/>
                <a:cs typeface="Arial"/>
              </a:rPr>
              <a:t>st</a:t>
            </a:r>
            <a:r>
              <a:rPr sz="1100" i="1" dirty="0">
                <a:latin typeface="Arial"/>
                <a:cs typeface="Arial"/>
              </a:rPr>
              <a:t>ru</a:t>
            </a:r>
            <a:r>
              <a:rPr sz="1100" i="1" spc="-4" dirty="0">
                <a:latin typeface="Arial"/>
                <a:cs typeface="Arial"/>
              </a:rPr>
              <a:t>c</a:t>
            </a:r>
            <a:r>
              <a:rPr sz="1100" i="1" spc="4" dirty="0">
                <a:latin typeface="Arial"/>
                <a:cs typeface="Arial"/>
              </a:rPr>
              <a:t>t</a:t>
            </a:r>
            <a:r>
              <a:rPr sz="1100" i="1" dirty="0">
                <a:latin typeface="Arial"/>
                <a:cs typeface="Arial"/>
              </a:rPr>
              <a:t>ed</a:t>
            </a:r>
            <a:r>
              <a:rPr sz="1100" i="1" spc="4" dirty="0">
                <a:latin typeface="Arial"/>
                <a:cs typeface="Arial"/>
              </a:rPr>
              <a:t> </a:t>
            </a:r>
            <a:r>
              <a:rPr sz="1100" i="1" spc="-9" dirty="0">
                <a:latin typeface="Arial"/>
                <a:cs typeface="Arial"/>
              </a:rPr>
              <a:t>f</a:t>
            </a:r>
            <a:r>
              <a:rPr sz="1100" i="1" dirty="0">
                <a:latin typeface="Arial"/>
                <a:cs typeface="Arial"/>
              </a:rPr>
              <a:t>ie</a:t>
            </a:r>
            <a:r>
              <a:rPr sz="1100" i="1" spc="-9" dirty="0">
                <a:latin typeface="Arial"/>
                <a:cs typeface="Arial"/>
              </a:rPr>
              <a:t>l</a:t>
            </a:r>
            <a:r>
              <a:rPr sz="1100" i="1" dirty="0">
                <a:latin typeface="Arial"/>
                <a:cs typeface="Arial"/>
              </a:rPr>
              <a:t>d</a:t>
            </a:r>
            <a:r>
              <a:rPr sz="1100" i="1" spc="4" dirty="0">
                <a:latin typeface="Arial"/>
                <a:cs typeface="Arial"/>
              </a:rPr>
              <a:t> </a:t>
            </a:r>
            <a:r>
              <a:rPr sz="1100" i="1" dirty="0">
                <a:latin typeface="Arial"/>
                <a:cs typeface="Arial"/>
              </a:rPr>
              <a:t>(b</a:t>
            </a:r>
            <a:r>
              <a:rPr sz="1100" i="1" spc="-9" dirty="0">
                <a:latin typeface="Arial"/>
                <a:cs typeface="Arial"/>
              </a:rPr>
              <a:t>l</a:t>
            </a:r>
            <a:r>
              <a:rPr sz="1100" i="1" dirty="0">
                <a:latin typeface="Arial"/>
                <a:cs typeface="Arial"/>
              </a:rPr>
              <a:t>u</a:t>
            </a:r>
            <a:r>
              <a:rPr sz="1100" i="1" spc="9" dirty="0">
                <a:latin typeface="Arial"/>
                <a:cs typeface="Arial"/>
              </a:rPr>
              <a:t>e</a:t>
            </a:r>
            <a:r>
              <a:rPr sz="1100" i="1" spc="-9" dirty="0">
                <a:latin typeface="Arial"/>
                <a:cs typeface="Arial"/>
              </a:rPr>
              <a:t>)</a:t>
            </a:r>
            <a:r>
              <a:rPr sz="1100" i="1" spc="-4" dirty="0">
                <a:latin typeface="Arial"/>
                <a:cs typeface="Arial"/>
              </a:rPr>
              <a:t>.</a:t>
            </a:r>
            <a:endParaRPr sz="1100" dirty="0">
              <a:latin typeface="Arial"/>
              <a:cs typeface="Arial"/>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219200"/>
            <a:ext cx="9144000" cy="5334000"/>
          </a:xfrm>
        </p:spPr>
        <p:txBody>
          <a:bodyPr/>
          <a:lstStyle/>
          <a:p>
            <a:r>
              <a:rPr lang="en-US" sz="1800" dirty="0" smtClean="0"/>
              <a:t>Use of Passive Microwave Radiometers (PMW) for SST retrievals is an essential component of global constellation of SST sensors.</a:t>
            </a:r>
          </a:p>
          <a:p>
            <a:endParaRPr lang="en-US" sz="1800" dirty="0" smtClean="0"/>
          </a:p>
          <a:p>
            <a:r>
              <a:rPr lang="en-US" sz="1800" dirty="0" smtClean="0"/>
              <a:t>Provides temperature of ocean under clouds, not possible from infrared sensors, albeit with poorer spatial resolution. Important in high-latitude regions and in areas of extensive and persistent cloud cover or in case of a large volcanic event.</a:t>
            </a:r>
          </a:p>
          <a:p>
            <a:endParaRPr lang="en-US" sz="1800" dirty="0" smtClean="0"/>
          </a:p>
          <a:p>
            <a:r>
              <a:rPr lang="en-US" sz="1800" dirty="0" smtClean="0"/>
              <a:t>Impact studies of SST analyses / ocean forecasts show PMW needed for:</a:t>
            </a:r>
          </a:p>
          <a:p>
            <a:pPr lvl="1"/>
            <a:r>
              <a:rPr lang="en-US" sz="1800" dirty="0" smtClean="0"/>
              <a:t>Verification of SST analyses (and inter-comparisons) at the poles.</a:t>
            </a:r>
          </a:p>
          <a:p>
            <a:pPr lvl="1"/>
            <a:r>
              <a:rPr lang="en-US" sz="1800" dirty="0" smtClean="0"/>
              <a:t>Aerosol regions (robust to IR sensitivity displayed in these regions).</a:t>
            </a:r>
          </a:p>
          <a:p>
            <a:pPr lvl="1"/>
            <a:r>
              <a:rPr lang="en-US" sz="1800" dirty="0" smtClean="0"/>
              <a:t>Improves feature definition (e.g. fronts) esp. where persistent cloud.</a:t>
            </a:r>
          </a:p>
          <a:p>
            <a:pPr lvl="1"/>
            <a:r>
              <a:rPr lang="en-US" sz="1800" dirty="0" smtClean="0"/>
              <a:t>Impact studies show improvement in RMSD (e.g. 0.02K global to 0.05K regional). Particularly important at high latitudes.</a:t>
            </a:r>
          </a:p>
          <a:p>
            <a:pPr lvl="1"/>
            <a:r>
              <a:rPr lang="en-US" sz="1800" dirty="0" smtClean="0"/>
              <a:t>Retrievals of Ocean Surface Salinity Measurements give better performance when using SST analyses including PMW data (e.g. </a:t>
            </a:r>
            <a:r>
              <a:rPr lang="en-US" sz="1800" dirty="0" err="1" smtClean="0"/>
              <a:t>Meissner</a:t>
            </a:r>
            <a:r>
              <a:rPr lang="en-US" sz="1800" dirty="0" smtClean="0"/>
              <a:t> et al, TGRS-2016-00278)</a:t>
            </a:r>
            <a:endParaRPr lang="en-US" dirty="0" smtClean="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44</a:t>
            </a:fld>
            <a:endParaRPr lang="uk-UA"/>
          </a:p>
        </p:txBody>
      </p:sp>
      <p:sp>
        <p:nvSpPr>
          <p:cNvPr id="4" name="Content Placeholder 3"/>
          <p:cNvSpPr>
            <a:spLocks noGrp="1"/>
          </p:cNvSpPr>
          <p:nvPr>
            <p:ph sz="quarter" idx="11"/>
          </p:nvPr>
        </p:nvSpPr>
        <p:spPr>
          <a:xfrm>
            <a:off x="2057400" y="304800"/>
            <a:ext cx="4953000" cy="838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Summary for CEOS plenary</a:t>
            </a:r>
            <a:endParaRPr lang="en-US" dirty="0"/>
          </a:p>
        </p:txBody>
      </p:sp>
    </p:spTree>
    <p:extLst>
      <p:ext uri="{BB962C8B-B14F-4D97-AF65-F5344CB8AC3E}">
        <p14:creationId xmlns="" xmlns:p14="http://schemas.microsoft.com/office/powerpoint/2010/main" val="75627926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524000"/>
            <a:ext cx="8229600" cy="5029200"/>
          </a:xfrm>
        </p:spPr>
        <p:txBody>
          <a:bodyPr/>
          <a:lstStyle/>
          <a:p>
            <a:pPr>
              <a:buNone/>
            </a:pPr>
            <a:r>
              <a:rPr lang="en-US" dirty="0" smtClean="0"/>
              <a:t>Currently there are risks and gaps identified in constellation, therefore continuity and redundancy of PMW for SST continues to be sought.</a:t>
            </a:r>
            <a:endParaRPr lang="en-US" b="1" dirty="0" smtClean="0"/>
          </a:p>
          <a:p>
            <a:pPr>
              <a:buNone/>
            </a:pPr>
            <a:endParaRPr lang="en-US" b="1" dirty="0" smtClean="0"/>
          </a:p>
          <a:p>
            <a:pPr>
              <a:buNone/>
            </a:pPr>
            <a:r>
              <a:rPr lang="en-US" b="1" dirty="0" smtClean="0"/>
              <a:t>Proposal of draft action text:</a:t>
            </a:r>
            <a:endParaRPr lang="en-US" b="1" dirty="0">
              <a:latin typeface="+mj-lt"/>
            </a:endParaRPr>
          </a:p>
          <a:p>
            <a:pPr marL="0" indent="0">
              <a:buNone/>
            </a:pPr>
            <a:endParaRPr lang="en-US" sz="1600" dirty="0">
              <a:latin typeface="+mj-lt"/>
            </a:endParaRPr>
          </a:p>
          <a:p>
            <a:pPr lvl="0" algn="l">
              <a:defRPr/>
            </a:pPr>
            <a:r>
              <a:rPr lang="en-US" dirty="0" smtClean="0"/>
              <a:t>Given the current risk to the current and continued PMW constellation for SST and the need for a redundant capability of PMW with ~7 GHz, CEOS is requested to coordinate and encourage its agencies to ensure the continuation of the existing capability and to facilitate the coordination of agencies to ensure continuity and redundancy of PMW for SST. </a:t>
            </a:r>
          </a:p>
          <a:p>
            <a:pPr lvl="0" algn="l">
              <a:defRPr/>
            </a:pPr>
            <a:r>
              <a:rPr lang="en-US" dirty="0" smtClean="0"/>
              <a:t>Impact studies have shown that these data are particularly important for SST analyses and ocean models at high latitudes, aerosol regions, persistent cloudy regions, feature definition and overall contribute to an improvement in ocean forecast skill.</a:t>
            </a: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45</a:t>
            </a:fld>
            <a:endParaRPr lang="uk-UA"/>
          </a:p>
        </p:txBody>
      </p:sp>
      <p:sp>
        <p:nvSpPr>
          <p:cNvPr id="4" name="Content Placeholder 3"/>
          <p:cNvSpPr>
            <a:spLocks noGrp="1"/>
          </p:cNvSpPr>
          <p:nvPr>
            <p:ph sz="quarter" idx="11"/>
          </p:nvPr>
        </p:nvSpPr>
        <p:spPr>
          <a:xfrm>
            <a:off x="2057400" y="304800"/>
            <a:ext cx="4953000" cy="838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Request / action for CEOS plenary</a:t>
            </a:r>
            <a:endParaRPr lang="en-US" dirty="0"/>
          </a:p>
        </p:txBody>
      </p:sp>
    </p:spTree>
    <p:extLst>
      <p:ext uri="{BB962C8B-B14F-4D97-AF65-F5344CB8AC3E}">
        <p14:creationId xmlns="" xmlns:p14="http://schemas.microsoft.com/office/powerpoint/2010/main" val="7562792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fld id="{86CB4B4D-7CA3-9044-876B-883B54F8677D}" type="slidenum">
              <a:rPr lang="uk-UA" smtClean="0"/>
              <a:pPr/>
              <a:t>5</a:t>
            </a:fld>
            <a:endParaRPr lang="uk-UA" dirty="0"/>
          </a:p>
        </p:txBody>
      </p:sp>
      <p:sp>
        <p:nvSpPr>
          <p:cNvPr id="3" name="Espace réservé du contenu 2"/>
          <p:cNvSpPr>
            <a:spLocks noGrp="1"/>
          </p:cNvSpPr>
          <p:nvPr>
            <p:ph sz="quarter" idx="10"/>
          </p:nvPr>
        </p:nvSpPr>
        <p:spPr>
          <a:xfrm>
            <a:off x="457200" y="1371600"/>
            <a:ext cx="8153400" cy="4724400"/>
          </a:xfrm>
        </p:spPr>
        <p:txBody>
          <a:bodyPr/>
          <a:lstStyle/>
          <a:p>
            <a:r>
              <a:rPr lang="en-US" sz="1800" dirty="0" smtClean="0"/>
              <a:t>Under the guidance of the International Ocean Color Coordinating Group (IOCCG), representatives of Space Agencies and Institutions supporting INSITU-OCR agreed on a series of recommendations on activities critical to ensure high accuracy and consistency among products from present and future ocean color missions. Those recommendations call for thoughtful consideration by Space Agencies contributing to OCR-VC in view of achieving the final goal of developing consistent long-term Climate Data Records.</a:t>
            </a:r>
          </a:p>
          <a:p>
            <a:r>
              <a:rPr lang="en-US" sz="1800" dirty="0" smtClean="0"/>
              <a:t>Key recommendations address: </a:t>
            </a:r>
          </a:p>
          <a:p>
            <a:pPr lvl="1">
              <a:spcBef>
                <a:spcPts val="0"/>
              </a:spcBef>
            </a:pPr>
            <a:r>
              <a:rPr lang="en-US" sz="1800" dirty="0" err="1" smtClean="0"/>
              <a:t>i</a:t>
            </a:r>
            <a:r>
              <a:rPr lang="en-US" sz="1800" dirty="0" smtClean="0"/>
              <a:t>. space sensor radiometric calibration, characterization and temporal stability;</a:t>
            </a:r>
          </a:p>
          <a:p>
            <a:pPr lvl="1">
              <a:spcBef>
                <a:spcPts val="0"/>
              </a:spcBef>
            </a:pPr>
            <a:r>
              <a:rPr lang="en-US" sz="1800" dirty="0" smtClean="0"/>
              <a:t>ii. development and assessment of satellite products;</a:t>
            </a:r>
          </a:p>
          <a:p>
            <a:pPr lvl="1">
              <a:spcBef>
                <a:spcPts val="0"/>
              </a:spcBef>
            </a:pPr>
            <a:r>
              <a:rPr lang="en-US" sz="1800" dirty="0" smtClean="0"/>
              <a:t>iii. </a:t>
            </a:r>
            <a:r>
              <a:rPr lang="en-US" sz="1800" i="1" dirty="0" smtClean="0"/>
              <a:t>in situ </a:t>
            </a:r>
            <a:r>
              <a:rPr lang="en-US" sz="1800" dirty="0" smtClean="0"/>
              <a:t>data generation and handling;</a:t>
            </a:r>
          </a:p>
          <a:p>
            <a:pPr lvl="1">
              <a:spcBef>
                <a:spcPts val="0"/>
              </a:spcBef>
            </a:pPr>
            <a:r>
              <a:rPr lang="en-US" sz="1800" dirty="0" smtClean="0"/>
              <a:t>iv. information management and support. </a:t>
            </a:r>
          </a:p>
          <a:p>
            <a:r>
              <a:rPr lang="en-US" sz="1800" dirty="0" smtClean="0"/>
              <a:t>Special consideration is given to traceability, application and accessibility of the necessary </a:t>
            </a:r>
            <a:r>
              <a:rPr lang="en-US" sz="1800" i="1" dirty="0" smtClean="0"/>
              <a:t>in situ </a:t>
            </a:r>
            <a:r>
              <a:rPr lang="en-US" sz="1800" dirty="0" smtClean="0"/>
              <a:t>measurements, which are a fundamental element of any ocean color mission.</a:t>
            </a:r>
            <a:endParaRPr lang="en-US" sz="1800" dirty="0"/>
          </a:p>
        </p:txBody>
      </p:sp>
      <p:sp>
        <p:nvSpPr>
          <p:cNvPr id="10" name="Espace réservé du contenu 9"/>
          <p:cNvSpPr>
            <a:spLocks noGrp="1"/>
          </p:cNvSpPr>
          <p:nvPr>
            <p:ph sz="quarter" idx="11"/>
          </p:nvPr>
        </p:nvSpPr>
        <p:spPr/>
        <p:txBody>
          <a:bodyPr/>
          <a:lstStyle/>
          <a:p>
            <a:r>
              <a:rPr lang="en-US" dirty="0" smtClean="0"/>
              <a:t>INSITU-OCR</a:t>
            </a:r>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Espace réservé du contenu 2"/>
          <p:cNvSpPr>
            <a:spLocks noGrp="1"/>
          </p:cNvSpPr>
          <p:nvPr>
            <p:ph sz="quarter" idx="10"/>
          </p:nvPr>
        </p:nvSpPr>
        <p:spPr>
          <a:xfrm>
            <a:off x="457200" y="1295400"/>
            <a:ext cx="8153400" cy="4724400"/>
          </a:xfrm>
        </p:spPr>
        <p:txBody>
          <a:bodyPr/>
          <a:lstStyle/>
          <a:p>
            <a:r>
              <a:rPr lang="en-US" sz="1800" dirty="0" smtClean="0"/>
              <a:t>The discussion addressed various issues and ideas:</a:t>
            </a:r>
          </a:p>
          <a:p>
            <a:pPr lvl="1"/>
            <a:r>
              <a:rPr lang="en-US" sz="1800" b="1" dirty="0" err="1" smtClean="0"/>
              <a:t>Volz</a:t>
            </a:r>
            <a:r>
              <a:rPr lang="en-US" sz="1800" dirty="0" smtClean="0"/>
              <a:t> raised the issue of commercial (ocean color) data and, more generally, any other radiometric data streams that do not follow basic standards for calibration and validation</a:t>
            </a:r>
          </a:p>
          <a:p>
            <a:pPr lvl="1"/>
            <a:r>
              <a:rPr lang="en-US" sz="1800" b="1" dirty="0" smtClean="0"/>
              <a:t>Dowell</a:t>
            </a:r>
            <a:r>
              <a:rPr lang="en-US" sz="1800" dirty="0" smtClean="0"/>
              <a:t> mentioned the NASA-ESA IMBIE project aimed at closing the balance of ice sheet mass balance, reconciling existing measurements using satellite altimetry, gravimetry and the input-output method and suggested pursuing more of these closure experiments</a:t>
            </a:r>
          </a:p>
          <a:p>
            <a:pPr lvl="1"/>
            <a:r>
              <a:rPr lang="en-US" sz="1800" b="1" dirty="0" err="1" smtClean="0"/>
              <a:t>Lecomte</a:t>
            </a:r>
            <a:r>
              <a:rPr lang="en-US" sz="1800" dirty="0" smtClean="0"/>
              <a:t> mentioned the ESA CCI and the importance of the collocation meetings where all ECV-related projects share techniques and experience</a:t>
            </a:r>
          </a:p>
          <a:p>
            <a:pPr lvl="1"/>
            <a:r>
              <a:rPr lang="en-US" sz="1800" b="1" dirty="0" err="1" smtClean="0"/>
              <a:t>Holmlund</a:t>
            </a:r>
            <a:r>
              <a:rPr lang="en-US" sz="1800" dirty="0" smtClean="0"/>
              <a:t> drew attention to the current focus on Polar regions, which implies an effort on assessing measurement uncertainties. He also pointed out the need to improve optical (lunar) calibration.</a:t>
            </a:r>
          </a:p>
          <a:p>
            <a:pPr lvl="1"/>
            <a:r>
              <a:rPr lang="en-US" sz="1800" b="1" dirty="0" smtClean="0"/>
              <a:t>Dowell</a:t>
            </a:r>
            <a:r>
              <a:rPr lang="en-US" sz="1800" dirty="0" smtClean="0"/>
              <a:t> cited the AERONET (aerosol properties and radiative properties) as a nice example of harmonization</a:t>
            </a:r>
            <a:endParaRPr lang="en-US" sz="1800" dirty="0"/>
          </a:p>
        </p:txBody>
      </p:sp>
      <p:sp>
        <p:nvSpPr>
          <p:cNvPr id="4" name="Espace réservé du contenu 3"/>
          <p:cNvSpPr>
            <a:spLocks noGrp="1"/>
          </p:cNvSpPr>
          <p:nvPr>
            <p:ph sz="quarter" idx="11"/>
          </p:nvPr>
        </p:nvSpPr>
        <p:spPr/>
        <p:txBody>
          <a:bodyPr/>
          <a:lstStyle/>
          <a:p>
            <a:r>
              <a:rPr lang="en-US" dirty="0" smtClean="0"/>
              <a:t>Harmonizing Cal/Val – Discussion</a:t>
            </a: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Espace réservé du contenu 2"/>
          <p:cNvSpPr>
            <a:spLocks noGrp="1"/>
          </p:cNvSpPr>
          <p:nvPr>
            <p:ph sz="quarter" idx="10"/>
          </p:nvPr>
        </p:nvSpPr>
        <p:spPr>
          <a:xfrm>
            <a:off x="457200" y="1295400"/>
            <a:ext cx="8153400" cy="4724400"/>
          </a:xfrm>
        </p:spPr>
        <p:txBody>
          <a:bodyPr/>
          <a:lstStyle/>
          <a:p>
            <a:pPr lvl="1"/>
            <a:r>
              <a:rPr lang="en-US" sz="1800" b="1" dirty="0" smtClean="0"/>
              <a:t>O’Carroll</a:t>
            </a:r>
            <a:r>
              <a:rPr lang="en-US" sz="1800" dirty="0" smtClean="0"/>
              <a:t> stressed the need to engage with </a:t>
            </a:r>
            <a:r>
              <a:rPr lang="en-US" sz="1800" i="1" dirty="0" smtClean="0"/>
              <a:t>in situ </a:t>
            </a:r>
            <a:r>
              <a:rPr lang="en-US" sz="1800" dirty="0" smtClean="0"/>
              <a:t>data producers. Concerning multi-technique data and sharing of tools, she referred to the GHRSST experience which is departing from the past trend to isolate uncertainty estimation from other activities, in view of the coupling between parameters and through physics of measurement</a:t>
            </a:r>
          </a:p>
          <a:p>
            <a:pPr lvl="1"/>
            <a:r>
              <a:rPr lang="en-US" sz="1800" b="1" dirty="0" err="1" smtClean="0"/>
              <a:t>DiGiacomo</a:t>
            </a:r>
            <a:r>
              <a:rPr lang="en-US" sz="1800" dirty="0" smtClean="0"/>
              <a:t> inquired on the dialogue with modelers. </a:t>
            </a:r>
            <a:r>
              <a:rPr lang="en-US" sz="1800" b="1" dirty="0" err="1" smtClean="0"/>
              <a:t>Lecomte</a:t>
            </a:r>
            <a:r>
              <a:rPr lang="en-US" sz="1800" dirty="0" smtClean="0"/>
              <a:t> mentioned the role of the CMUG in the CCI as the integrator of the various ECV projects</a:t>
            </a:r>
          </a:p>
          <a:p>
            <a:pPr lvl="1"/>
            <a:r>
              <a:rPr lang="en-US" sz="1800" b="1" dirty="0" smtClean="0"/>
              <a:t>Al-</a:t>
            </a:r>
            <a:r>
              <a:rPr lang="en-US" sz="1800" b="1" dirty="0" err="1" smtClean="0"/>
              <a:t>Saadi</a:t>
            </a:r>
            <a:r>
              <a:rPr lang="en-US" sz="1800" dirty="0" smtClean="0"/>
              <a:t> raised the issue of surface reflectance distribution and heterogeneities for atmospheric parameter retrievals</a:t>
            </a:r>
          </a:p>
          <a:p>
            <a:pPr lvl="1"/>
            <a:r>
              <a:rPr lang="en-US" sz="1800" b="1" dirty="0" smtClean="0"/>
              <a:t>Lewis</a:t>
            </a:r>
            <a:r>
              <a:rPr lang="en-US" sz="1800" dirty="0" smtClean="0"/>
              <a:t> identified surface reflectance and surface temperature as the most critical Cal/Val issues for the LSI-VC</a:t>
            </a:r>
          </a:p>
          <a:p>
            <a:pPr lvl="1"/>
            <a:r>
              <a:rPr lang="en-US" sz="1800" b="1" dirty="0" err="1" smtClean="0"/>
              <a:t>Neeck</a:t>
            </a:r>
            <a:r>
              <a:rPr lang="en-US" sz="1800" dirty="0" smtClean="0"/>
              <a:t> recalled the experience of TRMM leading to including Cal/Val activities as an integral part of the GPM constellation ground segment. He also cited the success in leveraging contributions from non-space entities that have relevant assets.</a:t>
            </a:r>
          </a:p>
          <a:p>
            <a:pPr lvl="1"/>
            <a:r>
              <a:rPr lang="en-US" sz="1800" b="1" dirty="0" err="1" smtClean="0"/>
              <a:t>Thome</a:t>
            </a:r>
            <a:r>
              <a:rPr lang="en-US" sz="1800" dirty="0" smtClean="0"/>
              <a:t> and </a:t>
            </a:r>
            <a:r>
              <a:rPr lang="en-US" sz="1800" b="1" dirty="0" smtClean="0"/>
              <a:t>O’Carroll</a:t>
            </a:r>
            <a:r>
              <a:rPr lang="en-US" sz="1800" dirty="0" smtClean="0"/>
              <a:t> stressed the importance of SI traceability</a:t>
            </a:r>
            <a:endParaRPr lang="en-US" sz="1800" dirty="0"/>
          </a:p>
        </p:txBody>
      </p:sp>
      <p:sp>
        <p:nvSpPr>
          <p:cNvPr id="4" name="Espace réservé du contenu 3"/>
          <p:cNvSpPr>
            <a:spLocks noGrp="1"/>
          </p:cNvSpPr>
          <p:nvPr>
            <p:ph sz="quarter" idx="11"/>
          </p:nvPr>
        </p:nvSpPr>
        <p:spPr/>
        <p:txBody>
          <a:bodyPr/>
          <a:lstStyle/>
          <a:p>
            <a:r>
              <a:rPr lang="en-US" dirty="0" smtClean="0"/>
              <a:t>Harmonizing Cal/Val – Discussion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Espace réservé du contenu 2"/>
          <p:cNvSpPr>
            <a:spLocks noGrp="1"/>
          </p:cNvSpPr>
          <p:nvPr>
            <p:ph sz="quarter" idx="10"/>
          </p:nvPr>
        </p:nvSpPr>
        <p:spPr>
          <a:xfrm>
            <a:off x="457200" y="1371600"/>
            <a:ext cx="8153400" cy="4724400"/>
          </a:xfrm>
        </p:spPr>
        <p:txBody>
          <a:bodyPr/>
          <a:lstStyle/>
          <a:p>
            <a:r>
              <a:rPr lang="en-US" b="1" dirty="0" smtClean="0"/>
              <a:t>Andrew Mitchell </a:t>
            </a:r>
            <a:r>
              <a:rPr lang="en-US" dirty="0" smtClean="0"/>
              <a:t>(NASA, WGISS) moderated this topic</a:t>
            </a:r>
          </a:p>
          <a:p>
            <a:pPr lvl="1"/>
            <a:r>
              <a:rPr lang="en-US" dirty="0" smtClean="0"/>
              <a:t>He started with a presentation of WGISS activities as reflected in the CEOS Work Plan 2016-2018 (DATA-2, VC-1, VC-25) and the GEO Work Program (GD-7/2 and GD-2</a:t>
            </a:r>
            <a:r>
              <a:rPr lang="en-US" dirty="0" smtClean="0"/>
              <a:t>)</a:t>
            </a:r>
          </a:p>
          <a:p>
            <a:pPr lvl="1"/>
            <a:r>
              <a:rPr lang="en-US" dirty="0" smtClean="0"/>
              <a:t>He </a:t>
            </a:r>
            <a:r>
              <a:rPr lang="en-US" dirty="0" smtClean="0"/>
              <a:t>described the CWIC, </a:t>
            </a:r>
            <a:r>
              <a:rPr lang="en-US" dirty="0" err="1" smtClean="0"/>
              <a:t>FedEO</a:t>
            </a:r>
            <a:r>
              <a:rPr lang="en-US" dirty="0" smtClean="0"/>
              <a:t>, and IDN interoperability systems aimed at brokering discovery, access and ordering data, recognizing the complexity of the overall system for non-experienced users. A system-level team is being established to help and support users. Webinars are being implemented along with </a:t>
            </a:r>
            <a:r>
              <a:rPr lang="en-US" dirty="0" err="1" smtClean="0"/>
              <a:t>WGCapD</a:t>
            </a:r>
            <a:r>
              <a:rPr lang="en-US" dirty="0" smtClean="0"/>
              <a:t> to help users to navigate within these </a:t>
            </a:r>
            <a:r>
              <a:rPr lang="en-US" dirty="0" smtClean="0"/>
              <a:t>technologies.</a:t>
            </a:r>
          </a:p>
          <a:p>
            <a:pPr lvl="1"/>
            <a:r>
              <a:rPr lang="en-US" dirty="0" smtClean="0"/>
              <a:t>The </a:t>
            </a:r>
            <a:r>
              <a:rPr lang="en-US" dirty="0" smtClean="0"/>
              <a:t>current structure is still confusing for users: duplication, different responses from different portals, lack of quality information, etc. WGISS is now preparing to resolve these issues.</a:t>
            </a:r>
          </a:p>
        </p:txBody>
      </p:sp>
      <p:sp>
        <p:nvSpPr>
          <p:cNvPr id="4" name="Espace réservé du contenu 3"/>
          <p:cNvSpPr>
            <a:spLocks noGrp="1"/>
          </p:cNvSpPr>
          <p:nvPr>
            <p:ph sz="quarter" idx="11"/>
          </p:nvPr>
        </p:nvSpPr>
        <p:spPr/>
        <p:txBody>
          <a:bodyPr/>
          <a:lstStyle/>
          <a:p>
            <a:pPr algn="l"/>
            <a:r>
              <a:rPr lang="en-US" dirty="0" smtClean="0"/>
              <a:t>Connected Data Assets and coordination of data exchange</a:t>
            </a:r>
            <a:endParaRPr lang="fr-FR" dirty="0" smtClean="0">
              <a:latin typeface="Calibri"/>
              <a:ea typeface="Calibri"/>
              <a:cs typeface="Times New Roman"/>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092200"/>
            <a:ext cx="3962400" cy="4340225"/>
          </a:xfrm>
          <a:prstGeom prst="rect">
            <a:avLst/>
          </a:prstGeom>
        </p:spPr>
        <p:txBody>
          <a:bodyPr/>
          <a:lstStyle/>
          <a:p>
            <a:endParaRPr lang="en-US" sz="1400" smtClean="0"/>
          </a:p>
          <a:p>
            <a:r>
              <a:rPr lang="en-US" sz="1600" smtClean="0"/>
              <a:t>WGISS has adopted the CEOS OpenSearch Best Practices in addition to the Open Geospatial Consortium </a:t>
            </a:r>
            <a:r>
              <a:rPr lang="en-US" sz="1600" smtClean="0"/>
              <a:t>(OGC</a:t>
            </a:r>
            <a:r>
              <a:rPr lang="en-US" sz="1600" smtClean="0"/>
              <a:t>) Catalog Services for the Web </a:t>
            </a:r>
            <a:r>
              <a:rPr lang="en-US" sz="1600" smtClean="0"/>
              <a:t>(CSW</a:t>
            </a:r>
            <a:r>
              <a:rPr lang="en-US" sz="1600" smtClean="0"/>
              <a:t>) v2.0.2 standards for searching remote sensing </a:t>
            </a:r>
            <a:r>
              <a:rPr lang="en-US" sz="1600" smtClean="0"/>
              <a:t>catalogs</a:t>
            </a:r>
            <a:r>
              <a:rPr lang="en-US" sz="1600" smtClean="0"/>
              <a:t>, both for collection and inventory </a:t>
            </a:r>
            <a:r>
              <a:rPr lang="en-US" sz="1600" smtClean="0"/>
              <a:t>information</a:t>
            </a:r>
            <a:r>
              <a:rPr lang="en-US" sz="1600" smtClean="0"/>
              <a:t>. </a:t>
            </a:r>
            <a:endParaRPr lang="en-US" sz="1600" smtClean="0"/>
          </a:p>
          <a:p>
            <a:r>
              <a:rPr lang="en-US" sz="1600" b="1" smtClean="0"/>
              <a:t>The </a:t>
            </a:r>
            <a:r>
              <a:rPr lang="en-US" sz="1600" b="1" smtClean="0"/>
              <a:t>FedEO</a:t>
            </a:r>
            <a:r>
              <a:rPr lang="en-US" sz="1600" b="1" smtClean="0"/>
              <a:t>, CWIC and IDN systems have implemented the WGISS supported standards are providing access </a:t>
            </a:r>
            <a:r>
              <a:rPr lang="en-US" sz="1800" b="1" smtClean="0">
                <a:solidFill>
                  <a:srgbClr val="FF0000"/>
                </a:solidFill>
                <a:effectLst>
                  <a:outerShdw blurRad="38100" dist="38100" dir="2700000" algn="tl">
                    <a:srgbClr val="000000">
                      <a:alpha val="43137"/>
                    </a:srgbClr>
                  </a:outerShdw>
                </a:effectLst>
              </a:rPr>
              <a:t>to over 2300 collections and </a:t>
            </a:r>
            <a:r>
              <a:rPr lang="en-US" sz="1800" b="1" smtClean="0">
                <a:solidFill>
                  <a:srgbClr val="FF0000"/>
                </a:solidFill>
                <a:effectLst>
                  <a:outerShdw blurRad="38100" dist="38100" dir="2700000" algn="tl">
                    <a:srgbClr val="000000">
                      <a:alpha val="43137"/>
                    </a:srgbClr>
                  </a:outerShdw>
                </a:effectLst>
              </a:rPr>
              <a:t>76</a:t>
            </a:r>
            <a:r>
              <a:rPr lang="en-US" sz="1800" b="1" smtClean="0">
                <a:solidFill>
                  <a:srgbClr val="FF0000"/>
                </a:solidFill>
                <a:effectLst>
                  <a:outerShdw blurRad="38100" dist="38100" dir="2700000" algn="tl">
                    <a:srgbClr val="000000">
                      <a:alpha val="43137"/>
                    </a:srgbClr>
                  </a:outerShdw>
                </a:effectLst>
              </a:rPr>
              <a:t>+ millions granules of EO mission </a:t>
            </a:r>
            <a:r>
              <a:rPr lang="en-US" sz="1800" b="1" smtClean="0">
                <a:solidFill>
                  <a:srgbClr val="FF0000"/>
                </a:solidFill>
                <a:effectLst>
                  <a:outerShdw blurRad="38100" dist="38100" dir="2700000" algn="tl">
                    <a:srgbClr val="000000">
                      <a:alpha val="43137"/>
                    </a:srgbClr>
                  </a:outerShdw>
                </a:effectLst>
              </a:rPr>
              <a:t>data.</a:t>
            </a:r>
            <a:r>
              <a:rPr lang="en-US" sz="1600" b="1" smtClean="0"/>
              <a:t> </a:t>
            </a:r>
            <a:endParaRPr lang="en-US" sz="900"/>
          </a:p>
        </p:txBody>
      </p:sp>
      <p:pic>
        <p:nvPicPr>
          <p:cNvPr id="1026" name="Picture 2" descr="C:\Users\satoko\MIURA\Business\007_利用推進技術\001_WGISS\WGISS36\WGSS-OGC-Joint\2013.09.17 - CWIC FedEO interoperability.png"/>
          <p:cNvPicPr>
            <a:picLocks noChangeAspect="1" noChangeArrowheads="1"/>
          </p:cNvPicPr>
          <p:nvPr/>
        </p:nvPicPr>
        <p:blipFill>
          <a:blip r:embed="rId2" cstate="print"/>
          <a:srcRect r="4698"/>
          <a:stretch>
            <a:fillRect/>
          </a:stretch>
        </p:blipFill>
        <p:spPr bwMode="auto">
          <a:xfrm>
            <a:off x="4071164" y="1861697"/>
            <a:ext cx="5072836" cy="3091303"/>
          </a:xfrm>
          <a:prstGeom prst="rect">
            <a:avLst/>
          </a:prstGeom>
          <a:noFill/>
        </p:spPr>
      </p:pic>
      <p:pic>
        <p:nvPicPr>
          <p:cNvPr id="5" name="Picture 2" descr="http://prajwaldesai.com/wp-content/uploads/2013/09/computer_clien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439985"/>
            <a:ext cx="1197528" cy="72310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5"/>
          <p:cNvSpPr txBox="1">
            <a:spLocks/>
          </p:cNvSpPr>
          <p:nvPr/>
        </p:nvSpPr>
        <p:spPr>
          <a:xfrm>
            <a:off x="367850" y="5181600"/>
            <a:ext cx="8563830" cy="1295400"/>
          </a:xfrm>
          <a:prstGeom prst="rect">
            <a:avLst/>
          </a:prstGeom>
          <a:solidFill>
            <a:schemeClr val="accent3">
              <a:lumMod val="40000"/>
              <a:lumOff val="60000"/>
            </a:schemeClr>
          </a:solidFill>
          <a:ln>
            <a:solidFill>
              <a:schemeClr val="tx1"/>
            </a:solidFill>
          </a:ln>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GB" sz="1600" dirty="0"/>
              <a:t>The IDN provides descriptions of data sets (</a:t>
            </a:r>
            <a:r>
              <a:rPr lang="en-GB" sz="1600" b="1" dirty="0">
                <a:solidFill>
                  <a:srgbClr val="0000CC"/>
                </a:solidFill>
              </a:rPr>
              <a:t>collection level</a:t>
            </a:r>
            <a:r>
              <a:rPr lang="en-GB" sz="1600" dirty="0"/>
              <a:t>) of relevance to global change research. Both the CWIC and the </a:t>
            </a:r>
            <a:r>
              <a:rPr lang="en-GB" sz="1600" dirty="0" err="1"/>
              <a:t>FedEO</a:t>
            </a:r>
            <a:r>
              <a:rPr lang="en-GB" sz="1600" dirty="0"/>
              <a:t> systems offer search of inventory data (</a:t>
            </a:r>
            <a:r>
              <a:rPr lang="en-GB" sz="1600" dirty="0">
                <a:solidFill>
                  <a:srgbClr val="0000CC"/>
                </a:solidFill>
              </a:rPr>
              <a:t>granule level</a:t>
            </a:r>
            <a:r>
              <a:rPr lang="en-GB" sz="1600" dirty="0"/>
              <a:t>) and access to the data records. A WGISS system level team will provide technical support to register data collections in the IDN and to on-board new data providers to connect their inventory systems to CWIC or </a:t>
            </a:r>
            <a:r>
              <a:rPr lang="en-GB" sz="1600" dirty="0" err="1"/>
              <a:t>FedEO</a:t>
            </a:r>
            <a:r>
              <a:rPr lang="en-GB" sz="1600" dirty="0"/>
              <a:t>. </a:t>
            </a:r>
            <a:endParaRPr lang="en-US" sz="1600" dirty="0"/>
          </a:p>
          <a:p>
            <a:pPr defTabSz="914400"/>
            <a:endParaRPr lang="en-US" sz="1100" dirty="0"/>
          </a:p>
        </p:txBody>
      </p:sp>
      <p:sp>
        <p:nvSpPr>
          <p:cNvPr id="15" name="Espace réservé du contenu 12"/>
          <p:cNvSpPr txBox="1">
            <a:spLocks/>
          </p:cNvSpPr>
          <p:nvPr/>
        </p:nvSpPr>
        <p:spPr>
          <a:xfrm>
            <a:off x="2057400" y="304800"/>
            <a:ext cx="4953000" cy="533400"/>
          </a:xfrm>
          <a:prstGeom prst="rect">
            <a:avLst/>
          </a:prstGeom>
        </p:spPr>
        <p:txBody>
          <a:bodyPr/>
          <a:lstStyle/>
          <a:p>
            <a:pPr marR="0" lvl="0" algn="l" defTabSz="914400" eaLnBrk="1" fontAlgn="auto" latinLnBrk="0" hangingPunct="1">
              <a:lnSpc>
                <a:spcPct val="100000"/>
              </a:lnSpc>
              <a:spcBef>
                <a:spcPts val="500"/>
              </a:spcBef>
              <a:spcAft>
                <a:spcPts val="0"/>
              </a:spcAft>
              <a:buClrTx/>
              <a:buSzPct val="100000"/>
              <a:tabLst/>
              <a:defRPr/>
            </a:pPr>
            <a:r>
              <a:rPr kumimoji="1" lang="en-US" altLang="ja-JP" sz="2400" b="0" i="0" u="none" strike="noStrike" kern="0" cap="none" spc="0" normalizeH="0" baseline="0" noProof="0" dirty="0" smtClean="0">
                <a:ln>
                  <a:noFill/>
                </a:ln>
                <a:solidFill>
                  <a:schemeClr val="bg1"/>
                </a:solidFill>
                <a:effectLst/>
                <a:uLnTx/>
                <a:uFillTx/>
                <a:latin typeface="Arial Bold"/>
                <a:ea typeface="Arial Bold"/>
                <a:cs typeface="Arial Bold"/>
                <a:sym typeface="Arial Bold"/>
              </a:rPr>
              <a:t>WGISS Interoperability Standards Architecture</a:t>
            </a:r>
            <a:endParaRPr kumimoji="0" lang="en-US" sz="2400" b="0" i="0" u="none" strike="noStrike" kern="0" cap="none" spc="0" normalizeH="0" baseline="0" noProof="0" dirty="0">
              <a:ln>
                <a:noFill/>
              </a:ln>
              <a:solidFill>
                <a:schemeClr val="bg1"/>
              </a:solidFill>
              <a:effectLst/>
              <a:uLnTx/>
              <a:uFillTx/>
              <a:latin typeface="Arial Bold"/>
              <a:ea typeface="Arial Bold"/>
              <a:cs typeface="Arial Bold"/>
              <a:sym typeface="Arial Bold"/>
            </a:endParaRPr>
          </a:p>
        </p:txBody>
      </p:sp>
    </p:spTree>
    <p:extLst>
      <p:ext uri="{BB962C8B-B14F-4D97-AF65-F5344CB8AC3E}">
        <p14:creationId xmlns:p14="http://schemas.microsoft.com/office/powerpoint/2010/main" xmlns="" val="64524174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9674</TotalTime>
  <Words>4002</Words>
  <Application>Microsoft Office PowerPoint</Application>
  <PresentationFormat>Affichage à l'écran (4:3)</PresentationFormat>
  <Paragraphs>524</Paragraphs>
  <Slides>45</Slides>
  <Notes>1</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Default</vt:lpstr>
      <vt:lpstr>Report from the VC-WG Day Jean-Louis Fellous, SIT Chair Team</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Importance of PMW constellation for SST and impacts</vt:lpstr>
      <vt:lpstr>Diapositive 16</vt:lpstr>
      <vt:lpstr>Diapositive 17</vt:lpstr>
      <vt:lpstr>List of Current and Future  Passive Microwave Radiometer Missions for SST Observation</vt:lpstr>
      <vt:lpstr>Diapositive 19</vt:lpstr>
      <vt:lpstr>Global Change Observation Mission – Water (GCOM-W)</vt:lpstr>
      <vt:lpstr>GPM Core Observatory</vt:lpstr>
      <vt:lpstr>Coriolis</vt:lpstr>
      <vt:lpstr>HaiYang-2A (HY-2A)</vt:lpstr>
      <vt:lpstr>HaiYang-2B (HY-2B)</vt:lpstr>
      <vt:lpstr>FengYun-3B (FY-3B)</vt:lpstr>
      <vt:lpstr>FengYun-3C (FY-3C)</vt:lpstr>
      <vt:lpstr>FengYun-3D (FY-3D)</vt:lpstr>
      <vt:lpstr>FengYun-3F (FY-3F)</vt:lpstr>
      <vt:lpstr>Impact of PMW Sea Surface Temperature on operational analyses and forecasts</vt:lpstr>
      <vt:lpstr>Impact on OSTIA analyses</vt:lpstr>
      <vt:lpstr>Diapositive 31</vt:lpstr>
      <vt:lpstr>Diapositive 32</vt:lpstr>
      <vt:lpstr>Impact on MGDSST analyses</vt:lpstr>
      <vt:lpstr>Impact of Windsat SST on MGDSST analysis (1)</vt:lpstr>
      <vt:lpstr>Impact of Windsat SST on MGDSST analysis (2)</vt:lpstr>
      <vt:lpstr>Persistent cloud cover</vt:lpstr>
      <vt:lpstr>Impact on Met Office ocean forecasts</vt:lpstr>
      <vt:lpstr>Global FOAM Trials</vt:lpstr>
      <vt:lpstr>Summary</vt:lpstr>
      <vt:lpstr>Impact on the Bureau of Meteorology ocean model</vt:lpstr>
      <vt:lpstr>Impact of WindSat SST on Ocean Model OceanMAPS2</vt:lpstr>
      <vt:lpstr>High resolution SST fields from microwave observations</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Jean-Louis Fellous</cp:lastModifiedBy>
  <cp:revision>152</cp:revision>
  <dcterms:modified xsi:type="dcterms:W3CDTF">2016-09-14T14:20:30Z</dcterms:modified>
</cp:coreProperties>
</file>