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88" r:id="rId3"/>
    <p:sldId id="289" r:id="rId4"/>
    <p:sldId id="276" r:id="rId5"/>
    <p:sldId id="277" r:id="rId6"/>
    <p:sldId id="278" r:id="rId7"/>
    <p:sldId id="279" r:id="rId8"/>
    <p:sldId id="280" r:id="rId9"/>
    <p:sldId id="281" r:id="rId10"/>
    <p:sldId id="282" r:id="rId11"/>
    <p:sldId id="283" r:id="rId12"/>
    <p:sldId id="284" r:id="rId13"/>
    <p:sldId id="285" r:id="rId14"/>
    <p:sldId id="286" r:id="rId15"/>
    <p:sldId id="290"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87" r:id="rId31"/>
    <p:sldId id="291" r:id="rId3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94716"/>
  </p:normalViewPr>
  <p:slideViewPr>
    <p:cSldViewPr>
      <p:cViewPr varScale="1">
        <p:scale>
          <a:sx n="85" d="100"/>
          <a:sy n="85" d="100"/>
        </p:scale>
        <p:origin x="-146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89350" y="2390617"/>
            <a:ext cx="5965299" cy="1139350"/>
          </a:xfrm>
          <a:prstGeom prst="rect">
            <a:avLst/>
          </a:prstGeom>
        </p:spPr>
        <p:txBody>
          <a:bodyPr lIns="0" tIns="0" rIns="0" bIns="0"/>
          <a:lstStyle>
            <a:lvl1pPr>
              <a:defRPr sz="3900" b="0" i="0">
                <a:solidFill>
                  <a:schemeClr val="tx1"/>
                </a:solidFill>
                <a:latin typeface="Calibri"/>
                <a:cs typeface="Calibri"/>
              </a:defRPr>
            </a:lvl1pPr>
          </a:lstStyle>
          <a:p>
            <a:endParaRPr/>
          </a:p>
        </p:txBody>
      </p:sp>
      <p:sp>
        <p:nvSpPr>
          <p:cNvPr id="3" name="Holder 3"/>
          <p:cNvSpPr>
            <a:spLocks noGrp="1"/>
          </p:cNvSpPr>
          <p:nvPr>
            <p:ph type="body" idx="1"/>
          </p:nvPr>
        </p:nvSpPr>
        <p:spPr>
          <a:xfrm>
            <a:off x="1120205" y="1788381"/>
            <a:ext cx="6903590" cy="4012218"/>
          </a:xfrm>
          <a:prstGeom prst="rect">
            <a:avLst/>
          </a:prstGeo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9/11/2016</a:t>
            </a:fld>
            <a:endParaRPr lang="en-US"/>
          </a:p>
        </p:txBody>
      </p:sp>
      <p:sp>
        <p:nvSpPr>
          <p:cNvPr id="6" name="Holder 6"/>
          <p:cNvSpPr>
            <a:spLocks noGrp="1"/>
          </p:cNvSpPr>
          <p:nvPr>
            <p:ph type="sldNum" sz="quarter" idx="7"/>
          </p:nvPr>
        </p:nvSpPr>
        <p:spPr>
          <a:xfrm>
            <a:off x="7239000" y="6546850"/>
            <a:ext cx="1905000" cy="153888"/>
          </a:xfr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1915" y="316735"/>
            <a:ext cx="7819097" cy="3112034"/>
          </a:xfrm>
          <a:custGeom>
            <a:avLst/>
            <a:gdLst/>
            <a:ahLst/>
            <a:cxnLst/>
            <a:rect l="l" t="t" r="r" b="b"/>
            <a:pathLst>
              <a:path w="9144000" h="3429000">
                <a:moveTo>
                  <a:pt x="9143996" y="15240"/>
                </a:moveTo>
                <a:lnTo>
                  <a:pt x="9130280" y="0"/>
                </a:lnTo>
                <a:lnTo>
                  <a:pt x="0" y="0"/>
                </a:lnTo>
                <a:lnTo>
                  <a:pt x="0" y="15240"/>
                </a:lnTo>
                <a:lnTo>
                  <a:pt x="15239" y="0"/>
                </a:lnTo>
                <a:lnTo>
                  <a:pt x="15239" y="15240"/>
                </a:lnTo>
                <a:lnTo>
                  <a:pt x="9143996" y="15240"/>
                </a:lnTo>
                <a:close/>
              </a:path>
              <a:path w="9144000" h="3429000">
                <a:moveTo>
                  <a:pt x="15239" y="15240"/>
                </a:moveTo>
                <a:lnTo>
                  <a:pt x="15239" y="0"/>
                </a:lnTo>
                <a:lnTo>
                  <a:pt x="0" y="15240"/>
                </a:lnTo>
                <a:lnTo>
                  <a:pt x="15239" y="15240"/>
                </a:lnTo>
                <a:close/>
              </a:path>
              <a:path w="9144000" h="3429000">
                <a:moveTo>
                  <a:pt x="15239" y="3429000"/>
                </a:moveTo>
                <a:lnTo>
                  <a:pt x="15239" y="15240"/>
                </a:lnTo>
                <a:lnTo>
                  <a:pt x="0" y="15240"/>
                </a:lnTo>
                <a:lnTo>
                  <a:pt x="0" y="3429000"/>
                </a:lnTo>
                <a:lnTo>
                  <a:pt x="15239" y="3429000"/>
                </a:lnTo>
                <a:close/>
              </a:path>
              <a:path w="9144000" h="3429000">
                <a:moveTo>
                  <a:pt x="9143997" y="3429000"/>
                </a:moveTo>
                <a:lnTo>
                  <a:pt x="9143997" y="0"/>
                </a:lnTo>
                <a:lnTo>
                  <a:pt x="9130280" y="0"/>
                </a:lnTo>
                <a:lnTo>
                  <a:pt x="9143996" y="15240"/>
                </a:lnTo>
                <a:lnTo>
                  <a:pt x="9143996" y="3429000"/>
                </a:lnTo>
                <a:close/>
              </a:path>
              <a:path w="9144000" h="3429000">
                <a:moveTo>
                  <a:pt x="9143996" y="3429000"/>
                </a:moveTo>
                <a:lnTo>
                  <a:pt x="9143996" y="15240"/>
                </a:lnTo>
                <a:lnTo>
                  <a:pt x="9130280" y="15240"/>
                </a:lnTo>
                <a:lnTo>
                  <a:pt x="9130280" y="3429000"/>
                </a:lnTo>
                <a:lnTo>
                  <a:pt x="9143996" y="3429000"/>
                </a:lnTo>
                <a:close/>
              </a:path>
            </a:pathLst>
          </a:custGeom>
          <a:solidFill>
            <a:srgbClr val="595959"/>
          </a:solidFill>
        </p:spPr>
        <p:txBody>
          <a:bodyPr wrap="square" lIns="0" tIns="0" rIns="0" bIns="0" rtlCol="0"/>
          <a:lstStyle/>
          <a:p>
            <a:endParaRPr/>
          </a:p>
        </p:txBody>
      </p:sp>
      <p:sp>
        <p:nvSpPr>
          <p:cNvPr id="17" name="bk object 17"/>
          <p:cNvSpPr/>
          <p:nvPr/>
        </p:nvSpPr>
        <p:spPr>
          <a:xfrm>
            <a:off x="968161" y="630706"/>
            <a:ext cx="1011270" cy="677731"/>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968162" y="1377593"/>
            <a:ext cx="393561" cy="188104"/>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403423" y="1380360"/>
            <a:ext cx="576007" cy="185338"/>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792232" y="438451"/>
            <a:ext cx="1364432" cy="1325034"/>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9/11/2016</a:t>
            </a:fld>
            <a:endParaRPr lang="en-US"/>
          </a:p>
        </p:txBody>
      </p:sp>
      <p:sp>
        <p:nvSpPr>
          <p:cNvPr id="4" name="Holder 4"/>
          <p:cNvSpPr>
            <a:spLocks noGrp="1"/>
          </p:cNvSpPr>
          <p:nvPr>
            <p:ph type="sldNum" sz="quarter" idx="7"/>
          </p:nvPr>
        </p:nvSpPr>
        <p:spPr>
          <a:xfrm>
            <a:off x="7239000" y="6546850"/>
            <a:ext cx="1905000" cy="153888"/>
          </a:xfr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2A290BC-8FB1-4199-90D8-839239A48DE3}" type="datetimeFigureOut">
              <a:rPr kumimoji="1" lang="ja-JP" altLang="en-US" smtClean="0"/>
              <a:pPr/>
              <a:t>2016/9/11</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F5617F28-5801-4873-B88E-BFD39F799AF9}" type="slidenum">
              <a:rPr lang="en-US" altLang="ja-JP" smtClean="0"/>
              <a:pPr>
                <a:defRPr/>
              </a:pPr>
              <a:t>‹#›</a:t>
            </a:fld>
            <a:endParaRPr lang="en-US" altLang="ja-JP"/>
          </a:p>
        </p:txBody>
      </p:sp>
    </p:spTree>
    <p:extLst>
      <p:ext uri="{BB962C8B-B14F-4D97-AF65-F5344CB8AC3E}">
        <p14:creationId xmlns:p14="http://schemas.microsoft.com/office/powerpoint/2010/main" xmlns="" val="1362688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28600" y="2133600"/>
            <a:ext cx="8915400" cy="12979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Importance of PMW constellation for SST and impacts</a:t>
            </a:r>
            <a:endParaRPr sz="4200" b="1" dirty="0">
              <a:solidFill>
                <a:srgbClr val="FFFFFF"/>
              </a:solidFill>
              <a:latin typeface="+mj-lt"/>
            </a:endParaRPr>
          </a:p>
        </p:txBody>
      </p:sp>
      <p:sp>
        <p:nvSpPr>
          <p:cNvPr id="11" name="Shape 11"/>
          <p:cNvSpPr/>
          <p:nvPr/>
        </p:nvSpPr>
        <p:spPr>
          <a:xfrm>
            <a:off x="304800" y="3657600"/>
            <a:ext cx="5562600" cy="2895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CEOS Sea Surface Temperature Virtual Constellation SST-VC and </a:t>
            </a:r>
          </a:p>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Group for High Resolution Sea Surface Temperature</a:t>
            </a:r>
            <a:endParaRPr b="1"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SIT Tech Workshop 2016 </a:t>
            </a:r>
            <a:r>
              <a:rPr sz="1600" dirty="0" smtClean="0">
                <a:solidFill>
                  <a:srgbClr val="FFFFFF"/>
                </a:solidFill>
                <a:latin typeface="+mj-lt"/>
                <a:ea typeface="Arial Bold"/>
                <a:cs typeface="Arial Bold"/>
                <a:sym typeface="Arial Bold"/>
              </a:rPr>
              <a:t>Agenda </a:t>
            </a:r>
            <a:r>
              <a:rPr sz="1600" dirty="0">
                <a:solidFill>
                  <a:srgbClr val="FFFFFF"/>
                </a:solidFill>
                <a:latin typeface="+mj-lt"/>
                <a:ea typeface="Arial Bold"/>
                <a:cs typeface="Arial Bold"/>
                <a:sym typeface="Arial Bold"/>
              </a:rPr>
              <a:t>Item </a:t>
            </a:r>
            <a:r>
              <a:rPr lang="en-US" sz="1600" dirty="0" smtClean="0">
                <a:solidFill>
                  <a:srgbClr val="FFFFFF"/>
                </a:solidFill>
                <a:latin typeface="+mj-lt"/>
                <a:ea typeface="Arial Bold"/>
                <a:cs typeface="Arial Bold"/>
                <a:sym typeface="Arial Bold"/>
              </a:rPr>
              <a:t>21</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sz="1600" dirty="0" smtClean="0">
                <a:solidFill>
                  <a:srgbClr val="FFFFFF"/>
                </a:solidFill>
                <a:latin typeface="+mj-lt"/>
                <a:ea typeface="Arial Bold"/>
                <a:cs typeface="Arial Bold"/>
                <a:sym typeface="Arial Bold"/>
              </a:rPr>
              <a:t>CEOS S</a:t>
            </a:r>
            <a:r>
              <a:rPr lang="en-AU" sz="1600" dirty="0" err="1" smtClean="0">
                <a:solidFill>
                  <a:srgbClr val="FFFFFF"/>
                </a:solidFill>
                <a:latin typeface="+mj-lt"/>
                <a:ea typeface="Arial Bold"/>
                <a:cs typeface="Arial Bold"/>
                <a:sym typeface="Arial Bold"/>
              </a:rPr>
              <a:t>trategic</a:t>
            </a:r>
            <a:r>
              <a:rPr lang="en-AU" sz="1600" dirty="0" smtClean="0">
                <a:solidFill>
                  <a:srgbClr val="FFFFFF"/>
                </a:solidFill>
                <a:latin typeface="+mj-lt"/>
                <a:ea typeface="Arial Bold"/>
                <a:cs typeface="Arial Bold"/>
                <a:sym typeface="Arial Bold"/>
              </a:rPr>
              <a:t> Implementation Team Tech Workshop</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Oxford, UK</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sz="1600" dirty="0" smtClean="0">
                <a:solidFill>
                  <a:srgbClr val="FFFFFF"/>
                </a:solidFill>
                <a:latin typeface="+mj-lt"/>
                <a:ea typeface="Arial Bold"/>
                <a:cs typeface="Arial Bold"/>
                <a:sym typeface="Arial Bold"/>
              </a:rPr>
              <a:t>14</a:t>
            </a:r>
            <a:r>
              <a:rPr lang="en-AU" sz="1600" baseline="30000" dirty="0" smtClean="0">
                <a:solidFill>
                  <a:srgbClr val="FFFFFF"/>
                </a:solidFill>
                <a:latin typeface="+mj-lt"/>
                <a:ea typeface="Arial Bold"/>
                <a:cs typeface="Arial Bold"/>
                <a:sym typeface="Arial Bold"/>
              </a:rPr>
              <a:t>th</a:t>
            </a:r>
            <a:r>
              <a:rPr lang="en-AU" sz="1600" dirty="0" smtClean="0">
                <a:solidFill>
                  <a:srgbClr val="FFFFFF"/>
                </a:solidFill>
                <a:latin typeface="+mj-lt"/>
                <a:ea typeface="Arial Bold"/>
                <a:cs typeface="Arial Bold"/>
                <a:sym typeface="Arial Bold"/>
              </a:rPr>
              <a:t>-15</a:t>
            </a:r>
            <a:r>
              <a:rPr lang="en-AU" sz="1600" baseline="30000" dirty="0" smtClean="0">
                <a:solidFill>
                  <a:srgbClr val="FFFFFF"/>
                </a:solidFill>
                <a:latin typeface="+mj-lt"/>
                <a:ea typeface="Arial Bold"/>
                <a:cs typeface="Arial Bold"/>
                <a:sym typeface="Arial Bold"/>
              </a:rPr>
              <a:t>th</a:t>
            </a:r>
            <a:r>
              <a:rPr lang="en-AU" sz="1600" dirty="0" smtClean="0">
                <a:solidFill>
                  <a:srgbClr val="FFFFFF"/>
                </a:solidFill>
                <a:latin typeface="+mj-lt"/>
                <a:ea typeface="Arial Bold"/>
                <a:cs typeface="Arial Bold"/>
                <a:sym typeface="Arial Bold"/>
              </a:rPr>
              <a:t> September 2016</a:t>
            </a:r>
            <a:endParaRPr sz="1600" dirty="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533400" y="457200"/>
            <a:ext cx="2507906" cy="993132"/>
          </a:xfrm>
          <a:prstGeom prst="rect">
            <a:avLst/>
          </a:prstGeom>
          <a:ln w="12700">
            <a:miter lim="400000"/>
          </a:ln>
        </p:spPr>
      </p:pic>
      <p:sp>
        <p:nvSpPr>
          <p:cNvPr id="5" name="Shape 10"/>
          <p:cNvSpPr txBox="1">
            <a:spLocks/>
          </p:cNvSpPr>
          <p:nvPr/>
        </p:nvSpPr>
        <p:spPr>
          <a:xfrm>
            <a:off x="533400" y="1524000"/>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pic>
        <p:nvPicPr>
          <p:cNvPr id="7" name="Picture 6" descr="sstvc-logos.png"/>
          <p:cNvPicPr>
            <a:picLocks noChangeAspect="1"/>
          </p:cNvPicPr>
          <p:nvPr/>
        </p:nvPicPr>
        <p:blipFill>
          <a:blip r:embed="rId3" cstate="print"/>
          <a:stretch>
            <a:fillRect/>
          </a:stretch>
        </p:blipFill>
        <p:spPr>
          <a:xfrm>
            <a:off x="4038600" y="152400"/>
            <a:ext cx="4953000" cy="971416"/>
          </a:xfrm>
          <a:prstGeom prst="rect">
            <a:avLst/>
          </a:prstGeom>
        </p:spPr>
      </p:pic>
      <p:pic>
        <p:nvPicPr>
          <p:cNvPr id="8" name="Picture 7" descr="ghrsstlogo.png"/>
          <p:cNvPicPr>
            <a:picLocks noChangeAspect="1"/>
          </p:cNvPicPr>
          <p:nvPr/>
        </p:nvPicPr>
        <p:blipFill>
          <a:blip r:embed="rId4" cstate="print"/>
          <a:stretch>
            <a:fillRect/>
          </a:stretch>
        </p:blipFill>
        <p:spPr>
          <a:xfrm>
            <a:off x="6629400" y="1219200"/>
            <a:ext cx="2355479" cy="882674"/>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05000" y="152400"/>
            <a:ext cx="5965299" cy="1139350"/>
          </a:xfrm>
        </p:spPr>
        <p:txBody>
          <a:bodyPr>
            <a:noAutofit/>
          </a:bodyPr>
          <a:lstStyle/>
          <a:p>
            <a:pPr algn="l"/>
            <a:r>
              <a:rPr lang="en-US" altLang="ja-JP" sz="3200" dirty="0">
                <a:solidFill>
                  <a:schemeClr val="bg1"/>
                </a:solidFill>
              </a:rPr>
              <a:t>HaiYang-2B (HY-2B)</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395536" y="1412776"/>
            <a:ext cx="4862264" cy="5184576"/>
          </a:xfrm>
        </p:spPr>
        <p:txBody>
          <a:bodyPr>
            <a:noAutofit/>
          </a:bodyPr>
          <a:lstStyle/>
          <a:p>
            <a:r>
              <a:rPr kumimoji="1" lang="en-US" altLang="ja-JP" sz="2400" dirty="0"/>
              <a:t>Phase: </a:t>
            </a:r>
            <a:r>
              <a:rPr kumimoji="1" lang="en-US" altLang="ja-JP" sz="2400" i="1" dirty="0">
                <a:solidFill>
                  <a:schemeClr val="accent6">
                    <a:lumMod val="75000"/>
                  </a:schemeClr>
                </a:solidFill>
              </a:rPr>
              <a:t>APPROVED</a:t>
            </a:r>
          </a:p>
          <a:p>
            <a:r>
              <a:rPr lang="en-US" altLang="ja-JP" sz="2400" dirty="0"/>
              <a:t>Developer: </a:t>
            </a:r>
          </a:p>
          <a:p>
            <a:pPr lvl="1"/>
            <a:r>
              <a:rPr kumimoji="1" lang="en-US" altLang="ja-JP" sz="2000" dirty="0"/>
              <a:t>SOA/NSOAS (China)</a:t>
            </a:r>
          </a:p>
          <a:p>
            <a:r>
              <a:rPr kumimoji="1" lang="en-US" altLang="ja-JP" sz="2400" dirty="0"/>
              <a:t>Launch: 2017</a:t>
            </a:r>
          </a:p>
          <a:p>
            <a:r>
              <a:rPr lang="en-US" altLang="ja-JP" sz="2400" dirty="0"/>
              <a:t>Instrument(s):</a:t>
            </a:r>
          </a:p>
          <a:p>
            <a:pPr lvl="1"/>
            <a:r>
              <a:rPr lang="en-US" altLang="ja-JP" sz="2000" dirty="0"/>
              <a:t>Microwave Radiometer Imager (MWRI)</a:t>
            </a:r>
          </a:p>
          <a:p>
            <a:pPr lvl="1"/>
            <a:r>
              <a:rPr lang="en-US" altLang="ja-JP" sz="2000" dirty="0"/>
              <a:t>Radar Altimeter (RA)</a:t>
            </a:r>
          </a:p>
          <a:p>
            <a:pPr lvl="1"/>
            <a:r>
              <a:rPr lang="en-US" altLang="ja-JP" sz="2000" dirty="0"/>
              <a:t>Ku-band Rotational Fan-beam </a:t>
            </a:r>
            <a:r>
              <a:rPr lang="en-US" altLang="ja-JP" sz="2000" dirty="0" err="1"/>
              <a:t>Scatterometer</a:t>
            </a:r>
            <a:r>
              <a:rPr lang="en-US" altLang="ja-JP" sz="2000" dirty="0"/>
              <a:t> (SCAT), etc. </a:t>
            </a:r>
          </a:p>
          <a:p>
            <a:r>
              <a:rPr lang="en-US" altLang="ja-JP" sz="2400" dirty="0"/>
              <a:t>Orbit: Sun-synchronous, 970km</a:t>
            </a:r>
            <a:endParaRPr kumimoji="1" lang="en-US" altLang="ja-JP" sz="2000" dirty="0"/>
          </a:p>
          <a:p>
            <a:r>
              <a:rPr lang="en-US" altLang="ja-JP" sz="2400" dirty="0"/>
              <a:t>Local Time Ascending Node (ATAN): 18:00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xmlns="" val="525702323"/>
              </p:ext>
            </p:extLst>
          </p:nvPr>
        </p:nvGraphicFramePr>
        <p:xfrm>
          <a:off x="5447530" y="3737312"/>
          <a:ext cx="3553626" cy="2590800"/>
        </p:xfrm>
        <a:graphic>
          <a:graphicData uri="http://schemas.openxmlformats.org/drawingml/2006/table">
            <a:tbl>
              <a:tblPr firstRow="1" bandRow="1">
                <a:tableStyleId>{5940675A-B579-460E-94D1-54222C63F5DA}</a:tableStyleId>
              </a:tblPr>
              <a:tblGrid>
                <a:gridCol w="2553494">
                  <a:extLst>
                    <a:ext uri="{9D8B030D-6E8A-4147-A177-3AD203B41FA5}">
                      <a16:colId xmlns:a16="http://schemas.microsoft.com/office/drawing/2014/main" xmlns="" val="20000"/>
                    </a:ext>
                  </a:extLst>
                </a:gridCol>
                <a:gridCol w="1000132">
                  <a:extLst>
                    <a:ext uri="{9D8B030D-6E8A-4147-A177-3AD203B41FA5}">
                      <a16:colId xmlns:a16="http://schemas.microsoft.com/office/drawing/2014/main" xmlns=""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marL="0" algn="ctr" defTabSz="914400" rtl="0" eaLnBrk="1" latinLnBrk="0" hangingPunct="1"/>
                      <a:r>
                        <a:rPr kumimoji="1" lang="en-US" altLang="ja-JP" sz="1800" kern="1200" dirty="0">
                          <a:solidFill>
                            <a:schemeClr val="tx1"/>
                          </a:solidFill>
                          <a:latin typeface="+mn-lt"/>
                          <a:ea typeface="+mn-ea"/>
                          <a:cs typeface="+mn-cs"/>
                        </a:rPr>
                        <a:t>1.0</a:t>
                      </a:r>
                      <a:endParaRPr kumimoji="1" lang="ja-JP" altLang="en-US" sz="1800" kern="1200" dirty="0">
                        <a:solidFill>
                          <a:schemeClr val="tx1"/>
                        </a:solidFill>
                        <a:latin typeface="+mn-lt"/>
                        <a:ea typeface="+mn-ea"/>
                        <a:cs typeface="+mn-cs"/>
                      </a:endParaRPr>
                    </a:p>
                  </a:txBody>
                  <a:tcPr/>
                </a:tc>
                <a:extLst>
                  <a:ext uri="{0D108BD9-81ED-4DB2-BD59-A6C34878D82A}">
                    <a16:rowId xmlns:a16="http://schemas.microsoft.com/office/drawing/2014/main" xmlns=""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marL="0" algn="ctr" defTabSz="914400" rtl="0" eaLnBrk="1" latinLnBrk="0" hangingPunct="1"/>
                      <a:r>
                        <a:rPr kumimoji="1" lang="en-US" altLang="ja-JP" sz="1800" kern="1200" dirty="0">
                          <a:solidFill>
                            <a:schemeClr val="tx1"/>
                          </a:solidFill>
                          <a:latin typeface="+mn-lt"/>
                          <a:ea typeface="+mn-ea"/>
                          <a:cs typeface="+mn-cs"/>
                        </a:rPr>
                        <a:t>1600</a:t>
                      </a:r>
                    </a:p>
                  </a:txBody>
                  <a:tcPr/>
                </a:tc>
                <a:extLst>
                  <a:ext uri="{0D108BD9-81ED-4DB2-BD59-A6C34878D82A}">
                    <a16:rowId xmlns:a16="http://schemas.microsoft.com/office/drawing/2014/main" xmlns=""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marL="0" algn="ctr" defTabSz="914400" rtl="0" eaLnBrk="1" latinLnBrk="0" hangingPunct="1"/>
                      <a:r>
                        <a:rPr kumimoji="1" lang="en-US" altLang="ja-JP" sz="1800" kern="1200" dirty="0">
                          <a:solidFill>
                            <a:schemeClr val="tx1"/>
                          </a:solidFill>
                          <a:latin typeface="+mn-lt"/>
                          <a:ea typeface="+mn-ea"/>
                          <a:cs typeface="+mn-cs"/>
                        </a:rPr>
                        <a:t>9</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marL="0" algn="ctr" defTabSz="914400" rtl="0" eaLnBrk="1" latinLnBrk="0" hangingPunct="1"/>
                      <a:r>
                        <a:rPr kumimoji="1" lang="en-US" altLang="ja-JP" sz="1800" kern="1200" dirty="0">
                          <a:solidFill>
                            <a:schemeClr val="tx1"/>
                          </a:solidFill>
                          <a:latin typeface="+mn-lt"/>
                          <a:ea typeface="+mn-ea"/>
                          <a:cs typeface="+mn-cs"/>
                        </a:rPr>
                        <a:t>6.9-37</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zh-CN" sz="1800" kern="1200" dirty="0">
                          <a:solidFill>
                            <a:schemeClr val="tx1"/>
                          </a:solidFill>
                          <a:latin typeface="+mn-lt"/>
                          <a:ea typeface="+mn-ea"/>
                          <a:cs typeface="+mn-cs"/>
                        </a:rPr>
                        <a:t>150</a:t>
                      </a:r>
                      <a:r>
                        <a:rPr kumimoji="1" lang="en-US" altLang="ja-JP" sz="1800" kern="1200" dirty="0">
                          <a:solidFill>
                            <a:schemeClr val="tx1"/>
                          </a:solidFill>
                          <a:latin typeface="+mn-lt"/>
                          <a:ea typeface="+mn-ea"/>
                          <a:cs typeface="+mn-cs"/>
                        </a:rPr>
                        <a:t>x</a:t>
                      </a:r>
                      <a:r>
                        <a:rPr kumimoji="1" lang="en-US" altLang="zh-CN" sz="1800" kern="1200" dirty="0">
                          <a:solidFill>
                            <a:schemeClr val="tx1"/>
                          </a:solidFill>
                          <a:latin typeface="+mn-lt"/>
                          <a:ea typeface="+mn-ea"/>
                          <a:cs typeface="+mn-cs"/>
                        </a:rPr>
                        <a:t>90</a:t>
                      </a:r>
                      <a:endParaRPr kumimoji="1" lang="ja-JP" altLang="en-US" sz="1800" kern="1200" dirty="0">
                        <a:solidFill>
                          <a:schemeClr val="tx1"/>
                        </a:solidFill>
                        <a:latin typeface="+mn-lt"/>
                        <a:ea typeface="+mn-ea"/>
                        <a:cs typeface="+mn-cs"/>
                      </a:endParaRPr>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zh-CN" sz="1800" kern="1200" dirty="0">
                          <a:solidFill>
                            <a:schemeClr val="tx1"/>
                          </a:solidFill>
                          <a:latin typeface="+mn-lt"/>
                          <a:ea typeface="+mn-ea"/>
                          <a:cs typeface="+mn-cs"/>
                        </a:rPr>
                        <a:t>110</a:t>
                      </a:r>
                      <a:r>
                        <a:rPr kumimoji="1" lang="en-US" altLang="ja-JP" sz="1800" kern="1200" dirty="0">
                          <a:solidFill>
                            <a:schemeClr val="tx1"/>
                          </a:solidFill>
                          <a:latin typeface="+mn-lt"/>
                          <a:ea typeface="+mn-ea"/>
                          <a:cs typeface="+mn-cs"/>
                        </a:rPr>
                        <a:t>x</a:t>
                      </a:r>
                      <a:r>
                        <a:rPr kumimoji="1" lang="en-US" altLang="zh-CN" sz="1800" kern="1200" dirty="0">
                          <a:solidFill>
                            <a:schemeClr val="tx1"/>
                          </a:solidFill>
                          <a:latin typeface="+mn-lt"/>
                          <a:ea typeface="+mn-ea"/>
                          <a:cs typeface="+mn-cs"/>
                        </a:rPr>
                        <a:t>70</a:t>
                      </a:r>
                      <a:endParaRPr kumimoji="1" lang="ja-JP" altLang="en-US" sz="1800" kern="1200" dirty="0">
                        <a:solidFill>
                          <a:schemeClr val="tx1"/>
                        </a:solidFill>
                        <a:latin typeface="+mn-lt"/>
                        <a:ea typeface="+mn-ea"/>
                        <a:cs typeface="+mn-cs"/>
                      </a:endParaRPr>
                    </a:p>
                  </a:txBody>
                  <a:tcPr/>
                </a:tc>
                <a:extLst>
                  <a:ext uri="{0D108BD9-81ED-4DB2-BD59-A6C34878D82A}">
                    <a16:rowId xmlns:a16="http://schemas.microsoft.com/office/drawing/2014/main" xmlns="" val="10006"/>
                  </a:ext>
                </a:extLst>
              </a:tr>
            </a:tbl>
          </a:graphicData>
        </a:graphic>
      </p:graphicFrame>
      <p:sp>
        <p:nvSpPr>
          <p:cNvPr id="8" name="テキスト ボックス 7"/>
          <p:cNvSpPr txBox="1"/>
          <p:nvPr/>
        </p:nvSpPr>
        <p:spPr>
          <a:xfrm>
            <a:off x="6804249" y="3337247"/>
            <a:ext cx="1988096" cy="307777"/>
          </a:xfrm>
          <a:prstGeom prst="rect">
            <a:avLst/>
          </a:prstGeom>
          <a:noFill/>
        </p:spPr>
        <p:txBody>
          <a:bodyPr wrap="square" rtlCol="0">
            <a:spAutoFit/>
          </a:bodyPr>
          <a:lstStyle/>
          <a:p>
            <a:pPr algn="r"/>
            <a:r>
              <a:rPr kumimoji="1" lang="en-US" altLang="ja-JP" dirty="0"/>
              <a:t>Image by NSOAS</a:t>
            </a:r>
            <a:endParaRPr kumimoji="1" lang="ja-JP" altLang="en-US" dirty="0"/>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xmlns="" val="0"/>
              </a:ext>
            </a:extLst>
          </a:blip>
          <a:srcRect l="6014" r="3923" b="13246"/>
          <a:stretch/>
        </p:blipFill>
        <p:spPr>
          <a:xfrm>
            <a:off x="5508104" y="947384"/>
            <a:ext cx="3284241" cy="2389864"/>
          </a:xfrm>
          <a:prstGeom prst="rect">
            <a:avLst/>
          </a:prstGeom>
        </p:spPr>
      </p:pic>
      <p:sp>
        <p:nvSpPr>
          <p:cNvPr id="10" name="矩形 9"/>
          <p:cNvSpPr/>
          <p:nvPr/>
        </p:nvSpPr>
        <p:spPr>
          <a:xfrm>
            <a:off x="2971800" y="6334780"/>
            <a:ext cx="6172200" cy="584775"/>
          </a:xfrm>
          <a:prstGeom prst="rect">
            <a:avLst/>
          </a:prstGeom>
        </p:spPr>
        <p:txBody>
          <a:bodyPr wrap="square">
            <a:spAutoFit/>
          </a:bodyPr>
          <a:lstStyle/>
          <a:p>
            <a:pPr algn="r"/>
            <a:r>
              <a:rPr lang="en-US" altLang="zh-CN" sz="1600" dirty="0"/>
              <a:t>The Earth incidence angle of HY-2A MWRI is 47.7 </a:t>
            </a:r>
            <a:r>
              <a:rPr lang="en-US" altLang="zh-CN" sz="1600" dirty="0" err="1">
                <a:sym typeface="Symbol"/>
              </a:rPr>
              <a:t>deg</a:t>
            </a:r>
            <a:r>
              <a:rPr lang="en-US" altLang="zh-CN" sz="1600" dirty="0">
                <a:sym typeface="Symbol"/>
              </a:rPr>
              <a:t>, while the </a:t>
            </a:r>
            <a:r>
              <a:rPr lang="en-US" altLang="zh-CN" sz="1600" dirty="0"/>
              <a:t>Earth incidence angle of HY-2B MWRI is 53 </a:t>
            </a:r>
            <a:r>
              <a:rPr lang="en-US" altLang="zh-CN" sz="1600" dirty="0">
                <a:sym typeface="Symbol"/>
              </a:rPr>
              <a:t>deg.</a:t>
            </a:r>
            <a:endParaRPr lang="zh-CN" altLang="en-US" sz="1600" dirty="0"/>
          </a:p>
        </p:txBody>
      </p:sp>
    </p:spTree>
    <p:extLst>
      <p:ext uri="{BB962C8B-B14F-4D97-AF65-F5344CB8AC3E}">
        <p14:creationId xmlns:p14="http://schemas.microsoft.com/office/powerpoint/2010/main" xmlns="" val="97740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28600"/>
            <a:ext cx="5965299" cy="1139350"/>
          </a:xfrm>
        </p:spPr>
        <p:txBody>
          <a:bodyPr>
            <a:noAutofit/>
          </a:bodyPr>
          <a:lstStyle/>
          <a:p>
            <a:pPr algn="l"/>
            <a:r>
              <a:rPr lang="en-US" altLang="ja-JP" sz="3200" dirty="0">
                <a:solidFill>
                  <a:schemeClr val="bg1"/>
                </a:solidFill>
              </a:rPr>
              <a:t>FengYun-3B (FY-3B)</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412776"/>
            <a:ext cx="5257800"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kumimoji="1" lang="en-US" altLang="ja-JP" sz="2000" dirty="0"/>
              <a:t>CMA (China)</a:t>
            </a:r>
          </a:p>
          <a:p>
            <a:r>
              <a:rPr kumimoji="1" lang="en-US" altLang="ja-JP" sz="2400" dirty="0"/>
              <a:t>Launch</a:t>
            </a:r>
            <a:r>
              <a:rPr lang="en-US" altLang="ja-JP" sz="2400" dirty="0"/>
              <a:t>: November 5, 2010</a:t>
            </a:r>
            <a:endParaRPr lang="en-US" altLang="ja-JP" sz="2000" dirty="0"/>
          </a:p>
          <a:p>
            <a:r>
              <a:rPr lang="en-US" altLang="ja-JP" sz="2400" dirty="0"/>
              <a:t>Instrument(s):</a:t>
            </a:r>
          </a:p>
          <a:p>
            <a:pPr lvl="1"/>
            <a:r>
              <a:rPr lang="en-US" altLang="ja-JP" sz="2000" dirty="0"/>
              <a:t>Microwave Radiometer Imager (MWRI)</a:t>
            </a:r>
          </a:p>
          <a:p>
            <a:pPr lvl="1"/>
            <a:r>
              <a:rPr lang="en-US" altLang="ja-JP" sz="2000" dirty="0"/>
              <a:t>Microwave Temperature Sounder (MWTS)</a:t>
            </a:r>
          </a:p>
          <a:p>
            <a:pPr lvl="1"/>
            <a:r>
              <a:rPr lang="en-US" altLang="ja-JP" sz="2000" dirty="0"/>
              <a:t>Microwave Humidity Sounder (MWHS), etc.</a:t>
            </a:r>
          </a:p>
          <a:p>
            <a:r>
              <a:rPr lang="en-US" altLang="ja-JP" sz="2400" dirty="0"/>
              <a:t>Orbit: Sun-synchronous, </a:t>
            </a:r>
            <a:r>
              <a:rPr lang="en-US" altLang="ja-JP" sz="2400" dirty="0">
                <a:effectLst/>
              </a:rPr>
              <a:t>836.4</a:t>
            </a:r>
            <a:r>
              <a:rPr lang="en-US" altLang="ja-JP" sz="2400" dirty="0"/>
              <a:t>km</a:t>
            </a:r>
            <a:endParaRPr kumimoji="1" lang="en-US" altLang="ja-JP" sz="2000" dirty="0"/>
          </a:p>
          <a:p>
            <a:r>
              <a:rPr lang="en-US" altLang="ja-JP" sz="2400" dirty="0"/>
              <a:t>Local Time Ascending Node (ATAN): 13:40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xmlns="" val="722098902"/>
              </p:ext>
            </p:extLst>
          </p:nvPr>
        </p:nvGraphicFramePr>
        <p:xfrm>
          <a:off x="5447530" y="3607008"/>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effectLst/>
                        </a:rPr>
                        <a:t>0.98x0.90</a:t>
                      </a:r>
                      <a:endParaRPr kumimoji="1" lang="ja-JP" altLang="en-US" dirty="0"/>
                    </a:p>
                  </a:txBody>
                  <a:tcPr/>
                </a:tc>
                <a:extLst>
                  <a:ext uri="{0D108BD9-81ED-4DB2-BD59-A6C34878D82A}">
                    <a16:rowId xmlns:a16="http://schemas.microsoft.com/office/drawing/2014/main" xmlns=""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1430</a:t>
                      </a:r>
                    </a:p>
                  </a:txBody>
                  <a:tcPr/>
                </a:tc>
                <a:extLst>
                  <a:ext uri="{0D108BD9-81ED-4DB2-BD59-A6C34878D82A}">
                    <a16:rowId xmlns:a16="http://schemas.microsoft.com/office/drawing/2014/main" xmlns=""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10</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10.65-89</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51x85</a:t>
                      </a:r>
                      <a:endParaRPr kumimoji="1" lang="ja-JP" altLang="en-US" dirty="0"/>
                    </a:p>
                  </a:txBody>
                  <a:tcPr/>
                </a:tc>
                <a:extLst>
                  <a:ext uri="{0D108BD9-81ED-4DB2-BD59-A6C34878D82A}">
                    <a16:rowId xmlns:a16="http://schemas.microsoft.com/office/drawing/2014/main" xmlns="" val="10006"/>
                  </a:ext>
                </a:extLst>
              </a:tr>
            </a:tbl>
          </a:graphicData>
        </a:graphic>
      </p:graphicFrame>
      <p:pic>
        <p:nvPicPr>
          <p:cNvPr id="2" name="図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349409"/>
            <a:ext cx="3456384" cy="1935575"/>
          </a:xfrm>
          <a:prstGeom prst="rect">
            <a:avLst/>
          </a:prstGeom>
        </p:spPr>
      </p:pic>
      <p:sp>
        <p:nvSpPr>
          <p:cNvPr id="8" name="テキスト ボックス 7"/>
          <p:cNvSpPr txBox="1"/>
          <p:nvPr/>
        </p:nvSpPr>
        <p:spPr>
          <a:xfrm>
            <a:off x="6248400" y="3288268"/>
            <a:ext cx="2543945" cy="369332"/>
          </a:xfrm>
          <a:prstGeom prst="rect">
            <a:avLst/>
          </a:prstGeom>
          <a:noFill/>
        </p:spPr>
        <p:txBody>
          <a:bodyPr wrap="square" rtlCol="0">
            <a:spAutoFit/>
          </a:bodyPr>
          <a:lstStyle/>
          <a:p>
            <a:pPr algn="r"/>
            <a:r>
              <a:rPr kumimoji="1" lang="en-US" altLang="ja-JP" dirty="0"/>
              <a:t>Image by CMA/NMSC</a:t>
            </a:r>
            <a:endParaRPr kumimoji="1" lang="ja-JP" altLang="en-US" dirty="0"/>
          </a:p>
        </p:txBody>
      </p:sp>
    </p:spTree>
    <p:extLst>
      <p:ext uri="{BB962C8B-B14F-4D97-AF65-F5344CB8AC3E}">
        <p14:creationId xmlns:p14="http://schemas.microsoft.com/office/powerpoint/2010/main" xmlns="" val="79414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28600"/>
            <a:ext cx="5965299" cy="1139350"/>
          </a:xfrm>
        </p:spPr>
        <p:txBody>
          <a:bodyPr>
            <a:noAutofit/>
          </a:bodyPr>
          <a:lstStyle/>
          <a:p>
            <a:pPr algn="l"/>
            <a:r>
              <a:rPr lang="en-US" altLang="ja-JP" sz="3200" dirty="0">
                <a:solidFill>
                  <a:schemeClr val="bg1"/>
                </a:solidFill>
              </a:rPr>
              <a:t>FengYun-3C (FY-3C)</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412776"/>
            <a:ext cx="5257800"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kumimoji="1" lang="en-US" altLang="ja-JP" sz="2000" dirty="0"/>
              <a:t>CMA (China)</a:t>
            </a:r>
          </a:p>
          <a:p>
            <a:r>
              <a:rPr kumimoji="1" lang="en-US" altLang="ja-JP" sz="2400" dirty="0"/>
              <a:t>Launch</a:t>
            </a:r>
            <a:r>
              <a:rPr lang="en-US" altLang="ja-JP" sz="2400" dirty="0"/>
              <a:t>: 23 September, 2013</a:t>
            </a:r>
            <a:endParaRPr lang="en-US" altLang="ja-JP" sz="2000" dirty="0"/>
          </a:p>
          <a:p>
            <a:r>
              <a:rPr lang="en-US" altLang="ja-JP" sz="2400" dirty="0"/>
              <a:t>Instrument(s):</a:t>
            </a:r>
          </a:p>
          <a:p>
            <a:pPr lvl="1"/>
            <a:r>
              <a:rPr lang="en-US" altLang="ja-JP" sz="2000" dirty="0"/>
              <a:t>Microwave Radiometer Imager (MWRI)</a:t>
            </a:r>
          </a:p>
          <a:p>
            <a:pPr lvl="1"/>
            <a:r>
              <a:rPr lang="en-US" altLang="ja-JP" sz="2000" dirty="0"/>
              <a:t>Microwave Temperature Sounder (MWTS)</a:t>
            </a:r>
          </a:p>
          <a:p>
            <a:pPr lvl="1"/>
            <a:r>
              <a:rPr lang="en-US" altLang="ja-JP" sz="2000" dirty="0"/>
              <a:t>Microwave Humidity Sounder (MWHS), etc.</a:t>
            </a:r>
          </a:p>
          <a:p>
            <a:r>
              <a:rPr lang="en-US" altLang="ja-JP" sz="2400" dirty="0"/>
              <a:t>Orbit: Sun-synchronous, </a:t>
            </a:r>
            <a:r>
              <a:rPr lang="en-US" altLang="ja-JP" sz="2400" dirty="0">
                <a:effectLst/>
              </a:rPr>
              <a:t>836.4</a:t>
            </a:r>
            <a:r>
              <a:rPr lang="en-US" altLang="ja-JP" sz="2400" dirty="0"/>
              <a:t>km</a:t>
            </a:r>
            <a:endParaRPr kumimoji="1" lang="en-US" altLang="ja-JP" sz="2000" dirty="0"/>
          </a:p>
          <a:p>
            <a:r>
              <a:rPr lang="en-US" altLang="ja-JP" sz="2400" dirty="0"/>
              <a:t>Local Time Ascending Node (ATAN): 22:00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xmlns="" val="2522470067"/>
              </p:ext>
            </p:extLst>
          </p:nvPr>
        </p:nvGraphicFramePr>
        <p:xfrm>
          <a:off x="5447530" y="3607008"/>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effectLst/>
                        </a:rPr>
                        <a:t>0.98x0.90</a:t>
                      </a:r>
                      <a:endParaRPr kumimoji="1" lang="ja-JP" altLang="en-US" dirty="0"/>
                    </a:p>
                  </a:txBody>
                  <a:tcPr/>
                </a:tc>
                <a:extLst>
                  <a:ext uri="{0D108BD9-81ED-4DB2-BD59-A6C34878D82A}">
                    <a16:rowId xmlns:a16="http://schemas.microsoft.com/office/drawing/2014/main" xmlns=""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1430</a:t>
                      </a:r>
                    </a:p>
                  </a:txBody>
                  <a:tcPr/>
                </a:tc>
                <a:extLst>
                  <a:ext uri="{0D108BD9-81ED-4DB2-BD59-A6C34878D82A}">
                    <a16:rowId xmlns:a16="http://schemas.microsoft.com/office/drawing/2014/main" xmlns=""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10</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10.65-89</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51x85</a:t>
                      </a:r>
                      <a:endParaRPr kumimoji="1" lang="ja-JP" altLang="en-US" dirty="0"/>
                    </a:p>
                  </a:txBody>
                  <a:tcPr/>
                </a:tc>
                <a:extLst>
                  <a:ext uri="{0D108BD9-81ED-4DB2-BD59-A6C34878D82A}">
                    <a16:rowId xmlns:a16="http://schemas.microsoft.com/office/drawing/2014/main" xmlns="" val="10006"/>
                  </a:ext>
                </a:extLst>
              </a:tr>
            </a:tbl>
          </a:graphicData>
        </a:graphic>
      </p:graphicFrame>
      <p:pic>
        <p:nvPicPr>
          <p:cNvPr id="2" name="図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349409"/>
            <a:ext cx="3456384" cy="1935575"/>
          </a:xfrm>
          <a:prstGeom prst="rect">
            <a:avLst/>
          </a:prstGeom>
        </p:spPr>
      </p:pic>
      <p:sp>
        <p:nvSpPr>
          <p:cNvPr id="8" name="テキスト ボックス 7"/>
          <p:cNvSpPr txBox="1"/>
          <p:nvPr/>
        </p:nvSpPr>
        <p:spPr>
          <a:xfrm>
            <a:off x="6019800" y="3265239"/>
            <a:ext cx="2772545" cy="369332"/>
          </a:xfrm>
          <a:prstGeom prst="rect">
            <a:avLst/>
          </a:prstGeom>
          <a:noFill/>
        </p:spPr>
        <p:txBody>
          <a:bodyPr wrap="square" rtlCol="0">
            <a:spAutoFit/>
          </a:bodyPr>
          <a:lstStyle/>
          <a:p>
            <a:pPr algn="r"/>
            <a:r>
              <a:rPr kumimoji="1" lang="en-US" altLang="ja-JP" dirty="0"/>
              <a:t>Image by CMA/NMSC</a:t>
            </a:r>
            <a:endParaRPr kumimoji="1" lang="ja-JP" altLang="en-US" dirty="0"/>
          </a:p>
        </p:txBody>
      </p:sp>
    </p:spTree>
    <p:extLst>
      <p:ext uri="{BB962C8B-B14F-4D97-AF65-F5344CB8AC3E}">
        <p14:creationId xmlns:p14="http://schemas.microsoft.com/office/powerpoint/2010/main" xmlns="" val="232897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28600"/>
            <a:ext cx="5965299" cy="1139350"/>
          </a:xfrm>
        </p:spPr>
        <p:txBody>
          <a:bodyPr>
            <a:noAutofit/>
          </a:bodyPr>
          <a:lstStyle/>
          <a:p>
            <a:pPr algn="l"/>
            <a:r>
              <a:rPr lang="en-US" altLang="ja-JP" sz="3200" dirty="0">
                <a:solidFill>
                  <a:schemeClr val="bg1"/>
                </a:solidFill>
              </a:rPr>
              <a:t>FengYun-3D (FY-3D)</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412776"/>
            <a:ext cx="5334000" cy="5184576"/>
          </a:xfrm>
        </p:spPr>
        <p:txBody>
          <a:bodyPr>
            <a:noAutofit/>
          </a:bodyPr>
          <a:lstStyle/>
          <a:p>
            <a:r>
              <a:rPr kumimoji="1" lang="en-US" altLang="ja-JP" sz="2400" dirty="0"/>
              <a:t>Phase: </a:t>
            </a:r>
            <a:r>
              <a:rPr kumimoji="1" lang="en-US" altLang="ja-JP" sz="2400" i="1" dirty="0">
                <a:solidFill>
                  <a:srgbClr val="FF0000"/>
                </a:solidFill>
              </a:rPr>
              <a:t>PLANNED</a:t>
            </a:r>
            <a:endParaRPr kumimoji="1" lang="en-US" altLang="ja-JP" sz="2000" i="1" dirty="0">
              <a:solidFill>
                <a:srgbClr val="FF0000"/>
              </a:solidFill>
            </a:endParaRPr>
          </a:p>
          <a:p>
            <a:r>
              <a:rPr lang="en-US" altLang="ja-JP" sz="2400" dirty="0"/>
              <a:t>Developer: </a:t>
            </a:r>
          </a:p>
          <a:p>
            <a:pPr lvl="1"/>
            <a:r>
              <a:rPr kumimoji="1" lang="en-US" altLang="ja-JP" sz="2000" dirty="0"/>
              <a:t>CMA (China)</a:t>
            </a:r>
          </a:p>
          <a:p>
            <a:r>
              <a:rPr kumimoji="1" lang="en-US" altLang="ja-JP" sz="2400" dirty="0"/>
              <a:t>Launch</a:t>
            </a:r>
            <a:r>
              <a:rPr lang="en-US" altLang="ja-JP" sz="2400" dirty="0"/>
              <a:t>: late 2016</a:t>
            </a:r>
            <a:endParaRPr lang="en-US" altLang="ja-JP" sz="2000" dirty="0"/>
          </a:p>
          <a:p>
            <a:r>
              <a:rPr lang="en-US" altLang="ja-JP" sz="2400" dirty="0"/>
              <a:t>Instrument(s):</a:t>
            </a:r>
          </a:p>
          <a:p>
            <a:pPr lvl="1"/>
            <a:r>
              <a:rPr lang="en-US" altLang="ja-JP" sz="2000" dirty="0"/>
              <a:t>Microwave Radiometer Imager (MWRI)</a:t>
            </a:r>
          </a:p>
          <a:p>
            <a:pPr lvl="1"/>
            <a:r>
              <a:rPr lang="en-US" altLang="ja-JP" sz="2000" dirty="0"/>
              <a:t>Microwave Temperature Sounder (MWTS)</a:t>
            </a:r>
          </a:p>
          <a:p>
            <a:pPr lvl="1"/>
            <a:r>
              <a:rPr lang="en-US" altLang="ja-JP" sz="2000" dirty="0"/>
              <a:t>Microwave Humidity Sounder (MWHS), etc.</a:t>
            </a:r>
          </a:p>
          <a:p>
            <a:r>
              <a:rPr lang="en-US" altLang="ja-JP" sz="2400" dirty="0"/>
              <a:t>Orbit: Sun-synchronous, </a:t>
            </a:r>
            <a:r>
              <a:rPr lang="en-US" altLang="ja-JP" sz="2400" dirty="0">
                <a:effectLst/>
              </a:rPr>
              <a:t>836.4</a:t>
            </a:r>
            <a:r>
              <a:rPr lang="en-US" altLang="ja-JP" sz="2400" dirty="0"/>
              <a:t>km</a:t>
            </a:r>
            <a:endParaRPr kumimoji="1" lang="en-US" altLang="ja-JP" sz="2000" dirty="0"/>
          </a:p>
          <a:p>
            <a:r>
              <a:rPr lang="en-US" altLang="ja-JP" sz="2400" dirty="0"/>
              <a:t>Local Time Ascending Node (ATAN): PM</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xmlns="" val="2888669350"/>
              </p:ext>
            </p:extLst>
          </p:nvPr>
        </p:nvGraphicFramePr>
        <p:xfrm>
          <a:off x="5447530" y="3607008"/>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effectLst/>
                        </a:rPr>
                        <a:t>0.98x0.90</a:t>
                      </a:r>
                      <a:endParaRPr kumimoji="1" lang="ja-JP" altLang="en-US" dirty="0"/>
                    </a:p>
                  </a:txBody>
                  <a:tcPr/>
                </a:tc>
                <a:extLst>
                  <a:ext uri="{0D108BD9-81ED-4DB2-BD59-A6C34878D82A}">
                    <a16:rowId xmlns:a16="http://schemas.microsoft.com/office/drawing/2014/main" xmlns=""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1430</a:t>
                      </a:r>
                    </a:p>
                  </a:txBody>
                  <a:tcPr/>
                </a:tc>
                <a:extLst>
                  <a:ext uri="{0D108BD9-81ED-4DB2-BD59-A6C34878D82A}">
                    <a16:rowId xmlns:a16="http://schemas.microsoft.com/office/drawing/2014/main" xmlns=""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10</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10.65-89</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51x85</a:t>
                      </a:r>
                      <a:endParaRPr kumimoji="1" lang="ja-JP" altLang="en-US" dirty="0"/>
                    </a:p>
                  </a:txBody>
                  <a:tcPr/>
                </a:tc>
                <a:extLst>
                  <a:ext uri="{0D108BD9-81ED-4DB2-BD59-A6C34878D82A}">
                    <a16:rowId xmlns:a16="http://schemas.microsoft.com/office/drawing/2014/main" xmlns="" val="10006"/>
                  </a:ext>
                </a:extLst>
              </a:tr>
            </a:tbl>
          </a:graphicData>
        </a:graphic>
      </p:graphicFrame>
      <p:pic>
        <p:nvPicPr>
          <p:cNvPr id="2" name="図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349409"/>
            <a:ext cx="3456384" cy="1935575"/>
          </a:xfrm>
          <a:prstGeom prst="rect">
            <a:avLst/>
          </a:prstGeom>
        </p:spPr>
      </p:pic>
      <p:sp>
        <p:nvSpPr>
          <p:cNvPr id="8" name="テキスト ボックス 7"/>
          <p:cNvSpPr txBox="1"/>
          <p:nvPr/>
        </p:nvSpPr>
        <p:spPr>
          <a:xfrm>
            <a:off x="6248400" y="3265239"/>
            <a:ext cx="2543945" cy="369332"/>
          </a:xfrm>
          <a:prstGeom prst="rect">
            <a:avLst/>
          </a:prstGeom>
          <a:noFill/>
        </p:spPr>
        <p:txBody>
          <a:bodyPr wrap="square" rtlCol="0">
            <a:spAutoFit/>
          </a:bodyPr>
          <a:lstStyle/>
          <a:p>
            <a:pPr algn="r"/>
            <a:r>
              <a:rPr kumimoji="1" lang="en-US" altLang="ja-JP" dirty="0"/>
              <a:t>Image by CMA/NMSC</a:t>
            </a:r>
            <a:endParaRPr kumimoji="1" lang="ja-JP" altLang="en-US" dirty="0"/>
          </a:p>
        </p:txBody>
      </p:sp>
    </p:spTree>
    <p:extLst>
      <p:ext uri="{BB962C8B-B14F-4D97-AF65-F5344CB8AC3E}">
        <p14:creationId xmlns:p14="http://schemas.microsoft.com/office/powerpoint/2010/main" xmlns="" val="206934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05000" y="228600"/>
            <a:ext cx="5965299" cy="1139350"/>
          </a:xfrm>
        </p:spPr>
        <p:txBody>
          <a:bodyPr>
            <a:noAutofit/>
          </a:bodyPr>
          <a:lstStyle/>
          <a:p>
            <a:pPr algn="l"/>
            <a:r>
              <a:rPr lang="en-US" altLang="ja-JP" sz="3200" dirty="0">
                <a:solidFill>
                  <a:schemeClr val="bg1"/>
                </a:solidFill>
              </a:rPr>
              <a:t>FengYun-3F (FY-3F)</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219200"/>
            <a:ext cx="5257800" cy="5184576"/>
          </a:xfrm>
        </p:spPr>
        <p:txBody>
          <a:bodyPr>
            <a:noAutofit/>
          </a:bodyPr>
          <a:lstStyle/>
          <a:p>
            <a:r>
              <a:rPr kumimoji="1" lang="en-US" altLang="ja-JP" sz="2400" dirty="0"/>
              <a:t>Phase: </a:t>
            </a:r>
            <a:r>
              <a:rPr kumimoji="1" lang="en-US" altLang="ja-JP" sz="2400" i="1" dirty="0">
                <a:solidFill>
                  <a:srgbClr val="FF0000"/>
                </a:solidFill>
              </a:rPr>
              <a:t>PLANNED</a:t>
            </a:r>
          </a:p>
          <a:p>
            <a:r>
              <a:rPr lang="en-US" altLang="ja-JP" sz="2400" dirty="0"/>
              <a:t>Developer: </a:t>
            </a:r>
          </a:p>
          <a:p>
            <a:pPr lvl="1"/>
            <a:r>
              <a:rPr kumimoji="1" lang="en-US" altLang="ja-JP" sz="2000" dirty="0"/>
              <a:t>CMA (China)</a:t>
            </a:r>
          </a:p>
          <a:p>
            <a:r>
              <a:rPr kumimoji="1" lang="en-US" altLang="ja-JP" sz="2400" dirty="0"/>
              <a:t>Launch</a:t>
            </a:r>
            <a:r>
              <a:rPr lang="en-US" altLang="ja-JP" sz="2400" dirty="0"/>
              <a:t>: 2019</a:t>
            </a:r>
            <a:endParaRPr lang="en-US" altLang="ja-JP" sz="2000" dirty="0"/>
          </a:p>
          <a:p>
            <a:r>
              <a:rPr lang="en-US" altLang="ja-JP" sz="2400" dirty="0"/>
              <a:t>Instrument(s):</a:t>
            </a:r>
          </a:p>
          <a:p>
            <a:pPr lvl="1"/>
            <a:r>
              <a:rPr lang="en-US" altLang="ja-JP" sz="2000" dirty="0"/>
              <a:t>Microwave Radiometer Imager (MWRI)</a:t>
            </a:r>
          </a:p>
          <a:p>
            <a:pPr lvl="1"/>
            <a:r>
              <a:rPr lang="en-US" altLang="ja-JP" sz="2000" dirty="0"/>
              <a:t>Microwave Temperature Sounder (MWTS)</a:t>
            </a:r>
          </a:p>
          <a:p>
            <a:pPr lvl="1"/>
            <a:r>
              <a:rPr lang="en-US" altLang="ja-JP" sz="2000" dirty="0"/>
              <a:t>Microwave Humidity Sounder (MWHS), etc.</a:t>
            </a:r>
          </a:p>
          <a:p>
            <a:r>
              <a:rPr lang="en-US" altLang="ja-JP" sz="2400" dirty="0"/>
              <a:t>Orbit: Sun-synchronous, </a:t>
            </a:r>
            <a:r>
              <a:rPr lang="en-US" altLang="ja-JP" sz="2400" dirty="0">
                <a:effectLst/>
              </a:rPr>
              <a:t>836.4</a:t>
            </a:r>
            <a:r>
              <a:rPr lang="en-US" altLang="ja-JP" sz="2400" dirty="0"/>
              <a:t>km</a:t>
            </a:r>
            <a:endParaRPr kumimoji="1" lang="en-US" altLang="ja-JP" sz="2000" dirty="0"/>
          </a:p>
          <a:p>
            <a:r>
              <a:rPr lang="en-US" altLang="ja-JP" sz="2400" dirty="0"/>
              <a:t>Local Time Ascending Node (ATAN): PM</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xmlns="" val="3960432871"/>
              </p:ext>
            </p:extLst>
          </p:nvPr>
        </p:nvGraphicFramePr>
        <p:xfrm>
          <a:off x="5447530" y="3607008"/>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effectLst/>
                        </a:rPr>
                        <a:t>0.98x0.90</a:t>
                      </a:r>
                      <a:endParaRPr kumimoji="1" lang="ja-JP" altLang="en-US" dirty="0"/>
                    </a:p>
                  </a:txBody>
                  <a:tcPr/>
                </a:tc>
                <a:extLst>
                  <a:ext uri="{0D108BD9-81ED-4DB2-BD59-A6C34878D82A}">
                    <a16:rowId xmlns:a16="http://schemas.microsoft.com/office/drawing/2014/main" xmlns=""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1430</a:t>
                      </a:r>
                    </a:p>
                  </a:txBody>
                  <a:tcPr/>
                </a:tc>
                <a:extLst>
                  <a:ext uri="{0D108BD9-81ED-4DB2-BD59-A6C34878D82A}">
                    <a16:rowId xmlns:a16="http://schemas.microsoft.com/office/drawing/2014/main" xmlns=""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10</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10.65-89</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51x85</a:t>
                      </a:r>
                      <a:endParaRPr kumimoji="1" lang="ja-JP" altLang="en-US" dirty="0"/>
                    </a:p>
                  </a:txBody>
                  <a:tcPr/>
                </a:tc>
                <a:extLst>
                  <a:ext uri="{0D108BD9-81ED-4DB2-BD59-A6C34878D82A}">
                    <a16:rowId xmlns:a16="http://schemas.microsoft.com/office/drawing/2014/main" xmlns="" val="10006"/>
                  </a:ext>
                </a:extLst>
              </a:tr>
            </a:tbl>
          </a:graphicData>
        </a:graphic>
      </p:graphicFrame>
      <p:pic>
        <p:nvPicPr>
          <p:cNvPr id="2" name="図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349409"/>
            <a:ext cx="3456384" cy="1935575"/>
          </a:xfrm>
          <a:prstGeom prst="rect">
            <a:avLst/>
          </a:prstGeom>
        </p:spPr>
      </p:pic>
      <p:sp>
        <p:nvSpPr>
          <p:cNvPr id="8" name="テキスト ボックス 7"/>
          <p:cNvSpPr txBox="1"/>
          <p:nvPr/>
        </p:nvSpPr>
        <p:spPr>
          <a:xfrm>
            <a:off x="6096000" y="3265239"/>
            <a:ext cx="2696345" cy="369332"/>
          </a:xfrm>
          <a:prstGeom prst="rect">
            <a:avLst/>
          </a:prstGeom>
          <a:noFill/>
        </p:spPr>
        <p:txBody>
          <a:bodyPr wrap="square" rtlCol="0">
            <a:spAutoFit/>
          </a:bodyPr>
          <a:lstStyle/>
          <a:p>
            <a:pPr algn="r"/>
            <a:r>
              <a:rPr kumimoji="1" lang="en-US" altLang="ja-JP" dirty="0"/>
              <a:t>Image by CMA/NMSC</a:t>
            </a:r>
            <a:endParaRPr kumimoji="1" lang="ja-JP" altLang="en-US" dirty="0"/>
          </a:p>
        </p:txBody>
      </p:sp>
    </p:spTree>
    <p:extLst>
      <p:ext uri="{BB962C8B-B14F-4D97-AF65-F5344CB8AC3E}">
        <p14:creationId xmlns:p14="http://schemas.microsoft.com/office/powerpoint/2010/main" xmlns="" val="4262256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9600" y="2362200"/>
            <a:ext cx="7772400" cy="1470025"/>
          </a:xfrm>
        </p:spPr>
        <p:txBody>
          <a:bodyPr>
            <a:normAutofit fontScale="90000"/>
          </a:bodyPr>
          <a:lstStyle/>
          <a:p>
            <a:pPr algn="ctr"/>
            <a:r>
              <a:rPr lang="en-US" dirty="0" smtClean="0">
                <a:solidFill>
                  <a:schemeClr val="tx2"/>
                </a:solidFill>
              </a:rPr>
              <a:t>Impact of PMW Sea Surface Temperature on operational analyses and forecasts</a:t>
            </a:r>
            <a:endParaRPr kumimoji="1" lang="ja-JP" altLang="en-US" dirty="0">
              <a:solidFill>
                <a:schemeClr val="tx2"/>
              </a:solidFill>
            </a:endParaRPr>
          </a:p>
        </p:txBody>
      </p:sp>
      <p:sp>
        <p:nvSpPr>
          <p:cNvPr id="5" name="Rectangle 4"/>
          <p:cNvSpPr/>
          <p:nvPr/>
        </p:nvSpPr>
        <p:spPr>
          <a:xfrm>
            <a:off x="304800" y="5638800"/>
            <a:ext cx="6705600" cy="646331"/>
          </a:xfrm>
          <a:prstGeom prst="rect">
            <a:avLst/>
          </a:prstGeom>
        </p:spPr>
        <p:txBody>
          <a:bodyPr wrap="square">
            <a:spAutoFit/>
          </a:bodyPr>
          <a:lstStyle/>
          <a:p>
            <a:r>
              <a:rPr lang="en-US" dirty="0" smtClean="0"/>
              <a:t>Compiled by </a:t>
            </a:r>
            <a:r>
              <a:rPr lang="en-US" dirty="0" err="1" smtClean="0"/>
              <a:t>S.Good</a:t>
            </a:r>
            <a:r>
              <a:rPr lang="en-US" dirty="0" smtClean="0"/>
              <a:t>, Met Office, on behalf of the Group for High Resolution Sea Surface Temperature</a:t>
            </a:r>
            <a:endParaRPr lang="en-GB" dirty="0"/>
          </a:p>
        </p:txBody>
      </p:sp>
    </p:spTree>
    <p:extLst>
      <p:ext uri="{BB962C8B-B14F-4D97-AF65-F5344CB8AC3E}">
        <p14:creationId xmlns:p14="http://schemas.microsoft.com/office/powerpoint/2010/main" xmlns="" val="638969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9350" y="2390617"/>
            <a:ext cx="5965299" cy="897008"/>
          </a:xfrm>
          <a:prstGeom prst="rect">
            <a:avLst/>
          </a:prstGeom>
        </p:spPr>
        <p:txBody>
          <a:bodyPr vert="horz" wrap="square" lIns="0" tIns="293973" rIns="0" bIns="0" rtlCol="0">
            <a:spAutoFit/>
          </a:bodyPr>
          <a:lstStyle/>
          <a:p>
            <a:pPr marL="501091"/>
            <a:r>
              <a:rPr spc="-9" dirty="0"/>
              <a:t>I</a:t>
            </a:r>
            <a:r>
              <a:rPr spc="-4" dirty="0"/>
              <a:t>m</a:t>
            </a:r>
            <a:r>
              <a:rPr dirty="0">
                <a:latin typeface="Calibri"/>
                <a:cs typeface="Calibri"/>
              </a:rPr>
              <a:t>pa</a:t>
            </a:r>
            <a:r>
              <a:rPr spc="-4" dirty="0"/>
              <a:t>c</a:t>
            </a:r>
            <a:r>
              <a:rPr dirty="0">
                <a:latin typeface="Calibri"/>
                <a:cs typeface="Calibri"/>
              </a:rPr>
              <a:t>t</a:t>
            </a:r>
            <a:r>
              <a:rPr spc="-92" dirty="0">
                <a:latin typeface="Times New Roman"/>
                <a:cs typeface="Times New Roman"/>
              </a:rPr>
              <a:t> </a:t>
            </a:r>
            <a:r>
              <a:rPr dirty="0">
                <a:latin typeface="Calibri"/>
                <a:cs typeface="Calibri"/>
              </a:rPr>
              <a:t>on</a:t>
            </a:r>
            <a:r>
              <a:rPr spc="-105" dirty="0">
                <a:latin typeface="Times New Roman"/>
                <a:cs typeface="Times New Roman"/>
              </a:rPr>
              <a:t> </a:t>
            </a:r>
            <a:r>
              <a:rPr spc="-4" dirty="0"/>
              <a:t>O</a:t>
            </a:r>
            <a:r>
              <a:rPr spc="-22" dirty="0"/>
              <a:t>S</a:t>
            </a:r>
            <a:r>
              <a:rPr dirty="0">
                <a:latin typeface="Calibri"/>
                <a:cs typeface="Calibri"/>
              </a:rPr>
              <a:t>T</a:t>
            </a:r>
            <a:r>
              <a:rPr spc="-9" dirty="0"/>
              <a:t>I</a:t>
            </a:r>
            <a:r>
              <a:rPr dirty="0">
                <a:latin typeface="Calibri"/>
                <a:cs typeface="Calibri"/>
              </a:rPr>
              <a:t>A</a:t>
            </a:r>
            <a:r>
              <a:rPr spc="-83" dirty="0">
                <a:latin typeface="Times New Roman"/>
                <a:cs typeface="Times New Roman"/>
              </a:rPr>
              <a:t> </a:t>
            </a:r>
            <a:r>
              <a:rPr dirty="0">
                <a:latin typeface="Calibri"/>
                <a:cs typeface="Calibri"/>
              </a:rPr>
              <a:t>ana</a:t>
            </a:r>
            <a:r>
              <a:rPr spc="-4" dirty="0"/>
              <a:t>l</a:t>
            </a:r>
            <a:r>
              <a:rPr spc="-35" dirty="0"/>
              <a:t>y</a:t>
            </a:r>
            <a:r>
              <a:rPr spc="4" dirty="0"/>
              <a:t>se</a:t>
            </a:r>
            <a:r>
              <a:rPr dirty="0">
                <a:latin typeface="Calibri"/>
                <a:cs typeface="Calibri"/>
              </a:rPr>
              <a:t>s</a:t>
            </a:r>
          </a:p>
        </p:txBody>
      </p:sp>
      <p:sp>
        <p:nvSpPr>
          <p:cNvPr id="3" name="object 3"/>
          <p:cNvSpPr txBox="1"/>
          <p:nvPr/>
        </p:nvSpPr>
        <p:spPr>
          <a:xfrm>
            <a:off x="3589734" y="3942484"/>
            <a:ext cx="4411265" cy="997324"/>
          </a:xfrm>
          <a:prstGeom prst="rect">
            <a:avLst/>
          </a:prstGeom>
        </p:spPr>
        <p:txBody>
          <a:bodyPr vert="horz" wrap="square" lIns="0" tIns="0" rIns="0" bIns="0" rtlCol="0">
            <a:spAutoFit/>
          </a:bodyPr>
          <a:lstStyle/>
          <a:p>
            <a:pPr marL="236626" marR="4454" indent="-226048">
              <a:lnSpc>
                <a:spcPct val="120000"/>
              </a:lnSpc>
            </a:pPr>
            <a:r>
              <a:rPr sz="2800" spc="-9" dirty="0">
                <a:solidFill>
                  <a:srgbClr val="898989"/>
                </a:solidFill>
                <a:latin typeface="Calibri"/>
                <a:cs typeface="Calibri"/>
              </a:rPr>
              <a:t>E</a:t>
            </a:r>
            <a:r>
              <a:rPr sz="2800" spc="-4" dirty="0">
                <a:solidFill>
                  <a:srgbClr val="898989"/>
                </a:solidFill>
                <a:latin typeface="Calibri"/>
                <a:cs typeface="Calibri"/>
              </a:rPr>
              <a:t>mm</a:t>
            </a:r>
            <a:r>
              <a:rPr sz="2800" dirty="0">
                <a:solidFill>
                  <a:srgbClr val="898989"/>
                </a:solidFill>
                <a:latin typeface="Calibri"/>
                <a:cs typeface="Calibri"/>
              </a:rPr>
              <a:t>a</a:t>
            </a:r>
            <a:r>
              <a:rPr sz="2800" spc="-61" dirty="0">
                <a:solidFill>
                  <a:srgbClr val="898989"/>
                </a:solidFill>
                <a:latin typeface="Times New Roman"/>
                <a:cs typeface="Times New Roman"/>
              </a:rPr>
              <a:t> </a:t>
            </a:r>
            <a:r>
              <a:rPr sz="2800" dirty="0">
                <a:solidFill>
                  <a:srgbClr val="898989"/>
                </a:solidFill>
                <a:latin typeface="Calibri"/>
                <a:cs typeface="Calibri"/>
              </a:rPr>
              <a:t>F</a:t>
            </a:r>
            <a:r>
              <a:rPr sz="2800" spc="-4" dirty="0">
                <a:solidFill>
                  <a:srgbClr val="898989"/>
                </a:solidFill>
                <a:latin typeface="Calibri"/>
                <a:cs typeface="Calibri"/>
              </a:rPr>
              <a:t>i</a:t>
            </a:r>
            <a:r>
              <a:rPr sz="2800" dirty="0">
                <a:solidFill>
                  <a:srgbClr val="898989"/>
                </a:solidFill>
                <a:latin typeface="Calibri"/>
                <a:cs typeface="Calibri"/>
              </a:rPr>
              <a:t>e</a:t>
            </a:r>
            <a:r>
              <a:rPr sz="2800" spc="-4" dirty="0">
                <a:solidFill>
                  <a:srgbClr val="898989"/>
                </a:solidFill>
                <a:latin typeface="Calibri"/>
                <a:cs typeface="Calibri"/>
              </a:rPr>
              <a:t>dl</a:t>
            </a:r>
            <a:r>
              <a:rPr sz="2800" dirty="0">
                <a:solidFill>
                  <a:srgbClr val="898989"/>
                </a:solidFill>
                <a:latin typeface="Calibri"/>
                <a:cs typeface="Calibri"/>
              </a:rPr>
              <a:t>er</a:t>
            </a:r>
            <a:r>
              <a:rPr sz="2800" dirty="0">
                <a:solidFill>
                  <a:srgbClr val="898989"/>
                </a:solidFill>
                <a:latin typeface="Times New Roman"/>
                <a:cs typeface="Times New Roman"/>
              </a:rPr>
              <a:t> </a:t>
            </a:r>
            <a:endParaRPr lang="en-US" sz="2800" dirty="0" smtClean="0">
              <a:solidFill>
                <a:srgbClr val="898989"/>
              </a:solidFill>
              <a:latin typeface="Times New Roman"/>
              <a:cs typeface="Times New Roman"/>
            </a:endParaRPr>
          </a:p>
          <a:p>
            <a:pPr marL="236626" marR="4454" indent="-226048">
              <a:lnSpc>
                <a:spcPct val="120000"/>
              </a:lnSpc>
            </a:pPr>
            <a:r>
              <a:rPr sz="2800" spc="-4" dirty="0" smtClean="0">
                <a:solidFill>
                  <a:srgbClr val="898989"/>
                </a:solidFill>
                <a:latin typeface="Calibri"/>
                <a:cs typeface="Calibri"/>
              </a:rPr>
              <a:t>M</a:t>
            </a:r>
            <a:r>
              <a:rPr sz="2800" spc="-9" dirty="0" smtClean="0">
                <a:solidFill>
                  <a:srgbClr val="898989"/>
                </a:solidFill>
                <a:latin typeface="Calibri"/>
                <a:cs typeface="Calibri"/>
              </a:rPr>
              <a:t>e</a:t>
            </a:r>
            <a:r>
              <a:rPr sz="2800" dirty="0" smtClean="0">
                <a:solidFill>
                  <a:srgbClr val="898989"/>
                </a:solidFill>
                <a:latin typeface="Calibri"/>
                <a:cs typeface="Calibri"/>
              </a:rPr>
              <a:t>t</a:t>
            </a:r>
            <a:r>
              <a:rPr sz="2800" spc="-88" dirty="0" smtClean="0">
                <a:solidFill>
                  <a:srgbClr val="898989"/>
                </a:solidFill>
                <a:latin typeface="Times New Roman"/>
                <a:cs typeface="Times New Roman"/>
              </a:rPr>
              <a:t> </a:t>
            </a:r>
            <a:r>
              <a:rPr sz="2800" dirty="0">
                <a:solidFill>
                  <a:srgbClr val="898989"/>
                </a:solidFill>
                <a:latin typeface="Calibri"/>
                <a:cs typeface="Calibri"/>
              </a:rPr>
              <a:t>O</a:t>
            </a:r>
            <a:r>
              <a:rPr sz="2800" spc="-39" dirty="0">
                <a:solidFill>
                  <a:srgbClr val="898989"/>
                </a:solidFill>
                <a:latin typeface="Calibri"/>
                <a:cs typeface="Calibri"/>
              </a:rPr>
              <a:t>f</a:t>
            </a:r>
            <a:r>
              <a:rPr sz="2800" spc="-9" dirty="0">
                <a:solidFill>
                  <a:srgbClr val="898989"/>
                </a:solidFill>
                <a:latin typeface="Calibri"/>
                <a:cs typeface="Calibri"/>
              </a:rPr>
              <a:t>f</a:t>
            </a:r>
            <a:r>
              <a:rPr sz="2800" spc="-4" dirty="0">
                <a:solidFill>
                  <a:srgbClr val="898989"/>
                </a:solidFill>
                <a:latin typeface="Calibri"/>
                <a:cs typeface="Calibri"/>
              </a:rPr>
              <a:t>i</a:t>
            </a:r>
            <a:r>
              <a:rPr sz="2800" dirty="0">
                <a:solidFill>
                  <a:srgbClr val="898989"/>
                </a:solidFill>
                <a:latin typeface="Calibri"/>
                <a:cs typeface="Calibri"/>
              </a:rPr>
              <a:t>ce</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676400"/>
            <a:ext cx="4104410" cy="223625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133600" y="1066800"/>
            <a:ext cx="2701867" cy="430887"/>
          </a:xfrm>
          <a:prstGeom prst="rect">
            <a:avLst/>
          </a:prstGeom>
          <a:solidFill>
            <a:srgbClr val="FFFFFF"/>
          </a:solidFill>
        </p:spPr>
        <p:txBody>
          <a:bodyPr vert="horz" wrap="square" lIns="0" tIns="0" rIns="0" bIns="0" rtlCol="0">
            <a:spAutoFit/>
          </a:bodyPr>
          <a:lstStyle/>
          <a:p>
            <a:pPr marL="138635"/>
            <a:r>
              <a:rPr sz="1400" spc="-4" dirty="0">
                <a:latin typeface="Arial"/>
                <a:cs typeface="Arial"/>
              </a:rPr>
              <a:t>Mean</a:t>
            </a:r>
            <a:r>
              <a:rPr sz="1400" spc="-88" dirty="0">
                <a:latin typeface="Arial"/>
                <a:cs typeface="Arial"/>
              </a:rPr>
              <a:t> </a:t>
            </a:r>
            <a:r>
              <a:rPr sz="1400" spc="-4" dirty="0">
                <a:latin typeface="Arial"/>
                <a:cs typeface="Arial"/>
              </a:rPr>
              <a:t>AMS</a:t>
            </a:r>
            <a:r>
              <a:rPr sz="1400" spc="-9" dirty="0">
                <a:latin typeface="Arial"/>
                <a:cs typeface="Arial"/>
              </a:rPr>
              <a:t>R</a:t>
            </a:r>
            <a:r>
              <a:rPr sz="1400" spc="-4" dirty="0">
                <a:latin typeface="Arial"/>
                <a:cs typeface="Arial"/>
              </a:rPr>
              <a:t>2 b</a:t>
            </a:r>
            <a:r>
              <a:rPr sz="1400" dirty="0">
                <a:latin typeface="Arial"/>
                <a:cs typeface="Arial"/>
              </a:rPr>
              <a:t>i</a:t>
            </a:r>
            <a:r>
              <a:rPr sz="1400" spc="-4" dirty="0">
                <a:latin typeface="Arial"/>
                <a:cs typeface="Arial"/>
              </a:rPr>
              <a:t>as</a:t>
            </a:r>
            <a:r>
              <a:rPr sz="1400" spc="4" dirty="0">
                <a:latin typeface="Arial"/>
                <a:cs typeface="Arial"/>
              </a:rPr>
              <a:t> </a:t>
            </a:r>
            <a:r>
              <a:rPr sz="1400" spc="-4" dirty="0">
                <a:latin typeface="Arial"/>
                <a:cs typeface="Arial"/>
              </a:rPr>
              <a:t>to</a:t>
            </a:r>
            <a:r>
              <a:rPr sz="1400" spc="9" dirty="0">
                <a:latin typeface="Arial"/>
                <a:cs typeface="Arial"/>
              </a:rPr>
              <a:t> </a:t>
            </a:r>
            <a:r>
              <a:rPr sz="1400" spc="-13" dirty="0">
                <a:latin typeface="Arial"/>
                <a:cs typeface="Arial"/>
              </a:rPr>
              <a:t>O</a:t>
            </a:r>
            <a:r>
              <a:rPr sz="1400" spc="-4" dirty="0">
                <a:latin typeface="Arial"/>
                <a:cs typeface="Arial"/>
              </a:rPr>
              <a:t>S</a:t>
            </a:r>
            <a:r>
              <a:rPr sz="1400" spc="-9" dirty="0">
                <a:latin typeface="Arial"/>
                <a:cs typeface="Arial"/>
              </a:rPr>
              <a:t>T</a:t>
            </a:r>
            <a:r>
              <a:rPr sz="1400" spc="-4" dirty="0">
                <a:latin typeface="Arial"/>
                <a:cs typeface="Arial"/>
              </a:rPr>
              <a:t>IA</a:t>
            </a:r>
            <a:r>
              <a:rPr sz="1400" spc="-61" dirty="0">
                <a:latin typeface="Arial"/>
                <a:cs typeface="Arial"/>
              </a:rPr>
              <a:t> </a:t>
            </a:r>
            <a:r>
              <a:rPr sz="1400" spc="-9" dirty="0">
                <a:latin typeface="Arial"/>
                <a:cs typeface="Arial"/>
              </a:rPr>
              <a:t>r</a:t>
            </a:r>
            <a:r>
              <a:rPr sz="1400" spc="-4" dirty="0">
                <a:latin typeface="Arial"/>
                <a:cs typeface="Arial"/>
              </a:rPr>
              <a:t>efe</a:t>
            </a:r>
            <a:r>
              <a:rPr sz="1400" spc="-9" dirty="0">
                <a:latin typeface="Arial"/>
                <a:cs typeface="Arial"/>
              </a:rPr>
              <a:t>r</a:t>
            </a:r>
            <a:r>
              <a:rPr sz="1400" spc="-4" dirty="0">
                <a:latin typeface="Arial"/>
                <a:cs typeface="Arial"/>
              </a:rPr>
              <a:t>en</a:t>
            </a:r>
            <a:r>
              <a:rPr sz="1400" dirty="0">
                <a:latin typeface="Arial"/>
                <a:cs typeface="Arial"/>
              </a:rPr>
              <a:t>c</a:t>
            </a:r>
            <a:r>
              <a:rPr sz="1400" spc="-4" dirty="0">
                <a:latin typeface="Arial"/>
                <a:cs typeface="Arial"/>
              </a:rPr>
              <a:t>e,</a:t>
            </a:r>
            <a:r>
              <a:rPr sz="1400" spc="18" dirty="0">
                <a:latin typeface="Arial"/>
                <a:cs typeface="Arial"/>
              </a:rPr>
              <a:t> </a:t>
            </a:r>
            <a:r>
              <a:rPr sz="1400" dirty="0">
                <a:latin typeface="Arial"/>
                <a:cs typeface="Arial"/>
              </a:rPr>
              <a:t>J</a:t>
            </a:r>
            <a:r>
              <a:rPr sz="1400" spc="-4" dirty="0">
                <a:latin typeface="Arial"/>
                <a:cs typeface="Arial"/>
              </a:rPr>
              <a:t>an 2016</a:t>
            </a:r>
            <a:r>
              <a:rPr sz="1400" spc="9" dirty="0">
                <a:latin typeface="Arial"/>
                <a:cs typeface="Arial"/>
              </a:rPr>
              <a:t> </a:t>
            </a:r>
            <a:r>
              <a:rPr sz="1400" spc="-9" dirty="0">
                <a:latin typeface="Arial"/>
                <a:cs typeface="Arial"/>
              </a:rPr>
              <a:t>(</a:t>
            </a:r>
            <a:r>
              <a:rPr sz="1400" spc="-4" dirty="0">
                <a:latin typeface="Arial"/>
                <a:cs typeface="Arial"/>
              </a:rPr>
              <a:t>K)</a:t>
            </a:r>
            <a:endParaRPr sz="1400" dirty="0">
              <a:latin typeface="Arial"/>
              <a:cs typeface="Arial"/>
            </a:endParaRPr>
          </a:p>
        </p:txBody>
      </p:sp>
      <p:sp>
        <p:nvSpPr>
          <p:cNvPr id="4" name="object 4"/>
          <p:cNvSpPr txBox="1"/>
          <p:nvPr/>
        </p:nvSpPr>
        <p:spPr>
          <a:xfrm>
            <a:off x="5181600" y="533400"/>
            <a:ext cx="2933248" cy="2215991"/>
          </a:xfrm>
          <a:prstGeom prst="rect">
            <a:avLst/>
          </a:prstGeom>
        </p:spPr>
        <p:txBody>
          <a:bodyPr vert="horz" wrap="square" lIns="0" tIns="0" rIns="0" bIns="0" rtlCol="0">
            <a:spAutoFit/>
          </a:bodyPr>
          <a:lstStyle/>
          <a:p>
            <a:pPr marL="11135" marR="4454">
              <a:lnSpc>
                <a:spcPct val="150000"/>
              </a:lnSpc>
              <a:buChar char="•"/>
              <a:tabLst>
                <a:tab pos="135851" algn="l"/>
              </a:tabLst>
            </a:pPr>
            <a:r>
              <a:rPr lang="en-US" sz="1600" spc="-4" dirty="0" smtClean="0">
                <a:latin typeface="Arial"/>
                <a:cs typeface="Arial"/>
              </a:rPr>
              <a:t> </a:t>
            </a:r>
            <a:r>
              <a:rPr sz="1600" spc="-4" dirty="0" smtClean="0">
                <a:latin typeface="Arial"/>
                <a:cs typeface="Arial"/>
              </a:rPr>
              <a:t>La</a:t>
            </a:r>
            <a:r>
              <a:rPr sz="1600" dirty="0" smtClean="0">
                <a:latin typeface="Arial"/>
                <a:cs typeface="Arial"/>
              </a:rPr>
              <a:t>r</a:t>
            </a:r>
            <a:r>
              <a:rPr sz="1600" spc="-4" dirty="0" smtClean="0">
                <a:latin typeface="Arial"/>
                <a:cs typeface="Arial"/>
              </a:rPr>
              <a:t>g</a:t>
            </a:r>
            <a:r>
              <a:rPr sz="1600" dirty="0" smtClean="0">
                <a:latin typeface="Arial"/>
                <a:cs typeface="Arial"/>
              </a:rPr>
              <a:t>e</a:t>
            </a:r>
            <a:r>
              <a:rPr sz="1600" spc="9" dirty="0" smtClean="0">
                <a:latin typeface="Arial"/>
                <a:cs typeface="Arial"/>
              </a:rPr>
              <a:t> </a:t>
            </a:r>
            <a:r>
              <a:rPr sz="1600" spc="-4" dirty="0">
                <a:latin typeface="Arial"/>
                <a:cs typeface="Arial"/>
              </a:rPr>
              <a:t>po</a:t>
            </a:r>
            <a:r>
              <a:rPr sz="1600" dirty="0">
                <a:latin typeface="Arial"/>
                <a:cs typeface="Arial"/>
              </a:rPr>
              <a:t>s</a:t>
            </a:r>
            <a:r>
              <a:rPr sz="1600" spc="-4" dirty="0">
                <a:latin typeface="Arial"/>
                <a:cs typeface="Arial"/>
              </a:rPr>
              <a:t>i</a:t>
            </a:r>
            <a:r>
              <a:rPr sz="1600" dirty="0">
                <a:latin typeface="Arial"/>
                <a:cs typeface="Arial"/>
              </a:rPr>
              <a:t>t</a:t>
            </a:r>
            <a:r>
              <a:rPr sz="1600" spc="-4" dirty="0">
                <a:latin typeface="Arial"/>
                <a:cs typeface="Arial"/>
              </a:rPr>
              <a:t>i</a:t>
            </a:r>
            <a:r>
              <a:rPr sz="1600" dirty="0">
                <a:latin typeface="Arial"/>
                <a:cs typeface="Arial"/>
              </a:rPr>
              <a:t>ve</a:t>
            </a:r>
            <a:r>
              <a:rPr sz="1600" spc="9" dirty="0">
                <a:latin typeface="Arial"/>
                <a:cs typeface="Arial"/>
              </a:rPr>
              <a:t> </a:t>
            </a:r>
            <a:r>
              <a:rPr sz="1600" dirty="0">
                <a:latin typeface="Arial"/>
                <a:cs typeface="Arial"/>
              </a:rPr>
              <a:t>“</a:t>
            </a:r>
            <a:r>
              <a:rPr sz="1600" spc="-4" dirty="0">
                <a:latin typeface="Arial"/>
                <a:cs typeface="Arial"/>
              </a:rPr>
              <a:t>bia</a:t>
            </a:r>
            <a:r>
              <a:rPr sz="1600" dirty="0">
                <a:latin typeface="Arial"/>
                <a:cs typeface="Arial"/>
              </a:rPr>
              <a:t>s” f</a:t>
            </a:r>
            <a:r>
              <a:rPr sz="1600" spc="-4" dirty="0">
                <a:latin typeface="Arial"/>
                <a:cs typeface="Arial"/>
              </a:rPr>
              <a:t>o</a:t>
            </a:r>
            <a:r>
              <a:rPr sz="1600" dirty="0">
                <a:latin typeface="Arial"/>
                <a:cs typeface="Arial"/>
              </a:rPr>
              <a:t>r </a:t>
            </a:r>
            <a:r>
              <a:rPr sz="1600" spc="-4" dirty="0">
                <a:latin typeface="Arial"/>
                <a:cs typeface="Arial"/>
              </a:rPr>
              <a:t>RE</a:t>
            </a:r>
            <a:r>
              <a:rPr sz="1600" dirty="0">
                <a:latin typeface="Arial"/>
                <a:cs typeface="Arial"/>
              </a:rPr>
              <a:t>M</a:t>
            </a:r>
            <a:r>
              <a:rPr sz="1600" spc="-4" dirty="0">
                <a:latin typeface="Arial"/>
                <a:cs typeface="Arial"/>
              </a:rPr>
              <a:t>S</a:t>
            </a:r>
            <a:r>
              <a:rPr sz="1600" dirty="0">
                <a:latin typeface="Arial"/>
                <a:cs typeface="Arial"/>
              </a:rPr>
              <a:t>S </a:t>
            </a:r>
            <a:r>
              <a:rPr sz="1600" spc="-4" dirty="0">
                <a:latin typeface="Arial"/>
                <a:cs typeface="Arial"/>
              </a:rPr>
              <a:t>A</a:t>
            </a:r>
            <a:r>
              <a:rPr sz="1600" dirty="0">
                <a:latin typeface="Arial"/>
                <a:cs typeface="Arial"/>
              </a:rPr>
              <a:t>M</a:t>
            </a:r>
            <a:r>
              <a:rPr sz="1600" spc="-4" dirty="0">
                <a:latin typeface="Arial"/>
                <a:cs typeface="Arial"/>
              </a:rPr>
              <a:t>SR</a:t>
            </a:r>
            <a:r>
              <a:rPr sz="1600" dirty="0">
                <a:latin typeface="Arial"/>
                <a:cs typeface="Arial"/>
              </a:rPr>
              <a:t>2</a:t>
            </a:r>
            <a:r>
              <a:rPr sz="1600" spc="-13" dirty="0">
                <a:latin typeface="Arial"/>
                <a:cs typeface="Arial"/>
              </a:rPr>
              <a:t> </a:t>
            </a:r>
            <a:r>
              <a:rPr sz="1600" dirty="0">
                <a:latin typeface="Arial"/>
                <a:cs typeface="Arial"/>
              </a:rPr>
              <a:t>c</a:t>
            </a:r>
            <a:r>
              <a:rPr sz="1600" spc="-4" dirty="0">
                <a:latin typeface="Arial"/>
                <a:cs typeface="Arial"/>
              </a:rPr>
              <a:t>o</a:t>
            </a:r>
            <a:r>
              <a:rPr sz="1600" dirty="0">
                <a:latin typeface="Arial"/>
                <a:cs typeface="Arial"/>
              </a:rPr>
              <a:t>m</a:t>
            </a:r>
            <a:r>
              <a:rPr sz="1600" spc="-4" dirty="0">
                <a:latin typeface="Arial"/>
                <a:cs typeface="Arial"/>
              </a:rPr>
              <a:t>pa</a:t>
            </a:r>
            <a:r>
              <a:rPr sz="1600" dirty="0">
                <a:latin typeface="Arial"/>
                <a:cs typeface="Arial"/>
              </a:rPr>
              <a:t>r</a:t>
            </a:r>
            <a:r>
              <a:rPr sz="1600" spc="-4" dirty="0">
                <a:latin typeface="Arial"/>
                <a:cs typeface="Arial"/>
              </a:rPr>
              <a:t>e</a:t>
            </a:r>
            <a:r>
              <a:rPr sz="1600" dirty="0">
                <a:latin typeface="Arial"/>
                <a:cs typeface="Arial"/>
              </a:rPr>
              <a:t>d</a:t>
            </a:r>
            <a:r>
              <a:rPr sz="1600" spc="18" dirty="0">
                <a:latin typeface="Arial"/>
                <a:cs typeface="Arial"/>
              </a:rPr>
              <a:t> </a:t>
            </a:r>
            <a:r>
              <a:rPr sz="1600" dirty="0">
                <a:latin typeface="Arial"/>
                <a:cs typeface="Arial"/>
              </a:rPr>
              <a:t>O</a:t>
            </a:r>
            <a:r>
              <a:rPr sz="1600" spc="-4" dirty="0">
                <a:latin typeface="Arial"/>
                <a:cs typeface="Arial"/>
              </a:rPr>
              <a:t>S</a:t>
            </a:r>
            <a:r>
              <a:rPr sz="1600" spc="13" dirty="0">
                <a:latin typeface="Arial"/>
                <a:cs typeface="Arial"/>
              </a:rPr>
              <a:t>T</a:t>
            </a:r>
            <a:r>
              <a:rPr sz="1600" dirty="0">
                <a:latin typeface="Arial"/>
                <a:cs typeface="Arial"/>
              </a:rPr>
              <a:t>IA 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4" dirty="0">
                <a:latin typeface="Arial"/>
                <a:cs typeface="Arial"/>
              </a:rPr>
              <a:t> da</a:t>
            </a:r>
            <a:r>
              <a:rPr sz="1600" dirty="0">
                <a:latin typeface="Arial"/>
                <a:cs typeface="Arial"/>
              </a:rPr>
              <a:t>ta</a:t>
            </a:r>
            <a:r>
              <a:rPr sz="1600" spc="-4" dirty="0">
                <a:latin typeface="Arial"/>
                <a:cs typeface="Arial"/>
              </a:rPr>
              <a:t> </a:t>
            </a:r>
            <a:r>
              <a:rPr sz="1600" dirty="0">
                <a:latin typeface="Arial"/>
                <a:cs typeface="Arial"/>
              </a:rPr>
              <a:t>(</a:t>
            </a:r>
            <a:r>
              <a:rPr sz="1600" spc="-4" dirty="0">
                <a:latin typeface="Arial"/>
                <a:cs typeface="Arial"/>
              </a:rPr>
              <a:t>i</a:t>
            </a:r>
            <a:r>
              <a:rPr sz="1600" dirty="0">
                <a:latin typeface="Arial"/>
                <a:cs typeface="Arial"/>
              </a:rPr>
              <a:t>n</a:t>
            </a:r>
            <a:r>
              <a:rPr sz="1600" spc="9" dirty="0">
                <a:latin typeface="Arial"/>
                <a:cs typeface="Arial"/>
              </a:rPr>
              <a:t> </a:t>
            </a:r>
            <a:r>
              <a:rPr sz="1600" dirty="0">
                <a:latin typeface="Arial"/>
                <a:cs typeface="Arial"/>
              </a:rPr>
              <a:t>s</a:t>
            </a:r>
            <a:r>
              <a:rPr sz="1600" spc="-4" dirty="0">
                <a:latin typeface="Arial"/>
                <a:cs typeface="Arial"/>
              </a:rPr>
              <a:t>i</a:t>
            </a:r>
            <a:r>
              <a:rPr sz="1600" dirty="0">
                <a:latin typeface="Arial"/>
                <a:cs typeface="Arial"/>
              </a:rPr>
              <a:t>tu</a:t>
            </a:r>
            <a:r>
              <a:rPr sz="1600" spc="-4" dirty="0">
                <a:latin typeface="Arial"/>
                <a:cs typeface="Arial"/>
              </a:rPr>
              <a:t> an</a:t>
            </a:r>
            <a:r>
              <a:rPr sz="1600" dirty="0">
                <a:latin typeface="Arial"/>
                <a:cs typeface="Arial"/>
              </a:rPr>
              <a:t>d</a:t>
            </a:r>
            <a:r>
              <a:rPr sz="1600" spc="-4" dirty="0">
                <a:latin typeface="Arial"/>
                <a:cs typeface="Arial"/>
              </a:rPr>
              <a:t> hig</a:t>
            </a:r>
            <a:r>
              <a:rPr sz="1600" dirty="0">
                <a:latin typeface="Arial"/>
                <a:cs typeface="Arial"/>
              </a:rPr>
              <a:t>h </a:t>
            </a:r>
            <a:r>
              <a:rPr sz="1600" spc="-4" dirty="0">
                <a:latin typeface="Arial"/>
                <a:cs typeface="Arial"/>
              </a:rPr>
              <a:t>quali</a:t>
            </a:r>
            <a:r>
              <a:rPr sz="1600" dirty="0">
                <a:latin typeface="Arial"/>
                <a:cs typeface="Arial"/>
              </a:rPr>
              <a:t>ty s</a:t>
            </a:r>
            <a:r>
              <a:rPr sz="1600" spc="-4" dirty="0">
                <a:latin typeface="Arial"/>
                <a:cs typeface="Arial"/>
              </a:rPr>
              <a:t>ub</a:t>
            </a:r>
            <a:r>
              <a:rPr sz="1600" dirty="0">
                <a:latin typeface="Arial"/>
                <a:cs typeface="Arial"/>
              </a:rPr>
              <a:t>s</a:t>
            </a:r>
            <a:r>
              <a:rPr sz="1600" spc="-4" dirty="0">
                <a:latin typeface="Arial"/>
                <a:cs typeface="Arial"/>
              </a:rPr>
              <a:t>e</a:t>
            </a:r>
            <a:r>
              <a:rPr sz="1600" dirty="0">
                <a:latin typeface="Arial"/>
                <a:cs typeface="Arial"/>
              </a:rPr>
              <a:t>t</a:t>
            </a:r>
            <a:r>
              <a:rPr sz="1600" spc="4" dirty="0">
                <a:latin typeface="Arial"/>
                <a:cs typeface="Arial"/>
              </a:rPr>
              <a:t> </a:t>
            </a:r>
            <a:r>
              <a:rPr sz="1600" spc="-4" dirty="0">
                <a:latin typeface="Arial"/>
                <a:cs typeface="Arial"/>
              </a:rPr>
              <a:t>o</a:t>
            </a:r>
            <a:r>
              <a:rPr sz="1600" dirty="0">
                <a:latin typeface="Arial"/>
                <a:cs typeface="Arial"/>
              </a:rPr>
              <a:t>f</a:t>
            </a:r>
            <a:r>
              <a:rPr sz="1600" spc="4" dirty="0">
                <a:latin typeface="Arial"/>
                <a:cs typeface="Arial"/>
              </a:rPr>
              <a:t> </a:t>
            </a:r>
            <a:r>
              <a:rPr sz="1600" dirty="0">
                <a:latin typeface="Arial"/>
                <a:cs typeface="Arial"/>
              </a:rPr>
              <a:t>M</a:t>
            </a:r>
            <a:r>
              <a:rPr sz="1600" spc="-4" dirty="0">
                <a:latin typeface="Arial"/>
                <a:cs typeface="Arial"/>
              </a:rPr>
              <a:t>e</a:t>
            </a:r>
            <a:r>
              <a:rPr sz="1600" dirty="0">
                <a:latin typeface="Arial"/>
                <a:cs typeface="Arial"/>
              </a:rPr>
              <a:t>tOp</a:t>
            </a:r>
            <a:r>
              <a:rPr sz="1600" spc="-96" dirty="0">
                <a:latin typeface="Arial"/>
                <a:cs typeface="Arial"/>
              </a:rPr>
              <a:t> </a:t>
            </a:r>
            <a:r>
              <a:rPr sz="1600" spc="-118" dirty="0">
                <a:latin typeface="Arial"/>
                <a:cs typeface="Arial"/>
              </a:rPr>
              <a:t>A</a:t>
            </a:r>
            <a:r>
              <a:rPr sz="1600" spc="-4" dirty="0">
                <a:latin typeface="Arial"/>
                <a:cs typeface="Arial"/>
              </a:rPr>
              <a:t>VHRR</a:t>
            </a:r>
            <a:r>
              <a:rPr sz="1600" dirty="0">
                <a:latin typeface="Arial"/>
                <a:cs typeface="Arial"/>
              </a:rPr>
              <a:t>) </a:t>
            </a:r>
            <a:r>
              <a:rPr sz="1600" spc="-4" dirty="0">
                <a:latin typeface="Arial"/>
                <a:cs typeface="Arial"/>
              </a:rPr>
              <a:t>o</a:t>
            </a:r>
            <a:r>
              <a:rPr sz="1600" spc="-31" dirty="0">
                <a:latin typeface="Arial"/>
                <a:cs typeface="Arial"/>
              </a:rPr>
              <a:t>f</a:t>
            </a:r>
            <a:r>
              <a:rPr sz="1600" dirty="0">
                <a:latin typeface="Arial"/>
                <a:cs typeface="Arial"/>
              </a:rPr>
              <a:t>f</a:t>
            </a:r>
            <a:r>
              <a:rPr sz="1600" spc="-4" dirty="0">
                <a:latin typeface="Arial"/>
                <a:cs typeface="Arial"/>
              </a:rPr>
              <a:t> </a:t>
            </a:r>
            <a:r>
              <a:rPr sz="1600" dirty="0">
                <a:latin typeface="Arial"/>
                <a:cs typeface="Arial"/>
              </a:rPr>
              <a:t>t</a:t>
            </a:r>
            <a:r>
              <a:rPr sz="1600" spc="-4" dirty="0">
                <a:latin typeface="Arial"/>
                <a:cs typeface="Arial"/>
              </a:rPr>
              <a:t>h</a:t>
            </a:r>
            <a:r>
              <a:rPr sz="1600" dirty="0">
                <a:latin typeface="Arial"/>
                <a:cs typeface="Arial"/>
              </a:rPr>
              <a:t>e</a:t>
            </a:r>
            <a:r>
              <a:rPr sz="1600" spc="-4" dirty="0">
                <a:latin typeface="Arial"/>
                <a:cs typeface="Arial"/>
              </a:rPr>
              <a:t> </a:t>
            </a:r>
            <a:r>
              <a:rPr sz="1600" dirty="0">
                <a:latin typeface="Arial"/>
                <a:cs typeface="Arial"/>
              </a:rPr>
              <a:t>c</a:t>
            </a:r>
            <a:r>
              <a:rPr sz="1600" spc="-4" dirty="0">
                <a:latin typeface="Arial"/>
                <a:cs typeface="Arial"/>
              </a:rPr>
              <a:t>oa</a:t>
            </a:r>
            <a:r>
              <a:rPr sz="1600" dirty="0">
                <a:latin typeface="Arial"/>
                <a:cs typeface="Arial"/>
              </a:rPr>
              <a:t>st</a:t>
            </a:r>
            <a:r>
              <a:rPr sz="1600" spc="4" dirty="0">
                <a:latin typeface="Arial"/>
                <a:cs typeface="Arial"/>
              </a:rPr>
              <a:t> </a:t>
            </a:r>
            <a:r>
              <a:rPr sz="1600" spc="-4" dirty="0">
                <a:latin typeface="Arial"/>
                <a:cs typeface="Arial"/>
              </a:rPr>
              <a:t>o</a:t>
            </a:r>
            <a:r>
              <a:rPr sz="1600" dirty="0">
                <a:latin typeface="Arial"/>
                <a:cs typeface="Arial"/>
              </a:rPr>
              <a:t>f</a:t>
            </a:r>
            <a:r>
              <a:rPr sz="1600" spc="-92" dirty="0">
                <a:latin typeface="Arial"/>
                <a:cs typeface="Arial"/>
              </a:rPr>
              <a:t> </a:t>
            </a:r>
            <a:r>
              <a:rPr sz="1600" spc="-4" dirty="0">
                <a:latin typeface="Arial"/>
                <a:cs typeface="Arial"/>
              </a:rPr>
              <a:t>A</a:t>
            </a:r>
            <a:r>
              <a:rPr sz="1600" dirty="0">
                <a:latin typeface="Arial"/>
                <a:cs typeface="Arial"/>
              </a:rPr>
              <a:t>fr</a:t>
            </a:r>
            <a:r>
              <a:rPr sz="1600" spc="-4" dirty="0">
                <a:latin typeface="Arial"/>
                <a:cs typeface="Arial"/>
              </a:rPr>
              <a:t>i</a:t>
            </a:r>
            <a:r>
              <a:rPr sz="1600" dirty="0">
                <a:latin typeface="Arial"/>
                <a:cs typeface="Arial"/>
              </a:rPr>
              <a:t>ca</a:t>
            </a:r>
            <a:r>
              <a:rPr sz="1600" spc="-4" dirty="0">
                <a:latin typeface="Arial"/>
                <a:cs typeface="Arial"/>
              </a:rPr>
              <a:t> </a:t>
            </a:r>
            <a:r>
              <a:rPr sz="1600" dirty="0">
                <a:latin typeface="Arial"/>
                <a:cs typeface="Arial"/>
              </a:rPr>
              <a:t>(s</a:t>
            </a:r>
            <a:r>
              <a:rPr sz="1600" spc="-4" dirty="0">
                <a:latin typeface="Arial"/>
                <a:cs typeface="Arial"/>
              </a:rPr>
              <a:t>e</a:t>
            </a:r>
            <a:r>
              <a:rPr sz="1600" dirty="0">
                <a:latin typeface="Arial"/>
                <a:cs typeface="Arial"/>
              </a:rPr>
              <a:t>e</a:t>
            </a:r>
            <a:r>
              <a:rPr sz="1600" spc="-4" dirty="0">
                <a:latin typeface="Arial"/>
                <a:cs typeface="Arial"/>
              </a:rPr>
              <a:t> plo</a:t>
            </a:r>
            <a:r>
              <a:rPr sz="1600" dirty="0">
                <a:latin typeface="Arial"/>
                <a:cs typeface="Arial"/>
              </a:rPr>
              <a:t>t).</a:t>
            </a:r>
          </a:p>
        </p:txBody>
      </p:sp>
      <p:sp>
        <p:nvSpPr>
          <p:cNvPr id="5" name="object 5"/>
          <p:cNvSpPr txBox="1"/>
          <p:nvPr/>
        </p:nvSpPr>
        <p:spPr>
          <a:xfrm>
            <a:off x="5181600" y="2819400"/>
            <a:ext cx="3061937" cy="492443"/>
          </a:xfrm>
          <a:prstGeom prst="rect">
            <a:avLst/>
          </a:prstGeom>
        </p:spPr>
        <p:txBody>
          <a:bodyPr vert="horz" wrap="square" lIns="0" tIns="0" rIns="0" bIns="0" rtlCol="0">
            <a:spAutoFit/>
          </a:bodyPr>
          <a:lstStyle/>
          <a:p>
            <a:pPr marL="135295" indent="-124159">
              <a:buChar char="•"/>
              <a:tabLst>
                <a:tab pos="135851" algn="l"/>
              </a:tabLst>
            </a:pPr>
            <a:r>
              <a:rPr sz="1600" spc="-4" dirty="0">
                <a:latin typeface="Arial"/>
                <a:cs typeface="Arial"/>
              </a:rPr>
              <a:t>Li</a:t>
            </a:r>
            <a:r>
              <a:rPr sz="1600" dirty="0">
                <a:latin typeface="Arial"/>
                <a:cs typeface="Arial"/>
              </a:rPr>
              <a:t>k</a:t>
            </a:r>
            <a:r>
              <a:rPr sz="1600" spc="-4" dirty="0">
                <a:latin typeface="Arial"/>
                <a:cs typeface="Arial"/>
              </a:rPr>
              <a:t>el</a:t>
            </a:r>
            <a:r>
              <a:rPr sz="1600" dirty="0">
                <a:latin typeface="Arial"/>
                <a:cs typeface="Arial"/>
              </a:rPr>
              <a:t>y</a:t>
            </a:r>
            <a:r>
              <a:rPr sz="1600" spc="13" dirty="0">
                <a:latin typeface="Arial"/>
                <a:cs typeface="Arial"/>
              </a:rPr>
              <a:t> </a:t>
            </a:r>
            <a:r>
              <a:rPr sz="1600" spc="-4" dirty="0">
                <a:latin typeface="Arial"/>
                <a:cs typeface="Arial"/>
              </a:rPr>
              <a:t>lin</a:t>
            </a:r>
            <a:r>
              <a:rPr sz="1600" dirty="0">
                <a:latin typeface="Arial"/>
                <a:cs typeface="Arial"/>
              </a:rPr>
              <a:t>k</a:t>
            </a:r>
            <a:r>
              <a:rPr sz="1600" spc="-4" dirty="0">
                <a:latin typeface="Arial"/>
                <a:cs typeface="Arial"/>
              </a:rPr>
              <a:t>e</a:t>
            </a:r>
            <a:r>
              <a:rPr sz="1600" dirty="0">
                <a:latin typeface="Arial"/>
                <a:cs typeface="Arial"/>
              </a:rPr>
              <a:t>d</a:t>
            </a:r>
            <a:r>
              <a:rPr sz="1600" spc="9" dirty="0">
                <a:latin typeface="Arial"/>
                <a:cs typeface="Arial"/>
              </a:rPr>
              <a:t> </a:t>
            </a:r>
            <a:r>
              <a:rPr sz="1600" dirty="0">
                <a:latin typeface="Arial"/>
                <a:cs typeface="Arial"/>
              </a:rPr>
              <a:t>to</a:t>
            </a:r>
            <a:r>
              <a:rPr sz="1600" spc="-4" dirty="0">
                <a:latin typeface="Arial"/>
                <a:cs typeface="Arial"/>
              </a:rPr>
              <a:t> Saha</a:t>
            </a:r>
            <a:r>
              <a:rPr sz="1600" dirty="0">
                <a:latin typeface="Arial"/>
                <a:cs typeface="Arial"/>
              </a:rPr>
              <a:t>r</a:t>
            </a:r>
            <a:r>
              <a:rPr sz="1600" spc="-4" dirty="0">
                <a:latin typeface="Arial"/>
                <a:cs typeface="Arial"/>
              </a:rPr>
              <a:t>a</a:t>
            </a:r>
            <a:r>
              <a:rPr sz="1600" dirty="0">
                <a:latin typeface="Arial"/>
                <a:cs typeface="Arial"/>
              </a:rPr>
              <a:t>n</a:t>
            </a:r>
            <a:r>
              <a:rPr sz="1600" spc="9" dirty="0">
                <a:latin typeface="Arial"/>
                <a:cs typeface="Arial"/>
              </a:rPr>
              <a:t> </a:t>
            </a:r>
            <a:r>
              <a:rPr sz="1600" spc="-4" dirty="0">
                <a:latin typeface="Arial"/>
                <a:cs typeface="Arial"/>
              </a:rPr>
              <a:t>ae</a:t>
            </a:r>
            <a:r>
              <a:rPr sz="1600" dirty="0">
                <a:latin typeface="Arial"/>
                <a:cs typeface="Arial"/>
              </a:rPr>
              <a:t>r</a:t>
            </a:r>
            <a:r>
              <a:rPr sz="1600" spc="-4" dirty="0">
                <a:latin typeface="Arial"/>
                <a:cs typeface="Arial"/>
              </a:rPr>
              <a:t>o</a:t>
            </a:r>
            <a:r>
              <a:rPr sz="1600" dirty="0">
                <a:latin typeface="Arial"/>
                <a:cs typeface="Arial"/>
              </a:rPr>
              <a:t>s</a:t>
            </a:r>
            <a:r>
              <a:rPr sz="1600" spc="-4" dirty="0">
                <a:latin typeface="Arial"/>
                <a:cs typeface="Arial"/>
              </a:rPr>
              <a:t>ol</a:t>
            </a:r>
            <a:r>
              <a:rPr sz="1600" dirty="0">
                <a:latin typeface="Arial"/>
                <a:cs typeface="Arial"/>
              </a:rPr>
              <a:t>s.</a:t>
            </a:r>
          </a:p>
        </p:txBody>
      </p:sp>
      <p:sp>
        <p:nvSpPr>
          <p:cNvPr id="6" name="object 6"/>
          <p:cNvSpPr/>
          <p:nvPr/>
        </p:nvSpPr>
        <p:spPr>
          <a:xfrm>
            <a:off x="533400" y="3733800"/>
            <a:ext cx="4180610" cy="48686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181600" y="3352800"/>
            <a:ext cx="2758404" cy="1477328"/>
          </a:xfrm>
          <a:prstGeom prst="rect">
            <a:avLst/>
          </a:prstGeom>
        </p:spPr>
        <p:txBody>
          <a:bodyPr vert="horz" wrap="square" lIns="0" tIns="0" rIns="0" bIns="0" rtlCol="0">
            <a:spAutoFit/>
          </a:bodyPr>
          <a:lstStyle/>
          <a:p>
            <a:pPr marL="11135" marR="4454" algn="just">
              <a:lnSpc>
                <a:spcPct val="150000"/>
              </a:lnSpc>
              <a:buChar char="•"/>
              <a:tabLst>
                <a:tab pos="135851" algn="l"/>
              </a:tabLst>
            </a:pPr>
            <a:r>
              <a:rPr lang="en-US" sz="1600" dirty="0" smtClean="0">
                <a:latin typeface="Arial"/>
                <a:cs typeface="Arial"/>
              </a:rPr>
              <a:t> </a:t>
            </a:r>
            <a:r>
              <a:rPr sz="1600" dirty="0" smtClean="0">
                <a:latin typeface="Arial"/>
                <a:cs typeface="Arial"/>
              </a:rPr>
              <a:t>M</a:t>
            </a:r>
            <a:r>
              <a:rPr sz="1600" spc="-4" dirty="0" smtClean="0">
                <a:latin typeface="Arial"/>
                <a:cs typeface="Arial"/>
              </a:rPr>
              <a:t>i</a:t>
            </a:r>
            <a:r>
              <a:rPr sz="1600" dirty="0" smtClean="0">
                <a:latin typeface="Arial"/>
                <a:cs typeface="Arial"/>
              </a:rPr>
              <a:t>cr</a:t>
            </a:r>
            <a:r>
              <a:rPr sz="1600" spc="-4" dirty="0" smtClean="0">
                <a:latin typeface="Arial"/>
                <a:cs typeface="Arial"/>
              </a:rPr>
              <a:t>o</a:t>
            </a:r>
            <a:r>
              <a:rPr sz="1600" spc="-35" dirty="0" smtClean="0">
                <a:latin typeface="Arial"/>
                <a:cs typeface="Arial"/>
              </a:rPr>
              <a:t>w</a:t>
            </a:r>
            <a:r>
              <a:rPr sz="1600" spc="-4" dirty="0" smtClean="0">
                <a:latin typeface="Arial"/>
                <a:cs typeface="Arial"/>
              </a:rPr>
              <a:t>a</a:t>
            </a:r>
            <a:r>
              <a:rPr sz="1600" dirty="0" smtClean="0">
                <a:latin typeface="Arial"/>
                <a:cs typeface="Arial"/>
              </a:rPr>
              <a:t>ve</a:t>
            </a:r>
            <a:r>
              <a:rPr sz="1600" spc="-44" dirty="0" smtClean="0">
                <a:latin typeface="Arial"/>
                <a:cs typeface="Arial"/>
              </a:rPr>
              <a:t> </a:t>
            </a:r>
            <a:r>
              <a:rPr sz="1600" spc="-4" dirty="0">
                <a:latin typeface="Arial"/>
                <a:cs typeface="Arial"/>
              </a:rPr>
              <a:t>A</a:t>
            </a:r>
            <a:r>
              <a:rPr sz="1600" dirty="0">
                <a:latin typeface="Arial"/>
                <a:cs typeface="Arial"/>
              </a:rPr>
              <a:t>M</a:t>
            </a:r>
            <a:r>
              <a:rPr sz="1600" spc="-4" dirty="0">
                <a:latin typeface="Arial"/>
                <a:cs typeface="Arial"/>
              </a:rPr>
              <a:t>SR</a:t>
            </a:r>
            <a:r>
              <a:rPr sz="1600" dirty="0">
                <a:latin typeface="Arial"/>
                <a:cs typeface="Arial"/>
              </a:rPr>
              <a:t>2</a:t>
            </a:r>
            <a:r>
              <a:rPr sz="1600" spc="-4" dirty="0">
                <a:latin typeface="Arial"/>
                <a:cs typeface="Arial"/>
              </a:rPr>
              <a:t> in</a:t>
            </a:r>
            <a:r>
              <a:rPr sz="1600" dirty="0">
                <a:latin typeface="Arial"/>
                <a:cs typeface="Arial"/>
              </a:rPr>
              <a:t>str</a:t>
            </a:r>
            <a:r>
              <a:rPr sz="1600" spc="-4" dirty="0">
                <a:latin typeface="Arial"/>
                <a:cs typeface="Arial"/>
              </a:rPr>
              <a:t>u</a:t>
            </a:r>
            <a:r>
              <a:rPr sz="1600" dirty="0">
                <a:latin typeface="Arial"/>
                <a:cs typeface="Arial"/>
              </a:rPr>
              <a:t>m</a:t>
            </a:r>
            <a:r>
              <a:rPr sz="1600" spc="-4" dirty="0">
                <a:latin typeface="Arial"/>
                <a:cs typeface="Arial"/>
              </a:rPr>
              <a:t>en</a:t>
            </a:r>
            <a:r>
              <a:rPr sz="1600" dirty="0">
                <a:latin typeface="Arial"/>
                <a:cs typeface="Arial"/>
              </a:rPr>
              <a:t>t </a:t>
            </a:r>
            <a:r>
              <a:rPr sz="1600" spc="-4" dirty="0">
                <a:latin typeface="Arial"/>
                <a:cs typeface="Arial"/>
              </a:rPr>
              <a:t>no</a:t>
            </a:r>
            <a:r>
              <a:rPr sz="1600" dirty="0">
                <a:latin typeface="Arial"/>
                <a:cs typeface="Arial"/>
              </a:rPr>
              <a:t>t</a:t>
            </a:r>
            <a:r>
              <a:rPr sz="1600" spc="-4" dirty="0">
                <a:latin typeface="Arial"/>
                <a:cs typeface="Arial"/>
              </a:rPr>
              <a:t> </a:t>
            </a:r>
            <a:r>
              <a:rPr sz="1600" dirty="0">
                <a:latin typeface="Arial"/>
                <a:cs typeface="Arial"/>
              </a:rPr>
              <a:t>s</a:t>
            </a:r>
            <a:r>
              <a:rPr sz="1600" spc="-4" dirty="0">
                <a:latin typeface="Arial"/>
                <a:cs typeface="Arial"/>
              </a:rPr>
              <a:t>en</a:t>
            </a:r>
            <a:r>
              <a:rPr sz="1600" dirty="0">
                <a:latin typeface="Arial"/>
                <a:cs typeface="Arial"/>
              </a:rPr>
              <a:t>s</a:t>
            </a:r>
            <a:r>
              <a:rPr sz="1600" spc="-4" dirty="0">
                <a:latin typeface="Arial"/>
                <a:cs typeface="Arial"/>
              </a:rPr>
              <a:t>i</a:t>
            </a:r>
            <a:r>
              <a:rPr sz="1600" dirty="0">
                <a:latin typeface="Arial"/>
                <a:cs typeface="Arial"/>
              </a:rPr>
              <a:t>t</a:t>
            </a:r>
            <a:r>
              <a:rPr sz="1600" spc="-4" dirty="0">
                <a:latin typeface="Arial"/>
                <a:cs typeface="Arial"/>
              </a:rPr>
              <a:t>i</a:t>
            </a:r>
            <a:r>
              <a:rPr sz="1600" dirty="0">
                <a:latin typeface="Arial"/>
                <a:cs typeface="Arial"/>
              </a:rPr>
              <a:t>ve</a:t>
            </a:r>
            <a:r>
              <a:rPr sz="1600" spc="9" dirty="0">
                <a:latin typeface="Arial"/>
                <a:cs typeface="Arial"/>
              </a:rPr>
              <a:t> </a:t>
            </a:r>
            <a:r>
              <a:rPr sz="1600" dirty="0">
                <a:latin typeface="Arial"/>
                <a:cs typeface="Arial"/>
              </a:rPr>
              <a:t>to</a:t>
            </a:r>
            <a:r>
              <a:rPr sz="1600" spc="-4" dirty="0">
                <a:latin typeface="Arial"/>
                <a:cs typeface="Arial"/>
              </a:rPr>
              <a:t> ae</a:t>
            </a:r>
            <a:r>
              <a:rPr sz="1600" dirty="0">
                <a:latin typeface="Arial"/>
                <a:cs typeface="Arial"/>
              </a:rPr>
              <a:t>r</a:t>
            </a:r>
            <a:r>
              <a:rPr sz="1600" spc="-4" dirty="0">
                <a:latin typeface="Arial"/>
                <a:cs typeface="Arial"/>
              </a:rPr>
              <a:t>o</a:t>
            </a:r>
            <a:r>
              <a:rPr sz="1600" dirty="0">
                <a:latin typeface="Arial"/>
                <a:cs typeface="Arial"/>
              </a:rPr>
              <a:t>s</a:t>
            </a:r>
            <a:r>
              <a:rPr sz="1600" spc="-4" dirty="0">
                <a:latin typeface="Arial"/>
                <a:cs typeface="Arial"/>
              </a:rPr>
              <a:t>ol</a:t>
            </a:r>
            <a:r>
              <a:rPr sz="1600" dirty="0">
                <a:latin typeface="Arial"/>
                <a:cs typeface="Arial"/>
              </a:rPr>
              <a:t>s,</a:t>
            </a:r>
            <a:r>
              <a:rPr sz="1600" spc="13" dirty="0">
                <a:latin typeface="Arial"/>
                <a:cs typeface="Arial"/>
              </a:rPr>
              <a:t> </a:t>
            </a:r>
            <a:r>
              <a:rPr sz="1600" spc="-4" dirty="0">
                <a:latin typeface="Arial"/>
                <a:cs typeface="Arial"/>
              </a:rPr>
              <a:t>unli</a:t>
            </a:r>
            <a:r>
              <a:rPr sz="1600" dirty="0">
                <a:latin typeface="Arial"/>
                <a:cs typeface="Arial"/>
              </a:rPr>
              <a:t>ke 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88" dirty="0">
                <a:latin typeface="Arial"/>
                <a:cs typeface="Arial"/>
              </a:rPr>
              <a:t> </a:t>
            </a:r>
            <a:r>
              <a:rPr sz="1600" spc="-118" dirty="0">
                <a:latin typeface="Arial"/>
                <a:cs typeface="Arial"/>
              </a:rPr>
              <a:t>A</a:t>
            </a:r>
            <a:r>
              <a:rPr sz="1600" spc="-4" dirty="0">
                <a:latin typeface="Arial"/>
                <a:cs typeface="Arial"/>
              </a:rPr>
              <a:t>VHRR</a:t>
            </a:r>
            <a:r>
              <a:rPr sz="1600" dirty="0">
                <a:latin typeface="Arial"/>
                <a:cs typeface="Arial"/>
              </a:rPr>
              <a:t>.</a:t>
            </a:r>
          </a:p>
        </p:txBody>
      </p:sp>
      <p:sp>
        <p:nvSpPr>
          <p:cNvPr id="8" name="object 8"/>
          <p:cNvSpPr txBox="1"/>
          <p:nvPr/>
        </p:nvSpPr>
        <p:spPr>
          <a:xfrm>
            <a:off x="4419600" y="4191000"/>
            <a:ext cx="493038" cy="246221"/>
          </a:xfrm>
          <a:prstGeom prst="rect">
            <a:avLst/>
          </a:prstGeom>
          <a:solidFill>
            <a:srgbClr val="FFFFFF"/>
          </a:solidFill>
        </p:spPr>
        <p:txBody>
          <a:bodyPr vert="horz" wrap="square" lIns="0" tIns="0" rIns="0" bIns="0" rtlCol="0">
            <a:spAutoFit/>
          </a:bodyPr>
          <a:lstStyle/>
          <a:p>
            <a:pPr marL="80175"/>
            <a:r>
              <a:rPr sz="1600" spc="-4" dirty="0">
                <a:latin typeface="Arial"/>
                <a:cs typeface="Arial"/>
              </a:rPr>
              <a:t>1</a:t>
            </a:r>
            <a:r>
              <a:rPr sz="1600" dirty="0">
                <a:latin typeface="Arial"/>
                <a:cs typeface="Arial"/>
              </a:rPr>
              <a:t>.2</a:t>
            </a:r>
          </a:p>
        </p:txBody>
      </p:sp>
      <p:sp>
        <p:nvSpPr>
          <p:cNvPr id="9" name="object 9"/>
          <p:cNvSpPr txBox="1"/>
          <p:nvPr/>
        </p:nvSpPr>
        <p:spPr>
          <a:xfrm>
            <a:off x="533400" y="4114800"/>
            <a:ext cx="555482" cy="246221"/>
          </a:xfrm>
          <a:prstGeom prst="rect">
            <a:avLst/>
          </a:prstGeom>
          <a:solidFill>
            <a:srgbClr val="FFFFFF"/>
          </a:solidFill>
        </p:spPr>
        <p:txBody>
          <a:bodyPr vert="horz" wrap="square" lIns="0" tIns="0" rIns="0" bIns="0" rtlCol="0">
            <a:spAutoFit/>
          </a:bodyPr>
          <a:lstStyle/>
          <a:p>
            <a:pPr marL="79618"/>
            <a:r>
              <a:rPr sz="1600" dirty="0">
                <a:latin typeface="Arial"/>
                <a:cs typeface="Arial"/>
              </a:rPr>
              <a:t>-</a:t>
            </a:r>
            <a:r>
              <a:rPr sz="1600" spc="-4" dirty="0">
                <a:latin typeface="Arial"/>
                <a:cs typeface="Arial"/>
              </a:rPr>
              <a:t>1</a:t>
            </a:r>
            <a:r>
              <a:rPr sz="1600" dirty="0">
                <a:latin typeface="Arial"/>
                <a:cs typeface="Arial"/>
              </a:rPr>
              <a:t>.2</a:t>
            </a:r>
          </a:p>
        </p:txBody>
      </p:sp>
      <p:sp>
        <p:nvSpPr>
          <p:cNvPr id="10" name="object 10"/>
          <p:cNvSpPr txBox="1"/>
          <p:nvPr/>
        </p:nvSpPr>
        <p:spPr>
          <a:xfrm>
            <a:off x="5181600" y="4876800"/>
            <a:ext cx="2907727" cy="1846659"/>
          </a:xfrm>
          <a:prstGeom prst="rect">
            <a:avLst/>
          </a:prstGeom>
        </p:spPr>
        <p:txBody>
          <a:bodyPr vert="horz" wrap="square" lIns="0" tIns="0" rIns="0" bIns="0" rtlCol="0">
            <a:spAutoFit/>
          </a:bodyPr>
          <a:lstStyle/>
          <a:p>
            <a:pPr marL="11135" marR="4454">
              <a:lnSpc>
                <a:spcPct val="150000"/>
              </a:lnSpc>
              <a:buChar char="•"/>
              <a:tabLst>
                <a:tab pos="135851" algn="l"/>
              </a:tabLst>
            </a:pPr>
            <a:r>
              <a:rPr lang="en-US" sz="1600" dirty="0" smtClean="0">
                <a:latin typeface="Arial"/>
                <a:cs typeface="Arial"/>
              </a:rPr>
              <a:t> </a:t>
            </a:r>
            <a:r>
              <a:rPr sz="1600" dirty="0" smtClean="0">
                <a:latin typeface="Arial"/>
                <a:cs typeface="Arial"/>
              </a:rPr>
              <a:t>M</a:t>
            </a:r>
            <a:r>
              <a:rPr sz="1600" spc="-4" dirty="0" smtClean="0">
                <a:latin typeface="Arial"/>
                <a:cs typeface="Arial"/>
              </a:rPr>
              <a:t>i</a:t>
            </a:r>
            <a:r>
              <a:rPr sz="1600" dirty="0" smtClean="0">
                <a:latin typeface="Arial"/>
                <a:cs typeface="Arial"/>
              </a:rPr>
              <a:t>cr</a:t>
            </a:r>
            <a:r>
              <a:rPr sz="1600" spc="-4" dirty="0" smtClean="0">
                <a:latin typeface="Arial"/>
                <a:cs typeface="Arial"/>
              </a:rPr>
              <a:t>o</a:t>
            </a:r>
            <a:r>
              <a:rPr sz="1600" spc="-35" dirty="0" smtClean="0">
                <a:latin typeface="Arial"/>
                <a:cs typeface="Arial"/>
              </a:rPr>
              <a:t>w</a:t>
            </a:r>
            <a:r>
              <a:rPr sz="1600" spc="-4" dirty="0" smtClean="0">
                <a:latin typeface="Arial"/>
                <a:cs typeface="Arial"/>
              </a:rPr>
              <a:t>a</a:t>
            </a:r>
            <a:r>
              <a:rPr sz="1600" dirty="0" smtClean="0">
                <a:latin typeface="Arial"/>
                <a:cs typeface="Arial"/>
              </a:rPr>
              <a:t>ve</a:t>
            </a:r>
            <a:r>
              <a:rPr sz="1600" spc="39" dirty="0" smtClean="0">
                <a:latin typeface="Arial"/>
                <a:cs typeface="Arial"/>
              </a:rPr>
              <a:t>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s</a:t>
            </a:r>
            <a:r>
              <a:rPr sz="1600" spc="-4" dirty="0">
                <a:latin typeface="Arial"/>
                <a:cs typeface="Arial"/>
              </a:rPr>
              <a:t>e</a:t>
            </a:r>
            <a:r>
              <a:rPr sz="1600" dirty="0">
                <a:latin typeface="Arial"/>
                <a:cs typeface="Arial"/>
              </a:rPr>
              <a:t>t</a:t>
            </a:r>
            <a:r>
              <a:rPr sz="1600" spc="4" dirty="0">
                <a:latin typeface="Arial"/>
                <a:cs typeface="Arial"/>
              </a:rPr>
              <a:t> </a:t>
            </a:r>
            <a:r>
              <a:rPr sz="1600" spc="-4" dirty="0">
                <a:latin typeface="Arial"/>
                <a:cs typeface="Arial"/>
              </a:rPr>
              <a:t>p</a:t>
            </a:r>
            <a:r>
              <a:rPr sz="1600" dirty="0">
                <a:latin typeface="Arial"/>
                <a:cs typeface="Arial"/>
              </a:rPr>
              <a:t>r</a:t>
            </a:r>
            <a:r>
              <a:rPr sz="1600" spc="-4" dirty="0">
                <a:latin typeface="Arial"/>
                <a:cs typeface="Arial"/>
              </a:rPr>
              <a:t>o</a:t>
            </a:r>
            <a:r>
              <a:rPr sz="1600" dirty="0">
                <a:latin typeface="Arial"/>
                <a:cs typeface="Arial"/>
              </a:rPr>
              <a:t>v</a:t>
            </a:r>
            <a:r>
              <a:rPr sz="1600" spc="-4" dirty="0">
                <a:latin typeface="Arial"/>
                <a:cs typeface="Arial"/>
              </a:rPr>
              <a:t>ide</a:t>
            </a:r>
            <a:r>
              <a:rPr sz="1600" dirty="0">
                <a:latin typeface="Arial"/>
                <a:cs typeface="Arial"/>
              </a:rPr>
              <a:t>s </a:t>
            </a:r>
            <a:r>
              <a:rPr sz="1600" spc="-4" dirty="0">
                <a:latin typeface="Arial"/>
                <a:cs typeface="Arial"/>
              </a:rPr>
              <a:t>addi</a:t>
            </a:r>
            <a:r>
              <a:rPr sz="1600" dirty="0">
                <a:latin typeface="Arial"/>
                <a:cs typeface="Arial"/>
              </a:rPr>
              <a:t>t</a:t>
            </a:r>
            <a:r>
              <a:rPr sz="1600" spc="-4" dirty="0">
                <a:latin typeface="Arial"/>
                <a:cs typeface="Arial"/>
              </a:rPr>
              <a:t>iona</a:t>
            </a:r>
            <a:r>
              <a:rPr sz="1600" dirty="0">
                <a:latin typeface="Arial"/>
                <a:cs typeface="Arial"/>
              </a:rPr>
              <a:t>l</a:t>
            </a:r>
            <a:r>
              <a:rPr sz="1600" spc="9" dirty="0">
                <a:latin typeface="Arial"/>
                <a:cs typeface="Arial"/>
              </a:rPr>
              <a:t> </a:t>
            </a:r>
            <a:r>
              <a:rPr sz="1600" spc="-4" dirty="0">
                <a:latin typeface="Arial"/>
                <a:cs typeface="Arial"/>
              </a:rPr>
              <a:t>in</a:t>
            </a:r>
            <a:r>
              <a:rPr sz="1600" dirty="0">
                <a:latin typeface="Arial"/>
                <a:cs typeface="Arial"/>
              </a:rPr>
              <a:t>f</a:t>
            </a:r>
            <a:r>
              <a:rPr sz="1600" spc="-4" dirty="0">
                <a:latin typeface="Arial"/>
                <a:cs typeface="Arial"/>
              </a:rPr>
              <a:t>o</a:t>
            </a:r>
            <a:r>
              <a:rPr sz="1600" dirty="0">
                <a:latin typeface="Arial"/>
                <a:cs typeface="Arial"/>
              </a:rPr>
              <a:t>rm</a:t>
            </a:r>
            <a:r>
              <a:rPr sz="1600" spc="-4" dirty="0">
                <a:latin typeface="Arial"/>
                <a:cs typeface="Arial"/>
              </a:rPr>
              <a:t>a</a:t>
            </a:r>
            <a:r>
              <a:rPr sz="1600" dirty="0">
                <a:latin typeface="Arial"/>
                <a:cs typeface="Arial"/>
              </a:rPr>
              <a:t>t</a:t>
            </a:r>
            <a:r>
              <a:rPr sz="1600" spc="-4" dirty="0">
                <a:latin typeface="Arial"/>
                <a:cs typeface="Arial"/>
              </a:rPr>
              <a:t>io</a:t>
            </a:r>
            <a:r>
              <a:rPr sz="1600" dirty="0">
                <a:latin typeface="Arial"/>
                <a:cs typeface="Arial"/>
              </a:rPr>
              <a:t>n</a:t>
            </a:r>
            <a:r>
              <a:rPr sz="1600" spc="18" dirty="0">
                <a:latin typeface="Arial"/>
                <a:cs typeface="Arial"/>
              </a:rPr>
              <a:t> </a:t>
            </a:r>
            <a:r>
              <a:rPr sz="1600" spc="-35" dirty="0">
                <a:latin typeface="Arial"/>
                <a:cs typeface="Arial"/>
              </a:rPr>
              <a:t>w</a:t>
            </a:r>
            <a:r>
              <a:rPr sz="1600" spc="-4" dirty="0">
                <a:latin typeface="Arial"/>
                <a:cs typeface="Arial"/>
              </a:rPr>
              <a:t>hi</a:t>
            </a:r>
            <a:r>
              <a:rPr sz="1600" dirty="0">
                <a:latin typeface="Arial"/>
                <a:cs typeface="Arial"/>
              </a:rPr>
              <a:t>ch</a:t>
            </a:r>
            <a:r>
              <a:rPr sz="1600" spc="39" dirty="0">
                <a:latin typeface="Arial"/>
                <a:cs typeface="Arial"/>
              </a:rPr>
              <a:t> </a:t>
            </a:r>
            <a:r>
              <a:rPr sz="1600" spc="-4" dirty="0">
                <a:latin typeface="Arial"/>
                <a:cs typeface="Arial"/>
              </a:rPr>
              <a:t>i</a:t>
            </a:r>
            <a:r>
              <a:rPr sz="1600" dirty="0">
                <a:latin typeface="Arial"/>
                <a:cs typeface="Arial"/>
              </a:rPr>
              <a:t>s </a:t>
            </a:r>
            <a:r>
              <a:rPr sz="1600" spc="-4" dirty="0">
                <a:latin typeface="Arial"/>
                <a:cs typeface="Arial"/>
              </a:rPr>
              <a:t>e</a:t>
            </a:r>
            <a:r>
              <a:rPr sz="1600" dirty="0">
                <a:latin typeface="Arial"/>
                <a:cs typeface="Arial"/>
              </a:rPr>
              <a:t>rr</a:t>
            </a:r>
            <a:r>
              <a:rPr sz="1600" spc="-4" dirty="0">
                <a:latin typeface="Arial"/>
                <a:cs typeface="Arial"/>
              </a:rPr>
              <a:t>oneou</a:t>
            </a:r>
            <a:r>
              <a:rPr sz="1600" dirty="0">
                <a:latin typeface="Arial"/>
                <a:cs typeface="Arial"/>
              </a:rPr>
              <a:t>s</a:t>
            </a:r>
            <a:r>
              <a:rPr sz="1600" spc="-4" dirty="0">
                <a:latin typeface="Arial"/>
                <a:cs typeface="Arial"/>
              </a:rPr>
              <a:t>l</a:t>
            </a:r>
            <a:r>
              <a:rPr sz="1600" dirty="0">
                <a:latin typeface="Arial"/>
                <a:cs typeface="Arial"/>
              </a:rPr>
              <a:t>y</a:t>
            </a:r>
            <a:r>
              <a:rPr sz="1600" spc="13" dirty="0">
                <a:latin typeface="Arial"/>
                <a:cs typeface="Arial"/>
              </a:rPr>
              <a:t> </a:t>
            </a:r>
            <a:r>
              <a:rPr sz="1600" dirty="0">
                <a:latin typeface="Arial"/>
                <a:cs typeface="Arial"/>
              </a:rPr>
              <a:t>“c</a:t>
            </a:r>
            <a:r>
              <a:rPr sz="1600" spc="-4" dirty="0">
                <a:latin typeface="Arial"/>
                <a:cs typeface="Arial"/>
              </a:rPr>
              <a:t>o</a:t>
            </a:r>
            <a:r>
              <a:rPr sz="1600" dirty="0">
                <a:latin typeface="Arial"/>
                <a:cs typeface="Arial"/>
              </a:rPr>
              <a:t>rr</a:t>
            </a:r>
            <a:r>
              <a:rPr sz="1600" spc="-4" dirty="0">
                <a:latin typeface="Arial"/>
                <a:cs typeface="Arial"/>
              </a:rPr>
              <a:t>e</a:t>
            </a:r>
            <a:r>
              <a:rPr sz="1600" dirty="0">
                <a:latin typeface="Arial"/>
                <a:cs typeface="Arial"/>
              </a:rPr>
              <a:t>ct</a:t>
            </a:r>
            <a:r>
              <a:rPr sz="1600" spc="-4" dirty="0">
                <a:latin typeface="Arial"/>
                <a:cs typeface="Arial"/>
              </a:rPr>
              <a:t>ed</a:t>
            </a:r>
            <a:r>
              <a:rPr sz="1600" dirty="0">
                <a:latin typeface="Arial"/>
                <a:cs typeface="Arial"/>
              </a:rPr>
              <a:t>”</a:t>
            </a:r>
            <a:r>
              <a:rPr sz="1600" spc="13" dirty="0">
                <a:latin typeface="Arial"/>
                <a:cs typeface="Arial"/>
              </a:rPr>
              <a:t> </a:t>
            </a:r>
            <a:r>
              <a:rPr sz="1600" spc="-4" dirty="0">
                <a:latin typeface="Arial"/>
                <a:cs typeface="Arial"/>
              </a:rPr>
              <a:t>ou</a:t>
            </a:r>
            <a:r>
              <a:rPr sz="1600" dirty="0">
                <a:latin typeface="Arial"/>
                <a:cs typeface="Arial"/>
              </a:rPr>
              <a:t>t</a:t>
            </a:r>
            <a:r>
              <a:rPr sz="1600" spc="4" dirty="0">
                <a:latin typeface="Arial"/>
                <a:cs typeface="Arial"/>
              </a:rPr>
              <a:t> </a:t>
            </a:r>
            <a:r>
              <a:rPr sz="1600" spc="-4" dirty="0">
                <a:latin typeface="Arial"/>
                <a:cs typeface="Arial"/>
              </a:rPr>
              <a:t>b</a:t>
            </a:r>
            <a:r>
              <a:rPr sz="1600" dirty="0">
                <a:latin typeface="Arial"/>
                <a:cs typeface="Arial"/>
              </a:rPr>
              <a:t>y c</a:t>
            </a:r>
            <a:r>
              <a:rPr sz="1600" spc="-4" dirty="0">
                <a:latin typeface="Arial"/>
                <a:cs typeface="Arial"/>
              </a:rPr>
              <a:t>o</a:t>
            </a:r>
            <a:r>
              <a:rPr sz="1600" dirty="0">
                <a:latin typeface="Arial"/>
                <a:cs typeface="Arial"/>
              </a:rPr>
              <a:t>m</a:t>
            </a:r>
            <a:r>
              <a:rPr sz="1600" spc="-4" dirty="0">
                <a:latin typeface="Arial"/>
                <a:cs typeface="Arial"/>
              </a:rPr>
              <a:t>pa</a:t>
            </a:r>
            <a:r>
              <a:rPr sz="1600" dirty="0">
                <a:latin typeface="Arial"/>
                <a:cs typeface="Arial"/>
              </a:rPr>
              <a:t>r</a:t>
            </a:r>
            <a:r>
              <a:rPr sz="1600" spc="-4" dirty="0">
                <a:latin typeface="Arial"/>
                <a:cs typeface="Arial"/>
              </a:rPr>
              <a:t>i</a:t>
            </a:r>
            <a:r>
              <a:rPr sz="1600" dirty="0">
                <a:latin typeface="Arial"/>
                <a:cs typeface="Arial"/>
              </a:rPr>
              <a:t>s</a:t>
            </a:r>
            <a:r>
              <a:rPr sz="1600" spc="-4" dirty="0">
                <a:latin typeface="Arial"/>
                <a:cs typeface="Arial"/>
              </a:rPr>
              <a:t>o</a:t>
            </a:r>
            <a:r>
              <a:rPr sz="1600" dirty="0">
                <a:latin typeface="Arial"/>
                <a:cs typeface="Arial"/>
              </a:rPr>
              <a:t>n</a:t>
            </a:r>
            <a:r>
              <a:rPr sz="1600" spc="9" dirty="0">
                <a:latin typeface="Arial"/>
                <a:cs typeface="Arial"/>
              </a:rPr>
              <a:t> </a:t>
            </a:r>
            <a:r>
              <a:rPr sz="1600" dirty="0">
                <a:latin typeface="Arial"/>
                <a:cs typeface="Arial"/>
              </a:rPr>
              <a:t>to</a:t>
            </a:r>
            <a:r>
              <a:rPr sz="1600" spc="-13" dirty="0">
                <a:latin typeface="Arial"/>
                <a:cs typeface="Arial"/>
              </a:rPr>
              <a:t> </a:t>
            </a:r>
            <a:r>
              <a:rPr sz="1600" dirty="0">
                <a:latin typeface="Arial"/>
                <a:cs typeface="Arial"/>
              </a:rPr>
              <a:t>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9" dirty="0">
                <a:latin typeface="Arial"/>
                <a:cs typeface="Arial"/>
              </a:rPr>
              <a:t> </a:t>
            </a:r>
            <a:r>
              <a:rPr sz="1600" spc="-4" dirty="0">
                <a:latin typeface="Arial"/>
                <a:cs typeface="Arial"/>
              </a:rPr>
              <a:t>in</a:t>
            </a:r>
            <a:r>
              <a:rPr sz="1600" dirty="0">
                <a:latin typeface="Arial"/>
                <a:cs typeface="Arial"/>
              </a:rPr>
              <a:t>fr</a:t>
            </a:r>
            <a:r>
              <a:rPr sz="1600" spc="-4" dirty="0">
                <a:latin typeface="Arial"/>
                <a:cs typeface="Arial"/>
              </a:rPr>
              <a:t>a</a:t>
            </a:r>
            <a:r>
              <a:rPr sz="1600" dirty="0">
                <a:latin typeface="Arial"/>
                <a:cs typeface="Arial"/>
              </a:rPr>
              <a:t>-r</a:t>
            </a:r>
            <a:r>
              <a:rPr sz="1600" spc="-4" dirty="0">
                <a:latin typeface="Arial"/>
                <a:cs typeface="Arial"/>
              </a:rPr>
              <a:t>e</a:t>
            </a:r>
            <a:r>
              <a:rPr sz="1600" dirty="0">
                <a:latin typeface="Arial"/>
                <a:cs typeface="Arial"/>
              </a:rPr>
              <a:t>d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s</a:t>
            </a:r>
            <a:r>
              <a:rPr sz="1600" spc="-4" dirty="0">
                <a:latin typeface="Arial"/>
                <a:cs typeface="Arial"/>
              </a:rPr>
              <a:t>e</a:t>
            </a:r>
            <a:r>
              <a:rPr sz="1600" dirty="0">
                <a:latin typeface="Arial"/>
                <a:cs typeface="Arial"/>
              </a:rPr>
              <a:t>t.</a:t>
            </a:r>
          </a:p>
        </p:txBody>
      </p:sp>
      <p:sp>
        <p:nvSpPr>
          <p:cNvPr id="11" name="object 11"/>
          <p:cNvSpPr txBox="1"/>
          <p:nvPr/>
        </p:nvSpPr>
        <p:spPr>
          <a:xfrm>
            <a:off x="533400" y="4419600"/>
            <a:ext cx="4550327" cy="2215991"/>
          </a:xfrm>
          <a:prstGeom prst="rect">
            <a:avLst/>
          </a:prstGeom>
        </p:spPr>
        <p:txBody>
          <a:bodyPr vert="horz" wrap="square" lIns="0" tIns="0" rIns="0" bIns="0" rtlCol="0">
            <a:spAutoFit/>
          </a:bodyPr>
          <a:lstStyle/>
          <a:p>
            <a:pPr marL="11135" marR="4454">
              <a:lnSpc>
                <a:spcPct val="150000"/>
              </a:lnSpc>
            </a:pPr>
            <a:r>
              <a:rPr sz="1600" dirty="0">
                <a:latin typeface="Arial"/>
                <a:cs typeface="Arial"/>
              </a:rPr>
              <a:t>M</a:t>
            </a:r>
            <a:r>
              <a:rPr sz="1600" spc="-4" dirty="0">
                <a:latin typeface="Arial"/>
                <a:cs typeface="Arial"/>
              </a:rPr>
              <a:t>i</a:t>
            </a:r>
            <a:r>
              <a:rPr sz="1600" dirty="0">
                <a:latin typeface="Arial"/>
                <a:cs typeface="Arial"/>
              </a:rPr>
              <a:t>cr</a:t>
            </a:r>
            <a:r>
              <a:rPr sz="1600" spc="-4" dirty="0">
                <a:latin typeface="Arial"/>
                <a:cs typeface="Arial"/>
              </a:rPr>
              <a:t>o</a:t>
            </a:r>
            <a:r>
              <a:rPr sz="1600" spc="-35" dirty="0">
                <a:latin typeface="Arial"/>
                <a:cs typeface="Arial"/>
              </a:rPr>
              <a:t>w</a:t>
            </a:r>
            <a:r>
              <a:rPr sz="1600" spc="-4" dirty="0">
                <a:latin typeface="Arial"/>
                <a:cs typeface="Arial"/>
              </a:rPr>
              <a:t>a</a:t>
            </a:r>
            <a:r>
              <a:rPr sz="1600" dirty="0">
                <a:latin typeface="Arial"/>
                <a:cs typeface="Arial"/>
              </a:rPr>
              <a:t>ve</a:t>
            </a:r>
            <a:r>
              <a:rPr sz="1600" spc="26" dirty="0">
                <a:latin typeface="Arial"/>
                <a:cs typeface="Arial"/>
              </a:rPr>
              <a:t> </a:t>
            </a:r>
            <a:r>
              <a:rPr sz="1600" spc="-4" dirty="0">
                <a:latin typeface="Arial"/>
                <a:cs typeface="Arial"/>
              </a:rPr>
              <a:t>u</a:t>
            </a:r>
            <a:r>
              <a:rPr sz="1600" dirty="0">
                <a:latin typeface="Arial"/>
                <a:cs typeface="Arial"/>
              </a:rPr>
              <a:t>s</a:t>
            </a:r>
            <a:r>
              <a:rPr sz="1600" spc="-4" dirty="0">
                <a:latin typeface="Arial"/>
                <a:cs typeface="Arial"/>
              </a:rPr>
              <a:t>e</a:t>
            </a:r>
            <a:r>
              <a:rPr sz="1600" dirty="0">
                <a:latin typeface="Arial"/>
                <a:cs typeface="Arial"/>
              </a:rPr>
              <a:t>f</a:t>
            </a:r>
            <a:r>
              <a:rPr sz="1600" spc="-4" dirty="0">
                <a:latin typeface="Arial"/>
                <a:cs typeface="Arial"/>
              </a:rPr>
              <a:t>u</a:t>
            </a:r>
            <a:r>
              <a:rPr sz="1600" dirty="0">
                <a:latin typeface="Arial"/>
                <a:cs typeface="Arial"/>
              </a:rPr>
              <a:t>l</a:t>
            </a:r>
            <a:r>
              <a:rPr sz="1600" spc="9" dirty="0">
                <a:latin typeface="Arial"/>
                <a:cs typeface="Arial"/>
              </a:rPr>
              <a:t> </a:t>
            </a:r>
            <a:r>
              <a:rPr sz="1600" spc="-4" dirty="0">
                <a:latin typeface="Arial"/>
                <a:cs typeface="Arial"/>
              </a:rPr>
              <a:t>a</a:t>
            </a:r>
            <a:r>
              <a:rPr sz="1600" dirty="0">
                <a:latin typeface="Arial"/>
                <a:cs typeface="Arial"/>
              </a:rPr>
              <a:t>s </a:t>
            </a:r>
            <a:r>
              <a:rPr sz="1600" spc="-4" dirty="0">
                <a:latin typeface="Arial"/>
                <a:cs typeface="Arial"/>
              </a:rPr>
              <a:t>independen</a:t>
            </a:r>
            <a:r>
              <a:rPr sz="1600" dirty="0">
                <a:latin typeface="Arial"/>
                <a:cs typeface="Arial"/>
              </a:rPr>
              <a:t>t</a:t>
            </a:r>
            <a:r>
              <a:rPr sz="1600" spc="35" dirty="0">
                <a:latin typeface="Arial"/>
                <a:cs typeface="Arial"/>
              </a:rPr>
              <a:t>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s</a:t>
            </a:r>
            <a:r>
              <a:rPr sz="1600" spc="-4" dirty="0">
                <a:latin typeface="Arial"/>
                <a:cs typeface="Arial"/>
              </a:rPr>
              <a:t>e</a:t>
            </a:r>
            <a:r>
              <a:rPr sz="1600" dirty="0">
                <a:latin typeface="Arial"/>
                <a:cs typeface="Arial"/>
              </a:rPr>
              <a:t>t</a:t>
            </a:r>
            <a:r>
              <a:rPr sz="1600" spc="4" dirty="0">
                <a:latin typeface="Arial"/>
                <a:cs typeface="Arial"/>
              </a:rPr>
              <a:t> </a:t>
            </a:r>
            <a:r>
              <a:rPr sz="1600" dirty="0">
                <a:latin typeface="Arial"/>
                <a:cs typeface="Arial"/>
              </a:rPr>
              <a:t>f</a:t>
            </a:r>
            <a:r>
              <a:rPr sz="1600" spc="-4" dirty="0">
                <a:latin typeface="Arial"/>
                <a:cs typeface="Arial"/>
              </a:rPr>
              <a:t>o</a:t>
            </a:r>
            <a:r>
              <a:rPr sz="1600" dirty="0">
                <a:latin typeface="Arial"/>
                <a:cs typeface="Arial"/>
              </a:rPr>
              <a:t>r v</a:t>
            </a:r>
            <a:r>
              <a:rPr sz="1600" spc="-4" dirty="0">
                <a:latin typeface="Arial"/>
                <a:cs typeface="Arial"/>
              </a:rPr>
              <a:t>e</a:t>
            </a:r>
            <a:r>
              <a:rPr sz="1600" dirty="0">
                <a:latin typeface="Arial"/>
                <a:cs typeface="Arial"/>
              </a:rPr>
              <a:t>r</a:t>
            </a:r>
            <a:r>
              <a:rPr sz="1600" spc="-4" dirty="0">
                <a:latin typeface="Arial"/>
                <a:cs typeface="Arial"/>
              </a:rPr>
              <a:t>i</a:t>
            </a:r>
            <a:r>
              <a:rPr sz="1600" dirty="0">
                <a:latin typeface="Arial"/>
                <a:cs typeface="Arial"/>
              </a:rPr>
              <a:t>f</a:t>
            </a:r>
            <a:r>
              <a:rPr sz="1600" spc="-4" dirty="0">
                <a:latin typeface="Arial"/>
                <a:cs typeface="Arial"/>
              </a:rPr>
              <a:t>i</a:t>
            </a:r>
            <a:r>
              <a:rPr sz="1600" dirty="0">
                <a:latin typeface="Arial"/>
                <a:cs typeface="Arial"/>
              </a:rPr>
              <a:t>c</a:t>
            </a:r>
            <a:r>
              <a:rPr sz="1600" spc="-4" dirty="0">
                <a:latin typeface="Arial"/>
                <a:cs typeface="Arial"/>
              </a:rPr>
              <a:t>a</a:t>
            </a:r>
            <a:r>
              <a:rPr sz="1600" dirty="0">
                <a:latin typeface="Arial"/>
                <a:cs typeface="Arial"/>
              </a:rPr>
              <a:t>t</a:t>
            </a:r>
            <a:r>
              <a:rPr sz="1600" spc="-4" dirty="0">
                <a:latin typeface="Arial"/>
                <a:cs typeface="Arial"/>
              </a:rPr>
              <a:t>ion</a:t>
            </a:r>
            <a:r>
              <a:rPr sz="1600" dirty="0">
                <a:latin typeface="Arial"/>
                <a:cs typeface="Arial"/>
              </a:rPr>
              <a:t>.</a:t>
            </a:r>
            <a:r>
              <a:rPr sz="1600" spc="-79" dirty="0">
                <a:latin typeface="Arial"/>
                <a:cs typeface="Arial"/>
              </a:rPr>
              <a:t> </a:t>
            </a:r>
            <a:r>
              <a:rPr sz="1600" spc="-4" dirty="0">
                <a:latin typeface="Arial"/>
                <a:cs typeface="Arial"/>
              </a:rPr>
              <a:t>Ag</a:t>
            </a:r>
            <a:r>
              <a:rPr sz="1600" dirty="0">
                <a:latin typeface="Arial"/>
                <a:cs typeface="Arial"/>
              </a:rPr>
              <a:t>r</a:t>
            </a:r>
            <a:r>
              <a:rPr sz="1600" spc="-4" dirty="0">
                <a:latin typeface="Arial"/>
                <a:cs typeface="Arial"/>
              </a:rPr>
              <a:t>ee</a:t>
            </a:r>
            <a:r>
              <a:rPr sz="1600" dirty="0">
                <a:latin typeface="Arial"/>
                <a:cs typeface="Arial"/>
              </a:rPr>
              <a:t>m</a:t>
            </a:r>
            <a:r>
              <a:rPr sz="1600" spc="-4" dirty="0">
                <a:latin typeface="Arial"/>
                <a:cs typeface="Arial"/>
              </a:rPr>
              <a:t>en</a:t>
            </a:r>
            <a:r>
              <a:rPr sz="1600" dirty="0">
                <a:latin typeface="Arial"/>
                <a:cs typeface="Arial"/>
              </a:rPr>
              <a:t>t</a:t>
            </a:r>
            <a:r>
              <a:rPr sz="1600" spc="13" dirty="0">
                <a:latin typeface="Arial"/>
                <a:cs typeface="Arial"/>
              </a:rPr>
              <a:t> </a:t>
            </a:r>
            <a:r>
              <a:rPr sz="1600" spc="-35" dirty="0">
                <a:latin typeface="Arial"/>
                <a:cs typeface="Arial"/>
              </a:rPr>
              <a:t>w</a:t>
            </a:r>
            <a:r>
              <a:rPr sz="1600" spc="-4" dirty="0">
                <a:latin typeface="Arial"/>
                <a:cs typeface="Arial"/>
              </a:rPr>
              <a:t>i</a:t>
            </a:r>
            <a:r>
              <a:rPr sz="1600" dirty="0">
                <a:latin typeface="Arial"/>
                <a:cs typeface="Arial"/>
              </a:rPr>
              <a:t>th</a:t>
            </a:r>
            <a:r>
              <a:rPr sz="1600" spc="26" dirty="0">
                <a:latin typeface="Arial"/>
                <a:cs typeface="Arial"/>
              </a:rPr>
              <a:t> </a:t>
            </a:r>
            <a:r>
              <a:rPr sz="1600" spc="-4" dirty="0">
                <a:latin typeface="Arial"/>
                <a:cs typeface="Arial"/>
              </a:rPr>
              <a:t>V</a:t>
            </a:r>
            <a:r>
              <a:rPr sz="1600" dirty="0">
                <a:latin typeface="Arial"/>
                <a:cs typeface="Arial"/>
              </a:rPr>
              <a:t>II</a:t>
            </a:r>
            <a:r>
              <a:rPr sz="1600" spc="-4" dirty="0">
                <a:latin typeface="Arial"/>
                <a:cs typeface="Arial"/>
              </a:rPr>
              <a:t>R</a:t>
            </a:r>
            <a:r>
              <a:rPr sz="1600" dirty="0">
                <a:latin typeface="Arial"/>
                <a:cs typeface="Arial"/>
              </a:rPr>
              <a:t>S</a:t>
            </a:r>
            <a:r>
              <a:rPr sz="1600" spc="-9" dirty="0">
                <a:latin typeface="Arial"/>
                <a:cs typeface="Arial"/>
              </a:rPr>
              <a:t> </a:t>
            </a:r>
            <a:r>
              <a:rPr sz="1600" dirty="0">
                <a:latin typeface="Arial"/>
                <a:cs typeface="Arial"/>
              </a:rPr>
              <a:t>(</a:t>
            </a:r>
            <a:r>
              <a:rPr sz="1600" spc="-4" dirty="0">
                <a:latin typeface="Arial"/>
                <a:cs typeface="Arial"/>
              </a:rPr>
              <a:t>in</a:t>
            </a:r>
            <a:r>
              <a:rPr sz="1600" dirty="0">
                <a:latin typeface="Arial"/>
                <a:cs typeface="Arial"/>
              </a:rPr>
              <a:t>fr</a:t>
            </a:r>
            <a:r>
              <a:rPr sz="1600" spc="-4" dirty="0">
                <a:latin typeface="Arial"/>
                <a:cs typeface="Arial"/>
              </a:rPr>
              <a:t>a</a:t>
            </a:r>
            <a:r>
              <a:rPr sz="1600" dirty="0">
                <a:latin typeface="Arial"/>
                <a:cs typeface="Arial"/>
              </a:rPr>
              <a:t>-r</a:t>
            </a:r>
            <a:r>
              <a:rPr sz="1600" spc="-4" dirty="0">
                <a:latin typeface="Arial"/>
                <a:cs typeface="Arial"/>
              </a:rPr>
              <a:t>ed</a:t>
            </a:r>
            <a:r>
              <a:rPr sz="1600" dirty="0">
                <a:latin typeface="Arial"/>
                <a:cs typeface="Arial"/>
              </a:rPr>
              <a:t>;</a:t>
            </a:r>
            <a:r>
              <a:rPr sz="1600" spc="13" dirty="0">
                <a:latin typeface="Arial"/>
                <a:cs typeface="Arial"/>
              </a:rPr>
              <a:t> </a:t>
            </a:r>
            <a:r>
              <a:rPr sz="1600" spc="-4" dirty="0">
                <a:latin typeface="Arial"/>
                <a:cs typeface="Arial"/>
              </a:rPr>
              <a:t>no</a:t>
            </a:r>
            <a:r>
              <a:rPr sz="1600" dirty="0">
                <a:latin typeface="Arial"/>
                <a:cs typeface="Arial"/>
              </a:rPr>
              <a:t>t s</a:t>
            </a:r>
            <a:r>
              <a:rPr sz="1600" spc="-4" dirty="0">
                <a:latin typeface="Arial"/>
                <a:cs typeface="Arial"/>
              </a:rPr>
              <a:t>ho</a:t>
            </a:r>
            <a:r>
              <a:rPr sz="1600" spc="-35" dirty="0">
                <a:latin typeface="Arial"/>
                <a:cs typeface="Arial"/>
              </a:rPr>
              <a:t>w</a:t>
            </a:r>
            <a:r>
              <a:rPr sz="1600" spc="-4" dirty="0">
                <a:latin typeface="Arial"/>
                <a:cs typeface="Arial"/>
              </a:rPr>
              <a:t>n</a:t>
            </a:r>
            <a:r>
              <a:rPr sz="1600" dirty="0">
                <a:latin typeface="Arial"/>
                <a:cs typeface="Arial"/>
              </a:rPr>
              <a:t>)</a:t>
            </a:r>
            <a:r>
              <a:rPr sz="1600" spc="35" dirty="0">
                <a:latin typeface="Arial"/>
                <a:cs typeface="Arial"/>
              </a:rPr>
              <a:t> </a:t>
            </a:r>
            <a:r>
              <a:rPr sz="1600" spc="-4" dirty="0">
                <a:latin typeface="Arial"/>
                <a:cs typeface="Arial"/>
              </a:rPr>
              <a:t>o</a:t>
            </a:r>
            <a:r>
              <a:rPr sz="1600" dirty="0">
                <a:latin typeface="Arial"/>
                <a:cs typeface="Arial"/>
              </a:rPr>
              <a:t>n</a:t>
            </a:r>
            <a:r>
              <a:rPr sz="1600" spc="-4" dirty="0">
                <a:latin typeface="Arial"/>
                <a:cs typeface="Arial"/>
              </a:rPr>
              <a:t> di</a:t>
            </a:r>
            <a:r>
              <a:rPr sz="1600" spc="-31" dirty="0">
                <a:latin typeface="Arial"/>
                <a:cs typeface="Arial"/>
              </a:rPr>
              <a:t>f</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a:t>
            </a:r>
            <a:r>
              <a:rPr sz="1600" spc="-4" dirty="0">
                <a:latin typeface="Arial"/>
                <a:cs typeface="Arial"/>
              </a:rPr>
              <a:t>e</a:t>
            </a:r>
            <a:r>
              <a:rPr sz="1600" dirty="0">
                <a:latin typeface="Arial"/>
                <a:cs typeface="Arial"/>
              </a:rPr>
              <a:t>s</a:t>
            </a:r>
            <a:r>
              <a:rPr sz="1600" spc="22" dirty="0">
                <a:latin typeface="Arial"/>
                <a:cs typeface="Arial"/>
              </a:rPr>
              <a:t> </a:t>
            </a:r>
            <a:r>
              <a:rPr sz="1600" dirty="0">
                <a:latin typeface="Arial"/>
                <a:cs typeface="Arial"/>
              </a:rPr>
              <a:t>to</a:t>
            </a:r>
            <a:r>
              <a:rPr sz="1600" spc="-13" dirty="0">
                <a:latin typeface="Arial"/>
                <a:cs typeface="Arial"/>
              </a:rPr>
              <a:t> </a:t>
            </a:r>
            <a:r>
              <a:rPr sz="1600" dirty="0">
                <a:latin typeface="Arial"/>
                <a:cs typeface="Arial"/>
              </a:rPr>
              <a:t>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9" dirty="0">
                <a:latin typeface="Arial"/>
                <a:cs typeface="Arial"/>
              </a:rPr>
              <a:t> </a:t>
            </a:r>
            <a:r>
              <a:rPr sz="1600" spc="-4" dirty="0">
                <a:latin typeface="Arial"/>
                <a:cs typeface="Arial"/>
              </a:rPr>
              <a:t>da</a:t>
            </a:r>
            <a:r>
              <a:rPr sz="1600" dirty="0">
                <a:latin typeface="Arial"/>
                <a:cs typeface="Arial"/>
              </a:rPr>
              <a:t>ta</a:t>
            </a:r>
            <a:r>
              <a:rPr sz="1600" spc="9" dirty="0">
                <a:latin typeface="Arial"/>
                <a:cs typeface="Arial"/>
              </a:rPr>
              <a:t> </a:t>
            </a:r>
            <a:r>
              <a:rPr sz="1600" spc="-4" dirty="0">
                <a:latin typeface="Arial"/>
                <a:cs typeface="Arial"/>
              </a:rPr>
              <a:t>i</a:t>
            </a:r>
            <a:r>
              <a:rPr sz="1600" dirty="0">
                <a:latin typeface="Arial"/>
                <a:cs typeface="Arial"/>
              </a:rPr>
              <a:t>n</a:t>
            </a:r>
            <a:r>
              <a:rPr sz="1600" spc="-88" dirty="0">
                <a:latin typeface="Arial"/>
                <a:cs typeface="Arial"/>
              </a:rPr>
              <a:t> </a:t>
            </a:r>
            <a:r>
              <a:rPr sz="1600" spc="-4" dirty="0">
                <a:latin typeface="Arial"/>
                <a:cs typeface="Arial"/>
              </a:rPr>
              <a:t>A</a:t>
            </a:r>
            <a:r>
              <a:rPr sz="1600" dirty="0">
                <a:latin typeface="Arial"/>
                <a:cs typeface="Arial"/>
              </a:rPr>
              <a:t>rct</a:t>
            </a:r>
            <a:r>
              <a:rPr sz="1600" spc="-4" dirty="0">
                <a:latin typeface="Arial"/>
                <a:cs typeface="Arial"/>
              </a:rPr>
              <a:t>i</a:t>
            </a:r>
            <a:r>
              <a:rPr sz="1600" dirty="0">
                <a:latin typeface="Arial"/>
                <a:cs typeface="Arial"/>
              </a:rPr>
              <a:t>c s</a:t>
            </a:r>
            <a:r>
              <a:rPr sz="1600" spc="-4" dirty="0">
                <a:latin typeface="Arial"/>
                <a:cs typeface="Arial"/>
              </a:rPr>
              <a:t>ugge</a:t>
            </a:r>
            <a:r>
              <a:rPr sz="1600" dirty="0">
                <a:latin typeface="Arial"/>
                <a:cs typeface="Arial"/>
              </a:rPr>
              <a:t>sts M</a:t>
            </a:r>
            <a:r>
              <a:rPr sz="1600" spc="-4" dirty="0">
                <a:latin typeface="Arial"/>
                <a:cs typeface="Arial"/>
              </a:rPr>
              <a:t>e</a:t>
            </a:r>
            <a:r>
              <a:rPr sz="1600" dirty="0">
                <a:latin typeface="Arial"/>
                <a:cs typeface="Arial"/>
              </a:rPr>
              <a:t>tOp</a:t>
            </a:r>
            <a:r>
              <a:rPr sz="1600" spc="-96" dirty="0">
                <a:latin typeface="Arial"/>
                <a:cs typeface="Arial"/>
              </a:rPr>
              <a:t> </a:t>
            </a:r>
            <a:r>
              <a:rPr sz="1600" spc="-118" dirty="0">
                <a:latin typeface="Arial"/>
                <a:cs typeface="Arial"/>
              </a:rPr>
              <a:t>A</a:t>
            </a:r>
            <a:r>
              <a:rPr sz="1600" spc="-4" dirty="0">
                <a:latin typeface="Arial"/>
                <a:cs typeface="Arial"/>
              </a:rPr>
              <a:t>VHR</a:t>
            </a:r>
            <a:r>
              <a:rPr sz="1600" dirty="0">
                <a:latin typeface="Arial"/>
                <a:cs typeface="Arial"/>
              </a:rPr>
              <a:t>R</a:t>
            </a:r>
            <a:r>
              <a:rPr sz="1600" spc="9" dirty="0">
                <a:latin typeface="Arial"/>
                <a:cs typeface="Arial"/>
              </a:rPr>
              <a:t> </a:t>
            </a:r>
            <a:r>
              <a:rPr sz="1600" dirty="0">
                <a:latin typeface="Arial"/>
                <a:cs typeface="Arial"/>
              </a:rPr>
              <a:t>r</a:t>
            </a:r>
            <a:r>
              <a:rPr sz="1600" spc="-4" dirty="0">
                <a:latin typeface="Arial"/>
                <a:cs typeface="Arial"/>
              </a:rPr>
              <a:t>e</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9" dirty="0">
                <a:latin typeface="Arial"/>
                <a:cs typeface="Arial"/>
              </a:rPr>
              <a:t> </a:t>
            </a:r>
            <a:r>
              <a:rPr sz="1600" spc="-4" dirty="0">
                <a:latin typeface="Arial"/>
                <a:cs typeface="Arial"/>
              </a:rPr>
              <a:t>da</a:t>
            </a:r>
            <a:r>
              <a:rPr sz="1600" dirty="0">
                <a:latin typeface="Arial"/>
                <a:cs typeface="Arial"/>
              </a:rPr>
              <a:t>ta</a:t>
            </a:r>
            <a:r>
              <a:rPr sz="1600" spc="-4" dirty="0">
                <a:latin typeface="Arial"/>
                <a:cs typeface="Arial"/>
              </a:rPr>
              <a:t> </a:t>
            </a:r>
            <a:r>
              <a:rPr sz="1600" dirty="0">
                <a:latin typeface="Arial"/>
                <a:cs typeface="Arial"/>
              </a:rPr>
              <a:t>t</a:t>
            </a:r>
            <a:r>
              <a:rPr sz="1600" spc="-4" dirty="0">
                <a:latin typeface="Arial"/>
                <a:cs typeface="Arial"/>
              </a:rPr>
              <a:t>o</a:t>
            </a:r>
            <a:r>
              <a:rPr sz="1600" dirty="0">
                <a:latin typeface="Arial"/>
                <a:cs typeface="Arial"/>
              </a:rPr>
              <a:t>o</a:t>
            </a:r>
            <a:r>
              <a:rPr sz="1600" spc="-4" dirty="0">
                <a:latin typeface="Arial"/>
                <a:cs typeface="Arial"/>
              </a:rPr>
              <a:t> </a:t>
            </a:r>
            <a:r>
              <a:rPr sz="1600" dirty="0">
                <a:latin typeface="Arial"/>
                <a:cs typeface="Arial"/>
              </a:rPr>
              <a:t>c</a:t>
            </a:r>
            <a:r>
              <a:rPr sz="1600" spc="-4" dirty="0">
                <a:latin typeface="Arial"/>
                <a:cs typeface="Arial"/>
              </a:rPr>
              <a:t>old</a:t>
            </a:r>
            <a:r>
              <a:rPr sz="1600" dirty="0">
                <a:latin typeface="Arial"/>
                <a:cs typeface="Arial"/>
              </a:rPr>
              <a:t>. </a:t>
            </a:r>
            <a:r>
              <a:rPr sz="1600" spc="-4" dirty="0">
                <a:latin typeface="Arial"/>
                <a:cs typeface="Arial"/>
              </a:rPr>
              <a:t>U</a:t>
            </a:r>
            <a:r>
              <a:rPr sz="1600" dirty="0">
                <a:latin typeface="Arial"/>
                <a:cs typeface="Arial"/>
              </a:rPr>
              <a:t>s</a:t>
            </a:r>
            <a:r>
              <a:rPr sz="1600" spc="-4" dirty="0">
                <a:latin typeface="Arial"/>
                <a:cs typeface="Arial"/>
              </a:rPr>
              <a:t>e</a:t>
            </a:r>
            <a:r>
              <a:rPr sz="1600" dirty="0">
                <a:latin typeface="Arial"/>
                <a:cs typeface="Arial"/>
              </a:rPr>
              <a:t>f</a:t>
            </a:r>
            <a:r>
              <a:rPr sz="1600" spc="-4" dirty="0">
                <a:latin typeface="Arial"/>
                <a:cs typeface="Arial"/>
              </a:rPr>
              <a:t>u</a:t>
            </a:r>
            <a:r>
              <a:rPr sz="1600" dirty="0">
                <a:latin typeface="Arial"/>
                <a:cs typeface="Arial"/>
              </a:rPr>
              <a:t>l c</a:t>
            </a:r>
            <a:r>
              <a:rPr sz="1600" spc="-4" dirty="0">
                <a:latin typeface="Arial"/>
                <a:cs typeface="Arial"/>
              </a:rPr>
              <a:t>o</a:t>
            </a:r>
            <a:r>
              <a:rPr sz="1600" dirty="0">
                <a:latin typeface="Arial"/>
                <a:cs typeface="Arial"/>
              </a:rPr>
              <a:t>m</a:t>
            </a:r>
            <a:r>
              <a:rPr sz="1600" spc="-4" dirty="0">
                <a:latin typeface="Arial"/>
                <a:cs typeface="Arial"/>
              </a:rPr>
              <a:t>pa</a:t>
            </a:r>
            <a:r>
              <a:rPr sz="1600" dirty="0">
                <a:latin typeface="Arial"/>
                <a:cs typeface="Arial"/>
              </a:rPr>
              <a:t>r</a:t>
            </a:r>
            <a:r>
              <a:rPr sz="1600" spc="-4" dirty="0">
                <a:latin typeface="Arial"/>
                <a:cs typeface="Arial"/>
              </a:rPr>
              <a:t>i</a:t>
            </a:r>
            <a:r>
              <a:rPr sz="1600" dirty="0">
                <a:latin typeface="Arial"/>
                <a:cs typeface="Arial"/>
              </a:rPr>
              <a:t>s</a:t>
            </a:r>
            <a:r>
              <a:rPr sz="1600" spc="-4" dirty="0">
                <a:latin typeface="Arial"/>
                <a:cs typeface="Arial"/>
              </a:rPr>
              <a:t>o</a:t>
            </a:r>
            <a:r>
              <a:rPr sz="1600" dirty="0">
                <a:latin typeface="Arial"/>
                <a:cs typeface="Arial"/>
              </a:rPr>
              <a:t>n</a:t>
            </a:r>
            <a:r>
              <a:rPr sz="1600" spc="9" dirty="0">
                <a:latin typeface="Arial"/>
                <a:cs typeface="Arial"/>
              </a:rPr>
              <a:t> </a:t>
            </a:r>
            <a:r>
              <a:rPr sz="1600" spc="-4" dirty="0">
                <a:latin typeface="Arial"/>
                <a:cs typeface="Arial"/>
              </a:rPr>
              <a:t>a</a:t>
            </a:r>
            <a:r>
              <a:rPr sz="1600" dirty="0">
                <a:latin typeface="Arial"/>
                <a:cs typeface="Arial"/>
              </a:rPr>
              <a:t>s </a:t>
            </a:r>
            <a:r>
              <a:rPr sz="1600" spc="-4" dirty="0">
                <a:latin typeface="Arial"/>
                <a:cs typeface="Arial"/>
              </a:rPr>
              <a:t>i</a:t>
            </a:r>
            <a:r>
              <a:rPr sz="1600" dirty="0">
                <a:latin typeface="Arial"/>
                <a:cs typeface="Arial"/>
              </a:rPr>
              <a:t>n</a:t>
            </a:r>
            <a:r>
              <a:rPr sz="1600" spc="9" dirty="0">
                <a:latin typeface="Arial"/>
                <a:cs typeface="Arial"/>
              </a:rPr>
              <a:t> </a:t>
            </a:r>
            <a:r>
              <a:rPr sz="1600" dirty="0">
                <a:latin typeface="Arial"/>
                <a:cs typeface="Arial"/>
              </a:rPr>
              <a:t>s</a:t>
            </a:r>
            <a:r>
              <a:rPr sz="1600" spc="-4" dirty="0">
                <a:latin typeface="Arial"/>
                <a:cs typeface="Arial"/>
              </a:rPr>
              <a:t>i</a:t>
            </a:r>
            <a:r>
              <a:rPr sz="1600" dirty="0">
                <a:latin typeface="Arial"/>
                <a:cs typeface="Arial"/>
              </a:rPr>
              <a:t>tu</a:t>
            </a:r>
            <a:r>
              <a:rPr sz="1600" spc="-4" dirty="0">
                <a:latin typeface="Arial"/>
                <a:cs typeface="Arial"/>
              </a:rPr>
              <a:t> ob</a:t>
            </a:r>
            <a:r>
              <a:rPr sz="1600" dirty="0">
                <a:latin typeface="Arial"/>
                <a:cs typeface="Arial"/>
              </a:rPr>
              <a:t>s</a:t>
            </a:r>
            <a:r>
              <a:rPr sz="1600" spc="-4" dirty="0">
                <a:latin typeface="Arial"/>
                <a:cs typeface="Arial"/>
              </a:rPr>
              <a:t>e</a:t>
            </a:r>
            <a:r>
              <a:rPr sz="1600" dirty="0">
                <a:latin typeface="Arial"/>
                <a:cs typeface="Arial"/>
              </a:rPr>
              <a:t>rv</a:t>
            </a:r>
            <a:r>
              <a:rPr sz="1600" spc="-4" dirty="0">
                <a:latin typeface="Arial"/>
                <a:cs typeface="Arial"/>
              </a:rPr>
              <a:t>a</a:t>
            </a:r>
            <a:r>
              <a:rPr sz="1600" dirty="0">
                <a:latin typeface="Arial"/>
                <a:cs typeface="Arial"/>
              </a:rPr>
              <a:t>t</a:t>
            </a:r>
            <a:r>
              <a:rPr sz="1600" spc="-4" dirty="0">
                <a:latin typeface="Arial"/>
                <a:cs typeface="Arial"/>
              </a:rPr>
              <a:t>ion</a:t>
            </a:r>
            <a:r>
              <a:rPr sz="1600" dirty="0">
                <a:latin typeface="Arial"/>
                <a:cs typeface="Arial"/>
              </a:rPr>
              <a:t>s</a:t>
            </a:r>
            <a:r>
              <a:rPr sz="1600" spc="13" dirty="0">
                <a:latin typeface="Arial"/>
                <a:cs typeface="Arial"/>
              </a:rPr>
              <a:t> </a:t>
            </a:r>
            <a:r>
              <a:rPr sz="1600" dirty="0">
                <a:latin typeface="Arial"/>
                <a:cs typeface="Arial"/>
              </a:rPr>
              <a:t>f</a:t>
            </a:r>
            <a:r>
              <a:rPr sz="1600" spc="-4" dirty="0">
                <a:latin typeface="Arial"/>
                <a:cs typeface="Arial"/>
              </a:rPr>
              <a:t>o</a:t>
            </a:r>
            <a:r>
              <a:rPr sz="1600" dirty="0">
                <a:latin typeface="Arial"/>
                <a:cs typeface="Arial"/>
              </a:rPr>
              <a:t>r v</a:t>
            </a:r>
            <a:r>
              <a:rPr sz="1600" spc="-4" dirty="0">
                <a:latin typeface="Arial"/>
                <a:cs typeface="Arial"/>
              </a:rPr>
              <a:t>alida</a:t>
            </a:r>
            <a:r>
              <a:rPr sz="1600" dirty="0">
                <a:latin typeface="Arial"/>
                <a:cs typeface="Arial"/>
              </a:rPr>
              <a:t>t</a:t>
            </a:r>
            <a:r>
              <a:rPr sz="1600" spc="-4" dirty="0">
                <a:latin typeface="Arial"/>
                <a:cs typeface="Arial"/>
              </a:rPr>
              <a:t>io</a:t>
            </a:r>
            <a:r>
              <a:rPr sz="1600" dirty="0">
                <a:latin typeface="Arial"/>
                <a:cs typeface="Arial"/>
              </a:rPr>
              <a:t>n</a:t>
            </a:r>
            <a:r>
              <a:rPr sz="1600" spc="9" dirty="0">
                <a:latin typeface="Arial"/>
                <a:cs typeface="Arial"/>
              </a:rPr>
              <a:t> </a:t>
            </a:r>
            <a:r>
              <a:rPr sz="1600" spc="-4" dirty="0">
                <a:latin typeface="Arial"/>
                <a:cs typeface="Arial"/>
              </a:rPr>
              <a:t>i</a:t>
            </a:r>
            <a:r>
              <a:rPr sz="1600" dirty="0">
                <a:latin typeface="Arial"/>
                <a:cs typeface="Arial"/>
              </a:rPr>
              <a:t>n</a:t>
            </a:r>
            <a:r>
              <a:rPr sz="1600" spc="-88" dirty="0">
                <a:latin typeface="Arial"/>
                <a:cs typeface="Arial"/>
              </a:rPr>
              <a:t> </a:t>
            </a:r>
            <a:r>
              <a:rPr sz="1600" spc="-4" dirty="0">
                <a:latin typeface="Arial"/>
                <a:cs typeface="Arial"/>
              </a:rPr>
              <a:t>A</a:t>
            </a:r>
            <a:r>
              <a:rPr sz="1600" dirty="0">
                <a:latin typeface="Arial"/>
                <a:cs typeface="Arial"/>
              </a:rPr>
              <a:t>rct</a:t>
            </a:r>
            <a:r>
              <a:rPr sz="1600" spc="-4" dirty="0">
                <a:latin typeface="Arial"/>
                <a:cs typeface="Arial"/>
              </a:rPr>
              <a:t>i</a:t>
            </a:r>
            <a:r>
              <a:rPr sz="1600" dirty="0">
                <a:latin typeface="Arial"/>
                <a:cs typeface="Arial"/>
              </a:rPr>
              <a:t>c </a:t>
            </a:r>
            <a:r>
              <a:rPr sz="1600" spc="-4" dirty="0">
                <a:latin typeface="Arial"/>
                <a:cs typeface="Arial"/>
              </a:rPr>
              <a:t>no</a:t>
            </a:r>
            <a:r>
              <a:rPr sz="1600" dirty="0">
                <a:latin typeface="Arial"/>
                <a:cs typeface="Arial"/>
              </a:rPr>
              <a:t>t</a:t>
            </a:r>
            <a:r>
              <a:rPr sz="1600" spc="4" dirty="0">
                <a:latin typeface="Arial"/>
                <a:cs typeface="Arial"/>
              </a:rPr>
              <a:t> </a:t>
            </a:r>
            <a:r>
              <a:rPr sz="1600" spc="-4" dirty="0">
                <a:latin typeface="Arial"/>
                <a:cs typeface="Arial"/>
              </a:rPr>
              <a:t>a</a:t>
            </a:r>
            <a:r>
              <a:rPr sz="1600" dirty="0">
                <a:latin typeface="Arial"/>
                <a:cs typeface="Arial"/>
              </a:rPr>
              <a:t>v</a:t>
            </a:r>
            <a:r>
              <a:rPr sz="1600" spc="-4" dirty="0">
                <a:latin typeface="Arial"/>
                <a:cs typeface="Arial"/>
              </a:rPr>
              <a:t>ailable</a:t>
            </a:r>
            <a:r>
              <a:rPr sz="1600" dirty="0">
                <a:latin typeface="Arial"/>
                <a:cs typeface="Aria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1915" y="3428768"/>
            <a:ext cx="7819097" cy="3112034"/>
          </a:xfrm>
          <a:custGeom>
            <a:avLst/>
            <a:gdLst/>
            <a:ahLst/>
            <a:cxnLst/>
            <a:rect l="l" t="t" r="r" b="b"/>
            <a:pathLst>
              <a:path w="9144000" h="3429000">
                <a:moveTo>
                  <a:pt x="15239" y="3415284"/>
                </a:moveTo>
                <a:lnTo>
                  <a:pt x="15239" y="0"/>
                </a:lnTo>
                <a:lnTo>
                  <a:pt x="0" y="0"/>
                </a:lnTo>
                <a:lnTo>
                  <a:pt x="0" y="3415284"/>
                </a:lnTo>
                <a:lnTo>
                  <a:pt x="15239" y="3415284"/>
                </a:lnTo>
                <a:close/>
              </a:path>
              <a:path w="9144000" h="3429000">
                <a:moveTo>
                  <a:pt x="15239" y="3429000"/>
                </a:moveTo>
                <a:lnTo>
                  <a:pt x="15239" y="3415284"/>
                </a:lnTo>
                <a:lnTo>
                  <a:pt x="0" y="3415284"/>
                </a:lnTo>
                <a:lnTo>
                  <a:pt x="15239" y="3429000"/>
                </a:lnTo>
                <a:close/>
              </a:path>
              <a:path w="9144000" h="3429000">
                <a:moveTo>
                  <a:pt x="15239" y="3429000"/>
                </a:moveTo>
                <a:lnTo>
                  <a:pt x="0" y="3415284"/>
                </a:lnTo>
                <a:lnTo>
                  <a:pt x="0" y="3429000"/>
                </a:lnTo>
                <a:lnTo>
                  <a:pt x="15239" y="3429000"/>
                </a:lnTo>
                <a:close/>
              </a:path>
              <a:path w="9144000" h="3429000">
                <a:moveTo>
                  <a:pt x="9143997" y="3429000"/>
                </a:moveTo>
                <a:lnTo>
                  <a:pt x="9143997" y="0"/>
                </a:lnTo>
                <a:lnTo>
                  <a:pt x="9130280" y="0"/>
                </a:lnTo>
                <a:lnTo>
                  <a:pt x="9130280" y="3415284"/>
                </a:lnTo>
                <a:lnTo>
                  <a:pt x="9143996" y="3415284"/>
                </a:lnTo>
                <a:lnTo>
                  <a:pt x="9143996" y="3429000"/>
                </a:lnTo>
                <a:close/>
              </a:path>
              <a:path w="9144000" h="3429000">
                <a:moveTo>
                  <a:pt x="9143996" y="3415284"/>
                </a:moveTo>
                <a:lnTo>
                  <a:pt x="9130280" y="3415284"/>
                </a:lnTo>
                <a:lnTo>
                  <a:pt x="9130280" y="3429000"/>
                </a:lnTo>
                <a:lnTo>
                  <a:pt x="9143996" y="3415284"/>
                </a:lnTo>
                <a:close/>
              </a:path>
              <a:path w="9144000" h="3429000">
                <a:moveTo>
                  <a:pt x="9130280" y="3429000"/>
                </a:moveTo>
                <a:lnTo>
                  <a:pt x="9130280" y="3415284"/>
                </a:lnTo>
                <a:lnTo>
                  <a:pt x="9130280" y="3429000"/>
                </a:lnTo>
                <a:close/>
              </a:path>
              <a:path w="9144000" h="3429000">
                <a:moveTo>
                  <a:pt x="9143996" y="3429000"/>
                </a:moveTo>
                <a:lnTo>
                  <a:pt x="9143996" y="3415284"/>
                </a:lnTo>
                <a:lnTo>
                  <a:pt x="9130280" y="3429000"/>
                </a:lnTo>
                <a:lnTo>
                  <a:pt x="9143996" y="3429000"/>
                </a:lnTo>
                <a:close/>
              </a:path>
            </a:pathLst>
          </a:custGeom>
          <a:solidFill>
            <a:srgbClr val="595959"/>
          </a:solidFill>
        </p:spPr>
        <p:txBody>
          <a:bodyPr wrap="square" lIns="0" tIns="0" rIns="0" bIns="0" rtlCol="0"/>
          <a:lstStyle/>
          <a:p>
            <a:endParaRPr/>
          </a:p>
        </p:txBody>
      </p:sp>
      <p:sp>
        <p:nvSpPr>
          <p:cNvPr id="4" name="object 4"/>
          <p:cNvSpPr txBox="1"/>
          <p:nvPr/>
        </p:nvSpPr>
        <p:spPr>
          <a:xfrm>
            <a:off x="2133600" y="457200"/>
            <a:ext cx="4592091" cy="492443"/>
          </a:xfrm>
          <a:prstGeom prst="rect">
            <a:avLst/>
          </a:prstGeom>
        </p:spPr>
        <p:txBody>
          <a:bodyPr vert="horz" wrap="square" lIns="0" tIns="0" rIns="0" bIns="0" rtlCol="0">
            <a:spAutoFit/>
          </a:bodyPr>
          <a:lstStyle/>
          <a:p>
            <a:pPr marL="11135"/>
            <a:r>
              <a:rPr sz="1600" spc="-4" dirty="0">
                <a:latin typeface="Arial"/>
                <a:cs typeface="Arial"/>
              </a:rPr>
              <a:t>A</a:t>
            </a:r>
            <a:r>
              <a:rPr sz="1600" dirty="0">
                <a:latin typeface="Arial"/>
                <a:cs typeface="Arial"/>
              </a:rPr>
              <a:t>r</a:t>
            </a:r>
            <a:r>
              <a:rPr sz="1600" spc="-4" dirty="0">
                <a:latin typeface="Arial"/>
                <a:cs typeface="Arial"/>
              </a:rPr>
              <a:t>g</a:t>
            </a:r>
            <a:r>
              <a:rPr sz="1600" dirty="0">
                <a:latin typeface="Arial"/>
                <a:cs typeface="Arial"/>
              </a:rPr>
              <a:t>o</a:t>
            </a:r>
            <a:r>
              <a:rPr sz="1600" spc="-13" dirty="0">
                <a:latin typeface="Arial"/>
                <a:cs typeface="Arial"/>
              </a:rPr>
              <a:t> </a:t>
            </a:r>
            <a:r>
              <a:rPr sz="1600" dirty="0">
                <a:latin typeface="Arial"/>
                <a:cs typeface="Arial"/>
              </a:rPr>
              <a:t>m</a:t>
            </a:r>
            <a:r>
              <a:rPr sz="1600" spc="-4" dirty="0">
                <a:latin typeface="Arial"/>
                <a:cs typeface="Arial"/>
              </a:rPr>
              <a:t>inu</a:t>
            </a:r>
            <a:r>
              <a:rPr sz="1600" dirty="0">
                <a:latin typeface="Arial"/>
                <a:cs typeface="Arial"/>
              </a:rPr>
              <a:t>s</a:t>
            </a:r>
            <a:r>
              <a:rPr sz="1600" spc="13" dirty="0">
                <a:latin typeface="Arial"/>
                <a:cs typeface="Arial"/>
              </a:rPr>
              <a:t> </a:t>
            </a:r>
            <a:r>
              <a:rPr sz="1600" dirty="0">
                <a:latin typeface="Arial"/>
                <a:cs typeface="Arial"/>
              </a:rPr>
              <a:t>O</a:t>
            </a:r>
            <a:r>
              <a:rPr sz="1600" spc="-4" dirty="0">
                <a:latin typeface="Arial"/>
                <a:cs typeface="Arial"/>
              </a:rPr>
              <a:t>S</a:t>
            </a:r>
            <a:r>
              <a:rPr sz="1600" spc="13" dirty="0">
                <a:latin typeface="Arial"/>
                <a:cs typeface="Arial"/>
              </a:rPr>
              <a:t>T</a:t>
            </a:r>
            <a:r>
              <a:rPr sz="1600" dirty="0">
                <a:latin typeface="Arial"/>
                <a:cs typeface="Arial"/>
              </a:rPr>
              <a:t>IA</a:t>
            </a:r>
            <a:r>
              <a:rPr sz="1600" spc="-114" dirty="0">
                <a:latin typeface="Arial"/>
                <a:cs typeface="Arial"/>
              </a:rPr>
              <a:t> </a:t>
            </a:r>
            <a:r>
              <a:rPr sz="1600" dirty="0">
                <a:latin typeface="Arial"/>
                <a:cs typeface="Arial"/>
              </a:rPr>
              <a:t>f</a:t>
            </a:r>
            <a:r>
              <a:rPr sz="1600" spc="-4" dirty="0">
                <a:latin typeface="Arial"/>
                <a:cs typeface="Arial"/>
              </a:rPr>
              <a:t>o</a:t>
            </a:r>
            <a:r>
              <a:rPr sz="1600" dirty="0">
                <a:latin typeface="Arial"/>
                <a:cs typeface="Arial"/>
              </a:rPr>
              <a:t>r J</a:t>
            </a:r>
            <a:r>
              <a:rPr sz="1600" spc="-4" dirty="0">
                <a:latin typeface="Arial"/>
                <a:cs typeface="Arial"/>
              </a:rPr>
              <a:t>anua</a:t>
            </a:r>
            <a:r>
              <a:rPr sz="1600" dirty="0">
                <a:latin typeface="Arial"/>
                <a:cs typeface="Arial"/>
              </a:rPr>
              <a:t>ry</a:t>
            </a:r>
            <a:r>
              <a:rPr sz="1600" spc="13" dirty="0">
                <a:latin typeface="Arial"/>
                <a:cs typeface="Arial"/>
              </a:rPr>
              <a:t> </a:t>
            </a:r>
            <a:r>
              <a:rPr sz="1600" spc="-4" dirty="0">
                <a:latin typeface="Arial"/>
                <a:cs typeface="Arial"/>
              </a:rPr>
              <a:t>2016</a:t>
            </a:r>
            <a:r>
              <a:rPr sz="1600" dirty="0">
                <a:latin typeface="Arial"/>
                <a:cs typeface="Arial"/>
              </a:rPr>
              <a:t>,</a:t>
            </a:r>
            <a:r>
              <a:rPr sz="1600" spc="13" dirty="0">
                <a:latin typeface="Arial"/>
                <a:cs typeface="Arial"/>
              </a:rPr>
              <a:t> </a:t>
            </a:r>
            <a:r>
              <a:rPr sz="1600" spc="-4" dirty="0">
                <a:latin typeface="Arial"/>
                <a:cs typeface="Arial"/>
              </a:rPr>
              <a:t>globa</a:t>
            </a:r>
            <a:r>
              <a:rPr sz="1600" dirty="0">
                <a:latin typeface="Arial"/>
                <a:cs typeface="Arial"/>
              </a:rPr>
              <a:t>l</a:t>
            </a:r>
            <a:r>
              <a:rPr sz="1600" spc="9" dirty="0">
                <a:latin typeface="Arial"/>
                <a:cs typeface="Arial"/>
              </a:rPr>
              <a:t> </a:t>
            </a:r>
            <a:r>
              <a:rPr sz="1600" dirty="0">
                <a:latin typeface="Arial"/>
                <a:cs typeface="Arial"/>
              </a:rPr>
              <a:t>st</a:t>
            </a:r>
            <a:r>
              <a:rPr sz="1600" spc="-4" dirty="0">
                <a:latin typeface="Arial"/>
                <a:cs typeface="Arial"/>
              </a:rPr>
              <a:t>a</a:t>
            </a:r>
            <a:r>
              <a:rPr sz="1600" dirty="0">
                <a:latin typeface="Arial"/>
                <a:cs typeface="Arial"/>
              </a:rPr>
              <a:t>t</a:t>
            </a:r>
            <a:r>
              <a:rPr sz="1600" spc="-4" dirty="0">
                <a:latin typeface="Arial"/>
                <a:cs typeface="Arial"/>
              </a:rPr>
              <a:t>i</a:t>
            </a:r>
            <a:r>
              <a:rPr sz="1600" dirty="0">
                <a:latin typeface="Arial"/>
                <a:cs typeface="Arial"/>
              </a:rPr>
              <a:t>st</a:t>
            </a:r>
            <a:r>
              <a:rPr sz="1600" spc="-4" dirty="0">
                <a:latin typeface="Arial"/>
                <a:cs typeface="Arial"/>
              </a:rPr>
              <a:t>i</a:t>
            </a:r>
            <a:r>
              <a:rPr sz="1600" dirty="0">
                <a:latin typeface="Arial"/>
                <a:cs typeface="Arial"/>
              </a:rPr>
              <a:t>cs</a:t>
            </a:r>
          </a:p>
        </p:txBody>
      </p:sp>
      <p:sp>
        <p:nvSpPr>
          <p:cNvPr id="5" name="object 5"/>
          <p:cNvSpPr txBox="1"/>
          <p:nvPr/>
        </p:nvSpPr>
        <p:spPr>
          <a:xfrm>
            <a:off x="944271" y="3644210"/>
            <a:ext cx="7174565" cy="2918748"/>
          </a:xfrm>
          <a:prstGeom prst="rect">
            <a:avLst/>
          </a:prstGeom>
        </p:spPr>
        <p:txBody>
          <a:bodyPr vert="horz" wrap="square" lIns="0" tIns="0" rIns="0" bIns="0" rtlCol="0">
            <a:spAutoFit/>
          </a:bodyPr>
          <a:lstStyle/>
          <a:p>
            <a:pPr marL="11135" marR="275043">
              <a:lnSpc>
                <a:spcPct val="150000"/>
              </a:lnSpc>
              <a:buChar char="•"/>
              <a:tabLst>
                <a:tab pos="123602" algn="l"/>
              </a:tabLst>
            </a:pPr>
            <a:r>
              <a:rPr sz="1600" spc="-4" dirty="0">
                <a:latin typeface="Arial"/>
                <a:cs typeface="Arial"/>
              </a:rPr>
              <a:t>A</a:t>
            </a:r>
            <a:r>
              <a:rPr sz="1600" dirty="0">
                <a:latin typeface="Arial"/>
                <a:cs typeface="Arial"/>
              </a:rPr>
              <a:t>ss</a:t>
            </a:r>
            <a:r>
              <a:rPr sz="1600" spc="-4" dirty="0">
                <a:latin typeface="Arial"/>
                <a:cs typeface="Arial"/>
              </a:rPr>
              <a:t>i</a:t>
            </a:r>
            <a:r>
              <a:rPr sz="1600" dirty="0">
                <a:latin typeface="Arial"/>
                <a:cs typeface="Arial"/>
              </a:rPr>
              <a:t>m</a:t>
            </a:r>
            <a:r>
              <a:rPr sz="1600" spc="-4" dirty="0">
                <a:latin typeface="Arial"/>
                <a:cs typeface="Arial"/>
              </a:rPr>
              <a:t>ila</a:t>
            </a:r>
            <a:r>
              <a:rPr sz="1600" dirty="0">
                <a:latin typeface="Arial"/>
                <a:cs typeface="Arial"/>
              </a:rPr>
              <a:t>t</a:t>
            </a:r>
            <a:r>
              <a:rPr sz="1600" spc="-4" dirty="0">
                <a:latin typeface="Arial"/>
                <a:cs typeface="Arial"/>
              </a:rPr>
              <a:t>io</a:t>
            </a:r>
            <a:r>
              <a:rPr sz="1600" dirty="0">
                <a:latin typeface="Arial"/>
                <a:cs typeface="Arial"/>
              </a:rPr>
              <a:t>n</a:t>
            </a:r>
            <a:r>
              <a:rPr sz="1600" spc="18" dirty="0">
                <a:latin typeface="Arial"/>
                <a:cs typeface="Arial"/>
              </a:rPr>
              <a:t> </a:t>
            </a:r>
            <a:r>
              <a:rPr sz="1600" spc="-4" dirty="0">
                <a:latin typeface="Arial"/>
                <a:cs typeface="Arial"/>
              </a:rPr>
              <a:t>o</a:t>
            </a:r>
            <a:r>
              <a:rPr sz="1600" dirty="0">
                <a:latin typeface="Arial"/>
                <a:cs typeface="Arial"/>
              </a:rPr>
              <a:t>f</a:t>
            </a:r>
            <a:r>
              <a:rPr sz="1600" spc="4" dirty="0">
                <a:latin typeface="Arial"/>
                <a:cs typeface="Arial"/>
              </a:rPr>
              <a:t> </a:t>
            </a:r>
            <a:r>
              <a:rPr sz="1600" spc="-4" dirty="0">
                <a:latin typeface="Arial"/>
                <a:cs typeface="Arial"/>
              </a:rPr>
              <a:t>RE</a:t>
            </a:r>
            <a:r>
              <a:rPr sz="1600" dirty="0">
                <a:latin typeface="Arial"/>
                <a:cs typeface="Arial"/>
              </a:rPr>
              <a:t>M</a:t>
            </a:r>
            <a:r>
              <a:rPr sz="1600" spc="-4" dirty="0">
                <a:latin typeface="Arial"/>
                <a:cs typeface="Arial"/>
              </a:rPr>
              <a:t>S</a:t>
            </a:r>
            <a:r>
              <a:rPr sz="1600" dirty="0">
                <a:latin typeface="Arial"/>
                <a:cs typeface="Arial"/>
              </a:rPr>
              <a:t>S</a:t>
            </a:r>
            <a:r>
              <a:rPr sz="1600" spc="-92" dirty="0">
                <a:latin typeface="Arial"/>
                <a:cs typeface="Arial"/>
              </a:rPr>
              <a:t> </a:t>
            </a:r>
            <a:r>
              <a:rPr sz="1600" spc="-4" dirty="0">
                <a:latin typeface="Arial"/>
                <a:cs typeface="Arial"/>
              </a:rPr>
              <a:t>A</a:t>
            </a:r>
            <a:r>
              <a:rPr sz="1600" dirty="0">
                <a:latin typeface="Arial"/>
                <a:cs typeface="Arial"/>
              </a:rPr>
              <a:t>M</a:t>
            </a:r>
            <a:r>
              <a:rPr sz="1600" spc="-4" dirty="0">
                <a:latin typeface="Arial"/>
                <a:cs typeface="Arial"/>
              </a:rPr>
              <a:t>SR</a:t>
            </a:r>
            <a:r>
              <a:rPr sz="1600" dirty="0">
                <a:latin typeface="Arial"/>
                <a:cs typeface="Arial"/>
              </a:rPr>
              <a:t>2</a:t>
            </a:r>
            <a:r>
              <a:rPr sz="1600" spc="9" dirty="0">
                <a:latin typeface="Arial"/>
                <a:cs typeface="Arial"/>
              </a:rPr>
              <a:t> </a:t>
            </a:r>
            <a:r>
              <a:rPr sz="1600" spc="-4" dirty="0">
                <a:latin typeface="Arial"/>
                <a:cs typeface="Arial"/>
              </a:rPr>
              <a:t>L2</a:t>
            </a:r>
            <a:r>
              <a:rPr sz="1600" dirty="0">
                <a:latin typeface="Arial"/>
                <a:cs typeface="Arial"/>
              </a:rPr>
              <a:t>P</a:t>
            </a:r>
            <a:r>
              <a:rPr sz="1600" spc="-31" dirty="0">
                <a:latin typeface="Arial"/>
                <a:cs typeface="Arial"/>
              </a:rPr>
              <a:t> </a:t>
            </a:r>
            <a:r>
              <a:rPr sz="1600" dirty="0">
                <a:latin typeface="Arial"/>
                <a:cs typeface="Arial"/>
              </a:rPr>
              <a:t>m</a:t>
            </a:r>
            <a:r>
              <a:rPr sz="1600" spc="-4" dirty="0">
                <a:latin typeface="Arial"/>
                <a:cs typeface="Arial"/>
              </a:rPr>
              <a:t>i</a:t>
            </a:r>
            <a:r>
              <a:rPr sz="1600" dirty="0">
                <a:latin typeface="Arial"/>
                <a:cs typeface="Arial"/>
              </a:rPr>
              <a:t>cr</a:t>
            </a:r>
            <a:r>
              <a:rPr sz="1600" spc="-4" dirty="0">
                <a:latin typeface="Arial"/>
                <a:cs typeface="Arial"/>
              </a:rPr>
              <a:t>o</a:t>
            </a:r>
            <a:r>
              <a:rPr sz="1600" spc="-26" dirty="0">
                <a:latin typeface="Arial"/>
                <a:cs typeface="Arial"/>
              </a:rPr>
              <a:t>w</a:t>
            </a:r>
            <a:r>
              <a:rPr sz="1600" spc="-4" dirty="0">
                <a:latin typeface="Arial"/>
                <a:cs typeface="Arial"/>
              </a:rPr>
              <a:t>a</a:t>
            </a:r>
            <a:r>
              <a:rPr sz="1600" dirty="0">
                <a:latin typeface="Arial"/>
                <a:cs typeface="Arial"/>
              </a:rPr>
              <a:t>ve</a:t>
            </a:r>
            <a:r>
              <a:rPr sz="1600" spc="39" dirty="0">
                <a:latin typeface="Arial"/>
                <a:cs typeface="Arial"/>
              </a:rPr>
              <a:t> </a:t>
            </a:r>
            <a:r>
              <a:rPr sz="1600" spc="-4" dirty="0">
                <a:latin typeface="Arial"/>
                <a:cs typeface="Arial"/>
              </a:rPr>
              <a:t>da</a:t>
            </a:r>
            <a:r>
              <a:rPr sz="1600" dirty="0">
                <a:latin typeface="Arial"/>
                <a:cs typeface="Arial"/>
              </a:rPr>
              <a:t>ta</a:t>
            </a:r>
            <a:r>
              <a:rPr sz="1600" spc="-4" dirty="0">
                <a:latin typeface="Arial"/>
                <a:cs typeface="Arial"/>
              </a:rPr>
              <a:t> i</a:t>
            </a:r>
            <a:r>
              <a:rPr sz="1600" dirty="0">
                <a:latin typeface="Arial"/>
                <a:cs typeface="Arial"/>
              </a:rPr>
              <a:t>m</a:t>
            </a:r>
            <a:r>
              <a:rPr sz="1600" spc="-4" dirty="0">
                <a:latin typeface="Arial"/>
                <a:cs typeface="Arial"/>
              </a:rPr>
              <a:t>p</a:t>
            </a:r>
            <a:r>
              <a:rPr sz="1600" dirty="0">
                <a:latin typeface="Arial"/>
                <a:cs typeface="Arial"/>
              </a:rPr>
              <a:t>r</a:t>
            </a:r>
            <a:r>
              <a:rPr sz="1600" spc="-4" dirty="0">
                <a:latin typeface="Arial"/>
                <a:cs typeface="Arial"/>
              </a:rPr>
              <a:t>o</a:t>
            </a:r>
            <a:r>
              <a:rPr sz="1600" dirty="0">
                <a:latin typeface="Arial"/>
                <a:cs typeface="Arial"/>
              </a:rPr>
              <a:t>v</a:t>
            </a:r>
            <a:r>
              <a:rPr sz="1600" spc="-4" dirty="0">
                <a:latin typeface="Arial"/>
                <a:cs typeface="Arial"/>
              </a:rPr>
              <a:t>e</a:t>
            </a:r>
            <a:r>
              <a:rPr sz="1600" dirty="0">
                <a:latin typeface="Arial"/>
                <a:cs typeface="Arial"/>
              </a:rPr>
              <a:t>s</a:t>
            </a:r>
            <a:r>
              <a:rPr sz="1600" spc="13" dirty="0">
                <a:latin typeface="Arial"/>
                <a:cs typeface="Arial"/>
              </a:rPr>
              <a:t> </a:t>
            </a:r>
            <a:r>
              <a:rPr sz="1600" dirty="0">
                <a:latin typeface="Arial"/>
                <a:cs typeface="Arial"/>
              </a:rPr>
              <a:t>O</a:t>
            </a:r>
            <a:r>
              <a:rPr sz="1600" spc="-4" dirty="0">
                <a:latin typeface="Arial"/>
                <a:cs typeface="Arial"/>
              </a:rPr>
              <a:t>S</a:t>
            </a:r>
            <a:r>
              <a:rPr sz="1600" spc="13" dirty="0">
                <a:latin typeface="Arial"/>
                <a:cs typeface="Arial"/>
              </a:rPr>
              <a:t>T</a:t>
            </a:r>
            <a:r>
              <a:rPr sz="1600" dirty="0">
                <a:latin typeface="Arial"/>
                <a:cs typeface="Arial"/>
              </a:rPr>
              <a:t>IA</a:t>
            </a:r>
            <a:r>
              <a:rPr sz="1600" spc="-114" dirty="0">
                <a:latin typeface="Arial"/>
                <a:cs typeface="Arial"/>
              </a:rPr>
              <a:t> </a:t>
            </a:r>
            <a:r>
              <a:rPr sz="1600" spc="-4" dirty="0">
                <a:latin typeface="Arial"/>
                <a:cs typeface="Arial"/>
              </a:rPr>
              <a:t>anal</a:t>
            </a:r>
            <a:r>
              <a:rPr sz="1600" spc="-22" dirty="0">
                <a:latin typeface="Arial"/>
                <a:cs typeface="Arial"/>
              </a:rPr>
              <a:t>y</a:t>
            </a:r>
            <a:r>
              <a:rPr sz="1600" dirty="0">
                <a:latin typeface="Arial"/>
                <a:cs typeface="Arial"/>
              </a:rPr>
              <a:t>s</a:t>
            </a:r>
            <a:r>
              <a:rPr sz="1600" spc="-4" dirty="0">
                <a:latin typeface="Arial"/>
                <a:cs typeface="Arial"/>
              </a:rPr>
              <a:t>i</a:t>
            </a:r>
            <a:r>
              <a:rPr sz="1600" dirty="0">
                <a:latin typeface="Arial"/>
                <a:cs typeface="Arial"/>
              </a:rPr>
              <a:t>s </a:t>
            </a:r>
            <a:r>
              <a:rPr sz="1600" spc="-4" dirty="0">
                <a:latin typeface="Arial"/>
                <a:cs typeface="Arial"/>
              </a:rPr>
              <a:t>R</a:t>
            </a:r>
            <a:r>
              <a:rPr sz="1600" dirty="0">
                <a:latin typeface="Arial"/>
                <a:cs typeface="Arial"/>
              </a:rPr>
              <a:t>MS</a:t>
            </a:r>
            <a:r>
              <a:rPr sz="1600" spc="-9" dirty="0">
                <a:latin typeface="Arial"/>
                <a:cs typeface="Arial"/>
              </a:rPr>
              <a:t> </a:t>
            </a:r>
            <a:r>
              <a:rPr sz="1600" spc="-4" dirty="0">
                <a:latin typeface="Arial"/>
                <a:cs typeface="Arial"/>
              </a:rPr>
              <a:t>di</a:t>
            </a:r>
            <a:r>
              <a:rPr sz="1600" spc="-31" dirty="0">
                <a:latin typeface="Arial"/>
                <a:cs typeface="Arial"/>
              </a:rPr>
              <a:t>f</a:t>
            </a:r>
            <a:r>
              <a:rPr sz="1600" dirty="0">
                <a:latin typeface="Arial"/>
                <a:cs typeface="Arial"/>
              </a:rPr>
              <a:t>f</a:t>
            </a:r>
            <a:r>
              <a:rPr sz="1600" spc="-4" dirty="0">
                <a:latin typeface="Arial"/>
                <a:cs typeface="Arial"/>
              </a:rPr>
              <a:t>e</a:t>
            </a:r>
            <a:r>
              <a:rPr sz="1600" dirty="0">
                <a:latin typeface="Arial"/>
                <a:cs typeface="Arial"/>
              </a:rPr>
              <a:t>r</a:t>
            </a:r>
            <a:r>
              <a:rPr sz="1600" spc="-4" dirty="0">
                <a:latin typeface="Arial"/>
                <a:cs typeface="Arial"/>
              </a:rPr>
              <a:t>en</a:t>
            </a:r>
            <a:r>
              <a:rPr sz="1600" dirty="0">
                <a:latin typeface="Arial"/>
                <a:cs typeface="Arial"/>
              </a:rPr>
              <a:t>ce</a:t>
            </a:r>
            <a:r>
              <a:rPr sz="1600" spc="9" dirty="0">
                <a:latin typeface="Arial"/>
                <a:cs typeface="Arial"/>
              </a:rPr>
              <a:t> </a:t>
            </a:r>
            <a:r>
              <a:rPr sz="1600" dirty="0">
                <a:latin typeface="Arial"/>
                <a:cs typeface="Arial"/>
              </a:rPr>
              <a:t>to</a:t>
            </a:r>
            <a:r>
              <a:rPr sz="1600" spc="-88" dirty="0">
                <a:latin typeface="Arial"/>
                <a:cs typeface="Arial"/>
              </a:rPr>
              <a:t> </a:t>
            </a:r>
            <a:r>
              <a:rPr sz="1600" spc="-4" dirty="0">
                <a:latin typeface="Arial"/>
                <a:cs typeface="Arial"/>
              </a:rPr>
              <a:t>A</a:t>
            </a:r>
            <a:r>
              <a:rPr sz="1600" dirty="0">
                <a:latin typeface="Arial"/>
                <a:cs typeface="Arial"/>
              </a:rPr>
              <a:t>r</a:t>
            </a:r>
            <a:r>
              <a:rPr sz="1600" spc="-4" dirty="0">
                <a:latin typeface="Arial"/>
                <a:cs typeface="Arial"/>
              </a:rPr>
              <a:t>g</a:t>
            </a:r>
            <a:r>
              <a:rPr sz="1600" dirty="0">
                <a:latin typeface="Arial"/>
                <a:cs typeface="Arial"/>
              </a:rPr>
              <a:t>o</a:t>
            </a:r>
            <a:r>
              <a:rPr sz="1600" spc="-4" dirty="0">
                <a:latin typeface="Arial"/>
                <a:cs typeface="Arial"/>
              </a:rPr>
              <a:t> o</a:t>
            </a:r>
            <a:r>
              <a:rPr sz="1600" dirty="0">
                <a:latin typeface="Arial"/>
                <a:cs typeface="Arial"/>
              </a:rPr>
              <a:t>v</a:t>
            </a:r>
            <a:r>
              <a:rPr sz="1600" spc="-4" dirty="0">
                <a:latin typeface="Arial"/>
                <a:cs typeface="Arial"/>
              </a:rPr>
              <a:t>e</a:t>
            </a:r>
            <a:r>
              <a:rPr sz="1600" dirty="0">
                <a:latin typeface="Arial"/>
                <a:cs typeface="Arial"/>
              </a:rPr>
              <a:t>r </a:t>
            </a:r>
            <a:r>
              <a:rPr sz="1600" spc="-4" dirty="0">
                <a:latin typeface="Arial"/>
                <a:cs typeface="Arial"/>
              </a:rPr>
              <a:t>in</a:t>
            </a:r>
            <a:r>
              <a:rPr sz="1600" dirty="0">
                <a:latin typeface="Arial"/>
                <a:cs typeface="Arial"/>
              </a:rPr>
              <a:t>c</a:t>
            </a:r>
            <a:r>
              <a:rPr sz="1600" spc="-4" dirty="0">
                <a:latin typeface="Arial"/>
                <a:cs typeface="Arial"/>
              </a:rPr>
              <a:t>ludin</a:t>
            </a:r>
            <a:r>
              <a:rPr sz="1600" dirty="0">
                <a:latin typeface="Arial"/>
                <a:cs typeface="Arial"/>
              </a:rPr>
              <a:t>g</a:t>
            </a:r>
            <a:r>
              <a:rPr sz="1600" spc="-66" dirty="0">
                <a:latin typeface="Arial"/>
                <a:cs typeface="Arial"/>
              </a:rPr>
              <a:t> </a:t>
            </a:r>
            <a:r>
              <a:rPr sz="1600" spc="-4" dirty="0">
                <a:latin typeface="Arial"/>
                <a:cs typeface="Arial"/>
              </a:rPr>
              <a:t>ACSP</a:t>
            </a:r>
            <a:r>
              <a:rPr sz="1600" dirty="0">
                <a:latin typeface="Arial"/>
                <a:cs typeface="Arial"/>
              </a:rPr>
              <a:t>O</a:t>
            </a:r>
            <a:r>
              <a:rPr sz="1600" spc="4" dirty="0">
                <a:latin typeface="Arial"/>
                <a:cs typeface="Arial"/>
              </a:rPr>
              <a:t> </a:t>
            </a:r>
            <a:r>
              <a:rPr sz="1600" spc="-4" dirty="0">
                <a:latin typeface="Arial"/>
                <a:cs typeface="Arial"/>
              </a:rPr>
              <a:t>V</a:t>
            </a:r>
            <a:r>
              <a:rPr sz="1600" dirty="0">
                <a:latin typeface="Arial"/>
                <a:cs typeface="Arial"/>
              </a:rPr>
              <a:t>II</a:t>
            </a:r>
            <a:r>
              <a:rPr sz="1600" spc="-4" dirty="0">
                <a:latin typeface="Arial"/>
                <a:cs typeface="Arial"/>
              </a:rPr>
              <a:t>R</a:t>
            </a:r>
            <a:r>
              <a:rPr sz="1600" dirty="0">
                <a:latin typeface="Arial"/>
                <a:cs typeface="Arial"/>
              </a:rPr>
              <a:t>S</a:t>
            </a:r>
            <a:r>
              <a:rPr sz="1600" spc="-9" dirty="0">
                <a:latin typeface="Arial"/>
                <a:cs typeface="Arial"/>
              </a:rPr>
              <a:t> </a:t>
            </a:r>
            <a:r>
              <a:rPr sz="1600" spc="-4" dirty="0">
                <a:latin typeface="Arial"/>
                <a:cs typeface="Arial"/>
              </a:rPr>
              <a:t>L3</a:t>
            </a:r>
            <a:r>
              <a:rPr sz="1600" dirty="0">
                <a:latin typeface="Arial"/>
                <a:cs typeface="Arial"/>
              </a:rPr>
              <a:t>U</a:t>
            </a:r>
            <a:r>
              <a:rPr sz="1600" spc="9" dirty="0">
                <a:latin typeface="Arial"/>
                <a:cs typeface="Arial"/>
              </a:rPr>
              <a:t> </a:t>
            </a:r>
            <a:r>
              <a:rPr sz="1600" spc="-4" dirty="0">
                <a:latin typeface="Arial"/>
                <a:cs typeface="Arial"/>
              </a:rPr>
              <a:t>alon</a:t>
            </a:r>
            <a:r>
              <a:rPr sz="1600" dirty="0">
                <a:latin typeface="Arial"/>
                <a:cs typeface="Arial"/>
              </a:rPr>
              <a:t>e</a:t>
            </a:r>
            <a:r>
              <a:rPr sz="1600" spc="9" dirty="0">
                <a:latin typeface="Arial"/>
                <a:cs typeface="Arial"/>
              </a:rPr>
              <a:t> </a:t>
            </a:r>
            <a:r>
              <a:rPr sz="1600" dirty="0">
                <a:latin typeface="Arial"/>
                <a:cs typeface="Arial"/>
              </a:rPr>
              <a:t>(t</a:t>
            </a:r>
            <a:r>
              <a:rPr sz="1600" spc="-4" dirty="0">
                <a:latin typeface="Arial"/>
                <a:cs typeface="Arial"/>
              </a:rPr>
              <a:t>houg</a:t>
            </a:r>
            <a:r>
              <a:rPr sz="1600" dirty="0">
                <a:latin typeface="Arial"/>
                <a:cs typeface="Arial"/>
              </a:rPr>
              <a:t>h</a:t>
            </a:r>
            <a:r>
              <a:rPr sz="1600" spc="9" dirty="0">
                <a:latin typeface="Arial"/>
                <a:cs typeface="Arial"/>
              </a:rPr>
              <a:t> </a:t>
            </a:r>
            <a:r>
              <a:rPr sz="1600" spc="-4" dirty="0">
                <a:latin typeface="Arial"/>
                <a:cs typeface="Arial"/>
              </a:rPr>
              <a:t>no</a:t>
            </a:r>
            <a:r>
              <a:rPr sz="1600" dirty="0">
                <a:latin typeface="Arial"/>
                <a:cs typeface="Arial"/>
              </a:rPr>
              <a:t>t </a:t>
            </a:r>
            <a:r>
              <a:rPr sz="1600" spc="-4" dirty="0">
                <a:latin typeface="Arial"/>
                <a:cs typeface="Arial"/>
              </a:rPr>
              <a:t>ne</a:t>
            </a:r>
            <a:r>
              <a:rPr sz="1600" dirty="0">
                <a:latin typeface="Arial"/>
                <a:cs typeface="Arial"/>
              </a:rPr>
              <a:t>c</a:t>
            </a:r>
            <a:r>
              <a:rPr sz="1600" spc="-4" dirty="0">
                <a:latin typeface="Arial"/>
                <a:cs typeface="Arial"/>
              </a:rPr>
              <a:t>e</a:t>
            </a:r>
            <a:r>
              <a:rPr sz="1600" dirty="0">
                <a:latin typeface="Arial"/>
                <a:cs typeface="Arial"/>
              </a:rPr>
              <a:t>ss</a:t>
            </a:r>
            <a:r>
              <a:rPr sz="1600" spc="-4" dirty="0">
                <a:latin typeface="Arial"/>
                <a:cs typeface="Arial"/>
              </a:rPr>
              <a:t>a</a:t>
            </a:r>
            <a:r>
              <a:rPr sz="1600" dirty="0">
                <a:latin typeface="Arial"/>
                <a:cs typeface="Arial"/>
              </a:rPr>
              <a:t>r</a:t>
            </a:r>
            <a:r>
              <a:rPr sz="1600" spc="-4" dirty="0">
                <a:latin typeface="Arial"/>
                <a:cs typeface="Arial"/>
              </a:rPr>
              <a:t>il</a:t>
            </a:r>
            <a:r>
              <a:rPr sz="1600" dirty="0">
                <a:latin typeface="Arial"/>
                <a:cs typeface="Arial"/>
              </a:rPr>
              <a:t>y</a:t>
            </a:r>
            <a:r>
              <a:rPr sz="1600" spc="13" dirty="0">
                <a:latin typeface="Arial"/>
                <a:cs typeface="Arial"/>
              </a:rPr>
              <a:t> </a:t>
            </a:r>
            <a:r>
              <a:rPr sz="1600" spc="-4" dirty="0">
                <a:latin typeface="Arial"/>
                <a:cs typeface="Arial"/>
              </a:rPr>
              <a:t>du</a:t>
            </a:r>
            <a:r>
              <a:rPr sz="1600" dirty="0">
                <a:latin typeface="Arial"/>
                <a:cs typeface="Arial"/>
              </a:rPr>
              <a:t>e</a:t>
            </a:r>
            <a:r>
              <a:rPr sz="1600" spc="-4" dirty="0">
                <a:latin typeface="Arial"/>
                <a:cs typeface="Arial"/>
              </a:rPr>
              <a:t> </a:t>
            </a:r>
            <a:r>
              <a:rPr sz="1600" dirty="0">
                <a:latin typeface="Arial"/>
                <a:cs typeface="Arial"/>
              </a:rPr>
              <a:t>to</a:t>
            </a:r>
            <a:r>
              <a:rPr sz="1600" spc="-4" dirty="0">
                <a:latin typeface="Arial"/>
                <a:cs typeface="Arial"/>
              </a:rPr>
              <a:t> </a:t>
            </a:r>
            <a:r>
              <a:rPr sz="1600" dirty="0">
                <a:latin typeface="Arial"/>
                <a:cs typeface="Arial"/>
              </a:rPr>
              <a:t>s</a:t>
            </a:r>
            <a:r>
              <a:rPr sz="1600" spc="-4" dirty="0">
                <a:latin typeface="Arial"/>
                <a:cs typeface="Arial"/>
              </a:rPr>
              <a:t>pe</a:t>
            </a:r>
            <a:r>
              <a:rPr sz="1600" dirty="0">
                <a:latin typeface="Arial"/>
                <a:cs typeface="Arial"/>
              </a:rPr>
              <a:t>c</a:t>
            </a:r>
            <a:r>
              <a:rPr sz="1600" spc="-4" dirty="0">
                <a:latin typeface="Arial"/>
                <a:cs typeface="Arial"/>
              </a:rPr>
              <a:t>i</a:t>
            </a:r>
            <a:r>
              <a:rPr sz="1600" dirty="0">
                <a:latin typeface="Arial"/>
                <a:cs typeface="Arial"/>
              </a:rPr>
              <a:t>f</a:t>
            </a:r>
            <a:r>
              <a:rPr sz="1600" spc="-4" dirty="0">
                <a:latin typeface="Arial"/>
                <a:cs typeface="Arial"/>
              </a:rPr>
              <a:t>i</a:t>
            </a:r>
            <a:r>
              <a:rPr sz="1600" dirty="0">
                <a:latin typeface="Arial"/>
                <a:cs typeface="Arial"/>
              </a:rPr>
              <a:t>c</a:t>
            </a:r>
            <a:r>
              <a:rPr sz="1600" spc="13" dirty="0">
                <a:latin typeface="Arial"/>
                <a:cs typeface="Arial"/>
              </a:rPr>
              <a:t> </a:t>
            </a:r>
            <a:r>
              <a:rPr sz="1600" spc="-4" dirty="0">
                <a:latin typeface="Arial"/>
                <a:cs typeface="Arial"/>
              </a:rPr>
              <a:t>p</a:t>
            </a:r>
            <a:r>
              <a:rPr sz="1600" dirty="0">
                <a:latin typeface="Arial"/>
                <a:cs typeface="Arial"/>
              </a:rPr>
              <a:t>r</a:t>
            </a:r>
            <a:r>
              <a:rPr sz="1600" spc="-4" dirty="0">
                <a:latin typeface="Arial"/>
                <a:cs typeface="Arial"/>
              </a:rPr>
              <a:t>ope</a:t>
            </a:r>
            <a:r>
              <a:rPr sz="1600" dirty="0">
                <a:latin typeface="Arial"/>
                <a:cs typeface="Arial"/>
              </a:rPr>
              <a:t>rt</a:t>
            </a:r>
            <a:r>
              <a:rPr sz="1600" spc="-4" dirty="0">
                <a:latin typeface="Arial"/>
                <a:cs typeface="Arial"/>
              </a:rPr>
              <a:t>ie</a:t>
            </a:r>
            <a:r>
              <a:rPr sz="1600" dirty="0">
                <a:latin typeface="Arial"/>
                <a:cs typeface="Arial"/>
              </a:rPr>
              <a:t>s</a:t>
            </a:r>
            <a:r>
              <a:rPr sz="1600" spc="13" dirty="0">
                <a:latin typeface="Arial"/>
                <a:cs typeface="Arial"/>
              </a:rPr>
              <a:t> </a:t>
            </a:r>
            <a:r>
              <a:rPr sz="1600" spc="-4" dirty="0">
                <a:latin typeface="Arial"/>
                <a:cs typeface="Arial"/>
              </a:rPr>
              <a:t>o</a:t>
            </a:r>
            <a:r>
              <a:rPr sz="1600" dirty="0">
                <a:latin typeface="Arial"/>
                <a:cs typeface="Arial"/>
              </a:rPr>
              <a:t>f</a:t>
            </a:r>
            <a:r>
              <a:rPr sz="1600" spc="4" dirty="0">
                <a:latin typeface="Arial"/>
                <a:cs typeface="Arial"/>
              </a:rPr>
              <a:t> </a:t>
            </a:r>
            <a:r>
              <a:rPr sz="1600" dirty="0">
                <a:latin typeface="Arial"/>
                <a:cs typeface="Arial"/>
              </a:rPr>
              <a:t>m</a:t>
            </a:r>
            <a:r>
              <a:rPr sz="1600" spc="-4" dirty="0">
                <a:latin typeface="Arial"/>
                <a:cs typeface="Arial"/>
              </a:rPr>
              <a:t>i</a:t>
            </a:r>
            <a:r>
              <a:rPr sz="1600" dirty="0">
                <a:latin typeface="Arial"/>
                <a:cs typeface="Arial"/>
              </a:rPr>
              <a:t>cr</a:t>
            </a:r>
            <a:r>
              <a:rPr sz="1600" spc="-4" dirty="0">
                <a:latin typeface="Arial"/>
                <a:cs typeface="Arial"/>
              </a:rPr>
              <a:t>o</a:t>
            </a:r>
            <a:r>
              <a:rPr sz="1600" spc="-35" dirty="0">
                <a:latin typeface="Arial"/>
                <a:cs typeface="Arial"/>
              </a:rPr>
              <a:t>w</a:t>
            </a:r>
            <a:r>
              <a:rPr sz="1600" spc="-4" dirty="0">
                <a:latin typeface="Arial"/>
                <a:cs typeface="Arial"/>
              </a:rPr>
              <a:t>a</a:t>
            </a:r>
            <a:r>
              <a:rPr sz="1600" dirty="0">
                <a:latin typeface="Arial"/>
                <a:cs typeface="Arial"/>
              </a:rPr>
              <a:t>ve</a:t>
            </a:r>
            <a:r>
              <a:rPr sz="1600" spc="39" dirty="0">
                <a:latin typeface="Arial"/>
                <a:cs typeface="Arial"/>
              </a:rPr>
              <a:t> </a:t>
            </a:r>
            <a:r>
              <a:rPr sz="1600" spc="-4" dirty="0">
                <a:latin typeface="Arial"/>
                <a:cs typeface="Arial"/>
              </a:rPr>
              <a:t>SS</a:t>
            </a:r>
            <a:r>
              <a:rPr sz="1600" dirty="0">
                <a:latin typeface="Arial"/>
                <a:cs typeface="Arial"/>
              </a:rPr>
              <a:t>T</a:t>
            </a:r>
            <a:r>
              <a:rPr sz="1600" spc="-26" dirty="0">
                <a:latin typeface="Arial"/>
                <a:cs typeface="Arial"/>
              </a:rPr>
              <a:t>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a:t>
            </a:r>
          </a:p>
          <a:p>
            <a:pPr marL="11135" marR="300655">
              <a:lnSpc>
                <a:spcPct val="150000"/>
              </a:lnSpc>
              <a:spcBef>
                <a:spcPts val="1263"/>
              </a:spcBef>
              <a:buChar char="•"/>
              <a:tabLst>
                <a:tab pos="123602" algn="l"/>
              </a:tabLst>
            </a:pPr>
            <a:r>
              <a:rPr sz="1600" spc="-4" dirty="0">
                <a:latin typeface="Arial"/>
                <a:cs typeface="Arial"/>
              </a:rPr>
              <a:t>A</a:t>
            </a:r>
            <a:r>
              <a:rPr sz="1600" dirty="0">
                <a:latin typeface="Arial"/>
                <a:cs typeface="Arial"/>
              </a:rPr>
              <a:t>M</a:t>
            </a:r>
            <a:r>
              <a:rPr sz="1600" spc="-4" dirty="0">
                <a:latin typeface="Arial"/>
                <a:cs typeface="Arial"/>
              </a:rPr>
              <a:t>SR</a:t>
            </a:r>
            <a:r>
              <a:rPr sz="1600" dirty="0">
                <a:latin typeface="Arial"/>
                <a:cs typeface="Arial"/>
              </a:rPr>
              <a:t>2</a:t>
            </a:r>
            <a:r>
              <a:rPr sz="1600" spc="9" dirty="0">
                <a:latin typeface="Arial"/>
                <a:cs typeface="Arial"/>
              </a:rPr>
              <a:t> </a:t>
            </a:r>
            <a:r>
              <a:rPr sz="1600" spc="-4" dirty="0">
                <a:latin typeface="Arial"/>
                <a:cs typeface="Arial"/>
              </a:rPr>
              <a:t>p</a:t>
            </a:r>
            <a:r>
              <a:rPr sz="1600" dirty="0">
                <a:latin typeface="Arial"/>
                <a:cs typeface="Arial"/>
              </a:rPr>
              <a:t>r</a:t>
            </a:r>
            <a:r>
              <a:rPr sz="1600" spc="-4" dirty="0">
                <a:latin typeface="Arial"/>
                <a:cs typeface="Arial"/>
              </a:rPr>
              <a:t>o</a:t>
            </a:r>
            <a:r>
              <a:rPr sz="1600" dirty="0">
                <a:latin typeface="Arial"/>
                <a:cs typeface="Arial"/>
              </a:rPr>
              <a:t>v</a:t>
            </a:r>
            <a:r>
              <a:rPr sz="1600" spc="-4" dirty="0">
                <a:latin typeface="Arial"/>
                <a:cs typeface="Arial"/>
              </a:rPr>
              <a:t>ide</a:t>
            </a:r>
            <a:r>
              <a:rPr sz="1600" dirty="0">
                <a:latin typeface="Arial"/>
                <a:cs typeface="Arial"/>
              </a:rPr>
              <a:t>s</a:t>
            </a:r>
            <a:r>
              <a:rPr sz="1600" spc="13" dirty="0">
                <a:latin typeface="Arial"/>
                <a:cs typeface="Arial"/>
              </a:rPr>
              <a:t> </a:t>
            </a:r>
            <a:r>
              <a:rPr sz="1600" dirty="0">
                <a:latin typeface="Arial"/>
                <a:cs typeface="Arial"/>
              </a:rPr>
              <a:t>m</a:t>
            </a:r>
            <a:r>
              <a:rPr sz="1600" spc="-4" dirty="0">
                <a:latin typeface="Arial"/>
                <a:cs typeface="Arial"/>
              </a:rPr>
              <a:t>o</a:t>
            </a:r>
            <a:r>
              <a:rPr sz="1600" dirty="0">
                <a:latin typeface="Arial"/>
                <a:cs typeface="Arial"/>
              </a:rPr>
              <a:t>re</a:t>
            </a:r>
            <a:r>
              <a:rPr sz="1600" spc="-4" dirty="0">
                <a:latin typeface="Arial"/>
                <a:cs typeface="Arial"/>
              </a:rPr>
              <a:t> ob</a:t>
            </a:r>
            <a:r>
              <a:rPr sz="1600" dirty="0">
                <a:latin typeface="Arial"/>
                <a:cs typeface="Arial"/>
              </a:rPr>
              <a:t>s</a:t>
            </a:r>
            <a:r>
              <a:rPr sz="1600" spc="-4" dirty="0">
                <a:latin typeface="Arial"/>
                <a:cs typeface="Arial"/>
              </a:rPr>
              <a:t>e</a:t>
            </a:r>
            <a:r>
              <a:rPr sz="1600" dirty="0">
                <a:latin typeface="Arial"/>
                <a:cs typeface="Arial"/>
              </a:rPr>
              <a:t>rv</a:t>
            </a:r>
            <a:r>
              <a:rPr sz="1600" spc="-4" dirty="0">
                <a:latin typeface="Arial"/>
                <a:cs typeface="Arial"/>
              </a:rPr>
              <a:t>a</a:t>
            </a:r>
            <a:r>
              <a:rPr sz="1600" dirty="0">
                <a:latin typeface="Arial"/>
                <a:cs typeface="Arial"/>
              </a:rPr>
              <a:t>t</a:t>
            </a:r>
            <a:r>
              <a:rPr sz="1600" spc="-4" dirty="0">
                <a:latin typeface="Arial"/>
                <a:cs typeface="Arial"/>
              </a:rPr>
              <a:t>ion</a:t>
            </a:r>
            <a:r>
              <a:rPr sz="1600" dirty="0">
                <a:latin typeface="Arial"/>
                <a:cs typeface="Arial"/>
              </a:rPr>
              <a:t>s</a:t>
            </a:r>
            <a:r>
              <a:rPr sz="1600" spc="22" dirty="0">
                <a:latin typeface="Arial"/>
                <a:cs typeface="Arial"/>
              </a:rPr>
              <a:t> </a:t>
            </a:r>
            <a:r>
              <a:rPr sz="1600" dirty="0">
                <a:latin typeface="Arial"/>
                <a:cs typeface="Arial"/>
              </a:rPr>
              <a:t>t</a:t>
            </a:r>
            <a:r>
              <a:rPr sz="1600" spc="-4" dirty="0">
                <a:latin typeface="Arial"/>
                <a:cs typeface="Arial"/>
              </a:rPr>
              <a:t>ha</a:t>
            </a:r>
            <a:r>
              <a:rPr sz="1600" dirty="0">
                <a:latin typeface="Arial"/>
                <a:cs typeface="Arial"/>
              </a:rPr>
              <a:t>n</a:t>
            </a:r>
            <a:r>
              <a:rPr sz="1600" spc="-4" dirty="0">
                <a:latin typeface="Arial"/>
                <a:cs typeface="Arial"/>
              </a:rPr>
              <a:t> o</a:t>
            </a:r>
            <a:r>
              <a:rPr sz="1600" dirty="0">
                <a:latin typeface="Arial"/>
                <a:cs typeface="Arial"/>
              </a:rPr>
              <a:t>t</a:t>
            </a:r>
            <a:r>
              <a:rPr sz="1600" spc="-4" dirty="0">
                <a:latin typeface="Arial"/>
                <a:cs typeface="Arial"/>
              </a:rPr>
              <a:t>he</a:t>
            </a:r>
            <a:r>
              <a:rPr sz="1600" dirty="0">
                <a:latin typeface="Arial"/>
                <a:cs typeface="Arial"/>
              </a:rPr>
              <a:t>r</a:t>
            </a:r>
            <a:r>
              <a:rPr sz="1600" spc="13" dirty="0">
                <a:latin typeface="Arial"/>
                <a:cs typeface="Arial"/>
              </a:rPr>
              <a:t> </a:t>
            </a:r>
            <a:r>
              <a:rPr sz="1600" spc="-4" dirty="0">
                <a:latin typeface="Arial"/>
                <a:cs typeface="Arial"/>
              </a:rPr>
              <a:t>da</a:t>
            </a:r>
            <a:r>
              <a:rPr sz="1600" dirty="0">
                <a:latin typeface="Arial"/>
                <a:cs typeface="Arial"/>
              </a:rPr>
              <a:t>t</a:t>
            </a:r>
            <a:r>
              <a:rPr sz="1600" spc="-4" dirty="0">
                <a:latin typeface="Arial"/>
                <a:cs typeface="Arial"/>
              </a:rPr>
              <a:t>a</a:t>
            </a:r>
            <a:r>
              <a:rPr sz="1600" dirty="0">
                <a:latin typeface="Arial"/>
                <a:cs typeface="Arial"/>
              </a:rPr>
              <a:t>s</a:t>
            </a:r>
            <a:r>
              <a:rPr sz="1600" spc="-4" dirty="0">
                <a:latin typeface="Arial"/>
                <a:cs typeface="Arial"/>
              </a:rPr>
              <a:t>e</a:t>
            </a:r>
            <a:r>
              <a:rPr sz="1600" dirty="0">
                <a:latin typeface="Arial"/>
                <a:cs typeface="Arial"/>
              </a:rPr>
              <a:t>ts </a:t>
            </a:r>
            <a:r>
              <a:rPr sz="1600" spc="-4" dirty="0">
                <a:latin typeface="Arial"/>
                <a:cs typeface="Arial"/>
              </a:rPr>
              <a:t>a</a:t>
            </a:r>
            <a:r>
              <a:rPr sz="1600" dirty="0">
                <a:latin typeface="Arial"/>
                <a:cs typeface="Arial"/>
              </a:rPr>
              <a:t>t</a:t>
            </a:r>
            <a:r>
              <a:rPr sz="1600" spc="4" dirty="0">
                <a:latin typeface="Arial"/>
                <a:cs typeface="Arial"/>
              </a:rPr>
              <a:t> </a:t>
            </a:r>
            <a:r>
              <a:rPr sz="1600" dirty="0">
                <a:latin typeface="Arial"/>
                <a:cs typeface="Arial"/>
              </a:rPr>
              <a:t>v</a:t>
            </a:r>
            <a:r>
              <a:rPr sz="1600" spc="-4" dirty="0">
                <a:latin typeface="Arial"/>
                <a:cs typeface="Arial"/>
              </a:rPr>
              <a:t>e</a:t>
            </a:r>
            <a:r>
              <a:rPr sz="1600" dirty="0">
                <a:latin typeface="Arial"/>
                <a:cs typeface="Arial"/>
              </a:rPr>
              <a:t>ry </a:t>
            </a:r>
            <a:r>
              <a:rPr sz="1600" spc="-4" dirty="0">
                <a:latin typeface="Arial"/>
                <a:cs typeface="Arial"/>
              </a:rPr>
              <a:t>hig</a:t>
            </a:r>
            <a:r>
              <a:rPr sz="1600" dirty="0">
                <a:latin typeface="Arial"/>
                <a:cs typeface="Arial"/>
              </a:rPr>
              <a:t>h</a:t>
            </a:r>
            <a:r>
              <a:rPr sz="1600" spc="9" dirty="0">
                <a:latin typeface="Arial"/>
                <a:cs typeface="Arial"/>
              </a:rPr>
              <a:t> </a:t>
            </a:r>
            <a:r>
              <a:rPr sz="1600" spc="-4" dirty="0">
                <a:latin typeface="Arial"/>
                <a:cs typeface="Arial"/>
              </a:rPr>
              <a:t>la</a:t>
            </a:r>
            <a:r>
              <a:rPr sz="1600" dirty="0">
                <a:latin typeface="Arial"/>
                <a:cs typeface="Arial"/>
              </a:rPr>
              <a:t>t</a:t>
            </a:r>
            <a:r>
              <a:rPr sz="1600" spc="-4" dirty="0">
                <a:latin typeface="Arial"/>
                <a:cs typeface="Arial"/>
              </a:rPr>
              <a:t>i</a:t>
            </a:r>
            <a:r>
              <a:rPr sz="1600" dirty="0">
                <a:latin typeface="Arial"/>
                <a:cs typeface="Arial"/>
              </a:rPr>
              <a:t>t</a:t>
            </a:r>
            <a:r>
              <a:rPr sz="1600" spc="-4" dirty="0">
                <a:latin typeface="Arial"/>
                <a:cs typeface="Arial"/>
              </a:rPr>
              <a:t>ude</a:t>
            </a:r>
            <a:r>
              <a:rPr sz="1600" dirty="0">
                <a:latin typeface="Arial"/>
                <a:cs typeface="Arial"/>
              </a:rPr>
              <a:t>s, </a:t>
            </a:r>
            <a:r>
              <a:rPr sz="1600" spc="-4" dirty="0">
                <a:latin typeface="Arial"/>
                <a:cs typeface="Arial"/>
              </a:rPr>
              <a:t>i</a:t>
            </a:r>
            <a:r>
              <a:rPr sz="1600" dirty="0">
                <a:latin typeface="Arial"/>
                <a:cs typeface="Arial"/>
              </a:rPr>
              <a:t>m</a:t>
            </a:r>
            <a:r>
              <a:rPr sz="1600" spc="-4" dirty="0">
                <a:latin typeface="Arial"/>
                <a:cs typeface="Arial"/>
              </a:rPr>
              <a:t>po</a:t>
            </a:r>
            <a:r>
              <a:rPr sz="1600" dirty="0">
                <a:latin typeface="Arial"/>
                <a:cs typeface="Arial"/>
              </a:rPr>
              <a:t>rt</a:t>
            </a:r>
            <a:r>
              <a:rPr sz="1600" spc="-4" dirty="0">
                <a:latin typeface="Arial"/>
                <a:cs typeface="Arial"/>
              </a:rPr>
              <a:t>an</a:t>
            </a:r>
            <a:r>
              <a:rPr sz="1600" dirty="0">
                <a:latin typeface="Arial"/>
                <a:cs typeface="Arial"/>
              </a:rPr>
              <a:t>t</a:t>
            </a:r>
            <a:r>
              <a:rPr sz="1600" spc="4" dirty="0">
                <a:latin typeface="Arial"/>
                <a:cs typeface="Arial"/>
              </a:rPr>
              <a:t> </a:t>
            </a:r>
            <a:r>
              <a:rPr sz="1600" dirty="0">
                <a:latin typeface="Arial"/>
                <a:cs typeface="Arial"/>
              </a:rPr>
              <a:t>f</a:t>
            </a:r>
            <a:r>
              <a:rPr sz="1600" spc="-4" dirty="0">
                <a:latin typeface="Arial"/>
                <a:cs typeface="Arial"/>
              </a:rPr>
              <a:t>o</a:t>
            </a:r>
            <a:r>
              <a:rPr sz="1600" dirty="0">
                <a:latin typeface="Arial"/>
                <a:cs typeface="Arial"/>
              </a:rPr>
              <a:t>r</a:t>
            </a:r>
            <a:r>
              <a:rPr sz="1600" spc="-9" dirty="0">
                <a:latin typeface="Arial"/>
                <a:cs typeface="Arial"/>
              </a:rPr>
              <a:t> </a:t>
            </a:r>
            <a:r>
              <a:rPr sz="1600" spc="-4" dirty="0">
                <a:latin typeface="Arial"/>
                <a:cs typeface="Arial"/>
              </a:rPr>
              <a:t>anal</a:t>
            </a:r>
            <a:r>
              <a:rPr sz="1600" spc="-22" dirty="0">
                <a:latin typeface="Arial"/>
                <a:cs typeface="Arial"/>
              </a:rPr>
              <a:t>y</a:t>
            </a:r>
            <a:r>
              <a:rPr sz="1600" dirty="0">
                <a:latin typeface="Arial"/>
                <a:cs typeface="Arial"/>
              </a:rPr>
              <a:t>s</a:t>
            </a:r>
            <a:r>
              <a:rPr sz="1600" spc="-4" dirty="0">
                <a:latin typeface="Arial"/>
                <a:cs typeface="Arial"/>
              </a:rPr>
              <a:t>i</a:t>
            </a:r>
            <a:r>
              <a:rPr sz="1600" dirty="0">
                <a:latin typeface="Arial"/>
                <a:cs typeface="Arial"/>
              </a:rPr>
              <a:t>s</a:t>
            </a:r>
            <a:r>
              <a:rPr sz="1600" spc="44" dirty="0">
                <a:latin typeface="Arial"/>
                <a:cs typeface="Arial"/>
              </a:rPr>
              <a:t> </a:t>
            </a:r>
            <a:r>
              <a:rPr sz="1600" spc="-4" dirty="0">
                <a:latin typeface="Arial"/>
                <a:cs typeface="Arial"/>
              </a:rPr>
              <a:t>a</a:t>
            </a:r>
            <a:r>
              <a:rPr sz="1600" dirty="0">
                <a:latin typeface="Arial"/>
                <a:cs typeface="Arial"/>
              </a:rPr>
              <a:t>s </a:t>
            </a:r>
            <a:r>
              <a:rPr sz="1600" spc="-4" dirty="0">
                <a:latin typeface="Arial"/>
                <a:cs typeface="Arial"/>
              </a:rPr>
              <a:t>ob</a:t>
            </a:r>
            <a:r>
              <a:rPr sz="1600" dirty="0">
                <a:latin typeface="Arial"/>
                <a:cs typeface="Arial"/>
              </a:rPr>
              <a:t>s</a:t>
            </a:r>
            <a:r>
              <a:rPr sz="1600" spc="-4" dirty="0">
                <a:latin typeface="Arial"/>
                <a:cs typeface="Arial"/>
              </a:rPr>
              <a:t>e</a:t>
            </a:r>
            <a:r>
              <a:rPr sz="1600" dirty="0">
                <a:latin typeface="Arial"/>
                <a:cs typeface="Arial"/>
              </a:rPr>
              <a:t>rv</a:t>
            </a:r>
            <a:r>
              <a:rPr sz="1600" spc="-4" dirty="0">
                <a:latin typeface="Arial"/>
                <a:cs typeface="Arial"/>
              </a:rPr>
              <a:t>a</a:t>
            </a:r>
            <a:r>
              <a:rPr sz="1600" dirty="0">
                <a:latin typeface="Arial"/>
                <a:cs typeface="Arial"/>
              </a:rPr>
              <a:t>t</a:t>
            </a:r>
            <a:r>
              <a:rPr sz="1600" spc="-4" dirty="0">
                <a:latin typeface="Arial"/>
                <a:cs typeface="Arial"/>
              </a:rPr>
              <a:t>ion</a:t>
            </a:r>
            <a:r>
              <a:rPr sz="1600" dirty="0">
                <a:latin typeface="Arial"/>
                <a:cs typeface="Arial"/>
              </a:rPr>
              <a:t>s</a:t>
            </a:r>
            <a:r>
              <a:rPr sz="1600" spc="13" dirty="0">
                <a:latin typeface="Arial"/>
                <a:cs typeface="Arial"/>
              </a:rPr>
              <a:t> </a:t>
            </a:r>
            <a:r>
              <a:rPr sz="1600" dirty="0">
                <a:latin typeface="Arial"/>
                <a:cs typeface="Arial"/>
              </a:rPr>
              <a:t>s</a:t>
            </a:r>
            <a:r>
              <a:rPr sz="1600" spc="-4" dirty="0">
                <a:latin typeface="Arial"/>
                <a:cs typeface="Arial"/>
              </a:rPr>
              <a:t>pa</a:t>
            </a:r>
            <a:r>
              <a:rPr sz="1600" dirty="0">
                <a:latin typeface="Arial"/>
                <a:cs typeface="Arial"/>
              </a:rPr>
              <a:t>rse</a:t>
            </a:r>
            <a:r>
              <a:rPr sz="1600" spc="9" dirty="0">
                <a:latin typeface="Arial"/>
                <a:cs typeface="Arial"/>
              </a:rPr>
              <a:t> </a:t>
            </a:r>
            <a:r>
              <a:rPr sz="1600" spc="-4" dirty="0">
                <a:latin typeface="Arial"/>
                <a:cs typeface="Arial"/>
              </a:rPr>
              <a:t>he</a:t>
            </a:r>
            <a:r>
              <a:rPr sz="1600" dirty="0">
                <a:latin typeface="Arial"/>
                <a:cs typeface="Arial"/>
              </a:rPr>
              <a:t>r</a:t>
            </a:r>
            <a:r>
              <a:rPr sz="1600" spc="-4" dirty="0">
                <a:latin typeface="Arial"/>
                <a:cs typeface="Arial"/>
              </a:rPr>
              <a:t>e</a:t>
            </a:r>
            <a:r>
              <a:rPr sz="1600" dirty="0">
                <a:latin typeface="Arial"/>
                <a:cs typeface="Arial"/>
              </a:rPr>
              <a:t>.</a:t>
            </a:r>
          </a:p>
          <a:p>
            <a:pPr marL="11135" marR="4454">
              <a:lnSpc>
                <a:spcPct val="150000"/>
              </a:lnSpc>
              <a:spcBef>
                <a:spcPts val="1263"/>
              </a:spcBef>
              <a:buChar char="•"/>
              <a:tabLst>
                <a:tab pos="135851" algn="l"/>
              </a:tabLst>
            </a:pPr>
            <a:r>
              <a:rPr sz="1600" dirty="0">
                <a:latin typeface="Arial"/>
                <a:cs typeface="Arial"/>
              </a:rPr>
              <a:t>M</a:t>
            </a:r>
            <a:r>
              <a:rPr sz="1600" spc="-4" dirty="0">
                <a:latin typeface="Arial"/>
                <a:cs typeface="Arial"/>
              </a:rPr>
              <a:t>i</a:t>
            </a:r>
            <a:r>
              <a:rPr sz="1600" dirty="0">
                <a:latin typeface="Arial"/>
                <a:cs typeface="Arial"/>
              </a:rPr>
              <a:t>cr</a:t>
            </a:r>
            <a:r>
              <a:rPr sz="1600" spc="-4" dirty="0">
                <a:latin typeface="Arial"/>
                <a:cs typeface="Arial"/>
              </a:rPr>
              <a:t>o</a:t>
            </a:r>
            <a:r>
              <a:rPr sz="1600" spc="-35" dirty="0">
                <a:latin typeface="Arial"/>
                <a:cs typeface="Arial"/>
              </a:rPr>
              <a:t>w</a:t>
            </a:r>
            <a:r>
              <a:rPr sz="1600" spc="-4" dirty="0">
                <a:latin typeface="Arial"/>
                <a:cs typeface="Arial"/>
              </a:rPr>
              <a:t>a</a:t>
            </a:r>
            <a:r>
              <a:rPr sz="1600" dirty="0">
                <a:latin typeface="Arial"/>
                <a:cs typeface="Arial"/>
              </a:rPr>
              <a:t>ve</a:t>
            </a:r>
            <a:r>
              <a:rPr sz="1600" spc="39" dirty="0">
                <a:latin typeface="Arial"/>
                <a:cs typeface="Arial"/>
              </a:rPr>
              <a:t> </a:t>
            </a:r>
            <a:r>
              <a:rPr sz="1600" spc="-4" dirty="0">
                <a:latin typeface="Arial"/>
                <a:cs typeface="Arial"/>
              </a:rPr>
              <a:t>da</a:t>
            </a:r>
            <a:r>
              <a:rPr sz="1600" dirty="0">
                <a:latin typeface="Arial"/>
                <a:cs typeface="Arial"/>
              </a:rPr>
              <a:t>ta</a:t>
            </a:r>
            <a:r>
              <a:rPr sz="1600" spc="-4" dirty="0">
                <a:latin typeface="Arial"/>
                <a:cs typeface="Arial"/>
              </a:rPr>
              <a:t> i</a:t>
            </a:r>
            <a:r>
              <a:rPr sz="1600" dirty="0">
                <a:latin typeface="Arial"/>
                <a:cs typeface="Arial"/>
              </a:rPr>
              <a:t>s </a:t>
            </a:r>
            <a:r>
              <a:rPr sz="1600" spc="-4" dirty="0">
                <a:latin typeface="Arial"/>
                <a:cs typeface="Arial"/>
              </a:rPr>
              <a:t>li</a:t>
            </a:r>
            <a:r>
              <a:rPr sz="1600" dirty="0">
                <a:latin typeface="Arial"/>
                <a:cs typeface="Arial"/>
              </a:rPr>
              <a:t>k</a:t>
            </a:r>
            <a:r>
              <a:rPr sz="1600" spc="-4" dirty="0">
                <a:latin typeface="Arial"/>
                <a:cs typeface="Arial"/>
              </a:rPr>
              <a:t>el</a:t>
            </a:r>
            <a:r>
              <a:rPr sz="1600" dirty="0">
                <a:latin typeface="Arial"/>
                <a:cs typeface="Arial"/>
              </a:rPr>
              <a:t>y</a:t>
            </a:r>
            <a:r>
              <a:rPr sz="1600" spc="13" dirty="0">
                <a:latin typeface="Arial"/>
                <a:cs typeface="Arial"/>
              </a:rPr>
              <a:t> </a:t>
            </a:r>
            <a:r>
              <a:rPr sz="1600" dirty="0">
                <a:latin typeface="Arial"/>
                <a:cs typeface="Arial"/>
              </a:rPr>
              <a:t>to</a:t>
            </a:r>
            <a:r>
              <a:rPr sz="1600" spc="-4" dirty="0">
                <a:latin typeface="Arial"/>
                <a:cs typeface="Arial"/>
              </a:rPr>
              <a:t> i</a:t>
            </a:r>
            <a:r>
              <a:rPr sz="1600" dirty="0">
                <a:latin typeface="Arial"/>
                <a:cs typeface="Arial"/>
              </a:rPr>
              <a:t>m</a:t>
            </a:r>
            <a:r>
              <a:rPr sz="1600" spc="-4" dirty="0">
                <a:latin typeface="Arial"/>
                <a:cs typeface="Arial"/>
              </a:rPr>
              <a:t>p</a:t>
            </a:r>
            <a:r>
              <a:rPr sz="1600" dirty="0">
                <a:latin typeface="Arial"/>
                <a:cs typeface="Arial"/>
              </a:rPr>
              <a:t>r</a:t>
            </a:r>
            <a:r>
              <a:rPr sz="1600" spc="-4" dirty="0">
                <a:latin typeface="Arial"/>
                <a:cs typeface="Arial"/>
              </a:rPr>
              <a:t>o</a:t>
            </a:r>
            <a:r>
              <a:rPr sz="1600" dirty="0">
                <a:latin typeface="Arial"/>
                <a:cs typeface="Arial"/>
              </a:rPr>
              <a:t>ve</a:t>
            </a:r>
            <a:r>
              <a:rPr sz="1600" spc="9" dirty="0">
                <a:latin typeface="Arial"/>
                <a:cs typeface="Arial"/>
              </a:rPr>
              <a:t> </a:t>
            </a:r>
            <a:r>
              <a:rPr sz="1600" spc="-4" dirty="0">
                <a:latin typeface="Arial"/>
                <a:cs typeface="Arial"/>
              </a:rPr>
              <a:t>SS</a:t>
            </a:r>
            <a:r>
              <a:rPr sz="1600" dirty="0">
                <a:latin typeface="Arial"/>
                <a:cs typeface="Arial"/>
              </a:rPr>
              <a:t>T</a:t>
            </a:r>
            <a:r>
              <a:rPr sz="1600" spc="-26" dirty="0">
                <a:latin typeface="Arial"/>
                <a:cs typeface="Arial"/>
              </a:rPr>
              <a:t> </a:t>
            </a:r>
            <a:r>
              <a:rPr sz="1600" dirty="0">
                <a:latin typeface="Arial"/>
                <a:cs typeface="Arial"/>
              </a:rPr>
              <a:t>f</a:t>
            </a:r>
            <a:r>
              <a:rPr sz="1600" spc="-4" dirty="0">
                <a:latin typeface="Arial"/>
                <a:cs typeface="Arial"/>
              </a:rPr>
              <a:t>ea</a:t>
            </a:r>
            <a:r>
              <a:rPr sz="1600" dirty="0">
                <a:latin typeface="Arial"/>
                <a:cs typeface="Arial"/>
              </a:rPr>
              <a:t>t</a:t>
            </a:r>
            <a:r>
              <a:rPr sz="1600" spc="-4" dirty="0">
                <a:latin typeface="Arial"/>
                <a:cs typeface="Arial"/>
              </a:rPr>
              <a:t>u</a:t>
            </a:r>
            <a:r>
              <a:rPr sz="1600" dirty="0">
                <a:latin typeface="Arial"/>
                <a:cs typeface="Arial"/>
              </a:rPr>
              <a:t>re</a:t>
            </a:r>
            <a:r>
              <a:rPr sz="1600" spc="-4" dirty="0">
                <a:latin typeface="Arial"/>
                <a:cs typeface="Arial"/>
              </a:rPr>
              <a:t> </a:t>
            </a:r>
            <a:r>
              <a:rPr sz="1600" dirty="0">
                <a:latin typeface="Arial"/>
                <a:cs typeface="Arial"/>
              </a:rPr>
              <a:t>r</a:t>
            </a:r>
            <a:r>
              <a:rPr sz="1600" spc="-4" dirty="0">
                <a:latin typeface="Arial"/>
                <a:cs typeface="Arial"/>
              </a:rPr>
              <a:t>e</a:t>
            </a:r>
            <a:r>
              <a:rPr sz="1600" dirty="0">
                <a:latin typeface="Arial"/>
                <a:cs typeface="Arial"/>
              </a:rPr>
              <a:t>s</a:t>
            </a:r>
            <a:r>
              <a:rPr sz="1600" spc="-4" dirty="0">
                <a:latin typeface="Arial"/>
                <a:cs typeface="Arial"/>
              </a:rPr>
              <a:t>olu</a:t>
            </a:r>
            <a:r>
              <a:rPr sz="1600" dirty="0">
                <a:latin typeface="Arial"/>
                <a:cs typeface="Arial"/>
              </a:rPr>
              <a:t>t</a:t>
            </a:r>
            <a:r>
              <a:rPr sz="1600" spc="-4" dirty="0">
                <a:latin typeface="Arial"/>
                <a:cs typeface="Arial"/>
              </a:rPr>
              <a:t>io</a:t>
            </a:r>
            <a:r>
              <a:rPr sz="1600" dirty="0">
                <a:latin typeface="Arial"/>
                <a:cs typeface="Arial"/>
              </a:rPr>
              <a:t>n</a:t>
            </a:r>
            <a:r>
              <a:rPr sz="1600" spc="18" dirty="0">
                <a:latin typeface="Arial"/>
                <a:cs typeface="Arial"/>
              </a:rPr>
              <a:t> </a:t>
            </a:r>
            <a:r>
              <a:rPr sz="1600" spc="-4" dirty="0">
                <a:latin typeface="Arial"/>
                <a:cs typeface="Arial"/>
              </a:rPr>
              <a:t>i</a:t>
            </a:r>
            <a:r>
              <a:rPr sz="1600" dirty="0">
                <a:latin typeface="Arial"/>
                <a:cs typeface="Arial"/>
              </a:rPr>
              <a:t>n</a:t>
            </a:r>
            <a:r>
              <a:rPr sz="1600" spc="-4" dirty="0">
                <a:latin typeface="Arial"/>
                <a:cs typeface="Arial"/>
              </a:rPr>
              <a:t> </a:t>
            </a:r>
            <a:r>
              <a:rPr sz="1600" dirty="0">
                <a:latin typeface="Arial"/>
                <a:cs typeface="Arial"/>
              </a:rPr>
              <a:t>r</a:t>
            </a:r>
            <a:r>
              <a:rPr sz="1600" spc="-4" dirty="0">
                <a:latin typeface="Arial"/>
                <a:cs typeface="Arial"/>
              </a:rPr>
              <a:t>egion</a:t>
            </a:r>
            <a:r>
              <a:rPr sz="1600" dirty="0">
                <a:latin typeface="Arial"/>
                <a:cs typeface="Arial"/>
              </a:rPr>
              <a:t>s</a:t>
            </a:r>
            <a:r>
              <a:rPr sz="1600" spc="13" dirty="0">
                <a:latin typeface="Arial"/>
                <a:cs typeface="Arial"/>
              </a:rPr>
              <a:t> </a:t>
            </a:r>
            <a:r>
              <a:rPr sz="1600" spc="-4" dirty="0">
                <a:latin typeface="Arial"/>
                <a:cs typeface="Arial"/>
              </a:rPr>
              <a:t>o</a:t>
            </a:r>
            <a:r>
              <a:rPr sz="1600" dirty="0">
                <a:latin typeface="Arial"/>
                <a:cs typeface="Arial"/>
              </a:rPr>
              <a:t>f</a:t>
            </a:r>
            <a:r>
              <a:rPr sz="1600" spc="4" dirty="0">
                <a:latin typeface="Arial"/>
                <a:cs typeface="Arial"/>
              </a:rPr>
              <a:t> </a:t>
            </a:r>
            <a:r>
              <a:rPr sz="1600" spc="-4" dirty="0">
                <a:latin typeface="Arial"/>
                <a:cs typeface="Arial"/>
              </a:rPr>
              <a:t>pe</a:t>
            </a:r>
            <a:r>
              <a:rPr sz="1600" dirty="0">
                <a:latin typeface="Arial"/>
                <a:cs typeface="Arial"/>
              </a:rPr>
              <a:t>rs</a:t>
            </a:r>
            <a:r>
              <a:rPr sz="1600" spc="-4" dirty="0">
                <a:latin typeface="Arial"/>
                <a:cs typeface="Arial"/>
              </a:rPr>
              <a:t>i</a:t>
            </a:r>
            <a:r>
              <a:rPr sz="1600" dirty="0">
                <a:latin typeface="Arial"/>
                <a:cs typeface="Arial"/>
              </a:rPr>
              <a:t>st</a:t>
            </a:r>
            <a:r>
              <a:rPr sz="1600" spc="-4" dirty="0">
                <a:latin typeface="Arial"/>
                <a:cs typeface="Arial"/>
              </a:rPr>
              <a:t>en</a:t>
            </a:r>
            <a:r>
              <a:rPr sz="1600" dirty="0">
                <a:latin typeface="Arial"/>
                <a:cs typeface="Arial"/>
              </a:rPr>
              <a:t>t c</a:t>
            </a:r>
            <a:r>
              <a:rPr sz="1600" spc="-4" dirty="0">
                <a:latin typeface="Arial"/>
                <a:cs typeface="Arial"/>
              </a:rPr>
              <a:t>lou</a:t>
            </a:r>
            <a:r>
              <a:rPr sz="1600" dirty="0">
                <a:latin typeface="Arial"/>
                <a:cs typeface="Arial"/>
              </a:rPr>
              <a:t>d</a:t>
            </a:r>
            <a:r>
              <a:rPr sz="1600" spc="-4" dirty="0">
                <a:latin typeface="Arial"/>
                <a:cs typeface="Arial"/>
              </a:rPr>
              <a:t> </a:t>
            </a:r>
            <a:r>
              <a:rPr sz="1600" dirty="0">
                <a:latin typeface="Arial"/>
                <a:cs typeface="Arial"/>
              </a:rPr>
              <a:t>c</a:t>
            </a:r>
            <a:r>
              <a:rPr sz="1600" spc="-4" dirty="0">
                <a:latin typeface="Arial"/>
                <a:cs typeface="Arial"/>
              </a:rPr>
              <a:t>o</a:t>
            </a:r>
            <a:r>
              <a:rPr sz="1600" dirty="0">
                <a:latin typeface="Arial"/>
                <a:cs typeface="Arial"/>
              </a:rPr>
              <a:t>v</a:t>
            </a:r>
            <a:r>
              <a:rPr sz="1600" spc="-4" dirty="0">
                <a:latin typeface="Arial"/>
                <a:cs typeface="Arial"/>
              </a:rPr>
              <a:t>e</a:t>
            </a:r>
            <a:r>
              <a:rPr sz="1600" dirty="0">
                <a:latin typeface="Arial"/>
                <a:cs typeface="Arial"/>
              </a:rPr>
              <a:t>r (f</a:t>
            </a:r>
            <a:r>
              <a:rPr sz="1600" spc="-4" dirty="0">
                <a:latin typeface="Arial"/>
                <a:cs typeface="Arial"/>
              </a:rPr>
              <a:t>u</a:t>
            </a:r>
            <a:r>
              <a:rPr sz="1600" dirty="0">
                <a:latin typeface="Arial"/>
                <a:cs typeface="Arial"/>
              </a:rPr>
              <a:t>t</a:t>
            </a:r>
            <a:r>
              <a:rPr sz="1600" spc="-4" dirty="0">
                <a:latin typeface="Arial"/>
                <a:cs typeface="Arial"/>
              </a:rPr>
              <a:t>u</a:t>
            </a:r>
            <a:r>
              <a:rPr sz="1600" dirty="0">
                <a:latin typeface="Arial"/>
                <a:cs typeface="Arial"/>
              </a:rPr>
              <a:t>re</a:t>
            </a:r>
            <a:r>
              <a:rPr sz="1600" spc="-4" dirty="0">
                <a:latin typeface="Arial"/>
                <a:cs typeface="Arial"/>
              </a:rPr>
              <a:t> </a:t>
            </a:r>
            <a:r>
              <a:rPr sz="1600" spc="-35" dirty="0">
                <a:latin typeface="Arial"/>
                <a:cs typeface="Arial"/>
              </a:rPr>
              <a:t>w</a:t>
            </a:r>
            <a:r>
              <a:rPr sz="1600" spc="-4" dirty="0">
                <a:latin typeface="Arial"/>
                <a:cs typeface="Arial"/>
              </a:rPr>
              <a:t>o</a:t>
            </a:r>
            <a:r>
              <a:rPr sz="1600" dirty="0">
                <a:latin typeface="Arial"/>
                <a:cs typeface="Arial"/>
              </a:rPr>
              <a:t>rk</a:t>
            </a:r>
            <a:r>
              <a:rPr sz="1600" spc="44" dirty="0">
                <a:latin typeface="Arial"/>
                <a:cs typeface="Arial"/>
              </a:rPr>
              <a:t> </a:t>
            </a:r>
            <a:r>
              <a:rPr sz="1600" dirty="0">
                <a:latin typeface="Arial"/>
                <a:cs typeface="Arial"/>
              </a:rPr>
              <a:t>to</a:t>
            </a:r>
            <a:r>
              <a:rPr sz="1600" spc="-13" dirty="0">
                <a:latin typeface="Arial"/>
                <a:cs typeface="Arial"/>
              </a:rPr>
              <a:t> </a:t>
            </a:r>
            <a:r>
              <a:rPr sz="1600" dirty="0">
                <a:latin typeface="Arial"/>
                <a:cs typeface="Arial"/>
              </a:rPr>
              <a:t>v</a:t>
            </a:r>
            <a:r>
              <a:rPr sz="1600" spc="-4" dirty="0">
                <a:latin typeface="Arial"/>
                <a:cs typeface="Arial"/>
              </a:rPr>
              <a:t>e</a:t>
            </a:r>
            <a:r>
              <a:rPr sz="1600" dirty="0">
                <a:latin typeface="Arial"/>
                <a:cs typeface="Arial"/>
              </a:rPr>
              <a:t>r</a:t>
            </a:r>
            <a:r>
              <a:rPr sz="1600" spc="-4" dirty="0">
                <a:latin typeface="Arial"/>
                <a:cs typeface="Arial"/>
              </a:rPr>
              <a:t>i</a:t>
            </a:r>
            <a:r>
              <a:rPr sz="1600" dirty="0">
                <a:latin typeface="Arial"/>
                <a:cs typeface="Arial"/>
              </a:rPr>
              <a:t>fy t</a:t>
            </a:r>
            <a:r>
              <a:rPr sz="1600" spc="-4" dirty="0">
                <a:latin typeface="Arial"/>
                <a:cs typeface="Arial"/>
              </a:rPr>
              <a:t>hi</a:t>
            </a:r>
            <a:r>
              <a:rPr sz="1600" dirty="0">
                <a:latin typeface="Arial"/>
                <a:cs typeface="Arial"/>
              </a:rPr>
              <a:t>s)</a:t>
            </a:r>
          </a:p>
        </p:txBody>
      </p:sp>
      <p:graphicFrame>
        <p:nvGraphicFramePr>
          <p:cNvPr id="3" name="object 3"/>
          <p:cNvGraphicFramePr>
            <a:graphicFrameLocks noGrp="1"/>
          </p:cNvGraphicFramePr>
          <p:nvPr/>
        </p:nvGraphicFramePr>
        <p:xfrm>
          <a:off x="3352800" y="914400"/>
          <a:ext cx="3078768" cy="2614104"/>
        </p:xfrm>
        <a:graphic>
          <a:graphicData uri="http://schemas.openxmlformats.org/drawingml/2006/table">
            <a:tbl>
              <a:tblPr firstRow="1" bandRow="1">
                <a:tableStyleId>{2D5ABB26-0587-4C30-8999-92F81FD0307C}</a:tableStyleId>
              </a:tblPr>
              <a:tblGrid>
                <a:gridCol w="1662209"/>
                <a:gridCol w="1416559"/>
              </a:tblGrid>
              <a:tr h="1013139">
                <a:tc>
                  <a:txBody>
                    <a:bodyPr/>
                    <a:lstStyle/>
                    <a:p>
                      <a:pPr marL="340995">
                        <a:lnSpc>
                          <a:spcPct val="100000"/>
                        </a:lnSpc>
                      </a:pPr>
                      <a:r>
                        <a:rPr sz="1600" b="1" spc="-5" dirty="0">
                          <a:solidFill>
                            <a:srgbClr val="FFFFFF"/>
                          </a:solidFill>
                          <a:latin typeface="Arial"/>
                          <a:cs typeface="Arial"/>
                        </a:rPr>
                        <a:t>Ex</a:t>
                      </a:r>
                      <a:r>
                        <a:rPr sz="1600" b="1" dirty="0">
                          <a:solidFill>
                            <a:srgbClr val="FFFFFF"/>
                          </a:solidFill>
                          <a:latin typeface="Arial"/>
                          <a:cs typeface="Arial"/>
                        </a:rPr>
                        <a:t>p</a:t>
                      </a:r>
                      <a:r>
                        <a:rPr sz="1600" b="1" spc="-5" dirty="0">
                          <a:solidFill>
                            <a:srgbClr val="FFFFFF"/>
                          </a:solidFill>
                          <a:latin typeface="Arial"/>
                          <a:cs typeface="Arial"/>
                        </a:rPr>
                        <a:t>er</a:t>
                      </a:r>
                      <a:r>
                        <a:rPr sz="1600" b="1" dirty="0">
                          <a:solidFill>
                            <a:srgbClr val="FFFFFF"/>
                          </a:solidFill>
                          <a:latin typeface="Arial"/>
                          <a:cs typeface="Arial"/>
                        </a:rPr>
                        <a:t>i</a:t>
                      </a:r>
                      <a:r>
                        <a:rPr sz="1600" b="1" spc="-5" dirty="0">
                          <a:solidFill>
                            <a:srgbClr val="FFFFFF"/>
                          </a:solidFill>
                          <a:latin typeface="Arial"/>
                          <a:cs typeface="Arial"/>
                        </a:rPr>
                        <a:t>me</a:t>
                      </a:r>
                      <a:r>
                        <a:rPr sz="1600" b="1" dirty="0">
                          <a:solidFill>
                            <a:srgbClr val="FFFFFF"/>
                          </a:solidFill>
                          <a:latin typeface="Arial"/>
                          <a:cs typeface="Arial"/>
                        </a:rPr>
                        <a:t>nt</a:t>
                      </a:r>
                      <a:endParaRPr sz="1600">
                        <a:latin typeface="Arial"/>
                        <a:cs typeface="Arial"/>
                      </a:endParaRPr>
                    </a:p>
                  </a:txBody>
                  <a:tcPr marL="0" marR="0" marT="0" marB="0">
                    <a:lnL w="13715">
                      <a:solidFill>
                        <a:srgbClr val="FFFFFF"/>
                      </a:solidFill>
                      <a:prstDash val="solid"/>
                    </a:lnL>
                    <a:lnR w="12191">
                      <a:solidFill>
                        <a:srgbClr val="FFFFFF"/>
                      </a:solidFill>
                      <a:prstDash val="solid"/>
                    </a:lnR>
                    <a:lnT w="12191">
                      <a:solidFill>
                        <a:srgbClr val="FFFFFF"/>
                      </a:solidFill>
                      <a:prstDash val="solid"/>
                    </a:lnT>
                    <a:lnB w="38099">
                      <a:solidFill>
                        <a:srgbClr val="FFFFFF"/>
                      </a:solidFill>
                      <a:prstDash val="solid"/>
                    </a:lnB>
                    <a:solidFill>
                      <a:srgbClr val="373575"/>
                    </a:solidFill>
                  </a:tcPr>
                </a:tc>
                <a:tc>
                  <a:txBody>
                    <a:bodyPr/>
                    <a:lstStyle/>
                    <a:p>
                      <a:pPr marL="365760" marR="212090" indent="-146685">
                        <a:lnSpc>
                          <a:spcPct val="100000"/>
                        </a:lnSpc>
                      </a:pPr>
                      <a:r>
                        <a:rPr sz="1600" b="1" spc="-5" dirty="0">
                          <a:solidFill>
                            <a:srgbClr val="FFFFFF"/>
                          </a:solidFill>
                          <a:latin typeface="Arial"/>
                          <a:cs typeface="Arial"/>
                        </a:rPr>
                        <a:t>R</a:t>
                      </a:r>
                      <a:r>
                        <a:rPr sz="1600" b="1" dirty="0">
                          <a:solidFill>
                            <a:srgbClr val="FFFFFF"/>
                          </a:solidFill>
                          <a:latin typeface="Arial"/>
                          <a:cs typeface="Arial"/>
                        </a:rPr>
                        <a:t>MS</a:t>
                      </a:r>
                      <a:r>
                        <a:rPr sz="1600" b="1" spc="-10" dirty="0">
                          <a:solidFill>
                            <a:srgbClr val="FFFFFF"/>
                          </a:solidFill>
                          <a:latin typeface="Arial"/>
                          <a:cs typeface="Arial"/>
                        </a:rPr>
                        <a:t> </a:t>
                      </a:r>
                      <a:r>
                        <a:rPr sz="1600" b="1" dirty="0">
                          <a:solidFill>
                            <a:srgbClr val="FFFFFF"/>
                          </a:solidFill>
                          <a:latin typeface="Arial"/>
                          <a:cs typeface="Arial"/>
                        </a:rPr>
                        <a:t>diff</a:t>
                      </a:r>
                      <a:r>
                        <a:rPr sz="1600" b="1" spc="-10" dirty="0">
                          <a:solidFill>
                            <a:srgbClr val="FFFFFF"/>
                          </a:solidFill>
                          <a:latin typeface="Arial"/>
                          <a:cs typeface="Arial"/>
                        </a:rPr>
                        <a:t> </a:t>
                      </a:r>
                      <a:r>
                        <a:rPr sz="1600" b="1" dirty="0">
                          <a:solidFill>
                            <a:srgbClr val="FFFFFF"/>
                          </a:solidFill>
                          <a:latin typeface="Arial"/>
                          <a:cs typeface="Arial"/>
                        </a:rPr>
                        <a:t>to </a:t>
                      </a:r>
                      <a:r>
                        <a:rPr sz="1600" b="1" spc="-55" dirty="0">
                          <a:solidFill>
                            <a:srgbClr val="FFFFFF"/>
                          </a:solidFill>
                          <a:latin typeface="Arial"/>
                          <a:cs typeface="Arial"/>
                        </a:rPr>
                        <a:t>A</a:t>
                      </a:r>
                      <a:r>
                        <a:rPr sz="1600" b="1" spc="-5" dirty="0">
                          <a:solidFill>
                            <a:srgbClr val="FFFFFF"/>
                          </a:solidFill>
                          <a:latin typeface="Arial"/>
                          <a:cs typeface="Arial"/>
                        </a:rPr>
                        <a:t>r</a:t>
                      </a:r>
                      <a:r>
                        <a:rPr sz="1600" b="1" dirty="0">
                          <a:solidFill>
                            <a:srgbClr val="FFFFFF"/>
                          </a:solidFill>
                          <a:latin typeface="Arial"/>
                          <a:cs typeface="Arial"/>
                        </a:rPr>
                        <a:t>go</a:t>
                      </a:r>
                      <a:r>
                        <a:rPr sz="1600" b="1" spc="40" dirty="0">
                          <a:solidFill>
                            <a:srgbClr val="FFFFFF"/>
                          </a:solidFill>
                          <a:latin typeface="Arial"/>
                          <a:cs typeface="Arial"/>
                        </a:rPr>
                        <a:t> </a:t>
                      </a:r>
                      <a:r>
                        <a:rPr sz="1600" b="1" dirty="0">
                          <a:solidFill>
                            <a:srgbClr val="FFFFFF"/>
                          </a:solidFill>
                          <a:latin typeface="Arial"/>
                          <a:cs typeface="Arial"/>
                        </a:rPr>
                        <a:t>(</a:t>
                      </a:r>
                      <a:r>
                        <a:rPr sz="1600" b="1" spc="-5" dirty="0">
                          <a:solidFill>
                            <a:srgbClr val="FFFFFF"/>
                          </a:solidFill>
                          <a:latin typeface="Arial"/>
                          <a:cs typeface="Arial"/>
                        </a:rPr>
                        <a:t>K</a:t>
                      </a:r>
                      <a:r>
                        <a:rPr sz="1600" b="1" dirty="0">
                          <a:solidFill>
                            <a:srgbClr val="FFFFFF"/>
                          </a:solidFill>
                          <a:latin typeface="Arial"/>
                          <a:cs typeface="Arial"/>
                        </a:rPr>
                        <a:t>)</a:t>
                      </a:r>
                      <a:endParaRPr sz="1600">
                        <a:latin typeface="Arial"/>
                        <a:cs typeface="Arial"/>
                      </a:endParaRPr>
                    </a:p>
                  </a:txBody>
                  <a:tcPr marL="0" marR="0" marT="0" marB="0">
                    <a:lnL w="12191">
                      <a:solidFill>
                        <a:srgbClr val="FFFFFF"/>
                      </a:solidFill>
                      <a:prstDash val="solid"/>
                    </a:lnL>
                    <a:lnR w="12191">
                      <a:solidFill>
                        <a:srgbClr val="FFFFFF"/>
                      </a:solidFill>
                      <a:prstDash val="solid"/>
                    </a:lnR>
                    <a:lnT w="12191">
                      <a:solidFill>
                        <a:srgbClr val="FFFFFF"/>
                      </a:solidFill>
                      <a:prstDash val="solid"/>
                    </a:lnT>
                    <a:lnB w="38099">
                      <a:solidFill>
                        <a:srgbClr val="FFFFFF"/>
                      </a:solidFill>
                      <a:prstDash val="solid"/>
                    </a:lnB>
                    <a:solidFill>
                      <a:srgbClr val="373575"/>
                    </a:solidFill>
                  </a:tcPr>
                </a:tc>
              </a:tr>
              <a:tr h="388658">
                <a:tc>
                  <a:txBody>
                    <a:bodyPr/>
                    <a:lstStyle/>
                    <a:p>
                      <a:pPr marL="83820">
                        <a:lnSpc>
                          <a:spcPct val="100000"/>
                        </a:lnSpc>
                      </a:pPr>
                      <a:r>
                        <a:rPr sz="1600" spc="-5" dirty="0">
                          <a:latin typeface="Arial"/>
                          <a:cs typeface="Arial"/>
                        </a:rPr>
                        <a:t>Con</a:t>
                      </a:r>
                      <a:r>
                        <a:rPr sz="1600" dirty="0">
                          <a:latin typeface="Arial"/>
                          <a:cs typeface="Arial"/>
                        </a:rPr>
                        <a:t>tr</a:t>
                      </a:r>
                      <a:r>
                        <a:rPr sz="1600" spc="-5" dirty="0">
                          <a:latin typeface="Arial"/>
                          <a:cs typeface="Arial"/>
                        </a:rPr>
                        <a:t>o</a:t>
                      </a:r>
                      <a:r>
                        <a:rPr sz="1600" dirty="0">
                          <a:latin typeface="Arial"/>
                          <a:cs typeface="Arial"/>
                        </a:rPr>
                        <a:t>l</a:t>
                      </a:r>
                      <a:endParaRPr sz="1600">
                        <a:latin typeface="Arial"/>
                        <a:cs typeface="Arial"/>
                      </a:endParaRPr>
                    </a:p>
                  </a:txBody>
                  <a:tcPr marL="0" marR="0" marT="0" marB="0">
                    <a:lnL w="13715">
                      <a:solidFill>
                        <a:srgbClr val="FFFFFF"/>
                      </a:solidFill>
                      <a:prstDash val="solid"/>
                    </a:lnL>
                    <a:lnR w="12191">
                      <a:solidFill>
                        <a:srgbClr val="FFFFFF"/>
                      </a:solidFill>
                      <a:prstDash val="solid"/>
                    </a:lnR>
                    <a:lnT w="38099">
                      <a:solidFill>
                        <a:srgbClr val="FFFFFF"/>
                      </a:solidFill>
                      <a:prstDash val="solid"/>
                    </a:lnT>
                    <a:lnB w="13715">
                      <a:solidFill>
                        <a:srgbClr val="FFFFFF"/>
                      </a:solidFill>
                      <a:prstDash val="solid"/>
                    </a:lnB>
                    <a:solidFill>
                      <a:srgbClr val="DBDBEC"/>
                    </a:solidFill>
                  </a:tcPr>
                </a:tc>
                <a:tc>
                  <a:txBody>
                    <a:bodyPr/>
                    <a:lstStyle/>
                    <a:p>
                      <a:pPr algn="ctr">
                        <a:lnSpc>
                          <a:spcPct val="100000"/>
                        </a:lnSpc>
                      </a:pPr>
                      <a:r>
                        <a:rPr sz="1600" spc="-5" dirty="0">
                          <a:latin typeface="Arial"/>
                          <a:cs typeface="Arial"/>
                        </a:rPr>
                        <a:t>0</a:t>
                      </a:r>
                      <a:r>
                        <a:rPr sz="1600" dirty="0">
                          <a:latin typeface="Arial"/>
                          <a:cs typeface="Arial"/>
                        </a:rPr>
                        <a:t>.</a:t>
                      </a:r>
                      <a:r>
                        <a:rPr sz="1600" spc="-5" dirty="0">
                          <a:latin typeface="Arial"/>
                          <a:cs typeface="Arial"/>
                        </a:rPr>
                        <a:t>5</a:t>
                      </a:r>
                      <a:r>
                        <a:rPr sz="1600" dirty="0">
                          <a:latin typeface="Arial"/>
                          <a:cs typeface="Arial"/>
                        </a:rPr>
                        <a:t>0</a:t>
                      </a:r>
                      <a:endParaRPr sz="1600">
                        <a:latin typeface="Arial"/>
                        <a:cs typeface="Arial"/>
                      </a:endParaRPr>
                    </a:p>
                  </a:txBody>
                  <a:tcPr marL="0" marR="0" marT="0" marB="0">
                    <a:lnL w="12191">
                      <a:solidFill>
                        <a:srgbClr val="FFFFFF"/>
                      </a:solidFill>
                      <a:prstDash val="solid"/>
                    </a:lnL>
                    <a:lnR w="12191">
                      <a:solidFill>
                        <a:srgbClr val="FFFFFF"/>
                      </a:solidFill>
                      <a:prstDash val="solid"/>
                    </a:lnR>
                    <a:lnT w="38099">
                      <a:solidFill>
                        <a:srgbClr val="FFFFFF"/>
                      </a:solidFill>
                      <a:prstDash val="solid"/>
                    </a:lnT>
                    <a:lnB w="13715">
                      <a:solidFill>
                        <a:srgbClr val="FFFFFF"/>
                      </a:solidFill>
                      <a:prstDash val="solid"/>
                    </a:lnB>
                    <a:solidFill>
                      <a:srgbClr val="DBDBEC"/>
                    </a:solidFill>
                  </a:tcPr>
                </a:tc>
              </a:tr>
              <a:tr h="380359">
                <a:tc>
                  <a:txBody>
                    <a:bodyPr/>
                    <a:lstStyle/>
                    <a:p>
                      <a:pPr marL="83820">
                        <a:lnSpc>
                          <a:spcPct val="100000"/>
                        </a:lnSpc>
                      </a:pPr>
                      <a:r>
                        <a:rPr sz="1600" dirty="0">
                          <a:latin typeface="Arial"/>
                          <a:cs typeface="Arial"/>
                        </a:rPr>
                        <a:t>+</a:t>
                      </a:r>
                      <a:r>
                        <a:rPr sz="1600" spc="-114" dirty="0">
                          <a:latin typeface="Arial"/>
                          <a:cs typeface="Arial"/>
                        </a:rPr>
                        <a:t> </a:t>
                      </a:r>
                      <a:r>
                        <a:rPr sz="1600" spc="-5" dirty="0">
                          <a:latin typeface="Arial"/>
                          <a:cs typeface="Arial"/>
                        </a:rPr>
                        <a:t>A</a:t>
                      </a:r>
                      <a:r>
                        <a:rPr sz="1600" dirty="0">
                          <a:latin typeface="Arial"/>
                          <a:cs typeface="Arial"/>
                        </a:rPr>
                        <a:t>M</a:t>
                      </a:r>
                      <a:r>
                        <a:rPr sz="1600" spc="-5" dirty="0">
                          <a:latin typeface="Arial"/>
                          <a:cs typeface="Arial"/>
                        </a:rPr>
                        <a:t>SR</a:t>
                      </a:r>
                      <a:r>
                        <a:rPr sz="1600" dirty="0">
                          <a:latin typeface="Arial"/>
                          <a:cs typeface="Arial"/>
                        </a:rPr>
                        <a:t>2</a:t>
                      </a:r>
                      <a:endParaRPr sz="1600">
                        <a:latin typeface="Arial"/>
                        <a:cs typeface="Arial"/>
                      </a:endParaRPr>
                    </a:p>
                  </a:txBody>
                  <a:tcPr marL="0" marR="0" marT="0" marB="0">
                    <a:lnL w="13715">
                      <a:solidFill>
                        <a:srgbClr val="FFFFFF"/>
                      </a:solidFill>
                      <a:prstDash val="solid"/>
                    </a:lnL>
                    <a:lnR w="12191">
                      <a:solidFill>
                        <a:srgbClr val="FFFFFF"/>
                      </a:solidFill>
                      <a:prstDash val="solid"/>
                    </a:lnR>
                    <a:lnT w="13715">
                      <a:solidFill>
                        <a:srgbClr val="FFFFFF"/>
                      </a:solidFill>
                      <a:prstDash val="solid"/>
                    </a:lnT>
                    <a:lnB w="13715">
                      <a:solidFill>
                        <a:srgbClr val="FFFFFF"/>
                      </a:solidFill>
                      <a:prstDash val="solid"/>
                    </a:lnB>
                    <a:solidFill>
                      <a:srgbClr val="EEEEF6"/>
                    </a:solidFill>
                  </a:tcPr>
                </a:tc>
                <a:tc>
                  <a:txBody>
                    <a:bodyPr/>
                    <a:lstStyle/>
                    <a:p>
                      <a:pPr algn="ctr">
                        <a:lnSpc>
                          <a:spcPct val="100000"/>
                        </a:lnSpc>
                      </a:pPr>
                      <a:r>
                        <a:rPr sz="1600" spc="-5" dirty="0">
                          <a:latin typeface="Arial"/>
                          <a:cs typeface="Arial"/>
                        </a:rPr>
                        <a:t>0</a:t>
                      </a:r>
                      <a:r>
                        <a:rPr sz="1600" dirty="0">
                          <a:latin typeface="Arial"/>
                          <a:cs typeface="Arial"/>
                        </a:rPr>
                        <a:t>.</a:t>
                      </a:r>
                      <a:r>
                        <a:rPr sz="1600" spc="-5" dirty="0">
                          <a:latin typeface="Arial"/>
                          <a:cs typeface="Arial"/>
                        </a:rPr>
                        <a:t>4</a:t>
                      </a:r>
                      <a:r>
                        <a:rPr sz="1600" dirty="0">
                          <a:latin typeface="Arial"/>
                          <a:cs typeface="Arial"/>
                        </a:rPr>
                        <a:t>4</a:t>
                      </a:r>
                      <a:endParaRPr sz="1600">
                        <a:latin typeface="Arial"/>
                        <a:cs typeface="Arial"/>
                      </a:endParaRPr>
                    </a:p>
                  </a:txBody>
                  <a:tcPr marL="0" marR="0" marT="0" marB="0">
                    <a:lnL w="12191">
                      <a:solidFill>
                        <a:srgbClr val="FFFFFF"/>
                      </a:solidFill>
                      <a:prstDash val="solid"/>
                    </a:lnL>
                    <a:lnR w="12191">
                      <a:solidFill>
                        <a:srgbClr val="FFFFFF"/>
                      </a:solidFill>
                      <a:prstDash val="solid"/>
                    </a:lnR>
                    <a:lnT w="13715">
                      <a:solidFill>
                        <a:srgbClr val="FFFFFF"/>
                      </a:solidFill>
                      <a:prstDash val="solid"/>
                    </a:lnT>
                    <a:lnB w="13715">
                      <a:solidFill>
                        <a:srgbClr val="FFFFFF"/>
                      </a:solidFill>
                      <a:prstDash val="solid"/>
                    </a:lnB>
                    <a:solidFill>
                      <a:srgbClr val="EEEEF6"/>
                    </a:solidFill>
                  </a:tcPr>
                </a:tc>
              </a:tr>
              <a:tr h="379667">
                <a:tc>
                  <a:txBody>
                    <a:bodyPr/>
                    <a:lstStyle/>
                    <a:p>
                      <a:pPr marL="83820">
                        <a:lnSpc>
                          <a:spcPct val="100000"/>
                        </a:lnSpc>
                      </a:pPr>
                      <a:r>
                        <a:rPr sz="1600" dirty="0">
                          <a:latin typeface="Arial"/>
                          <a:cs typeface="Arial"/>
                        </a:rPr>
                        <a:t>+</a:t>
                      </a:r>
                      <a:r>
                        <a:rPr sz="1600" spc="-20" dirty="0">
                          <a:latin typeface="Arial"/>
                          <a:cs typeface="Arial"/>
                        </a:rPr>
                        <a:t> </a:t>
                      </a:r>
                      <a:r>
                        <a:rPr sz="1600" spc="-5" dirty="0">
                          <a:latin typeface="Arial"/>
                          <a:cs typeface="Arial"/>
                        </a:rPr>
                        <a:t>V</a:t>
                      </a:r>
                      <a:r>
                        <a:rPr sz="1600" dirty="0">
                          <a:latin typeface="Arial"/>
                          <a:cs typeface="Arial"/>
                        </a:rPr>
                        <a:t>II</a:t>
                      </a:r>
                      <a:r>
                        <a:rPr sz="1600" spc="-5" dirty="0">
                          <a:latin typeface="Arial"/>
                          <a:cs typeface="Arial"/>
                        </a:rPr>
                        <a:t>R</a:t>
                      </a:r>
                      <a:r>
                        <a:rPr sz="1600" dirty="0">
                          <a:latin typeface="Arial"/>
                          <a:cs typeface="Arial"/>
                        </a:rPr>
                        <a:t>S</a:t>
                      </a:r>
                      <a:endParaRPr sz="1600">
                        <a:latin typeface="Arial"/>
                        <a:cs typeface="Arial"/>
                      </a:endParaRPr>
                    </a:p>
                  </a:txBody>
                  <a:tcPr marL="0" marR="0" marT="0" marB="0">
                    <a:lnL w="13715">
                      <a:solidFill>
                        <a:srgbClr val="FFFFFF"/>
                      </a:solidFill>
                      <a:prstDash val="solid"/>
                    </a:lnL>
                    <a:lnR w="12191">
                      <a:solidFill>
                        <a:srgbClr val="FFFFFF"/>
                      </a:solidFill>
                      <a:prstDash val="solid"/>
                    </a:lnR>
                    <a:lnT w="13715">
                      <a:solidFill>
                        <a:srgbClr val="FFFFFF"/>
                      </a:solidFill>
                      <a:prstDash val="solid"/>
                    </a:lnT>
                    <a:lnB w="12191">
                      <a:solidFill>
                        <a:srgbClr val="FFFFFF"/>
                      </a:solidFill>
                      <a:prstDash val="solid"/>
                    </a:lnB>
                    <a:solidFill>
                      <a:srgbClr val="DBDBEC"/>
                    </a:solidFill>
                  </a:tcPr>
                </a:tc>
                <a:tc>
                  <a:txBody>
                    <a:bodyPr/>
                    <a:lstStyle/>
                    <a:p>
                      <a:pPr algn="ctr">
                        <a:lnSpc>
                          <a:spcPct val="100000"/>
                        </a:lnSpc>
                      </a:pPr>
                      <a:r>
                        <a:rPr sz="1600" spc="-5" dirty="0">
                          <a:latin typeface="Arial"/>
                          <a:cs typeface="Arial"/>
                        </a:rPr>
                        <a:t>0</a:t>
                      </a:r>
                      <a:r>
                        <a:rPr sz="1600" dirty="0">
                          <a:latin typeface="Arial"/>
                          <a:cs typeface="Arial"/>
                        </a:rPr>
                        <a:t>.</a:t>
                      </a:r>
                      <a:r>
                        <a:rPr sz="1600" spc="-5" dirty="0">
                          <a:latin typeface="Arial"/>
                          <a:cs typeface="Arial"/>
                        </a:rPr>
                        <a:t>4</a:t>
                      </a:r>
                      <a:r>
                        <a:rPr sz="1600" dirty="0">
                          <a:latin typeface="Arial"/>
                          <a:cs typeface="Arial"/>
                        </a:rPr>
                        <a:t>4</a:t>
                      </a:r>
                      <a:endParaRPr sz="1600">
                        <a:latin typeface="Arial"/>
                        <a:cs typeface="Arial"/>
                      </a:endParaRPr>
                    </a:p>
                  </a:txBody>
                  <a:tcPr marL="0" marR="0" marT="0" marB="0">
                    <a:lnL w="12191">
                      <a:solidFill>
                        <a:srgbClr val="FFFFFF"/>
                      </a:solidFill>
                      <a:prstDash val="solid"/>
                    </a:lnL>
                    <a:lnR w="12191">
                      <a:solidFill>
                        <a:srgbClr val="FFFFFF"/>
                      </a:solidFill>
                      <a:prstDash val="solid"/>
                    </a:lnR>
                    <a:lnT w="13715">
                      <a:solidFill>
                        <a:srgbClr val="FFFFFF"/>
                      </a:solidFill>
                      <a:prstDash val="solid"/>
                    </a:lnT>
                    <a:lnB w="12191">
                      <a:solidFill>
                        <a:srgbClr val="FFFFFF"/>
                      </a:solidFill>
                      <a:prstDash val="solid"/>
                    </a:lnB>
                    <a:solidFill>
                      <a:srgbClr val="DBDBEC"/>
                    </a:solidFill>
                  </a:tcPr>
                </a:tc>
              </a:tr>
              <a:tr h="452281">
                <a:tc>
                  <a:txBody>
                    <a:bodyPr/>
                    <a:lstStyle/>
                    <a:p>
                      <a:pPr marL="83820">
                        <a:lnSpc>
                          <a:spcPct val="100000"/>
                        </a:lnSpc>
                      </a:pPr>
                      <a:r>
                        <a:rPr sz="1600" dirty="0">
                          <a:latin typeface="Arial"/>
                          <a:cs typeface="Arial"/>
                        </a:rPr>
                        <a:t>+</a:t>
                      </a:r>
                      <a:r>
                        <a:rPr sz="1600" spc="-114" dirty="0">
                          <a:latin typeface="Arial"/>
                          <a:cs typeface="Arial"/>
                        </a:rPr>
                        <a:t> </a:t>
                      </a:r>
                      <a:r>
                        <a:rPr sz="1600" spc="-5" dirty="0">
                          <a:latin typeface="Arial"/>
                          <a:cs typeface="Arial"/>
                        </a:rPr>
                        <a:t>A</a:t>
                      </a:r>
                      <a:r>
                        <a:rPr sz="1600" dirty="0">
                          <a:latin typeface="Arial"/>
                          <a:cs typeface="Arial"/>
                        </a:rPr>
                        <a:t>M</a:t>
                      </a:r>
                      <a:r>
                        <a:rPr sz="1600" spc="-5" dirty="0">
                          <a:latin typeface="Arial"/>
                          <a:cs typeface="Arial"/>
                        </a:rPr>
                        <a:t>SR2</a:t>
                      </a:r>
                      <a:r>
                        <a:rPr sz="1600" dirty="0">
                          <a:latin typeface="Arial"/>
                          <a:cs typeface="Arial"/>
                        </a:rPr>
                        <a:t>,</a:t>
                      </a:r>
                      <a:r>
                        <a:rPr sz="1600" spc="5" dirty="0">
                          <a:latin typeface="Arial"/>
                          <a:cs typeface="Arial"/>
                        </a:rPr>
                        <a:t> </a:t>
                      </a:r>
                      <a:r>
                        <a:rPr sz="1600" spc="-5" dirty="0">
                          <a:latin typeface="Arial"/>
                          <a:cs typeface="Arial"/>
                        </a:rPr>
                        <a:t>V</a:t>
                      </a:r>
                      <a:r>
                        <a:rPr sz="1600" dirty="0">
                          <a:latin typeface="Arial"/>
                          <a:cs typeface="Arial"/>
                        </a:rPr>
                        <a:t>II</a:t>
                      </a:r>
                      <a:r>
                        <a:rPr sz="1600" spc="-5" dirty="0">
                          <a:latin typeface="Arial"/>
                          <a:cs typeface="Arial"/>
                        </a:rPr>
                        <a:t>R</a:t>
                      </a:r>
                      <a:r>
                        <a:rPr sz="1600" dirty="0">
                          <a:latin typeface="Arial"/>
                          <a:cs typeface="Arial"/>
                        </a:rPr>
                        <a:t>S</a:t>
                      </a:r>
                      <a:endParaRPr sz="1600">
                        <a:latin typeface="Arial"/>
                        <a:cs typeface="Arial"/>
                      </a:endParaRPr>
                    </a:p>
                  </a:txBody>
                  <a:tcPr marL="0" marR="0" marT="0" marB="0">
                    <a:lnL w="13715">
                      <a:solidFill>
                        <a:srgbClr val="FFFFFF"/>
                      </a:solidFill>
                      <a:prstDash val="solid"/>
                    </a:lnL>
                    <a:lnR w="12191">
                      <a:solidFill>
                        <a:srgbClr val="FFFFFF"/>
                      </a:solidFill>
                      <a:prstDash val="solid"/>
                    </a:lnR>
                    <a:lnT w="12191">
                      <a:solidFill>
                        <a:srgbClr val="FFFFFF"/>
                      </a:solidFill>
                      <a:prstDash val="solid"/>
                    </a:lnT>
                    <a:lnB w="12191">
                      <a:solidFill>
                        <a:srgbClr val="FFFFFF"/>
                      </a:solidFill>
                      <a:prstDash val="solid"/>
                    </a:lnB>
                    <a:solidFill>
                      <a:srgbClr val="EEEEF6"/>
                    </a:solidFill>
                  </a:tcPr>
                </a:tc>
                <a:tc>
                  <a:txBody>
                    <a:bodyPr/>
                    <a:lstStyle/>
                    <a:p>
                      <a:pPr algn="ctr">
                        <a:lnSpc>
                          <a:spcPct val="100000"/>
                        </a:lnSpc>
                      </a:pPr>
                      <a:r>
                        <a:rPr sz="1600" spc="-5" dirty="0">
                          <a:latin typeface="Arial"/>
                          <a:cs typeface="Arial"/>
                        </a:rPr>
                        <a:t>0</a:t>
                      </a:r>
                      <a:r>
                        <a:rPr sz="1600" dirty="0">
                          <a:latin typeface="Arial"/>
                          <a:cs typeface="Arial"/>
                        </a:rPr>
                        <a:t>.</a:t>
                      </a:r>
                      <a:r>
                        <a:rPr sz="1600" spc="-5" dirty="0">
                          <a:latin typeface="Arial"/>
                          <a:cs typeface="Arial"/>
                        </a:rPr>
                        <a:t>4</a:t>
                      </a:r>
                      <a:r>
                        <a:rPr sz="1600" dirty="0">
                          <a:latin typeface="Arial"/>
                          <a:cs typeface="Arial"/>
                        </a:rPr>
                        <a:t>2</a:t>
                      </a:r>
                    </a:p>
                  </a:txBody>
                  <a:tcPr marL="0" marR="0" marT="0" marB="0">
                    <a:lnL w="12191">
                      <a:solidFill>
                        <a:srgbClr val="FFFFFF"/>
                      </a:solidFill>
                      <a:prstDash val="solid"/>
                    </a:lnL>
                    <a:lnR w="12191">
                      <a:solidFill>
                        <a:srgbClr val="FFFFFF"/>
                      </a:solidFill>
                      <a:prstDash val="solid"/>
                    </a:lnR>
                    <a:lnT w="12191">
                      <a:solidFill>
                        <a:srgbClr val="FFFFFF"/>
                      </a:solidFill>
                      <a:prstDash val="solid"/>
                    </a:lnT>
                    <a:lnB w="12191">
                      <a:solidFill>
                        <a:srgbClr val="FFFFFF"/>
                      </a:solidFill>
                      <a:prstDash val="solid"/>
                    </a:lnB>
                    <a:solidFill>
                      <a:srgbClr val="EEEEF6"/>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2438400"/>
            <a:ext cx="5965299" cy="897008"/>
          </a:xfrm>
          <a:prstGeom prst="rect">
            <a:avLst/>
          </a:prstGeom>
        </p:spPr>
        <p:txBody>
          <a:bodyPr vert="horz" wrap="square" lIns="0" tIns="293973" rIns="0" bIns="0" rtlCol="0">
            <a:spAutoFit/>
          </a:bodyPr>
          <a:lstStyle/>
          <a:p>
            <a:pPr marL="239410"/>
            <a:r>
              <a:rPr spc="-9" dirty="0"/>
              <a:t>I</a:t>
            </a:r>
            <a:r>
              <a:rPr spc="-4" dirty="0"/>
              <a:t>m</a:t>
            </a:r>
            <a:r>
              <a:rPr dirty="0">
                <a:latin typeface="Calibri"/>
                <a:cs typeface="Calibri"/>
              </a:rPr>
              <a:t>pa</a:t>
            </a:r>
            <a:r>
              <a:rPr spc="-4" dirty="0"/>
              <a:t>c</a:t>
            </a:r>
            <a:r>
              <a:rPr dirty="0">
                <a:latin typeface="Calibri"/>
                <a:cs typeface="Calibri"/>
              </a:rPr>
              <a:t>t</a:t>
            </a:r>
            <a:r>
              <a:rPr spc="-92" dirty="0">
                <a:latin typeface="Times New Roman"/>
                <a:cs typeface="Times New Roman"/>
              </a:rPr>
              <a:t> </a:t>
            </a:r>
            <a:r>
              <a:rPr dirty="0">
                <a:latin typeface="Calibri"/>
                <a:cs typeface="Calibri"/>
              </a:rPr>
              <a:t>on</a:t>
            </a:r>
            <a:r>
              <a:rPr spc="-105" dirty="0">
                <a:latin typeface="Times New Roman"/>
                <a:cs typeface="Times New Roman"/>
              </a:rPr>
              <a:t> </a:t>
            </a:r>
            <a:r>
              <a:rPr dirty="0">
                <a:latin typeface="Calibri"/>
                <a:cs typeface="Calibri"/>
              </a:rPr>
              <a:t>M</a:t>
            </a:r>
            <a:r>
              <a:rPr spc="4" dirty="0"/>
              <a:t>G</a:t>
            </a:r>
            <a:r>
              <a:rPr dirty="0">
                <a:latin typeface="Calibri"/>
                <a:cs typeface="Calibri"/>
              </a:rPr>
              <a:t>DS</a:t>
            </a:r>
            <a:r>
              <a:rPr spc="-22" dirty="0"/>
              <a:t>S</a:t>
            </a:r>
            <a:r>
              <a:rPr dirty="0">
                <a:latin typeface="Calibri"/>
                <a:cs typeface="Calibri"/>
              </a:rPr>
              <a:t>T</a:t>
            </a:r>
            <a:r>
              <a:rPr spc="-105" dirty="0">
                <a:latin typeface="Times New Roman"/>
                <a:cs typeface="Times New Roman"/>
              </a:rPr>
              <a:t> </a:t>
            </a:r>
            <a:r>
              <a:rPr dirty="0">
                <a:latin typeface="Calibri"/>
                <a:cs typeface="Calibri"/>
              </a:rPr>
              <a:t>ana</a:t>
            </a:r>
            <a:r>
              <a:rPr spc="-4" dirty="0"/>
              <a:t>l</a:t>
            </a:r>
            <a:r>
              <a:rPr spc="-35" dirty="0"/>
              <a:t>y</a:t>
            </a:r>
            <a:r>
              <a:rPr spc="4" dirty="0"/>
              <a:t>se</a:t>
            </a:r>
            <a:r>
              <a:rPr dirty="0">
                <a:latin typeface="Calibri"/>
                <a:cs typeface="Calibri"/>
              </a:rPr>
              <a:t>s</a:t>
            </a:r>
          </a:p>
        </p:txBody>
      </p:sp>
      <p:sp>
        <p:nvSpPr>
          <p:cNvPr id="3" name="object 3"/>
          <p:cNvSpPr txBox="1"/>
          <p:nvPr/>
        </p:nvSpPr>
        <p:spPr>
          <a:xfrm>
            <a:off x="2588890" y="3942484"/>
            <a:ext cx="5107309" cy="1034129"/>
          </a:xfrm>
          <a:prstGeom prst="rect">
            <a:avLst/>
          </a:prstGeom>
        </p:spPr>
        <p:txBody>
          <a:bodyPr vert="horz" wrap="square" lIns="0" tIns="0" rIns="0" bIns="0" rtlCol="0">
            <a:spAutoFit/>
          </a:bodyPr>
          <a:lstStyle/>
          <a:p>
            <a:pPr marL="11135" marR="4454" indent="789497">
              <a:lnSpc>
                <a:spcPct val="120000"/>
              </a:lnSpc>
            </a:pPr>
            <a:r>
              <a:rPr sz="2800" spc="-259" dirty="0">
                <a:solidFill>
                  <a:srgbClr val="898989"/>
                </a:solidFill>
                <a:latin typeface="Calibri"/>
                <a:cs typeface="Calibri"/>
              </a:rPr>
              <a:t>T</a:t>
            </a:r>
            <a:r>
              <a:rPr sz="2800" dirty="0">
                <a:solidFill>
                  <a:srgbClr val="898989"/>
                </a:solidFill>
                <a:latin typeface="Calibri"/>
                <a:cs typeface="Calibri"/>
              </a:rPr>
              <a:t>o</a:t>
            </a:r>
            <a:r>
              <a:rPr sz="2800" spc="-9" dirty="0">
                <a:solidFill>
                  <a:srgbClr val="898989"/>
                </a:solidFill>
                <a:latin typeface="Calibri"/>
                <a:cs typeface="Calibri"/>
              </a:rPr>
              <a:t>s</a:t>
            </a:r>
            <a:r>
              <a:rPr sz="2800" spc="-4" dirty="0">
                <a:solidFill>
                  <a:srgbClr val="898989"/>
                </a:solidFill>
                <a:latin typeface="Calibri"/>
                <a:cs typeface="Calibri"/>
              </a:rPr>
              <a:t>hi</a:t>
            </a:r>
            <a:r>
              <a:rPr sz="2800" dirty="0">
                <a:solidFill>
                  <a:srgbClr val="898989"/>
                </a:solidFill>
                <a:latin typeface="Calibri"/>
                <a:cs typeface="Calibri"/>
              </a:rPr>
              <a:t>y</a:t>
            </a:r>
            <a:r>
              <a:rPr sz="2800" spc="-4" dirty="0">
                <a:solidFill>
                  <a:srgbClr val="898989"/>
                </a:solidFill>
                <a:latin typeface="Calibri"/>
                <a:cs typeface="Calibri"/>
              </a:rPr>
              <a:t>uk</a:t>
            </a:r>
            <a:r>
              <a:rPr sz="2800" dirty="0">
                <a:solidFill>
                  <a:srgbClr val="898989"/>
                </a:solidFill>
                <a:latin typeface="Calibri"/>
                <a:cs typeface="Calibri"/>
              </a:rPr>
              <a:t>i</a:t>
            </a:r>
            <a:r>
              <a:rPr sz="2800" spc="-57" dirty="0">
                <a:solidFill>
                  <a:srgbClr val="898989"/>
                </a:solidFill>
                <a:latin typeface="Times New Roman"/>
                <a:cs typeface="Times New Roman"/>
              </a:rPr>
              <a:t> </a:t>
            </a:r>
            <a:r>
              <a:rPr sz="2800" dirty="0">
                <a:solidFill>
                  <a:srgbClr val="898989"/>
                </a:solidFill>
                <a:latin typeface="Calibri"/>
                <a:cs typeface="Calibri"/>
              </a:rPr>
              <a:t>Sa</a:t>
            </a:r>
            <a:r>
              <a:rPr sz="2800" spc="-35" dirty="0">
                <a:solidFill>
                  <a:srgbClr val="898989"/>
                </a:solidFill>
                <a:latin typeface="Calibri"/>
                <a:cs typeface="Calibri"/>
              </a:rPr>
              <a:t>k</a:t>
            </a:r>
            <a:r>
              <a:rPr sz="2800" spc="-4" dirty="0">
                <a:solidFill>
                  <a:srgbClr val="898989"/>
                </a:solidFill>
                <a:latin typeface="Calibri"/>
                <a:cs typeface="Calibri"/>
              </a:rPr>
              <a:t>u</a:t>
            </a:r>
            <a:r>
              <a:rPr sz="2800" spc="-53" dirty="0">
                <a:solidFill>
                  <a:srgbClr val="898989"/>
                </a:solidFill>
                <a:latin typeface="Calibri"/>
                <a:cs typeface="Calibri"/>
              </a:rPr>
              <a:t>r</a:t>
            </a:r>
            <a:r>
              <a:rPr sz="2800" dirty="0">
                <a:solidFill>
                  <a:srgbClr val="898989"/>
                </a:solidFill>
                <a:latin typeface="Calibri"/>
                <a:cs typeface="Calibri"/>
              </a:rPr>
              <a:t>ai</a:t>
            </a:r>
            <a:r>
              <a:rPr sz="2800" dirty="0">
                <a:solidFill>
                  <a:srgbClr val="898989"/>
                </a:solidFill>
                <a:latin typeface="Times New Roman"/>
                <a:cs typeface="Times New Roman"/>
              </a:rPr>
              <a:t> </a:t>
            </a:r>
            <a:endParaRPr lang="en-US" sz="2800" dirty="0" smtClean="0">
              <a:solidFill>
                <a:srgbClr val="898989"/>
              </a:solidFill>
              <a:latin typeface="Times New Roman"/>
              <a:cs typeface="Times New Roman"/>
            </a:endParaRPr>
          </a:p>
          <a:p>
            <a:pPr marL="11135" marR="4454" indent="789497">
              <a:lnSpc>
                <a:spcPct val="120000"/>
              </a:lnSpc>
            </a:pPr>
            <a:r>
              <a:rPr sz="2800" spc="-4" dirty="0" smtClean="0">
                <a:solidFill>
                  <a:srgbClr val="898989"/>
                </a:solidFill>
                <a:latin typeface="Calibri"/>
                <a:cs typeface="Calibri"/>
              </a:rPr>
              <a:t>J</a:t>
            </a:r>
            <a:r>
              <a:rPr sz="2800" dirty="0" smtClean="0">
                <a:solidFill>
                  <a:srgbClr val="898989"/>
                </a:solidFill>
                <a:latin typeface="Calibri"/>
                <a:cs typeface="Calibri"/>
              </a:rPr>
              <a:t>a</a:t>
            </a:r>
            <a:r>
              <a:rPr sz="2800" spc="-4" dirty="0" smtClean="0">
                <a:solidFill>
                  <a:srgbClr val="898989"/>
                </a:solidFill>
                <a:latin typeface="Calibri"/>
                <a:cs typeface="Calibri"/>
              </a:rPr>
              <a:t>p</a:t>
            </a:r>
            <a:r>
              <a:rPr sz="2800" dirty="0" smtClean="0">
                <a:solidFill>
                  <a:srgbClr val="898989"/>
                </a:solidFill>
                <a:latin typeface="Calibri"/>
                <a:cs typeface="Calibri"/>
              </a:rPr>
              <a:t>an</a:t>
            </a:r>
            <a:r>
              <a:rPr sz="2800" spc="-66" dirty="0" smtClean="0">
                <a:solidFill>
                  <a:srgbClr val="898989"/>
                </a:solidFill>
                <a:latin typeface="Times New Roman"/>
                <a:cs typeface="Times New Roman"/>
              </a:rPr>
              <a:t> </a:t>
            </a:r>
            <a:r>
              <a:rPr sz="2800" spc="-4" dirty="0">
                <a:solidFill>
                  <a:srgbClr val="898989"/>
                </a:solidFill>
                <a:latin typeface="Calibri"/>
                <a:cs typeface="Calibri"/>
              </a:rPr>
              <a:t>M</a:t>
            </a:r>
            <a:r>
              <a:rPr sz="2800" spc="-9" dirty="0">
                <a:solidFill>
                  <a:srgbClr val="898989"/>
                </a:solidFill>
                <a:latin typeface="Calibri"/>
                <a:cs typeface="Calibri"/>
              </a:rPr>
              <a:t>e</a:t>
            </a:r>
            <a:r>
              <a:rPr sz="2800" spc="-39" dirty="0">
                <a:solidFill>
                  <a:srgbClr val="898989"/>
                </a:solidFill>
                <a:latin typeface="Calibri"/>
                <a:cs typeface="Calibri"/>
              </a:rPr>
              <a:t>t</a:t>
            </a:r>
            <a:r>
              <a:rPr sz="2800" dirty="0">
                <a:solidFill>
                  <a:srgbClr val="898989"/>
                </a:solidFill>
                <a:latin typeface="Calibri"/>
                <a:cs typeface="Calibri"/>
              </a:rPr>
              <a:t>e</a:t>
            </a:r>
            <a:r>
              <a:rPr sz="2800" spc="-44" dirty="0">
                <a:solidFill>
                  <a:srgbClr val="898989"/>
                </a:solidFill>
                <a:latin typeface="Calibri"/>
                <a:cs typeface="Calibri"/>
              </a:rPr>
              <a:t>r</a:t>
            </a:r>
            <a:r>
              <a:rPr sz="2800" dirty="0">
                <a:solidFill>
                  <a:srgbClr val="898989"/>
                </a:solidFill>
                <a:latin typeface="Calibri"/>
                <a:cs typeface="Calibri"/>
              </a:rPr>
              <a:t>o</a:t>
            </a:r>
            <a:r>
              <a:rPr sz="2800" spc="-4" dirty="0">
                <a:solidFill>
                  <a:srgbClr val="898989"/>
                </a:solidFill>
                <a:latin typeface="Calibri"/>
                <a:cs typeface="Calibri"/>
              </a:rPr>
              <a:t>l</a:t>
            </a:r>
            <a:r>
              <a:rPr sz="2800" dirty="0">
                <a:solidFill>
                  <a:srgbClr val="898989"/>
                </a:solidFill>
                <a:latin typeface="Calibri"/>
                <a:cs typeface="Calibri"/>
              </a:rPr>
              <a:t>og</a:t>
            </a:r>
            <a:r>
              <a:rPr sz="2800" spc="-4" dirty="0">
                <a:solidFill>
                  <a:srgbClr val="898989"/>
                </a:solidFill>
                <a:latin typeface="Calibri"/>
                <a:cs typeface="Calibri"/>
              </a:rPr>
              <a:t>i</a:t>
            </a:r>
            <a:r>
              <a:rPr sz="2800" spc="-22" dirty="0">
                <a:solidFill>
                  <a:srgbClr val="898989"/>
                </a:solidFill>
                <a:latin typeface="Calibri"/>
                <a:cs typeface="Calibri"/>
              </a:rPr>
              <a:t>c</a:t>
            </a:r>
            <a:r>
              <a:rPr sz="2800" dirty="0">
                <a:solidFill>
                  <a:srgbClr val="898989"/>
                </a:solidFill>
                <a:latin typeface="Calibri"/>
                <a:cs typeface="Calibri"/>
              </a:rPr>
              <a:t>al</a:t>
            </a:r>
            <a:r>
              <a:rPr sz="2800" spc="-88" dirty="0">
                <a:solidFill>
                  <a:srgbClr val="898989"/>
                </a:solidFill>
                <a:latin typeface="Times New Roman"/>
                <a:cs typeface="Times New Roman"/>
              </a:rPr>
              <a:t> </a:t>
            </a:r>
            <a:r>
              <a:rPr sz="2800" spc="-4" dirty="0">
                <a:solidFill>
                  <a:srgbClr val="898989"/>
                </a:solidFill>
                <a:latin typeface="Calibri"/>
                <a:cs typeface="Calibri"/>
              </a:rPr>
              <a:t>A</a:t>
            </a:r>
            <a:r>
              <a:rPr sz="2800" spc="-18" dirty="0">
                <a:solidFill>
                  <a:srgbClr val="898989"/>
                </a:solidFill>
                <a:latin typeface="Calibri"/>
                <a:cs typeface="Calibri"/>
              </a:rPr>
              <a:t>g</a:t>
            </a:r>
            <a:r>
              <a:rPr sz="2800" dirty="0">
                <a:solidFill>
                  <a:srgbClr val="898989"/>
                </a:solidFill>
                <a:latin typeface="Calibri"/>
                <a:cs typeface="Calibri"/>
              </a:rPr>
              <a:t>e</a:t>
            </a:r>
            <a:r>
              <a:rPr sz="2800" spc="-4" dirty="0">
                <a:solidFill>
                  <a:srgbClr val="898989"/>
                </a:solidFill>
                <a:latin typeface="Calibri"/>
                <a:cs typeface="Calibri"/>
              </a:rPr>
              <a:t>n</a:t>
            </a:r>
            <a:r>
              <a:rPr sz="2800" dirty="0">
                <a:solidFill>
                  <a:srgbClr val="898989"/>
                </a:solidFill>
                <a:latin typeface="Calibri"/>
                <a:cs typeface="Calibri"/>
              </a:rPr>
              <a:t>cy</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304800" y="1600200"/>
            <a:ext cx="8153400" cy="4724400"/>
          </a:xfrm>
        </p:spPr>
        <p:txBody>
          <a:bodyPr/>
          <a:lstStyle/>
          <a:p>
            <a:r>
              <a:rPr lang="en-US" sz="2400" dirty="0" smtClean="0"/>
              <a:t>Current and future Passive Microwave Radiometer (PMW) Missions for Sea Surface Temperature</a:t>
            </a:r>
          </a:p>
          <a:p>
            <a:endParaRPr lang="en-US" sz="2400" dirty="0" smtClean="0"/>
          </a:p>
          <a:p>
            <a:r>
              <a:rPr lang="en-US" sz="2400" dirty="0" smtClean="0"/>
              <a:t>Impact of PMW Sea Surface Temperature on operational analyses and forecasts</a:t>
            </a:r>
          </a:p>
          <a:p>
            <a:endParaRPr lang="en-US" sz="2400" dirty="0" smtClean="0"/>
          </a:p>
          <a:p>
            <a:r>
              <a:rPr lang="en-US" sz="2400" dirty="0" smtClean="0"/>
              <a:t>Summary and requests to CEOS plenary</a:t>
            </a:r>
            <a:endParaRPr lang="en-GB" sz="2400" dirty="0"/>
          </a:p>
        </p:txBody>
      </p:sp>
      <p:sp>
        <p:nvSpPr>
          <p:cNvPr id="4" name="Content Placeholder 3"/>
          <p:cNvSpPr>
            <a:spLocks noGrp="1"/>
          </p:cNvSpPr>
          <p:nvPr>
            <p:ph sz="quarter" idx="11"/>
          </p:nvPr>
        </p:nvSpPr>
        <p:spPr>
          <a:xfrm>
            <a:off x="1981200" y="304800"/>
            <a:ext cx="4953000" cy="533400"/>
          </a:xfrm>
        </p:spPr>
        <p:txBody>
          <a:bodyPr/>
          <a:lstStyle/>
          <a:p>
            <a:r>
              <a:rPr lang="en-US" dirty="0" smtClean="0"/>
              <a:t>Outline</a:t>
            </a:r>
            <a:endParaRPr lang="en-GB"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43000"/>
            <a:ext cx="9144000" cy="5715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 y="6324600"/>
            <a:ext cx="323232" cy="34306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6477000"/>
            <a:ext cx="1794700" cy="13826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0" y="6400800"/>
            <a:ext cx="657401" cy="22217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4800" y="6172200"/>
            <a:ext cx="7461156" cy="4149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429000" y="6400800"/>
            <a:ext cx="897979" cy="293983"/>
          </a:xfrm>
          <a:prstGeom prst="rect">
            <a:avLst/>
          </a:prstGeom>
          <a:blipFill>
            <a:blip r:embed="rId7"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981200" y="152400"/>
            <a:ext cx="5821970" cy="923330"/>
          </a:xfrm>
          <a:prstGeom prst="rect">
            <a:avLst/>
          </a:prstGeom>
        </p:spPr>
        <p:txBody>
          <a:bodyPr vert="horz" wrap="square" lIns="0" tIns="0" rIns="0" bIns="0" rtlCol="0">
            <a:spAutoFit/>
          </a:bodyPr>
          <a:lstStyle/>
          <a:p>
            <a:pPr marL="11135" algn="l"/>
            <a:r>
              <a:rPr sz="3000" spc="-4" dirty="0">
                <a:solidFill>
                  <a:schemeClr val="bg1"/>
                </a:solidFill>
              </a:rPr>
              <a:t>Impact </a:t>
            </a:r>
            <a:r>
              <a:rPr sz="3000" spc="-9" dirty="0">
                <a:solidFill>
                  <a:schemeClr val="bg1"/>
                </a:solidFill>
              </a:rPr>
              <a:t>o</a:t>
            </a:r>
            <a:r>
              <a:rPr sz="3000" spc="-4" dirty="0">
                <a:solidFill>
                  <a:schemeClr val="bg1"/>
                </a:solidFill>
              </a:rPr>
              <a:t>f Wind</a:t>
            </a:r>
            <a:r>
              <a:rPr sz="3000" spc="-9" dirty="0">
                <a:solidFill>
                  <a:schemeClr val="bg1"/>
                </a:solidFill>
              </a:rPr>
              <a:t>s</a:t>
            </a:r>
            <a:r>
              <a:rPr sz="3000" spc="-31" dirty="0">
                <a:solidFill>
                  <a:schemeClr val="bg1"/>
                </a:solidFill>
              </a:rPr>
              <a:t>a</a:t>
            </a:r>
            <a:r>
              <a:rPr sz="3000" spc="-4" dirty="0">
                <a:solidFill>
                  <a:schemeClr val="bg1"/>
                </a:solidFill>
              </a:rPr>
              <a:t>t </a:t>
            </a:r>
            <a:r>
              <a:rPr sz="3000" spc="-9" dirty="0">
                <a:solidFill>
                  <a:schemeClr val="bg1"/>
                </a:solidFill>
              </a:rPr>
              <a:t>S</a:t>
            </a:r>
            <a:r>
              <a:rPr sz="3000" spc="-26" dirty="0">
                <a:solidFill>
                  <a:schemeClr val="bg1"/>
                </a:solidFill>
              </a:rPr>
              <a:t>S</a:t>
            </a:r>
            <a:r>
              <a:rPr sz="3000" spc="-4" dirty="0">
                <a:solidFill>
                  <a:schemeClr val="bg1"/>
                </a:solidFill>
              </a:rPr>
              <a:t>T </a:t>
            </a:r>
            <a:r>
              <a:rPr sz="3000" spc="-9" dirty="0">
                <a:solidFill>
                  <a:schemeClr val="bg1"/>
                </a:solidFill>
              </a:rPr>
              <a:t>o</a:t>
            </a:r>
            <a:r>
              <a:rPr sz="3000" spc="-4" dirty="0">
                <a:solidFill>
                  <a:schemeClr val="bg1"/>
                </a:solidFill>
              </a:rPr>
              <a:t>n M</a:t>
            </a:r>
            <a:r>
              <a:rPr sz="3000" dirty="0">
                <a:solidFill>
                  <a:schemeClr val="bg1"/>
                </a:solidFill>
              </a:rPr>
              <a:t>G</a:t>
            </a:r>
            <a:r>
              <a:rPr sz="3000" spc="-9" dirty="0">
                <a:solidFill>
                  <a:schemeClr val="bg1"/>
                </a:solidFill>
              </a:rPr>
              <a:t>DS</a:t>
            </a:r>
            <a:r>
              <a:rPr sz="3000" spc="-26" dirty="0">
                <a:solidFill>
                  <a:schemeClr val="bg1"/>
                </a:solidFill>
              </a:rPr>
              <a:t>S</a:t>
            </a:r>
            <a:r>
              <a:rPr sz="3000" spc="-4" dirty="0">
                <a:solidFill>
                  <a:schemeClr val="bg1"/>
                </a:solidFill>
              </a:rPr>
              <a:t>T</a:t>
            </a:r>
            <a:r>
              <a:rPr sz="3000" spc="4" dirty="0">
                <a:solidFill>
                  <a:schemeClr val="bg1"/>
                </a:solidFill>
              </a:rPr>
              <a:t> </a:t>
            </a:r>
            <a:r>
              <a:rPr sz="3000" spc="-4" dirty="0">
                <a:solidFill>
                  <a:schemeClr val="bg1"/>
                </a:solidFill>
              </a:rPr>
              <a:t>a</a:t>
            </a:r>
            <a:r>
              <a:rPr sz="3000" dirty="0">
                <a:solidFill>
                  <a:schemeClr val="bg1"/>
                </a:solidFill>
              </a:rPr>
              <a:t>n</a:t>
            </a:r>
            <a:r>
              <a:rPr sz="3000" spc="-4" dirty="0">
                <a:solidFill>
                  <a:schemeClr val="bg1"/>
                </a:solidFill>
              </a:rPr>
              <a:t>al</a:t>
            </a:r>
            <a:r>
              <a:rPr sz="3000" spc="-35" dirty="0">
                <a:solidFill>
                  <a:schemeClr val="bg1"/>
                </a:solidFill>
              </a:rPr>
              <a:t>y</a:t>
            </a:r>
            <a:r>
              <a:rPr sz="3000" spc="-9" dirty="0">
                <a:solidFill>
                  <a:schemeClr val="bg1"/>
                </a:solidFill>
              </a:rPr>
              <a:t>si</a:t>
            </a:r>
            <a:r>
              <a:rPr sz="3000" spc="-4" dirty="0">
                <a:solidFill>
                  <a:schemeClr val="bg1"/>
                </a:solidFill>
              </a:rPr>
              <a:t>s</a:t>
            </a:r>
            <a:r>
              <a:rPr sz="3000" spc="-26" dirty="0">
                <a:solidFill>
                  <a:schemeClr val="bg1"/>
                </a:solidFill>
              </a:rPr>
              <a:t> </a:t>
            </a:r>
            <a:r>
              <a:rPr sz="3000" spc="-9" dirty="0">
                <a:solidFill>
                  <a:schemeClr val="bg1"/>
                </a:solidFill>
              </a:rPr>
              <a:t>(1)</a:t>
            </a:r>
            <a:endParaRPr sz="3000" dirty="0">
              <a:solidFill>
                <a:schemeClr val="bg1"/>
              </a:solidFill>
            </a:endParaRPr>
          </a:p>
        </p:txBody>
      </p:sp>
      <p:sp>
        <p:nvSpPr>
          <p:cNvPr id="9" name="object 9"/>
          <p:cNvSpPr/>
          <p:nvPr/>
        </p:nvSpPr>
        <p:spPr>
          <a:xfrm>
            <a:off x="5943600" y="3200400"/>
            <a:ext cx="3017411" cy="559013"/>
          </a:xfrm>
          <a:custGeom>
            <a:avLst/>
            <a:gdLst/>
            <a:ahLst/>
            <a:cxnLst/>
            <a:rect l="l" t="t" r="r" b="b"/>
            <a:pathLst>
              <a:path w="3528695" h="615950">
                <a:moveTo>
                  <a:pt x="0" y="615556"/>
                </a:moveTo>
                <a:lnTo>
                  <a:pt x="3528441" y="615556"/>
                </a:lnTo>
                <a:lnTo>
                  <a:pt x="3528441" y="0"/>
                </a:lnTo>
                <a:lnTo>
                  <a:pt x="0" y="0"/>
                </a:lnTo>
                <a:lnTo>
                  <a:pt x="0" y="615556"/>
                </a:lnTo>
                <a:close/>
              </a:path>
            </a:pathLst>
          </a:custGeom>
          <a:solidFill>
            <a:srgbClr val="FFFFFF"/>
          </a:solidFill>
        </p:spPr>
        <p:txBody>
          <a:bodyPr wrap="square" lIns="0" tIns="0" rIns="0" bIns="0" rtlCol="0"/>
          <a:lstStyle/>
          <a:p>
            <a:endParaRPr/>
          </a:p>
        </p:txBody>
      </p:sp>
      <p:sp>
        <p:nvSpPr>
          <p:cNvPr id="11" name="object 11"/>
          <p:cNvSpPr txBox="1"/>
          <p:nvPr/>
        </p:nvSpPr>
        <p:spPr>
          <a:xfrm>
            <a:off x="5943600" y="3124200"/>
            <a:ext cx="3017411" cy="659219"/>
          </a:xfrm>
          <a:prstGeom prst="rect">
            <a:avLst/>
          </a:prstGeom>
          <a:ln w="9525">
            <a:solidFill>
              <a:srgbClr val="000000"/>
            </a:solidFill>
          </a:ln>
        </p:spPr>
        <p:txBody>
          <a:bodyPr vert="horz" wrap="square" lIns="0" tIns="0" rIns="0" bIns="0" rtlCol="0">
            <a:spAutoFit/>
          </a:bodyPr>
          <a:lstStyle/>
          <a:p>
            <a:pPr marL="627478" marR="124716" indent="6681">
              <a:lnSpc>
                <a:spcPct val="102499"/>
              </a:lnSpc>
            </a:pPr>
            <a:r>
              <a:rPr sz="1400" spc="-4" dirty="0">
                <a:latin typeface="Arial"/>
                <a:cs typeface="Arial"/>
              </a:rPr>
              <a:t>A</a:t>
            </a:r>
            <a:r>
              <a:rPr sz="1400" dirty="0">
                <a:latin typeface="Arial"/>
                <a:cs typeface="Arial"/>
              </a:rPr>
              <a:t>s</a:t>
            </a:r>
            <a:r>
              <a:rPr sz="1400" spc="-4" dirty="0">
                <a:latin typeface="Arial"/>
                <a:cs typeface="Arial"/>
              </a:rPr>
              <a:t>sim</a:t>
            </a:r>
            <a:r>
              <a:rPr sz="1400" dirty="0">
                <a:latin typeface="Arial"/>
                <a:cs typeface="Arial"/>
              </a:rPr>
              <a:t>i</a:t>
            </a:r>
            <a:r>
              <a:rPr sz="1400" spc="-13" dirty="0">
                <a:latin typeface="Arial"/>
                <a:cs typeface="Arial"/>
              </a:rPr>
              <a:t>l</a:t>
            </a:r>
            <a:r>
              <a:rPr sz="1400" spc="-4" dirty="0">
                <a:latin typeface="Arial"/>
                <a:cs typeface="Arial"/>
              </a:rPr>
              <a:t>ating</a:t>
            </a:r>
            <a:r>
              <a:rPr sz="1400" spc="-18" dirty="0">
                <a:latin typeface="Arial"/>
                <a:cs typeface="Arial"/>
              </a:rPr>
              <a:t> </a:t>
            </a:r>
            <a:r>
              <a:rPr sz="1400" spc="-4" dirty="0">
                <a:latin typeface="Arial"/>
                <a:cs typeface="Arial"/>
              </a:rPr>
              <a:t>Wind</a:t>
            </a:r>
            <a:r>
              <a:rPr sz="1400" dirty="0">
                <a:latin typeface="Arial"/>
                <a:cs typeface="Arial"/>
              </a:rPr>
              <a:t>s</a:t>
            </a:r>
            <a:r>
              <a:rPr sz="1400" spc="-4" dirty="0">
                <a:latin typeface="Arial"/>
                <a:cs typeface="Arial"/>
              </a:rPr>
              <a:t>at</a:t>
            </a:r>
            <a:r>
              <a:rPr sz="1400" spc="-9" dirty="0">
                <a:latin typeface="Arial"/>
                <a:cs typeface="Arial"/>
              </a:rPr>
              <a:t> </a:t>
            </a:r>
            <a:r>
              <a:rPr sz="1400" spc="-4" dirty="0">
                <a:latin typeface="Arial"/>
                <a:cs typeface="Arial"/>
              </a:rPr>
              <a:t>SST Routine (</a:t>
            </a:r>
            <a:r>
              <a:rPr sz="1400" spc="13" dirty="0">
                <a:latin typeface="Arial"/>
                <a:cs typeface="Arial"/>
              </a:rPr>
              <a:t> </a:t>
            </a:r>
            <a:r>
              <a:rPr sz="1400" spc="-4" dirty="0">
                <a:latin typeface="Arial"/>
                <a:cs typeface="Arial"/>
              </a:rPr>
              <a:t>no m</a:t>
            </a:r>
            <a:r>
              <a:rPr sz="1400" dirty="0">
                <a:latin typeface="Arial"/>
                <a:cs typeface="Arial"/>
              </a:rPr>
              <a:t>i</a:t>
            </a:r>
            <a:r>
              <a:rPr sz="1400" spc="-4" dirty="0">
                <a:latin typeface="Arial"/>
                <a:cs typeface="Arial"/>
              </a:rPr>
              <a:t>cro</a:t>
            </a:r>
            <a:r>
              <a:rPr sz="1400" spc="-18" dirty="0">
                <a:latin typeface="Arial"/>
                <a:cs typeface="Arial"/>
              </a:rPr>
              <a:t>w</a:t>
            </a:r>
            <a:r>
              <a:rPr sz="1400" spc="-4" dirty="0">
                <a:latin typeface="Arial"/>
                <a:cs typeface="Arial"/>
              </a:rPr>
              <a:t>ave</a:t>
            </a:r>
            <a:r>
              <a:rPr sz="1400" spc="9" dirty="0">
                <a:latin typeface="Arial"/>
                <a:cs typeface="Arial"/>
              </a:rPr>
              <a:t> </a:t>
            </a:r>
            <a:r>
              <a:rPr sz="1400" spc="-4" dirty="0">
                <a:latin typeface="Arial"/>
                <a:cs typeface="Arial"/>
              </a:rPr>
              <a:t>SST)</a:t>
            </a:r>
            <a:endParaRPr sz="1400" dirty="0">
              <a:latin typeface="Arial"/>
              <a:cs typeface="Arial"/>
            </a:endParaRPr>
          </a:p>
        </p:txBody>
      </p:sp>
      <p:sp>
        <p:nvSpPr>
          <p:cNvPr id="12" name="object 12"/>
          <p:cNvSpPr/>
          <p:nvPr/>
        </p:nvSpPr>
        <p:spPr>
          <a:xfrm>
            <a:off x="6019800" y="3200400"/>
            <a:ext cx="400186" cy="0"/>
          </a:xfrm>
          <a:custGeom>
            <a:avLst/>
            <a:gdLst/>
            <a:ahLst/>
            <a:cxnLst/>
            <a:rect l="l" t="t" r="r" b="b"/>
            <a:pathLst>
              <a:path w="467995">
                <a:moveTo>
                  <a:pt x="0" y="0"/>
                </a:moveTo>
                <a:lnTo>
                  <a:pt x="467994" y="0"/>
                </a:lnTo>
              </a:path>
            </a:pathLst>
          </a:custGeom>
          <a:ln w="38100">
            <a:solidFill>
              <a:srgbClr val="C0504D"/>
            </a:solidFill>
          </a:ln>
        </p:spPr>
        <p:txBody>
          <a:bodyPr wrap="square" lIns="0" tIns="0" rIns="0" bIns="0" rtlCol="0"/>
          <a:lstStyle/>
          <a:p>
            <a:endParaRPr/>
          </a:p>
        </p:txBody>
      </p:sp>
      <p:sp>
        <p:nvSpPr>
          <p:cNvPr id="13" name="object 13"/>
          <p:cNvSpPr/>
          <p:nvPr/>
        </p:nvSpPr>
        <p:spPr>
          <a:xfrm>
            <a:off x="6019800" y="3429000"/>
            <a:ext cx="400186" cy="0"/>
          </a:xfrm>
          <a:custGeom>
            <a:avLst/>
            <a:gdLst/>
            <a:ahLst/>
            <a:cxnLst/>
            <a:rect l="l" t="t" r="r" b="b"/>
            <a:pathLst>
              <a:path w="467995">
                <a:moveTo>
                  <a:pt x="0" y="0"/>
                </a:moveTo>
                <a:lnTo>
                  <a:pt x="467994" y="0"/>
                </a:lnTo>
              </a:path>
            </a:pathLst>
          </a:custGeom>
          <a:ln w="38100">
            <a:solidFill>
              <a:srgbClr val="006FC0"/>
            </a:solidFill>
          </a:ln>
        </p:spPr>
        <p:txBody>
          <a:bodyPr wrap="square" lIns="0" tIns="0" rIns="0" bIns="0" rtlCol="0"/>
          <a:lstStyle/>
          <a:p>
            <a:endParaRPr/>
          </a:p>
        </p:txBody>
      </p:sp>
      <p:sp>
        <p:nvSpPr>
          <p:cNvPr id="14" name="object 14"/>
          <p:cNvSpPr/>
          <p:nvPr/>
        </p:nvSpPr>
        <p:spPr>
          <a:xfrm>
            <a:off x="963052" y="3890733"/>
            <a:ext cx="5890387" cy="1120332"/>
          </a:xfrm>
          <a:custGeom>
            <a:avLst/>
            <a:gdLst/>
            <a:ahLst/>
            <a:cxnLst/>
            <a:rect l="l" t="t" r="r" b="b"/>
            <a:pathLst>
              <a:path w="6888480" h="1234439">
                <a:moveTo>
                  <a:pt x="0" y="1027176"/>
                </a:moveTo>
                <a:lnTo>
                  <a:pt x="38100" y="842771"/>
                </a:lnTo>
                <a:lnTo>
                  <a:pt x="76200" y="795527"/>
                </a:lnTo>
                <a:lnTo>
                  <a:pt x="114300" y="739139"/>
                </a:lnTo>
                <a:lnTo>
                  <a:pt x="150875" y="728471"/>
                </a:lnTo>
                <a:lnTo>
                  <a:pt x="188975" y="699515"/>
                </a:lnTo>
                <a:lnTo>
                  <a:pt x="227075" y="643127"/>
                </a:lnTo>
                <a:lnTo>
                  <a:pt x="265175" y="774192"/>
                </a:lnTo>
                <a:lnTo>
                  <a:pt x="303275" y="644651"/>
                </a:lnTo>
                <a:lnTo>
                  <a:pt x="341375" y="655319"/>
                </a:lnTo>
                <a:lnTo>
                  <a:pt x="377951" y="1045463"/>
                </a:lnTo>
                <a:lnTo>
                  <a:pt x="416051" y="1223772"/>
                </a:lnTo>
                <a:lnTo>
                  <a:pt x="454151" y="1207008"/>
                </a:lnTo>
                <a:lnTo>
                  <a:pt x="492251" y="1042416"/>
                </a:lnTo>
                <a:lnTo>
                  <a:pt x="530351" y="963168"/>
                </a:lnTo>
                <a:lnTo>
                  <a:pt x="568451" y="1092708"/>
                </a:lnTo>
                <a:lnTo>
                  <a:pt x="605027" y="1042416"/>
                </a:lnTo>
                <a:lnTo>
                  <a:pt x="643127" y="1019556"/>
                </a:lnTo>
                <a:lnTo>
                  <a:pt x="681227" y="1011935"/>
                </a:lnTo>
                <a:lnTo>
                  <a:pt x="719327" y="944880"/>
                </a:lnTo>
                <a:lnTo>
                  <a:pt x="757427" y="388619"/>
                </a:lnTo>
                <a:lnTo>
                  <a:pt x="795527" y="697992"/>
                </a:lnTo>
                <a:lnTo>
                  <a:pt x="832103" y="762000"/>
                </a:lnTo>
                <a:lnTo>
                  <a:pt x="870203" y="815339"/>
                </a:lnTo>
                <a:lnTo>
                  <a:pt x="908303" y="1110996"/>
                </a:lnTo>
                <a:lnTo>
                  <a:pt x="946403" y="955547"/>
                </a:lnTo>
                <a:lnTo>
                  <a:pt x="984503" y="839724"/>
                </a:lnTo>
                <a:lnTo>
                  <a:pt x="1022603" y="813815"/>
                </a:lnTo>
                <a:lnTo>
                  <a:pt x="1059180" y="719327"/>
                </a:lnTo>
                <a:lnTo>
                  <a:pt x="1097280" y="868680"/>
                </a:lnTo>
                <a:lnTo>
                  <a:pt x="1135380" y="707136"/>
                </a:lnTo>
                <a:lnTo>
                  <a:pt x="1173480" y="623315"/>
                </a:lnTo>
                <a:lnTo>
                  <a:pt x="1211580" y="381000"/>
                </a:lnTo>
                <a:lnTo>
                  <a:pt x="1249680" y="68580"/>
                </a:lnTo>
                <a:lnTo>
                  <a:pt x="1287780" y="877824"/>
                </a:lnTo>
                <a:lnTo>
                  <a:pt x="1324356" y="795527"/>
                </a:lnTo>
                <a:lnTo>
                  <a:pt x="1362456" y="908304"/>
                </a:lnTo>
                <a:lnTo>
                  <a:pt x="1400556" y="952500"/>
                </a:lnTo>
                <a:lnTo>
                  <a:pt x="1438656" y="1167384"/>
                </a:lnTo>
                <a:lnTo>
                  <a:pt x="1476756" y="1068324"/>
                </a:lnTo>
                <a:lnTo>
                  <a:pt x="1514856" y="865632"/>
                </a:lnTo>
                <a:lnTo>
                  <a:pt x="1551432" y="926592"/>
                </a:lnTo>
                <a:lnTo>
                  <a:pt x="1589532" y="1107948"/>
                </a:lnTo>
                <a:lnTo>
                  <a:pt x="1627632" y="1092708"/>
                </a:lnTo>
                <a:lnTo>
                  <a:pt x="1665732" y="1077468"/>
                </a:lnTo>
                <a:lnTo>
                  <a:pt x="1703832" y="1016507"/>
                </a:lnTo>
                <a:lnTo>
                  <a:pt x="1741932" y="1158240"/>
                </a:lnTo>
                <a:lnTo>
                  <a:pt x="1778508" y="1234440"/>
                </a:lnTo>
                <a:lnTo>
                  <a:pt x="1816608" y="1162812"/>
                </a:lnTo>
                <a:lnTo>
                  <a:pt x="1854708" y="1106424"/>
                </a:lnTo>
                <a:lnTo>
                  <a:pt x="1892808" y="1083564"/>
                </a:lnTo>
                <a:lnTo>
                  <a:pt x="1930908" y="1092708"/>
                </a:lnTo>
                <a:lnTo>
                  <a:pt x="1969008" y="1162812"/>
                </a:lnTo>
                <a:lnTo>
                  <a:pt x="2005583" y="1120140"/>
                </a:lnTo>
                <a:lnTo>
                  <a:pt x="2043683" y="1181100"/>
                </a:lnTo>
                <a:lnTo>
                  <a:pt x="2081783" y="1196340"/>
                </a:lnTo>
                <a:lnTo>
                  <a:pt x="2119884" y="1226820"/>
                </a:lnTo>
                <a:lnTo>
                  <a:pt x="2157984" y="1074420"/>
                </a:lnTo>
                <a:lnTo>
                  <a:pt x="2196084" y="1018032"/>
                </a:lnTo>
                <a:lnTo>
                  <a:pt x="2232660" y="1088136"/>
                </a:lnTo>
                <a:lnTo>
                  <a:pt x="2270760" y="1046988"/>
                </a:lnTo>
                <a:lnTo>
                  <a:pt x="2308860" y="1114044"/>
                </a:lnTo>
                <a:lnTo>
                  <a:pt x="2346960" y="1194816"/>
                </a:lnTo>
                <a:lnTo>
                  <a:pt x="2385060" y="1082040"/>
                </a:lnTo>
                <a:lnTo>
                  <a:pt x="2423160" y="1030224"/>
                </a:lnTo>
                <a:lnTo>
                  <a:pt x="2459736" y="1115568"/>
                </a:lnTo>
                <a:lnTo>
                  <a:pt x="2497836" y="1048512"/>
                </a:lnTo>
                <a:lnTo>
                  <a:pt x="2535936" y="966216"/>
                </a:lnTo>
                <a:lnTo>
                  <a:pt x="2574036" y="1133856"/>
                </a:lnTo>
                <a:lnTo>
                  <a:pt x="2612136" y="1179576"/>
                </a:lnTo>
                <a:lnTo>
                  <a:pt x="2650236" y="1164336"/>
                </a:lnTo>
                <a:lnTo>
                  <a:pt x="2688336" y="1141476"/>
                </a:lnTo>
                <a:lnTo>
                  <a:pt x="2724912" y="1097280"/>
                </a:lnTo>
                <a:lnTo>
                  <a:pt x="2763012" y="973835"/>
                </a:lnTo>
                <a:lnTo>
                  <a:pt x="2801112" y="1130808"/>
                </a:lnTo>
                <a:lnTo>
                  <a:pt x="2839212" y="1176528"/>
                </a:lnTo>
                <a:lnTo>
                  <a:pt x="2877312" y="1139952"/>
                </a:lnTo>
                <a:lnTo>
                  <a:pt x="2915412" y="1028700"/>
                </a:lnTo>
                <a:lnTo>
                  <a:pt x="2951988" y="1143000"/>
                </a:lnTo>
                <a:lnTo>
                  <a:pt x="2990088" y="1175004"/>
                </a:lnTo>
                <a:lnTo>
                  <a:pt x="3028188" y="1063752"/>
                </a:lnTo>
                <a:lnTo>
                  <a:pt x="3066288" y="1050036"/>
                </a:lnTo>
                <a:lnTo>
                  <a:pt x="3104388" y="1101852"/>
                </a:lnTo>
                <a:lnTo>
                  <a:pt x="3142488" y="978407"/>
                </a:lnTo>
                <a:lnTo>
                  <a:pt x="3179064" y="949451"/>
                </a:lnTo>
                <a:lnTo>
                  <a:pt x="3217164" y="961644"/>
                </a:lnTo>
                <a:lnTo>
                  <a:pt x="3255264" y="966216"/>
                </a:lnTo>
                <a:lnTo>
                  <a:pt x="3293364" y="824483"/>
                </a:lnTo>
                <a:lnTo>
                  <a:pt x="3331464" y="847344"/>
                </a:lnTo>
                <a:lnTo>
                  <a:pt x="3369564" y="890015"/>
                </a:lnTo>
                <a:lnTo>
                  <a:pt x="3406140" y="961644"/>
                </a:lnTo>
                <a:lnTo>
                  <a:pt x="3444240" y="1071372"/>
                </a:lnTo>
                <a:lnTo>
                  <a:pt x="3482340" y="989076"/>
                </a:lnTo>
                <a:lnTo>
                  <a:pt x="3520440" y="932688"/>
                </a:lnTo>
                <a:lnTo>
                  <a:pt x="3558540" y="1019556"/>
                </a:lnTo>
                <a:lnTo>
                  <a:pt x="3596640" y="970788"/>
                </a:lnTo>
                <a:lnTo>
                  <a:pt x="3633216" y="996696"/>
                </a:lnTo>
                <a:lnTo>
                  <a:pt x="3671316" y="1019556"/>
                </a:lnTo>
                <a:lnTo>
                  <a:pt x="3709416" y="842771"/>
                </a:lnTo>
                <a:lnTo>
                  <a:pt x="3747516" y="618744"/>
                </a:lnTo>
                <a:lnTo>
                  <a:pt x="3785616" y="938783"/>
                </a:lnTo>
                <a:lnTo>
                  <a:pt x="3823716" y="778763"/>
                </a:lnTo>
                <a:lnTo>
                  <a:pt x="3860291" y="876300"/>
                </a:lnTo>
                <a:lnTo>
                  <a:pt x="3898391" y="914400"/>
                </a:lnTo>
                <a:lnTo>
                  <a:pt x="3936491" y="996696"/>
                </a:lnTo>
                <a:lnTo>
                  <a:pt x="3974591" y="984504"/>
                </a:lnTo>
                <a:lnTo>
                  <a:pt x="4012691" y="931163"/>
                </a:lnTo>
                <a:lnTo>
                  <a:pt x="4050791" y="984504"/>
                </a:lnTo>
                <a:lnTo>
                  <a:pt x="4087367" y="1045463"/>
                </a:lnTo>
                <a:lnTo>
                  <a:pt x="4125467" y="978407"/>
                </a:lnTo>
                <a:lnTo>
                  <a:pt x="4163567" y="995172"/>
                </a:lnTo>
                <a:lnTo>
                  <a:pt x="4201668" y="1004316"/>
                </a:lnTo>
                <a:lnTo>
                  <a:pt x="4239768" y="847344"/>
                </a:lnTo>
                <a:lnTo>
                  <a:pt x="4277868" y="766571"/>
                </a:lnTo>
                <a:lnTo>
                  <a:pt x="4315968" y="960119"/>
                </a:lnTo>
                <a:lnTo>
                  <a:pt x="4352544" y="976884"/>
                </a:lnTo>
                <a:lnTo>
                  <a:pt x="4390644" y="1028700"/>
                </a:lnTo>
                <a:lnTo>
                  <a:pt x="4428744" y="1078992"/>
                </a:lnTo>
                <a:lnTo>
                  <a:pt x="4466844" y="981456"/>
                </a:lnTo>
                <a:lnTo>
                  <a:pt x="4504944" y="925068"/>
                </a:lnTo>
                <a:lnTo>
                  <a:pt x="4543044" y="861060"/>
                </a:lnTo>
                <a:lnTo>
                  <a:pt x="4579620" y="1007363"/>
                </a:lnTo>
                <a:lnTo>
                  <a:pt x="4617720" y="1010412"/>
                </a:lnTo>
                <a:lnTo>
                  <a:pt x="4655820" y="946404"/>
                </a:lnTo>
                <a:lnTo>
                  <a:pt x="4693920" y="938783"/>
                </a:lnTo>
                <a:lnTo>
                  <a:pt x="4732020" y="789432"/>
                </a:lnTo>
                <a:lnTo>
                  <a:pt x="4770120" y="734568"/>
                </a:lnTo>
                <a:lnTo>
                  <a:pt x="4806696" y="743712"/>
                </a:lnTo>
                <a:lnTo>
                  <a:pt x="4844796" y="472439"/>
                </a:lnTo>
                <a:lnTo>
                  <a:pt x="4882896" y="809244"/>
                </a:lnTo>
                <a:lnTo>
                  <a:pt x="4920996" y="923544"/>
                </a:lnTo>
                <a:lnTo>
                  <a:pt x="4959096" y="1065276"/>
                </a:lnTo>
                <a:lnTo>
                  <a:pt x="4997196" y="717804"/>
                </a:lnTo>
                <a:lnTo>
                  <a:pt x="5033772" y="1004316"/>
                </a:lnTo>
                <a:lnTo>
                  <a:pt x="5071872" y="858012"/>
                </a:lnTo>
                <a:lnTo>
                  <a:pt x="5109972" y="542544"/>
                </a:lnTo>
                <a:lnTo>
                  <a:pt x="5148072" y="1097280"/>
                </a:lnTo>
                <a:lnTo>
                  <a:pt x="5186172" y="1063752"/>
                </a:lnTo>
                <a:lnTo>
                  <a:pt x="5224272" y="972312"/>
                </a:lnTo>
                <a:lnTo>
                  <a:pt x="5260848" y="734568"/>
                </a:lnTo>
                <a:lnTo>
                  <a:pt x="5298948" y="794004"/>
                </a:lnTo>
                <a:lnTo>
                  <a:pt x="5337048" y="563880"/>
                </a:lnTo>
                <a:lnTo>
                  <a:pt x="5375148" y="934212"/>
                </a:lnTo>
                <a:lnTo>
                  <a:pt x="5413247" y="1051560"/>
                </a:lnTo>
                <a:lnTo>
                  <a:pt x="5451347" y="667512"/>
                </a:lnTo>
                <a:lnTo>
                  <a:pt x="5487923" y="446531"/>
                </a:lnTo>
                <a:lnTo>
                  <a:pt x="5526023" y="417575"/>
                </a:lnTo>
                <a:lnTo>
                  <a:pt x="5564123" y="646176"/>
                </a:lnTo>
                <a:lnTo>
                  <a:pt x="5602223" y="626363"/>
                </a:lnTo>
                <a:lnTo>
                  <a:pt x="5640323" y="806195"/>
                </a:lnTo>
                <a:lnTo>
                  <a:pt x="5678423" y="923544"/>
                </a:lnTo>
                <a:lnTo>
                  <a:pt x="5716523" y="824483"/>
                </a:lnTo>
                <a:lnTo>
                  <a:pt x="5753099" y="748283"/>
                </a:lnTo>
                <a:lnTo>
                  <a:pt x="5791199" y="411480"/>
                </a:lnTo>
                <a:lnTo>
                  <a:pt x="5829299" y="419100"/>
                </a:lnTo>
                <a:lnTo>
                  <a:pt x="5867399" y="553212"/>
                </a:lnTo>
                <a:lnTo>
                  <a:pt x="5905499" y="463295"/>
                </a:lnTo>
                <a:lnTo>
                  <a:pt x="5943599" y="812292"/>
                </a:lnTo>
                <a:lnTo>
                  <a:pt x="5980175" y="999744"/>
                </a:lnTo>
                <a:lnTo>
                  <a:pt x="6018275" y="890015"/>
                </a:lnTo>
                <a:lnTo>
                  <a:pt x="6056375" y="931163"/>
                </a:lnTo>
                <a:lnTo>
                  <a:pt x="6094475" y="989076"/>
                </a:lnTo>
                <a:lnTo>
                  <a:pt x="6132575" y="798576"/>
                </a:lnTo>
                <a:lnTo>
                  <a:pt x="6170675" y="345948"/>
                </a:lnTo>
                <a:lnTo>
                  <a:pt x="6207252" y="134112"/>
                </a:lnTo>
                <a:lnTo>
                  <a:pt x="6245352" y="528827"/>
                </a:lnTo>
                <a:lnTo>
                  <a:pt x="6283452" y="115824"/>
                </a:lnTo>
                <a:lnTo>
                  <a:pt x="6321552" y="190500"/>
                </a:lnTo>
                <a:lnTo>
                  <a:pt x="6359652" y="0"/>
                </a:lnTo>
                <a:lnTo>
                  <a:pt x="6397752" y="150875"/>
                </a:lnTo>
                <a:lnTo>
                  <a:pt x="6434328" y="644651"/>
                </a:lnTo>
                <a:lnTo>
                  <a:pt x="6472428" y="469392"/>
                </a:lnTo>
                <a:lnTo>
                  <a:pt x="6510528" y="554736"/>
                </a:lnTo>
                <a:lnTo>
                  <a:pt x="6548628" y="537971"/>
                </a:lnTo>
                <a:lnTo>
                  <a:pt x="6586728" y="592836"/>
                </a:lnTo>
                <a:lnTo>
                  <a:pt x="6624828" y="225551"/>
                </a:lnTo>
                <a:lnTo>
                  <a:pt x="6661404" y="475488"/>
                </a:lnTo>
                <a:lnTo>
                  <a:pt x="6699504" y="330707"/>
                </a:lnTo>
                <a:lnTo>
                  <a:pt x="6737604" y="554736"/>
                </a:lnTo>
                <a:lnTo>
                  <a:pt x="6775704" y="541019"/>
                </a:lnTo>
                <a:lnTo>
                  <a:pt x="6813804" y="413004"/>
                </a:lnTo>
                <a:lnTo>
                  <a:pt x="6851904" y="428244"/>
                </a:lnTo>
                <a:lnTo>
                  <a:pt x="6888480" y="731519"/>
                </a:lnTo>
              </a:path>
            </a:pathLst>
          </a:custGeom>
          <a:ln w="27431">
            <a:solidFill>
              <a:srgbClr val="497DBA"/>
            </a:solidFill>
          </a:ln>
        </p:spPr>
        <p:txBody>
          <a:bodyPr wrap="square" lIns="0" tIns="0" rIns="0" bIns="0" rtlCol="0"/>
          <a:lstStyle/>
          <a:p>
            <a:endParaRPr/>
          </a:p>
        </p:txBody>
      </p:sp>
      <p:sp>
        <p:nvSpPr>
          <p:cNvPr id="15" name="object 15"/>
          <p:cNvSpPr/>
          <p:nvPr/>
        </p:nvSpPr>
        <p:spPr>
          <a:xfrm>
            <a:off x="963052" y="3878286"/>
            <a:ext cx="5890387" cy="1322614"/>
          </a:xfrm>
          <a:custGeom>
            <a:avLst/>
            <a:gdLst/>
            <a:ahLst/>
            <a:cxnLst/>
            <a:rect l="l" t="t" r="r" b="b"/>
            <a:pathLst>
              <a:path w="6888480" h="1457325">
                <a:moveTo>
                  <a:pt x="0" y="1220723"/>
                </a:moveTo>
                <a:lnTo>
                  <a:pt x="38100" y="1120139"/>
                </a:lnTo>
                <a:lnTo>
                  <a:pt x="76200" y="1095755"/>
                </a:lnTo>
                <a:lnTo>
                  <a:pt x="114300" y="1048511"/>
                </a:lnTo>
                <a:lnTo>
                  <a:pt x="150875" y="1011935"/>
                </a:lnTo>
                <a:lnTo>
                  <a:pt x="188975" y="1004315"/>
                </a:lnTo>
                <a:lnTo>
                  <a:pt x="227075" y="867155"/>
                </a:lnTo>
                <a:lnTo>
                  <a:pt x="265175" y="938783"/>
                </a:lnTo>
                <a:lnTo>
                  <a:pt x="303275" y="798576"/>
                </a:lnTo>
                <a:lnTo>
                  <a:pt x="341375" y="850391"/>
                </a:lnTo>
                <a:lnTo>
                  <a:pt x="377951" y="1088135"/>
                </a:lnTo>
                <a:lnTo>
                  <a:pt x="416051" y="1277111"/>
                </a:lnTo>
                <a:lnTo>
                  <a:pt x="454151" y="1190243"/>
                </a:lnTo>
                <a:lnTo>
                  <a:pt x="492251" y="1054607"/>
                </a:lnTo>
                <a:lnTo>
                  <a:pt x="530351" y="1040891"/>
                </a:lnTo>
                <a:lnTo>
                  <a:pt x="568451" y="1181099"/>
                </a:lnTo>
                <a:lnTo>
                  <a:pt x="605027" y="1130807"/>
                </a:lnTo>
                <a:lnTo>
                  <a:pt x="643127" y="1149095"/>
                </a:lnTo>
                <a:lnTo>
                  <a:pt x="681227" y="1149095"/>
                </a:lnTo>
                <a:lnTo>
                  <a:pt x="719327" y="1144523"/>
                </a:lnTo>
                <a:lnTo>
                  <a:pt x="757427" y="577595"/>
                </a:lnTo>
                <a:lnTo>
                  <a:pt x="795527" y="995171"/>
                </a:lnTo>
                <a:lnTo>
                  <a:pt x="832103" y="981455"/>
                </a:lnTo>
                <a:lnTo>
                  <a:pt x="870203" y="1063751"/>
                </a:lnTo>
                <a:lnTo>
                  <a:pt x="908303" y="1216151"/>
                </a:lnTo>
                <a:lnTo>
                  <a:pt x="946403" y="1094231"/>
                </a:lnTo>
                <a:lnTo>
                  <a:pt x="984503" y="885443"/>
                </a:lnTo>
                <a:lnTo>
                  <a:pt x="1022603" y="902207"/>
                </a:lnTo>
                <a:lnTo>
                  <a:pt x="1059180" y="725423"/>
                </a:lnTo>
                <a:lnTo>
                  <a:pt x="1097280" y="858011"/>
                </a:lnTo>
                <a:lnTo>
                  <a:pt x="1135380" y="789431"/>
                </a:lnTo>
                <a:lnTo>
                  <a:pt x="1173480" y="745235"/>
                </a:lnTo>
                <a:lnTo>
                  <a:pt x="1211580" y="448055"/>
                </a:lnTo>
                <a:lnTo>
                  <a:pt x="1249680" y="134111"/>
                </a:lnTo>
                <a:lnTo>
                  <a:pt x="1287780" y="891539"/>
                </a:lnTo>
                <a:lnTo>
                  <a:pt x="1324356" y="900683"/>
                </a:lnTo>
                <a:lnTo>
                  <a:pt x="1362456" y="1057655"/>
                </a:lnTo>
                <a:lnTo>
                  <a:pt x="1400556" y="1124711"/>
                </a:lnTo>
                <a:lnTo>
                  <a:pt x="1438656" y="1331975"/>
                </a:lnTo>
                <a:lnTo>
                  <a:pt x="1476756" y="1156715"/>
                </a:lnTo>
                <a:lnTo>
                  <a:pt x="1514856" y="1062227"/>
                </a:lnTo>
                <a:lnTo>
                  <a:pt x="1551432" y="1050035"/>
                </a:lnTo>
                <a:lnTo>
                  <a:pt x="1589532" y="1260347"/>
                </a:lnTo>
                <a:lnTo>
                  <a:pt x="1627632" y="1149095"/>
                </a:lnTo>
                <a:lnTo>
                  <a:pt x="1665732" y="1036319"/>
                </a:lnTo>
                <a:lnTo>
                  <a:pt x="1703832" y="932687"/>
                </a:lnTo>
                <a:lnTo>
                  <a:pt x="1741932" y="1263395"/>
                </a:lnTo>
                <a:lnTo>
                  <a:pt x="1778508" y="1456943"/>
                </a:lnTo>
                <a:lnTo>
                  <a:pt x="1816608" y="1342643"/>
                </a:lnTo>
                <a:lnTo>
                  <a:pt x="1854708" y="1264919"/>
                </a:lnTo>
                <a:lnTo>
                  <a:pt x="1892808" y="1214627"/>
                </a:lnTo>
                <a:lnTo>
                  <a:pt x="1930908" y="1207007"/>
                </a:lnTo>
                <a:lnTo>
                  <a:pt x="1969008" y="1246631"/>
                </a:lnTo>
                <a:lnTo>
                  <a:pt x="2005583" y="1179575"/>
                </a:lnTo>
                <a:lnTo>
                  <a:pt x="2043683" y="1242059"/>
                </a:lnTo>
                <a:lnTo>
                  <a:pt x="2081783" y="1303019"/>
                </a:lnTo>
                <a:lnTo>
                  <a:pt x="2119884" y="1257299"/>
                </a:lnTo>
                <a:lnTo>
                  <a:pt x="2157984" y="1100327"/>
                </a:lnTo>
                <a:lnTo>
                  <a:pt x="2196084" y="1117091"/>
                </a:lnTo>
                <a:lnTo>
                  <a:pt x="2232660" y="1219199"/>
                </a:lnTo>
                <a:lnTo>
                  <a:pt x="2270760" y="1094231"/>
                </a:lnTo>
                <a:lnTo>
                  <a:pt x="2308860" y="1263395"/>
                </a:lnTo>
                <a:lnTo>
                  <a:pt x="2346960" y="1347215"/>
                </a:lnTo>
                <a:lnTo>
                  <a:pt x="2385060" y="1242059"/>
                </a:lnTo>
                <a:lnTo>
                  <a:pt x="2423160" y="1191767"/>
                </a:lnTo>
                <a:lnTo>
                  <a:pt x="2459736" y="1272539"/>
                </a:lnTo>
                <a:lnTo>
                  <a:pt x="2497836" y="1188719"/>
                </a:lnTo>
                <a:lnTo>
                  <a:pt x="2535936" y="1112519"/>
                </a:lnTo>
                <a:lnTo>
                  <a:pt x="2574036" y="1283207"/>
                </a:lnTo>
                <a:lnTo>
                  <a:pt x="2612136" y="1319783"/>
                </a:lnTo>
                <a:lnTo>
                  <a:pt x="2650236" y="1318259"/>
                </a:lnTo>
                <a:lnTo>
                  <a:pt x="2688336" y="1303019"/>
                </a:lnTo>
                <a:lnTo>
                  <a:pt x="2724912" y="1243583"/>
                </a:lnTo>
                <a:lnTo>
                  <a:pt x="2763012" y="1120139"/>
                </a:lnTo>
                <a:lnTo>
                  <a:pt x="2801112" y="1281683"/>
                </a:lnTo>
                <a:lnTo>
                  <a:pt x="2839212" y="1339595"/>
                </a:lnTo>
                <a:lnTo>
                  <a:pt x="2877312" y="1258823"/>
                </a:lnTo>
                <a:lnTo>
                  <a:pt x="2915412" y="1150619"/>
                </a:lnTo>
                <a:lnTo>
                  <a:pt x="2951988" y="1223771"/>
                </a:lnTo>
                <a:lnTo>
                  <a:pt x="2990088" y="1315211"/>
                </a:lnTo>
                <a:lnTo>
                  <a:pt x="3028188" y="1141475"/>
                </a:lnTo>
                <a:lnTo>
                  <a:pt x="3066288" y="1162811"/>
                </a:lnTo>
                <a:lnTo>
                  <a:pt x="3104388" y="1220723"/>
                </a:lnTo>
                <a:lnTo>
                  <a:pt x="3142488" y="1075943"/>
                </a:lnTo>
                <a:lnTo>
                  <a:pt x="3179064" y="979931"/>
                </a:lnTo>
                <a:lnTo>
                  <a:pt x="3217164" y="984503"/>
                </a:lnTo>
                <a:lnTo>
                  <a:pt x="3255264" y="952499"/>
                </a:lnTo>
                <a:lnTo>
                  <a:pt x="3293364" y="886967"/>
                </a:lnTo>
                <a:lnTo>
                  <a:pt x="3331464" y="944879"/>
                </a:lnTo>
                <a:lnTo>
                  <a:pt x="3369564" y="1043939"/>
                </a:lnTo>
                <a:lnTo>
                  <a:pt x="3406140" y="1094231"/>
                </a:lnTo>
                <a:lnTo>
                  <a:pt x="3444240" y="1216151"/>
                </a:lnTo>
                <a:lnTo>
                  <a:pt x="3482340" y="1138427"/>
                </a:lnTo>
                <a:lnTo>
                  <a:pt x="3520440" y="1075943"/>
                </a:lnTo>
                <a:lnTo>
                  <a:pt x="3558540" y="1117091"/>
                </a:lnTo>
                <a:lnTo>
                  <a:pt x="3596640" y="1019555"/>
                </a:lnTo>
                <a:lnTo>
                  <a:pt x="3633216" y="1053083"/>
                </a:lnTo>
                <a:lnTo>
                  <a:pt x="3671316" y="1138427"/>
                </a:lnTo>
                <a:lnTo>
                  <a:pt x="3709416" y="932687"/>
                </a:lnTo>
                <a:lnTo>
                  <a:pt x="3747516" y="723899"/>
                </a:lnTo>
                <a:lnTo>
                  <a:pt x="3785616" y="1011935"/>
                </a:lnTo>
                <a:lnTo>
                  <a:pt x="3823716" y="829055"/>
                </a:lnTo>
                <a:lnTo>
                  <a:pt x="3860291" y="928115"/>
                </a:lnTo>
                <a:lnTo>
                  <a:pt x="3898391" y="877823"/>
                </a:lnTo>
                <a:lnTo>
                  <a:pt x="3936491" y="1071371"/>
                </a:lnTo>
                <a:lnTo>
                  <a:pt x="3974591" y="1045463"/>
                </a:lnTo>
                <a:lnTo>
                  <a:pt x="4012691" y="1098803"/>
                </a:lnTo>
                <a:lnTo>
                  <a:pt x="4050791" y="1168907"/>
                </a:lnTo>
                <a:lnTo>
                  <a:pt x="4087367" y="1214627"/>
                </a:lnTo>
                <a:lnTo>
                  <a:pt x="4125467" y="1146047"/>
                </a:lnTo>
                <a:lnTo>
                  <a:pt x="4163567" y="1133855"/>
                </a:lnTo>
                <a:lnTo>
                  <a:pt x="4201668" y="1107947"/>
                </a:lnTo>
                <a:lnTo>
                  <a:pt x="4239768" y="955547"/>
                </a:lnTo>
                <a:lnTo>
                  <a:pt x="4277868" y="931163"/>
                </a:lnTo>
                <a:lnTo>
                  <a:pt x="4315968" y="1094231"/>
                </a:lnTo>
                <a:lnTo>
                  <a:pt x="4352544" y="1088135"/>
                </a:lnTo>
                <a:lnTo>
                  <a:pt x="4390644" y="1190243"/>
                </a:lnTo>
                <a:lnTo>
                  <a:pt x="4428744" y="1242059"/>
                </a:lnTo>
                <a:lnTo>
                  <a:pt x="4466844" y="1114043"/>
                </a:lnTo>
                <a:lnTo>
                  <a:pt x="4504944" y="1025651"/>
                </a:lnTo>
                <a:lnTo>
                  <a:pt x="4543044" y="937259"/>
                </a:lnTo>
                <a:lnTo>
                  <a:pt x="4579620" y="979931"/>
                </a:lnTo>
                <a:lnTo>
                  <a:pt x="4617720" y="858011"/>
                </a:lnTo>
                <a:lnTo>
                  <a:pt x="4655820" y="900683"/>
                </a:lnTo>
                <a:lnTo>
                  <a:pt x="4693920" y="1034795"/>
                </a:lnTo>
                <a:lnTo>
                  <a:pt x="4732020" y="950976"/>
                </a:lnTo>
                <a:lnTo>
                  <a:pt x="4770120" y="958595"/>
                </a:lnTo>
                <a:lnTo>
                  <a:pt x="4806696" y="883919"/>
                </a:lnTo>
                <a:lnTo>
                  <a:pt x="4844796" y="650747"/>
                </a:lnTo>
                <a:lnTo>
                  <a:pt x="4882896" y="984503"/>
                </a:lnTo>
                <a:lnTo>
                  <a:pt x="4920996" y="1106423"/>
                </a:lnTo>
                <a:lnTo>
                  <a:pt x="4959096" y="1167383"/>
                </a:lnTo>
                <a:lnTo>
                  <a:pt x="4997196" y="890015"/>
                </a:lnTo>
                <a:lnTo>
                  <a:pt x="5033772" y="1184147"/>
                </a:lnTo>
                <a:lnTo>
                  <a:pt x="5071872" y="1075943"/>
                </a:lnTo>
                <a:lnTo>
                  <a:pt x="5109972" y="900683"/>
                </a:lnTo>
                <a:lnTo>
                  <a:pt x="5148072" y="1252727"/>
                </a:lnTo>
                <a:lnTo>
                  <a:pt x="5186172" y="1226819"/>
                </a:lnTo>
                <a:lnTo>
                  <a:pt x="5224272" y="1229867"/>
                </a:lnTo>
                <a:lnTo>
                  <a:pt x="5260848" y="950976"/>
                </a:lnTo>
                <a:lnTo>
                  <a:pt x="5298948" y="932687"/>
                </a:lnTo>
                <a:lnTo>
                  <a:pt x="5337048" y="650747"/>
                </a:lnTo>
                <a:lnTo>
                  <a:pt x="5375148" y="1124711"/>
                </a:lnTo>
                <a:lnTo>
                  <a:pt x="5413247" y="1162811"/>
                </a:lnTo>
                <a:lnTo>
                  <a:pt x="5451347" y="858011"/>
                </a:lnTo>
                <a:lnTo>
                  <a:pt x="5487923" y="659891"/>
                </a:lnTo>
                <a:lnTo>
                  <a:pt x="5526023" y="577595"/>
                </a:lnTo>
                <a:lnTo>
                  <a:pt x="5564123" y="638555"/>
                </a:lnTo>
                <a:lnTo>
                  <a:pt x="5602223" y="704087"/>
                </a:lnTo>
                <a:lnTo>
                  <a:pt x="5640323" y="848867"/>
                </a:lnTo>
                <a:lnTo>
                  <a:pt x="5678423" y="1004315"/>
                </a:lnTo>
                <a:lnTo>
                  <a:pt x="5716523" y="978407"/>
                </a:lnTo>
                <a:lnTo>
                  <a:pt x="5753099" y="979931"/>
                </a:lnTo>
                <a:lnTo>
                  <a:pt x="5791199" y="678179"/>
                </a:lnTo>
                <a:lnTo>
                  <a:pt x="5829299" y="626363"/>
                </a:lnTo>
                <a:lnTo>
                  <a:pt x="5867399" y="816863"/>
                </a:lnTo>
                <a:lnTo>
                  <a:pt x="5905499" y="659891"/>
                </a:lnTo>
                <a:lnTo>
                  <a:pt x="5943599" y="996695"/>
                </a:lnTo>
                <a:lnTo>
                  <a:pt x="5980175" y="1216151"/>
                </a:lnTo>
                <a:lnTo>
                  <a:pt x="6018275" y="1117091"/>
                </a:lnTo>
                <a:lnTo>
                  <a:pt x="6056375" y="1110995"/>
                </a:lnTo>
                <a:lnTo>
                  <a:pt x="6094475" y="1171955"/>
                </a:lnTo>
                <a:lnTo>
                  <a:pt x="6132575" y="934211"/>
                </a:lnTo>
                <a:lnTo>
                  <a:pt x="6170675" y="413003"/>
                </a:lnTo>
                <a:lnTo>
                  <a:pt x="6207252" y="225551"/>
                </a:lnTo>
                <a:lnTo>
                  <a:pt x="6245352" y="621791"/>
                </a:lnTo>
                <a:lnTo>
                  <a:pt x="6283452" y="195071"/>
                </a:lnTo>
                <a:lnTo>
                  <a:pt x="6321552" y="263651"/>
                </a:lnTo>
                <a:lnTo>
                  <a:pt x="6359652" y="0"/>
                </a:lnTo>
                <a:lnTo>
                  <a:pt x="6397752" y="178307"/>
                </a:lnTo>
                <a:lnTo>
                  <a:pt x="6434328" y="612647"/>
                </a:lnTo>
                <a:lnTo>
                  <a:pt x="6472428" y="556259"/>
                </a:lnTo>
                <a:lnTo>
                  <a:pt x="6510528" y="620267"/>
                </a:lnTo>
                <a:lnTo>
                  <a:pt x="6548628" y="541019"/>
                </a:lnTo>
                <a:lnTo>
                  <a:pt x="6586728" y="679703"/>
                </a:lnTo>
                <a:lnTo>
                  <a:pt x="6624828" y="400811"/>
                </a:lnTo>
                <a:lnTo>
                  <a:pt x="6661404" y="560831"/>
                </a:lnTo>
                <a:lnTo>
                  <a:pt x="6699504" y="545591"/>
                </a:lnTo>
                <a:lnTo>
                  <a:pt x="6737604" y="778763"/>
                </a:lnTo>
                <a:lnTo>
                  <a:pt x="6775704" y="763523"/>
                </a:lnTo>
                <a:lnTo>
                  <a:pt x="6813804" y="550163"/>
                </a:lnTo>
                <a:lnTo>
                  <a:pt x="6851904" y="601979"/>
                </a:lnTo>
                <a:lnTo>
                  <a:pt x="6888480" y="803147"/>
                </a:lnTo>
              </a:path>
            </a:pathLst>
          </a:custGeom>
          <a:ln w="27432">
            <a:solidFill>
              <a:srgbClr val="BD4A47"/>
            </a:solidFill>
          </a:ln>
        </p:spPr>
        <p:txBody>
          <a:bodyPr wrap="square" lIns="0" tIns="0" rIns="0" bIns="0" rtlCol="0"/>
          <a:lstStyle/>
          <a:p>
            <a:endParaRPr/>
          </a:p>
        </p:txBody>
      </p:sp>
      <p:sp>
        <p:nvSpPr>
          <p:cNvPr id="17" name="object 17"/>
          <p:cNvSpPr txBox="1"/>
          <p:nvPr/>
        </p:nvSpPr>
        <p:spPr>
          <a:xfrm>
            <a:off x="381000" y="3733800"/>
            <a:ext cx="394212" cy="1987724"/>
          </a:xfrm>
          <a:prstGeom prst="rect">
            <a:avLst/>
          </a:prstGeom>
        </p:spPr>
        <p:txBody>
          <a:bodyPr vert="horz" wrap="square" lIns="0" tIns="0" rIns="0" bIns="0" rtlCol="0">
            <a:spAutoFit/>
          </a:bodyPr>
          <a:lstStyle/>
          <a:p>
            <a:pPr marL="23384" algn="ctr">
              <a:lnSpc>
                <a:spcPts val="1740"/>
              </a:lnSpc>
            </a:pPr>
            <a:r>
              <a:rPr sz="1600" dirty="0">
                <a:latin typeface="Arial Unicode MS"/>
                <a:cs typeface="Arial Unicode MS"/>
              </a:rPr>
              <a:t>(</a:t>
            </a:r>
            <a:r>
              <a:rPr sz="1600" spc="-4" dirty="0">
                <a:latin typeface="Arial Unicode MS"/>
                <a:cs typeface="Arial Unicode MS"/>
              </a:rPr>
              <a:t>C</a:t>
            </a:r>
            <a:r>
              <a:rPr sz="1600" dirty="0">
                <a:latin typeface="Arial Unicode MS"/>
                <a:cs typeface="Arial Unicode MS"/>
              </a:rPr>
              <a:t>°)</a:t>
            </a:r>
          </a:p>
          <a:p>
            <a:pPr marL="23384" algn="ctr">
              <a:lnSpc>
                <a:spcPts val="1525"/>
              </a:lnSpc>
            </a:pPr>
            <a:r>
              <a:rPr sz="1400" dirty="0">
                <a:latin typeface="Calibri"/>
                <a:cs typeface="Calibri"/>
              </a:rPr>
              <a:t>0</a:t>
            </a:r>
            <a:r>
              <a:rPr sz="1400" spc="-13" dirty="0">
                <a:latin typeface="Calibri"/>
                <a:cs typeface="Calibri"/>
              </a:rPr>
              <a:t>.</a:t>
            </a:r>
            <a:r>
              <a:rPr sz="1400" spc="-4" dirty="0">
                <a:latin typeface="Calibri"/>
                <a:cs typeface="Calibri"/>
              </a:rPr>
              <a:t>8</a:t>
            </a:r>
            <a:endParaRPr sz="1400" dirty="0">
              <a:latin typeface="Calibri"/>
              <a:cs typeface="Calibri"/>
            </a:endParaRPr>
          </a:p>
          <a:p>
            <a:pPr marR="59017" algn="ctr">
              <a:lnSpc>
                <a:spcPts val="1675"/>
              </a:lnSpc>
            </a:pPr>
            <a:r>
              <a:rPr sz="1400" dirty="0">
                <a:latin typeface="Calibri"/>
                <a:cs typeface="Calibri"/>
              </a:rPr>
              <a:t>0</a:t>
            </a:r>
            <a:r>
              <a:rPr sz="1400" spc="-13" dirty="0">
                <a:latin typeface="Calibri"/>
                <a:cs typeface="Calibri"/>
              </a:rPr>
              <a:t>.</a:t>
            </a:r>
            <a:r>
              <a:rPr sz="1400" dirty="0">
                <a:latin typeface="Calibri"/>
                <a:cs typeface="Calibri"/>
              </a:rPr>
              <a:t>7</a:t>
            </a:r>
            <a:r>
              <a:rPr sz="1400" spc="-4" dirty="0">
                <a:latin typeface="Calibri"/>
                <a:cs typeface="Calibri"/>
              </a:rPr>
              <a:t>5</a:t>
            </a:r>
            <a:endParaRPr sz="1400" dirty="0">
              <a:latin typeface="Calibri"/>
              <a:cs typeface="Calibri"/>
            </a:endParaRPr>
          </a:p>
          <a:p>
            <a:pPr marL="23384" algn="ctr">
              <a:lnSpc>
                <a:spcPts val="1675"/>
              </a:lnSpc>
            </a:pPr>
            <a:r>
              <a:rPr sz="1400" dirty="0">
                <a:latin typeface="Calibri"/>
                <a:cs typeface="Calibri"/>
              </a:rPr>
              <a:t>0</a:t>
            </a:r>
            <a:r>
              <a:rPr sz="1400" spc="-13" dirty="0">
                <a:latin typeface="Calibri"/>
                <a:cs typeface="Calibri"/>
              </a:rPr>
              <a:t>.</a:t>
            </a:r>
            <a:r>
              <a:rPr sz="1400" spc="-4" dirty="0">
                <a:latin typeface="Calibri"/>
                <a:cs typeface="Calibri"/>
              </a:rPr>
              <a:t>7</a:t>
            </a:r>
            <a:endParaRPr sz="1400" dirty="0">
              <a:latin typeface="Calibri"/>
              <a:cs typeface="Calibri"/>
            </a:endParaRPr>
          </a:p>
          <a:p>
            <a:pPr marR="59017" algn="ctr">
              <a:lnSpc>
                <a:spcPts val="1675"/>
              </a:lnSpc>
            </a:pPr>
            <a:r>
              <a:rPr sz="1400" dirty="0">
                <a:latin typeface="Calibri"/>
                <a:cs typeface="Calibri"/>
              </a:rPr>
              <a:t>0</a:t>
            </a:r>
            <a:r>
              <a:rPr sz="1400" spc="-13" dirty="0">
                <a:latin typeface="Calibri"/>
                <a:cs typeface="Calibri"/>
              </a:rPr>
              <a:t>.</a:t>
            </a:r>
            <a:r>
              <a:rPr sz="1400" dirty="0">
                <a:latin typeface="Calibri"/>
                <a:cs typeface="Calibri"/>
              </a:rPr>
              <a:t>6</a:t>
            </a:r>
            <a:r>
              <a:rPr sz="1400" spc="-4" dirty="0">
                <a:latin typeface="Calibri"/>
                <a:cs typeface="Calibri"/>
              </a:rPr>
              <a:t>5</a:t>
            </a:r>
            <a:endParaRPr sz="1400" dirty="0">
              <a:latin typeface="Calibri"/>
              <a:cs typeface="Calibri"/>
            </a:endParaRPr>
          </a:p>
          <a:p>
            <a:pPr marL="23384" algn="ctr">
              <a:lnSpc>
                <a:spcPts val="1675"/>
              </a:lnSpc>
            </a:pPr>
            <a:r>
              <a:rPr sz="1400" dirty="0">
                <a:latin typeface="Calibri"/>
                <a:cs typeface="Calibri"/>
              </a:rPr>
              <a:t>0</a:t>
            </a:r>
            <a:r>
              <a:rPr sz="1400" spc="-13" dirty="0">
                <a:latin typeface="Calibri"/>
                <a:cs typeface="Calibri"/>
              </a:rPr>
              <a:t>.</a:t>
            </a:r>
            <a:r>
              <a:rPr sz="1400" spc="-4" dirty="0">
                <a:latin typeface="Calibri"/>
                <a:cs typeface="Calibri"/>
              </a:rPr>
              <a:t>6</a:t>
            </a:r>
            <a:endParaRPr sz="1400" dirty="0">
              <a:latin typeface="Calibri"/>
              <a:cs typeface="Calibri"/>
            </a:endParaRPr>
          </a:p>
          <a:p>
            <a:pPr marR="59017" algn="ctr">
              <a:lnSpc>
                <a:spcPts val="1675"/>
              </a:lnSpc>
            </a:pPr>
            <a:r>
              <a:rPr sz="1400" dirty="0">
                <a:latin typeface="Calibri"/>
                <a:cs typeface="Calibri"/>
              </a:rPr>
              <a:t>0</a:t>
            </a:r>
            <a:r>
              <a:rPr sz="1400" spc="-13" dirty="0">
                <a:latin typeface="Calibri"/>
                <a:cs typeface="Calibri"/>
              </a:rPr>
              <a:t>.</a:t>
            </a:r>
            <a:r>
              <a:rPr sz="1400" dirty="0">
                <a:latin typeface="Calibri"/>
                <a:cs typeface="Calibri"/>
              </a:rPr>
              <a:t>5</a:t>
            </a:r>
            <a:r>
              <a:rPr sz="1400" spc="-4" dirty="0">
                <a:latin typeface="Calibri"/>
                <a:cs typeface="Calibri"/>
              </a:rPr>
              <a:t>5</a:t>
            </a:r>
            <a:endParaRPr sz="1400" dirty="0">
              <a:latin typeface="Calibri"/>
              <a:cs typeface="Calibri"/>
            </a:endParaRPr>
          </a:p>
          <a:p>
            <a:pPr marL="23941" algn="ctr">
              <a:lnSpc>
                <a:spcPts val="1675"/>
              </a:lnSpc>
            </a:pPr>
            <a:r>
              <a:rPr sz="1400" dirty="0">
                <a:latin typeface="Calibri"/>
                <a:cs typeface="Calibri"/>
              </a:rPr>
              <a:t>0</a:t>
            </a:r>
            <a:r>
              <a:rPr sz="1400" spc="-9" dirty="0">
                <a:latin typeface="Calibri"/>
                <a:cs typeface="Calibri"/>
              </a:rPr>
              <a:t>.</a:t>
            </a:r>
            <a:r>
              <a:rPr sz="1400" spc="-4" dirty="0">
                <a:latin typeface="Calibri"/>
                <a:cs typeface="Calibri"/>
              </a:rPr>
              <a:t>5</a:t>
            </a:r>
            <a:endParaRPr sz="1400" dirty="0">
              <a:latin typeface="Calibri"/>
              <a:cs typeface="Calibri"/>
            </a:endParaRPr>
          </a:p>
          <a:p>
            <a:pPr marR="59017" algn="ctr">
              <a:lnSpc>
                <a:spcPts val="1678"/>
              </a:lnSpc>
            </a:pPr>
            <a:r>
              <a:rPr sz="1400" dirty="0">
                <a:latin typeface="Calibri"/>
                <a:cs typeface="Calibri"/>
              </a:rPr>
              <a:t>0</a:t>
            </a:r>
            <a:r>
              <a:rPr sz="1400" spc="-13" dirty="0">
                <a:latin typeface="Calibri"/>
                <a:cs typeface="Calibri"/>
              </a:rPr>
              <a:t>.</a:t>
            </a:r>
            <a:r>
              <a:rPr sz="1400" dirty="0">
                <a:latin typeface="Calibri"/>
                <a:cs typeface="Calibri"/>
              </a:rPr>
              <a:t>4</a:t>
            </a:r>
            <a:r>
              <a:rPr sz="1400" spc="-4" dirty="0">
                <a:latin typeface="Calibri"/>
                <a:cs typeface="Calibri"/>
              </a:rPr>
              <a:t>5</a:t>
            </a:r>
            <a:endParaRPr sz="1400" dirty="0">
              <a:latin typeface="Calibri"/>
              <a:cs typeface="Calibri"/>
            </a:endParaRPr>
          </a:p>
        </p:txBody>
      </p:sp>
      <p:sp>
        <p:nvSpPr>
          <p:cNvPr id="19" name="object 19"/>
          <p:cNvSpPr txBox="1"/>
          <p:nvPr/>
        </p:nvSpPr>
        <p:spPr>
          <a:xfrm>
            <a:off x="381000" y="1295400"/>
            <a:ext cx="7858461" cy="1661993"/>
          </a:xfrm>
          <a:prstGeom prst="rect">
            <a:avLst/>
          </a:prstGeom>
        </p:spPr>
        <p:txBody>
          <a:bodyPr vert="horz" wrap="square" lIns="0" tIns="0" rIns="0" bIns="0" rtlCol="0">
            <a:spAutoFit/>
          </a:bodyPr>
          <a:lstStyle/>
          <a:p>
            <a:pPr marL="262238" indent="-251102">
              <a:buFont typeface="Arial"/>
              <a:buChar char="•"/>
              <a:tabLst>
                <a:tab pos="262794" algn="l"/>
              </a:tabLst>
            </a:pPr>
            <a:r>
              <a:rPr dirty="0">
                <a:latin typeface="Calibri"/>
                <a:cs typeface="Calibri"/>
              </a:rPr>
              <a:t>A</a:t>
            </a:r>
            <a:r>
              <a:rPr spc="-31" dirty="0">
                <a:latin typeface="Calibri"/>
                <a:cs typeface="Calibri"/>
              </a:rPr>
              <a:t>n</a:t>
            </a:r>
            <a:r>
              <a:rPr dirty="0">
                <a:latin typeface="Calibri"/>
                <a:cs typeface="Calibri"/>
              </a:rPr>
              <a:t>y</a:t>
            </a:r>
            <a:r>
              <a:rPr spc="-18" dirty="0">
                <a:latin typeface="Calibri"/>
                <a:cs typeface="Calibri"/>
              </a:rPr>
              <a:t> </a:t>
            </a:r>
            <a:r>
              <a:rPr spc="-9" dirty="0">
                <a:latin typeface="Calibri"/>
                <a:cs typeface="Calibri"/>
              </a:rPr>
              <a:t>m</a:t>
            </a:r>
            <a:r>
              <a:rPr dirty="0">
                <a:latin typeface="Calibri"/>
                <a:cs typeface="Calibri"/>
              </a:rPr>
              <a:t>ic</a:t>
            </a:r>
            <a:r>
              <a:rPr spc="-39" dirty="0">
                <a:latin typeface="Calibri"/>
                <a:cs typeface="Calibri"/>
              </a:rPr>
              <a:t>r</a:t>
            </a:r>
            <a:r>
              <a:rPr spc="-13" dirty="0">
                <a:latin typeface="Calibri"/>
                <a:cs typeface="Calibri"/>
              </a:rPr>
              <a:t>o</a:t>
            </a:r>
            <a:r>
              <a:rPr spc="-26" dirty="0">
                <a:latin typeface="Calibri"/>
                <a:cs typeface="Calibri"/>
              </a:rPr>
              <a:t>w</a:t>
            </a:r>
            <a:r>
              <a:rPr spc="-35" dirty="0">
                <a:latin typeface="Calibri"/>
                <a:cs typeface="Calibri"/>
              </a:rPr>
              <a:t>a</a:t>
            </a:r>
            <a:r>
              <a:rPr spc="-26" dirty="0">
                <a:latin typeface="Calibri"/>
                <a:cs typeface="Calibri"/>
              </a:rPr>
              <a:t>v</a:t>
            </a:r>
            <a:r>
              <a:rPr dirty="0">
                <a:latin typeface="Calibri"/>
                <a:cs typeface="Calibri"/>
              </a:rPr>
              <a:t>e</a:t>
            </a:r>
            <a:r>
              <a:rPr spc="22" dirty="0">
                <a:latin typeface="Calibri"/>
                <a:cs typeface="Calibri"/>
              </a:rPr>
              <a:t> </a:t>
            </a:r>
            <a:r>
              <a:rPr spc="-4" dirty="0">
                <a:latin typeface="Calibri"/>
                <a:cs typeface="Calibri"/>
              </a:rPr>
              <a:t>SS</a:t>
            </a:r>
            <a:r>
              <a:rPr dirty="0">
                <a:latin typeface="Calibri"/>
                <a:cs typeface="Calibri"/>
              </a:rPr>
              <a:t>T</a:t>
            </a:r>
            <a:r>
              <a:rPr spc="-18" dirty="0">
                <a:latin typeface="Calibri"/>
                <a:cs typeface="Calibri"/>
              </a:rPr>
              <a:t> </a:t>
            </a:r>
            <a:r>
              <a:rPr spc="-4" dirty="0">
                <a:latin typeface="Calibri"/>
                <a:cs typeface="Calibri"/>
              </a:rPr>
              <a:t>d</a:t>
            </a:r>
            <a:r>
              <a:rPr spc="-22" dirty="0">
                <a:latin typeface="Calibri"/>
                <a:cs typeface="Calibri"/>
              </a:rPr>
              <a:t>at</a:t>
            </a:r>
            <a:r>
              <a:rPr dirty="0">
                <a:latin typeface="Calibri"/>
                <a:cs typeface="Calibri"/>
              </a:rPr>
              <a:t>a  had</a:t>
            </a:r>
            <a:r>
              <a:rPr spc="-9" dirty="0">
                <a:latin typeface="Calibri"/>
                <a:cs typeface="Calibri"/>
              </a:rPr>
              <a:t> </a:t>
            </a:r>
            <a:r>
              <a:rPr spc="-4" dirty="0">
                <a:latin typeface="Calibri"/>
                <a:cs typeface="Calibri"/>
              </a:rPr>
              <a:t>no</a:t>
            </a:r>
            <a:r>
              <a:rPr dirty="0">
                <a:latin typeface="Calibri"/>
                <a:cs typeface="Calibri"/>
              </a:rPr>
              <a:t>t</a:t>
            </a:r>
            <a:r>
              <a:rPr spc="-18" dirty="0">
                <a:latin typeface="Calibri"/>
                <a:cs typeface="Calibri"/>
              </a:rPr>
              <a:t> </a:t>
            </a:r>
            <a:r>
              <a:rPr spc="-4" dirty="0">
                <a:latin typeface="Calibri"/>
                <a:cs typeface="Calibri"/>
              </a:rPr>
              <a:t>bee</a:t>
            </a:r>
            <a:r>
              <a:rPr dirty="0">
                <a:latin typeface="Calibri"/>
                <a:cs typeface="Calibri"/>
              </a:rPr>
              <a:t>n</a:t>
            </a:r>
            <a:r>
              <a:rPr spc="4" dirty="0">
                <a:latin typeface="Calibri"/>
                <a:cs typeface="Calibri"/>
              </a:rPr>
              <a:t> </a:t>
            </a:r>
            <a:r>
              <a:rPr spc="-4" dirty="0">
                <a:latin typeface="Calibri"/>
                <a:cs typeface="Calibri"/>
              </a:rPr>
              <a:t>use</a:t>
            </a:r>
            <a:r>
              <a:rPr dirty="0">
                <a:latin typeface="Calibri"/>
                <a:cs typeface="Calibri"/>
              </a:rPr>
              <a:t>d</a:t>
            </a:r>
            <a:r>
              <a:rPr spc="-4" dirty="0">
                <a:latin typeface="Calibri"/>
                <a:cs typeface="Calibri"/>
              </a:rPr>
              <a:t> </a:t>
            </a:r>
            <a:r>
              <a:rPr dirty="0">
                <a:latin typeface="Calibri"/>
                <a:cs typeface="Calibri"/>
              </a:rPr>
              <a:t>in</a:t>
            </a:r>
            <a:r>
              <a:rPr spc="-4" dirty="0">
                <a:latin typeface="Calibri"/>
                <a:cs typeface="Calibri"/>
              </a:rPr>
              <a:t> </a:t>
            </a:r>
            <a:r>
              <a:rPr dirty="0">
                <a:latin typeface="Calibri"/>
                <a:cs typeface="Calibri"/>
              </a:rPr>
              <a:t>the</a:t>
            </a:r>
            <a:r>
              <a:rPr spc="-9" dirty="0">
                <a:latin typeface="Calibri"/>
                <a:cs typeface="Calibri"/>
              </a:rPr>
              <a:t> </a:t>
            </a:r>
            <a:r>
              <a:rPr spc="-4" dirty="0">
                <a:latin typeface="Calibri"/>
                <a:cs typeface="Calibri"/>
              </a:rPr>
              <a:t>ope</a:t>
            </a:r>
            <a:r>
              <a:rPr spc="-35" dirty="0">
                <a:latin typeface="Calibri"/>
                <a:cs typeface="Calibri"/>
              </a:rPr>
              <a:t>r</a:t>
            </a:r>
            <a:r>
              <a:rPr spc="-22" dirty="0">
                <a:latin typeface="Calibri"/>
                <a:cs typeface="Calibri"/>
              </a:rPr>
              <a:t>a</a:t>
            </a:r>
            <a:r>
              <a:rPr dirty="0">
                <a:latin typeface="Calibri"/>
                <a:cs typeface="Calibri"/>
              </a:rPr>
              <a:t>ti</a:t>
            </a:r>
            <a:r>
              <a:rPr spc="-9" dirty="0">
                <a:latin typeface="Calibri"/>
                <a:cs typeface="Calibri"/>
              </a:rPr>
              <a:t>o</a:t>
            </a:r>
            <a:r>
              <a:rPr spc="-4" dirty="0">
                <a:latin typeface="Calibri"/>
                <a:cs typeface="Calibri"/>
              </a:rPr>
              <a:t>na</a:t>
            </a:r>
            <a:r>
              <a:rPr dirty="0">
                <a:latin typeface="Calibri"/>
                <a:cs typeface="Calibri"/>
              </a:rPr>
              <a:t>l </a:t>
            </a:r>
            <a:r>
              <a:rPr spc="4" dirty="0">
                <a:latin typeface="Calibri"/>
                <a:cs typeface="Calibri"/>
              </a:rPr>
              <a:t>M</a:t>
            </a:r>
            <a:r>
              <a:rPr spc="-9" dirty="0">
                <a:latin typeface="Calibri"/>
                <a:cs typeface="Calibri"/>
              </a:rPr>
              <a:t>G</a:t>
            </a:r>
            <a:r>
              <a:rPr spc="-4" dirty="0">
                <a:latin typeface="Calibri"/>
                <a:cs typeface="Calibri"/>
              </a:rPr>
              <a:t>DSST</a:t>
            </a:r>
            <a:endParaRPr dirty="0">
              <a:latin typeface="Calibri"/>
              <a:cs typeface="Calibri"/>
            </a:endParaRPr>
          </a:p>
          <a:p>
            <a:pPr marL="262238"/>
            <a:r>
              <a:rPr dirty="0">
                <a:latin typeface="Calibri"/>
                <a:cs typeface="Calibri"/>
              </a:rPr>
              <a:t>anal</a:t>
            </a:r>
            <a:r>
              <a:rPr spc="-18" dirty="0">
                <a:latin typeface="Calibri"/>
                <a:cs typeface="Calibri"/>
              </a:rPr>
              <a:t>y</a:t>
            </a:r>
            <a:r>
              <a:rPr spc="-4" dirty="0">
                <a:latin typeface="Calibri"/>
                <a:cs typeface="Calibri"/>
              </a:rPr>
              <a:t>s</a:t>
            </a:r>
            <a:r>
              <a:rPr spc="-9" dirty="0">
                <a:latin typeface="Calibri"/>
                <a:cs typeface="Calibri"/>
              </a:rPr>
              <a:t>i</a:t>
            </a:r>
            <a:r>
              <a:rPr dirty="0">
                <a:latin typeface="Calibri"/>
                <a:cs typeface="Calibri"/>
              </a:rPr>
              <a:t>s</a:t>
            </a:r>
            <a:r>
              <a:rPr spc="9" dirty="0">
                <a:latin typeface="Calibri"/>
                <a:cs typeface="Calibri"/>
              </a:rPr>
              <a:t> </a:t>
            </a:r>
            <a:r>
              <a:rPr spc="-4" dirty="0">
                <a:latin typeface="Calibri"/>
                <a:cs typeface="Calibri"/>
              </a:rPr>
              <a:t>f</a:t>
            </a:r>
            <a:r>
              <a:rPr spc="-35" dirty="0">
                <a:latin typeface="Calibri"/>
                <a:cs typeface="Calibri"/>
              </a:rPr>
              <a:t>r</a:t>
            </a:r>
            <a:r>
              <a:rPr spc="-4" dirty="0">
                <a:latin typeface="Calibri"/>
                <a:cs typeface="Calibri"/>
              </a:rPr>
              <a:t>o</a:t>
            </a:r>
            <a:r>
              <a:rPr dirty="0">
                <a:latin typeface="Calibri"/>
                <a:cs typeface="Calibri"/>
              </a:rPr>
              <a:t>m </a:t>
            </a:r>
            <a:r>
              <a:rPr spc="-4" dirty="0">
                <a:latin typeface="Calibri"/>
                <a:cs typeface="Calibri"/>
              </a:rPr>
              <a:t>O</a:t>
            </a:r>
            <a:r>
              <a:rPr spc="4" dirty="0">
                <a:latin typeface="Calibri"/>
                <a:cs typeface="Calibri"/>
              </a:rPr>
              <a:t>c</a:t>
            </a:r>
            <a:r>
              <a:rPr dirty="0">
                <a:latin typeface="Calibri"/>
                <a:cs typeface="Calibri"/>
              </a:rPr>
              <a:t>t.</a:t>
            </a:r>
            <a:r>
              <a:rPr spc="-9" dirty="0">
                <a:latin typeface="Calibri"/>
                <a:cs typeface="Calibri"/>
              </a:rPr>
              <a:t> </a:t>
            </a:r>
            <a:r>
              <a:rPr dirty="0">
                <a:latin typeface="Calibri"/>
                <a:cs typeface="Calibri"/>
              </a:rPr>
              <a:t>2</a:t>
            </a:r>
            <a:r>
              <a:rPr spc="4" dirty="0">
                <a:latin typeface="Calibri"/>
                <a:cs typeface="Calibri"/>
              </a:rPr>
              <a:t>0</a:t>
            </a:r>
            <a:r>
              <a:rPr dirty="0">
                <a:latin typeface="Calibri"/>
                <a:cs typeface="Calibri"/>
              </a:rPr>
              <a:t>11</a:t>
            </a:r>
            <a:r>
              <a:rPr spc="-22" dirty="0">
                <a:latin typeface="Calibri"/>
                <a:cs typeface="Calibri"/>
              </a:rPr>
              <a:t> t</a:t>
            </a:r>
            <a:r>
              <a:rPr dirty="0">
                <a:latin typeface="Calibri"/>
                <a:cs typeface="Calibri"/>
              </a:rPr>
              <a:t>o Jan.</a:t>
            </a:r>
            <a:r>
              <a:rPr spc="-9" dirty="0">
                <a:latin typeface="Calibri"/>
                <a:cs typeface="Calibri"/>
              </a:rPr>
              <a:t> </a:t>
            </a:r>
            <a:r>
              <a:rPr dirty="0">
                <a:latin typeface="Calibri"/>
                <a:cs typeface="Calibri"/>
              </a:rPr>
              <a:t>2</a:t>
            </a:r>
            <a:r>
              <a:rPr spc="4" dirty="0">
                <a:latin typeface="Calibri"/>
                <a:cs typeface="Calibri"/>
              </a:rPr>
              <a:t>0</a:t>
            </a:r>
            <a:r>
              <a:rPr dirty="0">
                <a:latin typeface="Calibri"/>
                <a:cs typeface="Calibri"/>
              </a:rPr>
              <a:t>13</a:t>
            </a:r>
            <a:r>
              <a:rPr spc="-22" dirty="0">
                <a:latin typeface="Calibri"/>
                <a:cs typeface="Calibri"/>
              </a:rPr>
              <a:t> </a:t>
            </a:r>
            <a:r>
              <a:rPr spc="-4" dirty="0">
                <a:latin typeface="Calibri"/>
                <a:cs typeface="Calibri"/>
              </a:rPr>
              <a:t>d</a:t>
            </a:r>
            <a:r>
              <a:rPr spc="4" dirty="0">
                <a:latin typeface="Calibri"/>
                <a:cs typeface="Calibri"/>
              </a:rPr>
              <a:t>u</a:t>
            </a:r>
            <a:r>
              <a:rPr dirty="0">
                <a:latin typeface="Calibri"/>
                <a:cs typeface="Calibri"/>
              </a:rPr>
              <a:t>e</a:t>
            </a:r>
            <a:r>
              <a:rPr spc="-22" dirty="0">
                <a:latin typeface="Calibri"/>
                <a:cs typeface="Calibri"/>
              </a:rPr>
              <a:t> t</a:t>
            </a:r>
            <a:r>
              <a:rPr dirty="0">
                <a:latin typeface="Calibri"/>
                <a:cs typeface="Calibri"/>
              </a:rPr>
              <a:t>o AMS</a:t>
            </a:r>
            <a:r>
              <a:rPr spc="22" dirty="0">
                <a:latin typeface="Calibri"/>
                <a:cs typeface="Calibri"/>
              </a:rPr>
              <a:t>R</a:t>
            </a:r>
            <a:r>
              <a:rPr spc="-4" dirty="0">
                <a:latin typeface="Calibri"/>
                <a:cs typeface="Calibri"/>
              </a:rPr>
              <a:t>-</a:t>
            </a:r>
            <a:r>
              <a:rPr dirty="0">
                <a:latin typeface="Calibri"/>
                <a:cs typeface="Calibri"/>
              </a:rPr>
              <a:t>E</a:t>
            </a:r>
            <a:r>
              <a:rPr spc="-18" dirty="0">
                <a:latin typeface="Calibri"/>
                <a:cs typeface="Calibri"/>
              </a:rPr>
              <a:t> </a:t>
            </a:r>
            <a:r>
              <a:rPr dirty="0">
                <a:latin typeface="Calibri"/>
                <a:cs typeface="Calibri"/>
              </a:rPr>
              <a:t>in</a:t>
            </a:r>
            <a:r>
              <a:rPr spc="-26" dirty="0">
                <a:latin typeface="Calibri"/>
                <a:cs typeface="Calibri"/>
              </a:rPr>
              <a:t>s</a:t>
            </a:r>
            <a:r>
              <a:rPr dirty="0">
                <a:latin typeface="Calibri"/>
                <a:cs typeface="Calibri"/>
              </a:rPr>
              <a:t>trum</a:t>
            </a:r>
            <a:r>
              <a:rPr spc="-4" dirty="0">
                <a:latin typeface="Calibri"/>
                <a:cs typeface="Calibri"/>
              </a:rPr>
              <a:t>e</a:t>
            </a:r>
            <a:r>
              <a:rPr spc="-22" dirty="0">
                <a:latin typeface="Calibri"/>
                <a:cs typeface="Calibri"/>
              </a:rPr>
              <a:t>n</a:t>
            </a:r>
            <a:r>
              <a:rPr dirty="0">
                <a:latin typeface="Calibri"/>
                <a:cs typeface="Calibri"/>
              </a:rPr>
              <a:t>t</a:t>
            </a:r>
            <a:r>
              <a:rPr spc="13" dirty="0">
                <a:latin typeface="Calibri"/>
                <a:cs typeface="Calibri"/>
              </a:rPr>
              <a:t> </a:t>
            </a:r>
            <a:r>
              <a:rPr spc="-35" dirty="0">
                <a:latin typeface="Calibri"/>
                <a:cs typeface="Calibri"/>
              </a:rPr>
              <a:t>f</a:t>
            </a:r>
            <a:r>
              <a:rPr dirty="0">
                <a:latin typeface="Calibri"/>
                <a:cs typeface="Calibri"/>
              </a:rPr>
              <a:t>ai</a:t>
            </a:r>
            <a:r>
              <a:rPr spc="-9" dirty="0">
                <a:latin typeface="Calibri"/>
                <a:cs typeface="Calibri"/>
              </a:rPr>
              <a:t>l</a:t>
            </a:r>
            <a:r>
              <a:rPr spc="-4" dirty="0">
                <a:latin typeface="Calibri"/>
                <a:cs typeface="Calibri"/>
              </a:rPr>
              <a:t>u</a:t>
            </a:r>
            <a:r>
              <a:rPr spc="-22" dirty="0">
                <a:latin typeface="Calibri"/>
                <a:cs typeface="Calibri"/>
              </a:rPr>
              <a:t>r</a:t>
            </a:r>
            <a:r>
              <a:rPr dirty="0">
                <a:latin typeface="Calibri"/>
                <a:cs typeface="Calibri"/>
              </a:rPr>
              <a:t>e.</a:t>
            </a:r>
          </a:p>
          <a:p>
            <a:pPr marL="262238" marR="4454" indent="-251102" algn="just">
              <a:buFont typeface="Arial"/>
              <a:buChar char="•"/>
              <a:tabLst>
                <a:tab pos="262794" algn="l"/>
              </a:tabLst>
            </a:pPr>
            <a:r>
              <a:rPr dirty="0">
                <a:latin typeface="Calibri"/>
                <a:cs typeface="Calibri"/>
              </a:rPr>
              <a:t>I</a:t>
            </a:r>
            <a:r>
              <a:rPr spc="-9" dirty="0">
                <a:latin typeface="Calibri"/>
                <a:cs typeface="Calibri"/>
              </a:rPr>
              <a:t>m</a:t>
            </a:r>
            <a:r>
              <a:rPr spc="-4" dirty="0">
                <a:latin typeface="Calibri"/>
                <a:cs typeface="Calibri"/>
              </a:rPr>
              <a:t>pa</a:t>
            </a:r>
            <a:r>
              <a:rPr spc="4" dirty="0">
                <a:latin typeface="Calibri"/>
                <a:cs typeface="Calibri"/>
              </a:rPr>
              <a:t>c</a:t>
            </a:r>
            <a:r>
              <a:rPr dirty="0">
                <a:latin typeface="Calibri"/>
                <a:cs typeface="Calibri"/>
              </a:rPr>
              <a:t>t</a:t>
            </a:r>
            <a:r>
              <a:rPr spc="-9" dirty="0">
                <a:latin typeface="Calibri"/>
                <a:cs typeface="Calibri"/>
              </a:rPr>
              <a:t> </a:t>
            </a:r>
            <a:r>
              <a:rPr spc="-22" dirty="0">
                <a:latin typeface="Calibri"/>
                <a:cs typeface="Calibri"/>
              </a:rPr>
              <a:t>t</a:t>
            </a:r>
            <a:r>
              <a:rPr dirty="0">
                <a:latin typeface="Calibri"/>
                <a:cs typeface="Calibri"/>
              </a:rPr>
              <a:t>e</a:t>
            </a:r>
            <a:r>
              <a:rPr spc="-31" dirty="0">
                <a:latin typeface="Calibri"/>
                <a:cs typeface="Calibri"/>
              </a:rPr>
              <a:t>s</a:t>
            </a:r>
            <a:r>
              <a:rPr dirty="0">
                <a:latin typeface="Calibri"/>
                <a:cs typeface="Calibri"/>
              </a:rPr>
              <a:t>t</a:t>
            </a:r>
            <a:r>
              <a:rPr spc="22" dirty="0">
                <a:latin typeface="Calibri"/>
                <a:cs typeface="Calibri"/>
              </a:rPr>
              <a:t> </a:t>
            </a:r>
            <a:r>
              <a:rPr spc="-26" dirty="0">
                <a:latin typeface="Calibri"/>
                <a:cs typeface="Calibri"/>
              </a:rPr>
              <a:t>w</a:t>
            </a:r>
            <a:r>
              <a:rPr dirty="0">
                <a:latin typeface="Calibri"/>
                <a:cs typeface="Calibri"/>
              </a:rPr>
              <a:t>as </a:t>
            </a:r>
            <a:r>
              <a:rPr spc="-9" dirty="0">
                <a:latin typeface="Calibri"/>
                <a:cs typeface="Calibri"/>
              </a:rPr>
              <a:t>c</a:t>
            </a:r>
            <a:r>
              <a:rPr spc="-4" dirty="0">
                <a:latin typeface="Calibri"/>
                <a:cs typeface="Calibri"/>
              </a:rPr>
              <a:t>on</a:t>
            </a:r>
            <a:r>
              <a:rPr spc="4" dirty="0">
                <a:latin typeface="Calibri"/>
                <a:cs typeface="Calibri"/>
              </a:rPr>
              <a:t>d</a:t>
            </a:r>
            <a:r>
              <a:rPr spc="-4" dirty="0">
                <a:latin typeface="Calibri"/>
                <a:cs typeface="Calibri"/>
              </a:rPr>
              <a:t>u</a:t>
            </a:r>
            <a:r>
              <a:rPr spc="4" dirty="0">
                <a:latin typeface="Calibri"/>
                <a:cs typeface="Calibri"/>
              </a:rPr>
              <a:t>c</a:t>
            </a:r>
            <a:r>
              <a:rPr spc="-22" dirty="0">
                <a:latin typeface="Calibri"/>
                <a:cs typeface="Calibri"/>
              </a:rPr>
              <a:t>t</a:t>
            </a:r>
            <a:r>
              <a:rPr dirty="0">
                <a:latin typeface="Calibri"/>
                <a:cs typeface="Calibri"/>
              </a:rPr>
              <a:t>ed</a:t>
            </a:r>
            <a:r>
              <a:rPr spc="-31" dirty="0">
                <a:latin typeface="Calibri"/>
                <a:cs typeface="Calibri"/>
              </a:rPr>
              <a:t> </a:t>
            </a:r>
            <a:r>
              <a:rPr spc="-9" dirty="0">
                <a:latin typeface="Calibri"/>
                <a:cs typeface="Calibri"/>
              </a:rPr>
              <a:t>b</a:t>
            </a:r>
            <a:r>
              <a:rPr dirty="0">
                <a:latin typeface="Calibri"/>
                <a:cs typeface="Calibri"/>
              </a:rPr>
              <a:t>y</a:t>
            </a:r>
            <a:r>
              <a:rPr spc="-13" dirty="0">
                <a:latin typeface="Calibri"/>
                <a:cs typeface="Calibri"/>
              </a:rPr>
              <a:t> </a:t>
            </a:r>
            <a:r>
              <a:rPr dirty="0">
                <a:latin typeface="Calibri"/>
                <a:cs typeface="Calibri"/>
              </a:rPr>
              <a:t>as</a:t>
            </a:r>
            <a:r>
              <a:rPr spc="-9" dirty="0">
                <a:latin typeface="Calibri"/>
                <a:cs typeface="Calibri"/>
              </a:rPr>
              <a:t>s</a:t>
            </a:r>
            <a:r>
              <a:rPr dirty="0">
                <a:latin typeface="Calibri"/>
                <a:cs typeface="Calibri"/>
              </a:rPr>
              <a:t>i</a:t>
            </a:r>
            <a:r>
              <a:rPr spc="-9" dirty="0">
                <a:latin typeface="Calibri"/>
                <a:cs typeface="Calibri"/>
              </a:rPr>
              <a:t>m</a:t>
            </a:r>
            <a:r>
              <a:rPr dirty="0">
                <a:latin typeface="Calibri"/>
                <a:cs typeface="Calibri"/>
              </a:rPr>
              <a:t>i</a:t>
            </a:r>
            <a:r>
              <a:rPr spc="-9" dirty="0">
                <a:latin typeface="Calibri"/>
                <a:cs typeface="Calibri"/>
              </a:rPr>
              <a:t>l</a:t>
            </a:r>
            <a:r>
              <a:rPr spc="-22" dirty="0">
                <a:latin typeface="Calibri"/>
                <a:cs typeface="Calibri"/>
              </a:rPr>
              <a:t>a</a:t>
            </a:r>
            <a:r>
              <a:rPr dirty="0">
                <a:latin typeface="Calibri"/>
                <a:cs typeface="Calibri"/>
              </a:rPr>
              <a:t>ting</a:t>
            </a:r>
            <a:r>
              <a:rPr spc="48" dirty="0">
                <a:latin typeface="Calibri"/>
                <a:cs typeface="Calibri"/>
              </a:rPr>
              <a:t> </a:t>
            </a:r>
            <a:r>
              <a:rPr dirty="0">
                <a:latin typeface="Calibri"/>
                <a:cs typeface="Calibri"/>
              </a:rPr>
              <a:t>Wind</a:t>
            </a:r>
            <a:r>
              <a:rPr spc="-4" dirty="0">
                <a:latin typeface="Calibri"/>
                <a:cs typeface="Calibri"/>
              </a:rPr>
              <a:t>s</a:t>
            </a:r>
            <a:r>
              <a:rPr spc="-26" dirty="0">
                <a:latin typeface="Calibri"/>
                <a:cs typeface="Calibri"/>
              </a:rPr>
              <a:t>a</a:t>
            </a:r>
            <a:r>
              <a:rPr dirty="0">
                <a:latin typeface="Calibri"/>
                <a:cs typeface="Calibri"/>
              </a:rPr>
              <a:t>t</a:t>
            </a:r>
            <a:r>
              <a:rPr spc="4" dirty="0">
                <a:latin typeface="Calibri"/>
                <a:cs typeface="Calibri"/>
              </a:rPr>
              <a:t> </a:t>
            </a:r>
            <a:r>
              <a:rPr spc="-4" dirty="0">
                <a:latin typeface="Calibri"/>
                <a:cs typeface="Calibri"/>
              </a:rPr>
              <a:t>SS</a:t>
            </a:r>
            <a:r>
              <a:rPr dirty="0">
                <a:latin typeface="Calibri"/>
                <a:cs typeface="Calibri"/>
              </a:rPr>
              <a:t>T</a:t>
            </a:r>
            <a:r>
              <a:rPr spc="-18" dirty="0">
                <a:latin typeface="Calibri"/>
                <a:cs typeface="Calibri"/>
              </a:rPr>
              <a:t> </a:t>
            </a:r>
            <a:r>
              <a:rPr spc="-4" dirty="0">
                <a:latin typeface="Calibri"/>
                <a:cs typeface="Calibri"/>
              </a:rPr>
              <a:t>o</a:t>
            </a:r>
            <a:r>
              <a:rPr dirty="0">
                <a:latin typeface="Calibri"/>
                <a:cs typeface="Calibri"/>
              </a:rPr>
              <a:t>n M</a:t>
            </a:r>
            <a:r>
              <a:rPr spc="-9" dirty="0">
                <a:latin typeface="Calibri"/>
                <a:cs typeface="Calibri"/>
              </a:rPr>
              <a:t>G</a:t>
            </a:r>
            <a:r>
              <a:rPr spc="-4" dirty="0">
                <a:latin typeface="Calibri"/>
                <a:cs typeface="Calibri"/>
              </a:rPr>
              <a:t>D</a:t>
            </a:r>
            <a:r>
              <a:rPr spc="4" dirty="0">
                <a:latin typeface="Calibri"/>
                <a:cs typeface="Calibri"/>
              </a:rPr>
              <a:t>S</a:t>
            </a:r>
            <a:r>
              <a:rPr spc="-9" dirty="0">
                <a:latin typeface="Calibri"/>
                <a:cs typeface="Calibri"/>
              </a:rPr>
              <a:t>S</a:t>
            </a:r>
            <a:r>
              <a:rPr dirty="0">
                <a:latin typeface="Calibri"/>
                <a:cs typeface="Calibri"/>
              </a:rPr>
              <a:t>T</a:t>
            </a:r>
            <a:r>
              <a:rPr spc="-13" dirty="0">
                <a:latin typeface="Calibri"/>
                <a:cs typeface="Calibri"/>
              </a:rPr>
              <a:t> </a:t>
            </a:r>
            <a:r>
              <a:rPr dirty="0">
                <a:latin typeface="Calibri"/>
                <a:cs typeface="Calibri"/>
              </a:rPr>
              <a:t>anal</a:t>
            </a:r>
            <a:r>
              <a:rPr spc="-18" dirty="0">
                <a:latin typeface="Calibri"/>
                <a:cs typeface="Calibri"/>
              </a:rPr>
              <a:t>y</a:t>
            </a:r>
            <a:r>
              <a:rPr spc="-4" dirty="0">
                <a:latin typeface="Calibri"/>
                <a:cs typeface="Calibri"/>
              </a:rPr>
              <a:t>s</a:t>
            </a:r>
            <a:r>
              <a:rPr spc="-9" dirty="0">
                <a:latin typeface="Calibri"/>
                <a:cs typeface="Calibri"/>
              </a:rPr>
              <a:t>i</a:t>
            </a:r>
            <a:r>
              <a:rPr dirty="0">
                <a:latin typeface="Calibri"/>
                <a:cs typeface="Calibri"/>
              </a:rPr>
              <a:t>s </a:t>
            </a:r>
            <a:r>
              <a:rPr spc="-35" dirty="0">
                <a:latin typeface="Calibri"/>
                <a:cs typeface="Calibri"/>
              </a:rPr>
              <a:t>f</a:t>
            </a:r>
            <a:r>
              <a:rPr spc="-4" dirty="0">
                <a:latin typeface="Calibri"/>
                <a:cs typeface="Calibri"/>
              </a:rPr>
              <a:t>o</a:t>
            </a:r>
            <a:r>
              <a:rPr dirty="0">
                <a:latin typeface="Calibri"/>
                <a:cs typeface="Calibri"/>
              </a:rPr>
              <a:t>r</a:t>
            </a:r>
            <a:r>
              <a:rPr spc="-9" dirty="0">
                <a:latin typeface="Calibri"/>
                <a:cs typeface="Calibri"/>
              </a:rPr>
              <a:t> </a:t>
            </a:r>
            <a:r>
              <a:rPr dirty="0">
                <a:latin typeface="Calibri"/>
                <a:cs typeface="Calibri"/>
              </a:rPr>
              <a:t>the</a:t>
            </a:r>
            <a:r>
              <a:rPr spc="-9" dirty="0">
                <a:latin typeface="Calibri"/>
                <a:cs typeface="Calibri"/>
              </a:rPr>
              <a:t> </a:t>
            </a:r>
            <a:r>
              <a:rPr spc="-4" dirty="0">
                <a:latin typeface="Calibri"/>
                <a:cs typeface="Calibri"/>
              </a:rPr>
              <a:t>perio</a:t>
            </a:r>
            <a:r>
              <a:rPr dirty="0">
                <a:latin typeface="Calibri"/>
                <a:cs typeface="Calibri"/>
              </a:rPr>
              <a:t>d </a:t>
            </a:r>
            <a:r>
              <a:rPr spc="-4" dirty="0">
                <a:latin typeface="Calibri"/>
                <a:cs typeface="Calibri"/>
              </a:rPr>
              <a:t>f</a:t>
            </a:r>
            <a:r>
              <a:rPr spc="-35" dirty="0">
                <a:latin typeface="Calibri"/>
                <a:cs typeface="Calibri"/>
              </a:rPr>
              <a:t>r</a:t>
            </a:r>
            <a:r>
              <a:rPr spc="-4" dirty="0">
                <a:latin typeface="Calibri"/>
                <a:cs typeface="Calibri"/>
              </a:rPr>
              <a:t>o</a:t>
            </a:r>
            <a:r>
              <a:rPr dirty="0">
                <a:latin typeface="Calibri"/>
                <a:cs typeface="Calibri"/>
              </a:rPr>
              <a:t>m </a:t>
            </a:r>
            <a:r>
              <a:rPr spc="-4" dirty="0">
                <a:latin typeface="Calibri"/>
                <a:cs typeface="Calibri"/>
              </a:rPr>
              <a:t>O</a:t>
            </a:r>
            <a:r>
              <a:rPr spc="4" dirty="0">
                <a:latin typeface="Calibri"/>
                <a:cs typeface="Calibri"/>
              </a:rPr>
              <a:t>c</a:t>
            </a:r>
            <a:r>
              <a:rPr dirty="0">
                <a:latin typeface="Calibri"/>
                <a:cs typeface="Calibri"/>
              </a:rPr>
              <a:t>t.</a:t>
            </a:r>
            <a:r>
              <a:rPr spc="-22" dirty="0">
                <a:latin typeface="Calibri"/>
                <a:cs typeface="Calibri"/>
              </a:rPr>
              <a:t> </a:t>
            </a:r>
            <a:r>
              <a:rPr dirty="0">
                <a:latin typeface="Calibri"/>
                <a:cs typeface="Calibri"/>
              </a:rPr>
              <a:t>2</a:t>
            </a:r>
            <a:r>
              <a:rPr spc="4" dirty="0">
                <a:latin typeface="Calibri"/>
                <a:cs typeface="Calibri"/>
              </a:rPr>
              <a:t>0</a:t>
            </a:r>
            <a:r>
              <a:rPr dirty="0">
                <a:latin typeface="Calibri"/>
                <a:cs typeface="Calibri"/>
              </a:rPr>
              <a:t>11</a:t>
            </a:r>
            <a:r>
              <a:rPr spc="-22" dirty="0">
                <a:latin typeface="Calibri"/>
                <a:cs typeface="Calibri"/>
              </a:rPr>
              <a:t> t</a:t>
            </a:r>
            <a:r>
              <a:rPr dirty="0">
                <a:latin typeface="Calibri"/>
                <a:cs typeface="Calibri"/>
              </a:rPr>
              <a:t>o Ma</a:t>
            </a:r>
            <a:r>
              <a:rPr spc="-179" dirty="0">
                <a:latin typeface="Calibri"/>
                <a:cs typeface="Calibri"/>
              </a:rPr>
              <a:t>r</a:t>
            </a:r>
            <a:r>
              <a:rPr dirty="0">
                <a:latin typeface="Calibri"/>
                <a:cs typeface="Calibri"/>
              </a:rPr>
              <a:t>. 20</a:t>
            </a:r>
            <a:r>
              <a:rPr spc="4" dirty="0">
                <a:latin typeface="Calibri"/>
                <a:cs typeface="Calibri"/>
              </a:rPr>
              <a:t>1</a:t>
            </a:r>
            <a:r>
              <a:rPr dirty="0">
                <a:latin typeface="Calibri"/>
                <a:cs typeface="Calibri"/>
              </a:rPr>
              <a:t>2,</a:t>
            </a:r>
            <a:r>
              <a:rPr spc="-35" dirty="0">
                <a:latin typeface="Calibri"/>
                <a:cs typeface="Calibri"/>
              </a:rPr>
              <a:t> </a:t>
            </a:r>
            <a:r>
              <a:rPr dirty="0">
                <a:latin typeface="Calibri"/>
                <a:cs typeface="Calibri"/>
              </a:rPr>
              <a:t>and</a:t>
            </a:r>
            <a:r>
              <a:rPr spc="-4" dirty="0">
                <a:latin typeface="Calibri"/>
                <a:cs typeface="Calibri"/>
              </a:rPr>
              <a:t> </a:t>
            </a:r>
            <a:r>
              <a:rPr dirty="0">
                <a:latin typeface="Calibri"/>
                <a:cs typeface="Calibri"/>
              </a:rPr>
              <a:t>each</a:t>
            </a:r>
            <a:r>
              <a:rPr spc="-9" dirty="0">
                <a:latin typeface="Calibri"/>
                <a:cs typeface="Calibri"/>
              </a:rPr>
              <a:t> </a:t>
            </a:r>
            <a:r>
              <a:rPr dirty="0">
                <a:latin typeface="Calibri"/>
                <a:cs typeface="Calibri"/>
              </a:rPr>
              <a:t>anal</a:t>
            </a:r>
            <a:r>
              <a:rPr spc="-18" dirty="0">
                <a:latin typeface="Calibri"/>
                <a:cs typeface="Calibri"/>
              </a:rPr>
              <a:t>y</a:t>
            </a:r>
            <a:r>
              <a:rPr spc="-4" dirty="0">
                <a:latin typeface="Calibri"/>
                <a:cs typeface="Calibri"/>
              </a:rPr>
              <a:t>s</a:t>
            </a:r>
            <a:r>
              <a:rPr spc="-9" dirty="0">
                <a:latin typeface="Calibri"/>
                <a:cs typeface="Calibri"/>
              </a:rPr>
              <a:t>i</a:t>
            </a:r>
            <a:r>
              <a:rPr dirty="0">
                <a:latin typeface="Calibri"/>
                <a:cs typeface="Calibri"/>
              </a:rPr>
              <a:t>s</a:t>
            </a:r>
            <a:r>
              <a:rPr spc="18" dirty="0">
                <a:latin typeface="Calibri"/>
                <a:cs typeface="Calibri"/>
              </a:rPr>
              <a:t> </a:t>
            </a:r>
            <a:r>
              <a:rPr spc="-26" dirty="0">
                <a:latin typeface="Calibri"/>
                <a:cs typeface="Calibri"/>
              </a:rPr>
              <a:t>w</a:t>
            </a:r>
            <a:r>
              <a:rPr dirty="0">
                <a:latin typeface="Calibri"/>
                <a:cs typeface="Calibri"/>
              </a:rPr>
              <a:t>as </a:t>
            </a:r>
            <a:r>
              <a:rPr spc="-9" dirty="0">
                <a:latin typeface="Calibri"/>
                <a:cs typeface="Calibri"/>
              </a:rPr>
              <a:t>c</a:t>
            </a:r>
            <a:r>
              <a:rPr spc="-4" dirty="0">
                <a:latin typeface="Calibri"/>
                <a:cs typeface="Calibri"/>
              </a:rPr>
              <a:t>ompa</a:t>
            </a:r>
            <a:r>
              <a:rPr spc="-26" dirty="0">
                <a:latin typeface="Calibri"/>
                <a:cs typeface="Calibri"/>
              </a:rPr>
              <a:t>r</a:t>
            </a:r>
            <a:r>
              <a:rPr dirty="0">
                <a:latin typeface="Calibri"/>
                <a:cs typeface="Calibri"/>
              </a:rPr>
              <a:t>ed w</a:t>
            </a:r>
            <a:r>
              <a:rPr spc="-9" dirty="0">
                <a:latin typeface="Calibri"/>
                <a:cs typeface="Calibri"/>
              </a:rPr>
              <a:t>i</a:t>
            </a:r>
            <a:r>
              <a:rPr dirty="0">
                <a:latin typeface="Calibri"/>
                <a:cs typeface="Calibri"/>
              </a:rPr>
              <a:t>th</a:t>
            </a:r>
            <a:r>
              <a:rPr spc="4" dirty="0">
                <a:latin typeface="Calibri"/>
                <a:cs typeface="Calibri"/>
              </a:rPr>
              <a:t> </a:t>
            </a:r>
            <a:r>
              <a:rPr spc="-4" dirty="0">
                <a:latin typeface="Calibri"/>
                <a:cs typeface="Calibri"/>
              </a:rPr>
              <a:t>b</a:t>
            </a:r>
            <a:r>
              <a:rPr spc="4" dirty="0">
                <a:latin typeface="Calibri"/>
                <a:cs typeface="Calibri"/>
              </a:rPr>
              <a:t>u</a:t>
            </a:r>
            <a:r>
              <a:rPr spc="-13" dirty="0">
                <a:latin typeface="Calibri"/>
                <a:cs typeface="Calibri"/>
              </a:rPr>
              <a:t>o</a:t>
            </a:r>
            <a:r>
              <a:rPr dirty="0">
                <a:latin typeface="Calibri"/>
                <a:cs typeface="Calibri"/>
              </a:rPr>
              <a:t>y</a:t>
            </a:r>
            <a:r>
              <a:rPr spc="-26" dirty="0">
                <a:latin typeface="Calibri"/>
                <a:cs typeface="Calibri"/>
              </a:rPr>
              <a:t> </a:t>
            </a:r>
            <a:r>
              <a:rPr spc="-4" dirty="0">
                <a:latin typeface="Calibri"/>
                <a:cs typeface="Calibri"/>
              </a:rPr>
              <a:t>SS</a:t>
            </a:r>
            <a:r>
              <a:rPr spc="-175" dirty="0">
                <a:latin typeface="Calibri"/>
                <a:cs typeface="Calibri"/>
              </a:rPr>
              <a:t>T</a:t>
            </a:r>
            <a:r>
              <a:rPr dirty="0">
                <a:latin typeface="Calibri"/>
                <a:cs typeface="Calibri"/>
              </a:rPr>
              <a:t>.</a:t>
            </a:r>
          </a:p>
          <a:p>
            <a:pPr marL="262238" indent="-251102">
              <a:buFont typeface="Arial"/>
              <a:buChar char="•"/>
              <a:tabLst>
                <a:tab pos="262794" algn="l"/>
              </a:tabLst>
            </a:pPr>
            <a:r>
              <a:rPr dirty="0">
                <a:latin typeface="Calibri"/>
                <a:cs typeface="Calibri"/>
              </a:rPr>
              <a:t>Ass</a:t>
            </a:r>
            <a:r>
              <a:rPr spc="-9" dirty="0">
                <a:latin typeface="Calibri"/>
                <a:cs typeface="Calibri"/>
              </a:rPr>
              <a:t>i</a:t>
            </a:r>
            <a:r>
              <a:rPr dirty="0">
                <a:latin typeface="Calibri"/>
                <a:cs typeface="Calibri"/>
              </a:rPr>
              <a:t>m</a:t>
            </a:r>
            <a:r>
              <a:rPr spc="-9" dirty="0">
                <a:latin typeface="Calibri"/>
                <a:cs typeface="Calibri"/>
              </a:rPr>
              <a:t>i</a:t>
            </a:r>
            <a:r>
              <a:rPr dirty="0">
                <a:latin typeface="Calibri"/>
                <a:cs typeface="Calibri"/>
              </a:rPr>
              <a:t>l</a:t>
            </a:r>
            <a:r>
              <a:rPr spc="-26" dirty="0">
                <a:latin typeface="Calibri"/>
                <a:cs typeface="Calibri"/>
              </a:rPr>
              <a:t>a</a:t>
            </a:r>
            <a:r>
              <a:rPr dirty="0">
                <a:latin typeface="Calibri"/>
                <a:cs typeface="Calibri"/>
              </a:rPr>
              <a:t>ting</a:t>
            </a:r>
            <a:r>
              <a:rPr spc="35" dirty="0">
                <a:latin typeface="Calibri"/>
                <a:cs typeface="Calibri"/>
              </a:rPr>
              <a:t> </a:t>
            </a:r>
            <a:r>
              <a:rPr dirty="0">
                <a:latin typeface="Calibri"/>
                <a:cs typeface="Calibri"/>
              </a:rPr>
              <a:t>Wind</a:t>
            </a:r>
            <a:r>
              <a:rPr spc="-4" dirty="0">
                <a:latin typeface="Calibri"/>
                <a:cs typeface="Calibri"/>
              </a:rPr>
              <a:t>s</a:t>
            </a:r>
            <a:r>
              <a:rPr spc="-26" dirty="0">
                <a:latin typeface="Calibri"/>
                <a:cs typeface="Calibri"/>
              </a:rPr>
              <a:t>a</a:t>
            </a:r>
            <a:r>
              <a:rPr dirty="0">
                <a:latin typeface="Calibri"/>
                <a:cs typeface="Calibri"/>
              </a:rPr>
              <a:t>t</a:t>
            </a:r>
            <a:r>
              <a:rPr spc="-4" dirty="0">
                <a:latin typeface="Calibri"/>
                <a:cs typeface="Calibri"/>
              </a:rPr>
              <a:t> SS</a:t>
            </a:r>
            <a:r>
              <a:rPr dirty="0">
                <a:latin typeface="Calibri"/>
                <a:cs typeface="Calibri"/>
              </a:rPr>
              <a:t>T</a:t>
            </a:r>
            <a:r>
              <a:rPr spc="-9" dirty="0">
                <a:latin typeface="Calibri"/>
                <a:cs typeface="Calibri"/>
              </a:rPr>
              <a:t> </a:t>
            </a:r>
            <a:r>
              <a:rPr spc="-22" dirty="0">
                <a:latin typeface="Calibri"/>
                <a:cs typeface="Calibri"/>
              </a:rPr>
              <a:t>r</a:t>
            </a:r>
            <a:r>
              <a:rPr dirty="0">
                <a:latin typeface="Calibri"/>
                <a:cs typeface="Calibri"/>
              </a:rPr>
              <a:t>edu</a:t>
            </a:r>
            <a:r>
              <a:rPr spc="4" dirty="0">
                <a:latin typeface="Calibri"/>
                <a:cs typeface="Calibri"/>
              </a:rPr>
              <a:t>c</a:t>
            </a:r>
            <a:r>
              <a:rPr dirty="0">
                <a:latin typeface="Calibri"/>
                <a:cs typeface="Calibri"/>
              </a:rPr>
              <a:t>ed</a:t>
            </a:r>
            <a:r>
              <a:rPr spc="-9" dirty="0">
                <a:latin typeface="Calibri"/>
                <a:cs typeface="Calibri"/>
              </a:rPr>
              <a:t> </a:t>
            </a:r>
            <a:r>
              <a:rPr dirty="0">
                <a:latin typeface="Calibri"/>
                <a:cs typeface="Calibri"/>
              </a:rPr>
              <a:t>the</a:t>
            </a:r>
            <a:r>
              <a:rPr spc="-9" dirty="0">
                <a:latin typeface="Calibri"/>
                <a:cs typeface="Calibri"/>
              </a:rPr>
              <a:t> </a:t>
            </a:r>
            <a:r>
              <a:rPr dirty="0">
                <a:latin typeface="Calibri"/>
                <a:cs typeface="Calibri"/>
              </a:rPr>
              <a:t>RM</a:t>
            </a:r>
            <a:r>
              <a:rPr spc="-4" dirty="0">
                <a:latin typeface="Calibri"/>
                <a:cs typeface="Calibri"/>
              </a:rPr>
              <a:t>S</a:t>
            </a:r>
            <a:r>
              <a:rPr dirty="0">
                <a:latin typeface="Calibri"/>
                <a:cs typeface="Calibri"/>
              </a:rPr>
              <a:t>D</a:t>
            </a:r>
            <a:r>
              <a:rPr spc="-9" dirty="0">
                <a:latin typeface="Calibri"/>
                <a:cs typeface="Calibri"/>
              </a:rPr>
              <a:t> </a:t>
            </a:r>
            <a:r>
              <a:rPr dirty="0">
                <a:latin typeface="Calibri"/>
                <a:cs typeface="Calibri"/>
              </a:rPr>
              <a:t>in</a:t>
            </a:r>
            <a:r>
              <a:rPr spc="-4" dirty="0">
                <a:latin typeface="Calibri"/>
                <a:cs typeface="Calibri"/>
              </a:rPr>
              <a:t> </a:t>
            </a:r>
            <a:r>
              <a:rPr dirty="0">
                <a:latin typeface="Calibri"/>
                <a:cs typeface="Calibri"/>
              </a:rPr>
              <a:t>the</a:t>
            </a:r>
            <a:r>
              <a:rPr spc="-9" dirty="0">
                <a:latin typeface="Calibri"/>
                <a:cs typeface="Calibri"/>
              </a:rPr>
              <a:t> </a:t>
            </a:r>
            <a:r>
              <a:rPr dirty="0">
                <a:latin typeface="Calibri"/>
                <a:cs typeface="Calibri"/>
              </a:rPr>
              <a:t>global</a:t>
            </a:r>
            <a:r>
              <a:rPr spc="-13" dirty="0">
                <a:latin typeface="Calibri"/>
                <a:cs typeface="Calibri"/>
              </a:rPr>
              <a:t> </a:t>
            </a:r>
            <a:r>
              <a:rPr spc="-4" dirty="0">
                <a:latin typeface="Calibri"/>
                <a:cs typeface="Calibri"/>
              </a:rPr>
              <a:t>ocea</a:t>
            </a:r>
            <a:r>
              <a:rPr dirty="0">
                <a:latin typeface="Calibri"/>
                <a:cs typeface="Calibri"/>
              </a:rPr>
              <a:t>n</a:t>
            </a:r>
            <a:r>
              <a:rPr spc="-4" dirty="0">
                <a:latin typeface="Calibri"/>
                <a:cs typeface="Calibri"/>
              </a:rPr>
              <a:t> </a:t>
            </a:r>
            <a:r>
              <a:rPr spc="-9" dirty="0">
                <a:latin typeface="Calibri"/>
                <a:cs typeface="Calibri"/>
              </a:rPr>
              <a:t>b</a:t>
            </a:r>
            <a:r>
              <a:rPr dirty="0">
                <a:latin typeface="Calibri"/>
                <a:cs typeface="Calibri"/>
              </a:rPr>
              <a:t>y</a:t>
            </a:r>
            <a:r>
              <a:rPr spc="-13" dirty="0">
                <a:latin typeface="Calibri"/>
                <a:cs typeface="Calibri"/>
              </a:rPr>
              <a:t> </a:t>
            </a:r>
            <a:r>
              <a:rPr dirty="0">
                <a:latin typeface="Calibri"/>
                <a:cs typeface="Calibri"/>
              </a:rPr>
              <a:t>about</a:t>
            </a:r>
          </a:p>
        </p:txBody>
      </p:sp>
      <p:sp>
        <p:nvSpPr>
          <p:cNvPr id="20" name="object 20"/>
          <p:cNvSpPr txBox="1"/>
          <p:nvPr/>
        </p:nvSpPr>
        <p:spPr>
          <a:xfrm>
            <a:off x="609600" y="2971800"/>
            <a:ext cx="5175062" cy="276999"/>
          </a:xfrm>
          <a:prstGeom prst="rect">
            <a:avLst/>
          </a:prstGeom>
        </p:spPr>
        <p:txBody>
          <a:bodyPr vert="horz" wrap="square" lIns="0" tIns="0" rIns="0" bIns="0" rtlCol="0">
            <a:spAutoFit/>
          </a:bodyPr>
          <a:lstStyle/>
          <a:p>
            <a:pPr marL="11135"/>
            <a:r>
              <a:rPr dirty="0">
                <a:latin typeface="Calibri"/>
                <a:cs typeface="Calibri"/>
              </a:rPr>
              <a:t>0.0</a:t>
            </a:r>
            <a:r>
              <a:rPr spc="4" dirty="0">
                <a:latin typeface="Calibri"/>
                <a:cs typeface="Calibri"/>
              </a:rPr>
              <a:t>2</a:t>
            </a:r>
            <a:r>
              <a:rPr dirty="0">
                <a:latin typeface="Arial Unicode MS"/>
                <a:cs typeface="Arial Unicode MS"/>
              </a:rPr>
              <a:t>°</a:t>
            </a:r>
            <a:r>
              <a:rPr spc="-13" dirty="0">
                <a:latin typeface="Calibri"/>
                <a:cs typeface="Calibri"/>
              </a:rPr>
              <a:t>C</a:t>
            </a:r>
            <a:r>
              <a:rPr dirty="0">
                <a:latin typeface="Calibri"/>
                <a:cs typeface="Calibri"/>
              </a:rPr>
              <a:t>,</a:t>
            </a:r>
            <a:r>
              <a:rPr spc="-39" dirty="0">
                <a:latin typeface="Calibri"/>
                <a:cs typeface="Calibri"/>
              </a:rPr>
              <a:t> </a:t>
            </a:r>
            <a:r>
              <a:rPr spc="-9" dirty="0">
                <a:latin typeface="Calibri"/>
                <a:cs typeface="Calibri"/>
              </a:rPr>
              <a:t>c</a:t>
            </a:r>
            <a:r>
              <a:rPr spc="-4" dirty="0">
                <a:latin typeface="Calibri"/>
                <a:cs typeface="Calibri"/>
              </a:rPr>
              <a:t>ompa</a:t>
            </a:r>
            <a:r>
              <a:rPr spc="-26" dirty="0">
                <a:latin typeface="Calibri"/>
                <a:cs typeface="Calibri"/>
              </a:rPr>
              <a:t>r</a:t>
            </a:r>
            <a:r>
              <a:rPr dirty="0">
                <a:latin typeface="Calibri"/>
                <a:cs typeface="Calibri"/>
              </a:rPr>
              <a:t>ed</a:t>
            </a:r>
            <a:r>
              <a:rPr spc="-9" dirty="0">
                <a:latin typeface="Calibri"/>
                <a:cs typeface="Calibri"/>
              </a:rPr>
              <a:t> </a:t>
            </a:r>
            <a:r>
              <a:rPr spc="-22" dirty="0">
                <a:latin typeface="Calibri"/>
                <a:cs typeface="Calibri"/>
              </a:rPr>
              <a:t>t</a:t>
            </a:r>
            <a:r>
              <a:rPr dirty="0">
                <a:latin typeface="Calibri"/>
                <a:cs typeface="Calibri"/>
              </a:rPr>
              <a:t>o t</a:t>
            </a:r>
            <a:r>
              <a:rPr spc="4" dirty="0">
                <a:latin typeface="Calibri"/>
                <a:cs typeface="Calibri"/>
              </a:rPr>
              <a:t>h</a:t>
            </a:r>
            <a:r>
              <a:rPr dirty="0">
                <a:latin typeface="Calibri"/>
                <a:cs typeface="Calibri"/>
              </a:rPr>
              <a:t>e</a:t>
            </a:r>
            <a:r>
              <a:rPr spc="-9" dirty="0">
                <a:latin typeface="Calibri"/>
                <a:cs typeface="Calibri"/>
              </a:rPr>
              <a:t> </a:t>
            </a:r>
            <a:r>
              <a:rPr spc="-35" dirty="0">
                <a:latin typeface="Calibri"/>
                <a:cs typeface="Calibri"/>
              </a:rPr>
              <a:t>r</a:t>
            </a:r>
            <a:r>
              <a:rPr spc="-4" dirty="0">
                <a:latin typeface="Calibri"/>
                <a:cs typeface="Calibri"/>
              </a:rPr>
              <a:t>outin</a:t>
            </a:r>
            <a:r>
              <a:rPr dirty="0">
                <a:latin typeface="Calibri"/>
                <a:cs typeface="Calibri"/>
              </a:rPr>
              <a:t>e</a:t>
            </a:r>
            <a:r>
              <a:rPr spc="4" dirty="0">
                <a:latin typeface="Calibri"/>
                <a:cs typeface="Calibri"/>
              </a:rPr>
              <a:t> </a:t>
            </a:r>
            <a:r>
              <a:rPr dirty="0">
                <a:latin typeface="Calibri"/>
                <a:cs typeface="Calibri"/>
              </a:rPr>
              <a:t>a</a:t>
            </a:r>
            <a:r>
              <a:rPr spc="4" dirty="0">
                <a:latin typeface="Calibri"/>
                <a:cs typeface="Calibri"/>
              </a:rPr>
              <a:t>n</a:t>
            </a:r>
            <a:r>
              <a:rPr dirty="0">
                <a:latin typeface="Calibri"/>
                <a:cs typeface="Calibri"/>
              </a:rPr>
              <a:t>al</a:t>
            </a:r>
            <a:r>
              <a:rPr spc="-22" dirty="0">
                <a:latin typeface="Calibri"/>
                <a:cs typeface="Calibri"/>
              </a:rPr>
              <a:t>y</a:t>
            </a:r>
            <a:r>
              <a:rPr spc="-4" dirty="0">
                <a:latin typeface="Calibri"/>
                <a:cs typeface="Calibri"/>
              </a:rPr>
              <a:t>s</a:t>
            </a:r>
            <a:r>
              <a:rPr spc="-9" dirty="0">
                <a:latin typeface="Calibri"/>
                <a:cs typeface="Calibri"/>
              </a:rPr>
              <a:t>i</a:t>
            </a:r>
            <a:r>
              <a:rPr spc="-4" dirty="0">
                <a:latin typeface="Calibri"/>
                <a:cs typeface="Calibri"/>
              </a:rPr>
              <a:t>s.</a:t>
            </a:r>
            <a:endParaRPr dirty="0">
              <a:latin typeface="Calibri"/>
              <a:cs typeface="Calibri"/>
            </a:endParaRPr>
          </a:p>
        </p:txBody>
      </p:sp>
      <p:sp>
        <p:nvSpPr>
          <p:cNvPr id="21" name="object 21"/>
          <p:cNvSpPr txBox="1"/>
          <p:nvPr/>
        </p:nvSpPr>
        <p:spPr>
          <a:xfrm>
            <a:off x="152400" y="4343400"/>
            <a:ext cx="246221" cy="633933"/>
          </a:xfrm>
          <a:prstGeom prst="rect">
            <a:avLst/>
          </a:prstGeom>
        </p:spPr>
        <p:txBody>
          <a:bodyPr vert="vert270" wrap="square" lIns="0" tIns="0" rIns="0" bIns="0" rtlCol="0">
            <a:spAutoFit/>
          </a:bodyPr>
          <a:lstStyle/>
          <a:p>
            <a:pPr marL="11135"/>
            <a:r>
              <a:rPr sz="1600" dirty="0">
                <a:latin typeface="Arial"/>
                <a:cs typeface="Arial"/>
              </a:rPr>
              <a:t>RMSD</a:t>
            </a:r>
          </a:p>
        </p:txBody>
      </p:sp>
      <p:sp>
        <p:nvSpPr>
          <p:cNvPr id="22" name="object 22"/>
          <p:cNvSpPr txBox="1"/>
          <p:nvPr/>
        </p:nvSpPr>
        <p:spPr>
          <a:xfrm>
            <a:off x="838200" y="3505200"/>
            <a:ext cx="2154234" cy="246221"/>
          </a:xfrm>
          <a:prstGeom prst="rect">
            <a:avLst/>
          </a:prstGeom>
        </p:spPr>
        <p:txBody>
          <a:bodyPr vert="horz" wrap="square" lIns="0" tIns="0" rIns="0" bIns="0" rtlCol="0">
            <a:spAutoFit/>
          </a:bodyPr>
          <a:lstStyle/>
          <a:p>
            <a:pPr marL="11135"/>
            <a:r>
              <a:rPr sz="1600" dirty="0">
                <a:latin typeface="Arial"/>
                <a:cs typeface="Arial"/>
              </a:rPr>
              <a:t>Glo</a:t>
            </a:r>
            <a:r>
              <a:rPr sz="1600" spc="-9" dirty="0">
                <a:latin typeface="Arial"/>
                <a:cs typeface="Arial"/>
              </a:rPr>
              <a:t>b</a:t>
            </a:r>
            <a:r>
              <a:rPr sz="1600" dirty="0">
                <a:latin typeface="Arial"/>
                <a:cs typeface="Arial"/>
              </a:rPr>
              <a:t>al</a:t>
            </a:r>
            <a:r>
              <a:rPr sz="1600" spc="4" dirty="0">
                <a:latin typeface="Arial"/>
                <a:cs typeface="Arial"/>
              </a:rPr>
              <a:t> </a:t>
            </a:r>
            <a:r>
              <a:rPr sz="1600" dirty="0">
                <a:latin typeface="Arial"/>
                <a:cs typeface="Arial"/>
              </a:rPr>
              <a:t>oc</a:t>
            </a:r>
            <a:r>
              <a:rPr sz="1600" spc="-9" dirty="0">
                <a:latin typeface="Arial"/>
                <a:cs typeface="Arial"/>
              </a:rPr>
              <a:t>e</a:t>
            </a:r>
            <a:r>
              <a:rPr sz="1600" dirty="0">
                <a:latin typeface="Arial"/>
                <a:cs typeface="Arial"/>
              </a:rPr>
              <a:t>an</a:t>
            </a:r>
          </a:p>
        </p:txBody>
      </p:sp>
      <p:graphicFrame>
        <p:nvGraphicFramePr>
          <p:cNvPr id="16" name="object 16"/>
          <p:cNvGraphicFramePr>
            <a:graphicFrameLocks noGrp="1"/>
          </p:cNvGraphicFramePr>
          <p:nvPr/>
        </p:nvGraphicFramePr>
        <p:xfrm>
          <a:off x="762000" y="3962400"/>
          <a:ext cx="5922964" cy="1600200"/>
        </p:xfrm>
        <a:graphic>
          <a:graphicData uri="http://schemas.openxmlformats.org/drawingml/2006/table">
            <a:tbl>
              <a:tblPr firstRow="1" bandRow="1">
                <a:tableStyleId>{2D5ABB26-0587-4C30-8999-92F81FD0307C}</a:tableStyleId>
              </a:tblPr>
              <a:tblGrid>
                <a:gridCol w="1003994"/>
                <a:gridCol w="960662"/>
                <a:gridCol w="1017894"/>
                <a:gridCol w="964790"/>
                <a:gridCol w="923630"/>
                <a:gridCol w="1051994"/>
              </a:tblGrid>
              <a:tr h="217714">
                <a:tc>
                  <a:txBody>
                    <a:bodyPr/>
                    <a:lstStyle/>
                    <a:p>
                      <a:endParaRPr sz="1500" dirty="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dirty="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4">
                      <a:solidFill>
                        <a:srgbClr val="858585"/>
                      </a:solidFill>
                      <a:prstDash val="solid"/>
                    </a:lnT>
                    <a:lnB w="9144">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4">
                      <a:solidFill>
                        <a:srgbClr val="858585"/>
                      </a:solidFill>
                      <a:prstDash val="solid"/>
                    </a:lnT>
                    <a:lnB w="9144">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dirty="0">
                        <a:latin typeface="Arial"/>
                        <a:cs typeface="Arial"/>
                      </a:endParaRPr>
                    </a:p>
                  </a:txBody>
                  <a:tcPr marL="0" marR="0" marT="0" marB="0">
                    <a:lnL w="9525">
                      <a:solidFill>
                        <a:srgbClr val="000000"/>
                      </a:solidFill>
                      <a:prstDash val="solid"/>
                    </a:lnL>
                    <a:lnT w="9144">
                      <a:solidFill>
                        <a:srgbClr val="858585"/>
                      </a:solidFill>
                      <a:prstDash val="solid"/>
                    </a:lnT>
                    <a:lnB w="9144">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4">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4">
                      <a:solidFill>
                        <a:srgbClr val="858585"/>
                      </a:solidFill>
                      <a:prstDash val="solid"/>
                    </a:lnT>
                    <a:lnB w="9144">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4">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4">
                      <a:solidFill>
                        <a:srgbClr val="858585"/>
                      </a:solidFill>
                      <a:prstDash val="solid"/>
                    </a:lnT>
                    <a:lnB w="9143">
                      <a:solidFill>
                        <a:srgbClr val="858585"/>
                      </a:solidFill>
                      <a:prstDash val="solid"/>
                    </a:lnB>
                  </a:tcPr>
                </a:tc>
              </a:tr>
              <a:tr h="217714">
                <a:tc>
                  <a:txBody>
                    <a:bodyPr/>
                    <a:lstStyle/>
                    <a:p>
                      <a:endParaRPr sz="1500">
                        <a:latin typeface="Arial"/>
                        <a:cs typeface="Arial"/>
                      </a:endParaRPr>
                    </a:p>
                  </a:txBody>
                  <a:tcPr marL="0" marR="0" marT="0" marB="0">
                    <a:lnL w="9143">
                      <a:solidFill>
                        <a:srgbClr val="858585"/>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T w="9143">
                      <a:solidFill>
                        <a:srgbClr val="858585"/>
                      </a:solidFill>
                      <a:prstDash val="solid"/>
                    </a:lnT>
                    <a:lnB w="9143">
                      <a:solidFill>
                        <a:srgbClr val="858585"/>
                      </a:solidFill>
                      <a:prstDash val="solid"/>
                    </a:lnB>
                  </a:tcPr>
                </a:tc>
              </a:tr>
              <a:tr h="217714">
                <a:tc>
                  <a:txBody>
                    <a:bodyPr/>
                    <a:lstStyle/>
                    <a:p>
                      <a:endParaRPr sz="1500" dirty="0">
                        <a:latin typeface="Arial"/>
                        <a:cs typeface="Arial"/>
                      </a:endParaRPr>
                    </a:p>
                  </a:txBody>
                  <a:tcPr marL="0" marR="0" marT="0" marB="0">
                    <a:lnL w="9143">
                      <a:solidFill>
                        <a:srgbClr val="858585"/>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a:latin typeface="Arial"/>
                        <a:cs typeface="Arial"/>
                      </a:endParaRPr>
                    </a:p>
                  </a:txBody>
                  <a:tcPr marL="0" marR="0" marT="0" marB="0">
                    <a:lnL w="9525">
                      <a:solidFill>
                        <a:srgbClr val="000000"/>
                      </a:solidFill>
                      <a:prstDash val="solid"/>
                    </a:lnL>
                    <a:lnR w="9525">
                      <a:solidFill>
                        <a:srgbClr val="000000"/>
                      </a:solidFill>
                      <a:prstDash val="solid"/>
                    </a:lnR>
                    <a:lnT w="9143">
                      <a:solidFill>
                        <a:srgbClr val="858585"/>
                      </a:solidFill>
                      <a:prstDash val="solid"/>
                    </a:lnT>
                    <a:lnB w="9143">
                      <a:solidFill>
                        <a:srgbClr val="858585"/>
                      </a:solidFill>
                      <a:prstDash val="solid"/>
                    </a:lnB>
                  </a:tcPr>
                </a:tc>
                <a:tc>
                  <a:txBody>
                    <a:bodyPr/>
                    <a:lstStyle/>
                    <a:p>
                      <a:endParaRPr sz="1500" dirty="0">
                        <a:latin typeface="Arial"/>
                        <a:cs typeface="Arial"/>
                      </a:endParaRPr>
                    </a:p>
                  </a:txBody>
                  <a:tcPr marL="0" marR="0" marT="0" marB="0">
                    <a:lnL w="9525">
                      <a:solidFill>
                        <a:srgbClr val="000000"/>
                      </a:solidFill>
                      <a:prstDash val="solid"/>
                    </a:lnL>
                    <a:lnT w="9143">
                      <a:solidFill>
                        <a:srgbClr val="858585"/>
                      </a:solidFill>
                      <a:prstDash val="solid"/>
                    </a:lnT>
                    <a:lnB w="9143">
                      <a:solidFill>
                        <a:srgbClr val="858585"/>
                      </a:solidFill>
                      <a:prstDash val="solid"/>
                    </a:lnB>
                  </a:tcPr>
                </a:tc>
              </a:tr>
            </a:tbl>
          </a:graphicData>
        </a:graphic>
      </p:graphicFrame>
      <p:graphicFrame>
        <p:nvGraphicFramePr>
          <p:cNvPr id="18" name="object 18"/>
          <p:cNvGraphicFramePr>
            <a:graphicFrameLocks noGrp="1"/>
          </p:cNvGraphicFramePr>
          <p:nvPr/>
        </p:nvGraphicFramePr>
        <p:xfrm>
          <a:off x="1295400" y="5638800"/>
          <a:ext cx="5280671" cy="513883"/>
        </p:xfrm>
        <a:graphic>
          <a:graphicData uri="http://schemas.openxmlformats.org/drawingml/2006/table">
            <a:tbl>
              <a:tblPr firstRow="1" bandRow="1">
                <a:tableStyleId>{2D5ABB26-0587-4C30-8999-92F81FD0307C}</a:tableStyleId>
              </a:tblPr>
              <a:tblGrid>
                <a:gridCol w="592280"/>
                <a:gridCol w="1067492"/>
                <a:gridCol w="1010919"/>
                <a:gridCol w="932850"/>
                <a:gridCol w="1013905"/>
                <a:gridCol w="663225"/>
              </a:tblGrid>
              <a:tr h="212678">
                <a:tc>
                  <a:txBody>
                    <a:bodyPr/>
                    <a:lstStyle/>
                    <a:p>
                      <a:pPr marL="34925">
                        <a:lnSpc>
                          <a:spcPct val="100000"/>
                        </a:lnSpc>
                      </a:pPr>
                      <a:r>
                        <a:rPr sz="1000" spc="-5" dirty="0">
                          <a:latin typeface="Calibri"/>
                          <a:cs typeface="Calibri"/>
                        </a:rPr>
                        <a:t>Oc</a:t>
                      </a:r>
                      <a:r>
                        <a:rPr sz="1000" dirty="0">
                          <a:latin typeface="Calibri"/>
                          <a:cs typeface="Calibri"/>
                        </a:rPr>
                        <a:t>t.</a:t>
                      </a:r>
                    </a:p>
                  </a:txBody>
                  <a:tcPr marL="0" marR="0" marT="0" marB="0"/>
                </a:tc>
                <a:tc>
                  <a:txBody>
                    <a:bodyPr/>
                    <a:lstStyle/>
                    <a:p>
                      <a:pPr marL="4445" algn="ctr">
                        <a:lnSpc>
                          <a:spcPct val="100000"/>
                        </a:lnSpc>
                      </a:pPr>
                      <a:r>
                        <a:rPr sz="1000" spc="-5" dirty="0">
                          <a:latin typeface="Calibri"/>
                          <a:cs typeface="Calibri"/>
                        </a:rPr>
                        <a:t>N</a:t>
                      </a:r>
                      <a:r>
                        <a:rPr sz="1000" spc="5" dirty="0">
                          <a:latin typeface="Calibri"/>
                          <a:cs typeface="Calibri"/>
                        </a:rPr>
                        <a:t>o</a:t>
                      </a:r>
                      <a:r>
                        <a:rPr sz="1000" dirty="0">
                          <a:latin typeface="Calibri"/>
                          <a:cs typeface="Calibri"/>
                        </a:rPr>
                        <a:t>v.</a:t>
                      </a:r>
                      <a:endParaRPr sz="1000">
                        <a:latin typeface="Calibri"/>
                        <a:cs typeface="Calibri"/>
                      </a:endParaRPr>
                    </a:p>
                  </a:txBody>
                  <a:tcPr marL="0" marR="0" marT="0" marB="0"/>
                </a:tc>
                <a:tc>
                  <a:txBody>
                    <a:bodyPr/>
                    <a:lstStyle/>
                    <a:p>
                      <a:pPr marL="48895" algn="ctr">
                        <a:lnSpc>
                          <a:spcPct val="100000"/>
                        </a:lnSpc>
                      </a:pPr>
                      <a:r>
                        <a:rPr sz="1000" dirty="0">
                          <a:latin typeface="Calibri"/>
                          <a:cs typeface="Calibri"/>
                        </a:rPr>
                        <a:t>Dec.</a:t>
                      </a:r>
                      <a:endParaRPr sz="1000">
                        <a:latin typeface="Calibri"/>
                        <a:cs typeface="Calibri"/>
                      </a:endParaRPr>
                    </a:p>
                  </a:txBody>
                  <a:tcPr marL="0" marR="0" marT="0" marB="0"/>
                </a:tc>
                <a:tc>
                  <a:txBody>
                    <a:bodyPr/>
                    <a:lstStyle/>
                    <a:p>
                      <a:pPr marL="10160" algn="ctr">
                        <a:lnSpc>
                          <a:spcPct val="100000"/>
                        </a:lnSpc>
                      </a:pPr>
                      <a:r>
                        <a:rPr sz="1000" spc="-5" dirty="0">
                          <a:latin typeface="Calibri"/>
                          <a:cs typeface="Calibri"/>
                        </a:rPr>
                        <a:t>J</a:t>
                      </a:r>
                      <a:r>
                        <a:rPr sz="1000" dirty="0">
                          <a:latin typeface="Calibri"/>
                          <a:cs typeface="Calibri"/>
                        </a:rPr>
                        <a:t>a</a:t>
                      </a:r>
                      <a:r>
                        <a:rPr sz="1000" spc="-5" dirty="0">
                          <a:latin typeface="Calibri"/>
                          <a:cs typeface="Calibri"/>
                        </a:rPr>
                        <a:t>n</a:t>
                      </a:r>
                      <a:r>
                        <a:rPr sz="1000" dirty="0">
                          <a:latin typeface="Calibri"/>
                          <a:cs typeface="Calibri"/>
                        </a:rPr>
                        <a:t>.</a:t>
                      </a:r>
                      <a:endParaRPr sz="1000">
                        <a:latin typeface="Calibri"/>
                        <a:cs typeface="Calibri"/>
                      </a:endParaRPr>
                    </a:p>
                  </a:txBody>
                  <a:tcPr marL="0" marR="0" marT="0" marB="0"/>
                </a:tc>
                <a:tc>
                  <a:txBody>
                    <a:bodyPr/>
                    <a:lstStyle/>
                    <a:p>
                      <a:pPr marR="66040" algn="ctr">
                        <a:lnSpc>
                          <a:spcPct val="100000"/>
                        </a:lnSpc>
                      </a:pPr>
                      <a:r>
                        <a:rPr sz="1000" spc="-5" dirty="0">
                          <a:latin typeface="Calibri"/>
                          <a:cs typeface="Calibri"/>
                        </a:rPr>
                        <a:t>Feb</a:t>
                      </a:r>
                      <a:r>
                        <a:rPr sz="1000" dirty="0">
                          <a:latin typeface="Calibri"/>
                          <a:cs typeface="Calibri"/>
                        </a:rPr>
                        <a:t>.</a:t>
                      </a:r>
                      <a:endParaRPr sz="1000">
                        <a:latin typeface="Calibri"/>
                        <a:cs typeface="Calibri"/>
                      </a:endParaRPr>
                    </a:p>
                  </a:txBody>
                  <a:tcPr marL="0" marR="0" marT="0" marB="0"/>
                </a:tc>
                <a:tc>
                  <a:txBody>
                    <a:bodyPr/>
                    <a:lstStyle/>
                    <a:p>
                      <a:pPr marL="468630">
                        <a:lnSpc>
                          <a:spcPct val="100000"/>
                        </a:lnSpc>
                      </a:pPr>
                      <a:r>
                        <a:rPr sz="1000" dirty="0">
                          <a:latin typeface="Calibri"/>
                          <a:cs typeface="Calibri"/>
                        </a:rPr>
                        <a:t>Mar.</a:t>
                      </a:r>
                      <a:endParaRPr sz="1000">
                        <a:latin typeface="Calibri"/>
                        <a:cs typeface="Calibri"/>
                      </a:endParaRPr>
                    </a:p>
                  </a:txBody>
                  <a:tcPr marL="0" marR="0" marT="0" marB="0"/>
                </a:tc>
              </a:tr>
              <a:tr h="209083">
                <a:tc>
                  <a:txBody>
                    <a:bodyPr/>
                    <a:lstStyle/>
                    <a:p>
                      <a:endParaRPr sz="1000" dirty="0">
                        <a:latin typeface="Calibri"/>
                        <a:cs typeface="Calibri"/>
                      </a:endParaRPr>
                    </a:p>
                  </a:txBody>
                  <a:tcPr marL="0" marR="0" marT="0" marB="0"/>
                </a:tc>
                <a:tc>
                  <a:txBody>
                    <a:bodyPr/>
                    <a:lstStyle/>
                    <a:p>
                      <a:pPr marR="108585" algn="ctr">
                        <a:lnSpc>
                          <a:spcPct val="100000"/>
                        </a:lnSpc>
                      </a:pPr>
                      <a:r>
                        <a:rPr sz="1000" dirty="0">
                          <a:latin typeface="Calibri"/>
                          <a:cs typeface="Calibri"/>
                        </a:rPr>
                        <a:t>2011</a:t>
                      </a:r>
                      <a:endParaRPr sz="1000">
                        <a:latin typeface="Calibri"/>
                        <a:cs typeface="Calibri"/>
                      </a:endParaRPr>
                    </a:p>
                  </a:txBody>
                  <a:tcPr marL="0" marR="0" marT="0" marB="0"/>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tc>
                <a:tc>
                  <a:txBody>
                    <a:bodyPr/>
                    <a:lstStyle/>
                    <a:p>
                      <a:pPr marR="30480" algn="ctr">
                        <a:lnSpc>
                          <a:spcPct val="100000"/>
                        </a:lnSpc>
                      </a:pPr>
                      <a:r>
                        <a:rPr sz="1000" dirty="0">
                          <a:latin typeface="Calibri"/>
                          <a:cs typeface="Calibri"/>
                        </a:rPr>
                        <a:t>2012</a:t>
                      </a:r>
                      <a:endParaRPr sz="1000">
                        <a:latin typeface="Calibri"/>
                        <a:cs typeface="Calibri"/>
                      </a:endParaRPr>
                    </a:p>
                  </a:txBody>
                  <a:tcPr marL="0" marR="0" marT="0" marB="0"/>
                </a:tc>
                <a:tc>
                  <a:txBody>
                    <a:bodyPr/>
                    <a:lstStyle/>
                    <a:p>
                      <a:endParaRPr sz="1000" dirty="0">
                        <a:latin typeface="Calibri"/>
                        <a:cs typeface="Calibri"/>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43000"/>
            <a:ext cx="9144000" cy="5715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 y="6400800"/>
            <a:ext cx="323232" cy="34306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0" y="6553200"/>
            <a:ext cx="1794700" cy="13826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85800" y="6477000"/>
            <a:ext cx="657401" cy="22217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4800" y="6172200"/>
            <a:ext cx="7461156" cy="4149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429000" y="6400800"/>
            <a:ext cx="897979" cy="293983"/>
          </a:xfrm>
          <a:prstGeom prst="rect">
            <a:avLst/>
          </a:prstGeom>
          <a:blipFill>
            <a:blip r:embed="rId7"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905000" y="152400"/>
            <a:ext cx="5670562" cy="923330"/>
          </a:xfrm>
          <a:prstGeom prst="rect">
            <a:avLst/>
          </a:prstGeom>
        </p:spPr>
        <p:txBody>
          <a:bodyPr vert="horz" wrap="square" lIns="0" tIns="0" rIns="0" bIns="0" rtlCol="0">
            <a:spAutoFit/>
          </a:bodyPr>
          <a:lstStyle/>
          <a:p>
            <a:pPr marL="11135" algn="l"/>
            <a:r>
              <a:rPr sz="3000" spc="-4" dirty="0">
                <a:solidFill>
                  <a:schemeClr val="bg1"/>
                </a:solidFill>
              </a:rPr>
              <a:t>Impact </a:t>
            </a:r>
            <a:r>
              <a:rPr sz="3000" spc="-9" dirty="0">
                <a:solidFill>
                  <a:schemeClr val="bg1"/>
                </a:solidFill>
              </a:rPr>
              <a:t>o</a:t>
            </a:r>
            <a:r>
              <a:rPr sz="3000" spc="-4" dirty="0">
                <a:solidFill>
                  <a:schemeClr val="bg1"/>
                </a:solidFill>
              </a:rPr>
              <a:t>f Wind</a:t>
            </a:r>
            <a:r>
              <a:rPr sz="3000" spc="-9" dirty="0">
                <a:solidFill>
                  <a:schemeClr val="bg1"/>
                </a:solidFill>
              </a:rPr>
              <a:t>s</a:t>
            </a:r>
            <a:r>
              <a:rPr sz="3000" spc="-31" dirty="0">
                <a:solidFill>
                  <a:schemeClr val="bg1"/>
                </a:solidFill>
              </a:rPr>
              <a:t>a</a:t>
            </a:r>
            <a:r>
              <a:rPr sz="3000" spc="-4" dirty="0">
                <a:solidFill>
                  <a:schemeClr val="bg1"/>
                </a:solidFill>
              </a:rPr>
              <a:t>t </a:t>
            </a:r>
            <a:r>
              <a:rPr sz="3000" spc="-9" dirty="0">
                <a:solidFill>
                  <a:schemeClr val="bg1"/>
                </a:solidFill>
              </a:rPr>
              <a:t>S</a:t>
            </a:r>
            <a:r>
              <a:rPr sz="3000" spc="-26" dirty="0">
                <a:solidFill>
                  <a:schemeClr val="bg1"/>
                </a:solidFill>
              </a:rPr>
              <a:t>S</a:t>
            </a:r>
            <a:r>
              <a:rPr sz="3000" spc="-4" dirty="0">
                <a:solidFill>
                  <a:schemeClr val="bg1"/>
                </a:solidFill>
              </a:rPr>
              <a:t>T </a:t>
            </a:r>
            <a:r>
              <a:rPr sz="3000" spc="-9" dirty="0">
                <a:solidFill>
                  <a:schemeClr val="bg1"/>
                </a:solidFill>
              </a:rPr>
              <a:t>o</a:t>
            </a:r>
            <a:r>
              <a:rPr sz="3000" spc="-4" dirty="0">
                <a:solidFill>
                  <a:schemeClr val="bg1"/>
                </a:solidFill>
              </a:rPr>
              <a:t>n M</a:t>
            </a:r>
            <a:r>
              <a:rPr sz="3000" dirty="0">
                <a:solidFill>
                  <a:schemeClr val="bg1"/>
                </a:solidFill>
              </a:rPr>
              <a:t>G</a:t>
            </a:r>
            <a:r>
              <a:rPr sz="3000" spc="-9" dirty="0">
                <a:solidFill>
                  <a:schemeClr val="bg1"/>
                </a:solidFill>
              </a:rPr>
              <a:t>DS</a:t>
            </a:r>
            <a:r>
              <a:rPr sz="3000" spc="-26" dirty="0">
                <a:solidFill>
                  <a:schemeClr val="bg1"/>
                </a:solidFill>
              </a:rPr>
              <a:t>S</a:t>
            </a:r>
            <a:r>
              <a:rPr sz="3000" spc="-4" dirty="0">
                <a:solidFill>
                  <a:schemeClr val="bg1"/>
                </a:solidFill>
              </a:rPr>
              <a:t>T</a:t>
            </a:r>
            <a:r>
              <a:rPr sz="3000" spc="4" dirty="0">
                <a:solidFill>
                  <a:schemeClr val="bg1"/>
                </a:solidFill>
              </a:rPr>
              <a:t> </a:t>
            </a:r>
            <a:r>
              <a:rPr sz="3000" spc="-4" dirty="0">
                <a:solidFill>
                  <a:schemeClr val="bg1"/>
                </a:solidFill>
              </a:rPr>
              <a:t>a</a:t>
            </a:r>
            <a:r>
              <a:rPr sz="3000" dirty="0">
                <a:solidFill>
                  <a:schemeClr val="bg1"/>
                </a:solidFill>
              </a:rPr>
              <a:t>n</a:t>
            </a:r>
            <a:r>
              <a:rPr sz="3000" spc="-4" dirty="0">
                <a:solidFill>
                  <a:schemeClr val="bg1"/>
                </a:solidFill>
              </a:rPr>
              <a:t>al</a:t>
            </a:r>
            <a:r>
              <a:rPr sz="3000" spc="-35" dirty="0">
                <a:solidFill>
                  <a:schemeClr val="bg1"/>
                </a:solidFill>
              </a:rPr>
              <a:t>y</a:t>
            </a:r>
            <a:r>
              <a:rPr sz="3000" spc="-9" dirty="0">
                <a:solidFill>
                  <a:schemeClr val="bg1"/>
                </a:solidFill>
              </a:rPr>
              <a:t>si</a:t>
            </a:r>
            <a:r>
              <a:rPr sz="3000" spc="-4" dirty="0">
                <a:solidFill>
                  <a:schemeClr val="bg1"/>
                </a:solidFill>
              </a:rPr>
              <a:t>s</a:t>
            </a:r>
            <a:r>
              <a:rPr sz="3000" spc="-26" dirty="0">
                <a:solidFill>
                  <a:schemeClr val="bg1"/>
                </a:solidFill>
              </a:rPr>
              <a:t> </a:t>
            </a:r>
            <a:r>
              <a:rPr sz="3000" spc="-9" dirty="0">
                <a:solidFill>
                  <a:schemeClr val="bg1"/>
                </a:solidFill>
              </a:rPr>
              <a:t>(2)</a:t>
            </a:r>
            <a:endParaRPr sz="3000" dirty="0">
              <a:solidFill>
                <a:schemeClr val="bg1"/>
              </a:solidFill>
            </a:endParaRPr>
          </a:p>
        </p:txBody>
      </p:sp>
      <p:sp>
        <p:nvSpPr>
          <p:cNvPr id="9" name="object 9"/>
          <p:cNvSpPr txBox="1"/>
          <p:nvPr/>
        </p:nvSpPr>
        <p:spPr>
          <a:xfrm>
            <a:off x="990600" y="5638800"/>
            <a:ext cx="371407" cy="215444"/>
          </a:xfrm>
          <a:prstGeom prst="rect">
            <a:avLst/>
          </a:prstGeom>
        </p:spPr>
        <p:txBody>
          <a:bodyPr vert="horz" wrap="square" lIns="0" tIns="0" rIns="0" bIns="0" rtlCol="0">
            <a:spAutoFit/>
          </a:bodyPr>
          <a:lstStyle/>
          <a:p>
            <a:pPr marL="11135"/>
            <a:r>
              <a:rPr sz="1400" spc="-9" dirty="0">
                <a:latin typeface="Calibri"/>
                <a:cs typeface="Calibri"/>
              </a:rPr>
              <a:t>2012</a:t>
            </a:r>
            <a:endParaRPr sz="1400" dirty="0">
              <a:latin typeface="Calibri"/>
              <a:cs typeface="Calibri"/>
            </a:endParaRPr>
          </a:p>
        </p:txBody>
      </p:sp>
      <p:sp>
        <p:nvSpPr>
          <p:cNvPr id="10" name="object 10"/>
          <p:cNvSpPr/>
          <p:nvPr/>
        </p:nvSpPr>
        <p:spPr>
          <a:xfrm>
            <a:off x="1079036" y="5142463"/>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1" name="object 11"/>
          <p:cNvSpPr/>
          <p:nvPr/>
        </p:nvSpPr>
        <p:spPr>
          <a:xfrm>
            <a:off x="1079036" y="4878285"/>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2" name="object 12"/>
          <p:cNvSpPr/>
          <p:nvPr/>
        </p:nvSpPr>
        <p:spPr>
          <a:xfrm>
            <a:off x="1079036" y="4614109"/>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3" name="object 13"/>
          <p:cNvSpPr/>
          <p:nvPr/>
        </p:nvSpPr>
        <p:spPr>
          <a:xfrm>
            <a:off x="1079036" y="4351314"/>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4" name="object 14"/>
          <p:cNvSpPr/>
          <p:nvPr/>
        </p:nvSpPr>
        <p:spPr>
          <a:xfrm>
            <a:off x="1079036" y="4087137"/>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5" name="object 15"/>
          <p:cNvSpPr/>
          <p:nvPr/>
        </p:nvSpPr>
        <p:spPr>
          <a:xfrm>
            <a:off x="1079036" y="3822959"/>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16" name="object 16"/>
          <p:cNvSpPr/>
          <p:nvPr/>
        </p:nvSpPr>
        <p:spPr>
          <a:xfrm>
            <a:off x="1079036" y="3560166"/>
            <a:ext cx="3624477" cy="0"/>
          </a:xfrm>
          <a:custGeom>
            <a:avLst/>
            <a:gdLst/>
            <a:ahLst/>
            <a:cxnLst/>
            <a:rect l="l" t="t" r="r" b="b"/>
            <a:pathLst>
              <a:path w="4238625">
                <a:moveTo>
                  <a:pt x="0" y="0"/>
                </a:moveTo>
                <a:lnTo>
                  <a:pt x="4238370" y="0"/>
                </a:lnTo>
              </a:path>
            </a:pathLst>
          </a:custGeom>
          <a:ln w="9144">
            <a:solidFill>
              <a:srgbClr val="858585"/>
            </a:solidFill>
          </a:ln>
        </p:spPr>
        <p:txBody>
          <a:bodyPr wrap="square" lIns="0" tIns="0" rIns="0" bIns="0" rtlCol="0"/>
          <a:lstStyle/>
          <a:p>
            <a:endParaRPr/>
          </a:p>
        </p:txBody>
      </p:sp>
      <p:sp>
        <p:nvSpPr>
          <p:cNvPr id="17" name="object 17"/>
          <p:cNvSpPr/>
          <p:nvPr/>
        </p:nvSpPr>
        <p:spPr>
          <a:xfrm>
            <a:off x="1079035" y="3560166"/>
            <a:ext cx="0" cy="1845321"/>
          </a:xfrm>
          <a:custGeom>
            <a:avLst/>
            <a:gdLst/>
            <a:ahLst/>
            <a:cxnLst/>
            <a:rect l="l" t="t" r="r" b="b"/>
            <a:pathLst>
              <a:path h="2033270">
                <a:moveTo>
                  <a:pt x="0" y="2033015"/>
                </a:moveTo>
                <a:lnTo>
                  <a:pt x="0" y="0"/>
                </a:lnTo>
              </a:path>
            </a:pathLst>
          </a:custGeom>
          <a:ln w="9144">
            <a:solidFill>
              <a:srgbClr val="858585"/>
            </a:solidFill>
          </a:ln>
        </p:spPr>
        <p:txBody>
          <a:bodyPr wrap="square" lIns="0" tIns="0" rIns="0" bIns="0" rtlCol="0"/>
          <a:lstStyle/>
          <a:p>
            <a:endParaRPr/>
          </a:p>
        </p:txBody>
      </p:sp>
      <p:sp>
        <p:nvSpPr>
          <p:cNvPr id="18" name="object 18"/>
          <p:cNvSpPr/>
          <p:nvPr/>
        </p:nvSpPr>
        <p:spPr>
          <a:xfrm>
            <a:off x="1016482" y="5405256"/>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19" name="object 19"/>
          <p:cNvSpPr/>
          <p:nvPr/>
        </p:nvSpPr>
        <p:spPr>
          <a:xfrm>
            <a:off x="1016482" y="5142463"/>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0" name="object 20"/>
          <p:cNvSpPr/>
          <p:nvPr/>
        </p:nvSpPr>
        <p:spPr>
          <a:xfrm>
            <a:off x="1016482" y="4878285"/>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1" name="object 21"/>
          <p:cNvSpPr/>
          <p:nvPr/>
        </p:nvSpPr>
        <p:spPr>
          <a:xfrm>
            <a:off x="1016482" y="4614109"/>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2" name="object 22"/>
          <p:cNvSpPr/>
          <p:nvPr/>
        </p:nvSpPr>
        <p:spPr>
          <a:xfrm>
            <a:off x="1016482" y="4351314"/>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3" name="object 23"/>
          <p:cNvSpPr/>
          <p:nvPr/>
        </p:nvSpPr>
        <p:spPr>
          <a:xfrm>
            <a:off x="1016482" y="4087137"/>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4" name="object 24"/>
          <p:cNvSpPr/>
          <p:nvPr/>
        </p:nvSpPr>
        <p:spPr>
          <a:xfrm>
            <a:off x="1016482" y="3822959"/>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5" name="object 25"/>
          <p:cNvSpPr/>
          <p:nvPr/>
        </p:nvSpPr>
        <p:spPr>
          <a:xfrm>
            <a:off x="1016482" y="3560166"/>
            <a:ext cx="62987" cy="0"/>
          </a:xfrm>
          <a:custGeom>
            <a:avLst/>
            <a:gdLst/>
            <a:ahLst/>
            <a:cxnLst/>
            <a:rect l="l" t="t" r="r" b="b"/>
            <a:pathLst>
              <a:path w="73659">
                <a:moveTo>
                  <a:pt x="0" y="0"/>
                </a:moveTo>
                <a:lnTo>
                  <a:pt x="73152" y="0"/>
                </a:lnTo>
              </a:path>
            </a:pathLst>
          </a:custGeom>
          <a:ln w="9144">
            <a:solidFill>
              <a:srgbClr val="858585"/>
            </a:solidFill>
          </a:ln>
        </p:spPr>
        <p:txBody>
          <a:bodyPr wrap="square" lIns="0" tIns="0" rIns="0" bIns="0" rtlCol="0"/>
          <a:lstStyle/>
          <a:p>
            <a:endParaRPr/>
          </a:p>
        </p:txBody>
      </p:sp>
      <p:sp>
        <p:nvSpPr>
          <p:cNvPr id="26" name="object 26"/>
          <p:cNvSpPr/>
          <p:nvPr/>
        </p:nvSpPr>
        <p:spPr>
          <a:xfrm>
            <a:off x="1079036" y="5405256"/>
            <a:ext cx="5605315" cy="0"/>
          </a:xfrm>
          <a:custGeom>
            <a:avLst/>
            <a:gdLst/>
            <a:ahLst/>
            <a:cxnLst/>
            <a:rect l="l" t="t" r="r" b="b"/>
            <a:pathLst>
              <a:path w="6555105">
                <a:moveTo>
                  <a:pt x="0" y="0"/>
                </a:moveTo>
                <a:lnTo>
                  <a:pt x="6554724" y="0"/>
                </a:lnTo>
              </a:path>
            </a:pathLst>
          </a:custGeom>
          <a:ln w="9144">
            <a:solidFill>
              <a:srgbClr val="858585"/>
            </a:solidFill>
          </a:ln>
        </p:spPr>
        <p:txBody>
          <a:bodyPr wrap="square" lIns="0" tIns="0" rIns="0" bIns="0" rtlCol="0"/>
          <a:lstStyle/>
          <a:p>
            <a:endParaRPr/>
          </a:p>
        </p:txBody>
      </p:sp>
      <p:sp>
        <p:nvSpPr>
          <p:cNvPr id="27" name="object 27"/>
          <p:cNvSpPr/>
          <p:nvPr/>
        </p:nvSpPr>
        <p:spPr>
          <a:xfrm>
            <a:off x="1102492" y="3789765"/>
            <a:ext cx="5558075" cy="1309936"/>
          </a:xfrm>
          <a:custGeom>
            <a:avLst/>
            <a:gdLst/>
            <a:ahLst/>
            <a:cxnLst/>
            <a:rect l="l" t="t" r="r" b="b"/>
            <a:pathLst>
              <a:path w="6499859" h="1443354">
                <a:moveTo>
                  <a:pt x="0" y="4571"/>
                </a:moveTo>
                <a:lnTo>
                  <a:pt x="54864" y="33527"/>
                </a:lnTo>
                <a:lnTo>
                  <a:pt x="109728" y="190500"/>
                </a:lnTo>
                <a:lnTo>
                  <a:pt x="164592" y="77723"/>
                </a:lnTo>
                <a:lnTo>
                  <a:pt x="219456" y="201167"/>
                </a:lnTo>
                <a:lnTo>
                  <a:pt x="274320" y="0"/>
                </a:lnTo>
                <a:lnTo>
                  <a:pt x="330708" y="112775"/>
                </a:lnTo>
                <a:lnTo>
                  <a:pt x="385572" y="368807"/>
                </a:lnTo>
                <a:lnTo>
                  <a:pt x="440435" y="303275"/>
                </a:lnTo>
                <a:lnTo>
                  <a:pt x="495300" y="21335"/>
                </a:lnTo>
                <a:lnTo>
                  <a:pt x="550164" y="472439"/>
                </a:lnTo>
                <a:lnTo>
                  <a:pt x="605028" y="534923"/>
                </a:lnTo>
                <a:lnTo>
                  <a:pt x="661416" y="591312"/>
                </a:lnTo>
                <a:lnTo>
                  <a:pt x="716279" y="492251"/>
                </a:lnTo>
                <a:lnTo>
                  <a:pt x="771144" y="537971"/>
                </a:lnTo>
                <a:lnTo>
                  <a:pt x="826008" y="445007"/>
                </a:lnTo>
                <a:lnTo>
                  <a:pt x="880872" y="409956"/>
                </a:lnTo>
                <a:lnTo>
                  <a:pt x="935735" y="440435"/>
                </a:lnTo>
                <a:lnTo>
                  <a:pt x="990600" y="283463"/>
                </a:lnTo>
                <a:lnTo>
                  <a:pt x="1046988" y="190500"/>
                </a:lnTo>
                <a:lnTo>
                  <a:pt x="1101852" y="417575"/>
                </a:lnTo>
                <a:lnTo>
                  <a:pt x="1156716" y="326135"/>
                </a:lnTo>
                <a:lnTo>
                  <a:pt x="1211580" y="275844"/>
                </a:lnTo>
                <a:lnTo>
                  <a:pt x="1266444" y="489203"/>
                </a:lnTo>
                <a:lnTo>
                  <a:pt x="1321308" y="525779"/>
                </a:lnTo>
                <a:lnTo>
                  <a:pt x="1376172" y="448056"/>
                </a:lnTo>
                <a:lnTo>
                  <a:pt x="1432560" y="525779"/>
                </a:lnTo>
                <a:lnTo>
                  <a:pt x="1487423" y="473963"/>
                </a:lnTo>
                <a:lnTo>
                  <a:pt x="1542288" y="246887"/>
                </a:lnTo>
                <a:lnTo>
                  <a:pt x="1597152" y="536447"/>
                </a:lnTo>
                <a:lnTo>
                  <a:pt x="1652015" y="643127"/>
                </a:lnTo>
                <a:lnTo>
                  <a:pt x="1706879" y="707135"/>
                </a:lnTo>
                <a:lnTo>
                  <a:pt x="1763268" y="766571"/>
                </a:lnTo>
                <a:lnTo>
                  <a:pt x="1818132" y="720851"/>
                </a:lnTo>
                <a:lnTo>
                  <a:pt x="1872996" y="778763"/>
                </a:lnTo>
                <a:lnTo>
                  <a:pt x="1927860" y="961644"/>
                </a:lnTo>
                <a:lnTo>
                  <a:pt x="1982724" y="1112520"/>
                </a:lnTo>
                <a:lnTo>
                  <a:pt x="2037588" y="989076"/>
                </a:lnTo>
                <a:lnTo>
                  <a:pt x="2092452" y="1226820"/>
                </a:lnTo>
                <a:lnTo>
                  <a:pt x="2148840" y="810767"/>
                </a:lnTo>
                <a:lnTo>
                  <a:pt x="2203704" y="801623"/>
                </a:lnTo>
                <a:lnTo>
                  <a:pt x="2258568" y="774191"/>
                </a:lnTo>
                <a:lnTo>
                  <a:pt x="2313432" y="841247"/>
                </a:lnTo>
                <a:lnTo>
                  <a:pt x="2368296" y="688847"/>
                </a:lnTo>
                <a:lnTo>
                  <a:pt x="2423160" y="582167"/>
                </a:lnTo>
                <a:lnTo>
                  <a:pt x="2478024" y="883919"/>
                </a:lnTo>
                <a:lnTo>
                  <a:pt x="2534412" y="883919"/>
                </a:lnTo>
                <a:lnTo>
                  <a:pt x="2589276" y="576071"/>
                </a:lnTo>
                <a:lnTo>
                  <a:pt x="2644140" y="633983"/>
                </a:lnTo>
                <a:lnTo>
                  <a:pt x="2699004" y="824483"/>
                </a:lnTo>
                <a:lnTo>
                  <a:pt x="2753868" y="734567"/>
                </a:lnTo>
                <a:lnTo>
                  <a:pt x="2808732" y="943356"/>
                </a:lnTo>
                <a:lnTo>
                  <a:pt x="2863596" y="998219"/>
                </a:lnTo>
                <a:lnTo>
                  <a:pt x="2919984" y="1232915"/>
                </a:lnTo>
                <a:lnTo>
                  <a:pt x="2974848" y="969263"/>
                </a:lnTo>
                <a:lnTo>
                  <a:pt x="3029712" y="720851"/>
                </a:lnTo>
                <a:lnTo>
                  <a:pt x="3084576" y="893063"/>
                </a:lnTo>
                <a:lnTo>
                  <a:pt x="3139440" y="966215"/>
                </a:lnTo>
                <a:lnTo>
                  <a:pt x="3194304" y="801623"/>
                </a:lnTo>
                <a:lnTo>
                  <a:pt x="3250692" y="612647"/>
                </a:lnTo>
                <a:lnTo>
                  <a:pt x="3305556" y="984503"/>
                </a:lnTo>
                <a:lnTo>
                  <a:pt x="3360420" y="1050035"/>
                </a:lnTo>
                <a:lnTo>
                  <a:pt x="3415284" y="1018032"/>
                </a:lnTo>
                <a:lnTo>
                  <a:pt x="3470148" y="986027"/>
                </a:lnTo>
                <a:lnTo>
                  <a:pt x="3525012" y="1054608"/>
                </a:lnTo>
                <a:lnTo>
                  <a:pt x="3579876" y="999744"/>
                </a:lnTo>
                <a:lnTo>
                  <a:pt x="3636264" y="1039367"/>
                </a:lnTo>
                <a:lnTo>
                  <a:pt x="3691128" y="856488"/>
                </a:lnTo>
                <a:lnTo>
                  <a:pt x="3745992" y="867156"/>
                </a:lnTo>
                <a:lnTo>
                  <a:pt x="3800856" y="1030223"/>
                </a:lnTo>
                <a:lnTo>
                  <a:pt x="3855720" y="937259"/>
                </a:lnTo>
                <a:lnTo>
                  <a:pt x="3910584" y="765047"/>
                </a:lnTo>
                <a:lnTo>
                  <a:pt x="3965448" y="691895"/>
                </a:lnTo>
                <a:lnTo>
                  <a:pt x="4021836" y="960119"/>
                </a:lnTo>
                <a:lnTo>
                  <a:pt x="4076700" y="940307"/>
                </a:lnTo>
                <a:lnTo>
                  <a:pt x="4131564" y="1290827"/>
                </a:lnTo>
                <a:lnTo>
                  <a:pt x="4186428" y="1194815"/>
                </a:lnTo>
                <a:lnTo>
                  <a:pt x="4241292" y="1231392"/>
                </a:lnTo>
                <a:lnTo>
                  <a:pt x="4296156" y="1086611"/>
                </a:lnTo>
                <a:lnTo>
                  <a:pt x="4351020" y="958595"/>
                </a:lnTo>
                <a:lnTo>
                  <a:pt x="4407408" y="950976"/>
                </a:lnTo>
                <a:lnTo>
                  <a:pt x="4462272" y="455675"/>
                </a:lnTo>
                <a:lnTo>
                  <a:pt x="4517136" y="766571"/>
                </a:lnTo>
                <a:lnTo>
                  <a:pt x="4572000" y="890015"/>
                </a:lnTo>
                <a:lnTo>
                  <a:pt x="4626864" y="780288"/>
                </a:lnTo>
                <a:lnTo>
                  <a:pt x="4681728" y="326135"/>
                </a:lnTo>
                <a:lnTo>
                  <a:pt x="4738116" y="385571"/>
                </a:lnTo>
                <a:lnTo>
                  <a:pt x="4792980" y="152400"/>
                </a:lnTo>
                <a:lnTo>
                  <a:pt x="4847844" y="815339"/>
                </a:lnTo>
                <a:lnTo>
                  <a:pt x="4902708" y="798576"/>
                </a:lnTo>
                <a:lnTo>
                  <a:pt x="4957572" y="734567"/>
                </a:lnTo>
                <a:lnTo>
                  <a:pt x="5012436" y="662939"/>
                </a:lnTo>
                <a:lnTo>
                  <a:pt x="5067300" y="323088"/>
                </a:lnTo>
                <a:lnTo>
                  <a:pt x="5123688" y="691895"/>
                </a:lnTo>
                <a:lnTo>
                  <a:pt x="5178552" y="542544"/>
                </a:lnTo>
                <a:lnTo>
                  <a:pt x="5233416" y="909827"/>
                </a:lnTo>
                <a:lnTo>
                  <a:pt x="5288280" y="841247"/>
                </a:lnTo>
                <a:lnTo>
                  <a:pt x="5343144" y="914400"/>
                </a:lnTo>
                <a:lnTo>
                  <a:pt x="5398008" y="963167"/>
                </a:lnTo>
                <a:lnTo>
                  <a:pt x="5452872" y="891539"/>
                </a:lnTo>
                <a:lnTo>
                  <a:pt x="5509260" y="809244"/>
                </a:lnTo>
                <a:lnTo>
                  <a:pt x="5564124" y="600456"/>
                </a:lnTo>
                <a:lnTo>
                  <a:pt x="5618988" y="630935"/>
                </a:lnTo>
                <a:lnTo>
                  <a:pt x="5673852" y="414527"/>
                </a:lnTo>
                <a:lnTo>
                  <a:pt x="5728716" y="530351"/>
                </a:lnTo>
                <a:lnTo>
                  <a:pt x="5783580" y="559307"/>
                </a:lnTo>
                <a:lnTo>
                  <a:pt x="5838444" y="1039367"/>
                </a:lnTo>
                <a:lnTo>
                  <a:pt x="5894832" y="1127759"/>
                </a:lnTo>
                <a:lnTo>
                  <a:pt x="5949696" y="1443227"/>
                </a:lnTo>
                <a:lnTo>
                  <a:pt x="6004560" y="1158239"/>
                </a:lnTo>
                <a:lnTo>
                  <a:pt x="6059424" y="795527"/>
                </a:lnTo>
                <a:lnTo>
                  <a:pt x="6114288" y="929639"/>
                </a:lnTo>
                <a:lnTo>
                  <a:pt x="6169152" y="932688"/>
                </a:lnTo>
                <a:lnTo>
                  <a:pt x="6225540" y="736091"/>
                </a:lnTo>
                <a:lnTo>
                  <a:pt x="6280404" y="760476"/>
                </a:lnTo>
                <a:lnTo>
                  <a:pt x="6335268" y="989076"/>
                </a:lnTo>
                <a:lnTo>
                  <a:pt x="6390132" y="1042415"/>
                </a:lnTo>
                <a:lnTo>
                  <a:pt x="6444996" y="777239"/>
                </a:lnTo>
                <a:lnTo>
                  <a:pt x="6499860" y="1004315"/>
                </a:lnTo>
              </a:path>
            </a:pathLst>
          </a:custGeom>
          <a:ln w="27432">
            <a:solidFill>
              <a:srgbClr val="497DBA"/>
            </a:solidFill>
          </a:ln>
        </p:spPr>
        <p:txBody>
          <a:bodyPr wrap="square" lIns="0" tIns="0" rIns="0" bIns="0" rtlCol="0"/>
          <a:lstStyle/>
          <a:p>
            <a:endParaRPr/>
          </a:p>
        </p:txBody>
      </p:sp>
      <p:sp>
        <p:nvSpPr>
          <p:cNvPr id="28" name="object 28"/>
          <p:cNvSpPr/>
          <p:nvPr/>
        </p:nvSpPr>
        <p:spPr>
          <a:xfrm>
            <a:off x="1102492" y="3835408"/>
            <a:ext cx="5558075" cy="1390042"/>
          </a:xfrm>
          <a:custGeom>
            <a:avLst/>
            <a:gdLst/>
            <a:ahLst/>
            <a:cxnLst/>
            <a:rect l="l" t="t" r="r" b="b"/>
            <a:pathLst>
              <a:path w="6499859" h="1531620">
                <a:moveTo>
                  <a:pt x="0" y="0"/>
                </a:moveTo>
                <a:lnTo>
                  <a:pt x="54864" y="10668"/>
                </a:lnTo>
                <a:lnTo>
                  <a:pt x="109728" y="160020"/>
                </a:lnTo>
                <a:lnTo>
                  <a:pt x="164592" y="88392"/>
                </a:lnTo>
                <a:lnTo>
                  <a:pt x="219456" y="266700"/>
                </a:lnTo>
                <a:lnTo>
                  <a:pt x="274320" y="22860"/>
                </a:lnTo>
                <a:lnTo>
                  <a:pt x="330708" y="254508"/>
                </a:lnTo>
                <a:lnTo>
                  <a:pt x="385572" y="638556"/>
                </a:lnTo>
                <a:lnTo>
                  <a:pt x="440435" y="544068"/>
                </a:lnTo>
                <a:lnTo>
                  <a:pt x="495300" y="394716"/>
                </a:lnTo>
                <a:lnTo>
                  <a:pt x="550164" y="713232"/>
                </a:lnTo>
                <a:lnTo>
                  <a:pt x="605028" y="733044"/>
                </a:lnTo>
                <a:lnTo>
                  <a:pt x="661416" y="868680"/>
                </a:lnTo>
                <a:lnTo>
                  <a:pt x="716279" y="729996"/>
                </a:lnTo>
                <a:lnTo>
                  <a:pt x="771144" y="871728"/>
                </a:lnTo>
                <a:lnTo>
                  <a:pt x="826008" y="934212"/>
                </a:lnTo>
                <a:lnTo>
                  <a:pt x="880872" y="804672"/>
                </a:lnTo>
                <a:lnTo>
                  <a:pt x="935735" y="879348"/>
                </a:lnTo>
                <a:lnTo>
                  <a:pt x="990600" y="574548"/>
                </a:lnTo>
                <a:lnTo>
                  <a:pt x="1046988" y="539496"/>
                </a:lnTo>
                <a:lnTo>
                  <a:pt x="1101852" y="726948"/>
                </a:lnTo>
                <a:lnTo>
                  <a:pt x="1156716" y="783336"/>
                </a:lnTo>
                <a:lnTo>
                  <a:pt x="1211580" y="763524"/>
                </a:lnTo>
                <a:lnTo>
                  <a:pt x="1266444" y="790956"/>
                </a:lnTo>
                <a:lnTo>
                  <a:pt x="1321308" y="845820"/>
                </a:lnTo>
                <a:lnTo>
                  <a:pt x="1376172" y="838200"/>
                </a:lnTo>
                <a:lnTo>
                  <a:pt x="1432560" y="941832"/>
                </a:lnTo>
                <a:lnTo>
                  <a:pt x="1487423" y="946404"/>
                </a:lnTo>
                <a:lnTo>
                  <a:pt x="1542288" y="822960"/>
                </a:lnTo>
                <a:lnTo>
                  <a:pt x="1597152" y="1016508"/>
                </a:lnTo>
                <a:lnTo>
                  <a:pt x="1652015" y="1019556"/>
                </a:lnTo>
                <a:lnTo>
                  <a:pt x="1706879" y="1059180"/>
                </a:lnTo>
                <a:lnTo>
                  <a:pt x="1763268" y="1101852"/>
                </a:lnTo>
                <a:lnTo>
                  <a:pt x="1818132" y="1057656"/>
                </a:lnTo>
                <a:lnTo>
                  <a:pt x="1872996" y="1153668"/>
                </a:lnTo>
                <a:lnTo>
                  <a:pt x="1927860" y="1295400"/>
                </a:lnTo>
                <a:lnTo>
                  <a:pt x="1982724" y="1408176"/>
                </a:lnTo>
                <a:lnTo>
                  <a:pt x="2037588" y="1274064"/>
                </a:lnTo>
                <a:lnTo>
                  <a:pt x="2092452" y="1362456"/>
                </a:lnTo>
                <a:lnTo>
                  <a:pt x="2148840" y="1077468"/>
                </a:lnTo>
                <a:lnTo>
                  <a:pt x="2203704" y="1091184"/>
                </a:lnTo>
                <a:lnTo>
                  <a:pt x="2258568" y="999744"/>
                </a:lnTo>
                <a:lnTo>
                  <a:pt x="2313432" y="961644"/>
                </a:lnTo>
                <a:lnTo>
                  <a:pt x="2368296" y="838200"/>
                </a:lnTo>
                <a:lnTo>
                  <a:pt x="2423160" y="742188"/>
                </a:lnTo>
                <a:lnTo>
                  <a:pt x="2478024" y="1069848"/>
                </a:lnTo>
                <a:lnTo>
                  <a:pt x="2534412" y="1110996"/>
                </a:lnTo>
                <a:lnTo>
                  <a:pt x="2589276" y="757428"/>
                </a:lnTo>
                <a:lnTo>
                  <a:pt x="2644140" y="882396"/>
                </a:lnTo>
                <a:lnTo>
                  <a:pt x="2699004" y="1098804"/>
                </a:lnTo>
                <a:lnTo>
                  <a:pt x="2753868" y="1014984"/>
                </a:lnTo>
                <a:lnTo>
                  <a:pt x="2808732" y="1123188"/>
                </a:lnTo>
                <a:lnTo>
                  <a:pt x="2863596" y="1248156"/>
                </a:lnTo>
                <a:lnTo>
                  <a:pt x="2919984" y="1478280"/>
                </a:lnTo>
                <a:lnTo>
                  <a:pt x="2974848" y="1272540"/>
                </a:lnTo>
                <a:lnTo>
                  <a:pt x="3029712" y="1056132"/>
                </a:lnTo>
                <a:lnTo>
                  <a:pt x="3084576" y="1267968"/>
                </a:lnTo>
                <a:lnTo>
                  <a:pt x="3139440" y="1402080"/>
                </a:lnTo>
                <a:lnTo>
                  <a:pt x="3194304" y="1033272"/>
                </a:lnTo>
                <a:lnTo>
                  <a:pt x="3250692" y="868680"/>
                </a:lnTo>
                <a:lnTo>
                  <a:pt x="3305556" y="1240536"/>
                </a:lnTo>
                <a:lnTo>
                  <a:pt x="3360420" y="1318260"/>
                </a:lnTo>
                <a:lnTo>
                  <a:pt x="3415284" y="1389888"/>
                </a:lnTo>
                <a:lnTo>
                  <a:pt x="3470148" y="1394460"/>
                </a:lnTo>
                <a:lnTo>
                  <a:pt x="3525012" y="1400556"/>
                </a:lnTo>
                <a:lnTo>
                  <a:pt x="3579876" y="1208532"/>
                </a:lnTo>
                <a:lnTo>
                  <a:pt x="3636264" y="1219200"/>
                </a:lnTo>
                <a:lnTo>
                  <a:pt x="3691128" y="1069848"/>
                </a:lnTo>
                <a:lnTo>
                  <a:pt x="3745992" y="1117092"/>
                </a:lnTo>
                <a:lnTo>
                  <a:pt x="3800856" y="1383792"/>
                </a:lnTo>
                <a:lnTo>
                  <a:pt x="3855720" y="1269492"/>
                </a:lnTo>
                <a:lnTo>
                  <a:pt x="3910584" y="1193292"/>
                </a:lnTo>
                <a:lnTo>
                  <a:pt x="3965448" y="1278636"/>
                </a:lnTo>
                <a:lnTo>
                  <a:pt x="4021836" y="1399032"/>
                </a:lnTo>
                <a:lnTo>
                  <a:pt x="4076700" y="1373124"/>
                </a:lnTo>
                <a:lnTo>
                  <a:pt x="4131564" y="1531620"/>
                </a:lnTo>
                <a:lnTo>
                  <a:pt x="4186428" y="1397508"/>
                </a:lnTo>
                <a:lnTo>
                  <a:pt x="4241292" y="1508760"/>
                </a:lnTo>
                <a:lnTo>
                  <a:pt x="4296156" y="1354836"/>
                </a:lnTo>
                <a:lnTo>
                  <a:pt x="4351020" y="1321308"/>
                </a:lnTo>
                <a:lnTo>
                  <a:pt x="4407408" y="1266444"/>
                </a:lnTo>
                <a:lnTo>
                  <a:pt x="4462272" y="984504"/>
                </a:lnTo>
                <a:lnTo>
                  <a:pt x="4517136" y="1228344"/>
                </a:lnTo>
                <a:lnTo>
                  <a:pt x="4572000" y="1333500"/>
                </a:lnTo>
                <a:lnTo>
                  <a:pt x="4626864" y="1147572"/>
                </a:lnTo>
                <a:lnTo>
                  <a:pt x="4681728" y="723900"/>
                </a:lnTo>
                <a:lnTo>
                  <a:pt x="4738116" y="611124"/>
                </a:lnTo>
                <a:lnTo>
                  <a:pt x="4792980" y="344424"/>
                </a:lnTo>
                <a:lnTo>
                  <a:pt x="4847844" y="865632"/>
                </a:lnTo>
                <a:lnTo>
                  <a:pt x="4902708" y="858012"/>
                </a:lnTo>
                <a:lnTo>
                  <a:pt x="4957572" y="883920"/>
                </a:lnTo>
                <a:lnTo>
                  <a:pt x="5012436" y="853440"/>
                </a:lnTo>
                <a:lnTo>
                  <a:pt x="5067300" y="524256"/>
                </a:lnTo>
                <a:lnTo>
                  <a:pt x="5123688" y="777240"/>
                </a:lnTo>
                <a:lnTo>
                  <a:pt x="5178552" y="691896"/>
                </a:lnTo>
                <a:lnTo>
                  <a:pt x="5233416" y="1088136"/>
                </a:lnTo>
                <a:lnTo>
                  <a:pt x="5288280" y="1001268"/>
                </a:lnTo>
                <a:lnTo>
                  <a:pt x="5343144" y="1135380"/>
                </a:lnTo>
                <a:lnTo>
                  <a:pt x="5398008" y="1249680"/>
                </a:lnTo>
                <a:lnTo>
                  <a:pt x="5452872" y="1167384"/>
                </a:lnTo>
                <a:lnTo>
                  <a:pt x="5509260" y="1149096"/>
                </a:lnTo>
                <a:lnTo>
                  <a:pt x="5564124" y="816864"/>
                </a:lnTo>
                <a:lnTo>
                  <a:pt x="5618988" y="722376"/>
                </a:lnTo>
                <a:lnTo>
                  <a:pt x="5673852" y="594360"/>
                </a:lnTo>
                <a:lnTo>
                  <a:pt x="5728716" y="705612"/>
                </a:lnTo>
                <a:lnTo>
                  <a:pt x="5783580" y="725424"/>
                </a:lnTo>
                <a:lnTo>
                  <a:pt x="5838444" y="1074420"/>
                </a:lnTo>
                <a:lnTo>
                  <a:pt x="5894832" y="1170432"/>
                </a:lnTo>
                <a:lnTo>
                  <a:pt x="5949696" y="1467612"/>
                </a:lnTo>
                <a:lnTo>
                  <a:pt x="6004560" y="1144524"/>
                </a:lnTo>
                <a:lnTo>
                  <a:pt x="6059424" y="862584"/>
                </a:lnTo>
                <a:lnTo>
                  <a:pt x="6114288" y="975360"/>
                </a:lnTo>
                <a:lnTo>
                  <a:pt x="6169152" y="995172"/>
                </a:lnTo>
                <a:lnTo>
                  <a:pt x="6225540" y="797052"/>
                </a:lnTo>
                <a:lnTo>
                  <a:pt x="6280404" y="876300"/>
                </a:lnTo>
                <a:lnTo>
                  <a:pt x="6335268" y="1088136"/>
                </a:lnTo>
                <a:lnTo>
                  <a:pt x="6390132" y="1098804"/>
                </a:lnTo>
                <a:lnTo>
                  <a:pt x="6444996" y="876300"/>
                </a:lnTo>
                <a:lnTo>
                  <a:pt x="6499860" y="1068324"/>
                </a:lnTo>
              </a:path>
            </a:pathLst>
          </a:custGeom>
          <a:ln w="27432">
            <a:solidFill>
              <a:srgbClr val="BD4A47"/>
            </a:solidFill>
          </a:ln>
        </p:spPr>
        <p:txBody>
          <a:bodyPr wrap="square" lIns="0" tIns="0" rIns="0" bIns="0" rtlCol="0"/>
          <a:lstStyle/>
          <a:p>
            <a:endParaRPr/>
          </a:p>
        </p:txBody>
      </p:sp>
      <p:sp>
        <p:nvSpPr>
          <p:cNvPr id="29" name="object 29"/>
          <p:cNvSpPr/>
          <p:nvPr/>
        </p:nvSpPr>
        <p:spPr>
          <a:xfrm>
            <a:off x="3760008" y="3554288"/>
            <a:ext cx="0" cy="1852813"/>
          </a:xfrm>
          <a:custGeom>
            <a:avLst/>
            <a:gdLst/>
            <a:ahLst/>
            <a:cxnLst/>
            <a:rect l="l" t="t" r="r" b="b"/>
            <a:pathLst>
              <a:path h="2041525">
                <a:moveTo>
                  <a:pt x="0" y="0"/>
                </a:moveTo>
                <a:lnTo>
                  <a:pt x="0" y="2041194"/>
                </a:lnTo>
              </a:path>
            </a:pathLst>
          </a:custGeom>
          <a:ln w="9525">
            <a:solidFill>
              <a:srgbClr val="000000"/>
            </a:solidFill>
          </a:ln>
        </p:spPr>
        <p:txBody>
          <a:bodyPr wrap="square" lIns="0" tIns="0" rIns="0" bIns="0" rtlCol="0"/>
          <a:lstStyle/>
          <a:p>
            <a:endParaRPr/>
          </a:p>
        </p:txBody>
      </p:sp>
      <p:sp>
        <p:nvSpPr>
          <p:cNvPr id="30" name="object 30"/>
          <p:cNvSpPr/>
          <p:nvPr/>
        </p:nvSpPr>
        <p:spPr>
          <a:xfrm>
            <a:off x="5197093" y="3671508"/>
            <a:ext cx="0" cy="1743891"/>
          </a:xfrm>
          <a:custGeom>
            <a:avLst/>
            <a:gdLst/>
            <a:ahLst/>
            <a:cxnLst/>
            <a:rect l="l" t="t" r="r" b="b"/>
            <a:pathLst>
              <a:path h="1921510">
                <a:moveTo>
                  <a:pt x="0" y="0"/>
                </a:moveTo>
                <a:lnTo>
                  <a:pt x="0" y="1921014"/>
                </a:lnTo>
              </a:path>
            </a:pathLst>
          </a:custGeom>
          <a:ln w="9525">
            <a:solidFill>
              <a:srgbClr val="000000"/>
            </a:solidFill>
          </a:ln>
        </p:spPr>
        <p:txBody>
          <a:bodyPr wrap="square" lIns="0" tIns="0" rIns="0" bIns="0" rtlCol="0"/>
          <a:lstStyle/>
          <a:p>
            <a:endParaRPr/>
          </a:p>
        </p:txBody>
      </p:sp>
      <p:sp>
        <p:nvSpPr>
          <p:cNvPr id="31" name="object 31"/>
          <p:cNvSpPr/>
          <p:nvPr/>
        </p:nvSpPr>
        <p:spPr>
          <a:xfrm>
            <a:off x="2267429" y="3544145"/>
            <a:ext cx="0" cy="1852813"/>
          </a:xfrm>
          <a:custGeom>
            <a:avLst/>
            <a:gdLst/>
            <a:ahLst/>
            <a:cxnLst/>
            <a:rect l="l" t="t" r="r" b="b"/>
            <a:pathLst>
              <a:path h="2041525">
                <a:moveTo>
                  <a:pt x="0" y="0"/>
                </a:moveTo>
                <a:lnTo>
                  <a:pt x="0" y="2041220"/>
                </a:lnTo>
              </a:path>
            </a:pathLst>
          </a:custGeom>
          <a:ln w="9525">
            <a:solidFill>
              <a:srgbClr val="000000"/>
            </a:solidFill>
          </a:ln>
        </p:spPr>
        <p:txBody>
          <a:bodyPr wrap="square" lIns="0" tIns="0" rIns="0" bIns="0" rtlCol="0"/>
          <a:lstStyle/>
          <a:p>
            <a:endParaRPr/>
          </a:p>
        </p:txBody>
      </p:sp>
      <p:sp>
        <p:nvSpPr>
          <p:cNvPr id="32" name="object 32"/>
          <p:cNvSpPr txBox="1"/>
          <p:nvPr/>
        </p:nvSpPr>
        <p:spPr>
          <a:xfrm>
            <a:off x="503376" y="3222461"/>
            <a:ext cx="405072" cy="2274982"/>
          </a:xfrm>
          <a:prstGeom prst="rect">
            <a:avLst/>
          </a:prstGeom>
        </p:spPr>
        <p:txBody>
          <a:bodyPr vert="horz" wrap="square" lIns="0" tIns="0" rIns="0" bIns="0" rtlCol="0">
            <a:spAutoFit/>
          </a:bodyPr>
          <a:lstStyle/>
          <a:p>
            <a:pPr marL="11135">
              <a:lnSpc>
                <a:spcPts val="1784"/>
              </a:lnSpc>
            </a:pPr>
            <a:r>
              <a:rPr sz="1600" dirty="0">
                <a:latin typeface="Arial Unicode MS"/>
                <a:cs typeface="Arial Unicode MS"/>
              </a:rPr>
              <a:t>(</a:t>
            </a:r>
            <a:r>
              <a:rPr sz="1600" spc="-4" dirty="0">
                <a:latin typeface="Arial Unicode MS"/>
                <a:cs typeface="Arial Unicode MS"/>
              </a:rPr>
              <a:t>C</a:t>
            </a:r>
            <a:r>
              <a:rPr sz="1600" dirty="0">
                <a:latin typeface="Arial Unicode MS"/>
                <a:cs typeface="Arial Unicode MS"/>
              </a:rPr>
              <a:t>°)</a:t>
            </a:r>
          </a:p>
          <a:p>
            <a:pPr marL="138078" algn="ctr">
              <a:lnSpc>
                <a:spcPts val="1784"/>
              </a:lnSpc>
            </a:pPr>
            <a:r>
              <a:rPr sz="1600" dirty="0">
                <a:latin typeface="Calibri"/>
                <a:cs typeface="Calibri"/>
              </a:rPr>
              <a:t>0.8</a:t>
            </a:r>
          </a:p>
          <a:p>
            <a:pPr marL="36190" algn="ctr">
              <a:spcBef>
                <a:spcPts val="110"/>
              </a:spcBef>
            </a:pPr>
            <a:r>
              <a:rPr sz="1600" dirty="0">
                <a:latin typeface="Calibri"/>
                <a:cs typeface="Calibri"/>
              </a:rPr>
              <a:t>0.75</a:t>
            </a:r>
          </a:p>
          <a:p>
            <a:pPr marL="138078" algn="ctr">
              <a:spcBef>
                <a:spcPts val="114"/>
              </a:spcBef>
            </a:pPr>
            <a:r>
              <a:rPr sz="1600" dirty="0">
                <a:latin typeface="Calibri"/>
                <a:cs typeface="Calibri"/>
              </a:rPr>
              <a:t>0.7</a:t>
            </a:r>
          </a:p>
          <a:p>
            <a:pPr marL="36190" algn="ctr">
              <a:spcBef>
                <a:spcPts val="110"/>
              </a:spcBef>
            </a:pPr>
            <a:r>
              <a:rPr sz="1600" dirty="0">
                <a:latin typeface="Calibri"/>
                <a:cs typeface="Calibri"/>
              </a:rPr>
              <a:t>0.65</a:t>
            </a:r>
          </a:p>
          <a:p>
            <a:pPr marL="138078" algn="ctr">
              <a:spcBef>
                <a:spcPts val="114"/>
              </a:spcBef>
            </a:pPr>
            <a:r>
              <a:rPr sz="1600" dirty="0">
                <a:latin typeface="Calibri"/>
                <a:cs typeface="Calibri"/>
              </a:rPr>
              <a:t>0.6</a:t>
            </a:r>
          </a:p>
          <a:p>
            <a:pPr marL="36190" algn="ctr">
              <a:spcBef>
                <a:spcPts val="110"/>
              </a:spcBef>
            </a:pPr>
            <a:r>
              <a:rPr sz="1600" dirty="0">
                <a:latin typeface="Calibri"/>
                <a:cs typeface="Calibri"/>
              </a:rPr>
              <a:t>0.55</a:t>
            </a:r>
          </a:p>
          <a:p>
            <a:pPr marL="138078" algn="ctr">
              <a:spcBef>
                <a:spcPts val="114"/>
              </a:spcBef>
            </a:pPr>
            <a:r>
              <a:rPr sz="1600" dirty="0">
                <a:latin typeface="Calibri"/>
                <a:cs typeface="Calibri"/>
              </a:rPr>
              <a:t>0.5</a:t>
            </a:r>
          </a:p>
          <a:p>
            <a:pPr marL="36190" algn="ctr">
              <a:spcBef>
                <a:spcPts val="114"/>
              </a:spcBef>
            </a:pPr>
            <a:r>
              <a:rPr sz="1600" dirty="0">
                <a:latin typeface="Calibri"/>
                <a:cs typeface="Calibri"/>
              </a:rPr>
              <a:t>0.45</a:t>
            </a:r>
          </a:p>
        </p:txBody>
      </p:sp>
      <p:sp>
        <p:nvSpPr>
          <p:cNvPr id="33" name="object 33"/>
          <p:cNvSpPr txBox="1"/>
          <p:nvPr/>
        </p:nvSpPr>
        <p:spPr>
          <a:xfrm>
            <a:off x="1510171" y="5491794"/>
            <a:ext cx="339371" cy="492443"/>
          </a:xfrm>
          <a:prstGeom prst="rect">
            <a:avLst/>
          </a:prstGeom>
        </p:spPr>
        <p:txBody>
          <a:bodyPr vert="horz" wrap="square" lIns="0" tIns="0" rIns="0" bIns="0" rtlCol="0">
            <a:spAutoFit/>
          </a:bodyPr>
          <a:lstStyle/>
          <a:p>
            <a:pPr marL="11135"/>
            <a:r>
              <a:rPr sz="1600" dirty="0">
                <a:latin typeface="Calibri"/>
                <a:cs typeface="Calibri"/>
              </a:rPr>
              <a:t>Jun.</a:t>
            </a:r>
          </a:p>
        </p:txBody>
      </p:sp>
      <p:sp>
        <p:nvSpPr>
          <p:cNvPr id="34" name="object 34"/>
          <p:cNvSpPr txBox="1"/>
          <p:nvPr/>
        </p:nvSpPr>
        <p:spPr>
          <a:xfrm>
            <a:off x="2803472" y="5498156"/>
            <a:ext cx="281270" cy="246221"/>
          </a:xfrm>
          <a:prstGeom prst="rect">
            <a:avLst/>
          </a:prstGeom>
        </p:spPr>
        <p:txBody>
          <a:bodyPr vert="horz" wrap="square" lIns="0" tIns="0" rIns="0" bIns="0" rtlCol="0">
            <a:spAutoFit/>
          </a:bodyPr>
          <a:lstStyle/>
          <a:p>
            <a:pPr marL="11135"/>
            <a:r>
              <a:rPr sz="1600" dirty="0">
                <a:latin typeface="Calibri"/>
                <a:cs typeface="Calibri"/>
              </a:rPr>
              <a:t>Jul.</a:t>
            </a:r>
          </a:p>
        </p:txBody>
      </p:sp>
      <p:sp>
        <p:nvSpPr>
          <p:cNvPr id="35" name="object 35"/>
          <p:cNvSpPr txBox="1"/>
          <p:nvPr/>
        </p:nvSpPr>
        <p:spPr>
          <a:xfrm>
            <a:off x="4162475" y="5491794"/>
            <a:ext cx="380095" cy="492443"/>
          </a:xfrm>
          <a:prstGeom prst="rect">
            <a:avLst/>
          </a:prstGeom>
        </p:spPr>
        <p:txBody>
          <a:bodyPr vert="horz" wrap="square" lIns="0" tIns="0" rIns="0" bIns="0" rtlCol="0">
            <a:spAutoFit/>
          </a:bodyPr>
          <a:lstStyle/>
          <a:p>
            <a:pPr marL="11135"/>
            <a:r>
              <a:rPr sz="1600" spc="-4" dirty="0">
                <a:latin typeface="Calibri"/>
                <a:cs typeface="Calibri"/>
              </a:rPr>
              <a:t>Au</a:t>
            </a:r>
            <a:r>
              <a:rPr sz="1600" dirty="0">
                <a:latin typeface="Calibri"/>
                <a:cs typeface="Calibri"/>
              </a:rPr>
              <a:t>g.</a:t>
            </a:r>
          </a:p>
        </p:txBody>
      </p:sp>
      <p:sp>
        <p:nvSpPr>
          <p:cNvPr id="36" name="object 36"/>
          <p:cNvSpPr txBox="1"/>
          <p:nvPr/>
        </p:nvSpPr>
        <p:spPr>
          <a:xfrm>
            <a:off x="5825336" y="5506731"/>
            <a:ext cx="361632" cy="492443"/>
          </a:xfrm>
          <a:prstGeom prst="rect">
            <a:avLst/>
          </a:prstGeom>
        </p:spPr>
        <p:txBody>
          <a:bodyPr vert="horz" wrap="square" lIns="0" tIns="0" rIns="0" bIns="0" rtlCol="0">
            <a:spAutoFit/>
          </a:bodyPr>
          <a:lstStyle/>
          <a:p>
            <a:pPr marL="11135"/>
            <a:r>
              <a:rPr sz="1600" spc="-4" dirty="0">
                <a:latin typeface="Calibri"/>
                <a:cs typeface="Calibri"/>
              </a:rPr>
              <a:t>Se</a:t>
            </a:r>
            <a:r>
              <a:rPr sz="1600" spc="4" dirty="0">
                <a:latin typeface="Calibri"/>
                <a:cs typeface="Calibri"/>
              </a:rPr>
              <a:t>p</a:t>
            </a:r>
            <a:r>
              <a:rPr sz="1600" dirty="0">
                <a:latin typeface="Calibri"/>
                <a:cs typeface="Calibri"/>
              </a:rPr>
              <a:t>.</a:t>
            </a:r>
          </a:p>
        </p:txBody>
      </p:sp>
      <p:sp>
        <p:nvSpPr>
          <p:cNvPr id="37" name="object 37"/>
          <p:cNvSpPr/>
          <p:nvPr/>
        </p:nvSpPr>
        <p:spPr>
          <a:xfrm>
            <a:off x="4703295" y="3112852"/>
            <a:ext cx="3017411" cy="559013"/>
          </a:xfrm>
          <a:custGeom>
            <a:avLst/>
            <a:gdLst/>
            <a:ahLst/>
            <a:cxnLst/>
            <a:rect l="l" t="t" r="r" b="b"/>
            <a:pathLst>
              <a:path w="3528695" h="615950">
                <a:moveTo>
                  <a:pt x="0" y="615556"/>
                </a:moveTo>
                <a:lnTo>
                  <a:pt x="3528441" y="615556"/>
                </a:lnTo>
                <a:lnTo>
                  <a:pt x="3528441" y="0"/>
                </a:lnTo>
                <a:lnTo>
                  <a:pt x="0" y="0"/>
                </a:lnTo>
                <a:lnTo>
                  <a:pt x="0" y="615556"/>
                </a:lnTo>
                <a:close/>
              </a:path>
            </a:pathLst>
          </a:custGeom>
          <a:solidFill>
            <a:srgbClr val="FFFFFF"/>
          </a:solidFill>
        </p:spPr>
        <p:txBody>
          <a:bodyPr wrap="square" lIns="0" tIns="0" rIns="0" bIns="0" rtlCol="0"/>
          <a:lstStyle/>
          <a:p>
            <a:endParaRPr/>
          </a:p>
        </p:txBody>
      </p:sp>
      <p:sp>
        <p:nvSpPr>
          <p:cNvPr id="38" name="object 38"/>
          <p:cNvSpPr/>
          <p:nvPr/>
        </p:nvSpPr>
        <p:spPr>
          <a:xfrm>
            <a:off x="5486401" y="3048000"/>
            <a:ext cx="3352800" cy="559013"/>
          </a:xfrm>
          <a:custGeom>
            <a:avLst/>
            <a:gdLst/>
            <a:ahLst/>
            <a:cxnLst/>
            <a:rect l="l" t="t" r="r" b="b"/>
            <a:pathLst>
              <a:path w="3528695" h="615950">
                <a:moveTo>
                  <a:pt x="0" y="615556"/>
                </a:moveTo>
                <a:lnTo>
                  <a:pt x="3528441" y="615556"/>
                </a:lnTo>
                <a:lnTo>
                  <a:pt x="3528441" y="0"/>
                </a:lnTo>
                <a:lnTo>
                  <a:pt x="0" y="0"/>
                </a:lnTo>
                <a:lnTo>
                  <a:pt x="0" y="615556"/>
                </a:lnTo>
                <a:close/>
              </a:path>
            </a:pathLst>
          </a:custGeom>
          <a:ln w="9525">
            <a:solidFill>
              <a:srgbClr val="000000"/>
            </a:solidFill>
          </a:ln>
        </p:spPr>
        <p:txBody>
          <a:bodyPr wrap="square" lIns="0" tIns="0" rIns="0" bIns="0" rtlCol="0"/>
          <a:lstStyle/>
          <a:p>
            <a:endParaRPr/>
          </a:p>
        </p:txBody>
      </p:sp>
      <p:sp>
        <p:nvSpPr>
          <p:cNvPr id="39" name="object 39"/>
          <p:cNvSpPr txBox="1"/>
          <p:nvPr/>
        </p:nvSpPr>
        <p:spPr>
          <a:xfrm>
            <a:off x="6324600" y="3124200"/>
            <a:ext cx="2518944" cy="439479"/>
          </a:xfrm>
          <a:prstGeom prst="rect">
            <a:avLst/>
          </a:prstGeom>
        </p:spPr>
        <p:txBody>
          <a:bodyPr vert="horz" wrap="square" lIns="0" tIns="0" rIns="0" bIns="0" rtlCol="0">
            <a:spAutoFit/>
          </a:bodyPr>
          <a:lstStyle/>
          <a:p>
            <a:pPr marL="11135" marR="4454" indent="6681">
              <a:lnSpc>
                <a:spcPct val="102499"/>
              </a:lnSpc>
            </a:pPr>
            <a:r>
              <a:rPr sz="1400" spc="-4" dirty="0">
                <a:latin typeface="Arial"/>
                <a:cs typeface="Arial"/>
              </a:rPr>
              <a:t>A</a:t>
            </a:r>
            <a:r>
              <a:rPr sz="1400" dirty="0">
                <a:latin typeface="Arial"/>
                <a:cs typeface="Arial"/>
              </a:rPr>
              <a:t>s</a:t>
            </a:r>
            <a:r>
              <a:rPr sz="1400" spc="-4" dirty="0">
                <a:latin typeface="Arial"/>
                <a:cs typeface="Arial"/>
              </a:rPr>
              <a:t>sim</a:t>
            </a:r>
            <a:r>
              <a:rPr sz="1400" dirty="0">
                <a:latin typeface="Arial"/>
                <a:cs typeface="Arial"/>
              </a:rPr>
              <a:t>i</a:t>
            </a:r>
            <a:r>
              <a:rPr sz="1400" spc="-13" dirty="0">
                <a:latin typeface="Arial"/>
                <a:cs typeface="Arial"/>
              </a:rPr>
              <a:t>l</a:t>
            </a:r>
            <a:r>
              <a:rPr sz="1400" spc="-4" dirty="0">
                <a:latin typeface="Arial"/>
                <a:cs typeface="Arial"/>
              </a:rPr>
              <a:t>ating</a:t>
            </a:r>
            <a:r>
              <a:rPr sz="1400" spc="-13" dirty="0">
                <a:latin typeface="Arial"/>
                <a:cs typeface="Arial"/>
              </a:rPr>
              <a:t> </a:t>
            </a:r>
            <a:r>
              <a:rPr sz="1400" spc="-4" dirty="0">
                <a:latin typeface="Arial"/>
                <a:cs typeface="Arial"/>
              </a:rPr>
              <a:t>Wind</a:t>
            </a:r>
            <a:r>
              <a:rPr sz="1400" dirty="0">
                <a:latin typeface="Arial"/>
                <a:cs typeface="Arial"/>
              </a:rPr>
              <a:t>s</a:t>
            </a:r>
            <a:r>
              <a:rPr sz="1400" spc="-4" dirty="0">
                <a:latin typeface="Arial"/>
                <a:cs typeface="Arial"/>
              </a:rPr>
              <a:t>at</a:t>
            </a:r>
            <a:r>
              <a:rPr sz="1400" spc="-9" dirty="0">
                <a:latin typeface="Arial"/>
                <a:cs typeface="Arial"/>
              </a:rPr>
              <a:t> </a:t>
            </a:r>
            <a:r>
              <a:rPr sz="1400" spc="-4" dirty="0">
                <a:latin typeface="Arial"/>
                <a:cs typeface="Arial"/>
              </a:rPr>
              <a:t>SST Routine (</a:t>
            </a:r>
            <a:r>
              <a:rPr sz="1400" spc="13" dirty="0">
                <a:latin typeface="Arial"/>
                <a:cs typeface="Arial"/>
              </a:rPr>
              <a:t> </a:t>
            </a:r>
            <a:r>
              <a:rPr sz="1400" spc="-4" dirty="0">
                <a:latin typeface="Arial"/>
                <a:cs typeface="Arial"/>
              </a:rPr>
              <a:t>no m</a:t>
            </a:r>
            <a:r>
              <a:rPr sz="1400" dirty="0">
                <a:latin typeface="Arial"/>
                <a:cs typeface="Arial"/>
              </a:rPr>
              <a:t>i</a:t>
            </a:r>
            <a:r>
              <a:rPr sz="1400" spc="-4" dirty="0">
                <a:latin typeface="Arial"/>
                <a:cs typeface="Arial"/>
              </a:rPr>
              <a:t>cro</a:t>
            </a:r>
            <a:r>
              <a:rPr sz="1400" spc="-18" dirty="0">
                <a:latin typeface="Arial"/>
                <a:cs typeface="Arial"/>
              </a:rPr>
              <a:t>w</a:t>
            </a:r>
            <a:r>
              <a:rPr sz="1400" spc="-4" dirty="0">
                <a:latin typeface="Arial"/>
                <a:cs typeface="Arial"/>
              </a:rPr>
              <a:t>ave</a:t>
            </a:r>
            <a:r>
              <a:rPr sz="1400" spc="9" dirty="0">
                <a:latin typeface="Arial"/>
                <a:cs typeface="Arial"/>
              </a:rPr>
              <a:t> </a:t>
            </a:r>
            <a:r>
              <a:rPr sz="1400" spc="-4" dirty="0">
                <a:latin typeface="Arial"/>
                <a:cs typeface="Arial"/>
              </a:rPr>
              <a:t>SST)</a:t>
            </a:r>
            <a:endParaRPr sz="1400" dirty="0">
              <a:latin typeface="Arial"/>
              <a:cs typeface="Arial"/>
            </a:endParaRPr>
          </a:p>
        </p:txBody>
      </p:sp>
      <p:sp>
        <p:nvSpPr>
          <p:cNvPr id="40" name="object 40"/>
          <p:cNvSpPr/>
          <p:nvPr/>
        </p:nvSpPr>
        <p:spPr>
          <a:xfrm>
            <a:off x="5638800" y="3200400"/>
            <a:ext cx="400186" cy="0"/>
          </a:xfrm>
          <a:custGeom>
            <a:avLst/>
            <a:gdLst/>
            <a:ahLst/>
            <a:cxnLst/>
            <a:rect l="l" t="t" r="r" b="b"/>
            <a:pathLst>
              <a:path w="467995">
                <a:moveTo>
                  <a:pt x="0" y="0"/>
                </a:moveTo>
                <a:lnTo>
                  <a:pt x="467994" y="0"/>
                </a:lnTo>
              </a:path>
            </a:pathLst>
          </a:custGeom>
          <a:ln w="38100">
            <a:solidFill>
              <a:srgbClr val="C0504D"/>
            </a:solidFill>
          </a:ln>
        </p:spPr>
        <p:txBody>
          <a:bodyPr wrap="square" lIns="0" tIns="0" rIns="0" bIns="0" rtlCol="0"/>
          <a:lstStyle/>
          <a:p>
            <a:endParaRPr/>
          </a:p>
        </p:txBody>
      </p:sp>
      <p:sp>
        <p:nvSpPr>
          <p:cNvPr id="41" name="object 41"/>
          <p:cNvSpPr/>
          <p:nvPr/>
        </p:nvSpPr>
        <p:spPr>
          <a:xfrm>
            <a:off x="5638800" y="3429000"/>
            <a:ext cx="400186" cy="0"/>
          </a:xfrm>
          <a:custGeom>
            <a:avLst/>
            <a:gdLst/>
            <a:ahLst/>
            <a:cxnLst/>
            <a:rect l="l" t="t" r="r" b="b"/>
            <a:pathLst>
              <a:path w="467995">
                <a:moveTo>
                  <a:pt x="0" y="0"/>
                </a:moveTo>
                <a:lnTo>
                  <a:pt x="467994" y="0"/>
                </a:lnTo>
              </a:path>
            </a:pathLst>
          </a:custGeom>
          <a:ln w="38100">
            <a:solidFill>
              <a:srgbClr val="006FC0"/>
            </a:solidFill>
          </a:ln>
        </p:spPr>
        <p:txBody>
          <a:bodyPr wrap="square" lIns="0" tIns="0" rIns="0" bIns="0" rtlCol="0"/>
          <a:lstStyle/>
          <a:p>
            <a:endParaRPr/>
          </a:p>
        </p:txBody>
      </p:sp>
      <p:sp>
        <p:nvSpPr>
          <p:cNvPr id="42" name="object 42"/>
          <p:cNvSpPr txBox="1"/>
          <p:nvPr/>
        </p:nvSpPr>
        <p:spPr>
          <a:xfrm>
            <a:off x="457200" y="1219200"/>
            <a:ext cx="7685043" cy="1938992"/>
          </a:xfrm>
          <a:prstGeom prst="rect">
            <a:avLst/>
          </a:prstGeom>
        </p:spPr>
        <p:txBody>
          <a:bodyPr vert="horz" wrap="square" lIns="0" tIns="0" rIns="0" bIns="0" rtlCol="0">
            <a:spAutoFit/>
          </a:bodyPr>
          <a:lstStyle/>
          <a:p>
            <a:pPr marL="262238" marR="4454" indent="-251102">
              <a:buFont typeface="Arial"/>
              <a:buChar char="•"/>
              <a:tabLst>
                <a:tab pos="262794" algn="l"/>
              </a:tabLst>
            </a:pPr>
            <a:r>
              <a:rPr dirty="0">
                <a:latin typeface="Calibri"/>
                <a:cs typeface="Calibri"/>
              </a:rPr>
              <a:t>A</a:t>
            </a:r>
            <a:r>
              <a:rPr spc="4" dirty="0">
                <a:latin typeface="Calibri"/>
                <a:cs typeface="Calibri"/>
              </a:rPr>
              <a:t>n</a:t>
            </a:r>
            <a:r>
              <a:rPr spc="-4" dirty="0">
                <a:latin typeface="Calibri"/>
                <a:cs typeface="Calibri"/>
              </a:rPr>
              <a:t>othe</a:t>
            </a:r>
            <a:r>
              <a:rPr dirty="0">
                <a:latin typeface="Calibri"/>
                <a:cs typeface="Calibri"/>
              </a:rPr>
              <a:t>r</a:t>
            </a:r>
            <a:r>
              <a:rPr spc="-4" dirty="0">
                <a:latin typeface="Calibri"/>
                <a:cs typeface="Calibri"/>
              </a:rPr>
              <a:t> </a:t>
            </a:r>
            <a:r>
              <a:rPr dirty="0">
                <a:latin typeface="Calibri"/>
                <a:cs typeface="Calibri"/>
              </a:rPr>
              <a:t>i</a:t>
            </a:r>
            <a:r>
              <a:rPr spc="-9" dirty="0">
                <a:latin typeface="Calibri"/>
                <a:cs typeface="Calibri"/>
              </a:rPr>
              <a:t>m</a:t>
            </a:r>
            <a:r>
              <a:rPr spc="-4" dirty="0">
                <a:latin typeface="Calibri"/>
                <a:cs typeface="Calibri"/>
              </a:rPr>
              <a:t>pa</a:t>
            </a:r>
            <a:r>
              <a:rPr spc="4" dirty="0">
                <a:latin typeface="Calibri"/>
                <a:cs typeface="Calibri"/>
              </a:rPr>
              <a:t>c</a:t>
            </a:r>
            <a:r>
              <a:rPr dirty="0">
                <a:latin typeface="Calibri"/>
                <a:cs typeface="Calibri"/>
              </a:rPr>
              <a:t>t</a:t>
            </a:r>
            <a:r>
              <a:rPr spc="9" dirty="0">
                <a:latin typeface="Calibri"/>
                <a:cs typeface="Calibri"/>
              </a:rPr>
              <a:t> </a:t>
            </a:r>
            <a:r>
              <a:rPr spc="-22" dirty="0">
                <a:latin typeface="Calibri"/>
                <a:cs typeface="Calibri"/>
              </a:rPr>
              <a:t>t</a:t>
            </a:r>
            <a:r>
              <a:rPr dirty="0">
                <a:latin typeface="Calibri"/>
                <a:cs typeface="Calibri"/>
              </a:rPr>
              <a:t>e</a:t>
            </a:r>
            <a:r>
              <a:rPr spc="-31" dirty="0">
                <a:latin typeface="Calibri"/>
                <a:cs typeface="Calibri"/>
              </a:rPr>
              <a:t>s</a:t>
            </a:r>
            <a:r>
              <a:rPr dirty="0">
                <a:latin typeface="Calibri"/>
                <a:cs typeface="Calibri"/>
              </a:rPr>
              <a:t>t</a:t>
            </a:r>
            <a:r>
              <a:rPr spc="13" dirty="0">
                <a:latin typeface="Calibri"/>
                <a:cs typeface="Calibri"/>
              </a:rPr>
              <a:t> </a:t>
            </a:r>
            <a:r>
              <a:rPr spc="-4" dirty="0">
                <a:latin typeface="Calibri"/>
                <a:cs typeface="Calibri"/>
              </a:rPr>
              <a:t>o</a:t>
            </a:r>
            <a:r>
              <a:rPr dirty="0">
                <a:latin typeface="Calibri"/>
                <a:cs typeface="Calibri"/>
              </a:rPr>
              <a:t>f</a:t>
            </a:r>
            <a:r>
              <a:rPr spc="-9" dirty="0">
                <a:latin typeface="Calibri"/>
                <a:cs typeface="Calibri"/>
              </a:rPr>
              <a:t> </a:t>
            </a:r>
            <a:r>
              <a:rPr dirty="0">
                <a:latin typeface="Calibri"/>
                <a:cs typeface="Calibri"/>
              </a:rPr>
              <a:t>Wind</a:t>
            </a:r>
            <a:r>
              <a:rPr spc="-4" dirty="0">
                <a:latin typeface="Calibri"/>
                <a:cs typeface="Calibri"/>
              </a:rPr>
              <a:t>s</a:t>
            </a:r>
            <a:r>
              <a:rPr spc="-26" dirty="0">
                <a:latin typeface="Calibri"/>
                <a:cs typeface="Calibri"/>
              </a:rPr>
              <a:t>a</a:t>
            </a:r>
            <a:r>
              <a:rPr dirty="0">
                <a:latin typeface="Calibri"/>
                <a:cs typeface="Calibri"/>
              </a:rPr>
              <a:t>t</a:t>
            </a:r>
            <a:r>
              <a:rPr spc="4" dirty="0">
                <a:latin typeface="Calibri"/>
                <a:cs typeface="Calibri"/>
              </a:rPr>
              <a:t> </a:t>
            </a:r>
            <a:r>
              <a:rPr spc="-4" dirty="0">
                <a:latin typeface="Calibri"/>
                <a:cs typeface="Calibri"/>
              </a:rPr>
              <a:t>SS</a:t>
            </a:r>
            <a:r>
              <a:rPr dirty="0">
                <a:latin typeface="Calibri"/>
                <a:cs typeface="Calibri"/>
              </a:rPr>
              <a:t>T</a:t>
            </a:r>
            <a:r>
              <a:rPr spc="-9" dirty="0">
                <a:latin typeface="Calibri"/>
                <a:cs typeface="Calibri"/>
              </a:rPr>
              <a:t> </a:t>
            </a:r>
            <a:r>
              <a:rPr spc="-26" dirty="0">
                <a:latin typeface="Calibri"/>
                <a:cs typeface="Calibri"/>
              </a:rPr>
              <a:t>w</a:t>
            </a:r>
            <a:r>
              <a:rPr dirty="0">
                <a:latin typeface="Calibri"/>
                <a:cs typeface="Calibri"/>
              </a:rPr>
              <a:t>as </a:t>
            </a:r>
            <a:r>
              <a:rPr spc="-9" dirty="0">
                <a:latin typeface="Calibri"/>
                <a:cs typeface="Calibri"/>
              </a:rPr>
              <a:t>c</a:t>
            </a:r>
            <a:r>
              <a:rPr spc="-4" dirty="0">
                <a:latin typeface="Calibri"/>
                <a:cs typeface="Calibri"/>
              </a:rPr>
              <a:t>on</a:t>
            </a:r>
            <a:r>
              <a:rPr spc="4" dirty="0">
                <a:latin typeface="Calibri"/>
                <a:cs typeface="Calibri"/>
              </a:rPr>
              <a:t>d</a:t>
            </a:r>
            <a:r>
              <a:rPr spc="-4" dirty="0">
                <a:latin typeface="Calibri"/>
                <a:cs typeface="Calibri"/>
              </a:rPr>
              <a:t>u</a:t>
            </a:r>
            <a:r>
              <a:rPr spc="4" dirty="0">
                <a:latin typeface="Calibri"/>
                <a:cs typeface="Calibri"/>
              </a:rPr>
              <a:t>c</a:t>
            </a:r>
            <a:r>
              <a:rPr spc="-22" dirty="0">
                <a:latin typeface="Calibri"/>
                <a:cs typeface="Calibri"/>
              </a:rPr>
              <a:t>t</a:t>
            </a:r>
            <a:r>
              <a:rPr dirty="0">
                <a:latin typeface="Calibri"/>
                <a:cs typeface="Calibri"/>
              </a:rPr>
              <a:t>ed</a:t>
            </a:r>
            <a:r>
              <a:rPr spc="-22" dirty="0">
                <a:latin typeface="Calibri"/>
                <a:cs typeface="Calibri"/>
              </a:rPr>
              <a:t> </a:t>
            </a:r>
            <a:r>
              <a:rPr spc="-35" dirty="0">
                <a:latin typeface="Calibri"/>
                <a:cs typeface="Calibri"/>
              </a:rPr>
              <a:t>f</a:t>
            </a:r>
            <a:r>
              <a:rPr spc="-4" dirty="0">
                <a:latin typeface="Calibri"/>
                <a:cs typeface="Calibri"/>
              </a:rPr>
              <a:t>o</a:t>
            </a:r>
            <a:r>
              <a:rPr dirty="0">
                <a:latin typeface="Calibri"/>
                <a:cs typeface="Calibri"/>
              </a:rPr>
              <a:t>r</a:t>
            </a:r>
            <a:r>
              <a:rPr spc="-9" dirty="0">
                <a:latin typeface="Calibri"/>
                <a:cs typeface="Calibri"/>
              </a:rPr>
              <a:t> </a:t>
            </a:r>
            <a:r>
              <a:rPr dirty="0">
                <a:latin typeface="Calibri"/>
                <a:cs typeface="Calibri"/>
              </a:rPr>
              <a:t>the</a:t>
            </a:r>
            <a:r>
              <a:rPr spc="-9" dirty="0">
                <a:latin typeface="Calibri"/>
                <a:cs typeface="Calibri"/>
              </a:rPr>
              <a:t> </a:t>
            </a:r>
            <a:r>
              <a:rPr spc="-4" dirty="0">
                <a:latin typeface="Calibri"/>
                <a:cs typeface="Calibri"/>
              </a:rPr>
              <a:t>perio</a:t>
            </a:r>
            <a:r>
              <a:rPr dirty="0">
                <a:latin typeface="Calibri"/>
                <a:cs typeface="Calibri"/>
              </a:rPr>
              <a:t>d </a:t>
            </a:r>
            <a:r>
              <a:rPr spc="-4" dirty="0">
                <a:latin typeface="Calibri"/>
                <a:cs typeface="Calibri"/>
              </a:rPr>
              <a:t>f</a:t>
            </a:r>
            <a:r>
              <a:rPr spc="-35" dirty="0">
                <a:latin typeface="Calibri"/>
                <a:cs typeface="Calibri"/>
              </a:rPr>
              <a:t>r</a:t>
            </a:r>
            <a:r>
              <a:rPr spc="-4" dirty="0">
                <a:latin typeface="Calibri"/>
                <a:cs typeface="Calibri"/>
              </a:rPr>
              <a:t>om </a:t>
            </a:r>
            <a:r>
              <a:rPr dirty="0">
                <a:latin typeface="Calibri"/>
                <a:cs typeface="Calibri"/>
              </a:rPr>
              <a:t>Jun.</a:t>
            </a:r>
            <a:r>
              <a:rPr spc="-22" dirty="0">
                <a:latin typeface="Calibri"/>
                <a:cs typeface="Calibri"/>
              </a:rPr>
              <a:t> t</a:t>
            </a:r>
            <a:r>
              <a:rPr dirty="0">
                <a:latin typeface="Calibri"/>
                <a:cs typeface="Calibri"/>
              </a:rPr>
              <a:t>o </a:t>
            </a:r>
            <a:r>
              <a:rPr spc="4" dirty="0">
                <a:latin typeface="Calibri"/>
                <a:cs typeface="Calibri"/>
              </a:rPr>
              <a:t>S</a:t>
            </a:r>
            <a:r>
              <a:rPr dirty="0">
                <a:latin typeface="Calibri"/>
                <a:cs typeface="Calibri"/>
              </a:rPr>
              <a:t>ep.</a:t>
            </a:r>
            <a:r>
              <a:rPr spc="-13" dirty="0">
                <a:latin typeface="Calibri"/>
                <a:cs typeface="Calibri"/>
              </a:rPr>
              <a:t> </a:t>
            </a:r>
            <a:r>
              <a:rPr dirty="0">
                <a:latin typeface="Calibri"/>
                <a:cs typeface="Calibri"/>
              </a:rPr>
              <a:t>2</a:t>
            </a:r>
            <a:r>
              <a:rPr spc="4" dirty="0">
                <a:latin typeface="Calibri"/>
                <a:cs typeface="Calibri"/>
              </a:rPr>
              <a:t>0</a:t>
            </a:r>
            <a:r>
              <a:rPr dirty="0">
                <a:latin typeface="Calibri"/>
                <a:cs typeface="Calibri"/>
              </a:rPr>
              <a:t>1</a:t>
            </a:r>
            <a:r>
              <a:rPr spc="4" dirty="0">
                <a:latin typeface="Calibri"/>
                <a:cs typeface="Calibri"/>
              </a:rPr>
              <a:t>2</a:t>
            </a:r>
            <a:r>
              <a:rPr dirty="0">
                <a:latin typeface="Calibri"/>
                <a:cs typeface="Calibri"/>
              </a:rPr>
              <a:t>.</a:t>
            </a:r>
          </a:p>
          <a:p>
            <a:pPr marL="262238" indent="-251102">
              <a:buFont typeface="Arial"/>
              <a:buChar char="•"/>
              <a:tabLst>
                <a:tab pos="262794" algn="l"/>
              </a:tabLst>
            </a:pPr>
            <a:r>
              <a:rPr dirty="0">
                <a:latin typeface="Calibri"/>
                <a:cs typeface="Calibri"/>
              </a:rPr>
              <a:t>Ass</a:t>
            </a:r>
            <a:r>
              <a:rPr spc="-9" dirty="0">
                <a:latin typeface="Calibri"/>
                <a:cs typeface="Calibri"/>
              </a:rPr>
              <a:t>i</a:t>
            </a:r>
            <a:r>
              <a:rPr dirty="0">
                <a:latin typeface="Calibri"/>
                <a:cs typeface="Calibri"/>
              </a:rPr>
              <a:t>m</a:t>
            </a:r>
            <a:r>
              <a:rPr spc="-9" dirty="0">
                <a:latin typeface="Calibri"/>
                <a:cs typeface="Calibri"/>
              </a:rPr>
              <a:t>i</a:t>
            </a:r>
            <a:r>
              <a:rPr dirty="0">
                <a:latin typeface="Calibri"/>
                <a:cs typeface="Calibri"/>
              </a:rPr>
              <a:t>l</a:t>
            </a:r>
            <a:r>
              <a:rPr spc="-26" dirty="0">
                <a:latin typeface="Calibri"/>
                <a:cs typeface="Calibri"/>
              </a:rPr>
              <a:t>a</a:t>
            </a:r>
            <a:r>
              <a:rPr dirty="0">
                <a:latin typeface="Calibri"/>
                <a:cs typeface="Calibri"/>
              </a:rPr>
              <a:t>ting</a:t>
            </a:r>
            <a:r>
              <a:rPr spc="39" dirty="0">
                <a:latin typeface="Calibri"/>
                <a:cs typeface="Calibri"/>
              </a:rPr>
              <a:t> </a:t>
            </a:r>
            <a:r>
              <a:rPr dirty="0">
                <a:latin typeface="Calibri"/>
                <a:cs typeface="Calibri"/>
              </a:rPr>
              <a:t>Wind</a:t>
            </a:r>
            <a:r>
              <a:rPr spc="-4" dirty="0">
                <a:latin typeface="Calibri"/>
                <a:cs typeface="Calibri"/>
              </a:rPr>
              <a:t>s</a:t>
            </a:r>
            <a:r>
              <a:rPr spc="-26" dirty="0">
                <a:latin typeface="Calibri"/>
                <a:cs typeface="Calibri"/>
              </a:rPr>
              <a:t>a</a:t>
            </a:r>
            <a:r>
              <a:rPr dirty="0">
                <a:latin typeface="Calibri"/>
                <a:cs typeface="Calibri"/>
              </a:rPr>
              <a:t>t</a:t>
            </a:r>
            <a:r>
              <a:rPr spc="-9" dirty="0">
                <a:latin typeface="Calibri"/>
                <a:cs typeface="Calibri"/>
              </a:rPr>
              <a:t> </a:t>
            </a:r>
            <a:r>
              <a:rPr spc="-4" dirty="0">
                <a:latin typeface="Calibri"/>
                <a:cs typeface="Calibri"/>
              </a:rPr>
              <a:t>SS</a:t>
            </a:r>
            <a:r>
              <a:rPr dirty="0">
                <a:latin typeface="Calibri"/>
                <a:cs typeface="Calibri"/>
              </a:rPr>
              <a:t>T</a:t>
            </a:r>
            <a:r>
              <a:rPr spc="-9" dirty="0">
                <a:latin typeface="Calibri"/>
                <a:cs typeface="Calibri"/>
              </a:rPr>
              <a:t> </a:t>
            </a:r>
            <a:r>
              <a:rPr spc="-4" dirty="0">
                <a:latin typeface="Calibri"/>
                <a:cs typeface="Calibri"/>
              </a:rPr>
              <a:t>signifi</a:t>
            </a:r>
            <a:r>
              <a:rPr spc="-9" dirty="0">
                <a:latin typeface="Calibri"/>
                <a:cs typeface="Calibri"/>
              </a:rPr>
              <a:t>c</a:t>
            </a:r>
            <a:r>
              <a:rPr dirty="0">
                <a:latin typeface="Calibri"/>
                <a:cs typeface="Calibri"/>
              </a:rPr>
              <a:t>a</a:t>
            </a:r>
            <a:r>
              <a:rPr spc="-22" dirty="0">
                <a:latin typeface="Calibri"/>
                <a:cs typeface="Calibri"/>
              </a:rPr>
              <a:t>n</a:t>
            </a:r>
            <a:r>
              <a:rPr dirty="0">
                <a:latin typeface="Calibri"/>
                <a:cs typeface="Calibri"/>
              </a:rPr>
              <a:t>tly </a:t>
            </a:r>
            <a:r>
              <a:rPr spc="-22" dirty="0">
                <a:latin typeface="Calibri"/>
                <a:cs typeface="Calibri"/>
              </a:rPr>
              <a:t>r</a:t>
            </a:r>
            <a:r>
              <a:rPr dirty="0">
                <a:latin typeface="Calibri"/>
                <a:cs typeface="Calibri"/>
              </a:rPr>
              <a:t>edu</a:t>
            </a:r>
            <a:r>
              <a:rPr spc="4" dirty="0">
                <a:latin typeface="Calibri"/>
                <a:cs typeface="Calibri"/>
              </a:rPr>
              <a:t>c</a:t>
            </a:r>
            <a:r>
              <a:rPr dirty="0">
                <a:latin typeface="Calibri"/>
                <a:cs typeface="Calibri"/>
              </a:rPr>
              <a:t>ed</a:t>
            </a:r>
            <a:r>
              <a:rPr spc="-18" dirty="0">
                <a:latin typeface="Calibri"/>
                <a:cs typeface="Calibri"/>
              </a:rPr>
              <a:t> </a:t>
            </a:r>
            <a:r>
              <a:rPr dirty="0">
                <a:latin typeface="Calibri"/>
                <a:cs typeface="Calibri"/>
              </a:rPr>
              <a:t>the </a:t>
            </a:r>
            <a:r>
              <a:rPr spc="4" dirty="0">
                <a:latin typeface="Calibri"/>
                <a:cs typeface="Calibri"/>
              </a:rPr>
              <a:t>R</a:t>
            </a:r>
            <a:r>
              <a:rPr dirty="0">
                <a:latin typeface="Calibri"/>
                <a:cs typeface="Calibri"/>
              </a:rPr>
              <a:t>MSD</a:t>
            </a:r>
            <a:r>
              <a:rPr spc="-18" dirty="0">
                <a:latin typeface="Calibri"/>
                <a:cs typeface="Calibri"/>
              </a:rPr>
              <a:t> </a:t>
            </a:r>
            <a:r>
              <a:rPr dirty="0">
                <a:latin typeface="Calibri"/>
                <a:cs typeface="Calibri"/>
              </a:rPr>
              <a:t>in</a:t>
            </a:r>
            <a:r>
              <a:rPr spc="-4" dirty="0">
                <a:latin typeface="Calibri"/>
                <a:cs typeface="Calibri"/>
              </a:rPr>
              <a:t> </a:t>
            </a:r>
            <a:r>
              <a:rPr dirty="0">
                <a:latin typeface="Calibri"/>
                <a:cs typeface="Calibri"/>
              </a:rPr>
              <a:t>the</a:t>
            </a:r>
            <a:r>
              <a:rPr spc="-9" dirty="0">
                <a:latin typeface="Calibri"/>
                <a:cs typeface="Calibri"/>
              </a:rPr>
              <a:t> </a:t>
            </a:r>
            <a:r>
              <a:rPr dirty="0">
                <a:latin typeface="Calibri"/>
                <a:cs typeface="Calibri"/>
              </a:rPr>
              <a:t>North</a:t>
            </a:r>
          </a:p>
          <a:p>
            <a:pPr marL="262238" marR="250546">
              <a:lnSpc>
                <a:spcPct val="100299"/>
              </a:lnSpc>
              <a:spcBef>
                <a:spcPts val="4"/>
              </a:spcBef>
            </a:pPr>
            <a:r>
              <a:rPr spc="-48" dirty="0">
                <a:latin typeface="Calibri"/>
                <a:cs typeface="Calibri"/>
              </a:rPr>
              <a:t>P</a:t>
            </a:r>
            <a:r>
              <a:rPr dirty="0">
                <a:latin typeface="Calibri"/>
                <a:cs typeface="Calibri"/>
              </a:rPr>
              <a:t>acif</a:t>
            </a:r>
            <a:r>
              <a:rPr spc="-9" dirty="0">
                <a:latin typeface="Calibri"/>
                <a:cs typeface="Calibri"/>
              </a:rPr>
              <a:t>i</a:t>
            </a:r>
            <a:r>
              <a:rPr dirty="0">
                <a:latin typeface="Calibri"/>
                <a:cs typeface="Calibri"/>
              </a:rPr>
              <a:t>c</a:t>
            </a:r>
            <a:r>
              <a:rPr spc="13" dirty="0">
                <a:latin typeface="Calibri"/>
                <a:cs typeface="Calibri"/>
              </a:rPr>
              <a:t> </a:t>
            </a:r>
            <a:r>
              <a:rPr spc="-13" dirty="0">
                <a:latin typeface="Calibri"/>
                <a:cs typeface="Calibri"/>
              </a:rPr>
              <a:t>b</a:t>
            </a:r>
            <a:r>
              <a:rPr dirty="0">
                <a:latin typeface="Calibri"/>
                <a:cs typeface="Calibri"/>
              </a:rPr>
              <a:t>y</a:t>
            </a:r>
            <a:r>
              <a:rPr spc="-4" dirty="0">
                <a:latin typeface="Calibri"/>
                <a:cs typeface="Calibri"/>
              </a:rPr>
              <a:t> </a:t>
            </a:r>
            <a:r>
              <a:rPr dirty="0">
                <a:latin typeface="Calibri"/>
                <a:cs typeface="Calibri"/>
              </a:rPr>
              <a:t>about</a:t>
            </a:r>
            <a:r>
              <a:rPr spc="-18" dirty="0">
                <a:latin typeface="Calibri"/>
                <a:cs typeface="Calibri"/>
              </a:rPr>
              <a:t> </a:t>
            </a:r>
            <a:r>
              <a:rPr dirty="0">
                <a:latin typeface="Calibri"/>
                <a:cs typeface="Calibri"/>
              </a:rPr>
              <a:t>0.0</a:t>
            </a:r>
            <a:r>
              <a:rPr spc="4" dirty="0">
                <a:latin typeface="Calibri"/>
                <a:cs typeface="Calibri"/>
              </a:rPr>
              <a:t>5</a:t>
            </a:r>
            <a:r>
              <a:rPr dirty="0">
                <a:latin typeface="Arial Unicode MS"/>
                <a:cs typeface="Arial Unicode MS"/>
              </a:rPr>
              <a:t>°</a:t>
            </a:r>
            <a:r>
              <a:rPr dirty="0">
                <a:latin typeface="Arial"/>
                <a:cs typeface="Arial"/>
              </a:rPr>
              <a:t>C.</a:t>
            </a:r>
            <a:r>
              <a:rPr spc="-127" dirty="0">
                <a:latin typeface="Arial"/>
                <a:cs typeface="Arial"/>
              </a:rPr>
              <a:t> </a:t>
            </a:r>
            <a:r>
              <a:rPr spc="-4" dirty="0">
                <a:latin typeface="Calibri"/>
                <a:cs typeface="Calibri"/>
              </a:rPr>
              <a:t>Th</a:t>
            </a:r>
            <a:r>
              <a:rPr spc="-9" dirty="0">
                <a:latin typeface="Calibri"/>
                <a:cs typeface="Calibri"/>
              </a:rPr>
              <a:t>i</a:t>
            </a:r>
            <a:r>
              <a:rPr dirty="0">
                <a:latin typeface="Calibri"/>
                <a:cs typeface="Calibri"/>
              </a:rPr>
              <a:t>s </a:t>
            </a:r>
            <a:r>
              <a:rPr spc="-9" dirty="0">
                <a:latin typeface="Calibri"/>
                <a:cs typeface="Calibri"/>
              </a:rPr>
              <a:t>i</a:t>
            </a:r>
            <a:r>
              <a:rPr dirty="0">
                <a:latin typeface="Calibri"/>
                <a:cs typeface="Calibri"/>
              </a:rPr>
              <a:t>s</a:t>
            </a:r>
            <a:r>
              <a:rPr spc="4" dirty="0">
                <a:latin typeface="Calibri"/>
                <a:cs typeface="Calibri"/>
              </a:rPr>
              <a:t> </a:t>
            </a:r>
            <a:r>
              <a:rPr spc="-4" dirty="0">
                <a:latin typeface="Calibri"/>
                <a:cs typeface="Calibri"/>
              </a:rPr>
              <a:t>be</a:t>
            </a:r>
            <a:r>
              <a:rPr spc="-9" dirty="0">
                <a:latin typeface="Calibri"/>
                <a:cs typeface="Calibri"/>
              </a:rPr>
              <a:t>c</a:t>
            </a:r>
            <a:r>
              <a:rPr dirty="0">
                <a:latin typeface="Calibri"/>
                <a:cs typeface="Calibri"/>
              </a:rPr>
              <a:t>ause</a:t>
            </a:r>
            <a:r>
              <a:rPr spc="-13" dirty="0">
                <a:latin typeface="Calibri"/>
                <a:cs typeface="Calibri"/>
              </a:rPr>
              <a:t> </a:t>
            </a:r>
            <a:r>
              <a:rPr spc="-35" dirty="0">
                <a:latin typeface="Calibri"/>
                <a:cs typeface="Calibri"/>
              </a:rPr>
              <a:t>a</a:t>
            </a:r>
            <a:r>
              <a:rPr spc="-26" dirty="0">
                <a:latin typeface="Calibri"/>
                <a:cs typeface="Calibri"/>
              </a:rPr>
              <a:t>v</a:t>
            </a:r>
            <a:r>
              <a:rPr dirty="0">
                <a:latin typeface="Calibri"/>
                <a:cs typeface="Calibri"/>
              </a:rPr>
              <a:t>a</a:t>
            </a:r>
            <a:r>
              <a:rPr spc="-4" dirty="0">
                <a:latin typeface="Calibri"/>
                <a:cs typeface="Calibri"/>
              </a:rPr>
              <a:t>i</a:t>
            </a:r>
            <a:r>
              <a:rPr dirty="0">
                <a:latin typeface="Calibri"/>
                <a:cs typeface="Calibri"/>
              </a:rPr>
              <a:t>l</a:t>
            </a:r>
            <a:r>
              <a:rPr spc="-9" dirty="0">
                <a:latin typeface="Calibri"/>
                <a:cs typeface="Calibri"/>
              </a:rPr>
              <a:t>a</a:t>
            </a:r>
            <a:r>
              <a:rPr spc="-4" dirty="0">
                <a:latin typeface="Calibri"/>
                <a:cs typeface="Calibri"/>
              </a:rPr>
              <a:t>bi</a:t>
            </a:r>
            <a:r>
              <a:rPr spc="-9" dirty="0">
                <a:latin typeface="Calibri"/>
                <a:cs typeface="Calibri"/>
              </a:rPr>
              <a:t>l</a:t>
            </a:r>
            <a:r>
              <a:rPr dirty="0">
                <a:latin typeface="Calibri"/>
                <a:cs typeface="Calibri"/>
              </a:rPr>
              <a:t>it</a:t>
            </a:r>
            <a:r>
              <a:rPr spc="-13" dirty="0">
                <a:latin typeface="Calibri"/>
                <a:cs typeface="Calibri"/>
              </a:rPr>
              <a:t>i</a:t>
            </a:r>
            <a:r>
              <a:rPr dirty="0">
                <a:latin typeface="Calibri"/>
                <a:cs typeface="Calibri"/>
              </a:rPr>
              <a:t>es</a:t>
            </a:r>
            <a:r>
              <a:rPr spc="44" dirty="0">
                <a:latin typeface="Calibri"/>
                <a:cs typeface="Calibri"/>
              </a:rPr>
              <a:t> </a:t>
            </a:r>
            <a:r>
              <a:rPr spc="-4" dirty="0">
                <a:latin typeface="Calibri"/>
                <a:cs typeface="Calibri"/>
              </a:rPr>
              <a:t>o</a:t>
            </a:r>
            <a:r>
              <a:rPr dirty="0">
                <a:latin typeface="Calibri"/>
                <a:cs typeface="Calibri"/>
              </a:rPr>
              <a:t>f </a:t>
            </a:r>
            <a:r>
              <a:rPr spc="-4" dirty="0">
                <a:latin typeface="Calibri"/>
                <a:cs typeface="Calibri"/>
              </a:rPr>
              <a:t> SS</a:t>
            </a:r>
            <a:r>
              <a:rPr dirty="0">
                <a:latin typeface="Calibri"/>
                <a:cs typeface="Calibri"/>
              </a:rPr>
              <a:t>T</a:t>
            </a:r>
            <a:r>
              <a:rPr spc="-18" dirty="0">
                <a:latin typeface="Calibri"/>
                <a:cs typeface="Calibri"/>
              </a:rPr>
              <a:t> </a:t>
            </a:r>
            <a:r>
              <a:rPr spc="-13" dirty="0">
                <a:latin typeface="Calibri"/>
                <a:cs typeface="Calibri"/>
              </a:rPr>
              <a:t>b</a:t>
            </a:r>
            <a:r>
              <a:rPr dirty="0">
                <a:latin typeface="Calibri"/>
                <a:cs typeface="Calibri"/>
              </a:rPr>
              <a:t>y</a:t>
            </a:r>
            <a:r>
              <a:rPr spc="-4" dirty="0">
                <a:latin typeface="Calibri"/>
                <a:cs typeface="Calibri"/>
              </a:rPr>
              <a:t> </a:t>
            </a:r>
            <a:r>
              <a:rPr dirty="0">
                <a:latin typeface="Calibri"/>
                <a:cs typeface="Calibri"/>
              </a:rPr>
              <a:t>IR </a:t>
            </a:r>
            <a:r>
              <a:rPr spc="-4" dirty="0">
                <a:latin typeface="Calibri"/>
                <a:cs typeface="Calibri"/>
              </a:rPr>
              <a:t>senso</a:t>
            </a:r>
            <a:r>
              <a:rPr spc="-39" dirty="0">
                <a:latin typeface="Calibri"/>
                <a:cs typeface="Calibri"/>
              </a:rPr>
              <a:t>r</a:t>
            </a:r>
            <a:r>
              <a:rPr dirty="0">
                <a:latin typeface="Calibri"/>
                <a:cs typeface="Calibri"/>
              </a:rPr>
              <a:t>s</a:t>
            </a:r>
            <a:r>
              <a:rPr spc="9" dirty="0">
                <a:latin typeface="Calibri"/>
                <a:cs typeface="Calibri"/>
              </a:rPr>
              <a:t> </a:t>
            </a:r>
            <a:r>
              <a:rPr spc="-4" dirty="0">
                <a:latin typeface="Calibri"/>
                <a:cs typeface="Calibri"/>
              </a:rPr>
              <a:t>beco</a:t>
            </a:r>
            <a:r>
              <a:rPr spc="-9" dirty="0">
                <a:latin typeface="Calibri"/>
                <a:cs typeface="Calibri"/>
              </a:rPr>
              <a:t>m</a:t>
            </a:r>
            <a:r>
              <a:rPr dirty="0">
                <a:latin typeface="Calibri"/>
                <a:cs typeface="Calibri"/>
              </a:rPr>
              <a:t>e</a:t>
            </a:r>
            <a:r>
              <a:rPr spc="-9" dirty="0">
                <a:latin typeface="Calibri"/>
                <a:cs typeface="Calibri"/>
              </a:rPr>
              <a:t> </a:t>
            </a:r>
            <a:r>
              <a:rPr spc="-26" dirty="0">
                <a:latin typeface="Calibri"/>
                <a:cs typeface="Calibri"/>
              </a:rPr>
              <a:t>v</a:t>
            </a:r>
            <a:r>
              <a:rPr dirty="0">
                <a:latin typeface="Calibri"/>
                <a:cs typeface="Calibri"/>
              </a:rPr>
              <a:t>ery</a:t>
            </a:r>
            <a:r>
              <a:rPr spc="4" dirty="0">
                <a:latin typeface="Calibri"/>
                <a:cs typeface="Calibri"/>
              </a:rPr>
              <a:t> </a:t>
            </a:r>
            <a:r>
              <a:rPr dirty="0">
                <a:latin typeface="Calibri"/>
                <a:cs typeface="Calibri"/>
              </a:rPr>
              <a:t>l</a:t>
            </a:r>
            <a:r>
              <a:rPr spc="-18" dirty="0">
                <a:latin typeface="Calibri"/>
                <a:cs typeface="Calibri"/>
              </a:rPr>
              <a:t>o</a:t>
            </a:r>
            <a:r>
              <a:rPr dirty="0">
                <a:latin typeface="Calibri"/>
                <a:cs typeface="Calibri"/>
              </a:rPr>
              <a:t>w</a:t>
            </a:r>
            <a:r>
              <a:rPr spc="-13" dirty="0">
                <a:latin typeface="Calibri"/>
                <a:cs typeface="Calibri"/>
              </a:rPr>
              <a:t> </a:t>
            </a:r>
            <a:r>
              <a:rPr dirty="0">
                <a:latin typeface="Calibri"/>
                <a:cs typeface="Calibri"/>
              </a:rPr>
              <a:t>in</a:t>
            </a:r>
            <a:r>
              <a:rPr spc="-4" dirty="0">
                <a:latin typeface="Calibri"/>
                <a:cs typeface="Calibri"/>
              </a:rPr>
              <a:t> </a:t>
            </a:r>
            <a:r>
              <a:rPr dirty="0">
                <a:latin typeface="Calibri"/>
                <a:cs typeface="Calibri"/>
              </a:rPr>
              <a:t>the</a:t>
            </a:r>
            <a:r>
              <a:rPr spc="-9" dirty="0">
                <a:latin typeface="Calibri"/>
                <a:cs typeface="Calibri"/>
              </a:rPr>
              <a:t> </a:t>
            </a:r>
            <a:r>
              <a:rPr spc="-4" dirty="0">
                <a:latin typeface="Calibri"/>
                <a:cs typeface="Calibri"/>
              </a:rPr>
              <a:t>sum</a:t>
            </a:r>
            <a:r>
              <a:rPr spc="-9" dirty="0">
                <a:latin typeface="Calibri"/>
                <a:cs typeface="Calibri"/>
              </a:rPr>
              <a:t>m</a:t>
            </a:r>
            <a:r>
              <a:rPr dirty="0">
                <a:latin typeface="Calibri"/>
                <a:cs typeface="Calibri"/>
              </a:rPr>
              <a:t>er</a:t>
            </a:r>
            <a:r>
              <a:rPr spc="4" dirty="0">
                <a:latin typeface="Calibri"/>
                <a:cs typeface="Calibri"/>
              </a:rPr>
              <a:t> </a:t>
            </a:r>
            <a:r>
              <a:rPr dirty="0">
                <a:latin typeface="Calibri"/>
                <a:cs typeface="Calibri"/>
              </a:rPr>
              <a:t>North</a:t>
            </a:r>
            <a:r>
              <a:rPr spc="-13" dirty="0">
                <a:latin typeface="Calibri"/>
                <a:cs typeface="Calibri"/>
              </a:rPr>
              <a:t> </a:t>
            </a:r>
            <a:r>
              <a:rPr spc="-48" dirty="0">
                <a:latin typeface="Calibri"/>
                <a:cs typeface="Calibri"/>
              </a:rPr>
              <a:t>P</a:t>
            </a:r>
            <a:r>
              <a:rPr dirty="0">
                <a:latin typeface="Calibri"/>
                <a:cs typeface="Calibri"/>
              </a:rPr>
              <a:t>acific </a:t>
            </a:r>
            <a:r>
              <a:rPr spc="13" dirty="0">
                <a:latin typeface="Calibri"/>
                <a:cs typeface="Calibri"/>
              </a:rPr>
              <a:t> </a:t>
            </a:r>
            <a:r>
              <a:rPr dirty="0">
                <a:latin typeface="Calibri"/>
                <a:cs typeface="Calibri"/>
              </a:rPr>
              <a:t>d</a:t>
            </a:r>
            <a:r>
              <a:rPr spc="-4" dirty="0">
                <a:latin typeface="Calibri"/>
                <a:cs typeface="Calibri"/>
              </a:rPr>
              <a:t>u</a:t>
            </a:r>
            <a:r>
              <a:rPr dirty="0">
                <a:latin typeface="Calibri"/>
                <a:cs typeface="Calibri"/>
              </a:rPr>
              <a:t>e</a:t>
            </a:r>
            <a:r>
              <a:rPr spc="-18" dirty="0">
                <a:latin typeface="Calibri"/>
                <a:cs typeface="Calibri"/>
              </a:rPr>
              <a:t> </a:t>
            </a:r>
            <a:r>
              <a:rPr spc="-22" dirty="0">
                <a:latin typeface="Calibri"/>
                <a:cs typeface="Calibri"/>
              </a:rPr>
              <a:t>t</a:t>
            </a:r>
            <a:r>
              <a:rPr dirty="0">
                <a:latin typeface="Calibri"/>
                <a:cs typeface="Calibri"/>
              </a:rPr>
              <a:t>o </a:t>
            </a:r>
            <a:r>
              <a:rPr spc="-4" dirty="0">
                <a:latin typeface="Calibri"/>
                <a:cs typeface="Calibri"/>
              </a:rPr>
              <a:t>pe</a:t>
            </a:r>
            <a:r>
              <a:rPr spc="-35" dirty="0">
                <a:latin typeface="Calibri"/>
                <a:cs typeface="Calibri"/>
              </a:rPr>
              <a:t>r</a:t>
            </a:r>
            <a:r>
              <a:rPr spc="-4" dirty="0">
                <a:latin typeface="Calibri"/>
                <a:cs typeface="Calibri"/>
              </a:rPr>
              <a:t>s</a:t>
            </a:r>
            <a:r>
              <a:rPr spc="-9" dirty="0">
                <a:latin typeface="Calibri"/>
                <a:cs typeface="Calibri"/>
              </a:rPr>
              <a:t>i</a:t>
            </a:r>
            <a:r>
              <a:rPr spc="-26" dirty="0">
                <a:latin typeface="Calibri"/>
                <a:cs typeface="Calibri"/>
              </a:rPr>
              <a:t>s</a:t>
            </a:r>
            <a:r>
              <a:rPr spc="-22" dirty="0">
                <a:latin typeface="Calibri"/>
                <a:cs typeface="Calibri"/>
              </a:rPr>
              <a:t>t</a:t>
            </a:r>
            <a:r>
              <a:rPr dirty="0">
                <a:latin typeface="Calibri"/>
                <a:cs typeface="Calibri"/>
              </a:rPr>
              <a:t>e</a:t>
            </a:r>
            <a:r>
              <a:rPr spc="-22" dirty="0">
                <a:latin typeface="Calibri"/>
                <a:cs typeface="Calibri"/>
              </a:rPr>
              <a:t>n</a:t>
            </a:r>
            <a:r>
              <a:rPr dirty="0">
                <a:latin typeface="Calibri"/>
                <a:cs typeface="Calibri"/>
              </a:rPr>
              <a:t>t</a:t>
            </a:r>
            <a:r>
              <a:rPr spc="31" dirty="0">
                <a:latin typeface="Calibri"/>
                <a:cs typeface="Calibri"/>
              </a:rPr>
              <a:t> </a:t>
            </a:r>
            <a:r>
              <a:rPr dirty="0">
                <a:latin typeface="Calibri"/>
                <a:cs typeface="Calibri"/>
              </a:rPr>
              <a:t>cloud</a:t>
            </a:r>
            <a:r>
              <a:rPr spc="-18" dirty="0">
                <a:latin typeface="Calibri"/>
                <a:cs typeface="Calibri"/>
              </a:rPr>
              <a:t> </a:t>
            </a:r>
            <a:r>
              <a:rPr spc="-9" dirty="0">
                <a:latin typeface="Calibri"/>
                <a:cs typeface="Calibri"/>
              </a:rPr>
              <a:t>c</a:t>
            </a:r>
            <a:r>
              <a:rPr spc="-13" dirty="0">
                <a:latin typeface="Calibri"/>
                <a:cs typeface="Calibri"/>
              </a:rPr>
              <a:t>o</a:t>
            </a:r>
            <a:r>
              <a:rPr spc="-26" dirty="0">
                <a:latin typeface="Calibri"/>
                <a:cs typeface="Calibri"/>
              </a:rPr>
              <a:t>v</a:t>
            </a:r>
            <a:r>
              <a:rPr dirty="0">
                <a:latin typeface="Calibri"/>
                <a:cs typeface="Calibri"/>
              </a:rPr>
              <a:t>e</a:t>
            </a:r>
            <a:r>
              <a:rPr spc="-153" dirty="0">
                <a:latin typeface="Calibri"/>
                <a:cs typeface="Calibri"/>
              </a:rPr>
              <a:t>r</a:t>
            </a:r>
            <a:r>
              <a:rPr dirty="0">
                <a:latin typeface="Calibri"/>
                <a:cs typeface="Calibri"/>
              </a:rPr>
              <a:t>, </a:t>
            </a:r>
            <a:r>
              <a:rPr spc="-9" dirty="0">
                <a:latin typeface="Calibri"/>
                <a:cs typeface="Calibri"/>
              </a:rPr>
              <a:t>w</a:t>
            </a:r>
            <a:r>
              <a:rPr spc="-4" dirty="0">
                <a:latin typeface="Calibri"/>
                <a:cs typeface="Calibri"/>
              </a:rPr>
              <a:t>hil</a:t>
            </a:r>
            <a:r>
              <a:rPr dirty="0">
                <a:latin typeface="Calibri"/>
                <a:cs typeface="Calibri"/>
              </a:rPr>
              <a:t>e</a:t>
            </a:r>
            <a:r>
              <a:rPr spc="-4" dirty="0">
                <a:latin typeface="Calibri"/>
                <a:cs typeface="Calibri"/>
              </a:rPr>
              <a:t> </a:t>
            </a:r>
            <a:r>
              <a:rPr dirty="0">
                <a:latin typeface="Calibri"/>
                <a:cs typeface="Calibri"/>
              </a:rPr>
              <a:t>t</a:t>
            </a:r>
            <a:r>
              <a:rPr spc="4" dirty="0">
                <a:latin typeface="Calibri"/>
                <a:cs typeface="Calibri"/>
              </a:rPr>
              <a:t>h</a:t>
            </a:r>
            <a:r>
              <a:rPr dirty="0">
                <a:latin typeface="Calibri"/>
                <a:cs typeface="Calibri"/>
              </a:rPr>
              <a:t>e m</a:t>
            </a:r>
            <a:r>
              <a:rPr spc="-9" dirty="0">
                <a:latin typeface="Calibri"/>
                <a:cs typeface="Calibri"/>
              </a:rPr>
              <a:t>i</a:t>
            </a:r>
            <a:r>
              <a:rPr dirty="0">
                <a:latin typeface="Calibri"/>
                <a:cs typeface="Calibri"/>
              </a:rPr>
              <a:t>c</a:t>
            </a:r>
            <a:r>
              <a:rPr spc="-35" dirty="0">
                <a:latin typeface="Calibri"/>
                <a:cs typeface="Calibri"/>
              </a:rPr>
              <a:t>r</a:t>
            </a:r>
            <a:r>
              <a:rPr spc="-13" dirty="0">
                <a:latin typeface="Calibri"/>
                <a:cs typeface="Calibri"/>
              </a:rPr>
              <a:t>o</a:t>
            </a:r>
            <a:r>
              <a:rPr spc="-26" dirty="0">
                <a:latin typeface="Calibri"/>
                <a:cs typeface="Calibri"/>
              </a:rPr>
              <a:t>w</a:t>
            </a:r>
            <a:r>
              <a:rPr spc="-35" dirty="0">
                <a:latin typeface="Calibri"/>
                <a:cs typeface="Calibri"/>
              </a:rPr>
              <a:t>a</a:t>
            </a:r>
            <a:r>
              <a:rPr spc="-26" dirty="0">
                <a:latin typeface="Calibri"/>
                <a:cs typeface="Calibri"/>
              </a:rPr>
              <a:t>v</a:t>
            </a:r>
            <a:r>
              <a:rPr dirty="0">
                <a:latin typeface="Calibri"/>
                <a:cs typeface="Calibri"/>
              </a:rPr>
              <a:t>e</a:t>
            </a:r>
            <a:r>
              <a:rPr spc="22" dirty="0">
                <a:latin typeface="Calibri"/>
                <a:cs typeface="Calibri"/>
              </a:rPr>
              <a:t> </a:t>
            </a:r>
            <a:r>
              <a:rPr spc="-4" dirty="0">
                <a:latin typeface="Calibri"/>
                <a:cs typeface="Calibri"/>
              </a:rPr>
              <a:t>senso</a:t>
            </a:r>
            <a:r>
              <a:rPr dirty="0">
                <a:latin typeface="Calibri"/>
                <a:cs typeface="Calibri"/>
              </a:rPr>
              <a:t>r</a:t>
            </a:r>
            <a:r>
              <a:rPr spc="-9" dirty="0">
                <a:latin typeface="Calibri"/>
                <a:cs typeface="Calibri"/>
              </a:rPr>
              <a:t> </a:t>
            </a:r>
            <a:r>
              <a:rPr dirty="0">
                <a:latin typeface="Calibri"/>
                <a:cs typeface="Calibri"/>
              </a:rPr>
              <a:t>has the a</a:t>
            </a:r>
            <a:r>
              <a:rPr spc="4" dirty="0">
                <a:latin typeface="Calibri"/>
                <a:cs typeface="Calibri"/>
              </a:rPr>
              <a:t>b</a:t>
            </a:r>
            <a:r>
              <a:rPr dirty="0">
                <a:latin typeface="Calibri"/>
                <a:cs typeface="Calibri"/>
              </a:rPr>
              <a:t>i</a:t>
            </a:r>
            <a:r>
              <a:rPr spc="-9" dirty="0">
                <a:latin typeface="Calibri"/>
                <a:cs typeface="Calibri"/>
              </a:rPr>
              <a:t>l</a:t>
            </a:r>
            <a:r>
              <a:rPr dirty="0">
                <a:latin typeface="Calibri"/>
                <a:cs typeface="Calibri"/>
              </a:rPr>
              <a:t>ity</a:t>
            </a:r>
            <a:r>
              <a:rPr spc="-4" dirty="0">
                <a:latin typeface="Calibri"/>
                <a:cs typeface="Calibri"/>
              </a:rPr>
              <a:t> </a:t>
            </a:r>
            <a:r>
              <a:rPr spc="-18" dirty="0">
                <a:latin typeface="Calibri"/>
                <a:cs typeface="Calibri"/>
              </a:rPr>
              <a:t>t</a:t>
            </a:r>
            <a:r>
              <a:rPr dirty="0">
                <a:latin typeface="Calibri"/>
                <a:cs typeface="Calibri"/>
              </a:rPr>
              <a:t>o </a:t>
            </a:r>
            <a:r>
              <a:rPr spc="-26" dirty="0">
                <a:latin typeface="Calibri"/>
                <a:cs typeface="Calibri"/>
              </a:rPr>
              <a:t>r</a:t>
            </a:r>
            <a:r>
              <a:rPr spc="-13" dirty="0">
                <a:latin typeface="Calibri"/>
                <a:cs typeface="Calibri"/>
              </a:rPr>
              <a:t>e</a:t>
            </a:r>
            <a:r>
              <a:rPr dirty="0">
                <a:latin typeface="Calibri"/>
                <a:cs typeface="Calibri"/>
              </a:rPr>
              <a:t>tr</a:t>
            </a:r>
            <a:r>
              <a:rPr spc="-9" dirty="0">
                <a:latin typeface="Calibri"/>
                <a:cs typeface="Calibri"/>
              </a:rPr>
              <a:t>i</a:t>
            </a:r>
            <a:r>
              <a:rPr spc="-13" dirty="0">
                <a:latin typeface="Calibri"/>
                <a:cs typeface="Calibri"/>
              </a:rPr>
              <a:t>e</a:t>
            </a:r>
            <a:r>
              <a:rPr spc="-26" dirty="0">
                <a:latin typeface="Calibri"/>
                <a:cs typeface="Calibri"/>
              </a:rPr>
              <a:t>v</a:t>
            </a:r>
            <a:r>
              <a:rPr dirty="0">
                <a:latin typeface="Calibri"/>
                <a:cs typeface="Calibri"/>
              </a:rPr>
              <a:t>e</a:t>
            </a:r>
            <a:r>
              <a:rPr spc="22" dirty="0">
                <a:latin typeface="Calibri"/>
                <a:cs typeface="Calibri"/>
              </a:rPr>
              <a:t> </a:t>
            </a:r>
            <a:r>
              <a:rPr spc="-4" dirty="0">
                <a:latin typeface="Calibri"/>
                <a:cs typeface="Calibri"/>
              </a:rPr>
              <a:t>SS</a:t>
            </a:r>
            <a:r>
              <a:rPr dirty="0">
                <a:latin typeface="Calibri"/>
                <a:cs typeface="Calibri"/>
              </a:rPr>
              <a:t>T</a:t>
            </a:r>
            <a:r>
              <a:rPr spc="-9" dirty="0">
                <a:latin typeface="Calibri"/>
                <a:cs typeface="Calibri"/>
              </a:rPr>
              <a:t> </a:t>
            </a:r>
            <a:r>
              <a:rPr dirty="0">
                <a:latin typeface="Calibri"/>
                <a:cs typeface="Calibri"/>
              </a:rPr>
              <a:t>in</a:t>
            </a:r>
            <a:r>
              <a:rPr spc="-4" dirty="0">
                <a:latin typeface="Calibri"/>
                <a:cs typeface="Calibri"/>
              </a:rPr>
              <a:t> </a:t>
            </a:r>
            <a:r>
              <a:rPr spc="4" dirty="0">
                <a:latin typeface="Calibri"/>
                <a:cs typeface="Calibri"/>
              </a:rPr>
              <a:t>c</a:t>
            </a:r>
            <a:r>
              <a:rPr dirty="0">
                <a:latin typeface="Calibri"/>
                <a:cs typeface="Calibri"/>
              </a:rPr>
              <a:t>lou</a:t>
            </a:r>
            <a:r>
              <a:rPr spc="4" dirty="0">
                <a:latin typeface="Calibri"/>
                <a:cs typeface="Calibri"/>
              </a:rPr>
              <a:t>d</a:t>
            </a:r>
            <a:r>
              <a:rPr spc="-4" dirty="0">
                <a:latin typeface="Calibri"/>
                <a:cs typeface="Calibri"/>
              </a:rPr>
              <a:t>-</a:t>
            </a:r>
            <a:r>
              <a:rPr spc="-9" dirty="0">
                <a:latin typeface="Calibri"/>
                <a:cs typeface="Calibri"/>
              </a:rPr>
              <a:t>c</a:t>
            </a:r>
            <a:r>
              <a:rPr spc="-13" dirty="0">
                <a:latin typeface="Calibri"/>
                <a:cs typeface="Calibri"/>
              </a:rPr>
              <a:t>o</a:t>
            </a:r>
            <a:r>
              <a:rPr spc="-26" dirty="0">
                <a:latin typeface="Calibri"/>
                <a:cs typeface="Calibri"/>
              </a:rPr>
              <a:t>v</a:t>
            </a:r>
            <a:r>
              <a:rPr dirty="0">
                <a:latin typeface="Calibri"/>
                <a:cs typeface="Calibri"/>
              </a:rPr>
              <a:t>er</a:t>
            </a:r>
            <a:r>
              <a:rPr spc="-26" dirty="0">
                <a:latin typeface="Calibri"/>
                <a:cs typeface="Calibri"/>
              </a:rPr>
              <a:t> r</a:t>
            </a:r>
            <a:r>
              <a:rPr dirty="0">
                <a:latin typeface="Calibri"/>
                <a:cs typeface="Calibri"/>
              </a:rPr>
              <a:t>egion.</a:t>
            </a:r>
          </a:p>
        </p:txBody>
      </p:sp>
      <p:sp>
        <p:nvSpPr>
          <p:cNvPr id="43" name="object 43"/>
          <p:cNvSpPr txBox="1"/>
          <p:nvPr/>
        </p:nvSpPr>
        <p:spPr>
          <a:xfrm>
            <a:off x="239159" y="4157999"/>
            <a:ext cx="246221" cy="633933"/>
          </a:xfrm>
          <a:prstGeom prst="rect">
            <a:avLst/>
          </a:prstGeom>
        </p:spPr>
        <p:txBody>
          <a:bodyPr vert="vert270" wrap="square" lIns="0" tIns="0" rIns="0" bIns="0" rtlCol="0">
            <a:spAutoFit/>
          </a:bodyPr>
          <a:lstStyle/>
          <a:p>
            <a:pPr marL="11135"/>
            <a:r>
              <a:rPr sz="1600" dirty="0">
                <a:latin typeface="Arial"/>
                <a:cs typeface="Arial"/>
              </a:rPr>
              <a:t>RMSD</a:t>
            </a:r>
          </a:p>
        </p:txBody>
      </p:sp>
      <p:sp>
        <p:nvSpPr>
          <p:cNvPr id="44" name="object 44"/>
          <p:cNvSpPr txBox="1"/>
          <p:nvPr/>
        </p:nvSpPr>
        <p:spPr>
          <a:xfrm>
            <a:off x="1295400" y="3200400"/>
            <a:ext cx="2209800" cy="246221"/>
          </a:xfrm>
          <a:prstGeom prst="rect">
            <a:avLst/>
          </a:prstGeom>
        </p:spPr>
        <p:txBody>
          <a:bodyPr vert="horz" wrap="square" lIns="0" tIns="0" rIns="0" bIns="0" rtlCol="0">
            <a:spAutoFit/>
          </a:bodyPr>
          <a:lstStyle/>
          <a:p>
            <a:pPr marL="11135"/>
            <a:r>
              <a:rPr sz="1600" dirty="0">
                <a:latin typeface="Arial"/>
                <a:cs typeface="Arial"/>
              </a:rPr>
              <a:t>N</a:t>
            </a:r>
            <a:r>
              <a:rPr sz="1600" spc="-9" dirty="0">
                <a:latin typeface="Arial"/>
                <a:cs typeface="Arial"/>
              </a:rPr>
              <a:t>o</a:t>
            </a:r>
            <a:r>
              <a:rPr sz="1600" dirty="0">
                <a:latin typeface="Arial"/>
                <a:cs typeface="Arial"/>
              </a:rPr>
              <a:t>rth Pac</a:t>
            </a:r>
            <a:r>
              <a:rPr sz="1600" spc="-9" dirty="0">
                <a:latin typeface="Arial"/>
                <a:cs typeface="Arial"/>
              </a:rPr>
              <a:t>i</a:t>
            </a:r>
            <a:r>
              <a:rPr sz="1600" dirty="0">
                <a:latin typeface="Arial"/>
                <a:cs typeface="Arial"/>
              </a:rPr>
              <a:t>fic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43000"/>
            <a:ext cx="9144000" cy="5715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400" y="6324600"/>
            <a:ext cx="323232" cy="34306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47800" y="6477000"/>
            <a:ext cx="1794700" cy="13826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9600" y="6400800"/>
            <a:ext cx="657401" cy="22217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81000" y="6172200"/>
            <a:ext cx="7461156" cy="4149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429000" y="6400800"/>
            <a:ext cx="897979" cy="29398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81000" y="2438400"/>
            <a:ext cx="3317904" cy="2512564"/>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676400" y="2895600"/>
            <a:ext cx="632044" cy="335408"/>
          </a:xfrm>
          <a:custGeom>
            <a:avLst/>
            <a:gdLst/>
            <a:ahLst/>
            <a:cxnLst/>
            <a:rect l="l" t="t" r="r" b="b"/>
            <a:pathLst>
              <a:path w="739139" h="369569">
                <a:moveTo>
                  <a:pt x="0" y="184658"/>
                </a:moveTo>
                <a:lnTo>
                  <a:pt x="10741" y="140283"/>
                </a:lnTo>
                <a:lnTo>
                  <a:pt x="41250" y="99798"/>
                </a:lnTo>
                <a:lnTo>
                  <a:pt x="71302" y="75602"/>
                </a:lnTo>
                <a:lnTo>
                  <a:pt x="108235" y="54086"/>
                </a:lnTo>
                <a:lnTo>
                  <a:pt x="151287" y="35629"/>
                </a:lnTo>
                <a:lnTo>
                  <a:pt x="199696" y="20611"/>
                </a:lnTo>
                <a:lnTo>
                  <a:pt x="252699" y="9414"/>
                </a:lnTo>
                <a:lnTo>
                  <a:pt x="309535" y="2416"/>
                </a:lnTo>
                <a:lnTo>
                  <a:pt x="369443" y="0"/>
                </a:lnTo>
                <a:lnTo>
                  <a:pt x="399750" y="612"/>
                </a:lnTo>
                <a:lnTo>
                  <a:pt x="458241" y="5366"/>
                </a:lnTo>
                <a:lnTo>
                  <a:pt x="513268" y="14511"/>
                </a:lnTo>
                <a:lnTo>
                  <a:pt x="564072" y="27666"/>
                </a:lnTo>
                <a:lnTo>
                  <a:pt x="609893" y="44451"/>
                </a:lnTo>
                <a:lnTo>
                  <a:pt x="649971" y="64485"/>
                </a:lnTo>
                <a:lnTo>
                  <a:pt x="683547" y="87389"/>
                </a:lnTo>
                <a:lnTo>
                  <a:pt x="720056" y="126292"/>
                </a:lnTo>
                <a:lnTo>
                  <a:pt x="737661" y="169513"/>
                </a:lnTo>
                <a:lnTo>
                  <a:pt x="738886" y="184658"/>
                </a:lnTo>
                <a:lnTo>
                  <a:pt x="737661" y="199803"/>
                </a:lnTo>
                <a:lnTo>
                  <a:pt x="720056" y="243036"/>
                </a:lnTo>
                <a:lnTo>
                  <a:pt x="683547" y="281962"/>
                </a:lnTo>
                <a:lnTo>
                  <a:pt x="649971" y="304884"/>
                </a:lnTo>
                <a:lnTo>
                  <a:pt x="609893" y="324937"/>
                </a:lnTo>
                <a:lnTo>
                  <a:pt x="564072" y="341740"/>
                </a:lnTo>
                <a:lnTo>
                  <a:pt x="513268" y="354911"/>
                </a:lnTo>
                <a:lnTo>
                  <a:pt x="458241" y="364068"/>
                </a:lnTo>
                <a:lnTo>
                  <a:pt x="399750" y="368829"/>
                </a:lnTo>
                <a:lnTo>
                  <a:pt x="369443" y="369443"/>
                </a:lnTo>
                <a:lnTo>
                  <a:pt x="339153" y="368829"/>
                </a:lnTo>
                <a:lnTo>
                  <a:pt x="280686" y="364068"/>
                </a:lnTo>
                <a:lnTo>
                  <a:pt x="225671" y="354911"/>
                </a:lnTo>
                <a:lnTo>
                  <a:pt x="174869" y="341740"/>
                </a:lnTo>
                <a:lnTo>
                  <a:pt x="129044" y="324937"/>
                </a:lnTo>
                <a:lnTo>
                  <a:pt x="88956" y="304884"/>
                </a:lnTo>
                <a:lnTo>
                  <a:pt x="55369" y="281962"/>
                </a:lnTo>
                <a:lnTo>
                  <a:pt x="18841" y="243036"/>
                </a:lnTo>
                <a:lnTo>
                  <a:pt x="1225" y="199803"/>
                </a:lnTo>
                <a:lnTo>
                  <a:pt x="0" y="184658"/>
                </a:lnTo>
                <a:close/>
              </a:path>
            </a:pathLst>
          </a:custGeom>
          <a:ln w="25400">
            <a:solidFill>
              <a:srgbClr val="FF0000"/>
            </a:solidFill>
          </a:ln>
        </p:spPr>
        <p:txBody>
          <a:bodyPr wrap="square" lIns="0" tIns="0" rIns="0" bIns="0" rtlCol="0"/>
          <a:lstStyle/>
          <a:p>
            <a:endParaRPr/>
          </a:p>
        </p:txBody>
      </p:sp>
      <p:sp>
        <p:nvSpPr>
          <p:cNvPr id="10" name="object 10"/>
          <p:cNvSpPr/>
          <p:nvPr/>
        </p:nvSpPr>
        <p:spPr>
          <a:xfrm>
            <a:off x="4114800" y="2438400"/>
            <a:ext cx="3250029" cy="2512564"/>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5410200" y="2895600"/>
            <a:ext cx="632044" cy="335408"/>
          </a:xfrm>
          <a:custGeom>
            <a:avLst/>
            <a:gdLst/>
            <a:ahLst/>
            <a:cxnLst/>
            <a:rect l="l" t="t" r="r" b="b"/>
            <a:pathLst>
              <a:path w="739140" h="369569">
                <a:moveTo>
                  <a:pt x="0" y="184657"/>
                </a:moveTo>
                <a:lnTo>
                  <a:pt x="10733" y="140283"/>
                </a:lnTo>
                <a:lnTo>
                  <a:pt x="41223" y="99798"/>
                </a:lnTo>
                <a:lnTo>
                  <a:pt x="71258" y="75602"/>
                </a:lnTo>
                <a:lnTo>
                  <a:pt x="108172" y="54086"/>
                </a:lnTo>
                <a:lnTo>
                  <a:pt x="151205" y="35629"/>
                </a:lnTo>
                <a:lnTo>
                  <a:pt x="199596" y="20611"/>
                </a:lnTo>
                <a:lnTo>
                  <a:pt x="252585" y="9414"/>
                </a:lnTo>
                <a:lnTo>
                  <a:pt x="309412" y="2416"/>
                </a:lnTo>
                <a:lnTo>
                  <a:pt x="369316" y="0"/>
                </a:lnTo>
                <a:lnTo>
                  <a:pt x="399623" y="612"/>
                </a:lnTo>
                <a:lnTo>
                  <a:pt x="458114" y="5366"/>
                </a:lnTo>
                <a:lnTo>
                  <a:pt x="513141" y="14511"/>
                </a:lnTo>
                <a:lnTo>
                  <a:pt x="563945" y="27666"/>
                </a:lnTo>
                <a:lnTo>
                  <a:pt x="609766" y="44451"/>
                </a:lnTo>
                <a:lnTo>
                  <a:pt x="649844" y="64485"/>
                </a:lnTo>
                <a:lnTo>
                  <a:pt x="683420" y="87389"/>
                </a:lnTo>
                <a:lnTo>
                  <a:pt x="719929" y="126292"/>
                </a:lnTo>
                <a:lnTo>
                  <a:pt x="737534" y="169513"/>
                </a:lnTo>
                <a:lnTo>
                  <a:pt x="738759" y="184657"/>
                </a:lnTo>
                <a:lnTo>
                  <a:pt x="737534" y="199802"/>
                </a:lnTo>
                <a:lnTo>
                  <a:pt x="719929" y="243023"/>
                </a:lnTo>
                <a:lnTo>
                  <a:pt x="683420" y="281926"/>
                </a:lnTo>
                <a:lnTo>
                  <a:pt x="649844" y="304830"/>
                </a:lnTo>
                <a:lnTo>
                  <a:pt x="609766" y="324864"/>
                </a:lnTo>
                <a:lnTo>
                  <a:pt x="563945" y="341649"/>
                </a:lnTo>
                <a:lnTo>
                  <a:pt x="513141" y="354804"/>
                </a:lnTo>
                <a:lnTo>
                  <a:pt x="458114" y="363949"/>
                </a:lnTo>
                <a:lnTo>
                  <a:pt x="399623" y="368703"/>
                </a:lnTo>
                <a:lnTo>
                  <a:pt x="369316" y="369315"/>
                </a:lnTo>
                <a:lnTo>
                  <a:pt x="339027" y="368703"/>
                </a:lnTo>
                <a:lnTo>
                  <a:pt x="280566" y="363949"/>
                </a:lnTo>
                <a:lnTo>
                  <a:pt x="225563" y="354804"/>
                </a:lnTo>
                <a:lnTo>
                  <a:pt x="174778" y="341649"/>
                </a:lnTo>
                <a:lnTo>
                  <a:pt x="128971" y="324864"/>
                </a:lnTo>
                <a:lnTo>
                  <a:pt x="88902" y="304830"/>
                </a:lnTo>
                <a:lnTo>
                  <a:pt x="55333" y="281926"/>
                </a:lnTo>
                <a:lnTo>
                  <a:pt x="18828" y="243023"/>
                </a:lnTo>
                <a:lnTo>
                  <a:pt x="1224" y="199802"/>
                </a:lnTo>
                <a:lnTo>
                  <a:pt x="0" y="184657"/>
                </a:lnTo>
                <a:close/>
              </a:path>
            </a:pathLst>
          </a:custGeom>
          <a:ln w="25400">
            <a:solidFill>
              <a:srgbClr val="FF0000"/>
            </a:solidFill>
          </a:ln>
        </p:spPr>
        <p:txBody>
          <a:bodyPr wrap="square" lIns="0" tIns="0" rIns="0" bIns="0" rtlCol="0"/>
          <a:lstStyle/>
          <a:p>
            <a:endParaRPr/>
          </a:p>
        </p:txBody>
      </p:sp>
      <p:sp>
        <p:nvSpPr>
          <p:cNvPr id="12" name="object 12"/>
          <p:cNvSpPr txBox="1"/>
          <p:nvPr/>
        </p:nvSpPr>
        <p:spPr>
          <a:xfrm>
            <a:off x="457200" y="2057400"/>
            <a:ext cx="3001122" cy="276999"/>
          </a:xfrm>
          <a:prstGeom prst="rect">
            <a:avLst/>
          </a:prstGeom>
          <a:solidFill>
            <a:srgbClr val="8EB4E2"/>
          </a:solidFill>
        </p:spPr>
        <p:txBody>
          <a:bodyPr vert="horz" wrap="square" lIns="0" tIns="0" rIns="0" bIns="0" rtlCol="0">
            <a:spAutoFit/>
          </a:bodyPr>
          <a:lstStyle/>
          <a:p>
            <a:pPr marL="690949"/>
            <a:r>
              <a:rPr b="1" spc="-123" dirty="0">
                <a:latin typeface="Arial"/>
                <a:cs typeface="Arial"/>
              </a:rPr>
              <a:t>A</a:t>
            </a:r>
            <a:r>
              <a:rPr b="1" dirty="0">
                <a:latin typeface="Arial"/>
                <a:cs typeface="Arial"/>
              </a:rPr>
              <a:t>VHR</a:t>
            </a:r>
            <a:r>
              <a:rPr b="1" spc="4" dirty="0">
                <a:latin typeface="Arial"/>
                <a:cs typeface="Arial"/>
              </a:rPr>
              <a:t>R</a:t>
            </a:r>
            <a:r>
              <a:rPr b="1" dirty="0">
                <a:latin typeface="Arial"/>
                <a:cs typeface="Arial"/>
              </a:rPr>
              <a:t>/NOA</a:t>
            </a:r>
            <a:r>
              <a:rPr b="1" spc="9" dirty="0">
                <a:latin typeface="Arial"/>
                <a:cs typeface="Arial"/>
              </a:rPr>
              <a:t>A</a:t>
            </a:r>
            <a:r>
              <a:rPr b="1" dirty="0">
                <a:latin typeface="Arial"/>
                <a:cs typeface="Arial"/>
              </a:rPr>
              <a:t>18</a:t>
            </a:r>
            <a:endParaRPr dirty="0">
              <a:latin typeface="Arial"/>
              <a:cs typeface="Arial"/>
            </a:endParaRPr>
          </a:p>
        </p:txBody>
      </p:sp>
      <p:sp>
        <p:nvSpPr>
          <p:cNvPr id="13" name="object 13"/>
          <p:cNvSpPr txBox="1">
            <a:spLocks noGrp="1"/>
          </p:cNvSpPr>
          <p:nvPr>
            <p:ph type="title"/>
          </p:nvPr>
        </p:nvSpPr>
        <p:spPr>
          <a:xfrm>
            <a:off x="2133600" y="304800"/>
            <a:ext cx="4829777" cy="461665"/>
          </a:xfrm>
          <a:prstGeom prst="rect">
            <a:avLst/>
          </a:prstGeom>
        </p:spPr>
        <p:txBody>
          <a:bodyPr vert="horz" wrap="square" lIns="0" tIns="0" rIns="0" bIns="0" rtlCol="0">
            <a:spAutoFit/>
          </a:bodyPr>
          <a:lstStyle/>
          <a:p>
            <a:pPr marL="11135" algn="l"/>
            <a:r>
              <a:rPr lang="en-US" sz="3000" dirty="0" smtClean="0">
                <a:solidFill>
                  <a:schemeClr val="bg1"/>
                </a:solidFill>
                <a:latin typeface="MS PGothic"/>
                <a:cs typeface="MS PGothic"/>
              </a:rPr>
              <a:t>Persistent cloud cover</a:t>
            </a:r>
            <a:endParaRPr sz="3000" dirty="0">
              <a:solidFill>
                <a:schemeClr val="bg1"/>
              </a:solidFill>
              <a:latin typeface="MS PGothic"/>
              <a:cs typeface="MS PGothic"/>
            </a:endParaRPr>
          </a:p>
        </p:txBody>
      </p:sp>
      <p:sp>
        <p:nvSpPr>
          <p:cNvPr id="14" name="object 14"/>
          <p:cNvSpPr txBox="1"/>
          <p:nvPr/>
        </p:nvSpPr>
        <p:spPr>
          <a:xfrm>
            <a:off x="4114800" y="2057400"/>
            <a:ext cx="2936505" cy="276999"/>
          </a:xfrm>
          <a:prstGeom prst="rect">
            <a:avLst/>
          </a:prstGeom>
          <a:solidFill>
            <a:srgbClr val="8EB4E2"/>
          </a:solidFill>
        </p:spPr>
        <p:txBody>
          <a:bodyPr vert="horz" wrap="square" lIns="0" tIns="0" rIns="0" bIns="0" rtlCol="0">
            <a:spAutoFit/>
          </a:bodyPr>
          <a:lstStyle/>
          <a:p>
            <a:pPr marL="2227" algn="ctr"/>
            <a:r>
              <a:rPr b="1" spc="-9" dirty="0">
                <a:latin typeface="Arial"/>
                <a:cs typeface="Arial"/>
              </a:rPr>
              <a:t>W</a:t>
            </a:r>
            <a:r>
              <a:rPr b="1" dirty="0">
                <a:latin typeface="Arial"/>
                <a:cs typeface="Arial"/>
              </a:rPr>
              <a:t>indsat</a:t>
            </a:r>
            <a:endParaRPr dirty="0">
              <a:latin typeface="Arial"/>
              <a:cs typeface="Arial"/>
            </a:endParaRPr>
          </a:p>
        </p:txBody>
      </p:sp>
      <p:sp>
        <p:nvSpPr>
          <p:cNvPr id="15" name="object 15"/>
          <p:cNvSpPr txBox="1"/>
          <p:nvPr/>
        </p:nvSpPr>
        <p:spPr>
          <a:xfrm>
            <a:off x="457200" y="1295400"/>
            <a:ext cx="7087143" cy="553998"/>
          </a:xfrm>
          <a:prstGeom prst="rect">
            <a:avLst/>
          </a:prstGeom>
        </p:spPr>
        <p:txBody>
          <a:bodyPr vert="horz" wrap="square" lIns="0" tIns="0" rIns="0" bIns="0" rtlCol="0">
            <a:spAutoFit/>
          </a:bodyPr>
          <a:lstStyle/>
          <a:p>
            <a:pPr marL="72380" marR="4454" indent="-61801">
              <a:tabLst>
                <a:tab pos="3758741" algn="l"/>
              </a:tabLst>
            </a:pPr>
            <a:r>
              <a:rPr b="1" dirty="0">
                <a:latin typeface="Arial"/>
                <a:cs typeface="Arial"/>
              </a:rPr>
              <a:t>Number</a:t>
            </a:r>
            <a:r>
              <a:rPr b="1" spc="-13" dirty="0">
                <a:latin typeface="Arial"/>
                <a:cs typeface="Arial"/>
              </a:rPr>
              <a:t> </a:t>
            </a:r>
            <a:r>
              <a:rPr b="1" dirty="0">
                <a:latin typeface="Arial"/>
                <a:cs typeface="Arial"/>
              </a:rPr>
              <a:t>of</a:t>
            </a:r>
            <a:r>
              <a:rPr b="1" spc="-13" dirty="0">
                <a:latin typeface="Arial"/>
                <a:cs typeface="Arial"/>
              </a:rPr>
              <a:t> </a:t>
            </a:r>
            <a:r>
              <a:rPr b="1" dirty="0">
                <a:latin typeface="Arial"/>
                <a:cs typeface="Arial"/>
              </a:rPr>
              <a:t>sa</a:t>
            </a:r>
            <a:r>
              <a:rPr b="1" spc="4" dirty="0">
                <a:latin typeface="Arial"/>
                <a:cs typeface="Arial"/>
              </a:rPr>
              <a:t>t</a:t>
            </a:r>
            <a:r>
              <a:rPr b="1" dirty="0">
                <a:latin typeface="Arial"/>
                <a:cs typeface="Arial"/>
              </a:rPr>
              <a:t>el</a:t>
            </a:r>
            <a:r>
              <a:rPr b="1" spc="-9" dirty="0">
                <a:latin typeface="Arial"/>
                <a:cs typeface="Arial"/>
              </a:rPr>
              <a:t>l</a:t>
            </a:r>
            <a:r>
              <a:rPr b="1" dirty="0">
                <a:latin typeface="Arial"/>
                <a:cs typeface="Arial"/>
              </a:rPr>
              <a:t>ite</a:t>
            </a:r>
            <a:r>
              <a:rPr b="1" spc="-70" dirty="0">
                <a:latin typeface="Arial"/>
                <a:cs typeface="Arial"/>
              </a:rPr>
              <a:t>’</a:t>
            </a:r>
            <a:r>
              <a:rPr b="1" dirty="0">
                <a:latin typeface="Arial"/>
                <a:cs typeface="Arial"/>
              </a:rPr>
              <a:t>s</a:t>
            </a:r>
            <a:r>
              <a:rPr b="1" spc="-48" dirty="0">
                <a:latin typeface="Arial"/>
                <a:cs typeface="Arial"/>
              </a:rPr>
              <a:t> </a:t>
            </a:r>
            <a:r>
              <a:rPr b="1" dirty="0">
                <a:latin typeface="Arial"/>
                <a:cs typeface="Arial"/>
              </a:rPr>
              <a:t>obser</a:t>
            </a:r>
            <a:r>
              <a:rPr b="1" spc="-18" dirty="0">
                <a:latin typeface="Arial"/>
                <a:cs typeface="Arial"/>
              </a:rPr>
              <a:t>v</a:t>
            </a:r>
            <a:r>
              <a:rPr b="1" dirty="0">
                <a:latin typeface="Arial"/>
                <a:cs typeface="Arial"/>
              </a:rPr>
              <a:t>ations	for</a:t>
            </a:r>
            <a:r>
              <a:rPr b="1" spc="-18" dirty="0">
                <a:latin typeface="Arial"/>
                <a:cs typeface="Arial"/>
              </a:rPr>
              <a:t> </a:t>
            </a:r>
            <a:r>
              <a:rPr b="1" dirty="0">
                <a:latin typeface="Arial"/>
                <a:cs typeface="Arial"/>
              </a:rPr>
              <a:t>8 da</a:t>
            </a:r>
            <a:r>
              <a:rPr b="1" spc="-35" dirty="0">
                <a:latin typeface="Arial"/>
                <a:cs typeface="Arial"/>
              </a:rPr>
              <a:t>y</a:t>
            </a:r>
            <a:r>
              <a:rPr b="1" dirty="0">
                <a:latin typeface="Arial"/>
                <a:cs typeface="Arial"/>
              </a:rPr>
              <a:t>s</a:t>
            </a:r>
            <a:r>
              <a:rPr b="1" spc="13" dirty="0">
                <a:latin typeface="Arial"/>
                <a:cs typeface="Arial"/>
              </a:rPr>
              <a:t> </a:t>
            </a:r>
            <a:r>
              <a:rPr b="1" dirty="0">
                <a:latin typeface="Arial"/>
                <a:cs typeface="Arial"/>
              </a:rPr>
              <a:t>from</a:t>
            </a:r>
            <a:r>
              <a:rPr b="1" spc="-26" dirty="0">
                <a:latin typeface="Arial"/>
                <a:cs typeface="Arial"/>
              </a:rPr>
              <a:t> </a:t>
            </a:r>
            <a:r>
              <a:rPr b="1" dirty="0">
                <a:latin typeface="Arial"/>
                <a:cs typeface="Arial"/>
              </a:rPr>
              <a:t>13</a:t>
            </a:r>
            <a:r>
              <a:rPr b="1" spc="-13" dirty="0">
                <a:latin typeface="Arial"/>
                <a:cs typeface="Arial"/>
              </a:rPr>
              <a:t> </a:t>
            </a:r>
            <a:r>
              <a:rPr b="1" dirty="0">
                <a:latin typeface="Arial"/>
                <a:cs typeface="Arial"/>
              </a:rPr>
              <a:t>to 20</a:t>
            </a:r>
            <a:r>
              <a:rPr b="1" spc="-13" dirty="0">
                <a:latin typeface="Arial"/>
                <a:cs typeface="Arial"/>
              </a:rPr>
              <a:t> </a:t>
            </a:r>
            <a:r>
              <a:rPr b="1" dirty="0">
                <a:latin typeface="Arial"/>
                <a:cs typeface="Arial"/>
              </a:rPr>
              <a:t>Jul.</a:t>
            </a:r>
            <a:r>
              <a:rPr b="1" spc="-22" dirty="0">
                <a:latin typeface="Arial"/>
                <a:cs typeface="Arial"/>
              </a:rPr>
              <a:t> </a:t>
            </a:r>
            <a:r>
              <a:rPr b="1" dirty="0">
                <a:latin typeface="Arial"/>
                <a:cs typeface="Arial"/>
              </a:rPr>
              <a:t>2012 (</a:t>
            </a:r>
            <a:r>
              <a:rPr b="1" spc="-13" dirty="0">
                <a:latin typeface="Arial"/>
                <a:cs typeface="Arial"/>
              </a:rPr>
              <a:t> </a:t>
            </a:r>
            <a:r>
              <a:rPr b="1" dirty="0">
                <a:latin typeface="Arial"/>
                <a:cs typeface="Arial"/>
              </a:rPr>
              <a:t>nu</a:t>
            </a:r>
            <a:r>
              <a:rPr b="1" spc="-9" dirty="0">
                <a:latin typeface="Arial"/>
                <a:cs typeface="Arial"/>
              </a:rPr>
              <a:t>m</a:t>
            </a:r>
            <a:r>
              <a:rPr b="1" dirty="0">
                <a:latin typeface="Arial"/>
                <a:cs typeface="Arial"/>
              </a:rPr>
              <a:t>ber</a:t>
            </a:r>
            <a:r>
              <a:rPr b="1" spc="-13" dirty="0">
                <a:latin typeface="Arial"/>
                <a:cs typeface="Arial"/>
              </a:rPr>
              <a:t> </a:t>
            </a:r>
            <a:r>
              <a:rPr b="1" dirty="0">
                <a:latin typeface="Arial"/>
                <a:cs typeface="Arial"/>
              </a:rPr>
              <a:t>is</a:t>
            </a:r>
            <a:r>
              <a:rPr b="1" spc="-4" dirty="0">
                <a:latin typeface="Arial"/>
                <a:cs typeface="Arial"/>
              </a:rPr>
              <a:t> </a:t>
            </a:r>
            <a:r>
              <a:rPr b="1" dirty="0">
                <a:latin typeface="Arial"/>
                <a:cs typeface="Arial"/>
              </a:rPr>
              <a:t>counted</a:t>
            </a:r>
            <a:r>
              <a:rPr b="1" spc="-26" dirty="0">
                <a:latin typeface="Arial"/>
                <a:cs typeface="Arial"/>
              </a:rPr>
              <a:t> </a:t>
            </a:r>
            <a:r>
              <a:rPr b="1" dirty="0">
                <a:latin typeface="Arial"/>
                <a:cs typeface="Arial"/>
              </a:rPr>
              <a:t>for</a:t>
            </a:r>
            <a:r>
              <a:rPr b="1" spc="-9" dirty="0">
                <a:latin typeface="Arial"/>
                <a:cs typeface="Arial"/>
              </a:rPr>
              <a:t> </a:t>
            </a:r>
            <a:r>
              <a:rPr b="1" dirty="0">
                <a:latin typeface="Arial"/>
                <a:cs typeface="Arial"/>
              </a:rPr>
              <a:t>dai</a:t>
            </a:r>
            <a:r>
              <a:rPr b="1" spc="-9" dirty="0">
                <a:latin typeface="Arial"/>
                <a:cs typeface="Arial"/>
              </a:rPr>
              <a:t>l</a:t>
            </a:r>
            <a:r>
              <a:rPr b="1" dirty="0">
                <a:latin typeface="Arial"/>
                <a:cs typeface="Arial"/>
              </a:rPr>
              <a:t>y</a:t>
            </a:r>
            <a:r>
              <a:rPr b="1" spc="-18" dirty="0">
                <a:latin typeface="Arial"/>
                <a:cs typeface="Arial"/>
              </a:rPr>
              <a:t> </a:t>
            </a:r>
            <a:r>
              <a:rPr b="1" dirty="0">
                <a:latin typeface="Arial"/>
                <a:cs typeface="Arial"/>
              </a:rPr>
              <a:t>a</a:t>
            </a:r>
            <a:r>
              <a:rPr b="1" spc="-18" dirty="0">
                <a:latin typeface="Arial"/>
                <a:cs typeface="Arial"/>
              </a:rPr>
              <a:t>v</a:t>
            </a:r>
            <a:r>
              <a:rPr b="1" dirty="0">
                <a:latin typeface="Arial"/>
                <a:cs typeface="Arial"/>
              </a:rPr>
              <a:t>eraged </a:t>
            </a:r>
            <a:r>
              <a:rPr b="1" spc="-22" dirty="0">
                <a:latin typeface="Arial"/>
                <a:cs typeface="Arial"/>
              </a:rPr>
              <a:t>v</a:t>
            </a:r>
            <a:r>
              <a:rPr b="1" dirty="0">
                <a:latin typeface="Arial"/>
                <a:cs typeface="Arial"/>
              </a:rPr>
              <a:t>alue)</a:t>
            </a:r>
            <a:endParaRPr dirty="0">
              <a:latin typeface="Arial"/>
              <a:cs typeface="Arial"/>
            </a:endParaRPr>
          </a:p>
        </p:txBody>
      </p:sp>
      <p:sp>
        <p:nvSpPr>
          <p:cNvPr id="16" name="object 16"/>
          <p:cNvSpPr txBox="1"/>
          <p:nvPr/>
        </p:nvSpPr>
        <p:spPr>
          <a:xfrm>
            <a:off x="457200" y="5257800"/>
            <a:ext cx="8203493" cy="492443"/>
          </a:xfrm>
          <a:prstGeom prst="rect">
            <a:avLst/>
          </a:prstGeom>
        </p:spPr>
        <p:txBody>
          <a:bodyPr vert="horz" wrap="square" lIns="0" tIns="0" rIns="0" bIns="0" rtlCol="0">
            <a:spAutoFit/>
          </a:bodyPr>
          <a:lstStyle/>
          <a:p>
            <a:pPr marL="11135"/>
            <a:r>
              <a:rPr sz="1600" spc="-35" dirty="0">
                <a:latin typeface="Arial"/>
                <a:cs typeface="Arial"/>
              </a:rPr>
              <a:t>A</a:t>
            </a:r>
            <a:r>
              <a:rPr sz="1600" dirty="0">
                <a:latin typeface="Arial"/>
                <a:cs typeface="Arial"/>
              </a:rPr>
              <a:t>va</a:t>
            </a:r>
            <a:r>
              <a:rPr sz="1600" spc="-9" dirty="0">
                <a:latin typeface="Arial"/>
                <a:cs typeface="Arial"/>
              </a:rPr>
              <a:t>i</a:t>
            </a:r>
            <a:r>
              <a:rPr sz="1600" dirty="0">
                <a:latin typeface="Arial"/>
                <a:cs typeface="Arial"/>
              </a:rPr>
              <a:t>l</a:t>
            </a:r>
            <a:r>
              <a:rPr sz="1600" spc="-9" dirty="0">
                <a:latin typeface="Arial"/>
                <a:cs typeface="Arial"/>
              </a:rPr>
              <a:t>a</a:t>
            </a:r>
            <a:r>
              <a:rPr sz="1600" dirty="0">
                <a:latin typeface="Arial"/>
                <a:cs typeface="Arial"/>
              </a:rPr>
              <a:t>b</a:t>
            </a:r>
            <a:r>
              <a:rPr sz="1600" spc="-9" dirty="0">
                <a:latin typeface="Arial"/>
                <a:cs typeface="Arial"/>
              </a:rPr>
              <a:t>i</a:t>
            </a:r>
            <a:r>
              <a:rPr sz="1600" dirty="0">
                <a:latin typeface="Arial"/>
                <a:cs typeface="Arial"/>
              </a:rPr>
              <a:t>l</a:t>
            </a:r>
            <a:r>
              <a:rPr sz="1600" spc="-9" dirty="0">
                <a:latin typeface="Arial"/>
                <a:cs typeface="Arial"/>
              </a:rPr>
              <a:t>i</a:t>
            </a:r>
            <a:r>
              <a:rPr sz="1600" dirty="0">
                <a:latin typeface="Arial"/>
                <a:cs typeface="Arial"/>
              </a:rPr>
              <a:t>ties</a:t>
            </a:r>
            <a:r>
              <a:rPr sz="1600" spc="31" dirty="0">
                <a:latin typeface="Arial"/>
                <a:cs typeface="Arial"/>
              </a:rPr>
              <a:t> </a:t>
            </a:r>
            <a:r>
              <a:rPr sz="1600" dirty="0">
                <a:latin typeface="Arial"/>
                <a:cs typeface="Arial"/>
              </a:rPr>
              <a:t>of </a:t>
            </a:r>
            <a:r>
              <a:rPr sz="1600" spc="-9" dirty="0">
                <a:latin typeface="Arial"/>
                <a:cs typeface="Arial"/>
              </a:rPr>
              <a:t> </a:t>
            </a:r>
            <a:r>
              <a:rPr sz="1600" dirty="0">
                <a:latin typeface="Arial"/>
                <a:cs typeface="Arial"/>
              </a:rPr>
              <a:t>SST</a:t>
            </a:r>
            <a:r>
              <a:rPr sz="1600" spc="-31" dirty="0">
                <a:latin typeface="Arial"/>
                <a:cs typeface="Arial"/>
              </a:rPr>
              <a:t> </a:t>
            </a:r>
            <a:r>
              <a:rPr sz="1600" dirty="0">
                <a:latin typeface="Arial"/>
                <a:cs typeface="Arial"/>
              </a:rPr>
              <a:t>by</a:t>
            </a:r>
            <a:r>
              <a:rPr sz="1600" spc="-4" dirty="0">
                <a:latin typeface="Arial"/>
                <a:cs typeface="Arial"/>
              </a:rPr>
              <a:t> </a:t>
            </a:r>
            <a:r>
              <a:rPr sz="1600" dirty="0">
                <a:latin typeface="Arial"/>
                <a:cs typeface="Arial"/>
              </a:rPr>
              <a:t>IR se</a:t>
            </a:r>
            <a:r>
              <a:rPr sz="1600" spc="-9" dirty="0">
                <a:latin typeface="Arial"/>
                <a:cs typeface="Arial"/>
              </a:rPr>
              <a:t>n</a:t>
            </a:r>
            <a:r>
              <a:rPr sz="1600" dirty="0">
                <a:latin typeface="Arial"/>
                <a:cs typeface="Arial"/>
              </a:rPr>
              <a:t>sors are</a:t>
            </a:r>
            <a:r>
              <a:rPr sz="1600" spc="4" dirty="0">
                <a:latin typeface="Arial"/>
                <a:cs typeface="Arial"/>
              </a:rPr>
              <a:t> </a:t>
            </a:r>
            <a:r>
              <a:rPr sz="1600" dirty="0">
                <a:latin typeface="Arial"/>
                <a:cs typeface="Arial"/>
              </a:rPr>
              <a:t>l</a:t>
            </a:r>
            <a:r>
              <a:rPr sz="1600" spc="-9" dirty="0">
                <a:latin typeface="Arial"/>
                <a:cs typeface="Arial"/>
              </a:rPr>
              <a:t>o</a:t>
            </a:r>
            <a:r>
              <a:rPr sz="1600" spc="-35" dirty="0">
                <a:latin typeface="Arial"/>
                <a:cs typeface="Arial"/>
              </a:rPr>
              <a:t>w</a:t>
            </a:r>
            <a:r>
              <a:rPr sz="1600" dirty="0">
                <a:latin typeface="Arial"/>
                <a:cs typeface="Arial"/>
              </a:rPr>
              <a:t>er</a:t>
            </a:r>
            <a:r>
              <a:rPr sz="1600" spc="39" dirty="0">
                <a:latin typeface="Arial"/>
                <a:cs typeface="Arial"/>
              </a:rPr>
              <a:t> </a:t>
            </a:r>
            <a:r>
              <a:rPr sz="1600" dirty="0">
                <a:latin typeface="Arial"/>
                <a:cs typeface="Arial"/>
              </a:rPr>
              <a:t>th</a:t>
            </a:r>
            <a:r>
              <a:rPr sz="1600" spc="-9" dirty="0">
                <a:latin typeface="Arial"/>
                <a:cs typeface="Arial"/>
              </a:rPr>
              <a:t>a</a:t>
            </a:r>
            <a:r>
              <a:rPr sz="1600" dirty="0">
                <a:latin typeface="Arial"/>
                <a:cs typeface="Arial"/>
              </a:rPr>
              <a:t>n th</a:t>
            </a:r>
            <a:r>
              <a:rPr sz="1600" spc="-9" dirty="0">
                <a:latin typeface="Arial"/>
                <a:cs typeface="Arial"/>
              </a:rPr>
              <a:t>o</a:t>
            </a:r>
            <a:r>
              <a:rPr sz="1600" dirty="0">
                <a:latin typeface="Arial"/>
                <a:cs typeface="Arial"/>
              </a:rPr>
              <a:t>se </a:t>
            </a:r>
            <a:r>
              <a:rPr sz="1600" spc="-9" dirty="0">
                <a:latin typeface="Arial"/>
                <a:cs typeface="Arial"/>
              </a:rPr>
              <a:t>b</a:t>
            </a:r>
            <a:r>
              <a:rPr sz="1600" dirty="0">
                <a:latin typeface="Arial"/>
                <a:cs typeface="Arial"/>
              </a:rPr>
              <a:t>y MW se</a:t>
            </a:r>
            <a:r>
              <a:rPr sz="1600" spc="-9" dirty="0">
                <a:latin typeface="Arial"/>
                <a:cs typeface="Arial"/>
              </a:rPr>
              <a:t>n</a:t>
            </a:r>
            <a:r>
              <a:rPr sz="1600" dirty="0">
                <a:latin typeface="Arial"/>
                <a:cs typeface="Arial"/>
              </a:rPr>
              <a:t>sors</a:t>
            </a:r>
          </a:p>
          <a:p>
            <a:pPr marL="11135"/>
            <a:r>
              <a:rPr sz="1600" dirty="0">
                <a:latin typeface="Arial"/>
                <a:cs typeface="Arial"/>
              </a:rPr>
              <a:t>in</a:t>
            </a:r>
            <a:r>
              <a:rPr sz="1600" spc="-9" dirty="0">
                <a:latin typeface="Arial"/>
                <a:cs typeface="Arial"/>
              </a:rPr>
              <a:t> </a:t>
            </a:r>
            <a:r>
              <a:rPr sz="1600" dirty="0">
                <a:latin typeface="Arial"/>
                <a:cs typeface="Arial"/>
              </a:rPr>
              <a:t>the</a:t>
            </a:r>
            <a:r>
              <a:rPr sz="1600" spc="-9" dirty="0">
                <a:latin typeface="Arial"/>
                <a:cs typeface="Arial"/>
              </a:rPr>
              <a:t> </a:t>
            </a:r>
            <a:r>
              <a:rPr sz="1600" dirty="0">
                <a:latin typeface="Arial"/>
                <a:cs typeface="Arial"/>
              </a:rPr>
              <a:t>su</a:t>
            </a:r>
            <a:r>
              <a:rPr sz="1600" spc="-9" dirty="0">
                <a:latin typeface="Arial"/>
                <a:cs typeface="Arial"/>
              </a:rPr>
              <a:t>m</a:t>
            </a:r>
            <a:r>
              <a:rPr sz="1600" dirty="0">
                <a:latin typeface="Arial"/>
                <a:cs typeface="Arial"/>
              </a:rPr>
              <a:t>m</a:t>
            </a:r>
            <a:r>
              <a:rPr sz="1600" spc="-9" dirty="0">
                <a:latin typeface="Arial"/>
                <a:cs typeface="Arial"/>
              </a:rPr>
              <a:t>e</a:t>
            </a:r>
            <a:r>
              <a:rPr sz="1600" dirty="0">
                <a:latin typeface="Arial"/>
                <a:cs typeface="Arial"/>
              </a:rPr>
              <a:t>r</a:t>
            </a:r>
            <a:r>
              <a:rPr sz="1600" spc="9" dirty="0">
                <a:latin typeface="Arial"/>
                <a:cs typeface="Arial"/>
              </a:rPr>
              <a:t> </a:t>
            </a:r>
            <a:r>
              <a:rPr sz="1600" dirty="0">
                <a:latin typeface="Arial"/>
                <a:cs typeface="Arial"/>
              </a:rPr>
              <a:t>N</a:t>
            </a:r>
            <a:r>
              <a:rPr sz="1600" spc="-13" dirty="0">
                <a:latin typeface="Arial"/>
                <a:cs typeface="Arial"/>
              </a:rPr>
              <a:t>o</a:t>
            </a:r>
            <a:r>
              <a:rPr sz="1600" dirty="0">
                <a:latin typeface="Arial"/>
                <a:cs typeface="Arial"/>
              </a:rPr>
              <a:t>rth P</a:t>
            </a:r>
            <a:r>
              <a:rPr sz="1600" spc="-9" dirty="0">
                <a:latin typeface="Arial"/>
                <a:cs typeface="Arial"/>
              </a:rPr>
              <a:t>a</a:t>
            </a:r>
            <a:r>
              <a:rPr sz="1600" dirty="0">
                <a:latin typeface="Arial"/>
                <a:cs typeface="Arial"/>
              </a:rPr>
              <a:t>cif</a:t>
            </a:r>
            <a:r>
              <a:rPr sz="1600" spc="-9" dirty="0">
                <a:latin typeface="Arial"/>
                <a:cs typeface="Arial"/>
              </a:rPr>
              <a:t>i</a:t>
            </a:r>
            <a:r>
              <a:rPr sz="1600" dirty="0">
                <a:latin typeface="Arial"/>
                <a:cs typeface="Arial"/>
              </a:rPr>
              <a:t>c </a:t>
            </a:r>
            <a:r>
              <a:rPr sz="1600" spc="-35" dirty="0">
                <a:latin typeface="Arial"/>
                <a:cs typeface="Arial"/>
              </a:rPr>
              <a:t>w</a:t>
            </a:r>
            <a:r>
              <a:rPr sz="1600" spc="-9" dirty="0">
                <a:latin typeface="Arial"/>
                <a:cs typeface="Arial"/>
              </a:rPr>
              <a:t>he</a:t>
            </a:r>
            <a:r>
              <a:rPr sz="1600" dirty="0">
                <a:latin typeface="Arial"/>
                <a:cs typeface="Arial"/>
              </a:rPr>
              <a:t>re</a:t>
            </a:r>
            <a:r>
              <a:rPr sz="1600" spc="35" dirty="0">
                <a:latin typeface="Arial"/>
                <a:cs typeface="Arial"/>
              </a:rPr>
              <a:t> </a:t>
            </a:r>
            <a:r>
              <a:rPr sz="1600" spc="-9" dirty="0">
                <a:latin typeface="Arial"/>
                <a:cs typeface="Arial"/>
              </a:rPr>
              <a:t>pe</a:t>
            </a:r>
            <a:r>
              <a:rPr sz="1600" dirty="0">
                <a:latin typeface="Arial"/>
                <a:cs typeface="Arial"/>
              </a:rPr>
              <a:t>rs</a:t>
            </a:r>
            <a:r>
              <a:rPr sz="1600" spc="-9" dirty="0">
                <a:latin typeface="Arial"/>
                <a:cs typeface="Arial"/>
              </a:rPr>
              <a:t>i</a:t>
            </a:r>
            <a:r>
              <a:rPr sz="1600" dirty="0">
                <a:latin typeface="Arial"/>
                <a:cs typeface="Arial"/>
              </a:rPr>
              <a:t>ste</a:t>
            </a:r>
            <a:r>
              <a:rPr sz="1600" spc="-13" dirty="0">
                <a:latin typeface="Arial"/>
                <a:cs typeface="Arial"/>
              </a:rPr>
              <a:t>n</a:t>
            </a:r>
            <a:r>
              <a:rPr sz="1600" dirty="0">
                <a:latin typeface="Arial"/>
                <a:cs typeface="Arial"/>
              </a:rPr>
              <a:t>t</a:t>
            </a:r>
            <a:r>
              <a:rPr sz="1600" spc="22" dirty="0">
                <a:latin typeface="Arial"/>
                <a:cs typeface="Arial"/>
              </a:rPr>
              <a:t> </a:t>
            </a:r>
            <a:r>
              <a:rPr sz="1600" dirty="0">
                <a:latin typeface="Arial"/>
                <a:cs typeface="Arial"/>
              </a:rPr>
              <a:t>cl</a:t>
            </a:r>
            <a:r>
              <a:rPr sz="1600" spc="-13" dirty="0">
                <a:latin typeface="Arial"/>
                <a:cs typeface="Arial"/>
              </a:rPr>
              <a:t>o</a:t>
            </a:r>
            <a:r>
              <a:rPr sz="1600" spc="-9" dirty="0">
                <a:latin typeface="Arial"/>
                <a:cs typeface="Arial"/>
              </a:rPr>
              <a:t>u</a:t>
            </a:r>
            <a:r>
              <a:rPr sz="1600" dirty="0">
                <a:latin typeface="Arial"/>
                <a:cs typeface="Arial"/>
              </a:rPr>
              <a:t>d</a:t>
            </a:r>
            <a:r>
              <a:rPr sz="1600" spc="4" dirty="0">
                <a:latin typeface="Arial"/>
                <a:cs typeface="Arial"/>
              </a:rPr>
              <a:t> </a:t>
            </a:r>
            <a:r>
              <a:rPr sz="1600" dirty="0">
                <a:latin typeface="Arial"/>
                <a:cs typeface="Arial"/>
              </a:rPr>
              <a:t>c</a:t>
            </a:r>
            <a:r>
              <a:rPr sz="1600" spc="-9" dirty="0">
                <a:latin typeface="Arial"/>
                <a:cs typeface="Arial"/>
              </a:rPr>
              <a:t>o</a:t>
            </a:r>
            <a:r>
              <a:rPr sz="1600" dirty="0">
                <a:latin typeface="Arial"/>
                <a:cs typeface="Arial"/>
              </a:rPr>
              <a:t>v</a:t>
            </a:r>
            <a:r>
              <a:rPr sz="1600" spc="-9" dirty="0">
                <a:latin typeface="Arial"/>
                <a:cs typeface="Arial"/>
              </a:rPr>
              <a:t>e</a:t>
            </a:r>
            <a:r>
              <a:rPr sz="1600" dirty="0">
                <a:latin typeface="Arial"/>
                <a:cs typeface="Arial"/>
              </a:rPr>
              <a:t>r e</a:t>
            </a:r>
            <a:r>
              <a:rPr sz="1600" spc="-18" dirty="0">
                <a:latin typeface="Arial"/>
                <a:cs typeface="Arial"/>
              </a:rPr>
              <a:t>x</a:t>
            </a:r>
            <a:r>
              <a:rPr sz="1600" dirty="0">
                <a:latin typeface="Arial"/>
                <a:cs typeface="Arial"/>
              </a:rPr>
              <a:t>ists.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133601"/>
            <a:ext cx="6411649" cy="1200329"/>
          </a:xfrm>
          <a:prstGeom prst="rect">
            <a:avLst/>
          </a:prstGeom>
        </p:spPr>
        <p:txBody>
          <a:bodyPr vert="horz" wrap="square" lIns="0" tIns="0" rIns="0" bIns="0" rtlCol="0">
            <a:spAutoFit/>
          </a:bodyPr>
          <a:lstStyle/>
          <a:p>
            <a:pPr marL="2161930" marR="4454" indent="-1880206" algn="l"/>
            <a:r>
              <a:rPr spc="-9" dirty="0"/>
              <a:t>I</a:t>
            </a:r>
            <a:r>
              <a:rPr spc="-4" dirty="0"/>
              <a:t>m</a:t>
            </a:r>
            <a:r>
              <a:rPr dirty="0">
                <a:latin typeface="Calibri"/>
                <a:cs typeface="Calibri"/>
              </a:rPr>
              <a:t>pa</a:t>
            </a:r>
            <a:r>
              <a:rPr spc="-4" dirty="0"/>
              <a:t>c</a:t>
            </a:r>
            <a:r>
              <a:rPr dirty="0">
                <a:latin typeface="Calibri"/>
                <a:cs typeface="Calibri"/>
              </a:rPr>
              <a:t>t</a:t>
            </a:r>
            <a:r>
              <a:rPr spc="-92" dirty="0">
                <a:latin typeface="Times New Roman"/>
                <a:cs typeface="Times New Roman"/>
              </a:rPr>
              <a:t> </a:t>
            </a:r>
            <a:r>
              <a:rPr dirty="0">
                <a:latin typeface="Calibri"/>
                <a:cs typeface="Calibri"/>
              </a:rPr>
              <a:t>on</a:t>
            </a:r>
            <a:r>
              <a:rPr spc="-105" dirty="0">
                <a:latin typeface="Times New Roman"/>
                <a:cs typeface="Times New Roman"/>
              </a:rPr>
              <a:t> </a:t>
            </a:r>
            <a:r>
              <a:rPr dirty="0">
                <a:latin typeface="Calibri"/>
                <a:cs typeface="Calibri"/>
              </a:rPr>
              <a:t>M</a:t>
            </a:r>
            <a:r>
              <a:rPr spc="-18" dirty="0"/>
              <a:t>e</a:t>
            </a:r>
            <a:r>
              <a:rPr dirty="0">
                <a:latin typeface="Calibri"/>
                <a:cs typeface="Calibri"/>
              </a:rPr>
              <a:t>t</a:t>
            </a:r>
            <a:r>
              <a:rPr spc="-92" dirty="0">
                <a:latin typeface="Times New Roman"/>
                <a:cs typeface="Times New Roman"/>
              </a:rPr>
              <a:t> </a:t>
            </a:r>
            <a:r>
              <a:rPr spc="-4" dirty="0"/>
              <a:t>O</a:t>
            </a:r>
            <a:r>
              <a:rPr spc="-44" dirty="0"/>
              <a:t>f</a:t>
            </a:r>
            <a:r>
              <a:rPr spc="-4" dirty="0"/>
              <a:t>fic</a:t>
            </a:r>
            <a:r>
              <a:rPr dirty="0">
                <a:latin typeface="Calibri"/>
                <a:cs typeface="Calibri"/>
              </a:rPr>
              <a:t>e</a:t>
            </a:r>
            <a:r>
              <a:rPr spc="-96" dirty="0">
                <a:latin typeface="Times New Roman"/>
                <a:cs typeface="Times New Roman"/>
              </a:rPr>
              <a:t> </a:t>
            </a:r>
            <a:r>
              <a:rPr dirty="0">
                <a:latin typeface="Calibri"/>
                <a:cs typeface="Calibri"/>
              </a:rPr>
              <a:t>o</a:t>
            </a:r>
            <a:r>
              <a:rPr spc="-4" dirty="0"/>
              <a:t>c</a:t>
            </a:r>
            <a:r>
              <a:rPr spc="4" dirty="0"/>
              <a:t>e</a:t>
            </a:r>
            <a:r>
              <a:rPr dirty="0">
                <a:latin typeface="Calibri"/>
                <a:cs typeface="Calibri"/>
              </a:rPr>
              <a:t>an</a:t>
            </a:r>
            <a:r>
              <a:rPr dirty="0">
                <a:latin typeface="Times New Roman"/>
                <a:cs typeface="Times New Roman"/>
              </a:rPr>
              <a:t> </a:t>
            </a:r>
            <a:r>
              <a:rPr spc="-88" dirty="0"/>
              <a:t>f</a:t>
            </a:r>
            <a:r>
              <a:rPr dirty="0">
                <a:latin typeface="Calibri"/>
                <a:cs typeface="Calibri"/>
              </a:rPr>
              <a:t>o</a:t>
            </a:r>
            <a:r>
              <a:rPr spc="-57" dirty="0"/>
              <a:t>r</a:t>
            </a:r>
            <a:r>
              <a:rPr spc="4" dirty="0"/>
              <a:t>e</a:t>
            </a:r>
            <a:r>
              <a:rPr spc="-35" dirty="0"/>
              <a:t>c</a:t>
            </a:r>
            <a:r>
              <a:rPr dirty="0">
                <a:latin typeface="Calibri"/>
                <a:cs typeface="Calibri"/>
              </a:rPr>
              <a:t>a</a:t>
            </a:r>
            <a:r>
              <a:rPr spc="-39" dirty="0"/>
              <a:t>s</a:t>
            </a:r>
            <a:r>
              <a:rPr dirty="0">
                <a:latin typeface="Calibri"/>
                <a:cs typeface="Calibri"/>
              </a:rPr>
              <a:t>ts</a:t>
            </a:r>
          </a:p>
        </p:txBody>
      </p:sp>
      <p:sp>
        <p:nvSpPr>
          <p:cNvPr id="4" name="object 4"/>
          <p:cNvSpPr txBox="1"/>
          <p:nvPr/>
        </p:nvSpPr>
        <p:spPr>
          <a:xfrm>
            <a:off x="3433354" y="3942484"/>
            <a:ext cx="3424646" cy="1034129"/>
          </a:xfrm>
          <a:prstGeom prst="rect">
            <a:avLst/>
          </a:prstGeom>
        </p:spPr>
        <p:txBody>
          <a:bodyPr vert="horz" wrap="square" lIns="0" tIns="0" rIns="0" bIns="0" rtlCol="0">
            <a:spAutoFit/>
          </a:bodyPr>
          <a:lstStyle/>
          <a:p>
            <a:pPr marL="396976" marR="4454" indent="-386397">
              <a:lnSpc>
                <a:spcPct val="120000"/>
              </a:lnSpc>
            </a:pPr>
            <a:r>
              <a:rPr sz="2800" spc="-4" dirty="0">
                <a:solidFill>
                  <a:srgbClr val="898989"/>
                </a:solidFill>
                <a:latin typeface="Calibri"/>
                <a:cs typeface="Calibri"/>
              </a:rPr>
              <a:t>I</a:t>
            </a:r>
            <a:r>
              <a:rPr sz="2800" spc="-9" dirty="0">
                <a:solidFill>
                  <a:srgbClr val="898989"/>
                </a:solidFill>
                <a:latin typeface="Calibri"/>
                <a:cs typeface="Calibri"/>
              </a:rPr>
              <a:t>s</a:t>
            </a:r>
            <a:r>
              <a:rPr sz="2800" dirty="0">
                <a:solidFill>
                  <a:srgbClr val="898989"/>
                </a:solidFill>
                <a:latin typeface="Calibri"/>
                <a:cs typeface="Calibri"/>
              </a:rPr>
              <a:t>a</a:t>
            </a:r>
            <a:r>
              <a:rPr sz="2800" spc="-4" dirty="0">
                <a:solidFill>
                  <a:srgbClr val="898989"/>
                </a:solidFill>
                <a:latin typeface="Calibri"/>
                <a:cs typeface="Calibri"/>
              </a:rPr>
              <a:t>b</a:t>
            </a:r>
            <a:r>
              <a:rPr sz="2800" dirty="0">
                <a:solidFill>
                  <a:srgbClr val="898989"/>
                </a:solidFill>
                <a:latin typeface="Calibri"/>
                <a:cs typeface="Calibri"/>
              </a:rPr>
              <a:t>e</a:t>
            </a:r>
            <a:r>
              <a:rPr sz="2800" spc="-4" dirty="0">
                <a:solidFill>
                  <a:srgbClr val="898989"/>
                </a:solidFill>
                <a:latin typeface="Calibri"/>
                <a:cs typeface="Calibri"/>
              </a:rPr>
              <a:t>ll</a:t>
            </a:r>
            <a:r>
              <a:rPr sz="2800" dirty="0">
                <a:solidFill>
                  <a:srgbClr val="898989"/>
                </a:solidFill>
                <a:latin typeface="Calibri"/>
                <a:cs typeface="Calibri"/>
              </a:rPr>
              <a:t>a</a:t>
            </a:r>
            <a:r>
              <a:rPr sz="2800" spc="-61" dirty="0">
                <a:solidFill>
                  <a:srgbClr val="898989"/>
                </a:solidFill>
                <a:latin typeface="Times New Roman"/>
                <a:cs typeface="Times New Roman"/>
              </a:rPr>
              <a:t> </a:t>
            </a:r>
            <a:r>
              <a:rPr sz="2800" spc="-4" dirty="0" err="1">
                <a:solidFill>
                  <a:srgbClr val="898989"/>
                </a:solidFill>
                <a:latin typeface="Calibri"/>
                <a:cs typeface="Calibri"/>
              </a:rPr>
              <a:t>A</a:t>
            </a:r>
            <a:r>
              <a:rPr sz="2800" spc="-9" dirty="0" err="1">
                <a:solidFill>
                  <a:srgbClr val="898989"/>
                </a:solidFill>
                <a:latin typeface="Calibri"/>
                <a:cs typeface="Calibri"/>
              </a:rPr>
              <a:t>s</a:t>
            </a:r>
            <a:r>
              <a:rPr sz="2800" dirty="0" err="1">
                <a:solidFill>
                  <a:srgbClr val="898989"/>
                </a:solidFill>
                <a:latin typeface="Calibri"/>
                <a:cs typeface="Calibri"/>
              </a:rPr>
              <a:t>c</a:t>
            </a:r>
            <a:r>
              <a:rPr sz="2800" spc="-4" dirty="0" err="1">
                <a:solidFill>
                  <a:srgbClr val="898989"/>
                </a:solidFill>
                <a:latin typeface="Calibri"/>
                <a:cs typeface="Calibri"/>
              </a:rPr>
              <a:t>i</a:t>
            </a:r>
            <a:r>
              <a:rPr sz="2800" dirty="0" err="1">
                <a:solidFill>
                  <a:srgbClr val="898989"/>
                </a:solidFill>
                <a:latin typeface="Calibri"/>
                <a:cs typeface="Calibri"/>
              </a:rPr>
              <a:t>o</a:t>
            </a:r>
            <a:r>
              <a:rPr sz="2800" spc="-4" dirty="0" err="1">
                <a:solidFill>
                  <a:srgbClr val="898989"/>
                </a:solidFill>
                <a:latin typeface="Calibri"/>
                <a:cs typeface="Calibri"/>
              </a:rPr>
              <a:t>n</a:t>
            </a:r>
            <a:r>
              <a:rPr sz="2800" dirty="0" err="1">
                <a:solidFill>
                  <a:srgbClr val="898989"/>
                </a:solidFill>
                <a:latin typeface="Calibri"/>
                <a:cs typeface="Calibri"/>
              </a:rPr>
              <a:t>e</a:t>
            </a:r>
            <a:r>
              <a:rPr sz="2800" dirty="0">
                <a:solidFill>
                  <a:srgbClr val="898989"/>
                </a:solidFill>
                <a:latin typeface="Times New Roman"/>
                <a:cs typeface="Times New Roman"/>
              </a:rPr>
              <a:t> </a:t>
            </a:r>
            <a:endParaRPr lang="en-US" sz="2800" dirty="0" smtClean="0">
              <a:solidFill>
                <a:srgbClr val="898989"/>
              </a:solidFill>
              <a:latin typeface="Times New Roman"/>
              <a:cs typeface="Times New Roman"/>
            </a:endParaRPr>
          </a:p>
          <a:p>
            <a:pPr marL="396976" marR="4454" indent="-386397">
              <a:lnSpc>
                <a:spcPct val="120000"/>
              </a:lnSpc>
            </a:pPr>
            <a:r>
              <a:rPr sz="2800" spc="-4" dirty="0" smtClean="0">
                <a:solidFill>
                  <a:srgbClr val="898989"/>
                </a:solidFill>
                <a:latin typeface="Calibri"/>
                <a:cs typeface="Calibri"/>
              </a:rPr>
              <a:t>M</a:t>
            </a:r>
            <a:r>
              <a:rPr sz="2800" spc="-9" dirty="0" smtClean="0">
                <a:solidFill>
                  <a:srgbClr val="898989"/>
                </a:solidFill>
                <a:latin typeface="Calibri"/>
                <a:cs typeface="Calibri"/>
              </a:rPr>
              <a:t>e</a:t>
            </a:r>
            <a:r>
              <a:rPr sz="2800" dirty="0" smtClean="0">
                <a:solidFill>
                  <a:srgbClr val="898989"/>
                </a:solidFill>
                <a:latin typeface="Calibri"/>
                <a:cs typeface="Calibri"/>
              </a:rPr>
              <a:t>t</a:t>
            </a:r>
            <a:r>
              <a:rPr sz="2800" spc="-88" dirty="0" smtClean="0">
                <a:solidFill>
                  <a:srgbClr val="898989"/>
                </a:solidFill>
                <a:latin typeface="Times New Roman"/>
                <a:cs typeface="Times New Roman"/>
              </a:rPr>
              <a:t> </a:t>
            </a:r>
            <a:r>
              <a:rPr sz="2800" dirty="0">
                <a:solidFill>
                  <a:srgbClr val="898989"/>
                </a:solidFill>
                <a:latin typeface="Calibri"/>
                <a:cs typeface="Calibri"/>
              </a:rPr>
              <a:t>O</a:t>
            </a:r>
            <a:r>
              <a:rPr sz="2800" spc="-39" dirty="0">
                <a:solidFill>
                  <a:srgbClr val="898989"/>
                </a:solidFill>
                <a:latin typeface="Calibri"/>
                <a:cs typeface="Calibri"/>
              </a:rPr>
              <a:t>f</a:t>
            </a:r>
            <a:r>
              <a:rPr sz="2800" spc="-9" dirty="0">
                <a:solidFill>
                  <a:srgbClr val="898989"/>
                </a:solidFill>
                <a:latin typeface="Calibri"/>
                <a:cs typeface="Calibri"/>
              </a:rPr>
              <a:t>f</a:t>
            </a:r>
            <a:r>
              <a:rPr sz="2800" spc="-4" dirty="0">
                <a:solidFill>
                  <a:srgbClr val="898989"/>
                </a:solidFill>
                <a:latin typeface="Calibri"/>
                <a:cs typeface="Calibri"/>
              </a:rPr>
              <a:t>i</a:t>
            </a:r>
            <a:r>
              <a:rPr sz="2800" dirty="0">
                <a:solidFill>
                  <a:srgbClr val="898989"/>
                </a:solidFill>
                <a:latin typeface="Calibri"/>
                <a:cs typeface="Calibri"/>
              </a:rPr>
              <a:t>ce</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000" y="228600"/>
            <a:ext cx="6248400" cy="600164"/>
          </a:xfrm>
          <a:prstGeom prst="rect">
            <a:avLst/>
          </a:prstGeom>
        </p:spPr>
        <p:txBody>
          <a:bodyPr vert="horz" wrap="square" lIns="0" tIns="0" rIns="0" bIns="0" rtlCol="0">
            <a:spAutoFit/>
          </a:bodyPr>
          <a:lstStyle/>
          <a:p>
            <a:pPr marL="11135" algn="l"/>
            <a:r>
              <a:rPr spc="4" dirty="0">
                <a:solidFill>
                  <a:schemeClr val="bg1"/>
                </a:solidFill>
              </a:rPr>
              <a:t>G</a:t>
            </a:r>
            <a:r>
              <a:rPr spc="-4" dirty="0">
                <a:solidFill>
                  <a:schemeClr val="bg1"/>
                </a:solidFill>
              </a:rPr>
              <a:t>l</a:t>
            </a:r>
            <a:r>
              <a:rPr dirty="0">
                <a:solidFill>
                  <a:schemeClr val="bg1"/>
                </a:solidFill>
                <a:latin typeface="Calibri"/>
                <a:cs typeface="Calibri"/>
              </a:rPr>
              <a:t>obal</a:t>
            </a:r>
            <a:r>
              <a:rPr spc="-110" dirty="0">
                <a:solidFill>
                  <a:schemeClr val="bg1"/>
                </a:solidFill>
                <a:latin typeface="Times New Roman"/>
                <a:cs typeface="Times New Roman"/>
              </a:rPr>
              <a:t> </a:t>
            </a:r>
            <a:r>
              <a:rPr spc="-31" dirty="0">
                <a:solidFill>
                  <a:schemeClr val="bg1"/>
                </a:solidFill>
              </a:rPr>
              <a:t>F</a:t>
            </a:r>
            <a:r>
              <a:rPr spc="-44" dirty="0">
                <a:solidFill>
                  <a:schemeClr val="bg1"/>
                </a:solidFill>
              </a:rPr>
              <a:t>O</a:t>
            </a:r>
            <a:r>
              <a:rPr spc="-4" dirty="0">
                <a:solidFill>
                  <a:schemeClr val="bg1"/>
                </a:solidFill>
              </a:rPr>
              <a:t>A</a:t>
            </a:r>
            <a:r>
              <a:rPr dirty="0">
                <a:solidFill>
                  <a:schemeClr val="bg1"/>
                </a:solidFill>
                <a:latin typeface="Calibri"/>
                <a:cs typeface="Calibri"/>
              </a:rPr>
              <a:t>M</a:t>
            </a:r>
            <a:r>
              <a:rPr spc="-100" dirty="0">
                <a:solidFill>
                  <a:schemeClr val="bg1"/>
                </a:solidFill>
                <a:latin typeface="Times New Roman"/>
                <a:cs typeface="Times New Roman"/>
              </a:rPr>
              <a:t> </a:t>
            </a:r>
            <a:r>
              <a:rPr spc="-246" dirty="0">
                <a:solidFill>
                  <a:schemeClr val="bg1"/>
                </a:solidFill>
              </a:rPr>
              <a:t>T</a:t>
            </a:r>
            <a:r>
              <a:rPr spc="-4" dirty="0">
                <a:solidFill>
                  <a:schemeClr val="bg1"/>
                </a:solidFill>
              </a:rPr>
              <a:t>ri</a:t>
            </a:r>
            <a:r>
              <a:rPr dirty="0">
                <a:solidFill>
                  <a:schemeClr val="bg1"/>
                </a:solidFill>
                <a:latin typeface="Calibri"/>
                <a:cs typeface="Calibri"/>
              </a:rPr>
              <a:t>a</a:t>
            </a:r>
            <a:r>
              <a:rPr spc="-4" dirty="0">
                <a:solidFill>
                  <a:schemeClr val="bg1"/>
                </a:solidFill>
              </a:rPr>
              <a:t>l</a:t>
            </a:r>
            <a:r>
              <a:rPr dirty="0">
                <a:solidFill>
                  <a:schemeClr val="bg1"/>
                </a:solidFill>
                <a:latin typeface="Calibri"/>
                <a:cs typeface="Calibri"/>
              </a:rPr>
              <a:t>s</a:t>
            </a:r>
          </a:p>
        </p:txBody>
      </p:sp>
      <p:sp>
        <p:nvSpPr>
          <p:cNvPr id="3" name="object 3"/>
          <p:cNvSpPr/>
          <p:nvPr/>
        </p:nvSpPr>
        <p:spPr>
          <a:xfrm>
            <a:off x="4876800" y="1143000"/>
            <a:ext cx="3078118" cy="22157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9600" y="4114800"/>
            <a:ext cx="3237105" cy="180774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52400" y="5943600"/>
            <a:ext cx="4267200" cy="738664"/>
          </a:xfrm>
          <a:prstGeom prst="rect">
            <a:avLst/>
          </a:prstGeom>
        </p:spPr>
        <p:txBody>
          <a:bodyPr vert="horz" wrap="square" lIns="0" tIns="0" rIns="0" bIns="0" rtlCol="0">
            <a:spAutoFit/>
          </a:bodyPr>
          <a:lstStyle/>
          <a:p>
            <a:pPr marL="11135" marR="4454" algn="just"/>
            <a:r>
              <a:rPr sz="1600" dirty="0">
                <a:latin typeface="Calibri"/>
                <a:cs typeface="Calibri"/>
              </a:rPr>
              <a:t>S</a:t>
            </a:r>
            <a:r>
              <a:rPr sz="1600" spc="-13" dirty="0">
                <a:latin typeface="Calibri"/>
                <a:cs typeface="Calibri"/>
              </a:rPr>
              <a:t>S</a:t>
            </a:r>
            <a:r>
              <a:rPr sz="1600" dirty="0">
                <a:latin typeface="Calibri"/>
                <a:cs typeface="Calibri"/>
              </a:rPr>
              <a:t>T</a:t>
            </a:r>
            <a:r>
              <a:rPr sz="1600" spc="-53" dirty="0">
                <a:latin typeface="Times New Roman"/>
                <a:cs typeface="Times New Roman"/>
              </a:rPr>
              <a:t> </a:t>
            </a:r>
            <a:r>
              <a:rPr sz="1600" dirty="0">
                <a:latin typeface="Calibri"/>
                <a:cs typeface="Calibri"/>
              </a:rPr>
              <a:t>f</a:t>
            </a:r>
            <a:r>
              <a:rPr sz="1600" spc="-9" dirty="0">
                <a:latin typeface="Calibri"/>
                <a:cs typeface="Calibri"/>
              </a:rPr>
              <a:t>i</a:t>
            </a:r>
            <a:r>
              <a:rPr sz="1600" dirty="0">
                <a:latin typeface="Calibri"/>
                <a:cs typeface="Calibri"/>
              </a:rPr>
              <a:t>e</a:t>
            </a:r>
            <a:r>
              <a:rPr sz="1600" spc="-9" dirty="0">
                <a:latin typeface="Calibri"/>
                <a:cs typeface="Calibri"/>
              </a:rPr>
              <a:t>l</a:t>
            </a:r>
            <a:r>
              <a:rPr sz="1600" dirty="0">
                <a:latin typeface="Calibri"/>
                <a:cs typeface="Calibri"/>
              </a:rPr>
              <a:t>d</a:t>
            </a:r>
            <a:r>
              <a:rPr sz="1600" spc="-26" dirty="0">
                <a:latin typeface="Times New Roman"/>
                <a:cs typeface="Times New Roman"/>
              </a:rPr>
              <a:t> </a:t>
            </a:r>
            <a:r>
              <a:rPr sz="1600" dirty="0">
                <a:latin typeface="Calibri"/>
                <a:cs typeface="Calibri"/>
              </a:rPr>
              <a:t>d</a:t>
            </a:r>
            <a:r>
              <a:rPr sz="1600" spc="-9" dirty="0">
                <a:latin typeface="Calibri"/>
                <a:cs typeface="Calibri"/>
              </a:rPr>
              <a:t>if</a:t>
            </a:r>
            <a:r>
              <a:rPr sz="1600" spc="-44" dirty="0">
                <a:latin typeface="Calibri"/>
                <a:cs typeface="Calibri"/>
              </a:rPr>
              <a:t>f</a:t>
            </a:r>
            <a:r>
              <a:rPr sz="1600" dirty="0">
                <a:latin typeface="Calibri"/>
                <a:cs typeface="Calibri"/>
              </a:rPr>
              <a:t>e</a:t>
            </a:r>
            <a:r>
              <a:rPr sz="1600" spc="-31" dirty="0">
                <a:latin typeface="Calibri"/>
                <a:cs typeface="Calibri"/>
              </a:rPr>
              <a:t>r</a:t>
            </a:r>
            <a:r>
              <a:rPr sz="1600" dirty="0">
                <a:latin typeface="Calibri"/>
                <a:cs typeface="Calibri"/>
              </a:rPr>
              <a:t>en</a:t>
            </a:r>
            <a:r>
              <a:rPr sz="1600" spc="-9" dirty="0">
                <a:latin typeface="Calibri"/>
                <a:cs typeface="Calibri"/>
              </a:rPr>
              <a:t>c</a:t>
            </a:r>
            <a:r>
              <a:rPr sz="1600" spc="-4" dirty="0">
                <a:latin typeface="Calibri"/>
                <a:cs typeface="Calibri"/>
              </a:rPr>
              <a:t>e</a:t>
            </a:r>
            <a:r>
              <a:rPr sz="1600" spc="-22" dirty="0">
                <a:latin typeface="Times New Roman"/>
                <a:cs typeface="Times New Roman"/>
              </a:rPr>
              <a:t> </a:t>
            </a:r>
            <a:r>
              <a:rPr sz="1600" dirty="0">
                <a:latin typeface="Calibri"/>
                <a:cs typeface="Calibri"/>
              </a:rPr>
              <a:t>b</a:t>
            </a:r>
            <a:r>
              <a:rPr sz="1600" spc="-13" dirty="0">
                <a:latin typeface="Calibri"/>
                <a:cs typeface="Calibri"/>
              </a:rPr>
              <a:t>e</a:t>
            </a:r>
            <a:r>
              <a:rPr sz="1600" spc="-4" dirty="0">
                <a:latin typeface="Calibri"/>
                <a:cs typeface="Calibri"/>
              </a:rPr>
              <a:t>t</a:t>
            </a:r>
            <a:r>
              <a:rPr sz="1600" spc="-18" dirty="0">
                <a:latin typeface="Calibri"/>
                <a:cs typeface="Calibri"/>
              </a:rPr>
              <a:t>w</a:t>
            </a:r>
            <a:r>
              <a:rPr sz="1600" dirty="0">
                <a:latin typeface="Calibri"/>
                <a:cs typeface="Calibri"/>
              </a:rPr>
              <a:t>een</a:t>
            </a:r>
            <a:r>
              <a:rPr sz="1600" spc="-26"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22" dirty="0">
                <a:latin typeface="Times New Roman"/>
                <a:cs typeface="Times New Roman"/>
              </a:rPr>
              <a:t> </a:t>
            </a:r>
            <a:r>
              <a:rPr sz="1600" spc="-4" dirty="0">
                <a:latin typeface="Calibri"/>
                <a:cs typeface="Calibri"/>
              </a:rPr>
              <a:t>AM</a:t>
            </a:r>
            <a:r>
              <a:rPr sz="1600" dirty="0">
                <a:latin typeface="Calibri"/>
                <a:cs typeface="Calibri"/>
              </a:rPr>
              <a:t>S</a:t>
            </a:r>
            <a:r>
              <a:rPr sz="1600" spc="-9" dirty="0">
                <a:latin typeface="Calibri"/>
                <a:cs typeface="Calibri"/>
              </a:rPr>
              <a:t>R</a:t>
            </a:r>
            <a:r>
              <a:rPr sz="1600" spc="-4" dirty="0">
                <a:latin typeface="Calibri"/>
                <a:cs typeface="Calibri"/>
              </a:rPr>
              <a:t>2</a:t>
            </a:r>
            <a:r>
              <a:rPr sz="1600" spc="-4" dirty="0">
                <a:latin typeface="Times New Roman"/>
                <a:cs typeface="Times New Roman"/>
              </a:rPr>
              <a:t> </a:t>
            </a:r>
            <a:r>
              <a:rPr sz="1600" spc="-22"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spc="-53" dirty="0">
                <a:latin typeface="Times New Roman"/>
                <a:cs typeface="Times New Roman"/>
              </a:rPr>
              <a:t> </a:t>
            </a:r>
            <a:r>
              <a:rPr sz="1600" dirty="0">
                <a:latin typeface="Calibri"/>
                <a:cs typeface="Calibri"/>
              </a:rPr>
              <a:t>and</a:t>
            </a:r>
            <a:r>
              <a:rPr sz="1600" spc="-39"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22" dirty="0">
                <a:latin typeface="Times New Roman"/>
                <a:cs typeface="Times New Roman"/>
              </a:rPr>
              <a:t> </a:t>
            </a:r>
            <a:r>
              <a:rPr sz="1600" spc="-4" dirty="0">
                <a:latin typeface="Calibri"/>
                <a:cs typeface="Calibri"/>
              </a:rPr>
              <a:t>Co</a:t>
            </a:r>
            <a:r>
              <a:rPr sz="1600" spc="-13" dirty="0">
                <a:latin typeface="Calibri"/>
                <a:cs typeface="Calibri"/>
              </a:rPr>
              <a:t>n</a:t>
            </a:r>
            <a:r>
              <a:rPr sz="1600" spc="-4" dirty="0">
                <a:latin typeface="Calibri"/>
                <a:cs typeface="Calibri"/>
              </a:rPr>
              <a:t>t</a:t>
            </a:r>
            <a:r>
              <a:rPr sz="1600" spc="-31" dirty="0">
                <a:latin typeface="Calibri"/>
                <a:cs typeface="Calibri"/>
              </a:rPr>
              <a:t>r</a:t>
            </a:r>
            <a:r>
              <a:rPr sz="1600" spc="-4" dirty="0">
                <a:latin typeface="Calibri"/>
                <a:cs typeface="Calibri"/>
              </a:rPr>
              <a:t>o</a:t>
            </a:r>
            <a:r>
              <a:rPr sz="1600" dirty="0">
                <a:latin typeface="Calibri"/>
                <a:cs typeface="Calibri"/>
              </a:rPr>
              <a:t>l</a:t>
            </a:r>
            <a:r>
              <a:rPr sz="1600" spc="-35" dirty="0">
                <a:latin typeface="Times New Roman"/>
                <a:cs typeface="Times New Roman"/>
              </a:rPr>
              <a:t> </a:t>
            </a:r>
            <a:r>
              <a:rPr sz="1600" spc="-22"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dirty="0">
                <a:latin typeface="Times New Roman"/>
                <a:cs typeface="Times New Roman"/>
              </a:rPr>
              <a:t> </a:t>
            </a:r>
            <a:r>
              <a:rPr sz="1600" spc="-13" dirty="0">
                <a:latin typeface="Calibri"/>
                <a:cs typeface="Calibri"/>
              </a:rPr>
              <a:t>a</a:t>
            </a:r>
            <a:r>
              <a:rPr sz="1600" dirty="0">
                <a:latin typeface="Calibri"/>
                <a:cs typeface="Calibri"/>
              </a:rPr>
              <a:t>t</a:t>
            </a:r>
            <a:r>
              <a:rPr sz="1600" spc="-53"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35" dirty="0">
                <a:latin typeface="Times New Roman"/>
                <a:cs typeface="Times New Roman"/>
              </a:rPr>
              <a:t> </a:t>
            </a:r>
            <a:r>
              <a:rPr sz="1600" dirty="0">
                <a:latin typeface="Calibri"/>
                <a:cs typeface="Calibri"/>
              </a:rPr>
              <a:t>end</a:t>
            </a:r>
            <a:r>
              <a:rPr sz="1600" spc="-26" dirty="0">
                <a:latin typeface="Times New Roman"/>
                <a:cs typeface="Times New Roman"/>
              </a:rPr>
              <a:t> </a:t>
            </a:r>
            <a:r>
              <a:rPr sz="1600" spc="-4" dirty="0">
                <a:latin typeface="Calibri"/>
                <a:cs typeface="Calibri"/>
              </a:rPr>
              <a:t>o</a:t>
            </a:r>
            <a:r>
              <a:rPr sz="1600" dirty="0">
                <a:latin typeface="Calibri"/>
                <a:cs typeface="Calibri"/>
              </a:rPr>
              <a:t>f</a:t>
            </a:r>
            <a:r>
              <a:rPr sz="1600" spc="-35"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22" dirty="0">
                <a:latin typeface="Times New Roman"/>
                <a:cs typeface="Times New Roman"/>
              </a:rPr>
              <a:t> </a:t>
            </a:r>
            <a:r>
              <a:rPr sz="1600" dirty="0">
                <a:latin typeface="Calibri"/>
                <a:cs typeface="Calibri"/>
              </a:rPr>
              <a:t>s</a:t>
            </a:r>
            <a:r>
              <a:rPr sz="1600" spc="-9" dirty="0">
                <a:latin typeface="Calibri"/>
                <a:cs typeface="Calibri"/>
              </a:rPr>
              <a:t>i</a:t>
            </a:r>
            <a:r>
              <a:rPr sz="1600" spc="-4" dirty="0">
                <a:latin typeface="Calibri"/>
                <a:cs typeface="Calibri"/>
              </a:rPr>
              <a:t>m</a:t>
            </a:r>
            <a:r>
              <a:rPr sz="1600" dirty="0">
                <a:latin typeface="Calibri"/>
                <a:cs typeface="Calibri"/>
              </a:rPr>
              <a:t>u</a:t>
            </a:r>
            <a:r>
              <a:rPr sz="1600" spc="-9" dirty="0">
                <a:latin typeface="Calibri"/>
                <a:cs typeface="Calibri"/>
              </a:rPr>
              <a:t>l</a:t>
            </a:r>
            <a:r>
              <a:rPr sz="1600" spc="-13" dirty="0">
                <a:latin typeface="Calibri"/>
                <a:cs typeface="Calibri"/>
              </a:rPr>
              <a:t>a</a:t>
            </a:r>
            <a:r>
              <a:rPr sz="1600" spc="-4" dirty="0">
                <a:latin typeface="Calibri"/>
                <a:cs typeface="Calibri"/>
              </a:rPr>
              <a:t>t</a:t>
            </a:r>
            <a:r>
              <a:rPr sz="1600" spc="-9" dirty="0">
                <a:latin typeface="Calibri"/>
                <a:cs typeface="Calibri"/>
              </a:rPr>
              <a:t>i</a:t>
            </a:r>
            <a:r>
              <a:rPr sz="1600" spc="-4" dirty="0">
                <a:latin typeface="Calibri"/>
                <a:cs typeface="Calibri"/>
              </a:rPr>
              <a:t>o</a:t>
            </a:r>
            <a:r>
              <a:rPr sz="1600" dirty="0">
                <a:latin typeface="Calibri"/>
                <a:cs typeface="Calibri"/>
              </a:rPr>
              <a:t>n</a:t>
            </a:r>
            <a:r>
              <a:rPr sz="1600" spc="-26" dirty="0">
                <a:latin typeface="Times New Roman"/>
                <a:cs typeface="Times New Roman"/>
              </a:rPr>
              <a:t> </a:t>
            </a:r>
            <a:r>
              <a:rPr sz="1600" dirty="0">
                <a:latin typeface="Calibri"/>
                <a:cs typeface="Calibri"/>
              </a:rPr>
              <a:t>pe</a:t>
            </a:r>
            <a:r>
              <a:rPr sz="1600" spc="-9" dirty="0">
                <a:latin typeface="Calibri"/>
                <a:cs typeface="Calibri"/>
              </a:rPr>
              <a:t>ri</a:t>
            </a:r>
            <a:r>
              <a:rPr sz="1600" spc="-4" dirty="0">
                <a:latin typeface="Calibri"/>
                <a:cs typeface="Calibri"/>
              </a:rPr>
              <a:t>o</a:t>
            </a:r>
            <a:r>
              <a:rPr sz="1600" dirty="0">
                <a:latin typeface="Calibri"/>
                <a:cs typeface="Calibri"/>
              </a:rPr>
              <a:t>d.</a:t>
            </a:r>
          </a:p>
        </p:txBody>
      </p:sp>
      <p:sp>
        <p:nvSpPr>
          <p:cNvPr id="6" name="object 6"/>
          <p:cNvSpPr/>
          <p:nvPr/>
        </p:nvSpPr>
        <p:spPr>
          <a:xfrm>
            <a:off x="533400" y="1143000"/>
            <a:ext cx="2971257" cy="236376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34322" y="3951590"/>
            <a:ext cx="2071478" cy="1839609"/>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131400" y="3366757"/>
            <a:ext cx="2585189" cy="738664"/>
          </a:xfrm>
          <a:prstGeom prst="rect">
            <a:avLst/>
          </a:prstGeom>
        </p:spPr>
        <p:txBody>
          <a:bodyPr vert="horz" wrap="square" lIns="0" tIns="0" rIns="0" bIns="0" rtlCol="0">
            <a:spAutoFit/>
          </a:bodyPr>
          <a:lstStyle/>
          <a:p>
            <a:pPr marL="11135" marR="4454"/>
            <a:r>
              <a:rPr sz="1600" spc="-39" dirty="0">
                <a:latin typeface="Calibri"/>
                <a:cs typeface="Calibri"/>
              </a:rPr>
              <a:t>R</a:t>
            </a:r>
            <a:r>
              <a:rPr sz="1600" dirty="0">
                <a:latin typeface="Calibri"/>
                <a:cs typeface="Calibri"/>
              </a:rPr>
              <a:t>esu</a:t>
            </a:r>
            <a:r>
              <a:rPr sz="1600" spc="-9" dirty="0">
                <a:latin typeface="Calibri"/>
                <a:cs typeface="Calibri"/>
              </a:rPr>
              <a:t>l</a:t>
            </a:r>
            <a:r>
              <a:rPr sz="1600" spc="-4" dirty="0">
                <a:latin typeface="Calibri"/>
                <a:cs typeface="Calibri"/>
              </a:rPr>
              <a:t>t</a:t>
            </a:r>
            <a:r>
              <a:rPr sz="1600" dirty="0">
                <a:latin typeface="Calibri"/>
                <a:cs typeface="Calibri"/>
              </a:rPr>
              <a:t>s</a:t>
            </a:r>
            <a:r>
              <a:rPr sz="1600" spc="-48" dirty="0">
                <a:latin typeface="Times New Roman"/>
                <a:cs typeface="Times New Roman"/>
              </a:rPr>
              <a:t> </a:t>
            </a:r>
            <a:r>
              <a:rPr sz="1600" spc="-18" dirty="0">
                <a:latin typeface="Calibri"/>
                <a:cs typeface="Calibri"/>
              </a:rPr>
              <a:t>w</a:t>
            </a:r>
            <a:r>
              <a:rPr sz="1600" dirty="0">
                <a:latin typeface="Calibri"/>
                <a:cs typeface="Calibri"/>
              </a:rPr>
              <a:t>e</a:t>
            </a:r>
            <a:r>
              <a:rPr sz="1600" spc="-31" dirty="0">
                <a:latin typeface="Calibri"/>
                <a:cs typeface="Calibri"/>
              </a:rPr>
              <a:t>r</a:t>
            </a:r>
            <a:r>
              <a:rPr sz="1600" spc="-4" dirty="0">
                <a:latin typeface="Calibri"/>
                <a:cs typeface="Calibri"/>
              </a:rPr>
              <a:t>e</a:t>
            </a:r>
            <a:r>
              <a:rPr sz="1600" spc="-22" dirty="0">
                <a:latin typeface="Times New Roman"/>
                <a:cs typeface="Times New Roman"/>
              </a:rPr>
              <a:t> </a:t>
            </a:r>
            <a:r>
              <a:rPr sz="1600" spc="-22" dirty="0">
                <a:latin typeface="Calibri"/>
                <a:cs typeface="Calibri"/>
              </a:rPr>
              <a:t>a</a:t>
            </a:r>
            <a:r>
              <a:rPr sz="1600" spc="-13" dirty="0">
                <a:latin typeface="Calibri"/>
                <a:cs typeface="Calibri"/>
              </a:rPr>
              <a:t>v</a:t>
            </a:r>
            <a:r>
              <a:rPr sz="1600" dirty="0">
                <a:latin typeface="Calibri"/>
                <a:cs typeface="Calibri"/>
              </a:rPr>
              <a:t>e</a:t>
            </a:r>
            <a:r>
              <a:rPr sz="1600" spc="-39" dirty="0">
                <a:latin typeface="Calibri"/>
                <a:cs typeface="Calibri"/>
              </a:rPr>
              <a:t>r</a:t>
            </a:r>
            <a:r>
              <a:rPr sz="1600" dirty="0">
                <a:latin typeface="Calibri"/>
                <a:cs typeface="Calibri"/>
              </a:rPr>
              <a:t>a</a:t>
            </a:r>
            <a:r>
              <a:rPr sz="1600" spc="-13" dirty="0">
                <a:latin typeface="Calibri"/>
                <a:cs typeface="Calibri"/>
              </a:rPr>
              <a:t>g</a:t>
            </a:r>
            <a:r>
              <a:rPr sz="1600" dirty="0">
                <a:latin typeface="Calibri"/>
                <a:cs typeface="Calibri"/>
              </a:rPr>
              <a:t>ed</a:t>
            </a:r>
            <a:r>
              <a:rPr sz="1600" spc="-57" dirty="0">
                <a:latin typeface="Times New Roman"/>
                <a:cs typeface="Times New Roman"/>
              </a:rPr>
              <a:t> </a:t>
            </a:r>
            <a:r>
              <a:rPr sz="1600" spc="-13" dirty="0">
                <a:latin typeface="Calibri"/>
                <a:cs typeface="Calibri"/>
              </a:rPr>
              <a:t>ov</a:t>
            </a:r>
            <a:r>
              <a:rPr sz="1600" dirty="0">
                <a:latin typeface="Calibri"/>
                <a:cs typeface="Calibri"/>
              </a:rPr>
              <a:t>e</a:t>
            </a:r>
            <a:r>
              <a:rPr sz="1600" spc="-4" dirty="0">
                <a:latin typeface="Calibri"/>
                <a:cs typeface="Calibri"/>
              </a:rPr>
              <a:t>r</a:t>
            </a:r>
            <a:r>
              <a:rPr sz="1600" spc="-31" dirty="0">
                <a:latin typeface="Times New Roman"/>
                <a:cs typeface="Times New Roman"/>
              </a:rPr>
              <a:t> </a:t>
            </a:r>
            <a:r>
              <a:rPr sz="1600" dirty="0">
                <a:latin typeface="Calibri"/>
                <a:cs typeface="Calibri"/>
              </a:rPr>
              <a:t>su</a:t>
            </a:r>
            <a:r>
              <a:rPr sz="1600" spc="-4" dirty="0">
                <a:latin typeface="Calibri"/>
                <a:cs typeface="Calibri"/>
              </a:rPr>
              <a:t>b</a:t>
            </a:r>
            <a:r>
              <a:rPr sz="1600" dirty="0">
                <a:latin typeface="Calibri"/>
                <a:cs typeface="Calibri"/>
              </a:rPr>
              <a:t>-</a:t>
            </a:r>
            <a:r>
              <a:rPr sz="1600" dirty="0">
                <a:latin typeface="Times New Roman"/>
                <a:cs typeface="Times New Roman"/>
              </a:rPr>
              <a:t> </a:t>
            </a:r>
            <a:r>
              <a:rPr sz="1600" spc="-31" dirty="0">
                <a:latin typeface="Calibri"/>
                <a:cs typeface="Calibri"/>
              </a:rPr>
              <a:t>r</a:t>
            </a:r>
            <a:r>
              <a:rPr sz="1600" dirty="0">
                <a:latin typeface="Calibri"/>
                <a:cs typeface="Calibri"/>
              </a:rPr>
              <a:t>eg</a:t>
            </a:r>
            <a:r>
              <a:rPr sz="1600" spc="-9" dirty="0">
                <a:latin typeface="Calibri"/>
                <a:cs typeface="Calibri"/>
              </a:rPr>
              <a:t>i</a:t>
            </a:r>
            <a:r>
              <a:rPr sz="1600" spc="-4" dirty="0">
                <a:latin typeface="Calibri"/>
                <a:cs typeface="Calibri"/>
              </a:rPr>
              <a:t>o</a:t>
            </a:r>
            <a:r>
              <a:rPr sz="1600" dirty="0">
                <a:latin typeface="Calibri"/>
                <a:cs typeface="Calibri"/>
              </a:rPr>
              <a:t>ns</a:t>
            </a:r>
            <a:r>
              <a:rPr sz="1600" spc="-48" dirty="0">
                <a:latin typeface="Times New Roman"/>
                <a:cs typeface="Times New Roman"/>
              </a:rPr>
              <a:t> </a:t>
            </a:r>
            <a:r>
              <a:rPr sz="1600" spc="-4" dirty="0">
                <a:latin typeface="Calibri"/>
                <a:cs typeface="Calibri"/>
              </a:rPr>
              <a:t>o</a:t>
            </a:r>
            <a:r>
              <a:rPr sz="1600" dirty="0">
                <a:latin typeface="Calibri"/>
                <a:cs typeface="Calibri"/>
              </a:rPr>
              <a:t>f</a:t>
            </a:r>
            <a:r>
              <a:rPr sz="1600" spc="-26"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35" dirty="0">
                <a:latin typeface="Times New Roman"/>
                <a:cs typeface="Times New Roman"/>
              </a:rPr>
              <a:t> </a:t>
            </a:r>
            <a:r>
              <a:rPr sz="1600" dirty="0">
                <a:latin typeface="Calibri"/>
                <a:cs typeface="Calibri"/>
              </a:rPr>
              <a:t>g</a:t>
            </a:r>
            <a:r>
              <a:rPr sz="1600" spc="-9" dirty="0">
                <a:latin typeface="Calibri"/>
                <a:cs typeface="Calibri"/>
              </a:rPr>
              <a:t>l</a:t>
            </a:r>
            <a:r>
              <a:rPr sz="1600" spc="-4" dirty="0">
                <a:latin typeface="Calibri"/>
                <a:cs typeface="Calibri"/>
              </a:rPr>
              <a:t>o</a:t>
            </a:r>
            <a:r>
              <a:rPr sz="1600" dirty="0">
                <a:latin typeface="Calibri"/>
                <a:cs typeface="Calibri"/>
              </a:rPr>
              <a:t>bal</a:t>
            </a:r>
            <a:r>
              <a:rPr sz="1600" spc="-35" dirty="0">
                <a:latin typeface="Times New Roman"/>
                <a:cs typeface="Times New Roman"/>
              </a:rPr>
              <a:t> </a:t>
            </a:r>
            <a:r>
              <a:rPr sz="1600" spc="-4" dirty="0">
                <a:latin typeface="Calibri"/>
                <a:cs typeface="Calibri"/>
              </a:rPr>
              <a:t>o</a:t>
            </a:r>
            <a:r>
              <a:rPr sz="1600" spc="-9" dirty="0">
                <a:latin typeface="Calibri"/>
                <a:cs typeface="Calibri"/>
              </a:rPr>
              <a:t>c</a:t>
            </a:r>
            <a:r>
              <a:rPr sz="1600" dirty="0">
                <a:latin typeface="Calibri"/>
                <a:cs typeface="Calibri"/>
              </a:rPr>
              <a:t>ean</a:t>
            </a:r>
          </a:p>
        </p:txBody>
      </p:sp>
      <p:sp>
        <p:nvSpPr>
          <p:cNvPr id="9" name="object 9"/>
          <p:cNvSpPr txBox="1"/>
          <p:nvPr/>
        </p:nvSpPr>
        <p:spPr>
          <a:xfrm>
            <a:off x="4724400" y="5867400"/>
            <a:ext cx="1565991" cy="738664"/>
          </a:xfrm>
          <a:prstGeom prst="rect">
            <a:avLst/>
          </a:prstGeom>
        </p:spPr>
        <p:txBody>
          <a:bodyPr vert="horz" wrap="square" lIns="0" tIns="0" rIns="0" bIns="0" rtlCol="0">
            <a:spAutoFit/>
          </a:bodyPr>
          <a:lstStyle/>
          <a:p>
            <a:pPr marL="11135" marR="4454"/>
            <a:r>
              <a:rPr sz="1600" spc="-4" dirty="0">
                <a:latin typeface="Calibri"/>
                <a:cs typeface="Calibri"/>
              </a:rPr>
              <a:t>Co</a:t>
            </a:r>
            <a:r>
              <a:rPr sz="1600" spc="-13" dirty="0">
                <a:latin typeface="Calibri"/>
                <a:cs typeface="Calibri"/>
              </a:rPr>
              <a:t>n</a:t>
            </a:r>
            <a:r>
              <a:rPr sz="1600" spc="-4" dirty="0">
                <a:latin typeface="Calibri"/>
                <a:cs typeface="Calibri"/>
              </a:rPr>
              <a:t>t</a:t>
            </a:r>
            <a:r>
              <a:rPr sz="1600" spc="-31" dirty="0">
                <a:latin typeface="Calibri"/>
                <a:cs typeface="Calibri"/>
              </a:rPr>
              <a:t>r</a:t>
            </a:r>
            <a:r>
              <a:rPr sz="1600" spc="-4" dirty="0">
                <a:latin typeface="Calibri"/>
                <a:cs typeface="Calibri"/>
              </a:rPr>
              <a:t>o</a:t>
            </a:r>
            <a:r>
              <a:rPr sz="1600" dirty="0">
                <a:latin typeface="Calibri"/>
                <a:cs typeface="Calibri"/>
              </a:rPr>
              <a:t>l</a:t>
            </a:r>
            <a:r>
              <a:rPr sz="1600" spc="-44" dirty="0">
                <a:latin typeface="Times New Roman"/>
                <a:cs typeface="Times New Roman"/>
              </a:rPr>
              <a:t> </a:t>
            </a:r>
            <a:r>
              <a:rPr sz="1600" spc="-4"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dirty="0">
                <a:latin typeface="Times New Roman"/>
                <a:cs typeface="Times New Roman"/>
              </a:rPr>
              <a:t> </a:t>
            </a:r>
            <a:r>
              <a:rPr sz="1600" spc="-9" dirty="0">
                <a:latin typeface="Calibri"/>
                <a:cs typeface="Calibri"/>
              </a:rPr>
              <a:t>(Wi</a:t>
            </a:r>
            <a:r>
              <a:rPr sz="1600" spc="-4" dirty="0">
                <a:latin typeface="Calibri"/>
                <a:cs typeface="Calibri"/>
              </a:rPr>
              <a:t>t</a:t>
            </a:r>
            <a:r>
              <a:rPr sz="1600" dirty="0">
                <a:latin typeface="Calibri"/>
                <a:cs typeface="Calibri"/>
              </a:rPr>
              <a:t>h</a:t>
            </a:r>
            <a:r>
              <a:rPr sz="1600" spc="-4" dirty="0">
                <a:latin typeface="Calibri"/>
                <a:cs typeface="Calibri"/>
              </a:rPr>
              <a:t>o</a:t>
            </a:r>
            <a:r>
              <a:rPr sz="1600" dirty="0">
                <a:latin typeface="Calibri"/>
                <a:cs typeface="Calibri"/>
              </a:rPr>
              <a:t>ut</a:t>
            </a:r>
            <a:r>
              <a:rPr sz="1600" spc="-31" dirty="0">
                <a:latin typeface="Times New Roman"/>
                <a:cs typeface="Times New Roman"/>
              </a:rPr>
              <a:t> </a:t>
            </a:r>
            <a:r>
              <a:rPr sz="1600" spc="-4" dirty="0">
                <a:latin typeface="Calibri"/>
                <a:cs typeface="Calibri"/>
              </a:rPr>
              <a:t>AM</a:t>
            </a:r>
            <a:r>
              <a:rPr sz="1600" dirty="0">
                <a:latin typeface="Calibri"/>
                <a:cs typeface="Calibri"/>
              </a:rPr>
              <a:t>S</a:t>
            </a:r>
            <a:r>
              <a:rPr sz="1600" spc="-9" dirty="0">
                <a:latin typeface="Calibri"/>
                <a:cs typeface="Calibri"/>
              </a:rPr>
              <a:t>R</a:t>
            </a:r>
            <a:r>
              <a:rPr sz="1600" spc="-4" dirty="0">
                <a:latin typeface="Calibri"/>
                <a:cs typeface="Calibri"/>
              </a:rPr>
              <a:t>2</a:t>
            </a:r>
            <a:r>
              <a:rPr sz="1600" dirty="0">
                <a:latin typeface="Calibri"/>
                <a:cs typeface="Calibri"/>
              </a:rPr>
              <a:t>)</a:t>
            </a:r>
          </a:p>
        </p:txBody>
      </p:sp>
      <p:sp>
        <p:nvSpPr>
          <p:cNvPr id="10" name="object 10"/>
          <p:cNvSpPr/>
          <p:nvPr/>
        </p:nvSpPr>
        <p:spPr>
          <a:xfrm>
            <a:off x="4602738" y="3951590"/>
            <a:ext cx="1666770" cy="1838174"/>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6705600" y="5867400"/>
            <a:ext cx="992591" cy="492443"/>
          </a:xfrm>
          <a:prstGeom prst="rect">
            <a:avLst/>
          </a:prstGeom>
        </p:spPr>
        <p:txBody>
          <a:bodyPr vert="horz" wrap="square" lIns="0" tIns="0" rIns="0" bIns="0" rtlCol="0">
            <a:spAutoFit/>
          </a:bodyPr>
          <a:lstStyle/>
          <a:p>
            <a:pPr marL="11135"/>
            <a:r>
              <a:rPr sz="1600" spc="-9" dirty="0">
                <a:latin typeface="Calibri"/>
                <a:cs typeface="Calibri"/>
              </a:rPr>
              <a:t>wi</a:t>
            </a:r>
            <a:r>
              <a:rPr sz="1600" spc="-4" dirty="0">
                <a:latin typeface="Calibri"/>
                <a:cs typeface="Calibri"/>
              </a:rPr>
              <a:t>t</a:t>
            </a:r>
            <a:r>
              <a:rPr sz="1600" dirty="0">
                <a:latin typeface="Calibri"/>
                <a:cs typeface="Calibri"/>
              </a:rPr>
              <a:t>h</a:t>
            </a:r>
            <a:r>
              <a:rPr sz="1600" spc="-39" dirty="0">
                <a:latin typeface="Times New Roman"/>
                <a:cs typeface="Times New Roman"/>
              </a:rPr>
              <a:t> </a:t>
            </a:r>
            <a:r>
              <a:rPr sz="1600" spc="-4" dirty="0">
                <a:latin typeface="Calibri"/>
                <a:cs typeface="Calibri"/>
              </a:rPr>
              <a:t>AM</a:t>
            </a:r>
            <a:r>
              <a:rPr sz="1600" dirty="0">
                <a:latin typeface="Calibri"/>
                <a:cs typeface="Calibri"/>
              </a:rPr>
              <a:t>S</a:t>
            </a:r>
            <a:r>
              <a:rPr sz="1600" spc="-9" dirty="0">
                <a:latin typeface="Calibri"/>
                <a:cs typeface="Calibri"/>
              </a:rPr>
              <a:t>R</a:t>
            </a:r>
            <a:r>
              <a:rPr sz="1600" spc="-4" dirty="0">
                <a:latin typeface="Calibri"/>
                <a:cs typeface="Calibri"/>
              </a:rPr>
              <a:t>2</a:t>
            </a:r>
            <a:endParaRPr sz="1600" dirty="0">
              <a:latin typeface="Calibri"/>
              <a:cs typeface="Calibri"/>
            </a:endParaRPr>
          </a:p>
        </p:txBody>
      </p:sp>
      <p:sp>
        <p:nvSpPr>
          <p:cNvPr id="12" name="object 12"/>
          <p:cNvSpPr txBox="1"/>
          <p:nvPr/>
        </p:nvSpPr>
        <p:spPr>
          <a:xfrm>
            <a:off x="152400" y="3505200"/>
            <a:ext cx="4419600" cy="492443"/>
          </a:xfrm>
          <a:prstGeom prst="rect">
            <a:avLst/>
          </a:prstGeom>
        </p:spPr>
        <p:txBody>
          <a:bodyPr vert="horz" wrap="square" lIns="0" tIns="0" rIns="0" bIns="0" rtlCol="0">
            <a:spAutoFit/>
          </a:bodyPr>
          <a:lstStyle/>
          <a:p>
            <a:pPr marL="11135" marR="4454"/>
            <a:r>
              <a:rPr sz="1600" spc="-4" dirty="0">
                <a:latin typeface="Calibri"/>
                <a:cs typeface="Calibri"/>
              </a:rPr>
              <a:t>G</a:t>
            </a:r>
            <a:r>
              <a:rPr sz="1600" spc="-9" dirty="0">
                <a:latin typeface="Calibri"/>
                <a:cs typeface="Calibri"/>
              </a:rPr>
              <a:t>l</a:t>
            </a:r>
            <a:r>
              <a:rPr sz="1600" spc="-4" dirty="0">
                <a:latin typeface="Calibri"/>
                <a:cs typeface="Calibri"/>
              </a:rPr>
              <a:t>o</a:t>
            </a:r>
            <a:r>
              <a:rPr sz="1600" dirty="0">
                <a:latin typeface="Calibri"/>
                <a:cs typeface="Calibri"/>
              </a:rPr>
              <a:t>bal</a:t>
            </a:r>
            <a:r>
              <a:rPr sz="1600" spc="-44" dirty="0">
                <a:latin typeface="Times New Roman"/>
                <a:cs typeface="Times New Roman"/>
              </a:rPr>
              <a:t> </a:t>
            </a:r>
            <a:r>
              <a:rPr sz="1600" spc="-4" dirty="0">
                <a:latin typeface="Calibri"/>
                <a:cs typeface="Calibri"/>
              </a:rPr>
              <a:t>O</a:t>
            </a:r>
            <a:r>
              <a:rPr sz="1600" spc="-9" dirty="0">
                <a:latin typeface="Calibri"/>
                <a:cs typeface="Calibri"/>
              </a:rPr>
              <a:t>c</a:t>
            </a:r>
            <a:r>
              <a:rPr sz="1600" dirty="0">
                <a:latin typeface="Calibri"/>
                <a:cs typeface="Calibri"/>
              </a:rPr>
              <a:t>ean</a:t>
            </a:r>
            <a:r>
              <a:rPr sz="1600" spc="-26" dirty="0">
                <a:latin typeface="Times New Roman"/>
                <a:cs typeface="Times New Roman"/>
              </a:rPr>
              <a:t> </a:t>
            </a:r>
            <a:r>
              <a:rPr sz="1600" dirty="0">
                <a:latin typeface="Calibri"/>
                <a:cs typeface="Calibri"/>
              </a:rPr>
              <a:t>S</a:t>
            </a:r>
            <a:r>
              <a:rPr sz="1600" spc="-13" dirty="0">
                <a:latin typeface="Calibri"/>
                <a:cs typeface="Calibri"/>
              </a:rPr>
              <a:t>S</a:t>
            </a:r>
            <a:r>
              <a:rPr sz="1600" dirty="0">
                <a:latin typeface="Calibri"/>
                <a:cs typeface="Calibri"/>
              </a:rPr>
              <a:t>T</a:t>
            </a:r>
            <a:r>
              <a:rPr sz="1600" spc="-35" dirty="0">
                <a:latin typeface="Times New Roman"/>
                <a:cs typeface="Times New Roman"/>
              </a:rPr>
              <a:t> </a:t>
            </a:r>
            <a:r>
              <a:rPr sz="1600" dirty="0">
                <a:latin typeface="Calibri"/>
                <a:cs typeface="Calibri"/>
              </a:rPr>
              <a:t>e</a:t>
            </a:r>
            <a:r>
              <a:rPr sz="1600" spc="-9" dirty="0">
                <a:latin typeface="Calibri"/>
                <a:cs typeface="Calibri"/>
              </a:rPr>
              <a:t>r</a:t>
            </a:r>
            <a:r>
              <a:rPr sz="1600" spc="-31" dirty="0">
                <a:latin typeface="Calibri"/>
                <a:cs typeface="Calibri"/>
              </a:rPr>
              <a:t>r</a:t>
            </a:r>
            <a:r>
              <a:rPr sz="1600" spc="-4" dirty="0">
                <a:latin typeface="Calibri"/>
                <a:cs typeface="Calibri"/>
              </a:rPr>
              <a:t>o</a:t>
            </a:r>
            <a:r>
              <a:rPr sz="1600" spc="-39" dirty="0">
                <a:latin typeface="Calibri"/>
                <a:cs typeface="Calibri"/>
              </a:rPr>
              <a:t>r</a:t>
            </a:r>
            <a:r>
              <a:rPr sz="1600" dirty="0">
                <a:latin typeface="Calibri"/>
                <a:cs typeface="Calibri"/>
              </a:rPr>
              <a:t>s</a:t>
            </a:r>
            <a:r>
              <a:rPr sz="1600" spc="-39" dirty="0">
                <a:latin typeface="Times New Roman"/>
                <a:cs typeface="Times New Roman"/>
              </a:rPr>
              <a:t> </a:t>
            </a:r>
            <a:r>
              <a:rPr sz="1600" spc="-9" dirty="0">
                <a:latin typeface="Calibri"/>
                <a:cs typeface="Calibri"/>
              </a:rPr>
              <a:t>i</a:t>
            </a:r>
            <a:r>
              <a:rPr sz="1600" dirty="0">
                <a:latin typeface="Calibri"/>
                <a:cs typeface="Calibri"/>
              </a:rPr>
              <a:t>n</a:t>
            </a:r>
            <a:r>
              <a:rPr sz="1600" spc="-26" dirty="0">
                <a:latin typeface="Times New Roman"/>
                <a:cs typeface="Times New Roman"/>
              </a:rPr>
              <a:t> </a:t>
            </a:r>
            <a:r>
              <a:rPr sz="1600" spc="-4" dirty="0">
                <a:latin typeface="Calibri"/>
                <a:cs typeface="Calibri"/>
              </a:rPr>
              <a:t>t</a:t>
            </a:r>
            <a:r>
              <a:rPr sz="1600" dirty="0">
                <a:latin typeface="Calibri"/>
                <a:cs typeface="Calibri"/>
              </a:rPr>
              <a:t>h</a:t>
            </a:r>
            <a:r>
              <a:rPr sz="1600" spc="-4" dirty="0">
                <a:latin typeface="Calibri"/>
                <a:cs typeface="Calibri"/>
              </a:rPr>
              <a:t>e</a:t>
            </a:r>
            <a:r>
              <a:rPr sz="1600" spc="-35" dirty="0">
                <a:latin typeface="Times New Roman"/>
                <a:cs typeface="Times New Roman"/>
              </a:rPr>
              <a:t> </a:t>
            </a:r>
            <a:r>
              <a:rPr sz="1600" spc="-4" dirty="0">
                <a:latin typeface="Calibri"/>
                <a:cs typeface="Calibri"/>
              </a:rPr>
              <a:t>Co</a:t>
            </a:r>
            <a:r>
              <a:rPr sz="1600" spc="-13" dirty="0">
                <a:latin typeface="Calibri"/>
                <a:cs typeface="Calibri"/>
              </a:rPr>
              <a:t>n</a:t>
            </a:r>
            <a:r>
              <a:rPr sz="1600" spc="-4" dirty="0">
                <a:latin typeface="Calibri"/>
                <a:cs typeface="Calibri"/>
              </a:rPr>
              <a:t>t</a:t>
            </a:r>
            <a:r>
              <a:rPr sz="1600" spc="-31" dirty="0">
                <a:latin typeface="Calibri"/>
                <a:cs typeface="Calibri"/>
              </a:rPr>
              <a:t>r</a:t>
            </a:r>
            <a:r>
              <a:rPr sz="1600" spc="-4" dirty="0">
                <a:latin typeface="Calibri"/>
                <a:cs typeface="Calibri"/>
              </a:rPr>
              <a:t>o</a:t>
            </a:r>
            <a:r>
              <a:rPr sz="1600" dirty="0">
                <a:latin typeface="Calibri"/>
                <a:cs typeface="Calibri"/>
              </a:rPr>
              <a:t>l</a:t>
            </a:r>
            <a:r>
              <a:rPr sz="1600" dirty="0">
                <a:latin typeface="Times New Roman"/>
                <a:cs typeface="Times New Roman"/>
              </a:rPr>
              <a:t> </a:t>
            </a:r>
            <a:r>
              <a:rPr sz="1600" spc="-22"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dirty="0">
                <a:latin typeface="Times New Roman"/>
                <a:cs typeface="Times New Roman"/>
              </a:rPr>
              <a:t> </a:t>
            </a:r>
            <a:r>
              <a:rPr sz="1600" spc="-88" dirty="0">
                <a:latin typeface="Times New Roman"/>
                <a:cs typeface="Times New Roman"/>
              </a:rPr>
              <a:t> </a:t>
            </a:r>
            <a:r>
              <a:rPr sz="1600" spc="-9" dirty="0">
                <a:latin typeface="Calibri"/>
                <a:cs typeface="Calibri"/>
              </a:rPr>
              <a:t>(</a:t>
            </a:r>
            <a:r>
              <a:rPr sz="1600" dirty="0">
                <a:latin typeface="Calibri"/>
                <a:cs typeface="Calibri"/>
              </a:rPr>
              <a:t>b</a:t>
            </a:r>
            <a:r>
              <a:rPr sz="1600" spc="-9" dirty="0">
                <a:latin typeface="Calibri"/>
                <a:cs typeface="Calibri"/>
              </a:rPr>
              <a:t>l</a:t>
            </a:r>
            <a:r>
              <a:rPr sz="1600" dirty="0">
                <a:latin typeface="Calibri"/>
                <a:cs typeface="Calibri"/>
              </a:rPr>
              <a:t>a</a:t>
            </a:r>
            <a:r>
              <a:rPr sz="1600" spc="-9" dirty="0">
                <a:latin typeface="Calibri"/>
                <a:cs typeface="Calibri"/>
              </a:rPr>
              <a:t>ck</a:t>
            </a:r>
            <a:r>
              <a:rPr sz="1600" dirty="0">
                <a:latin typeface="Calibri"/>
                <a:cs typeface="Calibri"/>
              </a:rPr>
              <a:t>)</a:t>
            </a:r>
            <a:r>
              <a:rPr sz="1600" spc="-13" dirty="0">
                <a:latin typeface="Times New Roman"/>
                <a:cs typeface="Times New Roman"/>
              </a:rPr>
              <a:t> </a:t>
            </a:r>
            <a:r>
              <a:rPr sz="1600" dirty="0">
                <a:latin typeface="Calibri"/>
                <a:cs typeface="Calibri"/>
              </a:rPr>
              <a:t>and</a:t>
            </a:r>
            <a:r>
              <a:rPr sz="1600" spc="-26" dirty="0">
                <a:latin typeface="Times New Roman"/>
                <a:cs typeface="Times New Roman"/>
              </a:rPr>
              <a:t> </a:t>
            </a:r>
            <a:r>
              <a:rPr sz="1600" spc="-9" dirty="0">
                <a:latin typeface="Calibri"/>
                <a:cs typeface="Calibri"/>
              </a:rPr>
              <a:t>i</a:t>
            </a:r>
            <a:r>
              <a:rPr sz="1600" dirty="0">
                <a:latin typeface="Calibri"/>
                <a:cs typeface="Calibri"/>
              </a:rPr>
              <a:t>n</a:t>
            </a:r>
            <a:r>
              <a:rPr sz="1600" spc="-26" dirty="0">
                <a:latin typeface="Times New Roman"/>
                <a:cs typeface="Times New Roman"/>
              </a:rPr>
              <a:t> </a:t>
            </a:r>
            <a:r>
              <a:rPr sz="1600" spc="-4" dirty="0">
                <a:latin typeface="Calibri"/>
                <a:cs typeface="Calibri"/>
              </a:rPr>
              <a:t>AM</a:t>
            </a:r>
            <a:r>
              <a:rPr sz="1600" dirty="0">
                <a:latin typeface="Calibri"/>
                <a:cs typeface="Calibri"/>
              </a:rPr>
              <a:t>S</a:t>
            </a:r>
            <a:r>
              <a:rPr sz="1600" spc="-9" dirty="0">
                <a:latin typeface="Calibri"/>
                <a:cs typeface="Calibri"/>
              </a:rPr>
              <a:t>R</a:t>
            </a:r>
            <a:r>
              <a:rPr sz="1600" spc="-4" dirty="0">
                <a:latin typeface="Calibri"/>
                <a:cs typeface="Calibri"/>
              </a:rPr>
              <a:t>2</a:t>
            </a:r>
            <a:r>
              <a:rPr sz="1600" spc="-4" dirty="0">
                <a:latin typeface="Times New Roman"/>
                <a:cs typeface="Times New Roman"/>
              </a:rPr>
              <a:t> </a:t>
            </a:r>
            <a:r>
              <a:rPr sz="1600" spc="-22" dirty="0">
                <a:latin typeface="Calibri"/>
                <a:cs typeface="Calibri"/>
              </a:rPr>
              <a:t>e</a:t>
            </a:r>
            <a:r>
              <a:rPr sz="1600" dirty="0">
                <a:latin typeface="Calibri"/>
                <a:cs typeface="Calibri"/>
              </a:rPr>
              <a:t>xpe</a:t>
            </a:r>
            <a:r>
              <a:rPr sz="1600" spc="-9" dirty="0">
                <a:latin typeface="Calibri"/>
                <a:cs typeface="Calibri"/>
              </a:rPr>
              <a:t>ri</a:t>
            </a:r>
            <a:r>
              <a:rPr sz="1600" spc="-4" dirty="0">
                <a:latin typeface="Calibri"/>
                <a:cs typeface="Calibri"/>
              </a:rPr>
              <a:t>m</a:t>
            </a:r>
            <a:r>
              <a:rPr sz="1600" dirty="0">
                <a:latin typeface="Calibri"/>
                <a:cs typeface="Calibri"/>
              </a:rPr>
              <a:t>e</a:t>
            </a:r>
            <a:r>
              <a:rPr sz="1600" spc="-13" dirty="0">
                <a:latin typeface="Calibri"/>
                <a:cs typeface="Calibri"/>
              </a:rPr>
              <a:t>n</a:t>
            </a:r>
            <a:r>
              <a:rPr sz="1600" dirty="0">
                <a:latin typeface="Calibri"/>
                <a:cs typeface="Calibri"/>
              </a:rPr>
              <a:t>t</a:t>
            </a:r>
            <a:r>
              <a:rPr sz="1600" spc="-53" dirty="0">
                <a:latin typeface="Times New Roman"/>
                <a:cs typeface="Times New Roman"/>
              </a:rPr>
              <a:t> </a:t>
            </a:r>
            <a:r>
              <a:rPr sz="1600" spc="-9" dirty="0">
                <a:latin typeface="Calibri"/>
                <a:cs typeface="Calibri"/>
              </a:rPr>
              <a:t>(</a:t>
            </a:r>
            <a:r>
              <a:rPr sz="1600" dirty="0">
                <a:latin typeface="Calibri"/>
                <a:cs typeface="Calibri"/>
              </a:rPr>
              <a:t>b</a:t>
            </a:r>
            <a:r>
              <a:rPr sz="1600" spc="-9" dirty="0">
                <a:latin typeface="Calibri"/>
                <a:cs typeface="Calibri"/>
              </a:rPr>
              <a:t>l</a:t>
            </a:r>
            <a:r>
              <a:rPr sz="1600" dirty="0">
                <a:latin typeface="Calibri"/>
                <a:cs typeface="Calibri"/>
              </a:rPr>
              <a:t>ue)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228600"/>
            <a:ext cx="2995357" cy="600164"/>
          </a:xfrm>
          <a:prstGeom prst="rect">
            <a:avLst/>
          </a:prstGeom>
        </p:spPr>
        <p:txBody>
          <a:bodyPr vert="horz" wrap="square" lIns="0" tIns="0" rIns="0" bIns="0" rtlCol="0">
            <a:spAutoFit/>
          </a:bodyPr>
          <a:lstStyle/>
          <a:p>
            <a:pPr marL="11135"/>
            <a:r>
              <a:rPr dirty="0">
                <a:solidFill>
                  <a:schemeClr val="bg1"/>
                </a:solidFill>
                <a:latin typeface="Calibri"/>
                <a:cs typeface="Calibri"/>
              </a:rPr>
              <a:t>Su</a:t>
            </a:r>
            <a:r>
              <a:rPr spc="-4" dirty="0">
                <a:solidFill>
                  <a:schemeClr val="bg1"/>
                </a:solidFill>
              </a:rPr>
              <a:t>mm</a:t>
            </a:r>
            <a:r>
              <a:rPr dirty="0">
                <a:solidFill>
                  <a:schemeClr val="bg1"/>
                </a:solidFill>
                <a:latin typeface="Calibri"/>
                <a:cs typeface="Calibri"/>
              </a:rPr>
              <a:t>a</a:t>
            </a:r>
            <a:r>
              <a:rPr spc="18" dirty="0">
                <a:solidFill>
                  <a:schemeClr val="bg1"/>
                </a:solidFill>
              </a:rPr>
              <a:t>r</a:t>
            </a:r>
            <a:r>
              <a:rPr dirty="0">
                <a:solidFill>
                  <a:schemeClr val="bg1"/>
                </a:solidFill>
                <a:latin typeface="Calibri"/>
                <a:cs typeface="Calibri"/>
              </a:rPr>
              <a:t>y</a:t>
            </a:r>
          </a:p>
        </p:txBody>
      </p:sp>
      <p:sp>
        <p:nvSpPr>
          <p:cNvPr id="4" name="object 4"/>
          <p:cNvSpPr txBox="1"/>
          <p:nvPr/>
        </p:nvSpPr>
        <p:spPr>
          <a:xfrm>
            <a:off x="762001" y="1600201"/>
            <a:ext cx="7072312" cy="3831818"/>
          </a:xfrm>
          <a:prstGeom prst="rect">
            <a:avLst/>
          </a:prstGeom>
        </p:spPr>
        <p:txBody>
          <a:bodyPr vert="horz" wrap="square" lIns="0" tIns="0" rIns="0" bIns="0" rtlCol="0">
            <a:spAutoFit/>
          </a:bodyPr>
          <a:lstStyle/>
          <a:p>
            <a:pPr marL="311790" marR="172041" indent="-300655">
              <a:buFont typeface="Arial"/>
              <a:buChar char="•"/>
              <a:tabLst>
                <a:tab pos="311790" algn="l"/>
                <a:tab pos="3750389" algn="l"/>
              </a:tabLst>
            </a:pPr>
            <a:r>
              <a:rPr sz="2600" dirty="0">
                <a:latin typeface="Calibri"/>
                <a:cs typeface="Calibri"/>
              </a:rPr>
              <a:t>Mo</a:t>
            </a:r>
            <a:r>
              <a:rPr sz="2600" spc="-9" dirty="0">
                <a:latin typeface="Calibri"/>
                <a:cs typeface="Calibri"/>
              </a:rPr>
              <a:t>dellin</a:t>
            </a:r>
            <a:r>
              <a:rPr sz="2600" spc="-4" dirty="0">
                <a:latin typeface="Calibri"/>
                <a:cs typeface="Calibri"/>
              </a:rPr>
              <a:t>g</a:t>
            </a:r>
            <a:r>
              <a:rPr sz="2600" spc="-66" dirty="0">
                <a:latin typeface="Times New Roman"/>
                <a:cs typeface="Times New Roman"/>
              </a:rPr>
              <a:t> </a:t>
            </a:r>
            <a:r>
              <a:rPr sz="2600" spc="-53" dirty="0">
                <a:latin typeface="Calibri"/>
                <a:cs typeface="Calibri"/>
              </a:rPr>
              <a:t>e</a:t>
            </a:r>
            <a:r>
              <a:rPr sz="2600" spc="-4" dirty="0">
                <a:latin typeface="Calibri"/>
                <a:cs typeface="Calibri"/>
              </a:rPr>
              <a:t>x</a:t>
            </a:r>
            <a:r>
              <a:rPr sz="2600" spc="-9" dirty="0">
                <a:latin typeface="Calibri"/>
                <a:cs typeface="Calibri"/>
              </a:rPr>
              <a:t>peri</a:t>
            </a:r>
            <a:r>
              <a:rPr sz="2600" spc="-4" dirty="0">
                <a:latin typeface="Calibri"/>
                <a:cs typeface="Calibri"/>
              </a:rPr>
              <a:t>m</a:t>
            </a:r>
            <a:r>
              <a:rPr sz="2600" spc="-9" dirty="0">
                <a:latin typeface="Calibri"/>
                <a:cs typeface="Calibri"/>
              </a:rPr>
              <a:t>e</a:t>
            </a:r>
            <a:r>
              <a:rPr sz="2600" spc="-26" dirty="0">
                <a:latin typeface="Calibri"/>
                <a:cs typeface="Calibri"/>
              </a:rPr>
              <a:t>n</a:t>
            </a:r>
            <a:r>
              <a:rPr sz="2600" spc="-4" dirty="0">
                <a:latin typeface="Calibri"/>
                <a:cs typeface="Calibri"/>
              </a:rPr>
              <a:t>t</a:t>
            </a:r>
            <a:r>
              <a:rPr sz="2600" dirty="0">
                <a:latin typeface="Calibri"/>
                <a:cs typeface="Calibri"/>
              </a:rPr>
              <a:t>s</a:t>
            </a:r>
            <a:r>
              <a:rPr sz="2600" spc="-57" dirty="0">
                <a:latin typeface="Times New Roman"/>
                <a:cs typeface="Times New Roman"/>
              </a:rPr>
              <a:t> </a:t>
            </a:r>
            <a:r>
              <a:rPr sz="2600" spc="-22" dirty="0">
                <a:latin typeface="Calibri"/>
                <a:cs typeface="Calibri"/>
              </a:rPr>
              <a:t>w</a:t>
            </a:r>
            <a:r>
              <a:rPr sz="2600" spc="-9" dirty="0">
                <a:latin typeface="Calibri"/>
                <a:cs typeface="Calibri"/>
              </a:rPr>
              <a:t>e</a:t>
            </a:r>
            <a:r>
              <a:rPr sz="2600" spc="-39" dirty="0">
                <a:latin typeface="Calibri"/>
                <a:cs typeface="Calibri"/>
              </a:rPr>
              <a:t>r</a:t>
            </a:r>
            <a:r>
              <a:rPr sz="2600" spc="-4" dirty="0">
                <a:latin typeface="Calibri"/>
                <a:cs typeface="Calibri"/>
              </a:rPr>
              <a:t>e</a:t>
            </a:r>
            <a:r>
              <a:rPr sz="2600" spc="-75" dirty="0">
                <a:latin typeface="Times New Roman"/>
                <a:cs typeface="Times New Roman"/>
              </a:rPr>
              <a:t> </a:t>
            </a:r>
            <a:r>
              <a:rPr sz="2600" spc="-26" dirty="0">
                <a:latin typeface="Calibri"/>
                <a:cs typeface="Calibri"/>
              </a:rPr>
              <a:t>c</a:t>
            </a:r>
            <a:r>
              <a:rPr sz="2600" dirty="0">
                <a:latin typeface="Calibri"/>
                <a:cs typeface="Calibri"/>
              </a:rPr>
              <a:t>a</a:t>
            </a:r>
            <a:r>
              <a:rPr sz="2600" spc="-9" dirty="0">
                <a:latin typeface="Calibri"/>
                <a:cs typeface="Calibri"/>
              </a:rPr>
              <a:t>rrie</a:t>
            </a:r>
            <a:r>
              <a:rPr sz="2600" dirty="0">
                <a:latin typeface="Calibri"/>
                <a:cs typeface="Calibri"/>
              </a:rPr>
              <a:t>d</a:t>
            </a:r>
            <a:r>
              <a:rPr sz="2600" spc="-66" dirty="0">
                <a:latin typeface="Times New Roman"/>
                <a:cs typeface="Times New Roman"/>
              </a:rPr>
              <a:t> </a:t>
            </a:r>
            <a:r>
              <a:rPr sz="2600" dirty="0">
                <a:latin typeface="Calibri"/>
                <a:cs typeface="Calibri"/>
              </a:rPr>
              <a:t>o</a:t>
            </a:r>
            <a:r>
              <a:rPr sz="2600" spc="-9" dirty="0">
                <a:latin typeface="Calibri"/>
                <a:cs typeface="Calibri"/>
              </a:rPr>
              <a:t>u</a:t>
            </a:r>
            <a:r>
              <a:rPr sz="2600" spc="-4" dirty="0">
                <a:latin typeface="Calibri"/>
                <a:cs typeface="Calibri"/>
              </a:rPr>
              <a:t>t</a:t>
            </a:r>
            <a:r>
              <a:rPr sz="2600" spc="-66" dirty="0">
                <a:latin typeface="Times New Roman"/>
                <a:cs typeface="Times New Roman"/>
              </a:rPr>
              <a:t> </a:t>
            </a:r>
            <a:r>
              <a:rPr sz="2600" spc="-26" dirty="0">
                <a:latin typeface="Calibri"/>
                <a:cs typeface="Calibri"/>
              </a:rPr>
              <a:t>t</a:t>
            </a:r>
            <a:r>
              <a:rPr sz="2600" dirty="0">
                <a:latin typeface="Calibri"/>
                <a:cs typeface="Calibri"/>
              </a:rPr>
              <a:t>o</a:t>
            </a:r>
            <a:r>
              <a:rPr sz="2600" spc="-70" dirty="0">
                <a:latin typeface="Times New Roman"/>
                <a:cs typeface="Times New Roman"/>
              </a:rPr>
              <a:t> </a:t>
            </a:r>
            <a:r>
              <a:rPr sz="2600" spc="-35" dirty="0">
                <a:latin typeface="Calibri"/>
                <a:cs typeface="Calibri"/>
              </a:rPr>
              <a:t>t</a:t>
            </a:r>
            <a:r>
              <a:rPr sz="2600" spc="-9" dirty="0">
                <a:latin typeface="Calibri"/>
                <a:cs typeface="Calibri"/>
              </a:rPr>
              <a:t>e</a:t>
            </a:r>
            <a:r>
              <a:rPr sz="2600" spc="-31" dirty="0">
                <a:latin typeface="Calibri"/>
                <a:cs typeface="Calibri"/>
              </a:rPr>
              <a:t>s</a:t>
            </a:r>
            <a:r>
              <a:rPr sz="2600" spc="-4" dirty="0">
                <a:latin typeface="Calibri"/>
                <a:cs typeface="Calibri"/>
              </a:rPr>
              <a:t>t</a:t>
            </a:r>
            <a:r>
              <a:rPr sz="2600" dirty="0">
                <a:latin typeface="Times New Roman"/>
                <a:cs typeface="Times New Roman"/>
              </a:rPr>
              <a:t> </a:t>
            </a:r>
            <a:r>
              <a:rPr sz="2600" dirty="0">
                <a:latin typeface="Calibri"/>
                <a:cs typeface="Calibri"/>
              </a:rPr>
              <a:t>AMSR</a:t>
            </a:r>
            <a:r>
              <a:rPr sz="2600" spc="-4" dirty="0">
                <a:latin typeface="Calibri"/>
                <a:cs typeface="Calibri"/>
              </a:rPr>
              <a:t>2</a:t>
            </a:r>
            <a:r>
              <a:rPr sz="2600" spc="4" dirty="0">
                <a:latin typeface="Calibri"/>
                <a:cs typeface="Calibri"/>
              </a:rPr>
              <a:t>-</a:t>
            </a:r>
            <a:r>
              <a:rPr sz="2600" spc="-44" dirty="0">
                <a:latin typeface="Calibri"/>
                <a:cs typeface="Calibri"/>
              </a:rPr>
              <a:t>J</a:t>
            </a:r>
            <a:r>
              <a:rPr sz="2600" dirty="0">
                <a:latin typeface="Calibri"/>
                <a:cs typeface="Calibri"/>
              </a:rPr>
              <a:t>AX</a:t>
            </a:r>
            <a:r>
              <a:rPr sz="2600" spc="-4" dirty="0">
                <a:latin typeface="Calibri"/>
                <a:cs typeface="Calibri"/>
              </a:rPr>
              <a:t>A</a:t>
            </a:r>
            <a:r>
              <a:rPr sz="2600" spc="-110" dirty="0">
                <a:latin typeface="Times New Roman"/>
                <a:cs typeface="Times New Roman"/>
              </a:rPr>
              <a:t> </a:t>
            </a:r>
            <a:r>
              <a:rPr sz="2600" dirty="0">
                <a:latin typeface="Calibri"/>
                <a:cs typeface="Calibri"/>
              </a:rPr>
              <a:t>S</a:t>
            </a:r>
            <a:r>
              <a:rPr sz="2600" spc="-22" dirty="0">
                <a:latin typeface="Calibri"/>
                <a:cs typeface="Calibri"/>
              </a:rPr>
              <a:t>S</a:t>
            </a:r>
            <a:r>
              <a:rPr sz="2600" dirty="0">
                <a:latin typeface="Calibri"/>
                <a:cs typeface="Calibri"/>
              </a:rPr>
              <a:t>T</a:t>
            </a:r>
            <a:r>
              <a:rPr sz="2600" spc="-70" dirty="0">
                <a:latin typeface="Times New Roman"/>
                <a:cs typeface="Times New Roman"/>
              </a:rPr>
              <a:t> </a:t>
            </a:r>
            <a:r>
              <a:rPr sz="2600" spc="-9" dirty="0">
                <a:latin typeface="Calibri"/>
                <a:cs typeface="Calibri"/>
              </a:rPr>
              <a:t>d</a:t>
            </a:r>
            <a:r>
              <a:rPr sz="2600" spc="-22" dirty="0">
                <a:latin typeface="Calibri"/>
                <a:cs typeface="Calibri"/>
              </a:rPr>
              <a:t>a</a:t>
            </a:r>
            <a:r>
              <a:rPr sz="2600" spc="-35" dirty="0">
                <a:latin typeface="Calibri"/>
                <a:cs typeface="Calibri"/>
              </a:rPr>
              <a:t>t</a:t>
            </a:r>
            <a:r>
              <a:rPr sz="2600" dirty="0">
                <a:latin typeface="Calibri"/>
                <a:cs typeface="Calibri"/>
              </a:rPr>
              <a:t>a</a:t>
            </a:r>
            <a:r>
              <a:rPr sz="2600" spc="-79" dirty="0">
                <a:latin typeface="Times New Roman"/>
                <a:cs typeface="Times New Roman"/>
              </a:rPr>
              <a:t> </a:t>
            </a:r>
            <a:r>
              <a:rPr sz="2600" spc="-9" dirty="0">
                <a:latin typeface="Calibri"/>
                <a:cs typeface="Calibri"/>
              </a:rPr>
              <a:t>i</a:t>
            </a:r>
            <a:r>
              <a:rPr sz="2600" dirty="0">
                <a:latin typeface="Calibri"/>
                <a:cs typeface="Calibri"/>
              </a:rPr>
              <a:t>n</a:t>
            </a:r>
            <a:r>
              <a:rPr sz="2600" dirty="0">
                <a:latin typeface="Times New Roman"/>
                <a:cs typeface="Times New Roman"/>
              </a:rPr>
              <a:t>	</a:t>
            </a:r>
            <a:r>
              <a:rPr sz="2600" spc="-22" dirty="0">
                <a:latin typeface="Calibri"/>
                <a:cs typeface="Calibri"/>
              </a:rPr>
              <a:t>F</a:t>
            </a:r>
            <a:r>
              <a:rPr sz="2600" spc="-31" dirty="0">
                <a:latin typeface="Calibri"/>
                <a:cs typeface="Calibri"/>
              </a:rPr>
              <a:t>O</a:t>
            </a:r>
            <a:r>
              <a:rPr sz="2600" dirty="0">
                <a:latin typeface="Calibri"/>
                <a:cs typeface="Calibri"/>
              </a:rPr>
              <a:t>AM</a:t>
            </a:r>
            <a:r>
              <a:rPr sz="2600" spc="-79" dirty="0">
                <a:latin typeface="Times New Roman"/>
                <a:cs typeface="Times New Roman"/>
              </a:rPr>
              <a:t> </a:t>
            </a:r>
            <a:r>
              <a:rPr sz="2600" spc="-44" dirty="0">
                <a:latin typeface="Calibri"/>
                <a:cs typeface="Calibri"/>
              </a:rPr>
              <a:t>s</a:t>
            </a:r>
            <a:r>
              <a:rPr sz="2600" spc="-26" dirty="0">
                <a:latin typeface="Calibri"/>
                <a:cs typeface="Calibri"/>
              </a:rPr>
              <a:t>y</a:t>
            </a:r>
            <a:r>
              <a:rPr sz="2600" spc="-31" dirty="0">
                <a:latin typeface="Calibri"/>
                <a:cs typeface="Calibri"/>
              </a:rPr>
              <a:t>s</a:t>
            </a:r>
            <a:r>
              <a:rPr sz="2600" spc="-35" dirty="0">
                <a:latin typeface="Calibri"/>
                <a:cs typeface="Calibri"/>
              </a:rPr>
              <a:t>t</a:t>
            </a:r>
            <a:r>
              <a:rPr sz="2600" spc="-9" dirty="0">
                <a:latin typeface="Calibri"/>
                <a:cs typeface="Calibri"/>
              </a:rPr>
              <a:t>e</a:t>
            </a:r>
            <a:r>
              <a:rPr sz="2600" spc="-4" dirty="0">
                <a:latin typeface="Calibri"/>
                <a:cs typeface="Calibri"/>
              </a:rPr>
              <a:t>m</a:t>
            </a:r>
            <a:endParaRPr sz="2600" dirty="0">
              <a:latin typeface="Calibri"/>
              <a:cs typeface="Calibri"/>
            </a:endParaRPr>
          </a:p>
          <a:p>
            <a:pPr marL="311790" marR="51779" indent="-300655">
              <a:spcBef>
                <a:spcPts val="631"/>
              </a:spcBef>
              <a:buFont typeface="Arial"/>
              <a:buChar char="•"/>
              <a:tabLst>
                <a:tab pos="311790" algn="l"/>
              </a:tabLst>
            </a:pPr>
            <a:r>
              <a:rPr sz="2600" dirty="0">
                <a:latin typeface="Calibri"/>
                <a:cs typeface="Calibri"/>
              </a:rPr>
              <a:t>T</a:t>
            </a:r>
            <a:r>
              <a:rPr sz="2600" spc="-9" dirty="0">
                <a:latin typeface="Calibri"/>
                <a:cs typeface="Calibri"/>
              </a:rPr>
              <a:t>h</a:t>
            </a:r>
            <a:r>
              <a:rPr sz="2600" spc="-4" dirty="0">
                <a:latin typeface="Calibri"/>
                <a:cs typeface="Calibri"/>
              </a:rPr>
              <a:t>e</a:t>
            </a:r>
            <a:r>
              <a:rPr sz="2600" spc="-83" dirty="0">
                <a:latin typeface="Times New Roman"/>
                <a:cs typeface="Times New Roman"/>
              </a:rPr>
              <a:t> </a:t>
            </a:r>
            <a:r>
              <a:rPr sz="2600" spc="-4" dirty="0">
                <a:latin typeface="Calibri"/>
                <a:cs typeface="Calibri"/>
              </a:rPr>
              <a:t>g</a:t>
            </a:r>
            <a:r>
              <a:rPr sz="2600" spc="-9" dirty="0">
                <a:latin typeface="Calibri"/>
                <a:cs typeface="Calibri"/>
              </a:rPr>
              <a:t>l</a:t>
            </a:r>
            <a:r>
              <a:rPr sz="2600" dirty="0">
                <a:latin typeface="Calibri"/>
                <a:cs typeface="Calibri"/>
              </a:rPr>
              <a:t>o</a:t>
            </a:r>
            <a:r>
              <a:rPr sz="2600" spc="-9" dirty="0">
                <a:latin typeface="Calibri"/>
                <a:cs typeface="Calibri"/>
              </a:rPr>
              <a:t>b</a:t>
            </a:r>
            <a:r>
              <a:rPr sz="2600" dirty="0">
                <a:latin typeface="Calibri"/>
                <a:cs typeface="Calibri"/>
              </a:rPr>
              <a:t>al</a:t>
            </a:r>
            <a:r>
              <a:rPr sz="2600" spc="-66" dirty="0">
                <a:latin typeface="Times New Roman"/>
                <a:cs typeface="Times New Roman"/>
              </a:rPr>
              <a:t> </a:t>
            </a:r>
            <a:r>
              <a:rPr sz="2600" spc="-39" dirty="0">
                <a:latin typeface="Calibri"/>
                <a:cs typeface="Calibri"/>
              </a:rPr>
              <a:t>a</a:t>
            </a:r>
            <a:r>
              <a:rPr sz="2600" spc="-26" dirty="0">
                <a:latin typeface="Calibri"/>
                <a:cs typeface="Calibri"/>
              </a:rPr>
              <a:t>v</a:t>
            </a:r>
            <a:r>
              <a:rPr sz="2600" spc="-9" dirty="0">
                <a:latin typeface="Calibri"/>
                <a:cs typeface="Calibri"/>
              </a:rPr>
              <a:t>e</a:t>
            </a:r>
            <a:r>
              <a:rPr sz="2600" spc="-61" dirty="0">
                <a:latin typeface="Calibri"/>
                <a:cs typeface="Calibri"/>
              </a:rPr>
              <a:t>r</a:t>
            </a:r>
            <a:r>
              <a:rPr sz="2600" dirty="0">
                <a:latin typeface="Calibri"/>
                <a:cs typeface="Calibri"/>
              </a:rPr>
              <a:t>a</a:t>
            </a:r>
            <a:r>
              <a:rPr sz="2600" spc="-22" dirty="0">
                <a:latin typeface="Calibri"/>
                <a:cs typeface="Calibri"/>
              </a:rPr>
              <a:t>g</a:t>
            </a:r>
            <a:r>
              <a:rPr sz="2600" spc="-4" dirty="0">
                <a:latin typeface="Calibri"/>
                <a:cs typeface="Calibri"/>
              </a:rPr>
              <a:t>e</a:t>
            </a:r>
            <a:r>
              <a:rPr sz="2600" spc="-83" dirty="0">
                <a:latin typeface="Times New Roman"/>
                <a:cs typeface="Times New Roman"/>
              </a:rPr>
              <a:t> </a:t>
            </a:r>
            <a:r>
              <a:rPr sz="2600" spc="-39" dirty="0">
                <a:latin typeface="Calibri"/>
                <a:cs typeface="Calibri"/>
              </a:rPr>
              <a:t>r</a:t>
            </a:r>
            <a:r>
              <a:rPr sz="2600" spc="-9" dirty="0">
                <a:latin typeface="Calibri"/>
                <a:cs typeface="Calibri"/>
              </a:rPr>
              <a:t>e</a:t>
            </a:r>
            <a:r>
              <a:rPr sz="2600" dirty="0">
                <a:latin typeface="Calibri"/>
                <a:cs typeface="Calibri"/>
              </a:rPr>
              <a:t>s</a:t>
            </a:r>
            <a:r>
              <a:rPr sz="2600" spc="-9" dirty="0">
                <a:latin typeface="Calibri"/>
                <a:cs typeface="Calibri"/>
              </a:rPr>
              <a:t>ul</a:t>
            </a:r>
            <a:r>
              <a:rPr sz="2600" spc="-4" dirty="0">
                <a:latin typeface="Calibri"/>
                <a:cs typeface="Calibri"/>
              </a:rPr>
              <a:t>t</a:t>
            </a:r>
            <a:r>
              <a:rPr sz="2600" dirty="0">
                <a:latin typeface="Calibri"/>
                <a:cs typeface="Calibri"/>
              </a:rPr>
              <a:t>s</a:t>
            </a:r>
            <a:r>
              <a:rPr sz="2600" spc="-70" dirty="0">
                <a:latin typeface="Times New Roman"/>
                <a:cs typeface="Times New Roman"/>
              </a:rPr>
              <a:t> </a:t>
            </a:r>
            <a:r>
              <a:rPr sz="2600" dirty="0">
                <a:latin typeface="Calibri"/>
                <a:cs typeface="Calibri"/>
              </a:rPr>
              <a:t>s</a:t>
            </a:r>
            <a:r>
              <a:rPr sz="2600" spc="-9" dirty="0">
                <a:latin typeface="Calibri"/>
                <a:cs typeface="Calibri"/>
              </a:rPr>
              <a:t>h</a:t>
            </a:r>
            <a:r>
              <a:rPr sz="2600" spc="-13" dirty="0">
                <a:latin typeface="Calibri"/>
                <a:cs typeface="Calibri"/>
              </a:rPr>
              <a:t>o</a:t>
            </a:r>
            <a:r>
              <a:rPr sz="2600" spc="-4" dirty="0">
                <a:latin typeface="Calibri"/>
                <a:cs typeface="Calibri"/>
              </a:rPr>
              <a:t>w</a:t>
            </a:r>
            <a:r>
              <a:rPr sz="2600" spc="-57" dirty="0">
                <a:latin typeface="Times New Roman"/>
                <a:cs typeface="Times New Roman"/>
              </a:rPr>
              <a:t> </a:t>
            </a:r>
            <a:r>
              <a:rPr sz="2600" spc="-4" dirty="0">
                <a:latin typeface="Calibri"/>
                <a:cs typeface="Calibri"/>
              </a:rPr>
              <a:t>t</a:t>
            </a:r>
            <a:r>
              <a:rPr sz="2600" spc="-9" dirty="0">
                <a:latin typeface="Calibri"/>
                <a:cs typeface="Calibri"/>
              </a:rPr>
              <a:t>h</a:t>
            </a:r>
            <a:r>
              <a:rPr sz="2600" spc="-22" dirty="0">
                <a:latin typeface="Calibri"/>
                <a:cs typeface="Calibri"/>
              </a:rPr>
              <a:t>a</a:t>
            </a:r>
            <a:r>
              <a:rPr sz="2600" spc="-4" dirty="0">
                <a:latin typeface="Calibri"/>
                <a:cs typeface="Calibri"/>
              </a:rPr>
              <a:t>t</a:t>
            </a:r>
            <a:r>
              <a:rPr sz="2600" spc="-79" dirty="0">
                <a:latin typeface="Times New Roman"/>
                <a:cs typeface="Times New Roman"/>
              </a:rPr>
              <a:t> </a:t>
            </a:r>
            <a:r>
              <a:rPr sz="2600" spc="-9" dirty="0">
                <a:latin typeface="Calibri"/>
                <a:cs typeface="Calibri"/>
              </a:rPr>
              <a:t>di</a:t>
            </a:r>
            <a:r>
              <a:rPr sz="2600" spc="-26" dirty="0">
                <a:latin typeface="Calibri"/>
                <a:cs typeface="Calibri"/>
              </a:rPr>
              <a:t>f</a:t>
            </a:r>
            <a:r>
              <a:rPr sz="2600" spc="-70" dirty="0">
                <a:latin typeface="Calibri"/>
                <a:cs typeface="Calibri"/>
              </a:rPr>
              <a:t>f</a:t>
            </a:r>
            <a:r>
              <a:rPr sz="2600" spc="-9" dirty="0">
                <a:latin typeface="Calibri"/>
                <a:cs typeface="Calibri"/>
              </a:rPr>
              <a:t>e</a:t>
            </a:r>
            <a:r>
              <a:rPr sz="2600" spc="-39" dirty="0">
                <a:latin typeface="Calibri"/>
                <a:cs typeface="Calibri"/>
              </a:rPr>
              <a:t>r</a:t>
            </a:r>
            <a:r>
              <a:rPr sz="2600" spc="-9" dirty="0">
                <a:latin typeface="Calibri"/>
                <a:cs typeface="Calibri"/>
              </a:rPr>
              <a:t>en</a:t>
            </a:r>
            <a:r>
              <a:rPr sz="2600" spc="-4" dirty="0">
                <a:latin typeface="Calibri"/>
                <a:cs typeface="Calibri"/>
              </a:rPr>
              <a:t>c</a:t>
            </a:r>
            <a:r>
              <a:rPr sz="2600" spc="-9" dirty="0">
                <a:latin typeface="Calibri"/>
                <a:cs typeface="Calibri"/>
              </a:rPr>
              <a:t>e</a:t>
            </a:r>
            <a:r>
              <a:rPr sz="2600" dirty="0">
                <a:latin typeface="Calibri"/>
                <a:cs typeface="Calibri"/>
              </a:rPr>
              <a:t>s</a:t>
            </a:r>
            <a:r>
              <a:rPr sz="2600" dirty="0">
                <a:latin typeface="Times New Roman"/>
                <a:cs typeface="Times New Roman"/>
              </a:rPr>
              <a:t> </a:t>
            </a:r>
            <a:r>
              <a:rPr sz="2600" spc="-9" dirty="0">
                <a:latin typeface="Calibri"/>
                <a:cs typeface="Calibri"/>
              </a:rPr>
              <a:t>b</a:t>
            </a:r>
            <a:r>
              <a:rPr sz="2600" spc="-22" dirty="0">
                <a:latin typeface="Calibri"/>
                <a:cs typeface="Calibri"/>
              </a:rPr>
              <a:t>e</a:t>
            </a:r>
            <a:r>
              <a:rPr sz="2600" spc="-4" dirty="0">
                <a:latin typeface="Calibri"/>
                <a:cs typeface="Calibri"/>
              </a:rPr>
              <a:t>t</a:t>
            </a:r>
            <a:r>
              <a:rPr sz="2600" spc="-22" dirty="0">
                <a:latin typeface="Calibri"/>
                <a:cs typeface="Calibri"/>
              </a:rPr>
              <a:t>w</a:t>
            </a:r>
            <a:r>
              <a:rPr sz="2600" spc="-9" dirty="0">
                <a:latin typeface="Calibri"/>
                <a:cs typeface="Calibri"/>
              </a:rPr>
              <a:t>ee</a:t>
            </a:r>
            <a:r>
              <a:rPr sz="2600" dirty="0">
                <a:latin typeface="Calibri"/>
                <a:cs typeface="Calibri"/>
              </a:rPr>
              <a:t>n</a:t>
            </a:r>
            <a:r>
              <a:rPr sz="2600" spc="-88" dirty="0">
                <a:latin typeface="Times New Roman"/>
                <a:cs typeface="Times New Roman"/>
              </a:rPr>
              <a:t> </a:t>
            </a:r>
            <a:r>
              <a:rPr sz="2600" spc="-53" dirty="0">
                <a:latin typeface="Calibri"/>
                <a:cs typeface="Calibri"/>
              </a:rPr>
              <a:t>e</a:t>
            </a:r>
            <a:r>
              <a:rPr sz="2600" spc="-4" dirty="0">
                <a:latin typeface="Calibri"/>
                <a:cs typeface="Calibri"/>
              </a:rPr>
              <a:t>x</a:t>
            </a:r>
            <a:r>
              <a:rPr sz="2600" spc="-9" dirty="0">
                <a:latin typeface="Calibri"/>
                <a:cs typeface="Calibri"/>
              </a:rPr>
              <a:t>peri</a:t>
            </a:r>
            <a:r>
              <a:rPr sz="2600" spc="-4" dirty="0">
                <a:latin typeface="Calibri"/>
                <a:cs typeface="Calibri"/>
              </a:rPr>
              <a:t>m</a:t>
            </a:r>
            <a:r>
              <a:rPr sz="2600" spc="-9" dirty="0">
                <a:latin typeface="Calibri"/>
                <a:cs typeface="Calibri"/>
              </a:rPr>
              <a:t>e</a:t>
            </a:r>
            <a:r>
              <a:rPr sz="2600" spc="-26" dirty="0">
                <a:latin typeface="Calibri"/>
                <a:cs typeface="Calibri"/>
              </a:rPr>
              <a:t>n</a:t>
            </a:r>
            <a:r>
              <a:rPr sz="2600" spc="-4" dirty="0">
                <a:latin typeface="Calibri"/>
                <a:cs typeface="Calibri"/>
              </a:rPr>
              <a:t>t</a:t>
            </a:r>
            <a:r>
              <a:rPr sz="2600" dirty="0">
                <a:latin typeface="Calibri"/>
                <a:cs typeface="Calibri"/>
              </a:rPr>
              <a:t>s</a:t>
            </a:r>
            <a:r>
              <a:rPr sz="2600" spc="-70" dirty="0">
                <a:latin typeface="Times New Roman"/>
                <a:cs typeface="Times New Roman"/>
              </a:rPr>
              <a:t> </a:t>
            </a:r>
            <a:r>
              <a:rPr sz="2600" spc="-22" dirty="0">
                <a:latin typeface="Calibri"/>
                <a:cs typeface="Calibri"/>
              </a:rPr>
              <a:t>w</a:t>
            </a:r>
            <a:r>
              <a:rPr sz="2600" spc="-9" dirty="0">
                <a:latin typeface="Calibri"/>
                <a:cs typeface="Calibri"/>
              </a:rPr>
              <a:t>e</a:t>
            </a:r>
            <a:r>
              <a:rPr sz="2600" spc="-39" dirty="0">
                <a:latin typeface="Calibri"/>
                <a:cs typeface="Calibri"/>
              </a:rPr>
              <a:t>r</a:t>
            </a:r>
            <a:r>
              <a:rPr sz="2600" spc="-4" dirty="0">
                <a:latin typeface="Calibri"/>
                <a:cs typeface="Calibri"/>
              </a:rPr>
              <a:t>e</a:t>
            </a:r>
            <a:r>
              <a:rPr sz="2600" spc="-70" dirty="0">
                <a:latin typeface="Times New Roman"/>
                <a:cs typeface="Times New Roman"/>
              </a:rPr>
              <a:t> </a:t>
            </a:r>
            <a:r>
              <a:rPr sz="2600" spc="-4" dirty="0">
                <a:latin typeface="Calibri"/>
                <a:cs typeface="Calibri"/>
              </a:rPr>
              <a:t>m</a:t>
            </a:r>
            <a:r>
              <a:rPr sz="2600" spc="-9" dirty="0">
                <a:latin typeface="Calibri"/>
                <a:cs typeface="Calibri"/>
              </a:rPr>
              <a:t>ini</a:t>
            </a:r>
            <a:r>
              <a:rPr sz="2600" spc="-4" dirty="0">
                <a:latin typeface="Calibri"/>
                <a:cs typeface="Calibri"/>
              </a:rPr>
              <a:t>m</a:t>
            </a:r>
            <a:r>
              <a:rPr sz="2600" dirty="0">
                <a:latin typeface="Calibri"/>
                <a:cs typeface="Calibri"/>
              </a:rPr>
              <a:t>al</a:t>
            </a:r>
          </a:p>
          <a:p>
            <a:pPr marL="311790" marR="1065097" indent="-300655">
              <a:spcBef>
                <a:spcPts val="631"/>
              </a:spcBef>
              <a:buFont typeface="Arial"/>
              <a:buChar char="•"/>
              <a:tabLst>
                <a:tab pos="311790" algn="l"/>
              </a:tabLst>
            </a:pPr>
            <a:r>
              <a:rPr sz="2600" spc="-4" dirty="0">
                <a:latin typeface="Calibri"/>
                <a:cs typeface="Calibri"/>
              </a:rPr>
              <a:t>E</a:t>
            </a:r>
            <a:r>
              <a:rPr sz="2600" spc="-9" dirty="0">
                <a:latin typeface="Calibri"/>
                <a:cs typeface="Calibri"/>
              </a:rPr>
              <a:t>r</a:t>
            </a:r>
            <a:r>
              <a:rPr sz="2600" spc="-48" dirty="0">
                <a:latin typeface="Calibri"/>
                <a:cs typeface="Calibri"/>
              </a:rPr>
              <a:t>r</a:t>
            </a:r>
            <a:r>
              <a:rPr sz="2600" dirty="0">
                <a:latin typeface="Calibri"/>
                <a:cs typeface="Calibri"/>
              </a:rPr>
              <a:t>o</a:t>
            </a:r>
            <a:r>
              <a:rPr sz="2600" spc="-4" dirty="0">
                <a:latin typeface="Calibri"/>
                <a:cs typeface="Calibri"/>
              </a:rPr>
              <a:t>r</a:t>
            </a:r>
            <a:r>
              <a:rPr sz="2600" spc="-61" dirty="0">
                <a:latin typeface="Times New Roman"/>
                <a:cs typeface="Times New Roman"/>
              </a:rPr>
              <a:t> </a:t>
            </a:r>
            <a:r>
              <a:rPr sz="2600" spc="-31" dirty="0">
                <a:latin typeface="Calibri"/>
                <a:cs typeface="Calibri"/>
              </a:rPr>
              <a:t>s</a:t>
            </a:r>
            <a:r>
              <a:rPr sz="2600" spc="-35" dirty="0">
                <a:latin typeface="Calibri"/>
                <a:cs typeface="Calibri"/>
              </a:rPr>
              <a:t>t</a:t>
            </a:r>
            <a:r>
              <a:rPr sz="2600" spc="-22" dirty="0">
                <a:latin typeface="Calibri"/>
                <a:cs typeface="Calibri"/>
              </a:rPr>
              <a:t>a</a:t>
            </a:r>
            <a:r>
              <a:rPr sz="2600" spc="-4" dirty="0">
                <a:latin typeface="Calibri"/>
                <a:cs typeface="Calibri"/>
              </a:rPr>
              <a:t>t</a:t>
            </a:r>
            <a:r>
              <a:rPr sz="2600" spc="-9" dirty="0">
                <a:latin typeface="Calibri"/>
                <a:cs typeface="Calibri"/>
              </a:rPr>
              <a:t>i</a:t>
            </a:r>
            <a:r>
              <a:rPr sz="2600" spc="-31" dirty="0">
                <a:latin typeface="Calibri"/>
                <a:cs typeface="Calibri"/>
              </a:rPr>
              <a:t>s</a:t>
            </a:r>
            <a:r>
              <a:rPr sz="2600" spc="-4" dirty="0">
                <a:latin typeface="Calibri"/>
                <a:cs typeface="Calibri"/>
              </a:rPr>
              <a:t>t</a:t>
            </a:r>
            <a:r>
              <a:rPr sz="2600" spc="-9" dirty="0">
                <a:latin typeface="Calibri"/>
                <a:cs typeface="Calibri"/>
              </a:rPr>
              <a:t>i</a:t>
            </a:r>
            <a:r>
              <a:rPr sz="2600" spc="-4" dirty="0">
                <a:latin typeface="Calibri"/>
                <a:cs typeface="Calibri"/>
              </a:rPr>
              <a:t>c</a:t>
            </a:r>
            <a:r>
              <a:rPr sz="2600" dirty="0">
                <a:latin typeface="Calibri"/>
                <a:cs typeface="Calibri"/>
              </a:rPr>
              <a:t>s</a:t>
            </a:r>
            <a:r>
              <a:rPr sz="2600" spc="-88" dirty="0">
                <a:latin typeface="Times New Roman"/>
                <a:cs typeface="Times New Roman"/>
              </a:rPr>
              <a:t> </a:t>
            </a:r>
            <a:r>
              <a:rPr sz="2600" dirty="0">
                <a:latin typeface="Calibri"/>
                <a:cs typeface="Calibri"/>
              </a:rPr>
              <a:t>s</a:t>
            </a:r>
            <a:r>
              <a:rPr sz="2600" spc="-9" dirty="0">
                <a:latin typeface="Calibri"/>
                <a:cs typeface="Calibri"/>
              </a:rPr>
              <a:t>h</a:t>
            </a:r>
            <a:r>
              <a:rPr sz="2600" spc="-13" dirty="0">
                <a:latin typeface="Calibri"/>
                <a:cs typeface="Calibri"/>
              </a:rPr>
              <a:t>o</a:t>
            </a:r>
            <a:r>
              <a:rPr sz="2600" spc="-4" dirty="0">
                <a:latin typeface="Calibri"/>
                <a:cs typeface="Calibri"/>
              </a:rPr>
              <a:t>w</a:t>
            </a:r>
            <a:r>
              <a:rPr sz="2600" spc="-66" dirty="0">
                <a:latin typeface="Times New Roman"/>
                <a:cs typeface="Times New Roman"/>
              </a:rPr>
              <a:t> </a:t>
            </a:r>
            <a:r>
              <a:rPr sz="2600" spc="-4" dirty="0">
                <a:latin typeface="Calibri"/>
                <a:cs typeface="Calibri"/>
              </a:rPr>
              <a:t>t</a:t>
            </a:r>
            <a:r>
              <a:rPr sz="2600" spc="-9" dirty="0">
                <a:latin typeface="Calibri"/>
                <a:cs typeface="Calibri"/>
              </a:rPr>
              <a:t>h</a:t>
            </a:r>
            <a:r>
              <a:rPr sz="2600" spc="-22" dirty="0">
                <a:latin typeface="Calibri"/>
                <a:cs typeface="Calibri"/>
              </a:rPr>
              <a:t>a</a:t>
            </a:r>
            <a:r>
              <a:rPr sz="2600" spc="-4" dirty="0">
                <a:latin typeface="Calibri"/>
                <a:cs typeface="Calibri"/>
              </a:rPr>
              <a:t>t</a:t>
            </a:r>
            <a:r>
              <a:rPr sz="2600" spc="-79" dirty="0">
                <a:latin typeface="Times New Roman"/>
                <a:cs typeface="Times New Roman"/>
              </a:rPr>
              <a:t> </a:t>
            </a:r>
            <a:r>
              <a:rPr sz="2600" dirty="0">
                <a:latin typeface="Calibri"/>
                <a:cs typeface="Calibri"/>
              </a:rPr>
              <a:t>a</a:t>
            </a:r>
            <a:r>
              <a:rPr sz="2600" spc="-9" dirty="0">
                <a:latin typeface="Calibri"/>
                <a:cs typeface="Calibri"/>
              </a:rPr>
              <a:t>l</a:t>
            </a:r>
            <a:r>
              <a:rPr sz="2600" dirty="0">
                <a:latin typeface="Calibri"/>
                <a:cs typeface="Calibri"/>
              </a:rPr>
              <a:t>l</a:t>
            </a:r>
            <a:r>
              <a:rPr sz="2600" spc="-66" dirty="0">
                <a:latin typeface="Times New Roman"/>
                <a:cs typeface="Times New Roman"/>
              </a:rPr>
              <a:t> </a:t>
            </a:r>
            <a:r>
              <a:rPr sz="2600" spc="-53" dirty="0">
                <a:latin typeface="Calibri"/>
                <a:cs typeface="Calibri"/>
              </a:rPr>
              <a:t>e</a:t>
            </a:r>
            <a:r>
              <a:rPr sz="2600" spc="-4" dirty="0">
                <a:latin typeface="Calibri"/>
                <a:cs typeface="Calibri"/>
              </a:rPr>
              <a:t>x</a:t>
            </a:r>
            <a:r>
              <a:rPr sz="2600" spc="-9" dirty="0">
                <a:latin typeface="Calibri"/>
                <a:cs typeface="Calibri"/>
              </a:rPr>
              <a:t>peri</a:t>
            </a:r>
            <a:r>
              <a:rPr sz="2600" spc="-4" dirty="0">
                <a:latin typeface="Calibri"/>
                <a:cs typeface="Calibri"/>
              </a:rPr>
              <a:t>m</a:t>
            </a:r>
            <a:r>
              <a:rPr sz="2600" spc="-9" dirty="0">
                <a:latin typeface="Calibri"/>
                <a:cs typeface="Calibri"/>
              </a:rPr>
              <a:t>e</a:t>
            </a:r>
            <a:r>
              <a:rPr sz="2600" spc="-26" dirty="0">
                <a:latin typeface="Calibri"/>
                <a:cs typeface="Calibri"/>
              </a:rPr>
              <a:t>n</a:t>
            </a:r>
            <a:r>
              <a:rPr sz="2600" spc="-4" dirty="0">
                <a:latin typeface="Calibri"/>
                <a:cs typeface="Calibri"/>
              </a:rPr>
              <a:t>t</a:t>
            </a:r>
            <a:r>
              <a:rPr sz="2600" dirty="0">
                <a:latin typeface="Calibri"/>
                <a:cs typeface="Calibri"/>
              </a:rPr>
              <a:t>s</a:t>
            </a:r>
            <a:r>
              <a:rPr sz="2600" dirty="0">
                <a:latin typeface="Times New Roman"/>
                <a:cs typeface="Times New Roman"/>
              </a:rPr>
              <a:t> </a:t>
            </a:r>
            <a:r>
              <a:rPr sz="2600" spc="-9" dirty="0">
                <a:latin typeface="Calibri"/>
                <a:cs typeface="Calibri"/>
              </a:rPr>
              <a:t>per</a:t>
            </a:r>
            <a:r>
              <a:rPr sz="2600" spc="-57" dirty="0">
                <a:latin typeface="Calibri"/>
                <a:cs typeface="Calibri"/>
              </a:rPr>
              <a:t>f</a:t>
            </a:r>
            <a:r>
              <a:rPr sz="2600" dirty="0">
                <a:latin typeface="Calibri"/>
                <a:cs typeface="Calibri"/>
              </a:rPr>
              <a:t>o</a:t>
            </a:r>
            <a:r>
              <a:rPr sz="2600" spc="-9" dirty="0">
                <a:latin typeface="Calibri"/>
                <a:cs typeface="Calibri"/>
              </a:rPr>
              <a:t>r</a:t>
            </a:r>
            <a:r>
              <a:rPr sz="2600" spc="-4" dirty="0">
                <a:latin typeface="Calibri"/>
                <a:cs typeface="Calibri"/>
              </a:rPr>
              <a:t>m</a:t>
            </a:r>
            <a:r>
              <a:rPr sz="2600" spc="-9" dirty="0">
                <a:latin typeface="Calibri"/>
                <a:cs typeface="Calibri"/>
              </a:rPr>
              <a:t>e</a:t>
            </a:r>
            <a:r>
              <a:rPr sz="2600" dirty="0">
                <a:latin typeface="Calibri"/>
                <a:cs typeface="Calibri"/>
              </a:rPr>
              <a:t>d</a:t>
            </a:r>
            <a:r>
              <a:rPr sz="2600" spc="-66" dirty="0">
                <a:latin typeface="Times New Roman"/>
                <a:cs typeface="Times New Roman"/>
              </a:rPr>
              <a:t> </a:t>
            </a:r>
            <a:r>
              <a:rPr sz="2600" spc="-22" dirty="0">
                <a:latin typeface="Calibri"/>
                <a:cs typeface="Calibri"/>
              </a:rPr>
              <a:t>w</a:t>
            </a:r>
            <a:r>
              <a:rPr sz="2600" spc="-9" dirty="0">
                <a:latin typeface="Calibri"/>
                <a:cs typeface="Calibri"/>
              </a:rPr>
              <a:t>el</a:t>
            </a:r>
            <a:r>
              <a:rPr sz="2600" dirty="0">
                <a:latin typeface="Calibri"/>
                <a:cs typeface="Calibri"/>
              </a:rPr>
              <a:t>l</a:t>
            </a:r>
          </a:p>
          <a:p>
            <a:pPr marL="311790" marR="4454" indent="-300655">
              <a:spcBef>
                <a:spcPts val="631"/>
              </a:spcBef>
              <a:buFont typeface="Arial"/>
              <a:buChar char="•"/>
              <a:tabLst>
                <a:tab pos="311790" algn="l"/>
              </a:tabLst>
            </a:pPr>
            <a:r>
              <a:rPr sz="2600" spc="-39" dirty="0">
                <a:latin typeface="Calibri"/>
                <a:cs typeface="Calibri"/>
              </a:rPr>
              <a:t>R</a:t>
            </a:r>
            <a:r>
              <a:rPr sz="2600" spc="-9" dirty="0">
                <a:latin typeface="Calibri"/>
                <a:cs typeface="Calibri"/>
              </a:rPr>
              <a:t>e</a:t>
            </a:r>
            <a:r>
              <a:rPr sz="2600" dirty="0">
                <a:latin typeface="Calibri"/>
                <a:cs typeface="Calibri"/>
              </a:rPr>
              <a:t>s</a:t>
            </a:r>
            <a:r>
              <a:rPr sz="2600" spc="-9" dirty="0">
                <a:latin typeface="Calibri"/>
                <a:cs typeface="Calibri"/>
              </a:rPr>
              <a:t>ul</a:t>
            </a:r>
            <a:r>
              <a:rPr sz="2600" spc="-4" dirty="0">
                <a:latin typeface="Calibri"/>
                <a:cs typeface="Calibri"/>
              </a:rPr>
              <a:t>t</a:t>
            </a:r>
            <a:r>
              <a:rPr sz="2600" dirty="0">
                <a:latin typeface="Calibri"/>
                <a:cs typeface="Calibri"/>
              </a:rPr>
              <a:t>s</a:t>
            </a:r>
            <a:r>
              <a:rPr sz="2600" spc="-88" dirty="0">
                <a:latin typeface="Times New Roman"/>
                <a:cs typeface="Times New Roman"/>
              </a:rPr>
              <a:t> </a:t>
            </a:r>
            <a:r>
              <a:rPr sz="2600" spc="-22" dirty="0">
                <a:latin typeface="Calibri"/>
                <a:cs typeface="Calibri"/>
              </a:rPr>
              <a:t>a</a:t>
            </a:r>
            <a:r>
              <a:rPr sz="2600" spc="-4" dirty="0">
                <a:latin typeface="Calibri"/>
                <a:cs typeface="Calibri"/>
              </a:rPr>
              <a:t>t</a:t>
            </a:r>
            <a:r>
              <a:rPr sz="2600" spc="-79" dirty="0">
                <a:latin typeface="Times New Roman"/>
                <a:cs typeface="Times New Roman"/>
              </a:rPr>
              <a:t> </a:t>
            </a:r>
            <a:r>
              <a:rPr sz="2600" spc="-4" dirty="0">
                <a:latin typeface="Calibri"/>
                <a:cs typeface="Calibri"/>
              </a:rPr>
              <a:t>t</a:t>
            </a:r>
            <a:r>
              <a:rPr sz="2600" spc="-9" dirty="0">
                <a:latin typeface="Calibri"/>
                <a:cs typeface="Calibri"/>
              </a:rPr>
              <a:t>h</a:t>
            </a:r>
            <a:r>
              <a:rPr sz="2600" spc="-4" dirty="0">
                <a:latin typeface="Calibri"/>
                <a:cs typeface="Calibri"/>
              </a:rPr>
              <a:t>e</a:t>
            </a:r>
            <a:r>
              <a:rPr sz="2600" spc="-75" dirty="0">
                <a:latin typeface="Times New Roman"/>
                <a:cs typeface="Times New Roman"/>
              </a:rPr>
              <a:t> </a:t>
            </a:r>
            <a:r>
              <a:rPr sz="2600" spc="-9" dirty="0">
                <a:latin typeface="Calibri"/>
                <a:cs typeface="Calibri"/>
              </a:rPr>
              <a:t>en</a:t>
            </a:r>
            <a:r>
              <a:rPr sz="2600" dirty="0">
                <a:latin typeface="Calibri"/>
                <a:cs typeface="Calibri"/>
              </a:rPr>
              <a:t>d</a:t>
            </a:r>
            <a:r>
              <a:rPr sz="2600" spc="-66" dirty="0">
                <a:latin typeface="Times New Roman"/>
                <a:cs typeface="Times New Roman"/>
              </a:rPr>
              <a:t> </a:t>
            </a:r>
            <a:r>
              <a:rPr sz="2600" dirty="0">
                <a:latin typeface="Calibri"/>
                <a:cs typeface="Calibri"/>
              </a:rPr>
              <a:t>of</a:t>
            </a:r>
            <a:r>
              <a:rPr sz="2600" spc="-75" dirty="0">
                <a:latin typeface="Times New Roman"/>
                <a:cs typeface="Times New Roman"/>
              </a:rPr>
              <a:t> </a:t>
            </a:r>
            <a:r>
              <a:rPr sz="2600" spc="-4" dirty="0">
                <a:latin typeface="Calibri"/>
                <a:cs typeface="Calibri"/>
              </a:rPr>
              <a:t>t</a:t>
            </a:r>
            <a:r>
              <a:rPr sz="2600" spc="-9" dirty="0">
                <a:latin typeface="Calibri"/>
                <a:cs typeface="Calibri"/>
              </a:rPr>
              <a:t>h</a:t>
            </a:r>
            <a:r>
              <a:rPr sz="2600" spc="-4" dirty="0">
                <a:latin typeface="Calibri"/>
                <a:cs typeface="Calibri"/>
              </a:rPr>
              <a:t>e</a:t>
            </a:r>
            <a:r>
              <a:rPr sz="2600" spc="-75" dirty="0">
                <a:latin typeface="Times New Roman"/>
                <a:cs typeface="Times New Roman"/>
              </a:rPr>
              <a:t> </a:t>
            </a:r>
            <a:r>
              <a:rPr sz="2600" dirty="0">
                <a:latin typeface="Calibri"/>
                <a:cs typeface="Calibri"/>
              </a:rPr>
              <a:t>s</a:t>
            </a:r>
            <a:r>
              <a:rPr sz="2600" spc="-9" dirty="0">
                <a:latin typeface="Calibri"/>
                <a:cs typeface="Calibri"/>
              </a:rPr>
              <a:t>i</a:t>
            </a:r>
            <a:r>
              <a:rPr sz="2600" spc="-4" dirty="0">
                <a:latin typeface="Calibri"/>
                <a:cs typeface="Calibri"/>
              </a:rPr>
              <a:t>m</a:t>
            </a:r>
            <a:r>
              <a:rPr sz="2600" spc="-9" dirty="0">
                <a:latin typeface="Calibri"/>
                <a:cs typeface="Calibri"/>
              </a:rPr>
              <a:t>ul</a:t>
            </a:r>
            <a:r>
              <a:rPr sz="2600" spc="-22" dirty="0">
                <a:latin typeface="Calibri"/>
                <a:cs typeface="Calibri"/>
              </a:rPr>
              <a:t>a</a:t>
            </a:r>
            <a:r>
              <a:rPr sz="2600" spc="-4" dirty="0">
                <a:latin typeface="Calibri"/>
                <a:cs typeface="Calibri"/>
              </a:rPr>
              <a:t>t</a:t>
            </a:r>
            <a:r>
              <a:rPr sz="2600" spc="-9" dirty="0">
                <a:latin typeface="Calibri"/>
                <a:cs typeface="Calibri"/>
              </a:rPr>
              <a:t>i</a:t>
            </a:r>
            <a:r>
              <a:rPr sz="2600" dirty="0">
                <a:latin typeface="Calibri"/>
                <a:cs typeface="Calibri"/>
              </a:rPr>
              <a:t>on</a:t>
            </a:r>
            <a:r>
              <a:rPr sz="2600" spc="-66" dirty="0">
                <a:latin typeface="Times New Roman"/>
                <a:cs typeface="Times New Roman"/>
              </a:rPr>
              <a:t> </a:t>
            </a:r>
            <a:r>
              <a:rPr sz="2600" spc="-9" dirty="0">
                <a:latin typeface="Calibri"/>
                <a:cs typeface="Calibri"/>
              </a:rPr>
              <a:t>peri</a:t>
            </a:r>
            <a:r>
              <a:rPr sz="2600" dirty="0">
                <a:latin typeface="Calibri"/>
                <a:cs typeface="Calibri"/>
              </a:rPr>
              <a:t>od</a:t>
            </a:r>
            <a:r>
              <a:rPr sz="2600" spc="-66" dirty="0">
                <a:latin typeface="Times New Roman"/>
                <a:cs typeface="Times New Roman"/>
              </a:rPr>
              <a:t> </a:t>
            </a:r>
            <a:r>
              <a:rPr sz="2600" dirty="0">
                <a:latin typeface="Calibri"/>
                <a:cs typeface="Calibri"/>
              </a:rPr>
              <a:t>s</a:t>
            </a:r>
            <a:r>
              <a:rPr sz="2600" spc="-9" dirty="0">
                <a:latin typeface="Calibri"/>
                <a:cs typeface="Calibri"/>
              </a:rPr>
              <a:t>h</a:t>
            </a:r>
            <a:r>
              <a:rPr sz="2600" spc="-13" dirty="0">
                <a:latin typeface="Calibri"/>
                <a:cs typeface="Calibri"/>
              </a:rPr>
              <a:t>o</a:t>
            </a:r>
            <a:r>
              <a:rPr sz="2600" spc="-4" dirty="0">
                <a:latin typeface="Calibri"/>
                <a:cs typeface="Calibri"/>
              </a:rPr>
              <a:t>w</a:t>
            </a:r>
            <a:r>
              <a:rPr sz="2600" spc="-4" dirty="0">
                <a:latin typeface="Times New Roman"/>
                <a:cs typeface="Times New Roman"/>
              </a:rPr>
              <a:t> </a:t>
            </a:r>
            <a:r>
              <a:rPr sz="2600" spc="-4" dirty="0">
                <a:latin typeface="Calibri"/>
                <a:cs typeface="Calibri"/>
              </a:rPr>
              <a:t>t</a:t>
            </a:r>
            <a:r>
              <a:rPr sz="2600" spc="-9" dirty="0">
                <a:latin typeface="Calibri"/>
                <a:cs typeface="Calibri"/>
              </a:rPr>
              <a:t>h</a:t>
            </a:r>
            <a:r>
              <a:rPr sz="2600" spc="-22" dirty="0">
                <a:latin typeface="Calibri"/>
                <a:cs typeface="Calibri"/>
              </a:rPr>
              <a:t>a</a:t>
            </a:r>
            <a:r>
              <a:rPr sz="2600" spc="-4" dirty="0">
                <a:latin typeface="Calibri"/>
                <a:cs typeface="Calibri"/>
              </a:rPr>
              <a:t>t</a:t>
            </a:r>
            <a:r>
              <a:rPr sz="2600" spc="-88" dirty="0">
                <a:latin typeface="Times New Roman"/>
                <a:cs typeface="Times New Roman"/>
              </a:rPr>
              <a:t> </a:t>
            </a:r>
            <a:r>
              <a:rPr sz="2600" spc="-4" dirty="0">
                <a:latin typeface="Calibri"/>
                <a:cs typeface="Calibri"/>
              </a:rPr>
              <a:t>t</a:t>
            </a:r>
            <a:r>
              <a:rPr sz="2600" spc="-9" dirty="0">
                <a:latin typeface="Calibri"/>
                <a:cs typeface="Calibri"/>
              </a:rPr>
              <a:t>h</a:t>
            </a:r>
            <a:r>
              <a:rPr sz="2600" spc="-4" dirty="0">
                <a:latin typeface="Calibri"/>
                <a:cs typeface="Calibri"/>
              </a:rPr>
              <a:t>e</a:t>
            </a:r>
            <a:r>
              <a:rPr sz="2600" spc="-83" dirty="0">
                <a:latin typeface="Times New Roman"/>
                <a:cs typeface="Times New Roman"/>
              </a:rPr>
              <a:t> </a:t>
            </a:r>
            <a:r>
              <a:rPr sz="2600" spc="-9" dirty="0">
                <a:latin typeface="Calibri"/>
                <a:cs typeface="Calibri"/>
              </a:rPr>
              <a:t>l</a:t>
            </a:r>
            <a:r>
              <a:rPr sz="2600" dirty="0">
                <a:latin typeface="Calibri"/>
                <a:cs typeface="Calibri"/>
              </a:rPr>
              <a:t>a</a:t>
            </a:r>
            <a:r>
              <a:rPr sz="2600" spc="-39" dirty="0">
                <a:latin typeface="Calibri"/>
                <a:cs typeface="Calibri"/>
              </a:rPr>
              <a:t>r</a:t>
            </a:r>
            <a:r>
              <a:rPr sz="2600" spc="-22" dirty="0">
                <a:latin typeface="Calibri"/>
                <a:cs typeface="Calibri"/>
              </a:rPr>
              <a:t>g</a:t>
            </a:r>
            <a:r>
              <a:rPr sz="2600" spc="-9" dirty="0">
                <a:latin typeface="Calibri"/>
                <a:cs typeface="Calibri"/>
              </a:rPr>
              <a:t>e</a:t>
            </a:r>
            <a:r>
              <a:rPr sz="2600" spc="-31" dirty="0">
                <a:latin typeface="Calibri"/>
                <a:cs typeface="Calibri"/>
              </a:rPr>
              <a:t>s</a:t>
            </a:r>
            <a:r>
              <a:rPr sz="2600" spc="-4" dirty="0">
                <a:latin typeface="Calibri"/>
                <a:cs typeface="Calibri"/>
              </a:rPr>
              <a:t>t</a:t>
            </a:r>
            <a:r>
              <a:rPr sz="2600" spc="-66" dirty="0">
                <a:latin typeface="Times New Roman"/>
                <a:cs typeface="Times New Roman"/>
              </a:rPr>
              <a:t> </a:t>
            </a:r>
            <a:r>
              <a:rPr sz="2600" dirty="0">
                <a:latin typeface="Calibri"/>
                <a:cs typeface="Calibri"/>
              </a:rPr>
              <a:t>S</a:t>
            </a:r>
            <a:r>
              <a:rPr sz="2600" spc="-22" dirty="0">
                <a:latin typeface="Calibri"/>
                <a:cs typeface="Calibri"/>
              </a:rPr>
              <a:t>S</a:t>
            </a:r>
            <a:r>
              <a:rPr sz="2600" dirty="0">
                <a:latin typeface="Calibri"/>
                <a:cs typeface="Calibri"/>
              </a:rPr>
              <a:t>T</a:t>
            </a:r>
            <a:r>
              <a:rPr sz="2600" spc="-79" dirty="0">
                <a:latin typeface="Times New Roman"/>
                <a:cs typeface="Times New Roman"/>
              </a:rPr>
              <a:t> </a:t>
            </a:r>
            <a:r>
              <a:rPr sz="2600" spc="-9" dirty="0">
                <a:latin typeface="Calibri"/>
                <a:cs typeface="Calibri"/>
              </a:rPr>
              <a:t>di</a:t>
            </a:r>
            <a:r>
              <a:rPr sz="2600" spc="-26" dirty="0">
                <a:latin typeface="Calibri"/>
                <a:cs typeface="Calibri"/>
              </a:rPr>
              <a:t>f</a:t>
            </a:r>
            <a:r>
              <a:rPr sz="2600" spc="-70" dirty="0">
                <a:latin typeface="Calibri"/>
                <a:cs typeface="Calibri"/>
              </a:rPr>
              <a:t>f</a:t>
            </a:r>
            <a:r>
              <a:rPr sz="2600" spc="-9" dirty="0">
                <a:latin typeface="Calibri"/>
                <a:cs typeface="Calibri"/>
              </a:rPr>
              <a:t>e</a:t>
            </a:r>
            <a:r>
              <a:rPr sz="2600" spc="-39" dirty="0">
                <a:latin typeface="Calibri"/>
                <a:cs typeface="Calibri"/>
              </a:rPr>
              <a:t>r</a:t>
            </a:r>
            <a:r>
              <a:rPr sz="2600" spc="-9" dirty="0">
                <a:latin typeface="Calibri"/>
                <a:cs typeface="Calibri"/>
              </a:rPr>
              <a:t>en</a:t>
            </a:r>
            <a:r>
              <a:rPr sz="2600" spc="-4" dirty="0">
                <a:latin typeface="Calibri"/>
                <a:cs typeface="Calibri"/>
              </a:rPr>
              <a:t>c</a:t>
            </a:r>
            <a:r>
              <a:rPr sz="2600" spc="-9" dirty="0">
                <a:latin typeface="Calibri"/>
                <a:cs typeface="Calibri"/>
              </a:rPr>
              <a:t>e</a:t>
            </a:r>
            <a:r>
              <a:rPr sz="2600" dirty="0">
                <a:latin typeface="Calibri"/>
                <a:cs typeface="Calibri"/>
              </a:rPr>
              <a:t>s</a:t>
            </a:r>
            <a:r>
              <a:rPr sz="2600" spc="-70" dirty="0">
                <a:latin typeface="Times New Roman"/>
                <a:cs typeface="Times New Roman"/>
              </a:rPr>
              <a:t> </a:t>
            </a:r>
            <a:r>
              <a:rPr sz="2600" spc="-9" dirty="0">
                <a:latin typeface="Calibri"/>
                <a:cs typeface="Calibri"/>
              </a:rPr>
              <a:t>b</a:t>
            </a:r>
            <a:r>
              <a:rPr sz="2600" spc="-22" dirty="0">
                <a:latin typeface="Calibri"/>
                <a:cs typeface="Calibri"/>
              </a:rPr>
              <a:t>e</a:t>
            </a:r>
            <a:r>
              <a:rPr sz="2600" spc="-4" dirty="0">
                <a:latin typeface="Calibri"/>
                <a:cs typeface="Calibri"/>
              </a:rPr>
              <a:t>t</a:t>
            </a:r>
            <a:r>
              <a:rPr sz="2600" spc="-22" dirty="0">
                <a:latin typeface="Calibri"/>
                <a:cs typeface="Calibri"/>
              </a:rPr>
              <a:t>w</a:t>
            </a:r>
            <a:r>
              <a:rPr sz="2600" spc="-9" dirty="0">
                <a:latin typeface="Calibri"/>
                <a:cs typeface="Calibri"/>
              </a:rPr>
              <a:t>ee</a:t>
            </a:r>
            <a:r>
              <a:rPr sz="2600" dirty="0">
                <a:latin typeface="Calibri"/>
                <a:cs typeface="Calibri"/>
              </a:rPr>
              <a:t>n</a:t>
            </a:r>
            <a:r>
              <a:rPr sz="2600" spc="-75" dirty="0">
                <a:latin typeface="Times New Roman"/>
                <a:cs typeface="Times New Roman"/>
              </a:rPr>
              <a:t> </a:t>
            </a:r>
            <a:r>
              <a:rPr sz="2600" spc="-4" dirty="0">
                <a:latin typeface="Calibri"/>
                <a:cs typeface="Calibri"/>
              </a:rPr>
              <a:t>t</a:t>
            </a:r>
            <a:r>
              <a:rPr sz="2600" spc="-9" dirty="0">
                <a:latin typeface="Calibri"/>
                <a:cs typeface="Calibri"/>
              </a:rPr>
              <a:t>h</a:t>
            </a:r>
            <a:r>
              <a:rPr sz="2600" spc="-4" dirty="0">
                <a:latin typeface="Calibri"/>
                <a:cs typeface="Calibri"/>
              </a:rPr>
              <a:t>e</a:t>
            </a:r>
            <a:r>
              <a:rPr sz="2600" spc="-4" dirty="0">
                <a:latin typeface="Times New Roman"/>
                <a:cs typeface="Times New Roman"/>
              </a:rPr>
              <a:t> </a:t>
            </a:r>
            <a:r>
              <a:rPr sz="2600" spc="-53" dirty="0">
                <a:latin typeface="Calibri"/>
                <a:cs typeface="Calibri"/>
              </a:rPr>
              <a:t>e</a:t>
            </a:r>
            <a:r>
              <a:rPr sz="2600" spc="-4" dirty="0">
                <a:latin typeface="Calibri"/>
                <a:cs typeface="Calibri"/>
              </a:rPr>
              <a:t>x</a:t>
            </a:r>
            <a:r>
              <a:rPr sz="2600" spc="-9" dirty="0">
                <a:latin typeface="Calibri"/>
                <a:cs typeface="Calibri"/>
              </a:rPr>
              <a:t>peri</a:t>
            </a:r>
            <a:r>
              <a:rPr sz="2600" spc="-4" dirty="0">
                <a:latin typeface="Calibri"/>
                <a:cs typeface="Calibri"/>
              </a:rPr>
              <a:t>m</a:t>
            </a:r>
            <a:r>
              <a:rPr sz="2600" spc="-9" dirty="0">
                <a:latin typeface="Calibri"/>
                <a:cs typeface="Calibri"/>
              </a:rPr>
              <a:t>e</a:t>
            </a:r>
            <a:r>
              <a:rPr sz="2600" spc="-26" dirty="0">
                <a:latin typeface="Calibri"/>
                <a:cs typeface="Calibri"/>
              </a:rPr>
              <a:t>n</a:t>
            </a:r>
            <a:r>
              <a:rPr sz="2600" spc="-4" dirty="0">
                <a:latin typeface="Calibri"/>
                <a:cs typeface="Calibri"/>
              </a:rPr>
              <a:t>t</a:t>
            </a:r>
            <a:r>
              <a:rPr sz="2600" dirty="0">
                <a:latin typeface="Calibri"/>
                <a:cs typeface="Calibri"/>
              </a:rPr>
              <a:t>s</a:t>
            </a:r>
            <a:r>
              <a:rPr sz="2600" spc="-70" dirty="0">
                <a:latin typeface="Times New Roman"/>
                <a:cs typeface="Times New Roman"/>
              </a:rPr>
              <a:t> </a:t>
            </a:r>
            <a:r>
              <a:rPr sz="2600" spc="-22" dirty="0">
                <a:latin typeface="Calibri"/>
                <a:cs typeface="Calibri"/>
              </a:rPr>
              <a:t>w</a:t>
            </a:r>
            <a:r>
              <a:rPr sz="2600" spc="-9" dirty="0">
                <a:latin typeface="Calibri"/>
                <a:cs typeface="Calibri"/>
              </a:rPr>
              <a:t>e</a:t>
            </a:r>
            <a:r>
              <a:rPr sz="2600" spc="-39" dirty="0">
                <a:latin typeface="Calibri"/>
                <a:cs typeface="Calibri"/>
              </a:rPr>
              <a:t>r</a:t>
            </a:r>
            <a:r>
              <a:rPr sz="2600" spc="-4" dirty="0">
                <a:latin typeface="Calibri"/>
                <a:cs typeface="Calibri"/>
              </a:rPr>
              <a:t>e</a:t>
            </a:r>
            <a:r>
              <a:rPr sz="2600" spc="-75" dirty="0">
                <a:latin typeface="Times New Roman"/>
                <a:cs typeface="Times New Roman"/>
              </a:rPr>
              <a:t> </a:t>
            </a:r>
            <a:r>
              <a:rPr sz="2600" spc="-57" dirty="0">
                <a:latin typeface="Calibri"/>
                <a:cs typeface="Calibri"/>
              </a:rPr>
              <a:t>f</a:t>
            </a:r>
            <a:r>
              <a:rPr sz="2600" dirty="0">
                <a:latin typeface="Calibri"/>
                <a:cs typeface="Calibri"/>
              </a:rPr>
              <a:t>o</a:t>
            </a:r>
            <a:r>
              <a:rPr sz="2600" spc="-9" dirty="0">
                <a:latin typeface="Calibri"/>
                <a:cs typeface="Calibri"/>
              </a:rPr>
              <a:t>un</a:t>
            </a:r>
            <a:r>
              <a:rPr sz="2600" dirty="0">
                <a:latin typeface="Calibri"/>
                <a:cs typeface="Calibri"/>
              </a:rPr>
              <a:t>d</a:t>
            </a:r>
            <a:r>
              <a:rPr sz="2600" spc="-66" dirty="0">
                <a:latin typeface="Times New Roman"/>
                <a:cs typeface="Times New Roman"/>
              </a:rPr>
              <a:t> </a:t>
            </a:r>
            <a:r>
              <a:rPr sz="2600" spc="-22" dirty="0">
                <a:latin typeface="Calibri"/>
                <a:cs typeface="Calibri"/>
              </a:rPr>
              <a:t>a</a:t>
            </a:r>
            <a:r>
              <a:rPr sz="2600" spc="-4" dirty="0">
                <a:latin typeface="Calibri"/>
                <a:cs typeface="Calibri"/>
              </a:rPr>
              <a:t>t</a:t>
            </a:r>
            <a:r>
              <a:rPr sz="2600" spc="-79" dirty="0">
                <a:latin typeface="Times New Roman"/>
                <a:cs typeface="Times New Roman"/>
              </a:rPr>
              <a:t> </a:t>
            </a:r>
            <a:r>
              <a:rPr sz="2600" spc="-9" dirty="0">
                <a:latin typeface="Calibri"/>
                <a:cs typeface="Calibri"/>
              </a:rPr>
              <a:t>hi</a:t>
            </a:r>
            <a:r>
              <a:rPr sz="2600" spc="-4" dirty="0">
                <a:latin typeface="Calibri"/>
                <a:cs typeface="Calibri"/>
              </a:rPr>
              <a:t>g</a:t>
            </a:r>
            <a:r>
              <a:rPr sz="2600" dirty="0">
                <a:latin typeface="Calibri"/>
                <a:cs typeface="Calibri"/>
              </a:rPr>
              <a:t>h</a:t>
            </a:r>
            <a:r>
              <a:rPr sz="2600" spc="-66" dirty="0">
                <a:latin typeface="Times New Roman"/>
                <a:cs typeface="Times New Roman"/>
              </a:rPr>
              <a:t> </a:t>
            </a:r>
            <a:r>
              <a:rPr sz="2600" spc="-9" dirty="0">
                <a:latin typeface="Calibri"/>
                <a:cs typeface="Calibri"/>
              </a:rPr>
              <a:t>l</a:t>
            </a:r>
            <a:r>
              <a:rPr sz="2600" spc="-22" dirty="0">
                <a:latin typeface="Calibri"/>
                <a:cs typeface="Calibri"/>
              </a:rPr>
              <a:t>a</a:t>
            </a:r>
            <a:r>
              <a:rPr sz="2600" spc="-4" dirty="0">
                <a:latin typeface="Calibri"/>
                <a:cs typeface="Calibri"/>
              </a:rPr>
              <a:t>t</a:t>
            </a:r>
            <a:r>
              <a:rPr sz="2600" spc="-9" dirty="0">
                <a:latin typeface="Calibri"/>
                <a:cs typeface="Calibri"/>
              </a:rPr>
              <a:t>i</a:t>
            </a:r>
            <a:r>
              <a:rPr sz="2600" spc="-4" dirty="0">
                <a:latin typeface="Calibri"/>
                <a:cs typeface="Calibri"/>
              </a:rPr>
              <a:t>t</a:t>
            </a:r>
            <a:r>
              <a:rPr sz="2600" spc="-9" dirty="0">
                <a:latin typeface="Calibri"/>
                <a:cs typeface="Calibri"/>
              </a:rPr>
              <a:t>ude</a:t>
            </a:r>
            <a:r>
              <a:rPr sz="2600" dirty="0">
                <a:latin typeface="Calibri"/>
                <a:cs typeface="Calibri"/>
              </a:rPr>
              <a: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89350" y="2390617"/>
            <a:ext cx="5965299" cy="1200329"/>
          </a:xfrm>
          <a:prstGeom prst="rect">
            <a:avLst/>
          </a:prstGeom>
        </p:spPr>
        <p:txBody>
          <a:bodyPr vert="horz" wrap="square" lIns="0" tIns="0" rIns="0" bIns="0" rtlCol="0">
            <a:spAutoFit/>
          </a:bodyPr>
          <a:lstStyle/>
          <a:p>
            <a:pPr marL="427598" marR="4454" indent="209345"/>
            <a:r>
              <a:rPr spc="-9" dirty="0"/>
              <a:t>I</a:t>
            </a:r>
            <a:r>
              <a:rPr spc="-4" dirty="0"/>
              <a:t>m</a:t>
            </a:r>
            <a:r>
              <a:rPr dirty="0">
                <a:latin typeface="Calibri"/>
                <a:cs typeface="Calibri"/>
              </a:rPr>
              <a:t>pa</a:t>
            </a:r>
            <a:r>
              <a:rPr spc="-4" dirty="0"/>
              <a:t>c</a:t>
            </a:r>
            <a:r>
              <a:rPr dirty="0">
                <a:latin typeface="Calibri"/>
                <a:cs typeface="Calibri"/>
              </a:rPr>
              <a:t>t</a:t>
            </a:r>
            <a:r>
              <a:rPr spc="-92" dirty="0">
                <a:latin typeface="Times New Roman"/>
                <a:cs typeface="Times New Roman"/>
              </a:rPr>
              <a:t> </a:t>
            </a:r>
            <a:r>
              <a:rPr dirty="0">
                <a:latin typeface="Calibri"/>
                <a:cs typeface="Calibri"/>
              </a:rPr>
              <a:t>on</a:t>
            </a:r>
            <a:r>
              <a:rPr spc="-105" dirty="0">
                <a:latin typeface="Times New Roman"/>
                <a:cs typeface="Times New Roman"/>
              </a:rPr>
              <a:t> </a:t>
            </a:r>
            <a:r>
              <a:rPr dirty="0">
                <a:latin typeface="Calibri"/>
                <a:cs typeface="Calibri"/>
              </a:rPr>
              <a:t>the</a:t>
            </a:r>
            <a:r>
              <a:rPr spc="-88" dirty="0">
                <a:latin typeface="Times New Roman"/>
                <a:cs typeface="Times New Roman"/>
              </a:rPr>
              <a:t> </a:t>
            </a:r>
            <a:r>
              <a:rPr dirty="0">
                <a:latin typeface="Calibri"/>
                <a:cs typeface="Calibri"/>
              </a:rPr>
              <a:t>Bu</a:t>
            </a:r>
            <a:r>
              <a:rPr spc="-57" dirty="0"/>
              <a:t>r</a:t>
            </a:r>
            <a:r>
              <a:rPr spc="4" dirty="0"/>
              <a:t>e</a:t>
            </a:r>
            <a:r>
              <a:rPr dirty="0">
                <a:latin typeface="Calibri"/>
                <a:cs typeface="Calibri"/>
              </a:rPr>
              <a:t>au</a:t>
            </a:r>
            <a:r>
              <a:rPr spc="-114" dirty="0">
                <a:latin typeface="Times New Roman"/>
                <a:cs typeface="Times New Roman"/>
              </a:rPr>
              <a:t> </a:t>
            </a:r>
            <a:r>
              <a:rPr dirty="0">
                <a:latin typeface="Calibri"/>
                <a:cs typeface="Calibri"/>
              </a:rPr>
              <a:t>of</a:t>
            </a:r>
            <a:r>
              <a:rPr dirty="0">
                <a:latin typeface="Times New Roman"/>
                <a:cs typeface="Times New Roman"/>
              </a:rPr>
              <a:t> </a:t>
            </a:r>
            <a:r>
              <a:rPr dirty="0">
                <a:latin typeface="Calibri"/>
                <a:cs typeface="Calibri"/>
              </a:rPr>
              <a:t>M</a:t>
            </a:r>
            <a:r>
              <a:rPr spc="-18" dirty="0"/>
              <a:t>e</a:t>
            </a:r>
            <a:r>
              <a:rPr spc="-44" dirty="0"/>
              <a:t>t</a:t>
            </a:r>
            <a:r>
              <a:rPr spc="4" dirty="0"/>
              <a:t>e</a:t>
            </a:r>
            <a:r>
              <a:rPr dirty="0">
                <a:latin typeface="Calibri"/>
                <a:cs typeface="Calibri"/>
              </a:rPr>
              <a:t>o</a:t>
            </a:r>
            <a:r>
              <a:rPr spc="-66" dirty="0"/>
              <a:t>r</a:t>
            </a:r>
            <a:r>
              <a:rPr dirty="0">
                <a:latin typeface="Calibri"/>
                <a:cs typeface="Calibri"/>
              </a:rPr>
              <a:t>o</a:t>
            </a:r>
            <a:r>
              <a:rPr spc="-4" dirty="0"/>
              <a:t>l</a:t>
            </a:r>
            <a:r>
              <a:rPr dirty="0">
                <a:latin typeface="Calibri"/>
                <a:cs typeface="Calibri"/>
              </a:rPr>
              <a:t>ogy</a:t>
            </a:r>
            <a:r>
              <a:rPr spc="-127" dirty="0">
                <a:latin typeface="Times New Roman"/>
                <a:cs typeface="Times New Roman"/>
              </a:rPr>
              <a:t> </a:t>
            </a:r>
            <a:r>
              <a:rPr dirty="0">
                <a:latin typeface="Calibri"/>
                <a:cs typeface="Calibri"/>
              </a:rPr>
              <a:t>o</a:t>
            </a:r>
            <a:r>
              <a:rPr spc="-4" dirty="0"/>
              <a:t>c</a:t>
            </a:r>
            <a:r>
              <a:rPr spc="4" dirty="0"/>
              <a:t>e</a:t>
            </a:r>
            <a:r>
              <a:rPr dirty="0">
                <a:latin typeface="Calibri"/>
                <a:cs typeface="Calibri"/>
              </a:rPr>
              <a:t>an</a:t>
            </a:r>
            <a:r>
              <a:rPr spc="-105" dirty="0">
                <a:latin typeface="Times New Roman"/>
                <a:cs typeface="Times New Roman"/>
              </a:rPr>
              <a:t> </a:t>
            </a:r>
            <a:r>
              <a:rPr spc="-4" dirty="0"/>
              <a:t>m</a:t>
            </a:r>
            <a:r>
              <a:rPr dirty="0">
                <a:latin typeface="Calibri"/>
                <a:cs typeface="Calibri"/>
              </a:rPr>
              <a:t>od</a:t>
            </a:r>
            <a:r>
              <a:rPr spc="4" dirty="0"/>
              <a:t>e</a:t>
            </a:r>
            <a:r>
              <a:rPr dirty="0">
                <a:latin typeface="Calibri"/>
                <a:cs typeface="Calibri"/>
              </a:rPr>
              <a:t>l</a:t>
            </a:r>
          </a:p>
        </p:txBody>
      </p:sp>
      <p:sp>
        <p:nvSpPr>
          <p:cNvPr id="4" name="object 4"/>
          <p:cNvSpPr txBox="1"/>
          <p:nvPr/>
        </p:nvSpPr>
        <p:spPr>
          <a:xfrm>
            <a:off x="2919900" y="3942484"/>
            <a:ext cx="4395300" cy="1034129"/>
          </a:xfrm>
          <a:prstGeom prst="rect">
            <a:avLst/>
          </a:prstGeom>
        </p:spPr>
        <p:txBody>
          <a:bodyPr vert="horz" wrap="square" lIns="0" tIns="0" rIns="0" bIns="0" rtlCol="0">
            <a:spAutoFit/>
          </a:bodyPr>
          <a:lstStyle/>
          <a:p>
            <a:pPr marL="11135" marR="4454" indent="845731">
              <a:lnSpc>
                <a:spcPct val="120000"/>
              </a:lnSpc>
            </a:pPr>
            <a:r>
              <a:rPr sz="2800" spc="-61" dirty="0" err="1">
                <a:solidFill>
                  <a:srgbClr val="898989"/>
                </a:solidFill>
                <a:latin typeface="Calibri"/>
                <a:cs typeface="Calibri"/>
              </a:rPr>
              <a:t>P</a:t>
            </a:r>
            <a:r>
              <a:rPr sz="2800" spc="-44" dirty="0" err="1">
                <a:solidFill>
                  <a:srgbClr val="898989"/>
                </a:solidFill>
                <a:latin typeface="Calibri"/>
                <a:cs typeface="Calibri"/>
              </a:rPr>
              <a:t>a</a:t>
            </a:r>
            <a:r>
              <a:rPr sz="2800" spc="-26" dirty="0" err="1">
                <a:solidFill>
                  <a:srgbClr val="898989"/>
                </a:solidFill>
                <a:latin typeface="Calibri"/>
                <a:cs typeface="Calibri"/>
              </a:rPr>
              <a:t>v</a:t>
            </a:r>
            <a:r>
              <a:rPr sz="2800" dirty="0" err="1">
                <a:solidFill>
                  <a:srgbClr val="898989"/>
                </a:solidFill>
                <a:latin typeface="Calibri"/>
                <a:cs typeface="Calibri"/>
              </a:rPr>
              <a:t>el</a:t>
            </a:r>
            <a:r>
              <a:rPr sz="2800" spc="-88" dirty="0">
                <a:solidFill>
                  <a:srgbClr val="898989"/>
                </a:solidFill>
                <a:latin typeface="Times New Roman"/>
                <a:cs typeface="Times New Roman"/>
              </a:rPr>
              <a:t> </a:t>
            </a:r>
            <a:r>
              <a:rPr sz="2800" dirty="0" err="1" smtClean="0">
                <a:solidFill>
                  <a:srgbClr val="898989"/>
                </a:solidFill>
                <a:latin typeface="Calibri"/>
                <a:cs typeface="Calibri"/>
              </a:rPr>
              <a:t>Sa</a:t>
            </a:r>
            <a:r>
              <a:rPr sz="2800" spc="-100" dirty="0" err="1" smtClean="0">
                <a:solidFill>
                  <a:srgbClr val="898989"/>
                </a:solidFill>
                <a:latin typeface="Calibri"/>
                <a:cs typeface="Calibri"/>
              </a:rPr>
              <a:t>k</a:t>
            </a:r>
            <a:r>
              <a:rPr sz="2800" spc="-13" dirty="0" err="1" smtClean="0">
                <a:solidFill>
                  <a:srgbClr val="898989"/>
                </a:solidFill>
                <a:latin typeface="Calibri"/>
                <a:cs typeface="Calibri"/>
              </a:rPr>
              <a:t>o</a:t>
            </a:r>
            <a:r>
              <a:rPr sz="2800" dirty="0" err="1" smtClean="0">
                <a:solidFill>
                  <a:srgbClr val="898989"/>
                </a:solidFill>
                <a:latin typeface="Calibri"/>
                <a:cs typeface="Calibri"/>
              </a:rPr>
              <a:t>v</a:t>
            </a:r>
            <a:endParaRPr lang="en-US" sz="2800" dirty="0" smtClean="0">
              <a:solidFill>
                <a:srgbClr val="898989"/>
              </a:solidFill>
              <a:latin typeface="Calibri"/>
              <a:cs typeface="Calibri"/>
            </a:endParaRPr>
          </a:p>
          <a:p>
            <a:pPr marL="11135" marR="4454" indent="845731">
              <a:lnSpc>
                <a:spcPct val="120000"/>
              </a:lnSpc>
            </a:pPr>
            <a:r>
              <a:rPr sz="2800" dirty="0" smtClean="0">
                <a:solidFill>
                  <a:srgbClr val="898989"/>
                </a:solidFill>
                <a:latin typeface="Times New Roman"/>
                <a:cs typeface="Times New Roman"/>
              </a:rPr>
              <a:t> </a:t>
            </a:r>
            <a:r>
              <a:rPr sz="2800" spc="-4" dirty="0">
                <a:solidFill>
                  <a:srgbClr val="898989"/>
                </a:solidFill>
                <a:latin typeface="Calibri"/>
                <a:cs typeface="Calibri"/>
              </a:rPr>
              <a:t>Bu</a:t>
            </a:r>
            <a:r>
              <a:rPr sz="2800" spc="-35" dirty="0">
                <a:solidFill>
                  <a:srgbClr val="898989"/>
                </a:solidFill>
                <a:latin typeface="Calibri"/>
                <a:cs typeface="Calibri"/>
              </a:rPr>
              <a:t>r</a:t>
            </a:r>
            <a:r>
              <a:rPr sz="2800" dirty="0">
                <a:solidFill>
                  <a:srgbClr val="898989"/>
                </a:solidFill>
                <a:latin typeface="Calibri"/>
                <a:cs typeface="Calibri"/>
              </a:rPr>
              <a:t>eau</a:t>
            </a:r>
            <a:r>
              <a:rPr sz="2800" spc="-88" dirty="0">
                <a:solidFill>
                  <a:srgbClr val="898989"/>
                </a:solidFill>
                <a:latin typeface="Times New Roman"/>
                <a:cs typeface="Times New Roman"/>
              </a:rPr>
              <a:t> </a:t>
            </a:r>
            <a:r>
              <a:rPr sz="2800" dirty="0">
                <a:solidFill>
                  <a:srgbClr val="898989"/>
                </a:solidFill>
                <a:latin typeface="Calibri"/>
                <a:cs typeface="Calibri"/>
              </a:rPr>
              <a:t>of</a:t>
            </a:r>
            <a:r>
              <a:rPr sz="2800" spc="-79" dirty="0">
                <a:solidFill>
                  <a:srgbClr val="898989"/>
                </a:solidFill>
                <a:latin typeface="Times New Roman"/>
                <a:cs typeface="Times New Roman"/>
              </a:rPr>
              <a:t> </a:t>
            </a:r>
            <a:r>
              <a:rPr sz="2800" spc="-4" dirty="0">
                <a:solidFill>
                  <a:srgbClr val="898989"/>
                </a:solidFill>
                <a:latin typeface="Calibri"/>
                <a:cs typeface="Calibri"/>
              </a:rPr>
              <a:t>M</a:t>
            </a:r>
            <a:r>
              <a:rPr sz="2800" spc="-9" dirty="0">
                <a:solidFill>
                  <a:srgbClr val="898989"/>
                </a:solidFill>
                <a:latin typeface="Calibri"/>
                <a:cs typeface="Calibri"/>
              </a:rPr>
              <a:t>e</a:t>
            </a:r>
            <a:r>
              <a:rPr sz="2800" spc="-39" dirty="0">
                <a:solidFill>
                  <a:srgbClr val="898989"/>
                </a:solidFill>
                <a:latin typeface="Calibri"/>
                <a:cs typeface="Calibri"/>
              </a:rPr>
              <a:t>t</a:t>
            </a:r>
            <a:r>
              <a:rPr sz="2800" dirty="0">
                <a:solidFill>
                  <a:srgbClr val="898989"/>
                </a:solidFill>
                <a:latin typeface="Calibri"/>
                <a:cs typeface="Calibri"/>
              </a:rPr>
              <a:t>eo</a:t>
            </a:r>
            <a:r>
              <a:rPr sz="2800" spc="-44" dirty="0">
                <a:solidFill>
                  <a:srgbClr val="898989"/>
                </a:solidFill>
                <a:latin typeface="Calibri"/>
                <a:cs typeface="Calibri"/>
              </a:rPr>
              <a:t>r</a:t>
            </a:r>
            <a:r>
              <a:rPr sz="2800" dirty="0">
                <a:solidFill>
                  <a:srgbClr val="898989"/>
                </a:solidFill>
                <a:latin typeface="Calibri"/>
                <a:cs typeface="Calibri"/>
              </a:rPr>
              <a:t>o</a:t>
            </a:r>
            <a:r>
              <a:rPr sz="2800" spc="-4" dirty="0">
                <a:solidFill>
                  <a:srgbClr val="898989"/>
                </a:solidFill>
                <a:latin typeface="Calibri"/>
                <a:cs typeface="Calibri"/>
              </a:rPr>
              <a:t>l</a:t>
            </a:r>
            <a:r>
              <a:rPr sz="2800" dirty="0">
                <a:solidFill>
                  <a:srgbClr val="898989"/>
                </a:solidFill>
                <a:latin typeface="Calibri"/>
                <a:cs typeface="Calibri"/>
              </a:rPr>
              <a:t>ogy</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00" y="5562600"/>
            <a:ext cx="1152014" cy="105255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286000" y="228600"/>
            <a:ext cx="5779073" cy="769441"/>
          </a:xfrm>
          <a:prstGeom prst="rect">
            <a:avLst/>
          </a:prstGeom>
        </p:spPr>
        <p:txBody>
          <a:bodyPr vert="horz" wrap="square" lIns="0" tIns="0" rIns="0" bIns="0" rtlCol="0">
            <a:spAutoFit/>
          </a:bodyPr>
          <a:lstStyle/>
          <a:p>
            <a:pPr marL="11135" marR="4454" algn="l"/>
            <a:r>
              <a:rPr sz="2500" b="1" spc="-4" dirty="0">
                <a:solidFill>
                  <a:schemeClr val="bg1"/>
                </a:solidFill>
                <a:latin typeface="Arial"/>
                <a:cs typeface="Arial"/>
              </a:rPr>
              <a:t>I</a:t>
            </a:r>
            <a:r>
              <a:rPr sz="2500" b="1" spc="-9" dirty="0">
                <a:solidFill>
                  <a:schemeClr val="bg1"/>
                </a:solidFill>
                <a:latin typeface="Arial"/>
                <a:cs typeface="Arial"/>
              </a:rPr>
              <a:t>mp</a:t>
            </a:r>
            <a:r>
              <a:rPr sz="2500" b="1" dirty="0">
                <a:solidFill>
                  <a:schemeClr val="bg1"/>
                </a:solidFill>
                <a:latin typeface="Arial"/>
                <a:cs typeface="Arial"/>
              </a:rPr>
              <a:t>ac</a:t>
            </a:r>
            <a:r>
              <a:rPr sz="2500" b="1" spc="-4" dirty="0">
                <a:solidFill>
                  <a:schemeClr val="bg1"/>
                </a:solidFill>
                <a:latin typeface="Arial"/>
                <a:cs typeface="Arial"/>
              </a:rPr>
              <a:t>t</a:t>
            </a:r>
            <a:r>
              <a:rPr sz="2500" b="1" spc="4" dirty="0">
                <a:solidFill>
                  <a:schemeClr val="bg1"/>
                </a:solidFill>
                <a:latin typeface="Arial"/>
                <a:cs typeface="Arial"/>
              </a:rPr>
              <a:t> </a:t>
            </a:r>
            <a:r>
              <a:rPr sz="2500" b="1" spc="-9" dirty="0">
                <a:solidFill>
                  <a:schemeClr val="bg1"/>
                </a:solidFill>
                <a:latin typeface="Arial"/>
                <a:cs typeface="Arial"/>
              </a:rPr>
              <a:t>o</a:t>
            </a:r>
            <a:r>
              <a:rPr sz="2500" b="1" spc="-4" dirty="0">
                <a:solidFill>
                  <a:schemeClr val="bg1"/>
                </a:solidFill>
                <a:latin typeface="Arial"/>
                <a:cs typeface="Arial"/>
              </a:rPr>
              <a:t>f</a:t>
            </a:r>
            <a:r>
              <a:rPr sz="2500" b="1" spc="4" dirty="0">
                <a:solidFill>
                  <a:schemeClr val="bg1"/>
                </a:solidFill>
                <a:latin typeface="Arial"/>
                <a:cs typeface="Arial"/>
              </a:rPr>
              <a:t> </a:t>
            </a:r>
            <a:r>
              <a:rPr sz="2500" b="1" spc="-26" dirty="0">
                <a:solidFill>
                  <a:schemeClr val="bg1"/>
                </a:solidFill>
                <a:latin typeface="Arial"/>
                <a:cs typeface="Arial"/>
              </a:rPr>
              <a:t>W</a:t>
            </a:r>
            <a:r>
              <a:rPr sz="2500" b="1" spc="-4" dirty="0">
                <a:solidFill>
                  <a:schemeClr val="bg1"/>
                </a:solidFill>
                <a:latin typeface="Arial"/>
                <a:cs typeface="Arial"/>
              </a:rPr>
              <a:t>i</a:t>
            </a:r>
            <a:r>
              <a:rPr sz="2500" b="1" spc="-9" dirty="0">
                <a:solidFill>
                  <a:schemeClr val="bg1"/>
                </a:solidFill>
                <a:latin typeface="Arial"/>
                <a:cs typeface="Arial"/>
              </a:rPr>
              <a:t>ndS</a:t>
            </a:r>
            <a:r>
              <a:rPr sz="2500" b="1" dirty="0">
                <a:solidFill>
                  <a:schemeClr val="bg1"/>
                </a:solidFill>
                <a:latin typeface="Arial"/>
                <a:cs typeface="Arial"/>
              </a:rPr>
              <a:t>a</a:t>
            </a:r>
            <a:r>
              <a:rPr sz="2500" b="1" spc="-4" dirty="0">
                <a:solidFill>
                  <a:schemeClr val="bg1"/>
                </a:solidFill>
                <a:latin typeface="Arial"/>
                <a:cs typeface="Arial"/>
              </a:rPr>
              <a:t>t</a:t>
            </a:r>
            <a:r>
              <a:rPr sz="2500" b="1" spc="13" dirty="0">
                <a:solidFill>
                  <a:schemeClr val="bg1"/>
                </a:solidFill>
                <a:latin typeface="Arial"/>
                <a:cs typeface="Arial"/>
              </a:rPr>
              <a:t> </a:t>
            </a:r>
            <a:r>
              <a:rPr sz="2500" b="1" spc="-9" dirty="0">
                <a:solidFill>
                  <a:schemeClr val="bg1"/>
                </a:solidFill>
                <a:latin typeface="Arial"/>
                <a:cs typeface="Arial"/>
              </a:rPr>
              <a:t>SS</a:t>
            </a:r>
            <a:r>
              <a:rPr sz="2500" b="1" spc="-4" dirty="0">
                <a:solidFill>
                  <a:schemeClr val="bg1"/>
                </a:solidFill>
                <a:latin typeface="Arial"/>
                <a:cs typeface="Arial"/>
              </a:rPr>
              <a:t>T</a:t>
            </a:r>
            <a:r>
              <a:rPr sz="2500" b="1" spc="4" dirty="0">
                <a:solidFill>
                  <a:schemeClr val="bg1"/>
                </a:solidFill>
                <a:latin typeface="Arial"/>
                <a:cs typeface="Arial"/>
              </a:rPr>
              <a:t> </a:t>
            </a:r>
            <a:r>
              <a:rPr sz="2500" b="1" spc="-9" dirty="0">
                <a:solidFill>
                  <a:schemeClr val="bg1"/>
                </a:solidFill>
                <a:latin typeface="Arial"/>
                <a:cs typeface="Arial"/>
              </a:rPr>
              <a:t>o</a:t>
            </a:r>
            <a:r>
              <a:rPr sz="2500" b="1" spc="-4" dirty="0">
                <a:solidFill>
                  <a:schemeClr val="bg1"/>
                </a:solidFill>
                <a:latin typeface="Arial"/>
                <a:cs typeface="Arial"/>
              </a:rPr>
              <a:t>n</a:t>
            </a:r>
            <a:r>
              <a:rPr sz="2500" b="1" spc="4" dirty="0">
                <a:solidFill>
                  <a:schemeClr val="bg1"/>
                </a:solidFill>
                <a:latin typeface="Arial"/>
                <a:cs typeface="Arial"/>
              </a:rPr>
              <a:t> </a:t>
            </a:r>
            <a:r>
              <a:rPr sz="2500" b="1" spc="-9" dirty="0">
                <a:solidFill>
                  <a:schemeClr val="bg1"/>
                </a:solidFill>
                <a:latin typeface="Arial"/>
                <a:cs typeface="Arial"/>
              </a:rPr>
              <a:t>O</a:t>
            </a:r>
            <a:r>
              <a:rPr sz="2500" b="1" dirty="0">
                <a:solidFill>
                  <a:schemeClr val="bg1"/>
                </a:solidFill>
                <a:latin typeface="Arial"/>
                <a:cs typeface="Arial"/>
              </a:rPr>
              <a:t>cea</a:t>
            </a:r>
            <a:r>
              <a:rPr sz="2500" b="1" spc="-4" dirty="0">
                <a:solidFill>
                  <a:schemeClr val="bg1"/>
                </a:solidFill>
                <a:latin typeface="Arial"/>
                <a:cs typeface="Arial"/>
              </a:rPr>
              <a:t>n</a:t>
            </a:r>
            <a:r>
              <a:rPr sz="2500" b="1" spc="4" dirty="0">
                <a:solidFill>
                  <a:schemeClr val="bg1"/>
                </a:solidFill>
                <a:latin typeface="Arial"/>
                <a:cs typeface="Arial"/>
              </a:rPr>
              <a:t> </a:t>
            </a:r>
            <a:r>
              <a:rPr sz="2500" b="1" spc="-9" dirty="0">
                <a:solidFill>
                  <a:schemeClr val="bg1"/>
                </a:solidFill>
                <a:latin typeface="Arial"/>
                <a:cs typeface="Arial"/>
              </a:rPr>
              <a:t>Mod</a:t>
            </a:r>
            <a:r>
              <a:rPr sz="2500" b="1" dirty="0">
                <a:solidFill>
                  <a:schemeClr val="bg1"/>
                </a:solidFill>
                <a:latin typeface="Arial"/>
                <a:cs typeface="Arial"/>
              </a:rPr>
              <a:t>e</a:t>
            </a:r>
            <a:r>
              <a:rPr sz="2500" b="1" spc="-4" dirty="0">
                <a:solidFill>
                  <a:schemeClr val="bg1"/>
                </a:solidFill>
                <a:latin typeface="Arial"/>
                <a:cs typeface="Arial"/>
              </a:rPr>
              <a:t>l </a:t>
            </a:r>
            <a:r>
              <a:rPr sz="2500" b="1" spc="-9" dirty="0">
                <a:solidFill>
                  <a:schemeClr val="bg1"/>
                </a:solidFill>
                <a:latin typeface="Arial"/>
                <a:cs typeface="Arial"/>
              </a:rPr>
              <a:t>O</a:t>
            </a:r>
            <a:r>
              <a:rPr sz="2500" b="1" dirty="0">
                <a:solidFill>
                  <a:schemeClr val="bg1"/>
                </a:solidFill>
                <a:latin typeface="Arial"/>
                <a:cs typeface="Arial"/>
              </a:rPr>
              <a:t>cea</a:t>
            </a:r>
            <a:r>
              <a:rPr sz="2500" b="1" spc="-9" dirty="0">
                <a:solidFill>
                  <a:schemeClr val="bg1"/>
                </a:solidFill>
                <a:latin typeface="Arial"/>
                <a:cs typeface="Arial"/>
              </a:rPr>
              <a:t>nMAPS</a:t>
            </a:r>
            <a:r>
              <a:rPr sz="2500" b="1" spc="-4" dirty="0">
                <a:solidFill>
                  <a:schemeClr val="bg1"/>
                </a:solidFill>
                <a:latin typeface="Arial"/>
                <a:cs typeface="Arial"/>
              </a:rPr>
              <a:t>2</a:t>
            </a:r>
            <a:endParaRPr sz="2500" dirty="0">
              <a:solidFill>
                <a:schemeClr val="bg1"/>
              </a:solidFill>
              <a:latin typeface="Arial"/>
              <a:cs typeface="Arial"/>
            </a:endParaRPr>
          </a:p>
        </p:txBody>
      </p:sp>
      <p:sp>
        <p:nvSpPr>
          <p:cNvPr id="5" name="object 5"/>
          <p:cNvSpPr txBox="1"/>
          <p:nvPr/>
        </p:nvSpPr>
        <p:spPr>
          <a:xfrm>
            <a:off x="457200" y="1600200"/>
            <a:ext cx="6696188" cy="738664"/>
          </a:xfrm>
          <a:prstGeom prst="rect">
            <a:avLst/>
          </a:prstGeom>
        </p:spPr>
        <p:txBody>
          <a:bodyPr vert="horz" wrap="square" lIns="0" tIns="0" rIns="0" bIns="0" rtlCol="0">
            <a:spAutoFit/>
          </a:bodyPr>
          <a:lstStyle/>
          <a:p>
            <a:pPr marL="11135" marR="4454" algn="just">
              <a:lnSpc>
                <a:spcPct val="100299"/>
              </a:lnSpc>
            </a:pPr>
            <a:r>
              <a:rPr sz="1600" spc="-4" dirty="0">
                <a:solidFill>
                  <a:srgbClr val="656565"/>
                </a:solidFill>
                <a:latin typeface="Arial"/>
                <a:cs typeface="Arial"/>
              </a:rPr>
              <a:t>A</a:t>
            </a:r>
            <a:r>
              <a:rPr sz="1600" dirty="0">
                <a:solidFill>
                  <a:srgbClr val="656565"/>
                </a:solidFill>
                <a:latin typeface="Arial"/>
                <a:cs typeface="Arial"/>
              </a:rPr>
              <a:t>ss</a:t>
            </a:r>
            <a:r>
              <a:rPr sz="1600" spc="-4" dirty="0">
                <a:solidFill>
                  <a:srgbClr val="656565"/>
                </a:solidFill>
                <a:latin typeface="Arial"/>
                <a:cs typeface="Arial"/>
              </a:rPr>
              <a:t>i</a:t>
            </a:r>
            <a:r>
              <a:rPr sz="1600" dirty="0">
                <a:solidFill>
                  <a:srgbClr val="656565"/>
                </a:solidFill>
                <a:latin typeface="Arial"/>
                <a:cs typeface="Arial"/>
              </a:rPr>
              <a:t>m</a:t>
            </a:r>
            <a:r>
              <a:rPr sz="1600" spc="-4" dirty="0">
                <a:solidFill>
                  <a:srgbClr val="656565"/>
                </a:solidFill>
                <a:latin typeface="Arial"/>
                <a:cs typeface="Arial"/>
              </a:rPr>
              <a:t>ila</a:t>
            </a:r>
            <a:r>
              <a:rPr sz="1600" dirty="0">
                <a:solidFill>
                  <a:srgbClr val="656565"/>
                </a:solidFill>
                <a:latin typeface="Arial"/>
                <a:cs typeface="Arial"/>
              </a:rPr>
              <a:t>t</a:t>
            </a:r>
            <a:r>
              <a:rPr sz="1600" spc="-4" dirty="0">
                <a:solidFill>
                  <a:srgbClr val="656565"/>
                </a:solidFill>
                <a:latin typeface="Arial"/>
                <a:cs typeface="Arial"/>
              </a:rPr>
              <a:t>in</a:t>
            </a:r>
            <a:r>
              <a:rPr sz="1600" dirty="0">
                <a:solidFill>
                  <a:srgbClr val="656565"/>
                </a:solidFill>
                <a:latin typeface="Arial"/>
                <a:cs typeface="Arial"/>
              </a:rPr>
              <a:t>g</a:t>
            </a:r>
            <a:r>
              <a:rPr sz="1600" spc="9" dirty="0">
                <a:solidFill>
                  <a:srgbClr val="656565"/>
                </a:solidFill>
                <a:latin typeface="Arial"/>
                <a:cs typeface="Arial"/>
              </a:rPr>
              <a:t> </a:t>
            </a:r>
            <a:r>
              <a:rPr sz="1600" dirty="0">
                <a:solidFill>
                  <a:srgbClr val="656565"/>
                </a:solidFill>
                <a:latin typeface="Arial"/>
                <a:cs typeface="Arial"/>
              </a:rPr>
              <a:t>W</a:t>
            </a:r>
            <a:r>
              <a:rPr sz="1600" spc="-4" dirty="0">
                <a:solidFill>
                  <a:srgbClr val="656565"/>
                </a:solidFill>
                <a:latin typeface="Arial"/>
                <a:cs typeface="Arial"/>
              </a:rPr>
              <a:t>indSa</a:t>
            </a:r>
            <a:r>
              <a:rPr sz="1600" dirty="0">
                <a:solidFill>
                  <a:srgbClr val="656565"/>
                </a:solidFill>
                <a:latin typeface="Arial"/>
                <a:cs typeface="Arial"/>
              </a:rPr>
              <a:t>t</a:t>
            </a:r>
            <a:r>
              <a:rPr sz="1600" spc="4" dirty="0">
                <a:solidFill>
                  <a:srgbClr val="656565"/>
                </a:solidFill>
                <a:latin typeface="Arial"/>
                <a:cs typeface="Arial"/>
              </a:rPr>
              <a:t> </a:t>
            </a:r>
            <a:r>
              <a:rPr sz="1600" dirty="0">
                <a:solidFill>
                  <a:srgbClr val="656565"/>
                </a:solidFill>
                <a:latin typeface="Arial"/>
                <a:cs typeface="Arial"/>
              </a:rPr>
              <a:t>m</a:t>
            </a:r>
            <a:r>
              <a:rPr sz="1600" spc="-4" dirty="0">
                <a:solidFill>
                  <a:srgbClr val="656565"/>
                </a:solidFill>
                <a:latin typeface="Arial"/>
                <a:cs typeface="Arial"/>
              </a:rPr>
              <a:t>i</a:t>
            </a:r>
            <a:r>
              <a:rPr sz="1600" dirty="0">
                <a:solidFill>
                  <a:srgbClr val="656565"/>
                </a:solidFill>
                <a:latin typeface="Arial"/>
                <a:cs typeface="Arial"/>
              </a:rPr>
              <a:t>cr</a:t>
            </a:r>
            <a:r>
              <a:rPr sz="1600" spc="-4" dirty="0">
                <a:solidFill>
                  <a:srgbClr val="656565"/>
                </a:solidFill>
                <a:latin typeface="Arial"/>
                <a:cs typeface="Arial"/>
              </a:rPr>
              <a:t>o</a:t>
            </a:r>
            <a:r>
              <a:rPr sz="1600" spc="-35" dirty="0">
                <a:solidFill>
                  <a:srgbClr val="656565"/>
                </a:solidFill>
                <a:latin typeface="Arial"/>
                <a:cs typeface="Arial"/>
              </a:rPr>
              <a:t>w</a:t>
            </a:r>
            <a:r>
              <a:rPr sz="1600" spc="-4" dirty="0">
                <a:solidFill>
                  <a:srgbClr val="656565"/>
                </a:solidFill>
                <a:latin typeface="Arial"/>
                <a:cs typeface="Arial"/>
              </a:rPr>
              <a:t>a</a:t>
            </a:r>
            <a:r>
              <a:rPr sz="1600" spc="9" dirty="0">
                <a:solidFill>
                  <a:srgbClr val="656565"/>
                </a:solidFill>
                <a:latin typeface="Arial"/>
                <a:cs typeface="Arial"/>
              </a:rPr>
              <a:t>v</a:t>
            </a:r>
            <a:r>
              <a:rPr sz="1600" dirty="0">
                <a:solidFill>
                  <a:srgbClr val="656565"/>
                </a:solidFill>
                <a:latin typeface="Arial"/>
                <a:cs typeface="Arial"/>
              </a:rPr>
              <a:t>e</a:t>
            </a:r>
            <a:r>
              <a:rPr sz="1600" spc="26" dirty="0">
                <a:solidFill>
                  <a:srgbClr val="656565"/>
                </a:solidFill>
                <a:latin typeface="Arial"/>
                <a:cs typeface="Arial"/>
              </a:rPr>
              <a:t> </a:t>
            </a:r>
            <a:r>
              <a:rPr sz="1600" spc="-4" dirty="0">
                <a:solidFill>
                  <a:srgbClr val="656565"/>
                </a:solidFill>
                <a:latin typeface="Arial"/>
                <a:cs typeface="Arial"/>
              </a:rPr>
              <a:t>SS</a:t>
            </a:r>
            <a:r>
              <a:rPr sz="1600" dirty="0">
                <a:solidFill>
                  <a:srgbClr val="656565"/>
                </a:solidFill>
                <a:latin typeface="Arial"/>
                <a:cs typeface="Arial"/>
              </a:rPr>
              <a:t>T</a:t>
            </a:r>
            <a:r>
              <a:rPr sz="1600" spc="-26" dirty="0">
                <a:solidFill>
                  <a:srgbClr val="656565"/>
                </a:solidFill>
                <a:latin typeface="Arial"/>
                <a:cs typeface="Arial"/>
              </a:rPr>
              <a:t> </a:t>
            </a:r>
            <a:r>
              <a:rPr sz="1600" dirty="0">
                <a:solidFill>
                  <a:srgbClr val="656565"/>
                </a:solidFill>
                <a:latin typeface="Arial"/>
                <a:cs typeface="Arial"/>
              </a:rPr>
              <a:t>(</a:t>
            </a:r>
            <a:r>
              <a:rPr sz="1600" spc="-4" dirty="0">
                <a:solidFill>
                  <a:srgbClr val="656565"/>
                </a:solidFill>
                <a:latin typeface="Arial"/>
                <a:cs typeface="Arial"/>
              </a:rPr>
              <a:t>i</a:t>
            </a:r>
            <a:r>
              <a:rPr sz="1600" dirty="0">
                <a:solidFill>
                  <a:srgbClr val="656565"/>
                </a:solidFill>
                <a:latin typeface="Arial"/>
                <a:cs typeface="Arial"/>
              </a:rPr>
              <a:t>n</a:t>
            </a:r>
            <a:r>
              <a:rPr sz="1600" spc="-4" dirty="0">
                <a:solidFill>
                  <a:srgbClr val="656565"/>
                </a:solidFill>
                <a:latin typeface="Arial"/>
                <a:cs typeface="Arial"/>
              </a:rPr>
              <a:t> addi</a:t>
            </a:r>
            <a:r>
              <a:rPr sz="1600" dirty="0">
                <a:solidFill>
                  <a:srgbClr val="656565"/>
                </a:solidFill>
                <a:latin typeface="Arial"/>
                <a:cs typeface="Arial"/>
              </a:rPr>
              <a:t>t</a:t>
            </a:r>
            <a:r>
              <a:rPr sz="1600" spc="-4" dirty="0">
                <a:solidFill>
                  <a:srgbClr val="656565"/>
                </a:solidFill>
                <a:latin typeface="Arial"/>
                <a:cs typeface="Arial"/>
              </a:rPr>
              <a:t>io</a:t>
            </a:r>
            <a:r>
              <a:rPr sz="1600" dirty="0">
                <a:solidFill>
                  <a:srgbClr val="656565"/>
                </a:solidFill>
                <a:latin typeface="Arial"/>
                <a:cs typeface="Arial"/>
              </a:rPr>
              <a:t>n</a:t>
            </a:r>
            <a:r>
              <a:rPr sz="1600" spc="18" dirty="0">
                <a:solidFill>
                  <a:srgbClr val="656565"/>
                </a:solidFill>
                <a:latin typeface="Arial"/>
                <a:cs typeface="Arial"/>
              </a:rPr>
              <a:t> </a:t>
            </a:r>
            <a:r>
              <a:rPr sz="1600" dirty="0">
                <a:solidFill>
                  <a:srgbClr val="656565"/>
                </a:solidFill>
                <a:latin typeface="Arial"/>
                <a:cs typeface="Arial"/>
              </a:rPr>
              <a:t>to</a:t>
            </a:r>
            <a:r>
              <a:rPr sz="1600" spc="-4" dirty="0">
                <a:solidFill>
                  <a:srgbClr val="656565"/>
                </a:solidFill>
                <a:latin typeface="Arial"/>
                <a:cs typeface="Arial"/>
              </a:rPr>
              <a:t> e</a:t>
            </a:r>
            <a:r>
              <a:rPr sz="1600" spc="-13" dirty="0">
                <a:solidFill>
                  <a:srgbClr val="656565"/>
                </a:solidFill>
                <a:latin typeface="Arial"/>
                <a:cs typeface="Arial"/>
              </a:rPr>
              <a:t>x</a:t>
            </a:r>
            <a:r>
              <a:rPr sz="1600" spc="-4" dirty="0">
                <a:solidFill>
                  <a:srgbClr val="656565"/>
                </a:solidFill>
                <a:latin typeface="Arial"/>
                <a:cs typeface="Arial"/>
              </a:rPr>
              <a:t>i</a:t>
            </a:r>
            <a:r>
              <a:rPr sz="1600" dirty="0">
                <a:solidFill>
                  <a:srgbClr val="656565"/>
                </a:solidFill>
                <a:latin typeface="Arial"/>
                <a:cs typeface="Arial"/>
              </a:rPr>
              <a:t>st</a:t>
            </a:r>
            <a:r>
              <a:rPr sz="1600" spc="-4" dirty="0">
                <a:solidFill>
                  <a:srgbClr val="656565"/>
                </a:solidFill>
                <a:latin typeface="Arial"/>
                <a:cs typeface="Arial"/>
              </a:rPr>
              <a:t>in</a:t>
            </a:r>
            <a:r>
              <a:rPr sz="1600" dirty="0">
                <a:solidFill>
                  <a:srgbClr val="656565"/>
                </a:solidFill>
                <a:latin typeface="Arial"/>
                <a:cs typeface="Arial"/>
              </a:rPr>
              <a:t>g</a:t>
            </a:r>
            <a:r>
              <a:rPr sz="1600" spc="-79" dirty="0">
                <a:solidFill>
                  <a:srgbClr val="656565"/>
                </a:solidFill>
                <a:latin typeface="Arial"/>
                <a:cs typeface="Arial"/>
              </a:rPr>
              <a:t> </a:t>
            </a:r>
            <a:r>
              <a:rPr sz="1600" spc="-118" dirty="0">
                <a:solidFill>
                  <a:srgbClr val="656565"/>
                </a:solidFill>
                <a:latin typeface="Arial"/>
                <a:cs typeface="Arial"/>
              </a:rPr>
              <a:t>A</a:t>
            </a:r>
            <a:r>
              <a:rPr sz="1600" spc="-4" dirty="0">
                <a:solidFill>
                  <a:srgbClr val="656565"/>
                </a:solidFill>
                <a:latin typeface="Arial"/>
                <a:cs typeface="Arial"/>
              </a:rPr>
              <a:t>VHR</a:t>
            </a:r>
            <a:r>
              <a:rPr sz="1600" dirty="0">
                <a:solidFill>
                  <a:srgbClr val="656565"/>
                </a:solidFill>
                <a:latin typeface="Arial"/>
                <a:cs typeface="Arial"/>
              </a:rPr>
              <a:t>R</a:t>
            </a:r>
            <a:r>
              <a:rPr sz="1600" spc="9" dirty="0">
                <a:solidFill>
                  <a:srgbClr val="656565"/>
                </a:solidFill>
                <a:latin typeface="Arial"/>
                <a:cs typeface="Arial"/>
              </a:rPr>
              <a:t> </a:t>
            </a:r>
            <a:r>
              <a:rPr sz="1600" spc="-4" dirty="0">
                <a:solidFill>
                  <a:srgbClr val="656565"/>
                </a:solidFill>
                <a:latin typeface="Arial"/>
                <a:cs typeface="Arial"/>
              </a:rPr>
              <a:t>in</a:t>
            </a:r>
            <a:r>
              <a:rPr sz="1600" dirty="0">
                <a:solidFill>
                  <a:srgbClr val="656565"/>
                </a:solidFill>
                <a:latin typeface="Arial"/>
                <a:cs typeface="Arial"/>
              </a:rPr>
              <a:t>fr</a:t>
            </a:r>
            <a:r>
              <a:rPr sz="1600" spc="-4" dirty="0">
                <a:solidFill>
                  <a:srgbClr val="656565"/>
                </a:solidFill>
                <a:latin typeface="Arial"/>
                <a:cs typeface="Arial"/>
              </a:rPr>
              <a:t>a</a:t>
            </a:r>
            <a:r>
              <a:rPr sz="1600" dirty="0">
                <a:solidFill>
                  <a:srgbClr val="656565"/>
                </a:solidFill>
                <a:latin typeface="Arial"/>
                <a:cs typeface="Arial"/>
              </a:rPr>
              <a:t>r</a:t>
            </a:r>
            <a:r>
              <a:rPr sz="1600" spc="-4" dirty="0">
                <a:solidFill>
                  <a:srgbClr val="656565"/>
                </a:solidFill>
                <a:latin typeface="Arial"/>
                <a:cs typeface="Arial"/>
              </a:rPr>
              <a:t>e</a:t>
            </a:r>
            <a:r>
              <a:rPr sz="1600" dirty="0">
                <a:solidFill>
                  <a:srgbClr val="656565"/>
                </a:solidFill>
                <a:latin typeface="Arial"/>
                <a:cs typeface="Arial"/>
              </a:rPr>
              <a:t>d </a:t>
            </a:r>
            <a:r>
              <a:rPr sz="1600" spc="-4" dirty="0">
                <a:solidFill>
                  <a:srgbClr val="656565"/>
                </a:solidFill>
                <a:latin typeface="Arial"/>
                <a:cs typeface="Arial"/>
              </a:rPr>
              <a:t>SS</a:t>
            </a:r>
            <a:r>
              <a:rPr sz="1600" spc="13" dirty="0">
                <a:solidFill>
                  <a:srgbClr val="656565"/>
                </a:solidFill>
                <a:latin typeface="Arial"/>
                <a:cs typeface="Arial"/>
              </a:rPr>
              <a:t>T</a:t>
            </a:r>
            <a:r>
              <a:rPr sz="1600" dirty="0">
                <a:solidFill>
                  <a:srgbClr val="656565"/>
                </a:solidFill>
                <a:latin typeface="Arial"/>
                <a:cs typeface="Arial"/>
              </a:rPr>
              <a:t>)</a:t>
            </a:r>
            <a:r>
              <a:rPr sz="1600" spc="-31" dirty="0">
                <a:solidFill>
                  <a:srgbClr val="656565"/>
                </a:solidFill>
                <a:latin typeface="Arial"/>
                <a:cs typeface="Arial"/>
              </a:rPr>
              <a:t> </a:t>
            </a:r>
            <a:r>
              <a:rPr sz="1600" dirty="0">
                <a:solidFill>
                  <a:srgbClr val="656565"/>
                </a:solidFill>
                <a:latin typeface="Arial"/>
                <a:cs typeface="Arial"/>
              </a:rPr>
              <a:t>r</a:t>
            </a:r>
            <a:r>
              <a:rPr sz="1600" spc="-4" dirty="0">
                <a:solidFill>
                  <a:srgbClr val="656565"/>
                </a:solidFill>
                <a:latin typeface="Arial"/>
                <a:cs typeface="Arial"/>
              </a:rPr>
              <a:t>e</a:t>
            </a:r>
            <a:r>
              <a:rPr sz="1600" dirty="0">
                <a:solidFill>
                  <a:srgbClr val="656565"/>
                </a:solidFill>
                <a:latin typeface="Arial"/>
                <a:cs typeface="Arial"/>
              </a:rPr>
              <a:t>s</a:t>
            </a:r>
            <a:r>
              <a:rPr sz="1600" spc="-4" dirty="0">
                <a:solidFill>
                  <a:srgbClr val="656565"/>
                </a:solidFill>
                <a:latin typeface="Arial"/>
                <a:cs typeface="Arial"/>
              </a:rPr>
              <a:t>ul</a:t>
            </a:r>
            <a:r>
              <a:rPr sz="1600" dirty="0">
                <a:solidFill>
                  <a:srgbClr val="656565"/>
                </a:solidFill>
                <a:latin typeface="Arial"/>
                <a:cs typeface="Arial"/>
              </a:rPr>
              <a:t>t</a:t>
            </a:r>
            <a:r>
              <a:rPr sz="1600" spc="-4" dirty="0">
                <a:solidFill>
                  <a:srgbClr val="656565"/>
                </a:solidFill>
                <a:latin typeface="Arial"/>
                <a:cs typeface="Arial"/>
              </a:rPr>
              <a:t>e</a:t>
            </a:r>
            <a:r>
              <a:rPr sz="1600" dirty="0">
                <a:solidFill>
                  <a:srgbClr val="656565"/>
                </a:solidFill>
                <a:latin typeface="Arial"/>
                <a:cs typeface="Arial"/>
              </a:rPr>
              <a:t>d</a:t>
            </a:r>
            <a:r>
              <a:rPr sz="1600" spc="9" dirty="0">
                <a:solidFill>
                  <a:srgbClr val="656565"/>
                </a:solidFill>
                <a:latin typeface="Arial"/>
                <a:cs typeface="Arial"/>
              </a:rPr>
              <a:t> </a:t>
            </a:r>
            <a:r>
              <a:rPr sz="1600" spc="-4" dirty="0">
                <a:solidFill>
                  <a:srgbClr val="656565"/>
                </a:solidFill>
                <a:latin typeface="Arial"/>
                <a:cs typeface="Arial"/>
              </a:rPr>
              <a:t>i</a:t>
            </a:r>
            <a:r>
              <a:rPr sz="1600" dirty="0">
                <a:solidFill>
                  <a:srgbClr val="656565"/>
                </a:solidFill>
                <a:latin typeface="Arial"/>
                <a:cs typeface="Arial"/>
              </a:rPr>
              <a:t>n</a:t>
            </a:r>
            <a:r>
              <a:rPr sz="1600" spc="9" dirty="0">
                <a:solidFill>
                  <a:srgbClr val="656565"/>
                </a:solidFill>
                <a:latin typeface="Arial"/>
                <a:cs typeface="Arial"/>
              </a:rPr>
              <a:t> </a:t>
            </a:r>
            <a:r>
              <a:rPr sz="1600" dirty="0">
                <a:solidFill>
                  <a:srgbClr val="656565"/>
                </a:solidFill>
                <a:latin typeface="Arial"/>
                <a:cs typeface="Arial"/>
              </a:rPr>
              <a:t>s</a:t>
            </a:r>
            <a:r>
              <a:rPr sz="1600" spc="-4" dirty="0">
                <a:solidFill>
                  <a:srgbClr val="656565"/>
                </a:solidFill>
                <a:latin typeface="Arial"/>
                <a:cs typeface="Arial"/>
              </a:rPr>
              <a:t>igni</a:t>
            </a:r>
            <a:r>
              <a:rPr sz="1600" dirty="0">
                <a:solidFill>
                  <a:srgbClr val="656565"/>
                </a:solidFill>
                <a:latin typeface="Arial"/>
                <a:cs typeface="Arial"/>
              </a:rPr>
              <a:t>f</a:t>
            </a:r>
            <a:r>
              <a:rPr sz="1600" spc="-4" dirty="0">
                <a:solidFill>
                  <a:srgbClr val="656565"/>
                </a:solidFill>
                <a:latin typeface="Arial"/>
                <a:cs typeface="Arial"/>
              </a:rPr>
              <a:t>i</a:t>
            </a:r>
            <a:r>
              <a:rPr sz="1600" dirty="0">
                <a:solidFill>
                  <a:srgbClr val="656565"/>
                </a:solidFill>
                <a:latin typeface="Arial"/>
                <a:cs typeface="Arial"/>
              </a:rPr>
              <a:t>c</a:t>
            </a:r>
            <a:r>
              <a:rPr sz="1600" spc="-4" dirty="0">
                <a:solidFill>
                  <a:srgbClr val="656565"/>
                </a:solidFill>
                <a:latin typeface="Arial"/>
                <a:cs typeface="Arial"/>
              </a:rPr>
              <a:t>an</a:t>
            </a:r>
            <a:r>
              <a:rPr sz="1600" dirty="0">
                <a:solidFill>
                  <a:srgbClr val="656565"/>
                </a:solidFill>
                <a:latin typeface="Arial"/>
                <a:cs typeface="Arial"/>
              </a:rPr>
              <a:t>t</a:t>
            </a:r>
            <a:r>
              <a:rPr sz="1600" spc="13" dirty="0">
                <a:solidFill>
                  <a:srgbClr val="656565"/>
                </a:solidFill>
                <a:latin typeface="Arial"/>
                <a:cs typeface="Arial"/>
              </a:rPr>
              <a:t> </a:t>
            </a:r>
            <a:r>
              <a:rPr sz="1600" dirty="0">
                <a:solidFill>
                  <a:srgbClr val="656565"/>
                </a:solidFill>
                <a:latin typeface="Arial"/>
                <a:cs typeface="Arial"/>
              </a:rPr>
              <a:t>r</a:t>
            </a:r>
            <a:r>
              <a:rPr sz="1600" spc="-4" dirty="0">
                <a:solidFill>
                  <a:srgbClr val="656565"/>
                </a:solidFill>
                <a:latin typeface="Arial"/>
                <a:cs typeface="Arial"/>
              </a:rPr>
              <a:t>edu</a:t>
            </a:r>
            <a:r>
              <a:rPr sz="1600" dirty="0">
                <a:solidFill>
                  <a:srgbClr val="656565"/>
                </a:solidFill>
                <a:latin typeface="Arial"/>
                <a:cs typeface="Arial"/>
              </a:rPr>
              <a:t>ct</a:t>
            </a:r>
            <a:r>
              <a:rPr sz="1600" spc="-4" dirty="0">
                <a:solidFill>
                  <a:srgbClr val="656565"/>
                </a:solidFill>
                <a:latin typeface="Arial"/>
                <a:cs typeface="Arial"/>
              </a:rPr>
              <a:t>io</a:t>
            </a:r>
            <a:r>
              <a:rPr sz="1600" dirty="0">
                <a:solidFill>
                  <a:srgbClr val="656565"/>
                </a:solidFill>
                <a:latin typeface="Arial"/>
                <a:cs typeface="Arial"/>
              </a:rPr>
              <a:t>n</a:t>
            </a:r>
            <a:r>
              <a:rPr sz="1600" spc="9" dirty="0">
                <a:solidFill>
                  <a:srgbClr val="656565"/>
                </a:solidFill>
                <a:latin typeface="Arial"/>
                <a:cs typeface="Arial"/>
              </a:rPr>
              <a:t> </a:t>
            </a:r>
            <a:r>
              <a:rPr sz="1600" spc="-4" dirty="0">
                <a:solidFill>
                  <a:srgbClr val="656565"/>
                </a:solidFill>
                <a:latin typeface="Arial"/>
                <a:cs typeface="Arial"/>
              </a:rPr>
              <a:t>i</a:t>
            </a:r>
            <a:r>
              <a:rPr sz="1600" dirty="0">
                <a:solidFill>
                  <a:srgbClr val="656565"/>
                </a:solidFill>
                <a:latin typeface="Arial"/>
                <a:cs typeface="Arial"/>
              </a:rPr>
              <a:t>n</a:t>
            </a:r>
            <a:r>
              <a:rPr sz="1600" spc="9" dirty="0">
                <a:solidFill>
                  <a:srgbClr val="656565"/>
                </a:solidFill>
                <a:latin typeface="Arial"/>
                <a:cs typeface="Arial"/>
              </a:rPr>
              <a:t> </a:t>
            </a:r>
            <a:r>
              <a:rPr sz="1600" spc="-4" dirty="0">
                <a:solidFill>
                  <a:srgbClr val="656565"/>
                </a:solidFill>
                <a:latin typeface="Arial"/>
                <a:cs typeface="Arial"/>
              </a:rPr>
              <a:t>SS</a:t>
            </a:r>
            <a:r>
              <a:rPr sz="1600" dirty="0">
                <a:solidFill>
                  <a:srgbClr val="656565"/>
                </a:solidFill>
                <a:latin typeface="Arial"/>
                <a:cs typeface="Arial"/>
              </a:rPr>
              <a:t>T</a:t>
            </a:r>
            <a:r>
              <a:rPr sz="1600" spc="-39" dirty="0">
                <a:solidFill>
                  <a:srgbClr val="656565"/>
                </a:solidFill>
                <a:latin typeface="Arial"/>
                <a:cs typeface="Arial"/>
              </a:rPr>
              <a:t> </a:t>
            </a:r>
            <a:r>
              <a:rPr sz="1600" dirty="0">
                <a:solidFill>
                  <a:srgbClr val="656565"/>
                </a:solidFill>
                <a:latin typeface="Arial"/>
                <a:cs typeface="Arial"/>
              </a:rPr>
              <a:t>f</a:t>
            </a:r>
            <a:r>
              <a:rPr sz="1600" spc="-4" dirty="0">
                <a:solidFill>
                  <a:srgbClr val="656565"/>
                </a:solidFill>
                <a:latin typeface="Arial"/>
                <a:cs typeface="Arial"/>
              </a:rPr>
              <a:t>o</a:t>
            </a:r>
            <a:r>
              <a:rPr sz="1600" dirty="0">
                <a:solidFill>
                  <a:srgbClr val="656565"/>
                </a:solidFill>
                <a:latin typeface="Arial"/>
                <a:cs typeface="Arial"/>
              </a:rPr>
              <a:t>r</a:t>
            </a:r>
            <a:r>
              <a:rPr sz="1600" spc="-4" dirty="0">
                <a:solidFill>
                  <a:srgbClr val="656565"/>
                </a:solidFill>
                <a:latin typeface="Arial"/>
                <a:cs typeface="Arial"/>
              </a:rPr>
              <a:t>e</a:t>
            </a:r>
            <a:r>
              <a:rPr sz="1600" dirty="0">
                <a:solidFill>
                  <a:srgbClr val="656565"/>
                </a:solidFill>
                <a:latin typeface="Arial"/>
                <a:cs typeface="Arial"/>
              </a:rPr>
              <a:t>c</a:t>
            </a:r>
            <a:r>
              <a:rPr sz="1600" spc="-4" dirty="0">
                <a:solidFill>
                  <a:srgbClr val="656565"/>
                </a:solidFill>
                <a:latin typeface="Arial"/>
                <a:cs typeface="Arial"/>
              </a:rPr>
              <a:t>a</a:t>
            </a:r>
            <a:r>
              <a:rPr sz="1600" dirty="0">
                <a:solidFill>
                  <a:srgbClr val="656565"/>
                </a:solidFill>
                <a:latin typeface="Arial"/>
                <a:cs typeface="Arial"/>
              </a:rPr>
              <a:t>st</a:t>
            </a:r>
            <a:r>
              <a:rPr sz="1600" spc="4" dirty="0">
                <a:solidFill>
                  <a:srgbClr val="656565"/>
                </a:solidFill>
                <a:latin typeface="Arial"/>
                <a:cs typeface="Arial"/>
              </a:rPr>
              <a:t> </a:t>
            </a:r>
            <a:r>
              <a:rPr sz="1600" spc="-4" dirty="0">
                <a:solidFill>
                  <a:srgbClr val="656565"/>
                </a:solidFill>
                <a:latin typeface="Arial"/>
                <a:cs typeface="Arial"/>
              </a:rPr>
              <a:t>inno</a:t>
            </a:r>
            <a:r>
              <a:rPr sz="1600" dirty="0">
                <a:solidFill>
                  <a:srgbClr val="656565"/>
                </a:solidFill>
                <a:latin typeface="Arial"/>
                <a:cs typeface="Arial"/>
              </a:rPr>
              <a:t>v</a:t>
            </a:r>
            <a:r>
              <a:rPr sz="1600" spc="-4" dirty="0">
                <a:solidFill>
                  <a:srgbClr val="656565"/>
                </a:solidFill>
                <a:latin typeface="Arial"/>
                <a:cs typeface="Arial"/>
              </a:rPr>
              <a:t>a</a:t>
            </a:r>
            <a:r>
              <a:rPr sz="1600" dirty="0">
                <a:solidFill>
                  <a:srgbClr val="656565"/>
                </a:solidFill>
                <a:latin typeface="Arial"/>
                <a:cs typeface="Arial"/>
              </a:rPr>
              <a:t>t</a:t>
            </a:r>
            <a:r>
              <a:rPr sz="1600" spc="-4" dirty="0">
                <a:solidFill>
                  <a:srgbClr val="656565"/>
                </a:solidFill>
                <a:latin typeface="Arial"/>
                <a:cs typeface="Arial"/>
              </a:rPr>
              <a:t>io</a:t>
            </a:r>
            <a:r>
              <a:rPr sz="1600" dirty="0">
                <a:solidFill>
                  <a:srgbClr val="656565"/>
                </a:solidFill>
                <a:latin typeface="Arial"/>
                <a:cs typeface="Arial"/>
              </a:rPr>
              <a:t>n</a:t>
            </a:r>
            <a:r>
              <a:rPr sz="1600" spc="18" dirty="0">
                <a:solidFill>
                  <a:srgbClr val="656565"/>
                </a:solidFill>
                <a:latin typeface="Arial"/>
                <a:cs typeface="Arial"/>
              </a:rPr>
              <a:t> </a:t>
            </a:r>
            <a:r>
              <a:rPr sz="1600" spc="-4" dirty="0">
                <a:solidFill>
                  <a:srgbClr val="656565"/>
                </a:solidFill>
                <a:latin typeface="Arial"/>
                <a:cs typeface="Arial"/>
              </a:rPr>
              <a:t>R</a:t>
            </a:r>
            <a:r>
              <a:rPr sz="1600" dirty="0">
                <a:solidFill>
                  <a:srgbClr val="656565"/>
                </a:solidFill>
                <a:latin typeface="Arial"/>
                <a:cs typeface="Arial"/>
              </a:rPr>
              <a:t>M</a:t>
            </a:r>
            <a:r>
              <a:rPr sz="1600" spc="-4" dirty="0">
                <a:solidFill>
                  <a:srgbClr val="656565"/>
                </a:solidFill>
                <a:latin typeface="Arial"/>
                <a:cs typeface="Arial"/>
              </a:rPr>
              <a:t>S</a:t>
            </a:r>
            <a:r>
              <a:rPr sz="1600" dirty="0">
                <a:solidFill>
                  <a:srgbClr val="656565"/>
                </a:solidFill>
                <a:latin typeface="Arial"/>
                <a:cs typeface="Arial"/>
              </a:rPr>
              <a:t>D</a:t>
            </a:r>
            <a:r>
              <a:rPr sz="1600" spc="9" dirty="0">
                <a:solidFill>
                  <a:srgbClr val="656565"/>
                </a:solidFill>
                <a:latin typeface="Arial"/>
                <a:cs typeface="Arial"/>
              </a:rPr>
              <a:t> </a:t>
            </a:r>
            <a:r>
              <a:rPr sz="1600" spc="-4" dirty="0">
                <a:solidFill>
                  <a:srgbClr val="656565"/>
                </a:solidFill>
                <a:latin typeface="Arial"/>
                <a:cs typeface="Arial"/>
              </a:rPr>
              <a:t>i</a:t>
            </a:r>
            <a:r>
              <a:rPr sz="1600" dirty="0">
                <a:solidFill>
                  <a:srgbClr val="656565"/>
                </a:solidFill>
                <a:latin typeface="Arial"/>
                <a:cs typeface="Arial"/>
              </a:rPr>
              <a:t>n</a:t>
            </a:r>
            <a:r>
              <a:rPr sz="1600" spc="-4" dirty="0">
                <a:solidFill>
                  <a:srgbClr val="656565"/>
                </a:solidFill>
                <a:latin typeface="Arial"/>
                <a:cs typeface="Arial"/>
              </a:rPr>
              <a:t> </a:t>
            </a:r>
            <a:r>
              <a:rPr sz="1600" dirty="0">
                <a:solidFill>
                  <a:srgbClr val="656565"/>
                </a:solidFill>
                <a:latin typeface="Arial"/>
                <a:cs typeface="Arial"/>
              </a:rPr>
              <a:t>t</a:t>
            </a:r>
            <a:r>
              <a:rPr sz="1600" spc="-4" dirty="0">
                <a:solidFill>
                  <a:srgbClr val="656565"/>
                </a:solidFill>
                <a:latin typeface="Arial"/>
                <a:cs typeface="Arial"/>
              </a:rPr>
              <a:t>h</a:t>
            </a:r>
            <a:r>
              <a:rPr sz="1600" dirty="0">
                <a:solidFill>
                  <a:srgbClr val="656565"/>
                </a:solidFill>
                <a:latin typeface="Arial"/>
                <a:cs typeface="Arial"/>
              </a:rPr>
              <a:t>e </a:t>
            </a:r>
            <a:r>
              <a:rPr sz="1600" spc="-4" dirty="0">
                <a:solidFill>
                  <a:srgbClr val="656565"/>
                </a:solidFill>
                <a:latin typeface="Arial"/>
                <a:cs typeface="Arial"/>
              </a:rPr>
              <a:t>ABo</a:t>
            </a:r>
            <a:r>
              <a:rPr sz="1600" dirty="0">
                <a:solidFill>
                  <a:srgbClr val="656565"/>
                </a:solidFill>
                <a:latin typeface="Arial"/>
                <a:cs typeface="Arial"/>
              </a:rPr>
              <a:t>M</a:t>
            </a:r>
            <a:r>
              <a:rPr sz="1600" spc="-9" dirty="0">
                <a:solidFill>
                  <a:srgbClr val="656565"/>
                </a:solidFill>
                <a:latin typeface="Arial"/>
                <a:cs typeface="Arial"/>
              </a:rPr>
              <a:t> </a:t>
            </a:r>
            <a:r>
              <a:rPr sz="1600" dirty="0">
                <a:solidFill>
                  <a:srgbClr val="656565"/>
                </a:solidFill>
                <a:latin typeface="Arial"/>
                <a:cs typeface="Arial"/>
              </a:rPr>
              <a:t>r</a:t>
            </a:r>
            <a:r>
              <a:rPr sz="1600" spc="-4" dirty="0">
                <a:solidFill>
                  <a:srgbClr val="656565"/>
                </a:solidFill>
                <a:latin typeface="Arial"/>
                <a:cs typeface="Arial"/>
              </a:rPr>
              <a:t>egiona</a:t>
            </a:r>
            <a:r>
              <a:rPr sz="1600" dirty="0">
                <a:solidFill>
                  <a:srgbClr val="656565"/>
                </a:solidFill>
                <a:latin typeface="Arial"/>
                <a:cs typeface="Arial"/>
              </a:rPr>
              <a:t>l</a:t>
            </a:r>
            <a:r>
              <a:rPr sz="1600" spc="18" dirty="0">
                <a:solidFill>
                  <a:srgbClr val="656565"/>
                </a:solidFill>
                <a:latin typeface="Arial"/>
                <a:cs typeface="Arial"/>
              </a:rPr>
              <a:t> </a:t>
            </a:r>
            <a:r>
              <a:rPr sz="1600" spc="-4" dirty="0">
                <a:solidFill>
                  <a:srgbClr val="656565"/>
                </a:solidFill>
                <a:latin typeface="Arial"/>
                <a:cs typeface="Arial"/>
              </a:rPr>
              <a:t>0</a:t>
            </a:r>
            <a:r>
              <a:rPr sz="1600" dirty="0">
                <a:solidFill>
                  <a:srgbClr val="656565"/>
                </a:solidFill>
                <a:latin typeface="Arial"/>
                <a:cs typeface="Arial"/>
              </a:rPr>
              <a:t>.</a:t>
            </a:r>
            <a:r>
              <a:rPr sz="1600" spc="-4" dirty="0">
                <a:solidFill>
                  <a:srgbClr val="656565"/>
                </a:solidFill>
                <a:latin typeface="Arial"/>
                <a:cs typeface="Arial"/>
              </a:rPr>
              <a:t>1</a:t>
            </a:r>
            <a:r>
              <a:rPr sz="1600" dirty="0">
                <a:solidFill>
                  <a:srgbClr val="656565"/>
                </a:solidFill>
                <a:latin typeface="SimSun"/>
                <a:cs typeface="SimSun"/>
              </a:rPr>
              <a:t>°</a:t>
            </a:r>
            <a:r>
              <a:rPr sz="1600" spc="-351" dirty="0">
                <a:solidFill>
                  <a:srgbClr val="656565"/>
                </a:solidFill>
                <a:latin typeface="SimSun"/>
                <a:cs typeface="SimSun"/>
              </a:rPr>
              <a:t> </a:t>
            </a:r>
            <a:r>
              <a:rPr sz="1600" dirty="0">
                <a:solidFill>
                  <a:srgbClr val="656565"/>
                </a:solidFill>
                <a:latin typeface="Arial"/>
                <a:cs typeface="Arial"/>
              </a:rPr>
              <a:t>r</a:t>
            </a:r>
            <a:r>
              <a:rPr sz="1600" spc="-4" dirty="0">
                <a:solidFill>
                  <a:srgbClr val="656565"/>
                </a:solidFill>
                <a:latin typeface="Arial"/>
                <a:cs typeface="Arial"/>
              </a:rPr>
              <a:t>e</a:t>
            </a:r>
            <a:r>
              <a:rPr sz="1600" dirty="0">
                <a:solidFill>
                  <a:srgbClr val="656565"/>
                </a:solidFill>
                <a:latin typeface="Arial"/>
                <a:cs typeface="Arial"/>
              </a:rPr>
              <a:t>s</a:t>
            </a:r>
            <a:r>
              <a:rPr sz="1600" spc="-4" dirty="0">
                <a:solidFill>
                  <a:srgbClr val="656565"/>
                </a:solidFill>
                <a:latin typeface="Arial"/>
                <a:cs typeface="Arial"/>
              </a:rPr>
              <a:t>olu</a:t>
            </a:r>
            <a:r>
              <a:rPr sz="1600" dirty="0">
                <a:solidFill>
                  <a:srgbClr val="656565"/>
                </a:solidFill>
                <a:latin typeface="Arial"/>
                <a:cs typeface="Arial"/>
              </a:rPr>
              <a:t>t</a:t>
            </a:r>
            <a:r>
              <a:rPr sz="1600" spc="-4" dirty="0">
                <a:solidFill>
                  <a:srgbClr val="656565"/>
                </a:solidFill>
                <a:latin typeface="Arial"/>
                <a:cs typeface="Arial"/>
              </a:rPr>
              <a:t>io</a:t>
            </a:r>
            <a:r>
              <a:rPr sz="1600" dirty="0">
                <a:solidFill>
                  <a:srgbClr val="656565"/>
                </a:solidFill>
                <a:latin typeface="Arial"/>
                <a:cs typeface="Arial"/>
              </a:rPr>
              <a:t>n</a:t>
            </a:r>
            <a:r>
              <a:rPr sz="1600" spc="18" dirty="0">
                <a:solidFill>
                  <a:srgbClr val="656565"/>
                </a:solidFill>
                <a:latin typeface="Arial"/>
                <a:cs typeface="Arial"/>
              </a:rPr>
              <a:t> </a:t>
            </a:r>
            <a:r>
              <a:rPr sz="1600" spc="-4" dirty="0">
                <a:solidFill>
                  <a:srgbClr val="656565"/>
                </a:solidFill>
                <a:latin typeface="Arial"/>
                <a:cs typeface="Arial"/>
              </a:rPr>
              <a:t>o</a:t>
            </a:r>
            <a:r>
              <a:rPr sz="1600" dirty="0">
                <a:solidFill>
                  <a:srgbClr val="656565"/>
                </a:solidFill>
                <a:latin typeface="Arial"/>
                <a:cs typeface="Arial"/>
              </a:rPr>
              <a:t>c</a:t>
            </a:r>
            <a:r>
              <a:rPr sz="1600" spc="-4" dirty="0">
                <a:solidFill>
                  <a:srgbClr val="656565"/>
                </a:solidFill>
                <a:latin typeface="Arial"/>
                <a:cs typeface="Arial"/>
              </a:rPr>
              <a:t>ea</a:t>
            </a:r>
            <a:r>
              <a:rPr sz="1600" dirty="0">
                <a:solidFill>
                  <a:srgbClr val="656565"/>
                </a:solidFill>
                <a:latin typeface="Arial"/>
                <a:cs typeface="Arial"/>
              </a:rPr>
              <a:t>n</a:t>
            </a:r>
            <a:r>
              <a:rPr sz="1600" spc="9" dirty="0">
                <a:solidFill>
                  <a:srgbClr val="656565"/>
                </a:solidFill>
                <a:latin typeface="Arial"/>
                <a:cs typeface="Arial"/>
              </a:rPr>
              <a:t> </a:t>
            </a:r>
            <a:r>
              <a:rPr sz="1600" dirty="0">
                <a:solidFill>
                  <a:srgbClr val="656565"/>
                </a:solidFill>
                <a:latin typeface="Arial"/>
                <a:cs typeface="Arial"/>
              </a:rPr>
              <a:t>m</a:t>
            </a:r>
            <a:r>
              <a:rPr sz="1600" spc="-4" dirty="0">
                <a:solidFill>
                  <a:srgbClr val="656565"/>
                </a:solidFill>
                <a:latin typeface="Arial"/>
                <a:cs typeface="Arial"/>
              </a:rPr>
              <a:t>ode</a:t>
            </a:r>
            <a:r>
              <a:rPr sz="1600" dirty="0">
                <a:solidFill>
                  <a:srgbClr val="656565"/>
                </a:solidFill>
                <a:latin typeface="Arial"/>
                <a:cs typeface="Arial"/>
              </a:rPr>
              <a:t>l</a:t>
            </a:r>
            <a:r>
              <a:rPr sz="1600" spc="9" dirty="0">
                <a:solidFill>
                  <a:srgbClr val="656565"/>
                </a:solidFill>
                <a:latin typeface="Arial"/>
                <a:cs typeface="Arial"/>
              </a:rPr>
              <a:t> </a:t>
            </a:r>
            <a:r>
              <a:rPr sz="1600" spc="-4" dirty="0">
                <a:solidFill>
                  <a:srgbClr val="656565"/>
                </a:solidFill>
                <a:latin typeface="Arial"/>
                <a:cs typeface="Arial"/>
              </a:rPr>
              <a:t>du</a:t>
            </a:r>
            <a:r>
              <a:rPr sz="1600" dirty="0">
                <a:solidFill>
                  <a:srgbClr val="656565"/>
                </a:solidFill>
                <a:latin typeface="Arial"/>
                <a:cs typeface="Arial"/>
              </a:rPr>
              <a:t>r</a:t>
            </a:r>
            <a:r>
              <a:rPr sz="1600" spc="-4" dirty="0">
                <a:solidFill>
                  <a:srgbClr val="656565"/>
                </a:solidFill>
                <a:latin typeface="Arial"/>
                <a:cs typeface="Arial"/>
              </a:rPr>
              <a:t>in</a:t>
            </a:r>
            <a:r>
              <a:rPr sz="1600" dirty="0">
                <a:solidFill>
                  <a:srgbClr val="656565"/>
                </a:solidFill>
                <a:latin typeface="Arial"/>
                <a:cs typeface="Arial"/>
              </a:rPr>
              <a:t>g</a:t>
            </a:r>
            <a:r>
              <a:rPr sz="1600" spc="9" dirty="0">
                <a:solidFill>
                  <a:srgbClr val="656565"/>
                </a:solidFill>
                <a:latin typeface="Arial"/>
                <a:cs typeface="Arial"/>
              </a:rPr>
              <a:t> </a:t>
            </a:r>
            <a:r>
              <a:rPr sz="1600" spc="-4" dirty="0">
                <a:solidFill>
                  <a:srgbClr val="656565"/>
                </a:solidFill>
                <a:latin typeface="Arial"/>
                <a:cs typeface="Arial"/>
              </a:rPr>
              <a:t>201</a:t>
            </a:r>
            <a:r>
              <a:rPr sz="1600" dirty="0">
                <a:solidFill>
                  <a:srgbClr val="656565"/>
                </a:solidFill>
                <a:latin typeface="Arial"/>
                <a:cs typeface="Arial"/>
              </a:rPr>
              <a:t>2</a:t>
            </a:r>
            <a:endParaRPr sz="1600" dirty="0">
              <a:latin typeface="Arial"/>
              <a:cs typeface="Arial"/>
            </a:endParaRPr>
          </a:p>
        </p:txBody>
      </p:sp>
      <p:sp>
        <p:nvSpPr>
          <p:cNvPr id="6" name="object 6"/>
          <p:cNvSpPr/>
          <p:nvPr/>
        </p:nvSpPr>
        <p:spPr>
          <a:xfrm>
            <a:off x="533400" y="2743200"/>
            <a:ext cx="6801312" cy="33305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209800"/>
            <a:ext cx="7239000" cy="1200329"/>
          </a:xfrm>
          <a:prstGeom prst="rect">
            <a:avLst/>
          </a:prstGeom>
        </p:spPr>
        <p:txBody>
          <a:bodyPr vert="horz" wrap="square" lIns="0" tIns="0" rIns="0" bIns="0" rtlCol="0">
            <a:spAutoFit/>
          </a:bodyPr>
          <a:lstStyle/>
          <a:p>
            <a:pPr marL="640283" marR="4454" indent="-629705" algn="l"/>
            <a:r>
              <a:rPr dirty="0"/>
              <a:t>H</a:t>
            </a:r>
            <a:r>
              <a:rPr spc="-4" dirty="0"/>
              <a:t>i</a:t>
            </a:r>
            <a:r>
              <a:rPr dirty="0"/>
              <a:t>gh</a:t>
            </a:r>
            <a:r>
              <a:rPr spc="-114" dirty="0">
                <a:latin typeface="Times New Roman"/>
                <a:cs typeface="Times New Roman"/>
              </a:rPr>
              <a:t> </a:t>
            </a:r>
            <a:r>
              <a:rPr spc="-57" dirty="0"/>
              <a:t>r</a:t>
            </a:r>
            <a:r>
              <a:rPr spc="4" dirty="0"/>
              <a:t>es</a:t>
            </a:r>
            <a:r>
              <a:rPr dirty="0"/>
              <a:t>o</a:t>
            </a:r>
            <a:r>
              <a:rPr spc="-4" dirty="0"/>
              <a:t>l</a:t>
            </a:r>
            <a:r>
              <a:rPr dirty="0"/>
              <a:t>ut</a:t>
            </a:r>
            <a:r>
              <a:rPr spc="-4" dirty="0"/>
              <a:t>i</a:t>
            </a:r>
            <a:r>
              <a:rPr dirty="0"/>
              <a:t>on</a:t>
            </a:r>
            <a:r>
              <a:rPr spc="-92" dirty="0">
                <a:latin typeface="Times New Roman"/>
                <a:cs typeface="Times New Roman"/>
              </a:rPr>
              <a:t> </a:t>
            </a:r>
            <a:r>
              <a:rPr dirty="0"/>
              <a:t>S</a:t>
            </a:r>
            <a:r>
              <a:rPr spc="-22" dirty="0"/>
              <a:t>S</a:t>
            </a:r>
            <a:r>
              <a:rPr dirty="0"/>
              <a:t>T</a:t>
            </a:r>
            <a:r>
              <a:rPr spc="-105" dirty="0">
                <a:latin typeface="Times New Roman"/>
                <a:cs typeface="Times New Roman"/>
              </a:rPr>
              <a:t> </a:t>
            </a:r>
            <a:r>
              <a:rPr spc="-4" dirty="0"/>
              <a:t>fi</a:t>
            </a:r>
            <a:r>
              <a:rPr spc="4" dirty="0"/>
              <a:t>e</a:t>
            </a:r>
            <a:r>
              <a:rPr spc="-4" dirty="0"/>
              <a:t>l</a:t>
            </a:r>
            <a:r>
              <a:rPr dirty="0"/>
              <a:t>ds</a:t>
            </a:r>
            <a:r>
              <a:rPr spc="-88" dirty="0">
                <a:latin typeface="Times New Roman"/>
                <a:cs typeface="Times New Roman"/>
              </a:rPr>
              <a:t> </a:t>
            </a:r>
            <a:r>
              <a:rPr spc="-4" dirty="0"/>
              <a:t>f</a:t>
            </a:r>
            <a:r>
              <a:rPr spc="-61" dirty="0"/>
              <a:t>r</a:t>
            </a:r>
            <a:r>
              <a:rPr dirty="0"/>
              <a:t>om</a:t>
            </a:r>
            <a:r>
              <a:rPr dirty="0">
                <a:latin typeface="Times New Roman"/>
                <a:cs typeface="Times New Roman"/>
              </a:rPr>
              <a:t> </a:t>
            </a:r>
            <a:r>
              <a:rPr spc="-4" dirty="0"/>
              <a:t>mic</a:t>
            </a:r>
            <a:r>
              <a:rPr spc="-66" dirty="0"/>
              <a:t>r</a:t>
            </a:r>
            <a:r>
              <a:rPr spc="-9" dirty="0"/>
              <a:t>o</a:t>
            </a:r>
            <a:r>
              <a:rPr spc="-48" dirty="0"/>
              <a:t>w</a:t>
            </a:r>
            <a:r>
              <a:rPr spc="-61" dirty="0"/>
              <a:t>a</a:t>
            </a:r>
            <a:r>
              <a:rPr spc="-39" dirty="0"/>
              <a:t>v</a:t>
            </a:r>
            <a:r>
              <a:rPr dirty="0"/>
              <a:t>e</a:t>
            </a:r>
            <a:r>
              <a:rPr spc="-96" dirty="0">
                <a:latin typeface="Times New Roman"/>
                <a:cs typeface="Times New Roman"/>
              </a:rPr>
              <a:t> </a:t>
            </a:r>
            <a:r>
              <a:rPr dirty="0"/>
              <a:t>o</a:t>
            </a:r>
            <a:r>
              <a:rPr spc="-22" dirty="0"/>
              <a:t>b</a:t>
            </a:r>
            <a:r>
              <a:rPr spc="4" dirty="0"/>
              <a:t>se</a:t>
            </a:r>
            <a:r>
              <a:rPr spc="22" dirty="0"/>
              <a:t>r</a:t>
            </a:r>
            <a:r>
              <a:rPr spc="-53" dirty="0"/>
              <a:t>v</a:t>
            </a:r>
            <a:r>
              <a:rPr spc="-31" dirty="0"/>
              <a:t>a</a:t>
            </a:r>
            <a:r>
              <a:rPr dirty="0"/>
              <a:t>t</a:t>
            </a:r>
            <a:r>
              <a:rPr spc="-4" dirty="0"/>
              <a:t>i</a:t>
            </a:r>
            <a:r>
              <a:rPr dirty="0"/>
              <a:t>ons</a:t>
            </a:r>
          </a:p>
        </p:txBody>
      </p:sp>
      <p:sp>
        <p:nvSpPr>
          <p:cNvPr id="4" name="object 4"/>
          <p:cNvSpPr txBox="1"/>
          <p:nvPr/>
        </p:nvSpPr>
        <p:spPr>
          <a:xfrm>
            <a:off x="3124200" y="4038600"/>
            <a:ext cx="3977051" cy="1034129"/>
          </a:xfrm>
          <a:prstGeom prst="rect">
            <a:avLst/>
          </a:prstGeom>
        </p:spPr>
        <p:txBody>
          <a:bodyPr vert="horz" wrap="square" lIns="0" tIns="0" rIns="0" bIns="0" rtlCol="0">
            <a:spAutoFit/>
          </a:bodyPr>
          <a:lstStyle/>
          <a:p>
            <a:pPr marL="878022" marR="4454" indent="-867445" algn="r">
              <a:lnSpc>
                <a:spcPct val="120000"/>
              </a:lnSpc>
            </a:pPr>
            <a:r>
              <a:rPr sz="2800" spc="-9" dirty="0">
                <a:solidFill>
                  <a:srgbClr val="898989"/>
                </a:solidFill>
                <a:latin typeface="Calibri"/>
                <a:cs typeface="Calibri"/>
              </a:rPr>
              <a:t>E</a:t>
            </a:r>
            <a:r>
              <a:rPr sz="2800" spc="-4" dirty="0">
                <a:solidFill>
                  <a:srgbClr val="898989"/>
                </a:solidFill>
                <a:latin typeface="Calibri"/>
                <a:cs typeface="Calibri"/>
              </a:rPr>
              <a:t>mm</a:t>
            </a:r>
            <a:r>
              <a:rPr sz="2800" dirty="0">
                <a:solidFill>
                  <a:srgbClr val="898989"/>
                </a:solidFill>
                <a:latin typeface="Calibri"/>
                <a:cs typeface="Calibri"/>
              </a:rPr>
              <a:t>a</a:t>
            </a:r>
            <a:r>
              <a:rPr sz="2800" spc="-4" dirty="0">
                <a:solidFill>
                  <a:srgbClr val="898989"/>
                </a:solidFill>
                <a:latin typeface="Calibri"/>
                <a:cs typeface="Calibri"/>
              </a:rPr>
              <a:t>nu</a:t>
            </a:r>
            <a:r>
              <a:rPr sz="2800" dirty="0">
                <a:solidFill>
                  <a:srgbClr val="898989"/>
                </a:solidFill>
                <a:latin typeface="Calibri"/>
                <a:cs typeface="Calibri"/>
              </a:rPr>
              <a:t>e</a:t>
            </a:r>
            <a:r>
              <a:rPr sz="2800" spc="-4" dirty="0">
                <a:solidFill>
                  <a:srgbClr val="898989"/>
                </a:solidFill>
                <a:latin typeface="Calibri"/>
                <a:cs typeface="Calibri"/>
              </a:rPr>
              <a:t>ll</a:t>
            </a:r>
            <a:r>
              <a:rPr sz="2800" dirty="0">
                <a:solidFill>
                  <a:srgbClr val="898989"/>
                </a:solidFill>
                <a:latin typeface="Calibri"/>
                <a:cs typeface="Calibri"/>
              </a:rPr>
              <a:t>e</a:t>
            </a:r>
            <a:r>
              <a:rPr sz="2800" spc="-48" dirty="0">
                <a:solidFill>
                  <a:srgbClr val="898989"/>
                </a:solidFill>
                <a:latin typeface="Times New Roman"/>
                <a:cs typeface="Times New Roman"/>
              </a:rPr>
              <a:t> </a:t>
            </a:r>
            <a:r>
              <a:rPr sz="2800" spc="-4" dirty="0">
                <a:solidFill>
                  <a:srgbClr val="898989"/>
                </a:solidFill>
                <a:latin typeface="Calibri"/>
                <a:cs typeface="Calibri"/>
              </a:rPr>
              <a:t>Aut</a:t>
            </a:r>
            <a:r>
              <a:rPr sz="2800" spc="-35" dirty="0">
                <a:solidFill>
                  <a:srgbClr val="898989"/>
                </a:solidFill>
                <a:latin typeface="Calibri"/>
                <a:cs typeface="Calibri"/>
              </a:rPr>
              <a:t>r</a:t>
            </a:r>
            <a:r>
              <a:rPr sz="2800" spc="-9" dirty="0">
                <a:solidFill>
                  <a:srgbClr val="898989"/>
                </a:solidFill>
                <a:latin typeface="Calibri"/>
                <a:cs typeface="Calibri"/>
              </a:rPr>
              <a:t>e</a:t>
            </a:r>
            <a:r>
              <a:rPr sz="2800" dirty="0">
                <a:solidFill>
                  <a:srgbClr val="898989"/>
                </a:solidFill>
                <a:latin typeface="Calibri"/>
                <a:cs typeface="Calibri"/>
              </a:rPr>
              <a:t>t</a:t>
            </a:r>
            <a:r>
              <a:rPr sz="2800" dirty="0">
                <a:solidFill>
                  <a:srgbClr val="898989"/>
                </a:solidFill>
                <a:latin typeface="Times New Roman"/>
                <a:cs typeface="Times New Roman"/>
              </a:rPr>
              <a:t> </a:t>
            </a:r>
            <a:r>
              <a:rPr sz="2800" spc="-4" dirty="0" err="1" smtClean="0">
                <a:solidFill>
                  <a:srgbClr val="898989"/>
                </a:solidFill>
                <a:latin typeface="Calibri"/>
                <a:cs typeface="Calibri"/>
              </a:rPr>
              <a:t>I</a:t>
            </a:r>
            <a:r>
              <a:rPr sz="2800" spc="-9" dirty="0" err="1" smtClean="0">
                <a:solidFill>
                  <a:srgbClr val="898989"/>
                </a:solidFill>
                <a:latin typeface="Calibri"/>
                <a:cs typeface="Calibri"/>
              </a:rPr>
              <a:t>f</a:t>
            </a:r>
            <a:r>
              <a:rPr sz="2800" spc="-35" dirty="0" err="1" smtClean="0">
                <a:solidFill>
                  <a:srgbClr val="898989"/>
                </a:solidFill>
                <a:latin typeface="Calibri"/>
                <a:cs typeface="Calibri"/>
              </a:rPr>
              <a:t>r</a:t>
            </a:r>
            <a:r>
              <a:rPr sz="2800" dirty="0" err="1" smtClean="0">
                <a:solidFill>
                  <a:srgbClr val="898989"/>
                </a:solidFill>
                <a:latin typeface="Calibri"/>
                <a:cs typeface="Calibri"/>
              </a:rPr>
              <a:t>e</a:t>
            </a:r>
            <a:r>
              <a:rPr sz="2800" spc="-4" dirty="0" err="1" smtClean="0">
                <a:solidFill>
                  <a:srgbClr val="898989"/>
                </a:solidFill>
                <a:latin typeface="Calibri"/>
                <a:cs typeface="Calibri"/>
              </a:rPr>
              <a:t>m</a:t>
            </a:r>
            <a:r>
              <a:rPr sz="2800" dirty="0" err="1" smtClean="0">
                <a:solidFill>
                  <a:srgbClr val="898989"/>
                </a:solidFill>
                <a:latin typeface="Calibri"/>
                <a:cs typeface="Calibri"/>
              </a:rPr>
              <a:t>er</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0863" y="1089247"/>
            <a:ext cx="76562" cy="76944"/>
          </a:xfrm>
          <a:prstGeom prst="rect">
            <a:avLst/>
          </a:prstGeom>
        </p:spPr>
        <p:txBody>
          <a:bodyPr vert="horz" wrap="square" lIns="0" tIns="0" rIns="0" bIns="0" rtlCol="0">
            <a:spAutoFit/>
          </a:bodyPr>
          <a:lstStyle/>
          <a:p>
            <a:pPr marL="11135"/>
            <a:r>
              <a:rPr sz="500" spc="118" dirty="0">
                <a:latin typeface="Calibri"/>
                <a:cs typeface="Calibri"/>
              </a:rPr>
              <a:t>●</a:t>
            </a:r>
            <a:endParaRPr sz="500" dirty="0">
              <a:latin typeface="Calibri"/>
              <a:cs typeface="Calibri"/>
            </a:endParaRPr>
          </a:p>
        </p:txBody>
      </p:sp>
      <p:sp>
        <p:nvSpPr>
          <p:cNvPr id="3" name="object 3"/>
          <p:cNvSpPr txBox="1"/>
          <p:nvPr/>
        </p:nvSpPr>
        <p:spPr>
          <a:xfrm>
            <a:off x="4953000" y="1600200"/>
            <a:ext cx="3937784" cy="718145"/>
          </a:xfrm>
          <a:prstGeom prst="rect">
            <a:avLst/>
          </a:prstGeom>
        </p:spPr>
        <p:txBody>
          <a:bodyPr vert="horz" wrap="square" lIns="0" tIns="0" rIns="0" bIns="0" rtlCol="0">
            <a:spAutoFit/>
          </a:bodyPr>
          <a:lstStyle/>
          <a:p>
            <a:pPr marL="11135" marR="4454">
              <a:lnSpc>
                <a:spcPts val="1377"/>
              </a:lnSpc>
            </a:pPr>
            <a:r>
              <a:rPr sz="1200" dirty="0">
                <a:latin typeface="Arial"/>
                <a:cs typeface="Arial"/>
              </a:rPr>
              <a:t>I</a:t>
            </a:r>
            <a:r>
              <a:rPr sz="1200" spc="-4" dirty="0">
                <a:latin typeface="Arial"/>
                <a:cs typeface="Arial"/>
              </a:rPr>
              <a:t>n</a:t>
            </a:r>
            <a:r>
              <a:rPr sz="1200" dirty="0">
                <a:latin typeface="Arial"/>
                <a:cs typeface="Arial"/>
              </a:rPr>
              <a:t>t</a:t>
            </a:r>
            <a:r>
              <a:rPr sz="1200" spc="-4" dirty="0">
                <a:latin typeface="Arial"/>
                <a:cs typeface="Arial"/>
              </a:rPr>
              <a:t>e</a:t>
            </a:r>
            <a:r>
              <a:rPr sz="1200" dirty="0">
                <a:latin typeface="Arial"/>
                <a:cs typeface="Arial"/>
              </a:rPr>
              <a:t>r</a:t>
            </a:r>
            <a:r>
              <a:rPr sz="1200" spc="-4" dirty="0">
                <a:latin typeface="Arial"/>
                <a:cs typeface="Arial"/>
              </a:rPr>
              <a:t>a</a:t>
            </a:r>
            <a:r>
              <a:rPr sz="1200" spc="4" dirty="0">
                <a:latin typeface="Arial"/>
                <a:cs typeface="Arial"/>
              </a:rPr>
              <a:t>c</a:t>
            </a:r>
            <a:r>
              <a:rPr sz="1200" spc="-4" dirty="0">
                <a:latin typeface="Arial"/>
                <a:cs typeface="Arial"/>
              </a:rPr>
              <a:t>t</a:t>
            </a:r>
            <a:r>
              <a:rPr sz="1200" spc="4" dirty="0">
                <a:latin typeface="Arial"/>
                <a:cs typeface="Arial"/>
              </a:rPr>
              <a:t>i</a:t>
            </a:r>
            <a:r>
              <a:rPr sz="1200" spc="-4" dirty="0">
                <a:latin typeface="Arial"/>
                <a:cs typeface="Arial"/>
              </a:rPr>
              <a:t>on</a:t>
            </a:r>
            <a:r>
              <a:rPr sz="1200" dirty="0">
                <a:latin typeface="Arial"/>
                <a:cs typeface="Arial"/>
              </a:rPr>
              <a:t>s</a:t>
            </a:r>
            <a:r>
              <a:rPr sz="1200" spc="4" dirty="0">
                <a:latin typeface="Arial"/>
                <a:cs typeface="Arial"/>
              </a:rPr>
              <a:t> </a:t>
            </a:r>
            <a:r>
              <a:rPr sz="1200" spc="-4" dirty="0">
                <a:latin typeface="Arial"/>
                <a:cs typeface="Arial"/>
              </a:rPr>
              <a:t>o</a:t>
            </a:r>
            <a:r>
              <a:rPr sz="1200" dirty="0">
                <a:latin typeface="Arial"/>
                <a:cs typeface="Arial"/>
              </a:rPr>
              <a:t>f</a:t>
            </a:r>
            <a:r>
              <a:rPr sz="1200" spc="9" dirty="0">
                <a:latin typeface="Arial"/>
                <a:cs typeface="Arial"/>
              </a:rPr>
              <a:t> </a:t>
            </a:r>
            <a:r>
              <a:rPr sz="1200" spc="4" dirty="0">
                <a:latin typeface="Arial"/>
                <a:cs typeface="Arial"/>
              </a:rPr>
              <a:t>s</a:t>
            </a:r>
            <a:r>
              <a:rPr sz="1200" spc="-4" dirty="0">
                <a:latin typeface="Arial"/>
                <a:cs typeface="Arial"/>
              </a:rPr>
              <a:t>ha</a:t>
            </a:r>
            <a:r>
              <a:rPr sz="1200" dirty="0">
                <a:latin typeface="Arial"/>
                <a:cs typeface="Arial"/>
              </a:rPr>
              <a:t>rp</a:t>
            </a:r>
            <a:r>
              <a:rPr sz="1200" spc="-4" dirty="0">
                <a:latin typeface="Arial"/>
                <a:cs typeface="Arial"/>
              </a:rPr>
              <a:t> </a:t>
            </a:r>
            <a:r>
              <a:rPr sz="1200" dirty="0">
                <a:latin typeface="Arial"/>
                <a:cs typeface="Arial"/>
              </a:rPr>
              <a:t>SS</a:t>
            </a:r>
            <a:r>
              <a:rPr sz="1200" spc="-4" dirty="0">
                <a:latin typeface="Arial"/>
                <a:cs typeface="Arial"/>
              </a:rPr>
              <a:t>T</a:t>
            </a:r>
            <a:r>
              <a:rPr sz="1200" spc="-31" dirty="0">
                <a:latin typeface="Arial"/>
                <a:cs typeface="Arial"/>
              </a:rPr>
              <a:t> </a:t>
            </a:r>
            <a:r>
              <a:rPr sz="1200" spc="-4" dirty="0">
                <a:latin typeface="Arial"/>
                <a:cs typeface="Arial"/>
              </a:rPr>
              <a:t>g</a:t>
            </a:r>
            <a:r>
              <a:rPr sz="1200" dirty="0">
                <a:latin typeface="Arial"/>
                <a:cs typeface="Arial"/>
              </a:rPr>
              <a:t>r</a:t>
            </a:r>
            <a:r>
              <a:rPr sz="1200" spc="-4" dirty="0">
                <a:latin typeface="Arial"/>
                <a:cs typeface="Arial"/>
              </a:rPr>
              <a:t>adien</a:t>
            </a:r>
            <a:r>
              <a:rPr sz="1200" spc="9" dirty="0">
                <a:latin typeface="Arial"/>
                <a:cs typeface="Arial"/>
              </a:rPr>
              <a:t>t</a:t>
            </a:r>
            <a:r>
              <a:rPr sz="1200" dirty="0">
                <a:latin typeface="Arial"/>
                <a:cs typeface="Arial"/>
              </a:rPr>
              <a:t>s</a:t>
            </a:r>
            <a:r>
              <a:rPr sz="1200" spc="4" dirty="0">
                <a:latin typeface="Arial"/>
                <a:cs typeface="Arial"/>
              </a:rPr>
              <a:t> </a:t>
            </a:r>
            <a:r>
              <a:rPr sz="1200" spc="-4" dirty="0">
                <a:latin typeface="Arial"/>
                <a:cs typeface="Arial"/>
              </a:rPr>
              <a:t>an</a:t>
            </a:r>
            <a:r>
              <a:rPr sz="1200" dirty="0">
                <a:latin typeface="Arial"/>
                <a:cs typeface="Arial"/>
              </a:rPr>
              <a:t>d t</a:t>
            </a:r>
            <a:r>
              <a:rPr sz="1200" spc="-4" dirty="0">
                <a:latin typeface="Arial"/>
                <a:cs typeface="Arial"/>
              </a:rPr>
              <a:t>h</a:t>
            </a:r>
            <a:r>
              <a:rPr sz="1200" dirty="0">
                <a:latin typeface="Arial"/>
                <a:cs typeface="Arial"/>
              </a:rPr>
              <a:t>e</a:t>
            </a:r>
            <a:r>
              <a:rPr sz="1200" spc="4" dirty="0">
                <a:latin typeface="Arial"/>
                <a:cs typeface="Arial"/>
              </a:rPr>
              <a:t> </a:t>
            </a:r>
            <a:r>
              <a:rPr sz="1200" spc="-9" dirty="0">
                <a:latin typeface="Arial"/>
                <a:cs typeface="Arial"/>
              </a:rPr>
              <a:t>m</a:t>
            </a:r>
            <a:r>
              <a:rPr sz="1200" spc="-4" dirty="0">
                <a:latin typeface="Arial"/>
                <a:cs typeface="Arial"/>
              </a:rPr>
              <a:t>a</a:t>
            </a:r>
            <a:r>
              <a:rPr sz="1200" dirty="0">
                <a:latin typeface="Arial"/>
                <a:cs typeface="Arial"/>
              </a:rPr>
              <a:t>r</a:t>
            </a:r>
            <a:r>
              <a:rPr sz="1200" spc="-4" dirty="0">
                <a:latin typeface="Arial"/>
                <a:cs typeface="Arial"/>
              </a:rPr>
              <a:t>ine a</a:t>
            </a:r>
            <a:r>
              <a:rPr sz="1200" spc="9" dirty="0">
                <a:latin typeface="Arial"/>
                <a:cs typeface="Arial"/>
              </a:rPr>
              <a:t>t</a:t>
            </a:r>
            <a:r>
              <a:rPr sz="1200" spc="-9" dirty="0">
                <a:latin typeface="Arial"/>
                <a:cs typeface="Arial"/>
              </a:rPr>
              <a:t>m</a:t>
            </a:r>
            <a:r>
              <a:rPr sz="1200" spc="-4" dirty="0">
                <a:latin typeface="Arial"/>
                <a:cs typeface="Arial"/>
              </a:rPr>
              <a:t>o</a:t>
            </a:r>
            <a:r>
              <a:rPr sz="1200" spc="4" dirty="0">
                <a:latin typeface="Arial"/>
                <a:cs typeface="Arial"/>
              </a:rPr>
              <a:t>s</a:t>
            </a:r>
            <a:r>
              <a:rPr sz="1200" spc="-4" dirty="0">
                <a:latin typeface="Arial"/>
                <a:cs typeface="Arial"/>
              </a:rPr>
              <a:t>phe</a:t>
            </a:r>
            <a:r>
              <a:rPr sz="1200" dirty="0">
                <a:latin typeface="Arial"/>
                <a:cs typeface="Arial"/>
              </a:rPr>
              <a:t>r</a:t>
            </a:r>
            <a:r>
              <a:rPr sz="1200" spc="-4" dirty="0">
                <a:latin typeface="Arial"/>
                <a:cs typeface="Arial"/>
              </a:rPr>
              <a:t>iqu</a:t>
            </a:r>
            <a:r>
              <a:rPr sz="1200" dirty="0">
                <a:latin typeface="Arial"/>
                <a:cs typeface="Arial"/>
              </a:rPr>
              <a:t>e </a:t>
            </a:r>
            <a:r>
              <a:rPr sz="1200" spc="-4" dirty="0">
                <a:latin typeface="Arial"/>
                <a:cs typeface="Arial"/>
              </a:rPr>
              <a:t>b</a:t>
            </a:r>
            <a:r>
              <a:rPr sz="1200" spc="4" dirty="0">
                <a:latin typeface="Arial"/>
                <a:cs typeface="Arial"/>
              </a:rPr>
              <a:t>o</a:t>
            </a:r>
            <a:r>
              <a:rPr sz="1200" spc="-9" dirty="0">
                <a:latin typeface="Arial"/>
                <a:cs typeface="Arial"/>
              </a:rPr>
              <a:t>u</a:t>
            </a:r>
            <a:r>
              <a:rPr sz="1200" spc="-4" dirty="0">
                <a:latin typeface="Arial"/>
                <a:cs typeface="Arial"/>
              </a:rPr>
              <a:t>nda</a:t>
            </a:r>
            <a:r>
              <a:rPr sz="1200" dirty="0">
                <a:latin typeface="Arial"/>
                <a:cs typeface="Arial"/>
              </a:rPr>
              <a:t>ry</a:t>
            </a:r>
            <a:r>
              <a:rPr sz="1200" spc="13" dirty="0">
                <a:latin typeface="Arial"/>
                <a:cs typeface="Arial"/>
              </a:rPr>
              <a:t> </a:t>
            </a:r>
            <a:r>
              <a:rPr sz="1200" spc="-4" dirty="0">
                <a:latin typeface="Arial"/>
                <a:cs typeface="Arial"/>
              </a:rPr>
              <a:t>la</a:t>
            </a:r>
            <a:r>
              <a:rPr sz="1200" spc="4" dirty="0">
                <a:latin typeface="Arial"/>
                <a:cs typeface="Arial"/>
              </a:rPr>
              <a:t>y</a:t>
            </a:r>
            <a:r>
              <a:rPr sz="1200" spc="-4" dirty="0">
                <a:latin typeface="Arial"/>
                <a:cs typeface="Arial"/>
              </a:rPr>
              <a:t>e</a:t>
            </a:r>
            <a:r>
              <a:rPr sz="1200" dirty="0">
                <a:latin typeface="Arial"/>
                <a:cs typeface="Arial"/>
              </a:rPr>
              <a:t>r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deepe</a:t>
            </a:r>
            <a:r>
              <a:rPr sz="1200" dirty="0">
                <a:latin typeface="Arial"/>
                <a:cs typeface="Arial"/>
              </a:rPr>
              <a:t>r </a:t>
            </a:r>
            <a:r>
              <a:rPr sz="1200" spc="-4" dirty="0">
                <a:latin typeface="Arial"/>
                <a:cs typeface="Arial"/>
              </a:rPr>
              <a:t>a</a:t>
            </a:r>
            <a:r>
              <a:rPr sz="1200" spc="9" dirty="0">
                <a:latin typeface="Arial"/>
                <a:cs typeface="Arial"/>
              </a:rPr>
              <a:t>t</a:t>
            </a:r>
            <a:r>
              <a:rPr sz="1200" spc="-9" dirty="0">
                <a:latin typeface="Arial"/>
                <a:cs typeface="Arial"/>
              </a:rPr>
              <a:t>m</a:t>
            </a:r>
            <a:r>
              <a:rPr sz="1200" spc="-4" dirty="0">
                <a:latin typeface="Arial"/>
                <a:cs typeface="Arial"/>
              </a:rPr>
              <a:t>o</a:t>
            </a:r>
            <a:r>
              <a:rPr sz="1200" spc="4" dirty="0">
                <a:latin typeface="Arial"/>
                <a:cs typeface="Arial"/>
              </a:rPr>
              <a:t>s</a:t>
            </a:r>
            <a:r>
              <a:rPr sz="1200" spc="-4" dirty="0">
                <a:latin typeface="Arial"/>
                <a:cs typeface="Arial"/>
              </a:rPr>
              <a:t>phe</a:t>
            </a:r>
            <a:r>
              <a:rPr sz="1200" dirty="0">
                <a:latin typeface="Arial"/>
                <a:cs typeface="Arial"/>
              </a:rPr>
              <a:t>re M</a:t>
            </a:r>
            <a:r>
              <a:rPr sz="1200" spc="-9" dirty="0">
                <a:latin typeface="Arial"/>
                <a:cs typeface="Arial"/>
              </a:rPr>
              <a:t>a</a:t>
            </a:r>
            <a:r>
              <a:rPr sz="1200" spc="4" dirty="0">
                <a:latin typeface="Arial"/>
                <a:cs typeface="Arial"/>
              </a:rPr>
              <a:t>j</a:t>
            </a:r>
            <a:r>
              <a:rPr sz="1200" spc="-4" dirty="0">
                <a:latin typeface="Arial"/>
                <a:cs typeface="Arial"/>
              </a:rPr>
              <a:t>o</a:t>
            </a:r>
            <a:r>
              <a:rPr sz="1200" dirty="0">
                <a:latin typeface="Arial"/>
                <a:cs typeface="Arial"/>
              </a:rPr>
              <a:t>r </a:t>
            </a:r>
            <a:r>
              <a:rPr sz="1200" spc="4" dirty="0">
                <a:latin typeface="Arial"/>
                <a:cs typeface="Arial"/>
              </a:rPr>
              <a:t>c</a:t>
            </a:r>
            <a:r>
              <a:rPr sz="1200" spc="-4" dirty="0">
                <a:latin typeface="Arial"/>
                <a:cs typeface="Arial"/>
              </a:rPr>
              <a:t>on</a:t>
            </a:r>
            <a:r>
              <a:rPr sz="1200" spc="9" dirty="0">
                <a:latin typeface="Arial"/>
                <a:cs typeface="Arial"/>
              </a:rPr>
              <a:t>t</a:t>
            </a:r>
            <a:r>
              <a:rPr sz="1200" spc="-9" dirty="0">
                <a:latin typeface="Arial"/>
                <a:cs typeface="Arial"/>
              </a:rPr>
              <a:t>r</a:t>
            </a:r>
            <a:r>
              <a:rPr sz="1200" spc="-4" dirty="0">
                <a:latin typeface="Arial"/>
                <a:cs typeface="Arial"/>
              </a:rPr>
              <a:t>ibu</a:t>
            </a:r>
            <a:r>
              <a:rPr sz="1200" spc="9" dirty="0">
                <a:latin typeface="Arial"/>
                <a:cs typeface="Arial"/>
              </a:rPr>
              <a:t>t</a:t>
            </a:r>
            <a:r>
              <a:rPr sz="1200" spc="-4" dirty="0">
                <a:latin typeface="Arial"/>
                <a:cs typeface="Arial"/>
              </a:rPr>
              <a:t>io</a:t>
            </a:r>
            <a:r>
              <a:rPr sz="1200" dirty="0">
                <a:latin typeface="Arial"/>
                <a:cs typeface="Arial"/>
              </a:rPr>
              <a:t>n</a:t>
            </a:r>
            <a:r>
              <a:rPr sz="1200" spc="4" dirty="0">
                <a:latin typeface="Arial"/>
                <a:cs typeface="Arial"/>
              </a:rPr>
              <a:t> </a:t>
            </a:r>
            <a:r>
              <a:rPr sz="1200" spc="-4" dirty="0">
                <a:latin typeface="Arial"/>
                <a:cs typeface="Arial"/>
              </a:rPr>
              <a:t>i</a:t>
            </a:r>
            <a:r>
              <a:rPr sz="1200" dirty="0">
                <a:latin typeface="Arial"/>
                <a:cs typeface="Arial"/>
              </a:rPr>
              <a:t>n</a:t>
            </a:r>
            <a:r>
              <a:rPr sz="1200" spc="4" dirty="0">
                <a:latin typeface="Arial"/>
                <a:cs typeface="Arial"/>
              </a:rPr>
              <a:t> </a:t>
            </a:r>
            <a:r>
              <a:rPr sz="1200" spc="-9" dirty="0">
                <a:latin typeface="Arial"/>
                <a:cs typeface="Arial"/>
              </a:rPr>
              <a:t>m</a:t>
            </a:r>
            <a:r>
              <a:rPr sz="1200" spc="-4" dirty="0">
                <a:latin typeface="Arial"/>
                <a:cs typeface="Arial"/>
              </a:rPr>
              <a:t>e</a:t>
            </a:r>
            <a:r>
              <a:rPr sz="1200" spc="9" dirty="0">
                <a:latin typeface="Arial"/>
                <a:cs typeface="Arial"/>
              </a:rPr>
              <a:t>t</a:t>
            </a:r>
            <a:r>
              <a:rPr sz="1200" spc="-4" dirty="0">
                <a:latin typeface="Arial"/>
                <a:cs typeface="Arial"/>
              </a:rPr>
              <a:t>hod</a:t>
            </a:r>
            <a:r>
              <a:rPr sz="1200" dirty="0">
                <a:latin typeface="Arial"/>
                <a:cs typeface="Arial"/>
              </a:rPr>
              <a:t>s</a:t>
            </a:r>
            <a:r>
              <a:rPr sz="1200" spc="4" dirty="0">
                <a:latin typeface="Arial"/>
                <a:cs typeface="Arial"/>
              </a:rPr>
              <a:t> </a:t>
            </a:r>
            <a:r>
              <a:rPr sz="1200" spc="-4" dirty="0">
                <a:latin typeface="Arial"/>
                <a:cs typeface="Arial"/>
              </a:rPr>
              <a:t>ai</a:t>
            </a:r>
            <a:r>
              <a:rPr sz="1200" dirty="0">
                <a:latin typeface="Arial"/>
                <a:cs typeface="Arial"/>
              </a:rPr>
              <a:t>m</a:t>
            </a:r>
            <a:r>
              <a:rPr sz="1200" spc="-4" dirty="0">
                <a:latin typeface="Arial"/>
                <a:cs typeface="Arial"/>
              </a:rPr>
              <a:t>in</a:t>
            </a:r>
            <a:r>
              <a:rPr sz="1200" dirty="0">
                <a:latin typeface="Arial"/>
                <a:cs typeface="Arial"/>
              </a:rPr>
              <a:t>g to</a:t>
            </a:r>
            <a:r>
              <a:rPr sz="1200" spc="4" dirty="0">
                <a:latin typeface="Arial"/>
                <a:cs typeface="Arial"/>
              </a:rPr>
              <a:t> </a:t>
            </a:r>
            <a:r>
              <a:rPr sz="1200" spc="-9" dirty="0">
                <a:latin typeface="Arial"/>
                <a:cs typeface="Arial"/>
              </a:rPr>
              <a:t>r</a:t>
            </a:r>
            <a:r>
              <a:rPr sz="1200" spc="-4" dirty="0">
                <a:latin typeface="Arial"/>
                <a:cs typeface="Arial"/>
              </a:rPr>
              <a:t>e</a:t>
            </a:r>
            <a:r>
              <a:rPr sz="1200" spc="9" dirty="0">
                <a:latin typeface="Arial"/>
                <a:cs typeface="Arial"/>
              </a:rPr>
              <a:t>t</a:t>
            </a:r>
            <a:r>
              <a:rPr sz="1200" dirty="0">
                <a:latin typeface="Arial"/>
                <a:cs typeface="Arial"/>
              </a:rPr>
              <a:t>r</a:t>
            </a:r>
            <a:r>
              <a:rPr sz="1200" spc="-4" dirty="0">
                <a:latin typeface="Arial"/>
                <a:cs typeface="Arial"/>
              </a:rPr>
              <a:t>ie</a:t>
            </a:r>
            <a:r>
              <a:rPr sz="1200" spc="4" dirty="0">
                <a:latin typeface="Arial"/>
                <a:cs typeface="Arial"/>
              </a:rPr>
              <a:t>v</a:t>
            </a:r>
            <a:r>
              <a:rPr sz="1200" dirty="0">
                <a:latin typeface="Arial"/>
                <a:cs typeface="Arial"/>
              </a:rPr>
              <a:t>e</a:t>
            </a:r>
            <a:r>
              <a:rPr sz="1200" spc="-4" dirty="0">
                <a:latin typeface="Arial"/>
                <a:cs typeface="Arial"/>
              </a:rPr>
              <a:t> ho</a:t>
            </a:r>
            <a:r>
              <a:rPr sz="1200" dirty="0">
                <a:latin typeface="Arial"/>
                <a:cs typeface="Arial"/>
              </a:rPr>
              <a:t>r</a:t>
            </a:r>
            <a:r>
              <a:rPr sz="1200" spc="-4" dirty="0">
                <a:latin typeface="Arial"/>
                <a:cs typeface="Arial"/>
              </a:rPr>
              <a:t>i</a:t>
            </a:r>
            <a:r>
              <a:rPr sz="1200" spc="4" dirty="0">
                <a:latin typeface="Arial"/>
                <a:cs typeface="Arial"/>
              </a:rPr>
              <a:t>z</a:t>
            </a:r>
            <a:r>
              <a:rPr sz="1200" spc="-4" dirty="0">
                <a:latin typeface="Arial"/>
                <a:cs typeface="Arial"/>
              </a:rPr>
              <a:t>on</a:t>
            </a:r>
            <a:r>
              <a:rPr sz="1200" spc="9" dirty="0">
                <a:latin typeface="Arial"/>
                <a:cs typeface="Arial"/>
              </a:rPr>
              <a:t>t</a:t>
            </a:r>
            <a:r>
              <a:rPr sz="1200" spc="-4" dirty="0">
                <a:latin typeface="Arial"/>
                <a:cs typeface="Arial"/>
              </a:rPr>
              <a:t>al </a:t>
            </a:r>
            <a:r>
              <a:rPr sz="1200" spc="4" dirty="0">
                <a:latin typeface="Arial"/>
                <a:cs typeface="Arial"/>
              </a:rPr>
              <a:t>v</a:t>
            </a:r>
            <a:r>
              <a:rPr sz="1200" spc="-4" dirty="0">
                <a:latin typeface="Arial"/>
                <a:cs typeface="Arial"/>
              </a:rPr>
              <a:t>elo</a:t>
            </a:r>
            <a:r>
              <a:rPr sz="1200" spc="4" dirty="0">
                <a:latin typeface="Arial"/>
                <a:cs typeface="Arial"/>
              </a:rPr>
              <a:t>c</a:t>
            </a:r>
            <a:r>
              <a:rPr sz="1200" spc="-4" dirty="0">
                <a:latin typeface="Arial"/>
                <a:cs typeface="Arial"/>
              </a:rPr>
              <a:t>i</a:t>
            </a:r>
            <a:r>
              <a:rPr sz="1200" dirty="0">
                <a:latin typeface="Arial"/>
                <a:cs typeface="Arial"/>
              </a:rPr>
              <a:t>t</a:t>
            </a:r>
            <a:r>
              <a:rPr sz="1200" spc="-4" dirty="0">
                <a:latin typeface="Arial"/>
                <a:cs typeface="Arial"/>
              </a:rPr>
              <a:t>ie</a:t>
            </a:r>
            <a:r>
              <a:rPr sz="1200" dirty="0">
                <a:latin typeface="Arial"/>
                <a:cs typeface="Arial"/>
              </a:rPr>
              <a:t>s</a:t>
            </a:r>
            <a:r>
              <a:rPr sz="1200" spc="4" dirty="0">
                <a:latin typeface="Arial"/>
                <a:cs typeface="Arial"/>
              </a:rPr>
              <a:t> </a:t>
            </a:r>
            <a:r>
              <a:rPr sz="1200" dirty="0">
                <a:latin typeface="Arial"/>
                <a:cs typeface="Arial"/>
              </a:rPr>
              <a:t>fr</a:t>
            </a:r>
            <a:r>
              <a:rPr sz="1200" spc="-4" dirty="0">
                <a:latin typeface="Arial"/>
                <a:cs typeface="Arial"/>
              </a:rPr>
              <a:t>o</a:t>
            </a:r>
            <a:r>
              <a:rPr sz="1200" dirty="0">
                <a:latin typeface="Arial"/>
                <a:cs typeface="Arial"/>
              </a:rPr>
              <a:t>m s</a:t>
            </a:r>
            <a:r>
              <a:rPr sz="1200" spc="4" dirty="0">
                <a:latin typeface="Arial"/>
                <a:cs typeface="Arial"/>
              </a:rPr>
              <a:t>u</a:t>
            </a:r>
            <a:r>
              <a:rPr sz="1200" spc="-9" dirty="0">
                <a:latin typeface="Arial"/>
                <a:cs typeface="Arial"/>
              </a:rPr>
              <a:t>r</a:t>
            </a:r>
            <a:r>
              <a:rPr sz="1200" dirty="0">
                <a:latin typeface="Arial"/>
                <a:cs typeface="Arial"/>
              </a:rPr>
              <a:t>f</a:t>
            </a:r>
            <a:r>
              <a:rPr sz="1200" spc="-4" dirty="0">
                <a:latin typeface="Arial"/>
                <a:cs typeface="Arial"/>
              </a:rPr>
              <a:t>a</a:t>
            </a:r>
            <a:r>
              <a:rPr sz="1200" spc="4" dirty="0">
                <a:latin typeface="Arial"/>
                <a:cs typeface="Arial"/>
              </a:rPr>
              <a:t>c</a:t>
            </a:r>
            <a:r>
              <a:rPr sz="1200" dirty="0">
                <a:latin typeface="Arial"/>
                <a:cs typeface="Arial"/>
              </a:rPr>
              <a:t>e</a:t>
            </a:r>
            <a:r>
              <a:rPr sz="1200" spc="-4" dirty="0">
                <a:latin typeface="Arial"/>
                <a:cs typeface="Arial"/>
              </a:rPr>
              <a:t> da</a:t>
            </a:r>
            <a:r>
              <a:rPr sz="1200" spc="9" dirty="0">
                <a:latin typeface="Arial"/>
                <a:cs typeface="Arial"/>
              </a:rPr>
              <a:t>t</a:t>
            </a:r>
            <a:r>
              <a:rPr sz="1200" dirty="0">
                <a:latin typeface="Arial"/>
                <a:cs typeface="Arial"/>
              </a:rPr>
              <a:t>a</a:t>
            </a:r>
          </a:p>
        </p:txBody>
      </p:sp>
      <p:sp>
        <p:nvSpPr>
          <p:cNvPr id="4" name="object 4"/>
          <p:cNvSpPr txBox="1"/>
          <p:nvPr/>
        </p:nvSpPr>
        <p:spPr>
          <a:xfrm>
            <a:off x="250863" y="1451165"/>
            <a:ext cx="76562" cy="76944"/>
          </a:xfrm>
          <a:prstGeom prst="rect">
            <a:avLst/>
          </a:prstGeom>
        </p:spPr>
        <p:txBody>
          <a:bodyPr vert="horz" wrap="square" lIns="0" tIns="0" rIns="0" bIns="0" rtlCol="0">
            <a:spAutoFit/>
          </a:bodyPr>
          <a:lstStyle/>
          <a:p>
            <a:pPr marL="11135"/>
            <a:r>
              <a:rPr sz="500" spc="118" dirty="0">
                <a:latin typeface="Calibri"/>
                <a:cs typeface="Calibri"/>
              </a:rPr>
              <a:t>●</a:t>
            </a:r>
            <a:endParaRPr sz="500" dirty="0">
              <a:latin typeface="Calibri"/>
              <a:cs typeface="Calibri"/>
            </a:endParaRPr>
          </a:p>
        </p:txBody>
      </p:sp>
      <p:sp>
        <p:nvSpPr>
          <p:cNvPr id="5" name="object 5"/>
          <p:cNvSpPr txBox="1"/>
          <p:nvPr/>
        </p:nvSpPr>
        <p:spPr>
          <a:xfrm>
            <a:off x="4953000" y="2362200"/>
            <a:ext cx="1535584" cy="184666"/>
          </a:xfrm>
          <a:prstGeom prst="rect">
            <a:avLst/>
          </a:prstGeom>
        </p:spPr>
        <p:txBody>
          <a:bodyPr vert="horz" wrap="square" lIns="0" tIns="0" rIns="0" bIns="0" rtlCol="0">
            <a:spAutoFit/>
          </a:bodyPr>
          <a:lstStyle/>
          <a:p>
            <a:pPr marL="11135"/>
            <a:r>
              <a:rPr sz="1200" spc="-44" dirty="0">
                <a:latin typeface="Arial"/>
                <a:cs typeface="Arial"/>
              </a:rPr>
              <a:t>W</a:t>
            </a:r>
            <a:r>
              <a:rPr sz="1200" dirty="0">
                <a:latin typeface="Arial"/>
                <a:cs typeface="Arial"/>
              </a:rPr>
              <a:t>e</a:t>
            </a:r>
            <a:r>
              <a:rPr sz="1200" spc="4" dirty="0">
                <a:latin typeface="Arial"/>
                <a:cs typeface="Arial"/>
              </a:rPr>
              <a:t> </a:t>
            </a:r>
            <a:r>
              <a:rPr sz="1200" spc="-4" dirty="0">
                <a:latin typeface="Arial"/>
                <a:cs typeface="Arial"/>
              </a:rPr>
              <a:t>a</a:t>
            </a:r>
            <a:r>
              <a:rPr sz="1200" dirty="0">
                <a:latin typeface="Arial"/>
                <a:cs typeface="Arial"/>
              </a:rPr>
              <a:t>re</a:t>
            </a:r>
            <a:r>
              <a:rPr sz="1200" spc="-4" dirty="0">
                <a:latin typeface="Arial"/>
                <a:cs typeface="Arial"/>
              </a:rPr>
              <a:t> p</a:t>
            </a:r>
            <a:r>
              <a:rPr sz="1200" dirty="0">
                <a:latin typeface="Arial"/>
                <a:cs typeface="Arial"/>
              </a:rPr>
              <a:t>r</a:t>
            </a:r>
            <a:r>
              <a:rPr sz="1200" spc="-4" dirty="0">
                <a:latin typeface="Arial"/>
                <a:cs typeface="Arial"/>
              </a:rPr>
              <a:t>o</a:t>
            </a:r>
            <a:r>
              <a:rPr sz="1200" spc="4" dirty="0">
                <a:latin typeface="Arial"/>
                <a:cs typeface="Arial"/>
              </a:rPr>
              <a:t>v</a:t>
            </a:r>
            <a:r>
              <a:rPr sz="1200" spc="-4" dirty="0">
                <a:latin typeface="Arial"/>
                <a:cs typeface="Arial"/>
              </a:rPr>
              <a:t>ide</a:t>
            </a:r>
            <a:r>
              <a:rPr sz="1200" dirty="0">
                <a:latin typeface="Arial"/>
                <a:cs typeface="Arial"/>
              </a:rPr>
              <a:t>d</a:t>
            </a:r>
            <a:r>
              <a:rPr sz="1200" spc="9" dirty="0">
                <a:latin typeface="Arial"/>
                <a:cs typeface="Arial"/>
              </a:rPr>
              <a:t> </a:t>
            </a:r>
            <a:r>
              <a:rPr sz="1200" spc="4" dirty="0">
                <a:latin typeface="Arial"/>
                <a:cs typeface="Arial"/>
              </a:rPr>
              <a:t>w</a:t>
            </a:r>
            <a:r>
              <a:rPr sz="1200" spc="-4" dirty="0">
                <a:latin typeface="Arial"/>
                <a:cs typeface="Arial"/>
              </a:rPr>
              <a:t>i</a:t>
            </a:r>
            <a:r>
              <a:rPr sz="1200" dirty="0">
                <a:latin typeface="Arial"/>
                <a:cs typeface="Arial"/>
              </a:rPr>
              <a:t>th </a:t>
            </a:r>
            <a:r>
              <a:rPr sz="1200" spc="-4" dirty="0">
                <a:latin typeface="Arial"/>
                <a:cs typeface="Arial"/>
              </a:rPr>
              <a:t>:</a:t>
            </a:r>
            <a:endParaRPr sz="1200" dirty="0">
              <a:latin typeface="Arial"/>
              <a:cs typeface="Arial"/>
            </a:endParaRPr>
          </a:p>
        </p:txBody>
      </p:sp>
      <p:sp>
        <p:nvSpPr>
          <p:cNvPr id="6" name="object 6"/>
          <p:cNvSpPr txBox="1"/>
          <p:nvPr/>
        </p:nvSpPr>
        <p:spPr>
          <a:xfrm>
            <a:off x="250863" y="2177306"/>
            <a:ext cx="76562" cy="76944"/>
          </a:xfrm>
          <a:prstGeom prst="rect">
            <a:avLst/>
          </a:prstGeom>
        </p:spPr>
        <p:txBody>
          <a:bodyPr vert="horz" wrap="square" lIns="0" tIns="0" rIns="0" bIns="0" rtlCol="0">
            <a:spAutoFit/>
          </a:bodyPr>
          <a:lstStyle/>
          <a:p>
            <a:pPr marL="11135"/>
            <a:r>
              <a:rPr sz="500" spc="118" dirty="0">
                <a:latin typeface="Calibri"/>
                <a:cs typeface="Calibri"/>
              </a:rPr>
              <a:t>●</a:t>
            </a:r>
            <a:endParaRPr sz="500" dirty="0">
              <a:latin typeface="Calibri"/>
              <a:cs typeface="Calibri"/>
            </a:endParaRPr>
          </a:p>
        </p:txBody>
      </p:sp>
      <p:sp>
        <p:nvSpPr>
          <p:cNvPr id="7" name="object 7"/>
          <p:cNvSpPr txBox="1"/>
          <p:nvPr/>
        </p:nvSpPr>
        <p:spPr>
          <a:xfrm>
            <a:off x="4953000" y="2590800"/>
            <a:ext cx="3962400" cy="897682"/>
          </a:xfrm>
          <a:prstGeom prst="rect">
            <a:avLst/>
          </a:prstGeom>
        </p:spPr>
        <p:txBody>
          <a:bodyPr vert="horz" wrap="square" lIns="0" tIns="0" rIns="0" bIns="0" rtlCol="0">
            <a:spAutoFit/>
          </a:bodyPr>
          <a:lstStyle/>
          <a:p>
            <a:pPr marL="11135" marR="73493">
              <a:lnSpc>
                <a:spcPts val="1385"/>
              </a:lnSpc>
            </a:pPr>
            <a:r>
              <a:rPr sz="1200" spc="-4" dirty="0">
                <a:latin typeface="Arial"/>
                <a:cs typeface="Arial"/>
              </a:rPr>
              <a:t>Lo</a:t>
            </a:r>
            <a:r>
              <a:rPr sz="1200" dirty="0">
                <a:latin typeface="Arial"/>
                <a:cs typeface="Arial"/>
              </a:rPr>
              <a:t>w</a:t>
            </a:r>
            <a:r>
              <a:rPr sz="1200" spc="13" dirty="0">
                <a:latin typeface="Arial"/>
                <a:cs typeface="Arial"/>
              </a:rPr>
              <a:t> </a:t>
            </a:r>
            <a:r>
              <a:rPr sz="1200" spc="-9" dirty="0">
                <a:latin typeface="Arial"/>
                <a:cs typeface="Arial"/>
              </a:rPr>
              <a:t>r</a:t>
            </a:r>
            <a:r>
              <a:rPr sz="1200" spc="-4" dirty="0">
                <a:latin typeface="Arial"/>
                <a:cs typeface="Arial"/>
              </a:rPr>
              <a:t>e</a:t>
            </a:r>
            <a:r>
              <a:rPr sz="1200" spc="4" dirty="0">
                <a:latin typeface="Arial"/>
                <a:cs typeface="Arial"/>
              </a:rPr>
              <a:t>s</a:t>
            </a:r>
            <a:r>
              <a:rPr sz="1200" spc="-4" dirty="0">
                <a:latin typeface="Arial"/>
                <a:cs typeface="Arial"/>
              </a:rPr>
              <a:t>olu</a:t>
            </a:r>
            <a:r>
              <a:rPr sz="1200" spc="9" dirty="0">
                <a:latin typeface="Arial"/>
                <a:cs typeface="Arial"/>
              </a:rPr>
              <a:t>t</a:t>
            </a:r>
            <a:r>
              <a:rPr sz="1200" spc="-4" dirty="0">
                <a:latin typeface="Arial"/>
                <a:cs typeface="Arial"/>
              </a:rPr>
              <a:t>io</a:t>
            </a:r>
            <a:r>
              <a:rPr sz="1200" dirty="0">
                <a:latin typeface="Arial"/>
                <a:cs typeface="Arial"/>
              </a:rPr>
              <a:t>n</a:t>
            </a:r>
            <a:r>
              <a:rPr sz="1200" spc="4" dirty="0">
                <a:latin typeface="Arial"/>
                <a:cs typeface="Arial"/>
              </a:rPr>
              <a:t> </a:t>
            </a:r>
            <a:r>
              <a:rPr sz="1200" dirty="0">
                <a:latin typeface="Arial"/>
                <a:cs typeface="Arial"/>
              </a:rPr>
              <a:t>(</a:t>
            </a:r>
            <a:r>
              <a:rPr sz="1200" spc="-4" dirty="0">
                <a:latin typeface="Arial"/>
                <a:cs typeface="Arial"/>
              </a:rPr>
              <a:t>L</a:t>
            </a:r>
            <a:r>
              <a:rPr sz="1200" spc="4" dirty="0">
                <a:latin typeface="Arial"/>
                <a:cs typeface="Arial"/>
              </a:rPr>
              <a:t>R</a:t>
            </a:r>
            <a:r>
              <a:rPr sz="1200" spc="-4" dirty="0">
                <a:latin typeface="Arial"/>
                <a:cs typeface="Arial"/>
              </a:rPr>
              <a:t>,</a:t>
            </a:r>
            <a:r>
              <a:rPr sz="1200" spc="9" dirty="0">
                <a:latin typeface="Arial"/>
                <a:cs typeface="Arial"/>
              </a:rPr>
              <a:t> </a:t>
            </a:r>
            <a:r>
              <a:rPr sz="1200" dirty="0">
                <a:latin typeface="Arial"/>
                <a:cs typeface="Arial"/>
              </a:rPr>
              <a:t>~ </a:t>
            </a:r>
            <a:r>
              <a:rPr sz="1200" spc="-4" dirty="0">
                <a:latin typeface="Arial"/>
                <a:cs typeface="Arial"/>
              </a:rPr>
              <a:t>6</a:t>
            </a:r>
            <a:r>
              <a:rPr sz="1200" dirty="0">
                <a:latin typeface="Arial"/>
                <a:cs typeface="Arial"/>
              </a:rPr>
              <a:t>0</a:t>
            </a:r>
            <a:r>
              <a:rPr sz="1200" spc="4" dirty="0">
                <a:latin typeface="Arial"/>
                <a:cs typeface="Arial"/>
              </a:rPr>
              <a:t> </a:t>
            </a:r>
            <a:r>
              <a:rPr sz="1200" dirty="0">
                <a:latin typeface="Arial"/>
                <a:cs typeface="Arial"/>
              </a:rPr>
              <a:t>km) S</a:t>
            </a:r>
            <a:r>
              <a:rPr sz="1200" spc="-4" dirty="0">
                <a:latin typeface="Arial"/>
                <a:cs typeface="Arial"/>
              </a:rPr>
              <a:t>ST</a:t>
            </a:r>
            <a:r>
              <a:rPr sz="1200" spc="-22" dirty="0">
                <a:latin typeface="Arial"/>
                <a:cs typeface="Arial"/>
              </a:rPr>
              <a:t> </a:t>
            </a:r>
            <a:r>
              <a:rPr sz="1200" spc="-4" dirty="0">
                <a:latin typeface="Arial"/>
                <a:cs typeface="Arial"/>
              </a:rPr>
              <a:t>obs</a:t>
            </a:r>
            <a:r>
              <a:rPr sz="1200" spc="4" dirty="0">
                <a:latin typeface="Arial"/>
                <a:cs typeface="Arial"/>
              </a:rPr>
              <a:t>e</a:t>
            </a:r>
            <a:r>
              <a:rPr sz="1200" spc="-9" dirty="0">
                <a:latin typeface="Arial"/>
                <a:cs typeface="Arial"/>
              </a:rPr>
              <a:t>r</a:t>
            </a:r>
            <a:r>
              <a:rPr sz="1200" spc="4" dirty="0">
                <a:latin typeface="Arial"/>
                <a:cs typeface="Arial"/>
              </a:rPr>
              <a:t>v</a:t>
            </a:r>
            <a:r>
              <a:rPr sz="1200" spc="-4" dirty="0">
                <a:latin typeface="Arial"/>
                <a:cs typeface="Arial"/>
              </a:rPr>
              <a:t>a</a:t>
            </a:r>
            <a:r>
              <a:rPr sz="1200" spc="9" dirty="0">
                <a:latin typeface="Arial"/>
                <a:cs typeface="Arial"/>
              </a:rPr>
              <a:t>t</a:t>
            </a:r>
            <a:r>
              <a:rPr sz="1200" spc="-4" dirty="0">
                <a:latin typeface="Arial"/>
                <a:cs typeface="Arial"/>
              </a:rPr>
              <a:t>ion</a:t>
            </a:r>
            <a:r>
              <a:rPr sz="1200" dirty="0">
                <a:latin typeface="Arial"/>
                <a:cs typeface="Arial"/>
              </a:rPr>
              <a:t>s</a:t>
            </a:r>
            <a:r>
              <a:rPr sz="1200" spc="4" dirty="0">
                <a:latin typeface="Arial"/>
                <a:cs typeface="Arial"/>
              </a:rPr>
              <a:t> w</a:t>
            </a:r>
            <a:r>
              <a:rPr sz="1200" spc="-4" dirty="0">
                <a:latin typeface="Arial"/>
                <a:cs typeface="Arial"/>
              </a:rPr>
              <a:t>i</a:t>
            </a:r>
            <a:r>
              <a:rPr sz="1200" dirty="0">
                <a:latin typeface="Arial"/>
                <a:cs typeface="Arial"/>
              </a:rPr>
              <a:t>th</a:t>
            </a:r>
            <a:r>
              <a:rPr sz="1200" spc="4" dirty="0">
                <a:latin typeface="Arial"/>
                <a:cs typeface="Arial"/>
              </a:rPr>
              <a:t> </a:t>
            </a:r>
            <a:r>
              <a:rPr sz="1200" dirty="0">
                <a:latin typeface="Arial"/>
                <a:cs typeface="Arial"/>
              </a:rPr>
              <a:t>a </a:t>
            </a:r>
            <a:r>
              <a:rPr sz="1200" spc="-4" dirty="0">
                <a:latin typeface="Arial"/>
                <a:cs typeface="Arial"/>
              </a:rPr>
              <a:t>globa</a:t>
            </a:r>
            <a:r>
              <a:rPr sz="1200" dirty="0">
                <a:latin typeface="Arial"/>
                <a:cs typeface="Arial"/>
              </a:rPr>
              <a:t>l</a:t>
            </a:r>
            <a:r>
              <a:rPr sz="1200" spc="4" dirty="0">
                <a:latin typeface="Arial"/>
                <a:cs typeface="Arial"/>
              </a:rPr>
              <a:t>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quas</a:t>
            </a:r>
            <a:r>
              <a:rPr sz="1200" dirty="0">
                <a:latin typeface="Arial"/>
                <a:cs typeface="Arial"/>
              </a:rPr>
              <a:t>i</a:t>
            </a:r>
            <a:r>
              <a:rPr sz="1200" spc="4" dirty="0">
                <a:latin typeface="Arial"/>
                <a:cs typeface="Arial"/>
              </a:rPr>
              <a:t> </a:t>
            </a:r>
            <a:r>
              <a:rPr sz="1200" spc="-4" dirty="0">
                <a:latin typeface="Arial"/>
                <a:cs typeface="Arial"/>
              </a:rPr>
              <a:t>dai</a:t>
            </a:r>
            <a:r>
              <a:rPr sz="1200" spc="4" dirty="0">
                <a:latin typeface="Arial"/>
                <a:cs typeface="Arial"/>
              </a:rPr>
              <a:t>l</a:t>
            </a:r>
            <a:r>
              <a:rPr sz="1200" dirty="0">
                <a:latin typeface="Arial"/>
                <a:cs typeface="Arial"/>
              </a:rPr>
              <a:t>y</a:t>
            </a:r>
            <a:r>
              <a:rPr sz="1200" spc="4" dirty="0">
                <a:latin typeface="Arial"/>
                <a:cs typeface="Arial"/>
              </a:rPr>
              <a:t> c</a:t>
            </a:r>
            <a:r>
              <a:rPr sz="1200" spc="-4" dirty="0">
                <a:latin typeface="Arial"/>
                <a:cs typeface="Arial"/>
              </a:rPr>
              <a:t>o</a:t>
            </a:r>
            <a:r>
              <a:rPr sz="1200" spc="4" dirty="0">
                <a:latin typeface="Arial"/>
                <a:cs typeface="Arial"/>
              </a:rPr>
              <a:t>v</a:t>
            </a:r>
            <a:r>
              <a:rPr sz="1200" spc="-4" dirty="0">
                <a:latin typeface="Arial"/>
                <a:cs typeface="Arial"/>
              </a:rPr>
              <a:t>e</a:t>
            </a:r>
            <a:r>
              <a:rPr sz="1200" dirty="0">
                <a:latin typeface="Arial"/>
                <a:cs typeface="Arial"/>
              </a:rPr>
              <a:t>r</a:t>
            </a:r>
            <a:r>
              <a:rPr sz="1200" spc="-9" dirty="0">
                <a:latin typeface="Arial"/>
                <a:cs typeface="Arial"/>
              </a:rPr>
              <a:t>a</a:t>
            </a:r>
            <a:r>
              <a:rPr sz="1200" spc="-4" dirty="0">
                <a:latin typeface="Arial"/>
                <a:cs typeface="Arial"/>
              </a:rPr>
              <a:t>ge</a:t>
            </a:r>
            <a:endParaRPr sz="1200" dirty="0">
              <a:latin typeface="Arial"/>
              <a:cs typeface="Arial"/>
            </a:endParaRPr>
          </a:p>
          <a:p>
            <a:pPr marL="11135">
              <a:lnSpc>
                <a:spcPts val="1298"/>
              </a:lnSpc>
            </a:pPr>
            <a:r>
              <a:rPr sz="1200" spc="4" dirty="0">
                <a:latin typeface="Arial"/>
                <a:cs typeface="Arial"/>
              </a:rPr>
              <a:t>D</a:t>
            </a:r>
            <a:r>
              <a:rPr sz="1200" spc="-4" dirty="0">
                <a:latin typeface="Arial"/>
                <a:cs typeface="Arial"/>
              </a:rPr>
              <a:t>i</a:t>
            </a:r>
            <a:r>
              <a:rPr sz="1200" spc="4" dirty="0">
                <a:latin typeface="Arial"/>
                <a:cs typeface="Arial"/>
              </a:rPr>
              <a:t>sc</a:t>
            </a:r>
            <a:r>
              <a:rPr sz="1200" spc="-4" dirty="0">
                <a:latin typeface="Arial"/>
                <a:cs typeface="Arial"/>
              </a:rPr>
              <a:t>on</a:t>
            </a:r>
            <a:r>
              <a:rPr sz="1200" dirty="0">
                <a:latin typeface="Arial"/>
                <a:cs typeface="Arial"/>
              </a:rPr>
              <a:t>t</a:t>
            </a:r>
            <a:r>
              <a:rPr sz="1200" spc="4" dirty="0">
                <a:latin typeface="Arial"/>
                <a:cs typeface="Arial"/>
              </a:rPr>
              <a:t>i</a:t>
            </a:r>
            <a:r>
              <a:rPr sz="1200" spc="-4" dirty="0">
                <a:latin typeface="Arial"/>
                <a:cs typeface="Arial"/>
              </a:rPr>
              <a:t>nuou</a:t>
            </a:r>
            <a:r>
              <a:rPr sz="1200" dirty="0">
                <a:latin typeface="Arial"/>
                <a:cs typeface="Arial"/>
              </a:rPr>
              <a:t>s</a:t>
            </a:r>
            <a:r>
              <a:rPr sz="1200" spc="9" dirty="0">
                <a:latin typeface="Arial"/>
                <a:cs typeface="Arial"/>
              </a:rPr>
              <a:t> </a:t>
            </a:r>
            <a:r>
              <a:rPr sz="1200" spc="-4" dirty="0">
                <a:latin typeface="Arial"/>
                <a:cs typeface="Arial"/>
              </a:rPr>
              <a:t>hig</a:t>
            </a:r>
            <a:r>
              <a:rPr sz="1200" dirty="0">
                <a:latin typeface="Arial"/>
                <a:cs typeface="Arial"/>
              </a:rPr>
              <a:t>h</a:t>
            </a:r>
            <a:r>
              <a:rPr sz="1200" spc="4" dirty="0">
                <a:latin typeface="Arial"/>
                <a:cs typeface="Arial"/>
              </a:rPr>
              <a:t> </a:t>
            </a:r>
            <a:r>
              <a:rPr sz="1200" dirty="0">
                <a:latin typeface="Arial"/>
                <a:cs typeface="Arial"/>
              </a:rPr>
              <a:t>r</a:t>
            </a:r>
            <a:r>
              <a:rPr sz="1200" spc="-4" dirty="0">
                <a:latin typeface="Arial"/>
                <a:cs typeface="Arial"/>
              </a:rPr>
              <a:t>eso</a:t>
            </a:r>
            <a:r>
              <a:rPr sz="1200" spc="4" dirty="0">
                <a:latin typeface="Arial"/>
                <a:cs typeface="Arial"/>
              </a:rPr>
              <a:t>l</a:t>
            </a:r>
            <a:r>
              <a:rPr sz="1200" spc="-4" dirty="0">
                <a:latin typeface="Arial"/>
                <a:cs typeface="Arial"/>
              </a:rPr>
              <a:t>u</a:t>
            </a:r>
            <a:r>
              <a:rPr sz="1200" dirty="0">
                <a:latin typeface="Arial"/>
                <a:cs typeface="Arial"/>
              </a:rPr>
              <a:t>t</a:t>
            </a:r>
            <a:r>
              <a:rPr sz="1200" spc="-4" dirty="0">
                <a:latin typeface="Arial"/>
                <a:cs typeface="Arial"/>
              </a:rPr>
              <a:t>io</a:t>
            </a:r>
            <a:r>
              <a:rPr sz="1200" dirty="0">
                <a:latin typeface="Arial"/>
                <a:cs typeface="Arial"/>
              </a:rPr>
              <a:t>n</a:t>
            </a:r>
            <a:r>
              <a:rPr sz="1200" spc="4" dirty="0">
                <a:latin typeface="Arial"/>
                <a:cs typeface="Arial"/>
              </a:rPr>
              <a:t> </a:t>
            </a:r>
            <a:r>
              <a:rPr sz="1200" dirty="0">
                <a:latin typeface="Arial"/>
                <a:cs typeface="Arial"/>
              </a:rPr>
              <a:t>(</a:t>
            </a:r>
            <a:r>
              <a:rPr sz="1200" spc="4" dirty="0">
                <a:latin typeface="Arial"/>
                <a:cs typeface="Arial"/>
              </a:rPr>
              <a:t>HR</a:t>
            </a:r>
            <a:r>
              <a:rPr sz="1200" spc="-4" dirty="0">
                <a:latin typeface="Arial"/>
                <a:cs typeface="Arial"/>
              </a:rPr>
              <a:t>,</a:t>
            </a:r>
            <a:r>
              <a:rPr sz="1200" spc="9" dirty="0">
                <a:latin typeface="Arial"/>
                <a:cs typeface="Arial"/>
              </a:rPr>
              <a:t> </a:t>
            </a:r>
            <a:r>
              <a:rPr sz="1200" dirty="0">
                <a:latin typeface="Arial"/>
                <a:cs typeface="Arial"/>
              </a:rPr>
              <a:t>~ </a:t>
            </a:r>
            <a:r>
              <a:rPr sz="1200" spc="-4" dirty="0">
                <a:latin typeface="Arial"/>
                <a:cs typeface="Arial"/>
              </a:rPr>
              <a:t>1</a:t>
            </a:r>
            <a:r>
              <a:rPr sz="1200" dirty="0">
                <a:latin typeface="Arial"/>
                <a:cs typeface="Arial"/>
              </a:rPr>
              <a:t>-5</a:t>
            </a:r>
            <a:r>
              <a:rPr sz="1200" spc="4" dirty="0">
                <a:latin typeface="Arial"/>
                <a:cs typeface="Arial"/>
              </a:rPr>
              <a:t> </a:t>
            </a:r>
            <a:r>
              <a:rPr sz="1200" dirty="0">
                <a:latin typeface="Arial"/>
                <a:cs typeface="Arial"/>
              </a:rPr>
              <a:t>km) SS</a:t>
            </a:r>
            <a:r>
              <a:rPr sz="1200" spc="-4" dirty="0">
                <a:latin typeface="Arial"/>
                <a:cs typeface="Arial"/>
              </a:rPr>
              <a:t>T</a:t>
            </a:r>
            <a:endParaRPr sz="1200" dirty="0">
              <a:latin typeface="Arial"/>
              <a:cs typeface="Arial"/>
            </a:endParaRPr>
          </a:p>
          <a:p>
            <a:pPr marL="11135" marR="4454">
              <a:lnSpc>
                <a:spcPts val="1385"/>
              </a:lnSpc>
              <a:spcBef>
                <a:spcPts val="70"/>
              </a:spcBef>
            </a:pPr>
            <a:r>
              <a:rPr sz="1200" spc="-4" dirty="0">
                <a:latin typeface="Arial"/>
                <a:cs typeface="Arial"/>
              </a:rPr>
              <a:t>ob</a:t>
            </a:r>
            <a:r>
              <a:rPr sz="1200" spc="4" dirty="0">
                <a:latin typeface="Arial"/>
                <a:cs typeface="Arial"/>
              </a:rPr>
              <a:t>s</a:t>
            </a:r>
            <a:r>
              <a:rPr sz="1200" spc="-4" dirty="0">
                <a:latin typeface="Arial"/>
                <a:cs typeface="Arial"/>
              </a:rPr>
              <a:t>e</a:t>
            </a:r>
            <a:r>
              <a:rPr sz="1200" dirty="0">
                <a:latin typeface="Arial"/>
                <a:cs typeface="Arial"/>
              </a:rPr>
              <a:t>rva</a:t>
            </a:r>
            <a:r>
              <a:rPr sz="1200" spc="4" dirty="0">
                <a:latin typeface="Arial"/>
                <a:cs typeface="Arial"/>
              </a:rPr>
              <a:t>t</a:t>
            </a:r>
            <a:r>
              <a:rPr sz="1200" spc="-4" dirty="0">
                <a:latin typeface="Arial"/>
                <a:cs typeface="Arial"/>
              </a:rPr>
              <a:t>ion</a:t>
            </a:r>
            <a:r>
              <a:rPr sz="1200" dirty="0">
                <a:latin typeface="Arial"/>
                <a:cs typeface="Arial"/>
              </a:rPr>
              <a:t>s</a:t>
            </a:r>
            <a:r>
              <a:rPr sz="1200" spc="13" dirty="0">
                <a:latin typeface="Arial"/>
                <a:cs typeface="Arial"/>
              </a:rPr>
              <a:t> </a:t>
            </a:r>
            <a:r>
              <a:rPr sz="1200" spc="-4" dirty="0">
                <a:latin typeface="Arial"/>
                <a:cs typeface="Arial"/>
              </a:rPr>
              <a:t>tha</a:t>
            </a:r>
            <a:r>
              <a:rPr sz="1200" dirty="0">
                <a:latin typeface="Arial"/>
                <a:cs typeface="Arial"/>
              </a:rPr>
              <a:t>t</a:t>
            </a:r>
            <a:r>
              <a:rPr sz="1200" spc="9" dirty="0">
                <a:latin typeface="Arial"/>
                <a:cs typeface="Arial"/>
              </a:rPr>
              <a:t> </a:t>
            </a:r>
            <a:r>
              <a:rPr sz="1200" spc="-4" dirty="0">
                <a:latin typeface="Arial"/>
                <a:cs typeface="Arial"/>
              </a:rPr>
              <a:t>a</a:t>
            </a:r>
            <a:r>
              <a:rPr sz="1200" dirty="0">
                <a:latin typeface="Arial"/>
                <a:cs typeface="Arial"/>
              </a:rPr>
              <a:t>re</a:t>
            </a:r>
            <a:r>
              <a:rPr sz="1200" spc="4" dirty="0">
                <a:latin typeface="Arial"/>
                <a:cs typeface="Arial"/>
              </a:rPr>
              <a:t> v</a:t>
            </a:r>
            <a:r>
              <a:rPr sz="1200" spc="-4" dirty="0">
                <a:latin typeface="Arial"/>
                <a:cs typeface="Arial"/>
              </a:rPr>
              <a:t>ali</a:t>
            </a:r>
            <a:r>
              <a:rPr sz="1200" dirty="0">
                <a:latin typeface="Arial"/>
                <a:cs typeface="Arial"/>
              </a:rPr>
              <a:t>d</a:t>
            </a:r>
            <a:r>
              <a:rPr sz="1200" spc="4" dirty="0">
                <a:latin typeface="Arial"/>
                <a:cs typeface="Arial"/>
              </a:rPr>
              <a:t> </a:t>
            </a:r>
            <a:r>
              <a:rPr sz="1200" spc="-4" dirty="0">
                <a:latin typeface="Arial"/>
                <a:cs typeface="Arial"/>
              </a:rPr>
              <a:t>onl</a:t>
            </a:r>
            <a:r>
              <a:rPr sz="1200" dirty="0">
                <a:latin typeface="Arial"/>
                <a:cs typeface="Arial"/>
              </a:rPr>
              <a:t>y</a:t>
            </a:r>
            <a:r>
              <a:rPr sz="1200" spc="4" dirty="0">
                <a:latin typeface="Arial"/>
                <a:cs typeface="Arial"/>
              </a:rPr>
              <a:t> </a:t>
            </a:r>
            <a:r>
              <a:rPr sz="1200" dirty="0">
                <a:latin typeface="Arial"/>
                <a:cs typeface="Arial"/>
              </a:rPr>
              <a:t>f</a:t>
            </a:r>
            <a:r>
              <a:rPr sz="1200" spc="-4" dirty="0">
                <a:latin typeface="Arial"/>
                <a:cs typeface="Arial"/>
              </a:rPr>
              <a:t>o</a:t>
            </a:r>
            <a:r>
              <a:rPr sz="1200" dirty="0">
                <a:latin typeface="Arial"/>
                <a:cs typeface="Arial"/>
              </a:rPr>
              <a:t>r </a:t>
            </a:r>
            <a:r>
              <a:rPr sz="1200" spc="4" dirty="0">
                <a:latin typeface="Arial"/>
                <a:cs typeface="Arial"/>
              </a:rPr>
              <a:t>c</a:t>
            </a:r>
            <a:r>
              <a:rPr sz="1200" spc="-4" dirty="0">
                <a:latin typeface="Arial"/>
                <a:cs typeface="Arial"/>
              </a:rPr>
              <a:t>lea</a:t>
            </a:r>
            <a:r>
              <a:rPr sz="1200" dirty="0">
                <a:latin typeface="Arial"/>
                <a:cs typeface="Arial"/>
              </a:rPr>
              <a:t>r-</a:t>
            </a:r>
            <a:r>
              <a:rPr sz="1200" spc="4" dirty="0">
                <a:latin typeface="Arial"/>
                <a:cs typeface="Arial"/>
              </a:rPr>
              <a:t>s</a:t>
            </a:r>
            <a:r>
              <a:rPr sz="1200" dirty="0">
                <a:latin typeface="Arial"/>
                <a:cs typeface="Arial"/>
              </a:rPr>
              <a:t>ky</a:t>
            </a:r>
            <a:r>
              <a:rPr sz="1200" spc="13" dirty="0">
                <a:latin typeface="Arial"/>
                <a:cs typeface="Arial"/>
              </a:rPr>
              <a:t> </a:t>
            </a:r>
            <a:r>
              <a:rPr sz="1200" spc="4" dirty="0">
                <a:latin typeface="Arial"/>
                <a:cs typeface="Arial"/>
              </a:rPr>
              <a:t>c</a:t>
            </a:r>
            <a:r>
              <a:rPr sz="1200" spc="-4" dirty="0">
                <a:latin typeface="Arial"/>
                <a:cs typeface="Arial"/>
              </a:rPr>
              <a:t>ondit</a:t>
            </a:r>
            <a:r>
              <a:rPr sz="1200" spc="4" dirty="0">
                <a:latin typeface="Arial"/>
                <a:cs typeface="Arial"/>
              </a:rPr>
              <a:t>i</a:t>
            </a:r>
            <a:r>
              <a:rPr sz="1200" spc="-4" dirty="0">
                <a:latin typeface="Arial"/>
                <a:cs typeface="Arial"/>
              </a:rPr>
              <a:t>ons </a:t>
            </a:r>
            <a:r>
              <a:rPr sz="1200" dirty="0">
                <a:latin typeface="Arial"/>
                <a:cs typeface="Arial"/>
              </a:rPr>
              <a:t>(</a:t>
            </a:r>
            <a:r>
              <a:rPr sz="1200" spc="-4" dirty="0">
                <a:latin typeface="Arial"/>
                <a:cs typeface="Arial"/>
              </a:rPr>
              <a:t>hig</a:t>
            </a:r>
            <a:r>
              <a:rPr sz="1200" dirty="0">
                <a:latin typeface="Arial"/>
                <a:cs typeface="Arial"/>
              </a:rPr>
              <a:t>h</a:t>
            </a:r>
            <a:r>
              <a:rPr sz="1200" spc="4" dirty="0">
                <a:latin typeface="Arial"/>
                <a:cs typeface="Arial"/>
              </a:rPr>
              <a:t> </a:t>
            </a:r>
            <a:r>
              <a:rPr sz="1200" spc="-4" dirty="0">
                <a:latin typeface="Arial"/>
                <a:cs typeface="Arial"/>
              </a:rPr>
              <a:t>ene</a:t>
            </a:r>
            <a:r>
              <a:rPr sz="1200" spc="-9" dirty="0">
                <a:latin typeface="Arial"/>
                <a:cs typeface="Arial"/>
              </a:rPr>
              <a:t>r</a:t>
            </a:r>
            <a:r>
              <a:rPr sz="1200" spc="-4" dirty="0">
                <a:latin typeface="Arial"/>
                <a:cs typeface="Arial"/>
              </a:rPr>
              <a:t>ge</a:t>
            </a:r>
            <a:r>
              <a:rPr sz="1200" spc="9" dirty="0">
                <a:latin typeface="Arial"/>
                <a:cs typeface="Arial"/>
              </a:rPr>
              <a:t>t</a:t>
            </a:r>
            <a:r>
              <a:rPr sz="1200" spc="-4" dirty="0">
                <a:latin typeface="Arial"/>
                <a:cs typeface="Arial"/>
              </a:rPr>
              <a:t>i</a:t>
            </a:r>
            <a:r>
              <a:rPr sz="1200" dirty="0">
                <a:latin typeface="Arial"/>
                <a:cs typeface="Arial"/>
              </a:rPr>
              <a:t>c</a:t>
            </a:r>
            <a:r>
              <a:rPr sz="1200" spc="13" dirty="0">
                <a:latin typeface="Arial"/>
                <a:cs typeface="Arial"/>
              </a:rPr>
              <a:t> </a:t>
            </a:r>
            <a:r>
              <a:rPr sz="1200" dirty="0">
                <a:latin typeface="Arial"/>
                <a:cs typeface="Arial"/>
              </a:rPr>
              <a:t>r</a:t>
            </a:r>
            <a:r>
              <a:rPr sz="1200" spc="-9" dirty="0">
                <a:latin typeface="Arial"/>
                <a:cs typeface="Arial"/>
              </a:rPr>
              <a:t>e</a:t>
            </a:r>
            <a:r>
              <a:rPr sz="1200" spc="-4" dirty="0">
                <a:latin typeface="Arial"/>
                <a:cs typeface="Arial"/>
              </a:rPr>
              <a:t>g</a:t>
            </a:r>
            <a:r>
              <a:rPr sz="1200" spc="4" dirty="0">
                <a:latin typeface="Arial"/>
                <a:cs typeface="Arial"/>
              </a:rPr>
              <a:t>i</a:t>
            </a:r>
            <a:r>
              <a:rPr sz="1200" spc="-4" dirty="0">
                <a:latin typeface="Arial"/>
                <a:cs typeface="Arial"/>
              </a:rPr>
              <a:t>on</a:t>
            </a:r>
            <a:r>
              <a:rPr sz="1200" dirty="0">
                <a:latin typeface="Arial"/>
                <a:cs typeface="Arial"/>
              </a:rPr>
              <a:t>s</a:t>
            </a:r>
            <a:r>
              <a:rPr sz="1200" spc="9" dirty="0">
                <a:latin typeface="Arial"/>
                <a:cs typeface="Arial"/>
              </a:rPr>
              <a:t> </a:t>
            </a:r>
            <a:r>
              <a:rPr sz="1200" spc="4" dirty="0">
                <a:latin typeface="Arial"/>
                <a:cs typeface="Arial"/>
              </a:rPr>
              <a:t>c</a:t>
            </a:r>
            <a:r>
              <a:rPr sz="1200" spc="-4" dirty="0">
                <a:latin typeface="Arial"/>
                <a:cs typeface="Arial"/>
              </a:rPr>
              <a:t>a</a:t>
            </a:r>
            <a:r>
              <a:rPr sz="1200" dirty="0">
                <a:latin typeface="Arial"/>
                <a:cs typeface="Arial"/>
              </a:rPr>
              <a:t>n</a:t>
            </a:r>
            <a:r>
              <a:rPr sz="1200" spc="4" dirty="0">
                <a:latin typeface="Arial"/>
                <a:cs typeface="Arial"/>
              </a:rPr>
              <a:t> </a:t>
            </a:r>
            <a:r>
              <a:rPr sz="1200" spc="-9" dirty="0">
                <a:latin typeface="Arial"/>
                <a:cs typeface="Arial"/>
              </a:rPr>
              <a:t>b</a:t>
            </a:r>
            <a:r>
              <a:rPr sz="1200" dirty="0">
                <a:latin typeface="Arial"/>
                <a:cs typeface="Arial"/>
              </a:rPr>
              <a:t>e</a:t>
            </a:r>
            <a:r>
              <a:rPr sz="1200" spc="4" dirty="0">
                <a:latin typeface="Arial"/>
                <a:cs typeface="Arial"/>
              </a:rPr>
              <a:t> </a:t>
            </a:r>
            <a:r>
              <a:rPr sz="1200" spc="-4" dirty="0">
                <a:latin typeface="Arial"/>
                <a:cs typeface="Arial"/>
              </a:rPr>
              <a:t>poo</a:t>
            </a:r>
            <a:r>
              <a:rPr sz="1200" dirty="0">
                <a:latin typeface="Arial"/>
                <a:cs typeface="Arial"/>
              </a:rPr>
              <a:t>r</a:t>
            </a:r>
            <a:r>
              <a:rPr sz="1200" spc="-4" dirty="0">
                <a:latin typeface="Arial"/>
                <a:cs typeface="Arial"/>
              </a:rPr>
              <a:t>l</a:t>
            </a:r>
            <a:r>
              <a:rPr sz="1200" dirty="0">
                <a:latin typeface="Arial"/>
                <a:cs typeface="Arial"/>
              </a:rPr>
              <a:t>y</a:t>
            </a:r>
            <a:r>
              <a:rPr sz="1200" spc="4" dirty="0">
                <a:latin typeface="Arial"/>
                <a:cs typeface="Arial"/>
              </a:rPr>
              <a:t> s</a:t>
            </a:r>
            <a:r>
              <a:rPr sz="1200" spc="-4" dirty="0">
                <a:latin typeface="Arial"/>
                <a:cs typeface="Arial"/>
              </a:rPr>
              <a:t>a</a:t>
            </a:r>
            <a:r>
              <a:rPr sz="1200" dirty="0">
                <a:latin typeface="Arial"/>
                <a:cs typeface="Arial"/>
              </a:rPr>
              <a:t>m</a:t>
            </a:r>
            <a:r>
              <a:rPr sz="1200" spc="-4" dirty="0">
                <a:latin typeface="Arial"/>
                <a:cs typeface="Arial"/>
              </a:rPr>
              <a:t>pled)</a:t>
            </a:r>
            <a:endParaRPr sz="1200" dirty="0">
              <a:latin typeface="Arial"/>
              <a:cs typeface="Arial"/>
            </a:endParaRPr>
          </a:p>
        </p:txBody>
      </p:sp>
      <p:sp>
        <p:nvSpPr>
          <p:cNvPr id="8" name="object 8"/>
          <p:cNvSpPr txBox="1"/>
          <p:nvPr/>
        </p:nvSpPr>
        <p:spPr>
          <a:xfrm>
            <a:off x="250863" y="2539224"/>
            <a:ext cx="76562" cy="76944"/>
          </a:xfrm>
          <a:prstGeom prst="rect">
            <a:avLst/>
          </a:prstGeom>
        </p:spPr>
        <p:txBody>
          <a:bodyPr vert="horz" wrap="square" lIns="0" tIns="0" rIns="0" bIns="0" rtlCol="0">
            <a:spAutoFit/>
          </a:bodyPr>
          <a:lstStyle/>
          <a:p>
            <a:pPr marL="11135"/>
            <a:r>
              <a:rPr sz="500" spc="118" dirty="0">
                <a:latin typeface="Calibri"/>
                <a:cs typeface="Calibri"/>
              </a:rPr>
              <a:t>●</a:t>
            </a:r>
            <a:endParaRPr sz="500" dirty="0">
              <a:latin typeface="Calibri"/>
              <a:cs typeface="Calibri"/>
            </a:endParaRPr>
          </a:p>
        </p:txBody>
      </p:sp>
      <p:sp>
        <p:nvSpPr>
          <p:cNvPr id="9" name="object 9"/>
          <p:cNvSpPr/>
          <p:nvPr/>
        </p:nvSpPr>
        <p:spPr>
          <a:xfrm>
            <a:off x="0" y="4572000"/>
            <a:ext cx="2295231" cy="214781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52400" y="304800"/>
            <a:ext cx="2362200" cy="238999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2590800" y="304800"/>
            <a:ext cx="2286000" cy="2389991"/>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438400" y="4572000"/>
            <a:ext cx="2424643" cy="228600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953000" y="4343400"/>
            <a:ext cx="2312244" cy="2514600"/>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4953000" y="533400"/>
            <a:ext cx="5943600" cy="987450"/>
          </a:xfrm>
          <a:prstGeom prst="rect">
            <a:avLst/>
          </a:prstGeom>
        </p:spPr>
        <p:txBody>
          <a:bodyPr vert="horz" wrap="square" lIns="0" tIns="0" rIns="0" bIns="0" rtlCol="0">
            <a:spAutoFit/>
          </a:bodyPr>
          <a:lstStyle/>
          <a:p>
            <a:pPr marL="11135" marR="2440871" algn="l">
              <a:lnSpc>
                <a:spcPts val="1377"/>
              </a:lnSpc>
              <a:spcBef>
                <a:spcPts val="662"/>
              </a:spcBef>
            </a:pPr>
            <a:r>
              <a:rPr lang="en-US" sz="2000" spc="-4" dirty="0" smtClean="0">
                <a:latin typeface="Arial"/>
                <a:cs typeface="Arial"/>
              </a:rPr>
              <a:t>High Resolution SST fields from microwave observations</a:t>
            </a:r>
          </a:p>
          <a:p>
            <a:pPr marL="11135" marR="2440871" algn="l">
              <a:lnSpc>
                <a:spcPts val="1377"/>
              </a:lnSpc>
              <a:spcBef>
                <a:spcPts val="662"/>
              </a:spcBef>
            </a:pPr>
            <a:r>
              <a:rPr sz="1200" spc="-4" dirty="0" smtClean="0">
                <a:latin typeface="Arial"/>
                <a:cs typeface="Arial"/>
              </a:rPr>
              <a:t>S</a:t>
            </a:r>
            <a:r>
              <a:rPr sz="1200" dirty="0" smtClean="0">
                <a:latin typeface="Arial"/>
                <a:cs typeface="Arial"/>
              </a:rPr>
              <a:t>m</a:t>
            </a:r>
            <a:r>
              <a:rPr sz="1200" spc="-4" dirty="0" smtClean="0">
                <a:latin typeface="Arial"/>
                <a:cs typeface="Arial"/>
              </a:rPr>
              <a:t>al</a:t>
            </a:r>
            <a:r>
              <a:rPr sz="1200" dirty="0" smtClean="0">
                <a:latin typeface="Arial"/>
                <a:cs typeface="Arial"/>
              </a:rPr>
              <a:t>l</a:t>
            </a:r>
            <a:r>
              <a:rPr sz="1200" spc="4" dirty="0" smtClean="0">
                <a:latin typeface="Arial"/>
                <a:cs typeface="Arial"/>
              </a:rPr>
              <a:t> </a:t>
            </a:r>
            <a:r>
              <a:rPr sz="1200" spc="4" dirty="0">
                <a:latin typeface="Arial"/>
                <a:cs typeface="Arial"/>
              </a:rPr>
              <a:t>s</a:t>
            </a:r>
            <a:r>
              <a:rPr sz="1200" dirty="0">
                <a:latin typeface="Arial"/>
                <a:cs typeface="Arial"/>
              </a:rPr>
              <a:t>c</a:t>
            </a:r>
            <a:r>
              <a:rPr sz="1200" spc="4" dirty="0">
                <a:latin typeface="Arial"/>
                <a:cs typeface="Arial"/>
              </a:rPr>
              <a:t>a</a:t>
            </a:r>
            <a:r>
              <a:rPr sz="1200" spc="-4" dirty="0">
                <a:latin typeface="Arial"/>
                <a:cs typeface="Arial"/>
              </a:rPr>
              <a:t>le</a:t>
            </a:r>
            <a:r>
              <a:rPr sz="1200" dirty="0">
                <a:latin typeface="Arial"/>
                <a:cs typeface="Arial"/>
              </a:rPr>
              <a:t>s</a:t>
            </a:r>
            <a:r>
              <a:rPr sz="1200" spc="4" dirty="0">
                <a:latin typeface="Arial"/>
                <a:cs typeface="Arial"/>
              </a:rPr>
              <a:t>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S</a:t>
            </a:r>
            <a:r>
              <a:rPr sz="1200" dirty="0">
                <a:latin typeface="Arial"/>
                <a:cs typeface="Arial"/>
              </a:rPr>
              <a:t>S</a:t>
            </a:r>
            <a:r>
              <a:rPr sz="1200" spc="-4" dirty="0">
                <a:latin typeface="Arial"/>
                <a:cs typeface="Arial"/>
              </a:rPr>
              <a:t>T</a:t>
            </a:r>
            <a:r>
              <a:rPr sz="1200" spc="-31" dirty="0">
                <a:latin typeface="Arial"/>
                <a:cs typeface="Arial"/>
              </a:rPr>
              <a:t> </a:t>
            </a:r>
            <a:r>
              <a:rPr sz="1200" dirty="0">
                <a:latin typeface="Arial"/>
                <a:cs typeface="Arial"/>
              </a:rPr>
              <a:t>f</a:t>
            </a:r>
            <a:r>
              <a:rPr sz="1200" spc="-9" dirty="0">
                <a:latin typeface="Arial"/>
                <a:cs typeface="Arial"/>
              </a:rPr>
              <a:t>r</a:t>
            </a:r>
            <a:r>
              <a:rPr sz="1200" spc="-4" dirty="0">
                <a:latin typeface="Arial"/>
                <a:cs typeface="Arial"/>
              </a:rPr>
              <a:t>o</a:t>
            </a:r>
            <a:r>
              <a:rPr sz="1200" spc="4" dirty="0">
                <a:latin typeface="Arial"/>
                <a:cs typeface="Arial"/>
              </a:rPr>
              <a:t>n</a:t>
            </a:r>
            <a:r>
              <a:rPr sz="1200" spc="-4" dirty="0">
                <a:latin typeface="Arial"/>
                <a:cs typeface="Arial"/>
              </a:rPr>
              <a:t>t</a:t>
            </a:r>
            <a:r>
              <a:rPr sz="1200" dirty="0">
                <a:latin typeface="Arial"/>
                <a:cs typeface="Arial"/>
              </a:rPr>
              <a:t>s</a:t>
            </a:r>
            <a:r>
              <a:rPr sz="1200" spc="13" dirty="0">
                <a:latin typeface="Arial"/>
                <a:cs typeface="Arial"/>
              </a:rPr>
              <a:t> </a:t>
            </a:r>
            <a:r>
              <a:rPr sz="1200" spc="-9" dirty="0">
                <a:latin typeface="Arial"/>
                <a:cs typeface="Arial"/>
              </a:rPr>
              <a:t>m</a:t>
            </a:r>
            <a:r>
              <a:rPr sz="1200" spc="-4" dirty="0">
                <a:latin typeface="Arial"/>
                <a:cs typeface="Arial"/>
              </a:rPr>
              <a:t>a</a:t>
            </a:r>
            <a:r>
              <a:rPr sz="1200" spc="4" dirty="0">
                <a:latin typeface="Arial"/>
                <a:cs typeface="Arial"/>
              </a:rPr>
              <a:t>k</a:t>
            </a:r>
            <a:r>
              <a:rPr sz="1200" dirty="0">
                <a:latin typeface="Arial"/>
                <a:cs typeface="Arial"/>
              </a:rPr>
              <a:t>e</a:t>
            </a:r>
            <a:r>
              <a:rPr sz="1200" spc="-4" dirty="0">
                <a:latin typeface="Arial"/>
                <a:cs typeface="Arial"/>
              </a:rPr>
              <a:t> </a:t>
            </a:r>
            <a:r>
              <a:rPr sz="1200" dirty="0">
                <a:latin typeface="Arial"/>
                <a:cs typeface="Arial"/>
              </a:rPr>
              <a:t>a</a:t>
            </a:r>
            <a:r>
              <a:rPr sz="1200" spc="4" dirty="0">
                <a:latin typeface="Arial"/>
                <a:cs typeface="Arial"/>
              </a:rPr>
              <a:t> s</a:t>
            </a:r>
            <a:r>
              <a:rPr sz="1200" spc="-4" dirty="0">
                <a:latin typeface="Arial"/>
                <a:cs typeface="Arial"/>
              </a:rPr>
              <a:t>igni</a:t>
            </a:r>
            <a:r>
              <a:rPr sz="1200" dirty="0">
                <a:latin typeface="Arial"/>
                <a:cs typeface="Arial"/>
              </a:rPr>
              <a:t>f</a:t>
            </a:r>
            <a:r>
              <a:rPr sz="1200" spc="-4" dirty="0">
                <a:latin typeface="Arial"/>
                <a:cs typeface="Arial"/>
              </a:rPr>
              <a:t>i</a:t>
            </a:r>
            <a:r>
              <a:rPr sz="1200" spc="4" dirty="0">
                <a:latin typeface="Arial"/>
                <a:cs typeface="Arial"/>
              </a:rPr>
              <a:t>c</a:t>
            </a:r>
            <a:r>
              <a:rPr sz="1200" spc="-4" dirty="0">
                <a:latin typeface="Arial"/>
                <a:cs typeface="Arial"/>
              </a:rPr>
              <a:t>an</a:t>
            </a:r>
            <a:r>
              <a:rPr sz="1200" dirty="0">
                <a:latin typeface="Arial"/>
                <a:cs typeface="Arial"/>
              </a:rPr>
              <a:t>t</a:t>
            </a:r>
            <a:r>
              <a:rPr sz="1200" spc="9" dirty="0">
                <a:latin typeface="Arial"/>
                <a:cs typeface="Arial"/>
              </a:rPr>
              <a:t> </a:t>
            </a:r>
            <a:r>
              <a:rPr sz="1200" spc="4" dirty="0">
                <a:latin typeface="Arial"/>
                <a:cs typeface="Arial"/>
              </a:rPr>
              <a:t>c</a:t>
            </a:r>
            <a:r>
              <a:rPr sz="1200" spc="-4" dirty="0">
                <a:latin typeface="Arial"/>
                <a:cs typeface="Arial"/>
              </a:rPr>
              <a:t>on</a:t>
            </a:r>
            <a:r>
              <a:rPr sz="1200" dirty="0">
                <a:latin typeface="Arial"/>
                <a:cs typeface="Arial"/>
              </a:rPr>
              <a:t>tr</a:t>
            </a:r>
            <a:r>
              <a:rPr sz="1200" spc="-4" dirty="0">
                <a:latin typeface="Arial"/>
                <a:cs typeface="Arial"/>
              </a:rPr>
              <a:t>ibu</a:t>
            </a:r>
            <a:r>
              <a:rPr sz="1200" spc="9" dirty="0">
                <a:latin typeface="Arial"/>
                <a:cs typeface="Arial"/>
              </a:rPr>
              <a:t>t</a:t>
            </a:r>
            <a:r>
              <a:rPr sz="1200" spc="-4" dirty="0">
                <a:latin typeface="Arial"/>
                <a:cs typeface="Arial"/>
              </a:rPr>
              <a:t>io</a:t>
            </a:r>
            <a:r>
              <a:rPr sz="1200" dirty="0">
                <a:latin typeface="Arial"/>
                <a:cs typeface="Arial"/>
              </a:rPr>
              <a:t>n</a:t>
            </a:r>
            <a:r>
              <a:rPr sz="1200" spc="4" dirty="0">
                <a:latin typeface="Arial"/>
                <a:cs typeface="Arial"/>
              </a:rPr>
              <a:t> </a:t>
            </a:r>
            <a:r>
              <a:rPr sz="1200" spc="-4" dirty="0">
                <a:latin typeface="Arial"/>
                <a:cs typeface="Arial"/>
              </a:rPr>
              <a:t>t</a:t>
            </a:r>
            <a:r>
              <a:rPr sz="1200" dirty="0">
                <a:latin typeface="Arial"/>
                <a:cs typeface="Arial"/>
              </a:rPr>
              <a:t>o t</a:t>
            </a:r>
            <a:r>
              <a:rPr sz="1200" spc="-4" dirty="0">
                <a:latin typeface="Arial"/>
                <a:cs typeface="Arial"/>
              </a:rPr>
              <a:t>h</a:t>
            </a:r>
            <a:r>
              <a:rPr sz="1200" dirty="0">
                <a:latin typeface="Arial"/>
                <a:cs typeface="Arial"/>
              </a:rPr>
              <a:t>e </a:t>
            </a:r>
            <a:r>
              <a:rPr sz="1200" spc="-4" dirty="0">
                <a:latin typeface="Arial"/>
                <a:cs typeface="Arial"/>
              </a:rPr>
              <a:t>ho</a:t>
            </a:r>
            <a:r>
              <a:rPr sz="1200" dirty="0">
                <a:latin typeface="Arial"/>
                <a:cs typeface="Arial"/>
              </a:rPr>
              <a:t>r</a:t>
            </a:r>
            <a:r>
              <a:rPr sz="1200" spc="-4" dirty="0">
                <a:latin typeface="Arial"/>
                <a:cs typeface="Arial"/>
              </a:rPr>
              <a:t>i</a:t>
            </a:r>
            <a:r>
              <a:rPr sz="1200" spc="4" dirty="0">
                <a:latin typeface="Arial"/>
                <a:cs typeface="Arial"/>
              </a:rPr>
              <a:t>z</a:t>
            </a:r>
            <a:r>
              <a:rPr sz="1200" spc="-4" dirty="0">
                <a:latin typeface="Arial"/>
                <a:cs typeface="Arial"/>
              </a:rPr>
              <a:t>on</a:t>
            </a:r>
            <a:r>
              <a:rPr sz="1200" spc="9" dirty="0">
                <a:latin typeface="Arial"/>
                <a:cs typeface="Arial"/>
              </a:rPr>
              <a:t>t</a:t>
            </a:r>
            <a:r>
              <a:rPr sz="1200" spc="-9" dirty="0">
                <a:latin typeface="Arial"/>
                <a:cs typeface="Arial"/>
              </a:rPr>
              <a:t>a</a:t>
            </a:r>
            <a:r>
              <a:rPr sz="1200" dirty="0">
                <a:latin typeface="Arial"/>
                <a:cs typeface="Arial"/>
              </a:rPr>
              <a:t>l</a:t>
            </a:r>
            <a:r>
              <a:rPr sz="1200" spc="4" dirty="0">
                <a:latin typeface="Arial"/>
                <a:cs typeface="Arial"/>
              </a:rPr>
              <a:t>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v</a:t>
            </a:r>
            <a:r>
              <a:rPr sz="1200" spc="-4" dirty="0">
                <a:latin typeface="Arial"/>
                <a:cs typeface="Arial"/>
              </a:rPr>
              <a:t>e</a:t>
            </a:r>
            <a:r>
              <a:rPr sz="1200" spc="-9" dirty="0">
                <a:latin typeface="Arial"/>
                <a:cs typeface="Arial"/>
              </a:rPr>
              <a:t>r</a:t>
            </a:r>
            <a:r>
              <a:rPr sz="1200" dirty="0">
                <a:latin typeface="Arial"/>
                <a:cs typeface="Arial"/>
              </a:rPr>
              <a:t>t</a:t>
            </a:r>
            <a:r>
              <a:rPr sz="1200" spc="-4" dirty="0">
                <a:latin typeface="Arial"/>
                <a:cs typeface="Arial"/>
              </a:rPr>
              <a:t>i</a:t>
            </a:r>
            <a:r>
              <a:rPr sz="1200" spc="4" dirty="0">
                <a:latin typeface="Arial"/>
                <a:cs typeface="Arial"/>
              </a:rPr>
              <a:t>c</a:t>
            </a:r>
            <a:r>
              <a:rPr sz="1200" spc="-4" dirty="0">
                <a:latin typeface="Arial"/>
                <a:cs typeface="Arial"/>
              </a:rPr>
              <a:t>a</a:t>
            </a:r>
            <a:r>
              <a:rPr sz="1200" dirty="0">
                <a:latin typeface="Arial"/>
                <a:cs typeface="Arial"/>
              </a:rPr>
              <a:t>l</a:t>
            </a:r>
            <a:r>
              <a:rPr sz="1200" spc="4" dirty="0">
                <a:latin typeface="Arial"/>
                <a:cs typeface="Arial"/>
              </a:rPr>
              <a:t> </a:t>
            </a:r>
            <a:r>
              <a:rPr sz="1200" spc="-4" dirty="0">
                <a:latin typeface="Arial"/>
                <a:cs typeface="Arial"/>
              </a:rPr>
              <a:t>t</a:t>
            </a:r>
            <a:r>
              <a:rPr sz="1200" dirty="0">
                <a:latin typeface="Arial"/>
                <a:cs typeface="Arial"/>
              </a:rPr>
              <a:t>r</a:t>
            </a:r>
            <a:r>
              <a:rPr sz="1200" spc="-4" dirty="0">
                <a:latin typeface="Arial"/>
                <a:cs typeface="Arial"/>
              </a:rPr>
              <a:t>an</a:t>
            </a:r>
            <a:r>
              <a:rPr sz="1200" spc="4" dirty="0">
                <a:latin typeface="Arial"/>
                <a:cs typeface="Arial"/>
              </a:rPr>
              <a:t>s</a:t>
            </a:r>
            <a:r>
              <a:rPr sz="1200" spc="-4" dirty="0">
                <a:latin typeface="Arial"/>
                <a:cs typeface="Arial"/>
              </a:rPr>
              <a:t>po</a:t>
            </a:r>
            <a:r>
              <a:rPr sz="1200" dirty="0">
                <a:latin typeface="Arial"/>
                <a:cs typeface="Arial"/>
              </a:rPr>
              <a:t>r</a:t>
            </a:r>
            <a:r>
              <a:rPr sz="1200" spc="-4" dirty="0">
                <a:latin typeface="Arial"/>
                <a:cs typeface="Arial"/>
              </a:rPr>
              <a:t>t</a:t>
            </a:r>
            <a:r>
              <a:rPr sz="1200" spc="9" dirty="0">
                <a:latin typeface="Arial"/>
                <a:cs typeface="Arial"/>
              </a:rPr>
              <a:t> </a:t>
            </a:r>
            <a:r>
              <a:rPr sz="1200" spc="-4" dirty="0">
                <a:latin typeface="Arial"/>
                <a:cs typeface="Arial"/>
              </a:rPr>
              <a:t>i</a:t>
            </a:r>
            <a:r>
              <a:rPr sz="1200" dirty="0">
                <a:latin typeface="Arial"/>
                <a:cs typeface="Arial"/>
              </a:rPr>
              <a:t>n</a:t>
            </a:r>
            <a:r>
              <a:rPr sz="1200" spc="4" dirty="0">
                <a:latin typeface="Arial"/>
                <a:cs typeface="Arial"/>
              </a:rPr>
              <a:t> </a:t>
            </a:r>
            <a:r>
              <a:rPr sz="1200" dirty="0">
                <a:latin typeface="Arial"/>
                <a:cs typeface="Arial"/>
              </a:rPr>
              <a:t>t</a:t>
            </a:r>
            <a:r>
              <a:rPr sz="1200" spc="-9" dirty="0">
                <a:latin typeface="Arial"/>
                <a:cs typeface="Arial"/>
              </a:rPr>
              <a:t>h</a:t>
            </a:r>
            <a:r>
              <a:rPr sz="1200" dirty="0">
                <a:latin typeface="Arial"/>
                <a:cs typeface="Arial"/>
              </a:rPr>
              <a:t>e</a:t>
            </a:r>
            <a:r>
              <a:rPr sz="1200" spc="4" dirty="0">
                <a:latin typeface="Arial"/>
                <a:cs typeface="Arial"/>
              </a:rPr>
              <a:t> </a:t>
            </a:r>
            <a:r>
              <a:rPr sz="1200" spc="-4" dirty="0">
                <a:latin typeface="Arial"/>
                <a:cs typeface="Arial"/>
              </a:rPr>
              <a:t>uppe</a:t>
            </a:r>
            <a:r>
              <a:rPr sz="1200" dirty="0">
                <a:latin typeface="Arial"/>
                <a:cs typeface="Arial"/>
              </a:rPr>
              <a:t>r</a:t>
            </a:r>
            <a:r>
              <a:rPr sz="1200" spc="9" dirty="0">
                <a:latin typeface="Arial"/>
                <a:cs typeface="Arial"/>
              </a:rPr>
              <a:t> </a:t>
            </a:r>
            <a:r>
              <a:rPr sz="1200" spc="-4" dirty="0">
                <a:latin typeface="Arial"/>
                <a:cs typeface="Arial"/>
              </a:rPr>
              <a:t>ocean</a:t>
            </a:r>
            <a:r>
              <a:rPr sz="1200" spc="4" dirty="0">
                <a:latin typeface="Arial"/>
                <a:cs typeface="Arial"/>
              </a:rPr>
              <a:t>i</a:t>
            </a:r>
            <a:r>
              <a:rPr sz="1200" dirty="0">
                <a:latin typeface="Arial"/>
                <a:cs typeface="Arial"/>
              </a:rPr>
              <a:t>c </a:t>
            </a:r>
            <a:r>
              <a:rPr sz="1200" spc="-4" dirty="0">
                <a:latin typeface="Arial"/>
                <a:cs typeface="Arial"/>
              </a:rPr>
              <a:t>la</a:t>
            </a:r>
            <a:r>
              <a:rPr sz="1200" spc="4" dirty="0">
                <a:latin typeface="Arial"/>
                <a:cs typeface="Arial"/>
              </a:rPr>
              <a:t>y</a:t>
            </a:r>
            <a:r>
              <a:rPr sz="1200" spc="-4" dirty="0">
                <a:latin typeface="Arial"/>
                <a:cs typeface="Arial"/>
              </a:rPr>
              <a:t>e</a:t>
            </a:r>
            <a:r>
              <a:rPr sz="1200" dirty="0">
                <a:latin typeface="Arial"/>
                <a:cs typeface="Arial"/>
              </a:rPr>
              <a:t>rs</a:t>
            </a:r>
            <a:r>
              <a:rPr sz="1200" spc="4" dirty="0">
                <a:latin typeface="Arial"/>
                <a:cs typeface="Arial"/>
              </a:rPr>
              <a:t> </a:t>
            </a:r>
            <a:r>
              <a:rPr sz="1200" spc="-4" dirty="0">
                <a:latin typeface="Arial"/>
                <a:cs typeface="Arial"/>
              </a:rPr>
              <a:t>:</a:t>
            </a:r>
            <a:endParaRPr sz="1200" dirty="0">
              <a:latin typeface="Arial"/>
              <a:cs typeface="Arial"/>
            </a:endParaRPr>
          </a:p>
        </p:txBody>
      </p:sp>
      <p:sp>
        <p:nvSpPr>
          <p:cNvPr id="15" name="object 15"/>
          <p:cNvSpPr txBox="1"/>
          <p:nvPr/>
        </p:nvSpPr>
        <p:spPr>
          <a:xfrm>
            <a:off x="0" y="3581400"/>
            <a:ext cx="8991600" cy="896784"/>
          </a:xfrm>
          <a:prstGeom prst="rect">
            <a:avLst/>
          </a:prstGeom>
        </p:spPr>
        <p:txBody>
          <a:bodyPr vert="horz" wrap="square" lIns="0" tIns="0" rIns="0" bIns="0" rtlCol="0">
            <a:spAutoFit/>
          </a:bodyPr>
          <a:lstStyle/>
          <a:p>
            <a:pPr marL="11135" marR="4454" algn="just">
              <a:lnSpc>
                <a:spcPct val="93600"/>
              </a:lnSpc>
            </a:pPr>
            <a:r>
              <a:rPr sz="1200" b="1" spc="-4" dirty="0">
                <a:latin typeface="Arial"/>
                <a:cs typeface="Arial"/>
              </a:rPr>
              <a:t>En</a:t>
            </a:r>
            <a:r>
              <a:rPr sz="1200" b="1" spc="-13" dirty="0">
                <a:latin typeface="Arial"/>
                <a:cs typeface="Arial"/>
              </a:rPr>
              <a:t>h</a:t>
            </a:r>
            <a:r>
              <a:rPr sz="1200" b="1" spc="-4" dirty="0">
                <a:latin typeface="Arial"/>
                <a:cs typeface="Arial"/>
              </a:rPr>
              <a:t>a</a:t>
            </a:r>
            <a:r>
              <a:rPr sz="1200" b="1" spc="-9" dirty="0">
                <a:latin typeface="Arial"/>
                <a:cs typeface="Arial"/>
              </a:rPr>
              <a:t>n</a:t>
            </a:r>
            <a:r>
              <a:rPr sz="1200" b="1" spc="-4" dirty="0">
                <a:latin typeface="Arial"/>
                <a:cs typeface="Arial"/>
              </a:rPr>
              <a:t>ce</a:t>
            </a:r>
            <a:r>
              <a:rPr sz="1200" b="1" dirty="0">
                <a:latin typeface="Arial"/>
                <a:cs typeface="Arial"/>
              </a:rPr>
              <a:t>d r</a:t>
            </a:r>
            <a:r>
              <a:rPr sz="1200" b="1" spc="-4" dirty="0">
                <a:latin typeface="Arial"/>
                <a:cs typeface="Arial"/>
              </a:rPr>
              <a:t>es</a:t>
            </a:r>
            <a:r>
              <a:rPr sz="1200" b="1" spc="-9" dirty="0">
                <a:latin typeface="Arial"/>
                <a:cs typeface="Arial"/>
              </a:rPr>
              <a:t>o</a:t>
            </a:r>
            <a:r>
              <a:rPr sz="1200" b="1" dirty="0">
                <a:latin typeface="Arial"/>
                <a:cs typeface="Arial"/>
              </a:rPr>
              <a:t>l</a:t>
            </a:r>
            <a:r>
              <a:rPr sz="1200" b="1" spc="-13" dirty="0">
                <a:latin typeface="Arial"/>
                <a:cs typeface="Arial"/>
              </a:rPr>
              <a:t>u</a:t>
            </a:r>
            <a:r>
              <a:rPr sz="1200" b="1" dirty="0">
                <a:latin typeface="Arial"/>
                <a:cs typeface="Arial"/>
              </a:rPr>
              <a:t>t</a:t>
            </a:r>
            <a:r>
              <a:rPr sz="1200" b="1" spc="-4" dirty="0">
                <a:latin typeface="Arial"/>
                <a:cs typeface="Arial"/>
              </a:rPr>
              <a:t>ion</a:t>
            </a:r>
            <a:r>
              <a:rPr sz="1200" b="1" spc="-9" dirty="0">
                <a:latin typeface="Arial"/>
                <a:cs typeface="Arial"/>
              </a:rPr>
              <a:t> </a:t>
            </a:r>
            <a:r>
              <a:rPr sz="1200" b="1" spc="-4" dirty="0">
                <a:latin typeface="Arial"/>
                <a:cs typeface="Arial"/>
              </a:rPr>
              <a:t>o</a:t>
            </a:r>
            <a:r>
              <a:rPr sz="1200" b="1" dirty="0">
                <a:latin typeface="Arial"/>
                <a:cs typeface="Arial"/>
              </a:rPr>
              <a:t>f </a:t>
            </a:r>
            <a:r>
              <a:rPr sz="1200" b="1" spc="-13" dirty="0">
                <a:latin typeface="Arial"/>
                <a:cs typeface="Arial"/>
              </a:rPr>
              <a:t>g</a:t>
            </a:r>
            <a:r>
              <a:rPr sz="1200" b="1" dirty="0">
                <a:latin typeface="Arial"/>
                <a:cs typeface="Arial"/>
              </a:rPr>
              <a:t>l</a:t>
            </a:r>
            <a:r>
              <a:rPr sz="1200" b="1" spc="-13" dirty="0">
                <a:latin typeface="Arial"/>
                <a:cs typeface="Arial"/>
              </a:rPr>
              <a:t>ob</a:t>
            </a:r>
            <a:r>
              <a:rPr sz="1200" b="1" spc="-4" dirty="0">
                <a:latin typeface="Arial"/>
                <a:cs typeface="Arial"/>
              </a:rPr>
              <a:t>a</a:t>
            </a:r>
            <a:r>
              <a:rPr sz="1200" b="1" dirty="0">
                <a:latin typeface="Arial"/>
                <a:cs typeface="Arial"/>
              </a:rPr>
              <a:t>l</a:t>
            </a:r>
            <a:r>
              <a:rPr sz="1200" b="1" spc="13" dirty="0">
                <a:latin typeface="Arial"/>
                <a:cs typeface="Arial"/>
              </a:rPr>
              <a:t> </a:t>
            </a:r>
            <a:r>
              <a:rPr sz="1200" b="1" spc="-4" dirty="0">
                <a:latin typeface="Arial"/>
                <a:cs typeface="Arial"/>
              </a:rPr>
              <a:t>a</a:t>
            </a:r>
            <a:r>
              <a:rPr sz="1200" b="1" spc="-9" dirty="0">
                <a:latin typeface="Arial"/>
                <a:cs typeface="Arial"/>
              </a:rPr>
              <a:t>n</a:t>
            </a:r>
            <a:r>
              <a:rPr sz="1200" b="1" spc="-4" dirty="0">
                <a:latin typeface="Arial"/>
                <a:cs typeface="Arial"/>
              </a:rPr>
              <a:t>d</a:t>
            </a:r>
            <a:r>
              <a:rPr sz="1200" b="1" dirty="0">
                <a:latin typeface="Arial"/>
                <a:cs typeface="Arial"/>
              </a:rPr>
              <a:t> </a:t>
            </a:r>
            <a:r>
              <a:rPr sz="1200" b="1" spc="-13" dirty="0">
                <a:latin typeface="Arial"/>
                <a:cs typeface="Arial"/>
              </a:rPr>
              <a:t>d</a:t>
            </a:r>
            <a:r>
              <a:rPr sz="1200" b="1" spc="-4" dirty="0">
                <a:latin typeface="Arial"/>
                <a:cs typeface="Arial"/>
              </a:rPr>
              <a:t>a</a:t>
            </a:r>
            <a:r>
              <a:rPr sz="1200" b="1" dirty="0">
                <a:latin typeface="Arial"/>
                <a:cs typeface="Arial"/>
              </a:rPr>
              <a:t>ily</a:t>
            </a:r>
            <a:r>
              <a:rPr sz="1200" b="1" spc="4" dirty="0">
                <a:latin typeface="Arial"/>
                <a:cs typeface="Arial"/>
              </a:rPr>
              <a:t> </a:t>
            </a:r>
            <a:r>
              <a:rPr sz="1200" b="1" spc="-4" dirty="0">
                <a:latin typeface="Arial"/>
                <a:cs typeface="Arial"/>
              </a:rPr>
              <a:t>S</a:t>
            </a:r>
            <a:r>
              <a:rPr sz="1200" b="1" dirty="0">
                <a:latin typeface="Arial"/>
                <a:cs typeface="Arial"/>
              </a:rPr>
              <a:t>S</a:t>
            </a:r>
            <a:r>
              <a:rPr sz="1200" b="1" spc="-4" dirty="0">
                <a:latin typeface="Arial"/>
                <a:cs typeface="Arial"/>
              </a:rPr>
              <a:t>T</a:t>
            </a:r>
            <a:r>
              <a:rPr sz="1200" b="1" spc="-9" dirty="0">
                <a:latin typeface="Arial"/>
                <a:cs typeface="Arial"/>
              </a:rPr>
              <a:t> </a:t>
            </a:r>
            <a:r>
              <a:rPr sz="1200" b="1" dirty="0">
                <a:latin typeface="Arial"/>
                <a:cs typeface="Arial"/>
              </a:rPr>
              <a:t>fi</a:t>
            </a:r>
            <a:r>
              <a:rPr sz="1200" b="1" spc="-4" dirty="0">
                <a:latin typeface="Arial"/>
                <a:cs typeface="Arial"/>
              </a:rPr>
              <a:t>e</a:t>
            </a:r>
            <a:r>
              <a:rPr sz="1200" b="1" spc="9" dirty="0">
                <a:latin typeface="Arial"/>
                <a:cs typeface="Arial"/>
              </a:rPr>
              <a:t>l</a:t>
            </a:r>
            <a:r>
              <a:rPr sz="1200" b="1" spc="-13" dirty="0">
                <a:latin typeface="Arial"/>
                <a:cs typeface="Arial"/>
              </a:rPr>
              <a:t>d</a:t>
            </a:r>
            <a:r>
              <a:rPr sz="1200" b="1" dirty="0">
                <a:latin typeface="Arial"/>
                <a:cs typeface="Arial"/>
              </a:rPr>
              <a:t>s</a:t>
            </a:r>
            <a:r>
              <a:rPr sz="1200" b="1" spc="39" dirty="0">
                <a:latin typeface="Arial"/>
                <a:cs typeface="Arial"/>
              </a:rPr>
              <a:t> </a:t>
            </a:r>
            <a:r>
              <a:rPr sz="1200" spc="4" dirty="0">
                <a:latin typeface="Arial"/>
                <a:cs typeface="Arial"/>
              </a:rPr>
              <a:t>c</a:t>
            </a:r>
            <a:r>
              <a:rPr sz="1200" spc="-4" dirty="0">
                <a:latin typeface="Arial"/>
                <a:cs typeface="Arial"/>
              </a:rPr>
              <a:t>a</a:t>
            </a:r>
            <a:r>
              <a:rPr sz="1200" dirty="0">
                <a:latin typeface="Arial"/>
                <a:cs typeface="Arial"/>
              </a:rPr>
              <a:t>n</a:t>
            </a:r>
            <a:r>
              <a:rPr sz="1200" spc="4" dirty="0">
                <a:latin typeface="Arial"/>
                <a:cs typeface="Arial"/>
              </a:rPr>
              <a:t> </a:t>
            </a:r>
            <a:r>
              <a:rPr sz="1200" spc="-4" dirty="0">
                <a:latin typeface="Arial"/>
                <a:cs typeface="Arial"/>
              </a:rPr>
              <a:t>b</a:t>
            </a:r>
            <a:r>
              <a:rPr sz="1200" dirty="0">
                <a:latin typeface="Arial"/>
                <a:cs typeface="Arial"/>
              </a:rPr>
              <a:t>e </a:t>
            </a:r>
            <a:r>
              <a:rPr sz="1200" spc="-4" dirty="0">
                <a:latin typeface="Arial"/>
                <a:cs typeface="Arial"/>
              </a:rPr>
              <a:t>a</a:t>
            </a:r>
            <a:r>
              <a:rPr sz="1200" spc="4" dirty="0">
                <a:latin typeface="Arial"/>
                <a:cs typeface="Arial"/>
              </a:rPr>
              <a:t>c</a:t>
            </a:r>
            <a:r>
              <a:rPr sz="1200" spc="-4" dirty="0">
                <a:latin typeface="Arial"/>
                <a:cs typeface="Arial"/>
              </a:rPr>
              <a:t>hie</a:t>
            </a:r>
            <a:r>
              <a:rPr sz="1200" spc="4" dirty="0">
                <a:latin typeface="Arial"/>
                <a:cs typeface="Arial"/>
              </a:rPr>
              <a:t>v</a:t>
            </a:r>
            <a:r>
              <a:rPr sz="1200" spc="-4" dirty="0">
                <a:latin typeface="Arial"/>
                <a:cs typeface="Arial"/>
              </a:rPr>
              <a:t>e</a:t>
            </a:r>
            <a:r>
              <a:rPr sz="1200" dirty="0">
                <a:latin typeface="Arial"/>
                <a:cs typeface="Arial"/>
              </a:rPr>
              <a:t>d</a:t>
            </a:r>
            <a:r>
              <a:rPr sz="1200" spc="4" dirty="0">
                <a:latin typeface="Arial"/>
                <a:cs typeface="Arial"/>
              </a:rPr>
              <a:t> w</a:t>
            </a:r>
            <a:r>
              <a:rPr sz="1200" spc="-4" dirty="0">
                <a:latin typeface="Arial"/>
                <a:cs typeface="Arial"/>
              </a:rPr>
              <a:t>i</a:t>
            </a:r>
            <a:r>
              <a:rPr sz="1200" dirty="0">
                <a:latin typeface="Arial"/>
                <a:cs typeface="Arial"/>
              </a:rPr>
              <a:t>th</a:t>
            </a:r>
            <a:r>
              <a:rPr sz="1200" spc="-4" dirty="0">
                <a:latin typeface="Arial"/>
                <a:cs typeface="Arial"/>
              </a:rPr>
              <a:t> </a:t>
            </a:r>
            <a:r>
              <a:rPr sz="1200" dirty="0">
                <a:latin typeface="Arial"/>
                <a:cs typeface="Arial"/>
              </a:rPr>
              <a:t>E</a:t>
            </a:r>
            <a:r>
              <a:rPr sz="1200" spc="-4" dirty="0">
                <a:latin typeface="Arial"/>
                <a:cs typeface="Arial"/>
              </a:rPr>
              <a:t>ule</a:t>
            </a:r>
            <a:r>
              <a:rPr sz="1200" dirty="0">
                <a:latin typeface="Arial"/>
                <a:cs typeface="Arial"/>
              </a:rPr>
              <a:t>r</a:t>
            </a:r>
            <a:r>
              <a:rPr sz="1200" spc="-4" dirty="0">
                <a:latin typeface="Arial"/>
                <a:cs typeface="Arial"/>
              </a:rPr>
              <a:t>ia</a:t>
            </a:r>
            <a:r>
              <a:rPr sz="1200" dirty="0">
                <a:latin typeface="Arial"/>
                <a:cs typeface="Arial"/>
              </a:rPr>
              <a:t>n </a:t>
            </a:r>
            <a:r>
              <a:rPr sz="1200" spc="-4" dirty="0">
                <a:latin typeface="Arial"/>
                <a:cs typeface="Arial"/>
              </a:rPr>
              <a:t>o</a:t>
            </a:r>
            <a:r>
              <a:rPr sz="1200" dirty="0">
                <a:latin typeface="Arial"/>
                <a:cs typeface="Arial"/>
              </a:rPr>
              <a:t>r</a:t>
            </a:r>
            <a:r>
              <a:rPr sz="1200" spc="9" dirty="0">
                <a:latin typeface="Arial"/>
                <a:cs typeface="Arial"/>
              </a:rPr>
              <a:t> </a:t>
            </a:r>
            <a:r>
              <a:rPr sz="1200" spc="-4" dirty="0">
                <a:latin typeface="Arial"/>
                <a:cs typeface="Arial"/>
              </a:rPr>
              <a:t>Lag</a:t>
            </a:r>
            <a:r>
              <a:rPr sz="1200" dirty="0">
                <a:latin typeface="Arial"/>
                <a:cs typeface="Arial"/>
              </a:rPr>
              <a:t>r</a:t>
            </a:r>
            <a:r>
              <a:rPr sz="1200" spc="-4" dirty="0">
                <a:latin typeface="Arial"/>
                <a:cs typeface="Arial"/>
              </a:rPr>
              <a:t>angia</a:t>
            </a:r>
            <a:r>
              <a:rPr sz="1200" dirty="0">
                <a:latin typeface="Arial"/>
                <a:cs typeface="Arial"/>
              </a:rPr>
              <a:t>n t</a:t>
            </a:r>
            <a:r>
              <a:rPr sz="1200" spc="-4" dirty="0">
                <a:latin typeface="Arial"/>
                <a:cs typeface="Arial"/>
              </a:rPr>
              <a:t>e</a:t>
            </a:r>
            <a:r>
              <a:rPr sz="1200" spc="4" dirty="0">
                <a:latin typeface="Arial"/>
                <a:cs typeface="Arial"/>
              </a:rPr>
              <a:t>c</a:t>
            </a:r>
            <a:r>
              <a:rPr sz="1200" spc="-4" dirty="0">
                <a:latin typeface="Arial"/>
                <a:cs typeface="Arial"/>
              </a:rPr>
              <a:t>hnique</a:t>
            </a:r>
            <a:r>
              <a:rPr sz="1200" spc="4" dirty="0">
                <a:latin typeface="Arial"/>
                <a:cs typeface="Arial"/>
              </a:rPr>
              <a:t>s</a:t>
            </a:r>
            <a:r>
              <a:rPr sz="1200" spc="-4" dirty="0">
                <a:latin typeface="Arial"/>
                <a:cs typeface="Arial"/>
              </a:rPr>
              <a:t>.</a:t>
            </a:r>
            <a:r>
              <a:rPr sz="1200" spc="-26" dirty="0">
                <a:latin typeface="Arial"/>
                <a:cs typeface="Arial"/>
              </a:rPr>
              <a:t> </a:t>
            </a:r>
            <a:r>
              <a:rPr sz="1200" spc="-4" dirty="0">
                <a:latin typeface="Arial"/>
                <a:cs typeface="Arial"/>
              </a:rPr>
              <a:t>The </a:t>
            </a:r>
            <a:r>
              <a:rPr sz="1200" dirty="0">
                <a:latin typeface="Arial"/>
                <a:cs typeface="Arial"/>
              </a:rPr>
              <a:t>r</a:t>
            </a:r>
            <a:r>
              <a:rPr sz="1200" spc="-4" dirty="0">
                <a:latin typeface="Arial"/>
                <a:cs typeface="Arial"/>
              </a:rPr>
              <a:t>e</a:t>
            </a:r>
            <a:r>
              <a:rPr sz="1200" spc="4" dirty="0">
                <a:latin typeface="Arial"/>
                <a:cs typeface="Arial"/>
              </a:rPr>
              <a:t>s</a:t>
            </a:r>
            <a:r>
              <a:rPr sz="1200" spc="-9" dirty="0">
                <a:latin typeface="Arial"/>
                <a:cs typeface="Arial"/>
              </a:rPr>
              <a:t>u</a:t>
            </a:r>
            <a:r>
              <a:rPr sz="1200" spc="4" dirty="0">
                <a:latin typeface="Arial"/>
                <a:cs typeface="Arial"/>
              </a:rPr>
              <a:t>l</a:t>
            </a:r>
            <a:r>
              <a:rPr sz="1200" spc="-4" dirty="0">
                <a:latin typeface="Arial"/>
                <a:cs typeface="Arial"/>
              </a:rPr>
              <a:t>t</a:t>
            </a:r>
            <a:r>
              <a:rPr sz="1200" dirty="0">
                <a:latin typeface="Arial"/>
                <a:cs typeface="Arial"/>
              </a:rPr>
              <a:t>s</a:t>
            </a:r>
            <a:r>
              <a:rPr sz="1200" spc="13" dirty="0">
                <a:latin typeface="Arial"/>
                <a:cs typeface="Arial"/>
              </a:rPr>
              <a:t> </a:t>
            </a:r>
            <a:r>
              <a:rPr sz="1200" spc="-4" dirty="0">
                <a:latin typeface="Arial"/>
                <a:cs typeface="Arial"/>
              </a:rPr>
              <a:t>p</a:t>
            </a:r>
            <a:r>
              <a:rPr sz="1200" dirty="0">
                <a:latin typeface="Arial"/>
                <a:cs typeface="Arial"/>
              </a:rPr>
              <a:t>r</a:t>
            </a:r>
            <a:r>
              <a:rPr sz="1200" spc="-4" dirty="0">
                <a:latin typeface="Arial"/>
                <a:cs typeface="Arial"/>
              </a:rPr>
              <a:t>esen</a:t>
            </a:r>
            <a:r>
              <a:rPr sz="1200" spc="9" dirty="0">
                <a:latin typeface="Arial"/>
                <a:cs typeface="Arial"/>
              </a:rPr>
              <a:t>t</a:t>
            </a:r>
            <a:r>
              <a:rPr sz="1200" spc="-4" dirty="0">
                <a:latin typeface="Arial"/>
                <a:cs typeface="Arial"/>
              </a:rPr>
              <a:t>e</a:t>
            </a:r>
            <a:r>
              <a:rPr sz="1200" dirty="0">
                <a:latin typeface="Arial"/>
                <a:cs typeface="Arial"/>
              </a:rPr>
              <a:t>d</a:t>
            </a:r>
            <a:r>
              <a:rPr sz="1200" spc="4" dirty="0">
                <a:latin typeface="Arial"/>
                <a:cs typeface="Arial"/>
              </a:rPr>
              <a:t> </a:t>
            </a:r>
            <a:r>
              <a:rPr sz="1200" spc="-4" dirty="0">
                <a:latin typeface="Arial"/>
                <a:cs typeface="Arial"/>
              </a:rPr>
              <a:t>he</a:t>
            </a:r>
            <a:r>
              <a:rPr sz="1200" spc="-9" dirty="0">
                <a:latin typeface="Arial"/>
                <a:cs typeface="Arial"/>
              </a:rPr>
              <a:t>r</a:t>
            </a:r>
            <a:r>
              <a:rPr sz="1200" dirty="0">
                <a:latin typeface="Arial"/>
                <a:cs typeface="Arial"/>
              </a:rPr>
              <a:t>e</a:t>
            </a:r>
            <a:r>
              <a:rPr sz="1200" spc="4" dirty="0">
                <a:latin typeface="Arial"/>
                <a:cs typeface="Arial"/>
              </a:rPr>
              <a:t> </a:t>
            </a:r>
            <a:r>
              <a:rPr sz="1200" spc="-4" dirty="0">
                <a:latin typeface="Arial"/>
                <a:cs typeface="Arial"/>
              </a:rPr>
              <a:t>a</a:t>
            </a:r>
            <a:r>
              <a:rPr sz="1200" dirty="0">
                <a:latin typeface="Arial"/>
                <a:cs typeface="Arial"/>
              </a:rPr>
              <a:t>re</a:t>
            </a:r>
            <a:r>
              <a:rPr sz="1200" spc="-4" dirty="0">
                <a:latin typeface="Arial"/>
                <a:cs typeface="Arial"/>
              </a:rPr>
              <a:t> p</a:t>
            </a:r>
            <a:r>
              <a:rPr sz="1200" dirty="0">
                <a:latin typeface="Arial"/>
                <a:cs typeface="Arial"/>
              </a:rPr>
              <a:t>r</a:t>
            </a:r>
            <a:r>
              <a:rPr sz="1200" spc="-4" dirty="0">
                <a:latin typeface="Arial"/>
                <a:cs typeface="Arial"/>
              </a:rPr>
              <a:t>odu</a:t>
            </a:r>
            <a:r>
              <a:rPr sz="1200" spc="4" dirty="0">
                <a:latin typeface="Arial"/>
                <a:cs typeface="Arial"/>
              </a:rPr>
              <a:t>c</a:t>
            </a:r>
            <a:r>
              <a:rPr sz="1200" spc="-4" dirty="0">
                <a:latin typeface="Arial"/>
                <a:cs typeface="Arial"/>
              </a:rPr>
              <a:t>e</a:t>
            </a:r>
            <a:r>
              <a:rPr sz="1200" dirty="0">
                <a:latin typeface="Arial"/>
                <a:cs typeface="Arial"/>
              </a:rPr>
              <a:t>d</a:t>
            </a:r>
            <a:r>
              <a:rPr sz="1200" spc="4" dirty="0">
                <a:latin typeface="Arial"/>
                <a:cs typeface="Arial"/>
              </a:rPr>
              <a:t> </a:t>
            </a:r>
            <a:r>
              <a:rPr sz="1200" spc="-4" dirty="0">
                <a:latin typeface="Arial"/>
                <a:cs typeface="Arial"/>
              </a:rPr>
              <a:t>f</a:t>
            </a:r>
            <a:r>
              <a:rPr sz="1200" dirty="0">
                <a:latin typeface="Arial"/>
                <a:cs typeface="Arial"/>
              </a:rPr>
              <a:t>r</a:t>
            </a:r>
            <a:r>
              <a:rPr sz="1200" spc="-4" dirty="0">
                <a:latin typeface="Arial"/>
                <a:cs typeface="Arial"/>
              </a:rPr>
              <a:t>o</a:t>
            </a:r>
            <a:r>
              <a:rPr sz="1200" dirty="0">
                <a:latin typeface="Arial"/>
                <a:cs typeface="Arial"/>
              </a:rPr>
              <a:t>m </a:t>
            </a:r>
            <a:r>
              <a:rPr sz="1200" spc="-9" dirty="0">
                <a:latin typeface="Arial"/>
                <a:cs typeface="Arial"/>
              </a:rPr>
              <a:t>m</a:t>
            </a:r>
            <a:r>
              <a:rPr sz="1200" spc="4" dirty="0">
                <a:latin typeface="Arial"/>
                <a:cs typeface="Arial"/>
              </a:rPr>
              <a:t>i</a:t>
            </a:r>
            <a:r>
              <a:rPr sz="1200" dirty="0">
                <a:latin typeface="Arial"/>
                <a:cs typeface="Arial"/>
              </a:rPr>
              <a:t>cr</a:t>
            </a:r>
            <a:r>
              <a:rPr sz="1200" spc="-4" dirty="0">
                <a:latin typeface="Arial"/>
                <a:cs typeface="Arial"/>
              </a:rPr>
              <a:t>o</a:t>
            </a:r>
            <a:r>
              <a:rPr sz="1200" spc="4" dirty="0">
                <a:latin typeface="Arial"/>
                <a:cs typeface="Arial"/>
              </a:rPr>
              <a:t>w</a:t>
            </a:r>
            <a:r>
              <a:rPr sz="1200" spc="-4" dirty="0">
                <a:latin typeface="Arial"/>
                <a:cs typeface="Arial"/>
              </a:rPr>
              <a:t>a</a:t>
            </a:r>
            <a:r>
              <a:rPr sz="1200" spc="4" dirty="0">
                <a:latin typeface="Arial"/>
                <a:cs typeface="Arial"/>
              </a:rPr>
              <a:t>v</a:t>
            </a:r>
            <a:r>
              <a:rPr sz="1200" dirty="0">
                <a:latin typeface="Arial"/>
                <a:cs typeface="Arial"/>
              </a:rPr>
              <a:t>e</a:t>
            </a:r>
            <a:r>
              <a:rPr sz="1200" spc="-4" dirty="0">
                <a:latin typeface="Arial"/>
                <a:cs typeface="Arial"/>
              </a:rPr>
              <a:t> </a:t>
            </a:r>
            <a:r>
              <a:rPr sz="1200" spc="4" dirty="0">
                <a:latin typeface="Arial"/>
                <a:cs typeface="Arial"/>
              </a:rPr>
              <a:t>o</a:t>
            </a:r>
            <a:r>
              <a:rPr sz="1200" spc="-4" dirty="0">
                <a:latin typeface="Arial"/>
                <a:cs typeface="Arial"/>
              </a:rPr>
              <a:t>bse</a:t>
            </a:r>
            <a:r>
              <a:rPr sz="1200" dirty="0">
                <a:latin typeface="Arial"/>
                <a:cs typeface="Arial"/>
              </a:rPr>
              <a:t>r</a:t>
            </a:r>
            <a:r>
              <a:rPr sz="1200" spc="4" dirty="0">
                <a:latin typeface="Arial"/>
                <a:cs typeface="Arial"/>
              </a:rPr>
              <a:t>v</a:t>
            </a:r>
            <a:r>
              <a:rPr sz="1200" spc="-4" dirty="0">
                <a:latin typeface="Arial"/>
                <a:cs typeface="Arial"/>
              </a:rPr>
              <a:t>a</a:t>
            </a:r>
            <a:r>
              <a:rPr sz="1200" dirty="0">
                <a:latin typeface="Arial"/>
                <a:cs typeface="Arial"/>
              </a:rPr>
              <a:t>t</a:t>
            </a:r>
            <a:r>
              <a:rPr sz="1200" spc="4" dirty="0">
                <a:latin typeface="Arial"/>
                <a:cs typeface="Arial"/>
              </a:rPr>
              <a:t>i</a:t>
            </a:r>
            <a:r>
              <a:rPr sz="1200" spc="-4" dirty="0">
                <a:latin typeface="Arial"/>
                <a:cs typeface="Arial"/>
              </a:rPr>
              <a:t>on</a:t>
            </a:r>
            <a:r>
              <a:rPr sz="1200" dirty="0">
                <a:latin typeface="Arial"/>
                <a:cs typeface="Arial"/>
              </a:rPr>
              <a:t>s</a:t>
            </a:r>
            <a:r>
              <a:rPr sz="1200" spc="4" dirty="0">
                <a:latin typeface="Arial"/>
                <a:cs typeface="Arial"/>
              </a:rPr>
              <a:t> </a:t>
            </a:r>
            <a:r>
              <a:rPr sz="1200" dirty="0">
                <a:latin typeface="Arial"/>
                <a:cs typeface="Arial"/>
              </a:rPr>
              <a:t>fr</a:t>
            </a:r>
            <a:r>
              <a:rPr sz="1200" spc="-9" dirty="0">
                <a:latin typeface="Arial"/>
                <a:cs typeface="Arial"/>
              </a:rPr>
              <a:t>o</a:t>
            </a:r>
            <a:r>
              <a:rPr sz="1200" dirty="0">
                <a:latin typeface="Arial"/>
                <a:cs typeface="Arial"/>
              </a:rPr>
              <a:t>m</a:t>
            </a:r>
            <a:r>
              <a:rPr sz="1200" spc="9" dirty="0">
                <a:latin typeface="Arial"/>
                <a:cs typeface="Arial"/>
              </a:rPr>
              <a:t> </a:t>
            </a:r>
            <a:r>
              <a:rPr sz="1200" spc="-4" dirty="0">
                <a:latin typeface="Arial"/>
                <a:cs typeface="Arial"/>
              </a:rPr>
              <a:t>g</a:t>
            </a:r>
            <a:r>
              <a:rPr sz="1200" spc="-9" dirty="0">
                <a:latin typeface="Arial"/>
                <a:cs typeface="Arial"/>
              </a:rPr>
              <a:t>r</a:t>
            </a:r>
            <a:r>
              <a:rPr sz="1200" spc="-4" dirty="0">
                <a:latin typeface="Arial"/>
                <a:cs typeface="Arial"/>
              </a:rPr>
              <a:t>adie</a:t>
            </a:r>
            <a:r>
              <a:rPr sz="1200" spc="4" dirty="0">
                <a:latin typeface="Arial"/>
                <a:cs typeface="Arial"/>
              </a:rPr>
              <a:t>n</a:t>
            </a:r>
            <a:r>
              <a:rPr sz="1200" spc="-4" dirty="0">
                <a:latin typeface="Arial"/>
                <a:cs typeface="Arial"/>
              </a:rPr>
              <a:t>t</a:t>
            </a:r>
            <a:r>
              <a:rPr sz="1200" spc="9" dirty="0">
                <a:latin typeface="Arial"/>
                <a:cs typeface="Arial"/>
              </a:rPr>
              <a:t> </a:t>
            </a:r>
            <a:r>
              <a:rPr sz="1200" spc="-4" dirty="0">
                <a:latin typeface="Arial"/>
                <a:cs typeface="Arial"/>
              </a:rPr>
              <a:t>t</a:t>
            </a:r>
            <a:r>
              <a:rPr sz="1200" dirty="0">
                <a:latin typeface="Arial"/>
                <a:cs typeface="Arial"/>
              </a:rPr>
              <a:t>r</a:t>
            </a:r>
            <a:r>
              <a:rPr sz="1200" spc="-4" dirty="0">
                <a:latin typeface="Arial"/>
                <a:cs typeface="Arial"/>
              </a:rPr>
              <a:t>an</a:t>
            </a:r>
            <a:r>
              <a:rPr sz="1200" spc="4" dirty="0">
                <a:latin typeface="Arial"/>
                <a:cs typeface="Arial"/>
              </a:rPr>
              <a:t>s</a:t>
            </a:r>
            <a:r>
              <a:rPr sz="1200" dirty="0">
                <a:latin typeface="Arial"/>
                <a:cs typeface="Arial"/>
              </a:rPr>
              <a:t>f</a:t>
            </a:r>
            <a:r>
              <a:rPr sz="1200" spc="-4" dirty="0">
                <a:latin typeface="Arial"/>
                <a:cs typeface="Arial"/>
              </a:rPr>
              <a:t>o</a:t>
            </a:r>
            <a:r>
              <a:rPr sz="1200" spc="-9" dirty="0">
                <a:latin typeface="Arial"/>
                <a:cs typeface="Arial"/>
              </a:rPr>
              <a:t>r</a:t>
            </a:r>
            <a:r>
              <a:rPr sz="1200" dirty="0">
                <a:latin typeface="Arial"/>
                <a:cs typeface="Arial"/>
              </a:rPr>
              <a:t>m</a:t>
            </a:r>
            <a:r>
              <a:rPr sz="1200" spc="-4" dirty="0">
                <a:latin typeface="Arial"/>
                <a:cs typeface="Arial"/>
              </a:rPr>
              <a:t>a</a:t>
            </a:r>
            <a:r>
              <a:rPr sz="1200" dirty="0">
                <a:latin typeface="Arial"/>
                <a:cs typeface="Arial"/>
              </a:rPr>
              <a:t>t</a:t>
            </a:r>
            <a:r>
              <a:rPr sz="1200" spc="-4" dirty="0">
                <a:latin typeface="Arial"/>
                <a:cs typeface="Arial"/>
              </a:rPr>
              <a:t>i</a:t>
            </a:r>
            <a:r>
              <a:rPr sz="1200" spc="4" dirty="0">
                <a:latin typeface="Arial"/>
                <a:cs typeface="Arial"/>
              </a:rPr>
              <a:t>o</a:t>
            </a:r>
            <a:r>
              <a:rPr sz="1200" dirty="0">
                <a:latin typeface="Arial"/>
                <a:cs typeface="Arial"/>
              </a:rPr>
              <a:t>n</a:t>
            </a:r>
            <a:r>
              <a:rPr sz="1200" spc="-4" dirty="0">
                <a:latin typeface="Arial"/>
                <a:cs typeface="Arial"/>
              </a:rPr>
              <a:t> </a:t>
            </a:r>
            <a:r>
              <a:rPr sz="1200" dirty="0">
                <a:latin typeface="Arial"/>
                <a:cs typeface="Arial"/>
              </a:rPr>
              <a:t>(A</a:t>
            </a:r>
            <a:r>
              <a:rPr sz="1200" spc="-4" dirty="0">
                <a:latin typeface="Arial"/>
                <a:cs typeface="Arial"/>
              </a:rPr>
              <a:t>u</a:t>
            </a:r>
            <a:r>
              <a:rPr sz="1200" dirty="0">
                <a:latin typeface="Arial"/>
                <a:cs typeface="Arial"/>
              </a:rPr>
              <a:t>tr</a:t>
            </a:r>
            <a:r>
              <a:rPr sz="1200" spc="-4" dirty="0">
                <a:latin typeface="Arial"/>
                <a:cs typeface="Arial"/>
              </a:rPr>
              <a:t>e</a:t>
            </a:r>
            <a:r>
              <a:rPr sz="1200" dirty="0">
                <a:latin typeface="Arial"/>
                <a:cs typeface="Arial"/>
              </a:rPr>
              <a:t>t</a:t>
            </a:r>
            <a:r>
              <a:rPr sz="1200" spc="9" dirty="0">
                <a:latin typeface="Arial"/>
                <a:cs typeface="Arial"/>
              </a:rPr>
              <a:t> </a:t>
            </a:r>
            <a:r>
              <a:rPr sz="1200" spc="-4" dirty="0">
                <a:latin typeface="Arial"/>
                <a:cs typeface="Arial"/>
              </a:rPr>
              <a:t>2014</a:t>
            </a:r>
            <a:r>
              <a:rPr sz="1200" dirty="0">
                <a:latin typeface="Arial"/>
                <a:cs typeface="Arial"/>
              </a:rPr>
              <a:t>,</a:t>
            </a:r>
            <a:r>
              <a:rPr sz="1200" spc="-61" dirty="0">
                <a:latin typeface="Arial"/>
                <a:cs typeface="Arial"/>
              </a:rPr>
              <a:t> </a:t>
            </a:r>
            <a:r>
              <a:rPr sz="1200" dirty="0">
                <a:latin typeface="Arial"/>
                <a:cs typeface="Arial"/>
              </a:rPr>
              <a:t>A</a:t>
            </a:r>
            <a:r>
              <a:rPr sz="1200" spc="-4" dirty="0">
                <a:latin typeface="Arial"/>
                <a:cs typeface="Arial"/>
              </a:rPr>
              <a:t>u</a:t>
            </a:r>
            <a:r>
              <a:rPr sz="1200" dirty="0">
                <a:latin typeface="Arial"/>
                <a:cs typeface="Arial"/>
              </a:rPr>
              <a:t>tr</a:t>
            </a:r>
            <a:r>
              <a:rPr sz="1200" spc="-4" dirty="0">
                <a:latin typeface="Arial"/>
                <a:cs typeface="Arial"/>
              </a:rPr>
              <a:t>et 201</a:t>
            </a:r>
            <a:r>
              <a:rPr sz="1200" dirty="0">
                <a:latin typeface="Arial"/>
                <a:cs typeface="Arial"/>
              </a:rPr>
              <a:t>6 </a:t>
            </a:r>
            <a:r>
              <a:rPr sz="1200" spc="4" dirty="0">
                <a:latin typeface="Arial"/>
                <a:cs typeface="Arial"/>
              </a:rPr>
              <a:t>i</a:t>
            </a:r>
            <a:r>
              <a:rPr sz="1200" dirty="0">
                <a:latin typeface="Arial"/>
                <a:cs typeface="Arial"/>
              </a:rPr>
              <a:t>n</a:t>
            </a:r>
            <a:r>
              <a:rPr sz="1200" spc="-4" dirty="0">
                <a:latin typeface="Arial"/>
                <a:cs typeface="Arial"/>
              </a:rPr>
              <a:t> p</a:t>
            </a:r>
            <a:r>
              <a:rPr sz="1200" dirty="0">
                <a:latin typeface="Arial"/>
                <a:cs typeface="Arial"/>
              </a:rPr>
              <a:t>r</a:t>
            </a:r>
            <a:r>
              <a:rPr sz="1200" spc="-4" dirty="0">
                <a:latin typeface="Arial"/>
                <a:cs typeface="Arial"/>
              </a:rPr>
              <a:t>ep</a:t>
            </a:r>
            <a:r>
              <a:rPr sz="1200" spc="9" dirty="0">
                <a:latin typeface="Arial"/>
                <a:cs typeface="Arial"/>
              </a:rPr>
              <a:t>.</a:t>
            </a:r>
            <a:r>
              <a:rPr sz="1200" dirty="0">
                <a:latin typeface="Arial"/>
                <a:cs typeface="Arial"/>
              </a:rPr>
              <a:t>)</a:t>
            </a:r>
            <a:r>
              <a:rPr sz="1200" spc="-4" dirty="0">
                <a:latin typeface="Arial"/>
                <a:cs typeface="Arial"/>
              </a:rPr>
              <a:t>.</a:t>
            </a:r>
            <a:r>
              <a:rPr sz="1200" spc="-26" dirty="0">
                <a:latin typeface="Arial"/>
                <a:cs typeface="Arial"/>
              </a:rPr>
              <a:t> </a:t>
            </a:r>
            <a:r>
              <a:rPr sz="1200" spc="-13" dirty="0">
                <a:latin typeface="Arial"/>
                <a:cs typeface="Arial"/>
              </a:rPr>
              <a:t>T</a:t>
            </a:r>
            <a:r>
              <a:rPr sz="1200" spc="-4" dirty="0">
                <a:latin typeface="Arial"/>
                <a:cs typeface="Arial"/>
              </a:rPr>
              <a:t>h</a:t>
            </a:r>
            <a:r>
              <a:rPr sz="1200" dirty="0">
                <a:latin typeface="Arial"/>
                <a:cs typeface="Arial"/>
              </a:rPr>
              <a:t>e</a:t>
            </a:r>
            <a:r>
              <a:rPr sz="1200" spc="4" dirty="0">
                <a:latin typeface="Arial"/>
                <a:cs typeface="Arial"/>
              </a:rPr>
              <a:t> </a:t>
            </a:r>
            <a:r>
              <a:rPr sz="1200" spc="-4" dirty="0">
                <a:latin typeface="Arial"/>
                <a:cs typeface="Arial"/>
              </a:rPr>
              <a:t>Eu</a:t>
            </a:r>
            <a:r>
              <a:rPr sz="1200" spc="4" dirty="0">
                <a:latin typeface="Arial"/>
                <a:cs typeface="Arial"/>
              </a:rPr>
              <a:t>l</a:t>
            </a:r>
            <a:r>
              <a:rPr sz="1200" spc="-4" dirty="0">
                <a:latin typeface="Arial"/>
                <a:cs typeface="Arial"/>
              </a:rPr>
              <a:t>e</a:t>
            </a:r>
            <a:r>
              <a:rPr sz="1200" dirty="0">
                <a:latin typeface="Arial"/>
                <a:cs typeface="Arial"/>
              </a:rPr>
              <a:t>r</a:t>
            </a:r>
            <a:r>
              <a:rPr sz="1200" spc="-4" dirty="0">
                <a:latin typeface="Arial"/>
                <a:cs typeface="Arial"/>
              </a:rPr>
              <a:t>ia</a:t>
            </a:r>
            <a:r>
              <a:rPr sz="1200" dirty="0">
                <a:latin typeface="Arial"/>
                <a:cs typeface="Arial"/>
              </a:rPr>
              <a:t>n t</a:t>
            </a:r>
            <a:r>
              <a:rPr sz="1200" spc="-4" dirty="0">
                <a:latin typeface="Arial"/>
                <a:cs typeface="Arial"/>
              </a:rPr>
              <a:t>e</a:t>
            </a:r>
            <a:r>
              <a:rPr sz="1200" spc="4" dirty="0">
                <a:latin typeface="Arial"/>
                <a:cs typeface="Arial"/>
              </a:rPr>
              <a:t>c</a:t>
            </a:r>
            <a:r>
              <a:rPr sz="1200" spc="-4" dirty="0">
                <a:latin typeface="Arial"/>
                <a:cs typeface="Arial"/>
              </a:rPr>
              <a:t>hniqu</a:t>
            </a:r>
            <a:r>
              <a:rPr sz="1200" dirty="0">
                <a:latin typeface="Arial"/>
                <a:cs typeface="Arial"/>
              </a:rPr>
              <a:t>e</a:t>
            </a:r>
            <a:r>
              <a:rPr sz="1200" spc="9" dirty="0">
                <a:latin typeface="Arial"/>
                <a:cs typeface="Arial"/>
              </a:rPr>
              <a:t> </a:t>
            </a:r>
            <a:r>
              <a:rPr sz="1200" spc="-9" dirty="0">
                <a:latin typeface="Arial"/>
                <a:cs typeface="Arial"/>
              </a:rPr>
              <a:t>r</a:t>
            </a:r>
            <a:r>
              <a:rPr sz="1200" spc="-4" dirty="0">
                <a:latin typeface="Arial"/>
                <a:cs typeface="Arial"/>
              </a:rPr>
              <a:t>el</a:t>
            </a:r>
            <a:r>
              <a:rPr sz="1200" spc="4" dirty="0">
                <a:latin typeface="Arial"/>
                <a:cs typeface="Arial"/>
              </a:rPr>
              <a:t>i</a:t>
            </a:r>
            <a:r>
              <a:rPr sz="1200" spc="-4" dirty="0">
                <a:latin typeface="Arial"/>
                <a:cs typeface="Arial"/>
              </a:rPr>
              <a:t>e</a:t>
            </a:r>
            <a:r>
              <a:rPr sz="1200" dirty="0">
                <a:latin typeface="Arial"/>
                <a:cs typeface="Arial"/>
              </a:rPr>
              <a:t>s</a:t>
            </a:r>
            <a:r>
              <a:rPr sz="1200" spc="9" dirty="0">
                <a:latin typeface="Arial"/>
                <a:cs typeface="Arial"/>
              </a:rPr>
              <a:t> </a:t>
            </a:r>
            <a:r>
              <a:rPr sz="1200" spc="-4" dirty="0">
                <a:latin typeface="Arial"/>
                <a:cs typeface="Arial"/>
              </a:rPr>
              <a:t>o</a:t>
            </a:r>
            <a:r>
              <a:rPr sz="1200" dirty="0">
                <a:latin typeface="Arial"/>
                <a:cs typeface="Arial"/>
              </a:rPr>
              <a:t>n</a:t>
            </a:r>
            <a:r>
              <a:rPr sz="1200" spc="4" dirty="0">
                <a:latin typeface="Arial"/>
                <a:cs typeface="Arial"/>
              </a:rPr>
              <a:t> </a:t>
            </a:r>
            <a:r>
              <a:rPr sz="1200" spc="-4" dirty="0">
                <a:latin typeface="Arial"/>
                <a:cs typeface="Arial"/>
              </a:rPr>
              <a:t>th</a:t>
            </a:r>
            <a:r>
              <a:rPr sz="1200" dirty="0">
                <a:latin typeface="Arial"/>
                <a:cs typeface="Arial"/>
              </a:rPr>
              <a:t>e</a:t>
            </a:r>
            <a:r>
              <a:rPr sz="1200" spc="4" dirty="0">
                <a:latin typeface="Arial"/>
                <a:cs typeface="Arial"/>
              </a:rPr>
              <a:t> c</a:t>
            </a:r>
            <a:r>
              <a:rPr sz="1200" spc="-4" dirty="0">
                <a:latin typeface="Arial"/>
                <a:cs typeface="Arial"/>
              </a:rPr>
              <a:t>ha</a:t>
            </a:r>
            <a:r>
              <a:rPr sz="1200" dirty="0">
                <a:latin typeface="Arial"/>
                <a:cs typeface="Arial"/>
              </a:rPr>
              <a:t>r</a:t>
            </a:r>
            <a:r>
              <a:rPr sz="1200" spc="-9" dirty="0">
                <a:latin typeface="Arial"/>
                <a:cs typeface="Arial"/>
              </a:rPr>
              <a:t>a</a:t>
            </a:r>
            <a:r>
              <a:rPr sz="1200" spc="4" dirty="0">
                <a:latin typeface="Arial"/>
                <a:cs typeface="Arial"/>
              </a:rPr>
              <a:t>c</a:t>
            </a:r>
            <a:r>
              <a:rPr sz="1200" dirty="0">
                <a:latin typeface="Arial"/>
                <a:cs typeface="Arial"/>
              </a:rPr>
              <a:t>t</a:t>
            </a:r>
            <a:r>
              <a:rPr sz="1200" spc="-4" dirty="0">
                <a:latin typeface="Arial"/>
                <a:cs typeface="Arial"/>
              </a:rPr>
              <a:t>e</a:t>
            </a:r>
            <a:r>
              <a:rPr sz="1200" dirty="0">
                <a:latin typeface="Arial"/>
                <a:cs typeface="Arial"/>
              </a:rPr>
              <a:t>r</a:t>
            </a:r>
            <a:r>
              <a:rPr sz="1200" spc="-4" dirty="0">
                <a:latin typeface="Arial"/>
                <a:cs typeface="Arial"/>
              </a:rPr>
              <a:t>i</a:t>
            </a:r>
            <a:r>
              <a:rPr sz="1200" spc="4" dirty="0">
                <a:latin typeface="Arial"/>
                <a:cs typeface="Arial"/>
              </a:rPr>
              <a:t>z</a:t>
            </a:r>
            <a:r>
              <a:rPr sz="1200" spc="-4" dirty="0">
                <a:latin typeface="Arial"/>
                <a:cs typeface="Arial"/>
              </a:rPr>
              <a:t>a</a:t>
            </a:r>
            <a:r>
              <a:rPr sz="1200" dirty="0">
                <a:latin typeface="Arial"/>
                <a:cs typeface="Arial"/>
              </a:rPr>
              <a:t>t</a:t>
            </a:r>
            <a:r>
              <a:rPr sz="1200" spc="4" dirty="0">
                <a:latin typeface="Arial"/>
                <a:cs typeface="Arial"/>
              </a:rPr>
              <a:t>i</a:t>
            </a:r>
            <a:r>
              <a:rPr sz="1200" spc="-4" dirty="0">
                <a:latin typeface="Arial"/>
                <a:cs typeface="Arial"/>
              </a:rPr>
              <a:t>o</a:t>
            </a:r>
            <a:r>
              <a:rPr sz="1200" dirty="0">
                <a:latin typeface="Arial"/>
                <a:cs typeface="Arial"/>
              </a:rPr>
              <a:t>n </a:t>
            </a:r>
            <a:r>
              <a:rPr sz="1200" spc="-4" dirty="0">
                <a:latin typeface="Arial"/>
                <a:cs typeface="Arial"/>
              </a:rPr>
              <a:t>o</a:t>
            </a:r>
            <a:r>
              <a:rPr sz="1200" dirty="0">
                <a:latin typeface="Arial"/>
                <a:cs typeface="Arial"/>
              </a:rPr>
              <a:t>f</a:t>
            </a:r>
            <a:r>
              <a:rPr sz="1200" spc="9" dirty="0">
                <a:latin typeface="Arial"/>
                <a:cs typeface="Arial"/>
              </a:rPr>
              <a:t> </a:t>
            </a:r>
            <a:r>
              <a:rPr sz="1200" spc="-4" dirty="0">
                <a:latin typeface="Arial"/>
                <a:cs typeface="Arial"/>
              </a:rPr>
              <a:t>h</a:t>
            </a:r>
            <a:r>
              <a:rPr sz="1200" spc="4" dirty="0">
                <a:latin typeface="Arial"/>
                <a:cs typeface="Arial"/>
              </a:rPr>
              <a:t>i</a:t>
            </a:r>
            <a:r>
              <a:rPr sz="1200" spc="-4" dirty="0">
                <a:latin typeface="Arial"/>
                <a:cs typeface="Arial"/>
              </a:rPr>
              <a:t>g</a:t>
            </a:r>
            <a:r>
              <a:rPr sz="1200" dirty="0">
                <a:latin typeface="Arial"/>
                <a:cs typeface="Arial"/>
              </a:rPr>
              <a:t>h r</a:t>
            </a:r>
            <a:r>
              <a:rPr sz="1200" spc="-4" dirty="0">
                <a:latin typeface="Arial"/>
                <a:cs typeface="Arial"/>
              </a:rPr>
              <a:t>e</a:t>
            </a:r>
            <a:r>
              <a:rPr sz="1200" spc="4" dirty="0">
                <a:latin typeface="Arial"/>
                <a:cs typeface="Arial"/>
              </a:rPr>
              <a:t>s</a:t>
            </a:r>
            <a:r>
              <a:rPr sz="1200" spc="-4" dirty="0">
                <a:latin typeface="Arial"/>
                <a:cs typeface="Arial"/>
              </a:rPr>
              <a:t>olu</a:t>
            </a:r>
            <a:r>
              <a:rPr sz="1200" spc="9" dirty="0">
                <a:latin typeface="Arial"/>
                <a:cs typeface="Arial"/>
              </a:rPr>
              <a:t>t</a:t>
            </a:r>
            <a:r>
              <a:rPr sz="1200" spc="-4" dirty="0">
                <a:latin typeface="Arial"/>
                <a:cs typeface="Arial"/>
              </a:rPr>
              <a:t>io</a:t>
            </a:r>
            <a:r>
              <a:rPr sz="1200" dirty="0">
                <a:latin typeface="Arial"/>
                <a:cs typeface="Arial"/>
              </a:rPr>
              <a:t>n S</a:t>
            </a:r>
            <a:r>
              <a:rPr sz="1200" spc="-4" dirty="0">
                <a:latin typeface="Arial"/>
                <a:cs typeface="Arial"/>
              </a:rPr>
              <a:t>ST</a:t>
            </a:r>
            <a:r>
              <a:rPr sz="1200" spc="-22" dirty="0">
                <a:latin typeface="Arial"/>
                <a:cs typeface="Arial"/>
              </a:rPr>
              <a:t> </a:t>
            </a:r>
            <a:r>
              <a:rPr sz="1200" spc="-4" dirty="0">
                <a:latin typeface="Arial"/>
                <a:cs typeface="Arial"/>
              </a:rPr>
              <a:t>f</a:t>
            </a:r>
            <a:r>
              <a:rPr sz="1200" spc="4" dirty="0">
                <a:latin typeface="Arial"/>
                <a:cs typeface="Arial"/>
              </a:rPr>
              <a:t>i</a:t>
            </a:r>
            <a:r>
              <a:rPr sz="1200" spc="-4" dirty="0">
                <a:latin typeface="Arial"/>
                <a:cs typeface="Arial"/>
              </a:rPr>
              <a:t>eld</a:t>
            </a:r>
            <a:r>
              <a:rPr sz="1200" dirty="0">
                <a:latin typeface="Arial"/>
                <a:cs typeface="Arial"/>
              </a:rPr>
              <a:t>s</a:t>
            </a:r>
            <a:r>
              <a:rPr sz="1200" spc="4" dirty="0">
                <a:latin typeface="Arial"/>
                <a:cs typeface="Arial"/>
              </a:rPr>
              <a:t> </a:t>
            </a:r>
            <a:r>
              <a:rPr sz="1200" dirty="0">
                <a:latin typeface="Arial"/>
                <a:cs typeface="Arial"/>
              </a:rPr>
              <a:t>(~ IR</a:t>
            </a:r>
            <a:r>
              <a:rPr sz="1200" spc="4" dirty="0">
                <a:latin typeface="Arial"/>
                <a:cs typeface="Arial"/>
              </a:rPr>
              <a:t> </a:t>
            </a:r>
            <a:r>
              <a:rPr sz="1200" spc="-4" dirty="0">
                <a:latin typeface="Arial"/>
                <a:cs typeface="Arial"/>
              </a:rPr>
              <a:t>p</a:t>
            </a:r>
            <a:r>
              <a:rPr sz="1200" dirty="0">
                <a:latin typeface="Arial"/>
                <a:cs typeface="Arial"/>
              </a:rPr>
              <a:t>r</a:t>
            </a:r>
            <a:r>
              <a:rPr sz="1200" spc="-4" dirty="0">
                <a:latin typeface="Arial"/>
                <a:cs typeface="Arial"/>
              </a:rPr>
              <a:t>odu</a:t>
            </a:r>
            <a:r>
              <a:rPr sz="1200" spc="4" dirty="0">
                <a:latin typeface="Arial"/>
                <a:cs typeface="Arial"/>
              </a:rPr>
              <a:t>c</a:t>
            </a:r>
            <a:r>
              <a:rPr sz="1200" dirty="0">
                <a:latin typeface="Arial"/>
                <a:cs typeface="Arial"/>
              </a:rPr>
              <a:t>ts</a:t>
            </a:r>
            <a:r>
              <a:rPr sz="1200" spc="4" dirty="0">
                <a:latin typeface="Arial"/>
                <a:cs typeface="Arial"/>
              </a:rPr>
              <a:t> </a:t>
            </a:r>
            <a:r>
              <a:rPr sz="1200" dirty="0">
                <a:latin typeface="Arial"/>
                <a:cs typeface="Arial"/>
              </a:rPr>
              <a:t>r</a:t>
            </a:r>
            <a:r>
              <a:rPr sz="1200" spc="-4" dirty="0">
                <a:latin typeface="Arial"/>
                <a:cs typeface="Arial"/>
              </a:rPr>
              <a:t>e</a:t>
            </a:r>
            <a:r>
              <a:rPr sz="1200" spc="4" dirty="0">
                <a:latin typeface="Arial"/>
                <a:cs typeface="Arial"/>
              </a:rPr>
              <a:t>s</a:t>
            </a:r>
            <a:r>
              <a:rPr sz="1200" spc="-4" dirty="0">
                <a:latin typeface="Arial"/>
                <a:cs typeface="Arial"/>
              </a:rPr>
              <a:t>.</a:t>
            </a:r>
            <a:r>
              <a:rPr sz="1200" dirty="0">
                <a:latin typeface="Arial"/>
                <a:cs typeface="Arial"/>
              </a:rPr>
              <a:t>) </a:t>
            </a:r>
            <a:r>
              <a:rPr sz="1200" spc="4" dirty="0">
                <a:latin typeface="Arial"/>
                <a:cs typeface="Arial"/>
              </a:rPr>
              <a:t>w</a:t>
            </a:r>
            <a:r>
              <a:rPr sz="1200" spc="-4" dirty="0">
                <a:latin typeface="Arial"/>
                <a:cs typeface="Arial"/>
              </a:rPr>
              <a:t>i</a:t>
            </a:r>
            <a:r>
              <a:rPr sz="1200" dirty="0">
                <a:latin typeface="Arial"/>
                <a:cs typeface="Arial"/>
              </a:rPr>
              <a:t>th</a:t>
            </a:r>
            <a:r>
              <a:rPr sz="1200" spc="-4" dirty="0">
                <a:latin typeface="Arial"/>
                <a:cs typeface="Arial"/>
              </a:rPr>
              <a:t> </a:t>
            </a:r>
            <a:r>
              <a:rPr sz="1200" dirty="0">
                <a:latin typeface="Arial"/>
                <a:cs typeface="Arial"/>
              </a:rPr>
              <a:t>r</a:t>
            </a:r>
            <a:r>
              <a:rPr sz="1200" spc="-4" dirty="0">
                <a:latin typeface="Arial"/>
                <a:cs typeface="Arial"/>
              </a:rPr>
              <a:t>e</a:t>
            </a:r>
            <a:r>
              <a:rPr sz="1200" spc="4" dirty="0">
                <a:latin typeface="Arial"/>
                <a:cs typeface="Arial"/>
              </a:rPr>
              <a:t>s</a:t>
            </a:r>
            <a:r>
              <a:rPr sz="1200" spc="-4" dirty="0">
                <a:latin typeface="Arial"/>
                <a:cs typeface="Arial"/>
              </a:rPr>
              <a:t>pe</a:t>
            </a:r>
            <a:r>
              <a:rPr sz="1200" spc="4" dirty="0">
                <a:latin typeface="Arial"/>
                <a:cs typeface="Arial"/>
              </a:rPr>
              <a:t>c</a:t>
            </a:r>
            <a:r>
              <a:rPr sz="1200" spc="-4" dirty="0">
                <a:latin typeface="Arial"/>
                <a:cs typeface="Arial"/>
              </a:rPr>
              <a:t>t</a:t>
            </a:r>
            <a:r>
              <a:rPr sz="1200" spc="9" dirty="0">
                <a:latin typeface="Arial"/>
                <a:cs typeface="Arial"/>
              </a:rPr>
              <a:t> </a:t>
            </a:r>
            <a:r>
              <a:rPr sz="1200" dirty="0">
                <a:latin typeface="Arial"/>
                <a:cs typeface="Arial"/>
              </a:rPr>
              <a:t>to</a:t>
            </a:r>
            <a:r>
              <a:rPr sz="1200" spc="-4" dirty="0">
                <a:latin typeface="Arial"/>
                <a:cs typeface="Arial"/>
              </a:rPr>
              <a:t> lo</a:t>
            </a:r>
            <a:r>
              <a:rPr sz="1200" dirty="0">
                <a:latin typeface="Arial"/>
                <a:cs typeface="Arial"/>
              </a:rPr>
              <a:t>w</a:t>
            </a:r>
            <a:r>
              <a:rPr sz="1200" spc="13" dirty="0">
                <a:latin typeface="Arial"/>
                <a:cs typeface="Arial"/>
              </a:rPr>
              <a:t> </a:t>
            </a:r>
            <a:r>
              <a:rPr sz="1200" dirty="0">
                <a:latin typeface="Arial"/>
                <a:cs typeface="Arial"/>
              </a:rPr>
              <a:t>r</a:t>
            </a:r>
            <a:r>
              <a:rPr sz="1200" spc="-4" dirty="0">
                <a:latin typeface="Arial"/>
                <a:cs typeface="Arial"/>
              </a:rPr>
              <a:t>es</a:t>
            </a:r>
            <a:r>
              <a:rPr sz="1200" spc="4" dirty="0">
                <a:latin typeface="Arial"/>
                <a:cs typeface="Arial"/>
              </a:rPr>
              <a:t>o</a:t>
            </a:r>
            <a:r>
              <a:rPr sz="1200" spc="-4" dirty="0">
                <a:latin typeface="Arial"/>
                <a:cs typeface="Arial"/>
              </a:rPr>
              <a:t>lu</a:t>
            </a:r>
            <a:r>
              <a:rPr sz="1200" dirty="0">
                <a:latin typeface="Arial"/>
                <a:cs typeface="Arial"/>
              </a:rPr>
              <a:t>t</a:t>
            </a:r>
            <a:r>
              <a:rPr sz="1200" spc="4" dirty="0">
                <a:latin typeface="Arial"/>
                <a:cs typeface="Arial"/>
              </a:rPr>
              <a:t>i</a:t>
            </a:r>
            <a:r>
              <a:rPr sz="1200" spc="-4" dirty="0">
                <a:latin typeface="Arial"/>
                <a:cs typeface="Arial"/>
              </a:rPr>
              <a:t>o</a:t>
            </a:r>
            <a:r>
              <a:rPr sz="1200" dirty="0">
                <a:latin typeface="Arial"/>
                <a:cs typeface="Arial"/>
              </a:rPr>
              <a:t>n (~ M</a:t>
            </a:r>
            <a:r>
              <a:rPr sz="1200" spc="-4" dirty="0">
                <a:latin typeface="Arial"/>
                <a:cs typeface="Arial"/>
              </a:rPr>
              <a:t>W p</a:t>
            </a:r>
            <a:r>
              <a:rPr sz="1200" dirty="0">
                <a:latin typeface="Arial"/>
                <a:cs typeface="Arial"/>
              </a:rPr>
              <a:t>r</a:t>
            </a:r>
            <a:r>
              <a:rPr sz="1200" spc="-4" dirty="0">
                <a:latin typeface="Arial"/>
                <a:cs typeface="Arial"/>
              </a:rPr>
              <a:t>odu</a:t>
            </a:r>
            <a:r>
              <a:rPr sz="1200" spc="4" dirty="0">
                <a:latin typeface="Arial"/>
                <a:cs typeface="Arial"/>
              </a:rPr>
              <a:t>c</a:t>
            </a:r>
            <a:r>
              <a:rPr sz="1200" spc="-4" dirty="0">
                <a:latin typeface="Arial"/>
                <a:cs typeface="Arial"/>
              </a:rPr>
              <a:t>t</a:t>
            </a:r>
            <a:r>
              <a:rPr sz="1200" dirty="0">
                <a:latin typeface="Arial"/>
                <a:cs typeface="Arial"/>
              </a:rPr>
              <a:t>s</a:t>
            </a:r>
            <a:r>
              <a:rPr sz="1200" spc="13" dirty="0">
                <a:latin typeface="Arial"/>
                <a:cs typeface="Arial"/>
              </a:rPr>
              <a:t> </a:t>
            </a:r>
            <a:r>
              <a:rPr sz="1200" dirty="0">
                <a:latin typeface="Arial"/>
                <a:cs typeface="Arial"/>
              </a:rPr>
              <a:t>r</a:t>
            </a:r>
            <a:r>
              <a:rPr sz="1200" spc="-9" dirty="0">
                <a:latin typeface="Arial"/>
                <a:cs typeface="Arial"/>
              </a:rPr>
              <a:t>e</a:t>
            </a:r>
            <a:r>
              <a:rPr sz="1200" spc="4" dirty="0">
                <a:latin typeface="Arial"/>
                <a:cs typeface="Arial"/>
              </a:rPr>
              <a:t>s</a:t>
            </a:r>
            <a:r>
              <a:rPr sz="1200" dirty="0">
                <a:latin typeface="Arial"/>
                <a:cs typeface="Arial"/>
              </a:rPr>
              <a:t>.)</a:t>
            </a:r>
            <a:r>
              <a:rPr sz="1200" spc="-4" dirty="0">
                <a:latin typeface="Arial"/>
                <a:cs typeface="Arial"/>
              </a:rPr>
              <a:t>.</a:t>
            </a:r>
            <a:r>
              <a:rPr sz="1200" spc="-26" dirty="0">
                <a:latin typeface="Arial"/>
                <a:cs typeface="Arial"/>
              </a:rPr>
              <a:t> </a:t>
            </a:r>
            <a:r>
              <a:rPr sz="1200" spc="-4" dirty="0">
                <a:latin typeface="Arial"/>
                <a:cs typeface="Arial"/>
              </a:rPr>
              <a:t>T</a:t>
            </a:r>
            <a:r>
              <a:rPr sz="1200" spc="-9" dirty="0">
                <a:latin typeface="Arial"/>
                <a:cs typeface="Arial"/>
              </a:rPr>
              <a:t>h</a:t>
            </a:r>
            <a:r>
              <a:rPr sz="1200" dirty="0">
                <a:latin typeface="Arial"/>
                <a:cs typeface="Arial"/>
              </a:rPr>
              <a:t>e</a:t>
            </a:r>
            <a:r>
              <a:rPr sz="1200" spc="4" dirty="0">
                <a:latin typeface="Arial"/>
                <a:cs typeface="Arial"/>
              </a:rPr>
              <a:t> </a:t>
            </a:r>
            <a:r>
              <a:rPr sz="1200" dirty="0">
                <a:latin typeface="Arial"/>
                <a:cs typeface="Arial"/>
              </a:rPr>
              <a:t>m</a:t>
            </a:r>
            <a:r>
              <a:rPr sz="1200" spc="-4" dirty="0">
                <a:latin typeface="Arial"/>
                <a:cs typeface="Arial"/>
              </a:rPr>
              <a:t>e</a:t>
            </a:r>
            <a:r>
              <a:rPr sz="1200" dirty="0">
                <a:latin typeface="Arial"/>
                <a:cs typeface="Arial"/>
              </a:rPr>
              <a:t>t</a:t>
            </a:r>
            <a:r>
              <a:rPr sz="1200" spc="-4" dirty="0">
                <a:latin typeface="Arial"/>
                <a:cs typeface="Arial"/>
              </a:rPr>
              <a:t>ho</a:t>
            </a:r>
            <a:r>
              <a:rPr sz="1200" dirty="0">
                <a:latin typeface="Arial"/>
                <a:cs typeface="Arial"/>
              </a:rPr>
              <a:t>d </a:t>
            </a:r>
            <a:r>
              <a:rPr sz="1200" spc="9" dirty="0">
                <a:latin typeface="Arial"/>
                <a:cs typeface="Arial"/>
              </a:rPr>
              <a:t> </a:t>
            </a:r>
            <a:r>
              <a:rPr sz="1200" spc="-4" dirty="0">
                <a:latin typeface="Arial"/>
                <a:cs typeface="Arial"/>
              </a:rPr>
              <a:t>a</a:t>
            </a:r>
            <a:r>
              <a:rPr sz="1200" spc="4" dirty="0">
                <a:latin typeface="Arial"/>
                <a:cs typeface="Arial"/>
              </a:rPr>
              <a:t>l</a:t>
            </a:r>
            <a:r>
              <a:rPr sz="1200" spc="-4" dirty="0">
                <a:latin typeface="Arial"/>
                <a:cs typeface="Arial"/>
              </a:rPr>
              <a:t>lo</a:t>
            </a:r>
            <a:r>
              <a:rPr sz="1200" spc="4" dirty="0">
                <a:latin typeface="Arial"/>
                <a:cs typeface="Arial"/>
              </a:rPr>
              <a:t>w</a:t>
            </a:r>
            <a:r>
              <a:rPr sz="1200" dirty="0">
                <a:latin typeface="Arial"/>
                <a:cs typeface="Arial"/>
              </a:rPr>
              <a:t>s</a:t>
            </a:r>
            <a:r>
              <a:rPr sz="1200" spc="4" dirty="0">
                <a:latin typeface="Arial"/>
                <a:cs typeface="Arial"/>
              </a:rPr>
              <a:t> </a:t>
            </a:r>
            <a:r>
              <a:rPr sz="1200" dirty="0">
                <a:latin typeface="Arial"/>
                <a:cs typeface="Arial"/>
              </a:rPr>
              <a:t>f</a:t>
            </a:r>
            <a:r>
              <a:rPr sz="1200" spc="-4" dirty="0">
                <a:latin typeface="Arial"/>
                <a:cs typeface="Arial"/>
              </a:rPr>
              <a:t>o</a:t>
            </a:r>
            <a:r>
              <a:rPr sz="1200" dirty="0">
                <a:latin typeface="Arial"/>
                <a:cs typeface="Arial"/>
              </a:rPr>
              <a:t>r r</a:t>
            </a:r>
            <a:r>
              <a:rPr sz="1200" spc="-4" dirty="0">
                <a:latin typeface="Arial"/>
                <a:cs typeface="Arial"/>
              </a:rPr>
              <a:t>e</a:t>
            </a:r>
            <a:r>
              <a:rPr sz="1200" spc="4" dirty="0">
                <a:latin typeface="Arial"/>
                <a:cs typeface="Arial"/>
              </a:rPr>
              <a:t>c</a:t>
            </a:r>
            <a:r>
              <a:rPr sz="1200" spc="-4" dirty="0">
                <a:latin typeface="Arial"/>
                <a:cs typeface="Arial"/>
              </a:rPr>
              <a:t>on</a:t>
            </a:r>
            <a:r>
              <a:rPr sz="1200" spc="4" dirty="0">
                <a:latin typeface="Arial"/>
                <a:cs typeface="Arial"/>
              </a:rPr>
              <a:t>s</a:t>
            </a:r>
            <a:r>
              <a:rPr sz="1200" spc="-4" dirty="0">
                <a:latin typeface="Arial"/>
                <a:cs typeface="Arial"/>
              </a:rPr>
              <a:t>t</a:t>
            </a:r>
            <a:r>
              <a:rPr sz="1200" dirty="0">
                <a:latin typeface="Arial"/>
                <a:cs typeface="Arial"/>
              </a:rPr>
              <a:t>r</a:t>
            </a:r>
            <a:r>
              <a:rPr sz="1200" spc="-4" dirty="0">
                <a:latin typeface="Arial"/>
                <a:cs typeface="Arial"/>
              </a:rPr>
              <a:t>u</a:t>
            </a:r>
            <a:r>
              <a:rPr sz="1200" spc="4" dirty="0">
                <a:latin typeface="Arial"/>
                <a:cs typeface="Arial"/>
              </a:rPr>
              <a:t>c</a:t>
            </a:r>
            <a:r>
              <a:rPr sz="1200" spc="-4" dirty="0">
                <a:latin typeface="Arial"/>
                <a:cs typeface="Arial"/>
              </a:rPr>
              <a:t>t</a:t>
            </a:r>
            <a:r>
              <a:rPr sz="1200" spc="4" dirty="0">
                <a:latin typeface="Arial"/>
                <a:cs typeface="Arial"/>
              </a:rPr>
              <a:t>i</a:t>
            </a:r>
            <a:r>
              <a:rPr sz="1200" spc="-4" dirty="0">
                <a:latin typeface="Arial"/>
                <a:cs typeface="Arial"/>
              </a:rPr>
              <a:t>n</a:t>
            </a:r>
            <a:r>
              <a:rPr sz="1200" dirty="0">
                <a:latin typeface="Arial"/>
                <a:cs typeface="Arial"/>
              </a:rPr>
              <a:t>g t</a:t>
            </a:r>
            <a:r>
              <a:rPr sz="1200" spc="-4" dirty="0">
                <a:latin typeface="Arial"/>
                <a:cs typeface="Arial"/>
              </a:rPr>
              <a:t>h</a:t>
            </a:r>
            <a:r>
              <a:rPr sz="1200" dirty="0">
                <a:latin typeface="Arial"/>
                <a:cs typeface="Arial"/>
              </a:rPr>
              <a:t>e m</a:t>
            </a:r>
            <a:r>
              <a:rPr sz="1200" spc="-4" dirty="0">
                <a:latin typeface="Arial"/>
                <a:cs typeface="Arial"/>
              </a:rPr>
              <a:t>ajo</a:t>
            </a:r>
            <a:r>
              <a:rPr sz="1200" dirty="0">
                <a:latin typeface="Arial"/>
                <a:cs typeface="Arial"/>
              </a:rPr>
              <a:t>r SS</a:t>
            </a:r>
            <a:r>
              <a:rPr sz="1200" spc="-4" dirty="0">
                <a:latin typeface="Arial"/>
                <a:cs typeface="Arial"/>
              </a:rPr>
              <a:t>T</a:t>
            </a:r>
            <a:r>
              <a:rPr sz="1200" spc="-31" dirty="0">
                <a:latin typeface="Arial"/>
                <a:cs typeface="Arial"/>
              </a:rPr>
              <a:t> </a:t>
            </a:r>
            <a:r>
              <a:rPr sz="1200" spc="-4" dirty="0">
                <a:latin typeface="Arial"/>
                <a:cs typeface="Arial"/>
              </a:rPr>
              <a:t>f</a:t>
            </a:r>
            <a:r>
              <a:rPr sz="1200" dirty="0">
                <a:latin typeface="Arial"/>
                <a:cs typeface="Arial"/>
              </a:rPr>
              <a:t>r</a:t>
            </a:r>
            <a:r>
              <a:rPr sz="1200" spc="-4" dirty="0">
                <a:latin typeface="Arial"/>
                <a:cs typeface="Arial"/>
              </a:rPr>
              <a:t>on</a:t>
            </a:r>
            <a:r>
              <a:rPr sz="1200" spc="9" dirty="0">
                <a:latin typeface="Arial"/>
                <a:cs typeface="Arial"/>
              </a:rPr>
              <a:t>t</a:t>
            </a:r>
            <a:r>
              <a:rPr sz="1200" dirty="0">
                <a:latin typeface="Arial"/>
                <a:cs typeface="Arial"/>
              </a:rPr>
              <a:t>s</a:t>
            </a:r>
            <a:r>
              <a:rPr sz="1200" spc="4" dirty="0">
                <a:latin typeface="Arial"/>
                <a:cs typeface="Arial"/>
              </a:rPr>
              <a:t> </a:t>
            </a:r>
            <a:r>
              <a:rPr sz="1200" dirty="0">
                <a:latin typeface="Arial"/>
                <a:cs typeface="Arial"/>
              </a:rPr>
              <a:t>f</a:t>
            </a:r>
            <a:r>
              <a:rPr sz="1200" spc="-9" dirty="0">
                <a:latin typeface="Arial"/>
                <a:cs typeface="Arial"/>
              </a:rPr>
              <a:t>r</a:t>
            </a:r>
            <a:r>
              <a:rPr sz="1200" spc="-4" dirty="0">
                <a:latin typeface="Arial"/>
                <a:cs typeface="Arial"/>
              </a:rPr>
              <a:t>om </a:t>
            </a:r>
            <a:r>
              <a:rPr sz="1200" spc="-9" dirty="0">
                <a:latin typeface="Arial"/>
                <a:cs typeface="Arial"/>
              </a:rPr>
              <a:t>m</a:t>
            </a:r>
            <a:r>
              <a:rPr sz="1200" spc="4" dirty="0">
                <a:latin typeface="Arial"/>
                <a:cs typeface="Arial"/>
              </a:rPr>
              <a:t>i</a:t>
            </a:r>
            <a:r>
              <a:rPr sz="1200" dirty="0">
                <a:latin typeface="Arial"/>
                <a:cs typeface="Arial"/>
              </a:rPr>
              <a:t>cr</a:t>
            </a:r>
            <a:r>
              <a:rPr sz="1200" spc="-4" dirty="0">
                <a:latin typeface="Arial"/>
                <a:cs typeface="Arial"/>
              </a:rPr>
              <a:t>o</a:t>
            </a:r>
            <a:r>
              <a:rPr sz="1200" spc="4" dirty="0">
                <a:latin typeface="Arial"/>
                <a:cs typeface="Arial"/>
              </a:rPr>
              <a:t>w</a:t>
            </a:r>
            <a:r>
              <a:rPr sz="1200" spc="-4" dirty="0">
                <a:latin typeface="Arial"/>
                <a:cs typeface="Arial"/>
              </a:rPr>
              <a:t>a</a:t>
            </a:r>
            <a:r>
              <a:rPr sz="1200" spc="4" dirty="0">
                <a:latin typeface="Arial"/>
                <a:cs typeface="Arial"/>
              </a:rPr>
              <a:t>v</a:t>
            </a:r>
            <a:r>
              <a:rPr sz="1200" dirty="0">
                <a:latin typeface="Arial"/>
                <a:cs typeface="Arial"/>
              </a:rPr>
              <a:t>e</a:t>
            </a:r>
            <a:r>
              <a:rPr sz="1200" spc="-4" dirty="0">
                <a:latin typeface="Arial"/>
                <a:cs typeface="Arial"/>
              </a:rPr>
              <a:t> </a:t>
            </a:r>
            <a:r>
              <a:rPr sz="1200" spc="4" dirty="0">
                <a:latin typeface="Arial"/>
                <a:cs typeface="Arial"/>
              </a:rPr>
              <a:t>o</a:t>
            </a:r>
            <a:r>
              <a:rPr sz="1200" spc="-4" dirty="0">
                <a:latin typeface="Arial"/>
                <a:cs typeface="Arial"/>
              </a:rPr>
              <a:t>bse</a:t>
            </a:r>
            <a:r>
              <a:rPr sz="1200" dirty="0">
                <a:latin typeface="Arial"/>
                <a:cs typeface="Arial"/>
              </a:rPr>
              <a:t>r</a:t>
            </a:r>
            <a:r>
              <a:rPr sz="1200" spc="4" dirty="0">
                <a:latin typeface="Arial"/>
                <a:cs typeface="Arial"/>
              </a:rPr>
              <a:t>v</a:t>
            </a:r>
            <a:r>
              <a:rPr sz="1200" spc="-4" dirty="0">
                <a:latin typeface="Arial"/>
                <a:cs typeface="Arial"/>
              </a:rPr>
              <a:t>a</a:t>
            </a:r>
            <a:r>
              <a:rPr sz="1200" dirty="0">
                <a:latin typeface="Arial"/>
                <a:cs typeface="Arial"/>
              </a:rPr>
              <a:t>t</a:t>
            </a:r>
            <a:r>
              <a:rPr sz="1200" spc="4" dirty="0">
                <a:latin typeface="Arial"/>
                <a:cs typeface="Arial"/>
              </a:rPr>
              <a:t>i</a:t>
            </a:r>
            <a:r>
              <a:rPr sz="1200" spc="-4" dirty="0">
                <a:latin typeface="Arial"/>
                <a:cs typeface="Arial"/>
              </a:rPr>
              <a:t>on</a:t>
            </a:r>
            <a:r>
              <a:rPr sz="1200" dirty="0">
                <a:latin typeface="Arial"/>
                <a:cs typeface="Arial"/>
              </a:rPr>
              <a:t>s</a:t>
            </a:r>
            <a:r>
              <a:rPr sz="1200" spc="4" dirty="0">
                <a:latin typeface="Arial"/>
                <a:cs typeface="Arial"/>
              </a:rPr>
              <a:t> </a:t>
            </a:r>
            <a:r>
              <a:rPr sz="1200" spc="-4" dirty="0">
                <a:latin typeface="Arial"/>
                <a:cs typeface="Arial"/>
              </a:rPr>
              <a:t>an</a:t>
            </a:r>
            <a:r>
              <a:rPr sz="1200" dirty="0">
                <a:latin typeface="Arial"/>
                <a:cs typeface="Arial"/>
              </a:rPr>
              <a:t>d</a:t>
            </a:r>
            <a:r>
              <a:rPr sz="1200" spc="9" dirty="0">
                <a:latin typeface="Arial"/>
                <a:cs typeface="Arial"/>
              </a:rPr>
              <a:t> </a:t>
            </a:r>
            <a:r>
              <a:rPr sz="1200" spc="-4" dirty="0">
                <a:latin typeface="Arial"/>
                <a:cs typeface="Arial"/>
              </a:rPr>
              <a:t>i</a:t>
            </a:r>
            <a:r>
              <a:rPr sz="1200" spc="-9" dirty="0">
                <a:latin typeface="Arial"/>
                <a:cs typeface="Arial"/>
              </a:rPr>
              <a:t>m</a:t>
            </a:r>
            <a:r>
              <a:rPr sz="1200" spc="-4" dirty="0">
                <a:latin typeface="Arial"/>
                <a:cs typeface="Arial"/>
              </a:rPr>
              <a:t>p</a:t>
            </a:r>
            <a:r>
              <a:rPr sz="1200" dirty="0">
                <a:latin typeface="Arial"/>
                <a:cs typeface="Arial"/>
              </a:rPr>
              <a:t>r</a:t>
            </a:r>
            <a:r>
              <a:rPr sz="1200" spc="-4" dirty="0">
                <a:latin typeface="Arial"/>
                <a:cs typeface="Arial"/>
              </a:rPr>
              <a:t>o</a:t>
            </a:r>
            <a:r>
              <a:rPr sz="1200" spc="4" dirty="0">
                <a:latin typeface="Arial"/>
                <a:cs typeface="Arial"/>
              </a:rPr>
              <a:t>v</a:t>
            </a:r>
            <a:r>
              <a:rPr sz="1200" dirty="0">
                <a:latin typeface="Arial"/>
                <a:cs typeface="Arial"/>
              </a:rPr>
              <a:t>e</a:t>
            </a:r>
            <a:r>
              <a:rPr sz="1200" spc="-4" dirty="0">
                <a:latin typeface="Arial"/>
                <a:cs typeface="Arial"/>
              </a:rPr>
              <a:t> </a:t>
            </a:r>
            <a:r>
              <a:rPr sz="1200" dirty="0">
                <a:latin typeface="Arial"/>
                <a:cs typeface="Arial"/>
              </a:rPr>
              <a:t>t</a:t>
            </a:r>
            <a:r>
              <a:rPr sz="1200" spc="-4" dirty="0">
                <a:latin typeface="Arial"/>
                <a:cs typeface="Arial"/>
              </a:rPr>
              <a:t>h</a:t>
            </a:r>
            <a:r>
              <a:rPr sz="1200" dirty="0">
                <a:latin typeface="Arial"/>
                <a:cs typeface="Arial"/>
              </a:rPr>
              <a:t>e</a:t>
            </a:r>
            <a:r>
              <a:rPr sz="1200" spc="4" dirty="0">
                <a:latin typeface="Arial"/>
                <a:cs typeface="Arial"/>
              </a:rPr>
              <a:t> s</a:t>
            </a:r>
            <a:r>
              <a:rPr sz="1200" spc="-4" dirty="0">
                <a:latin typeface="Arial"/>
                <a:cs typeface="Arial"/>
              </a:rPr>
              <a:t>pa</a:t>
            </a:r>
            <a:r>
              <a:rPr sz="1200" dirty="0">
                <a:latin typeface="Arial"/>
                <a:cs typeface="Arial"/>
              </a:rPr>
              <a:t>t</a:t>
            </a:r>
            <a:r>
              <a:rPr sz="1200" spc="-4" dirty="0">
                <a:latin typeface="Arial"/>
                <a:cs typeface="Arial"/>
              </a:rPr>
              <a:t>ia</a:t>
            </a:r>
            <a:r>
              <a:rPr sz="1200" dirty="0">
                <a:latin typeface="Arial"/>
                <a:cs typeface="Arial"/>
              </a:rPr>
              <a:t>l</a:t>
            </a:r>
            <a:r>
              <a:rPr sz="1200" spc="4" dirty="0">
                <a:latin typeface="Arial"/>
                <a:cs typeface="Arial"/>
              </a:rPr>
              <a:t> </a:t>
            </a:r>
            <a:r>
              <a:rPr sz="1200" dirty="0">
                <a:latin typeface="Arial"/>
                <a:cs typeface="Arial"/>
              </a:rPr>
              <a:t>r</a:t>
            </a:r>
            <a:r>
              <a:rPr sz="1200" spc="-4" dirty="0">
                <a:latin typeface="Arial"/>
                <a:cs typeface="Arial"/>
              </a:rPr>
              <a:t>e</a:t>
            </a:r>
            <a:r>
              <a:rPr sz="1200" spc="4" dirty="0">
                <a:latin typeface="Arial"/>
                <a:cs typeface="Arial"/>
              </a:rPr>
              <a:t>s</a:t>
            </a:r>
            <a:r>
              <a:rPr sz="1200" spc="-4" dirty="0">
                <a:latin typeface="Arial"/>
                <a:cs typeface="Arial"/>
              </a:rPr>
              <a:t>olu</a:t>
            </a:r>
            <a:r>
              <a:rPr sz="1200" spc="9" dirty="0">
                <a:latin typeface="Arial"/>
                <a:cs typeface="Arial"/>
              </a:rPr>
              <a:t>t</a:t>
            </a:r>
            <a:r>
              <a:rPr sz="1200" spc="-4" dirty="0">
                <a:latin typeface="Arial"/>
                <a:cs typeface="Arial"/>
              </a:rPr>
              <a:t>io</a:t>
            </a:r>
            <a:r>
              <a:rPr sz="1200" dirty="0">
                <a:latin typeface="Arial"/>
                <a:cs typeface="Arial"/>
              </a:rPr>
              <a:t>n </a:t>
            </a:r>
            <a:r>
              <a:rPr sz="1200" spc="-4" dirty="0">
                <a:latin typeface="Arial"/>
                <a:cs typeface="Arial"/>
              </a:rPr>
              <a:t>u</a:t>
            </a:r>
            <a:r>
              <a:rPr sz="1200" dirty="0">
                <a:latin typeface="Arial"/>
                <a:cs typeface="Arial"/>
              </a:rPr>
              <a:t>p</a:t>
            </a:r>
            <a:r>
              <a:rPr sz="1200" spc="4" dirty="0">
                <a:latin typeface="Arial"/>
                <a:cs typeface="Arial"/>
              </a:rPr>
              <a:t> </a:t>
            </a:r>
            <a:r>
              <a:rPr sz="1200" dirty="0">
                <a:latin typeface="Arial"/>
                <a:cs typeface="Arial"/>
              </a:rPr>
              <a:t>to</a:t>
            </a:r>
            <a:r>
              <a:rPr sz="1200" spc="-4" dirty="0">
                <a:latin typeface="Arial"/>
                <a:cs typeface="Arial"/>
              </a:rPr>
              <a:t> 1</a:t>
            </a:r>
            <a:r>
              <a:rPr sz="1200" dirty="0">
                <a:latin typeface="Arial"/>
                <a:cs typeface="Arial"/>
              </a:rPr>
              <a:t>5</a:t>
            </a:r>
            <a:r>
              <a:rPr sz="1200" spc="4" dirty="0">
                <a:latin typeface="Arial"/>
                <a:cs typeface="Arial"/>
              </a:rPr>
              <a:t> </a:t>
            </a:r>
            <a:r>
              <a:rPr sz="1200" dirty="0">
                <a:latin typeface="Arial"/>
                <a:cs typeface="Arial"/>
              </a:rPr>
              <a:t>km</a:t>
            </a:r>
            <a:r>
              <a:rPr sz="1200" spc="-4" dirty="0">
                <a:latin typeface="Arial"/>
                <a:cs typeface="Arial"/>
              </a:rPr>
              <a:t>.</a:t>
            </a:r>
            <a:endParaRPr sz="1200" dirty="0">
              <a:latin typeface="Arial"/>
              <a:cs typeface="Arial"/>
            </a:endParaRPr>
          </a:p>
        </p:txBody>
      </p:sp>
      <p:sp>
        <p:nvSpPr>
          <p:cNvPr id="16" name="object 16"/>
          <p:cNvSpPr txBox="1"/>
          <p:nvPr/>
        </p:nvSpPr>
        <p:spPr>
          <a:xfrm>
            <a:off x="762000" y="2819400"/>
            <a:ext cx="3878055" cy="338554"/>
          </a:xfrm>
          <a:prstGeom prst="rect">
            <a:avLst/>
          </a:prstGeom>
        </p:spPr>
        <p:txBody>
          <a:bodyPr vert="horz" wrap="square" lIns="0" tIns="0" rIns="0" bIns="0" rtlCol="0">
            <a:spAutoFit/>
          </a:bodyPr>
          <a:lstStyle/>
          <a:p>
            <a:pPr marL="11135"/>
            <a:r>
              <a:rPr sz="1100" i="1" spc="-9" dirty="0">
                <a:latin typeface="Arial"/>
                <a:cs typeface="Arial"/>
              </a:rPr>
              <a:t>M</a:t>
            </a:r>
            <a:r>
              <a:rPr sz="1100" i="1" dirty="0">
                <a:latin typeface="Arial"/>
                <a:cs typeface="Arial"/>
              </a:rPr>
              <a:t>ic</a:t>
            </a:r>
            <a:r>
              <a:rPr sz="1100" i="1" spc="-9" dirty="0">
                <a:latin typeface="Arial"/>
                <a:cs typeface="Arial"/>
              </a:rPr>
              <a:t>r</a:t>
            </a:r>
            <a:r>
              <a:rPr sz="1100" i="1" spc="9" dirty="0">
                <a:latin typeface="Arial"/>
                <a:cs typeface="Arial"/>
              </a:rPr>
              <a:t>o</a:t>
            </a:r>
            <a:r>
              <a:rPr sz="1100" i="1" spc="-9" dirty="0">
                <a:latin typeface="Arial"/>
                <a:cs typeface="Arial"/>
              </a:rPr>
              <a:t>w</a:t>
            </a:r>
            <a:r>
              <a:rPr sz="1100" i="1" dirty="0">
                <a:latin typeface="Arial"/>
                <a:cs typeface="Arial"/>
              </a:rPr>
              <a:t>ave</a:t>
            </a:r>
            <a:r>
              <a:rPr sz="1100" i="1" spc="4" dirty="0">
                <a:latin typeface="Arial"/>
                <a:cs typeface="Arial"/>
              </a:rPr>
              <a:t> </a:t>
            </a:r>
            <a:r>
              <a:rPr sz="1100" i="1" dirty="0">
                <a:latin typeface="Arial"/>
                <a:cs typeface="Arial"/>
              </a:rPr>
              <a:t>(</a:t>
            </a:r>
            <a:r>
              <a:rPr sz="1100" i="1" spc="-9" dirty="0">
                <a:latin typeface="Arial"/>
                <a:cs typeface="Arial"/>
              </a:rPr>
              <a:t>MW</a:t>
            </a:r>
            <a:r>
              <a:rPr sz="1100" i="1" dirty="0">
                <a:latin typeface="Arial"/>
                <a:cs typeface="Arial"/>
              </a:rPr>
              <a:t>)</a:t>
            </a:r>
            <a:r>
              <a:rPr sz="1100" i="1" spc="-4" dirty="0">
                <a:latin typeface="Arial"/>
                <a:cs typeface="Arial"/>
              </a:rPr>
              <a:t> </a:t>
            </a:r>
            <a:r>
              <a:rPr sz="1100" i="1" dirty="0">
                <a:latin typeface="Arial"/>
                <a:cs typeface="Arial"/>
              </a:rPr>
              <a:t>and</a:t>
            </a:r>
            <a:r>
              <a:rPr sz="1100" i="1" spc="4" dirty="0">
                <a:latin typeface="Arial"/>
                <a:cs typeface="Arial"/>
              </a:rPr>
              <a:t> </a:t>
            </a:r>
            <a:r>
              <a:rPr sz="1100" i="1" dirty="0">
                <a:latin typeface="Arial"/>
                <a:cs typeface="Arial"/>
              </a:rPr>
              <a:t>inf</a:t>
            </a:r>
            <a:r>
              <a:rPr sz="1100" i="1" spc="-9" dirty="0">
                <a:latin typeface="Arial"/>
                <a:cs typeface="Arial"/>
              </a:rPr>
              <a:t>r</a:t>
            </a:r>
            <a:r>
              <a:rPr sz="1100" i="1" dirty="0">
                <a:latin typeface="Arial"/>
                <a:cs typeface="Arial"/>
              </a:rPr>
              <a:t>ared</a:t>
            </a:r>
            <a:r>
              <a:rPr sz="1100" i="1" spc="4" dirty="0">
                <a:latin typeface="Arial"/>
                <a:cs typeface="Arial"/>
              </a:rPr>
              <a:t> </a:t>
            </a:r>
            <a:r>
              <a:rPr sz="1100" i="1" spc="-4" dirty="0">
                <a:latin typeface="Arial"/>
                <a:cs typeface="Arial"/>
              </a:rPr>
              <a:t>(I</a:t>
            </a:r>
            <a:r>
              <a:rPr sz="1100" i="1" dirty="0">
                <a:latin typeface="Arial"/>
                <a:cs typeface="Arial"/>
              </a:rPr>
              <a:t>R)</a:t>
            </a:r>
            <a:r>
              <a:rPr sz="1100" i="1" spc="-4" dirty="0">
                <a:latin typeface="Arial"/>
                <a:cs typeface="Arial"/>
              </a:rPr>
              <a:t> </a:t>
            </a:r>
            <a:r>
              <a:rPr sz="1100" i="1" spc="-9" dirty="0">
                <a:latin typeface="Arial"/>
                <a:cs typeface="Arial"/>
              </a:rPr>
              <a:t>f</a:t>
            </a:r>
            <a:r>
              <a:rPr sz="1100" i="1" dirty="0">
                <a:latin typeface="Arial"/>
                <a:cs typeface="Arial"/>
              </a:rPr>
              <a:t>rom</a:t>
            </a:r>
            <a:r>
              <a:rPr sz="1100" i="1" spc="-4" dirty="0">
                <a:latin typeface="Arial"/>
                <a:cs typeface="Arial"/>
              </a:rPr>
              <a:t> </a:t>
            </a:r>
            <a:r>
              <a:rPr sz="1100" i="1" spc="4" dirty="0">
                <a:latin typeface="Arial"/>
                <a:cs typeface="Arial"/>
              </a:rPr>
              <a:t>S</a:t>
            </a:r>
            <a:r>
              <a:rPr sz="1100" i="1" spc="-4" dirty="0">
                <a:latin typeface="Arial"/>
                <a:cs typeface="Arial"/>
              </a:rPr>
              <a:t>S</a:t>
            </a:r>
            <a:r>
              <a:rPr sz="1100" i="1" spc="-114" dirty="0">
                <a:latin typeface="Arial"/>
                <a:cs typeface="Arial"/>
              </a:rPr>
              <a:t>T</a:t>
            </a:r>
            <a:r>
              <a:rPr sz="1100" i="1" dirty="0">
                <a:latin typeface="Arial"/>
                <a:cs typeface="Arial"/>
              </a:rPr>
              <a:t>s</a:t>
            </a:r>
            <a:r>
              <a:rPr sz="1100" i="1" spc="-39" dirty="0">
                <a:latin typeface="Arial"/>
                <a:cs typeface="Arial"/>
              </a:rPr>
              <a:t> </a:t>
            </a:r>
            <a:r>
              <a:rPr sz="1100" i="1" spc="-4" dirty="0">
                <a:latin typeface="Arial"/>
                <a:cs typeface="Arial"/>
              </a:rPr>
              <a:t>AMS</a:t>
            </a:r>
            <a:r>
              <a:rPr sz="1100" i="1" dirty="0">
                <a:latin typeface="Arial"/>
                <a:cs typeface="Arial"/>
              </a:rPr>
              <a:t>R-E and</a:t>
            </a:r>
            <a:r>
              <a:rPr sz="1100" i="1" spc="4" dirty="0">
                <a:latin typeface="Arial"/>
                <a:cs typeface="Arial"/>
              </a:rPr>
              <a:t> </a:t>
            </a:r>
            <a:r>
              <a:rPr sz="1100" i="1" spc="-9" dirty="0">
                <a:latin typeface="Arial"/>
                <a:cs typeface="Arial"/>
              </a:rPr>
              <a:t>M</a:t>
            </a:r>
            <a:r>
              <a:rPr sz="1100" i="1" dirty="0">
                <a:latin typeface="Arial"/>
                <a:cs typeface="Arial"/>
              </a:rPr>
              <a:t>O</a:t>
            </a:r>
            <a:r>
              <a:rPr sz="1100" i="1" spc="-9" dirty="0">
                <a:latin typeface="Arial"/>
                <a:cs typeface="Arial"/>
              </a:rPr>
              <a:t>D</a:t>
            </a:r>
            <a:r>
              <a:rPr sz="1100" i="1" dirty="0">
                <a:latin typeface="Arial"/>
                <a:cs typeface="Arial"/>
              </a:rPr>
              <a:t>IS</a:t>
            </a:r>
            <a:endParaRPr sz="1100" dirty="0">
              <a:latin typeface="Arial"/>
              <a:cs typeface="Arial"/>
            </a:endParaRPr>
          </a:p>
        </p:txBody>
      </p:sp>
      <p:sp>
        <p:nvSpPr>
          <p:cNvPr id="17" name="object 17"/>
          <p:cNvSpPr txBox="1"/>
          <p:nvPr/>
        </p:nvSpPr>
        <p:spPr>
          <a:xfrm>
            <a:off x="7391400" y="4648200"/>
            <a:ext cx="1600200" cy="1692771"/>
          </a:xfrm>
          <a:prstGeom prst="rect">
            <a:avLst/>
          </a:prstGeom>
        </p:spPr>
        <p:txBody>
          <a:bodyPr vert="horz" wrap="square" lIns="0" tIns="0" rIns="0" bIns="0" rtlCol="0">
            <a:spAutoFit/>
          </a:bodyPr>
          <a:lstStyle/>
          <a:p>
            <a:pPr marL="11135" marR="4454">
              <a:lnSpc>
                <a:spcPts val="1192"/>
              </a:lnSpc>
            </a:pPr>
            <a:r>
              <a:rPr sz="1100" i="1" dirty="0">
                <a:latin typeface="Arial"/>
                <a:cs typeface="Arial"/>
              </a:rPr>
              <a:t>Lef</a:t>
            </a:r>
            <a:r>
              <a:rPr sz="1100" i="1" spc="-4" dirty="0">
                <a:latin typeface="Arial"/>
                <a:cs typeface="Arial"/>
              </a:rPr>
              <a:t>t</a:t>
            </a:r>
            <a:r>
              <a:rPr sz="1100" i="1" dirty="0">
                <a:latin typeface="Arial"/>
                <a:cs typeface="Arial"/>
              </a:rPr>
              <a:t> </a:t>
            </a:r>
            <a:r>
              <a:rPr sz="1100" i="1" spc="-4" dirty="0">
                <a:latin typeface="Arial"/>
                <a:cs typeface="Arial"/>
              </a:rPr>
              <a:t>:</a:t>
            </a:r>
            <a:r>
              <a:rPr sz="1100" i="1" dirty="0">
                <a:latin typeface="Arial"/>
                <a:cs typeface="Arial"/>
              </a:rPr>
              <a:t> Recon</a:t>
            </a:r>
            <a:r>
              <a:rPr sz="1100" i="1" spc="-4" dirty="0">
                <a:latin typeface="Arial"/>
                <a:cs typeface="Arial"/>
              </a:rPr>
              <a:t>s</a:t>
            </a:r>
            <a:r>
              <a:rPr sz="1100" i="1" spc="4" dirty="0">
                <a:latin typeface="Arial"/>
                <a:cs typeface="Arial"/>
              </a:rPr>
              <a:t>t</a:t>
            </a:r>
            <a:r>
              <a:rPr sz="1100" i="1" spc="-9" dirty="0">
                <a:latin typeface="Arial"/>
                <a:cs typeface="Arial"/>
              </a:rPr>
              <a:t>r</a:t>
            </a:r>
            <a:r>
              <a:rPr sz="1100" i="1" dirty="0">
                <a:latin typeface="Arial"/>
                <a:cs typeface="Arial"/>
              </a:rPr>
              <a:t>u</a:t>
            </a:r>
            <a:r>
              <a:rPr sz="1100" i="1" spc="-4" dirty="0">
                <a:latin typeface="Arial"/>
                <a:cs typeface="Arial"/>
              </a:rPr>
              <a:t>c</a:t>
            </a:r>
            <a:r>
              <a:rPr sz="1100" i="1" spc="4" dirty="0">
                <a:latin typeface="Arial"/>
                <a:cs typeface="Arial"/>
              </a:rPr>
              <a:t>t</a:t>
            </a:r>
            <a:r>
              <a:rPr sz="1100" i="1" dirty="0">
                <a:latin typeface="Arial"/>
                <a:cs typeface="Arial"/>
              </a:rPr>
              <a:t>ed</a:t>
            </a:r>
            <a:r>
              <a:rPr sz="1100" i="1" spc="4" dirty="0">
                <a:latin typeface="Arial"/>
                <a:cs typeface="Arial"/>
              </a:rPr>
              <a:t> </a:t>
            </a:r>
            <a:r>
              <a:rPr sz="1100" i="1" spc="-9" dirty="0">
                <a:latin typeface="Arial"/>
                <a:cs typeface="Arial"/>
              </a:rPr>
              <a:t>H</a:t>
            </a:r>
            <a:r>
              <a:rPr sz="1100" i="1" dirty="0">
                <a:latin typeface="Arial"/>
                <a:cs typeface="Arial"/>
              </a:rPr>
              <a:t>R</a:t>
            </a:r>
            <a:r>
              <a:rPr sz="1100" i="1" spc="-4" dirty="0">
                <a:latin typeface="Arial"/>
                <a:cs typeface="Arial"/>
              </a:rPr>
              <a:t> </a:t>
            </a:r>
            <a:r>
              <a:rPr sz="1100" i="1" spc="4" dirty="0">
                <a:latin typeface="Arial"/>
                <a:cs typeface="Arial"/>
              </a:rPr>
              <a:t>S</a:t>
            </a:r>
            <a:r>
              <a:rPr sz="1100" i="1" spc="-9" dirty="0">
                <a:latin typeface="Arial"/>
                <a:cs typeface="Arial"/>
              </a:rPr>
              <a:t>S</a:t>
            </a:r>
            <a:r>
              <a:rPr sz="1100" i="1" spc="-4" dirty="0">
                <a:latin typeface="Arial"/>
                <a:cs typeface="Arial"/>
              </a:rPr>
              <a:t>T</a:t>
            </a:r>
            <a:r>
              <a:rPr sz="1100" i="1" dirty="0">
                <a:latin typeface="Arial"/>
                <a:cs typeface="Arial"/>
              </a:rPr>
              <a:t> f</a:t>
            </a:r>
            <a:r>
              <a:rPr sz="1100" i="1" spc="-9" dirty="0">
                <a:latin typeface="Arial"/>
                <a:cs typeface="Arial"/>
              </a:rPr>
              <a:t>i</a:t>
            </a:r>
            <a:r>
              <a:rPr sz="1100" i="1" dirty="0">
                <a:latin typeface="Arial"/>
                <a:cs typeface="Arial"/>
              </a:rPr>
              <a:t>eld</a:t>
            </a:r>
            <a:r>
              <a:rPr sz="1100" i="1" spc="-4" dirty="0">
                <a:latin typeface="Arial"/>
                <a:cs typeface="Arial"/>
              </a:rPr>
              <a:t> </a:t>
            </a:r>
            <a:r>
              <a:rPr sz="1100" i="1" dirty="0">
                <a:latin typeface="Arial"/>
                <a:cs typeface="Arial"/>
              </a:rPr>
              <a:t>from</a:t>
            </a:r>
            <a:r>
              <a:rPr sz="1100" i="1" spc="-4" dirty="0">
                <a:latin typeface="Arial"/>
                <a:cs typeface="Arial"/>
              </a:rPr>
              <a:t> </a:t>
            </a:r>
            <a:r>
              <a:rPr sz="1100" i="1" dirty="0">
                <a:latin typeface="Arial"/>
                <a:cs typeface="Arial"/>
              </a:rPr>
              <a:t>the</a:t>
            </a:r>
            <a:r>
              <a:rPr sz="1100" i="1" spc="-39" dirty="0">
                <a:latin typeface="Arial"/>
                <a:cs typeface="Arial"/>
              </a:rPr>
              <a:t> </a:t>
            </a:r>
            <a:r>
              <a:rPr sz="1100" i="1" spc="-4" dirty="0">
                <a:latin typeface="Arial"/>
                <a:cs typeface="Arial"/>
              </a:rPr>
              <a:t>AMS</a:t>
            </a:r>
            <a:r>
              <a:rPr sz="1100" i="1" dirty="0">
                <a:latin typeface="Arial"/>
                <a:cs typeface="Arial"/>
              </a:rPr>
              <a:t>R</a:t>
            </a:r>
            <a:r>
              <a:rPr sz="1100" i="1" spc="-9" dirty="0">
                <a:latin typeface="Arial"/>
                <a:cs typeface="Arial"/>
              </a:rPr>
              <a:t>-</a:t>
            </a:r>
            <a:r>
              <a:rPr sz="1100" i="1" dirty="0">
                <a:latin typeface="Arial"/>
                <a:cs typeface="Arial"/>
              </a:rPr>
              <a:t>E </a:t>
            </a:r>
            <a:r>
              <a:rPr sz="1100" i="1" spc="9" dirty="0">
                <a:latin typeface="Arial"/>
                <a:cs typeface="Arial"/>
              </a:rPr>
              <a:t>d</a:t>
            </a:r>
            <a:r>
              <a:rPr sz="1100" i="1" dirty="0">
                <a:latin typeface="Arial"/>
                <a:cs typeface="Arial"/>
              </a:rPr>
              <a:t>a</a:t>
            </a:r>
            <a:r>
              <a:rPr sz="1100" i="1" spc="-9" dirty="0">
                <a:latin typeface="Arial"/>
                <a:cs typeface="Arial"/>
              </a:rPr>
              <a:t>t</a:t>
            </a:r>
            <a:r>
              <a:rPr sz="1100" i="1" dirty="0">
                <a:latin typeface="Arial"/>
                <a:cs typeface="Arial"/>
              </a:rPr>
              <a:t>a</a:t>
            </a:r>
            <a:r>
              <a:rPr sz="1100" i="1" spc="4" dirty="0">
                <a:latin typeface="Arial"/>
                <a:cs typeface="Arial"/>
              </a:rPr>
              <a:t> </a:t>
            </a:r>
            <a:r>
              <a:rPr sz="1100" i="1" spc="-4" dirty="0">
                <a:latin typeface="Arial"/>
                <a:cs typeface="Arial"/>
              </a:rPr>
              <a:t>;</a:t>
            </a:r>
            <a:r>
              <a:rPr sz="1100" i="1" dirty="0">
                <a:latin typeface="Arial"/>
                <a:cs typeface="Arial"/>
              </a:rPr>
              <a:t> M</a:t>
            </a:r>
            <a:r>
              <a:rPr sz="1100" i="1" spc="-9" dirty="0">
                <a:latin typeface="Arial"/>
                <a:cs typeface="Arial"/>
              </a:rPr>
              <a:t>i</a:t>
            </a:r>
            <a:r>
              <a:rPr sz="1100" i="1" spc="9" dirty="0">
                <a:latin typeface="Arial"/>
                <a:cs typeface="Arial"/>
              </a:rPr>
              <a:t>d</a:t>
            </a:r>
            <a:r>
              <a:rPr sz="1100" i="1" dirty="0">
                <a:latin typeface="Arial"/>
                <a:cs typeface="Arial"/>
              </a:rPr>
              <a:t>d</a:t>
            </a:r>
            <a:r>
              <a:rPr sz="1100" i="1" spc="-9" dirty="0">
                <a:latin typeface="Arial"/>
                <a:cs typeface="Arial"/>
              </a:rPr>
              <a:t>l</a:t>
            </a:r>
            <a:r>
              <a:rPr sz="1100" i="1" dirty="0">
                <a:latin typeface="Arial"/>
                <a:cs typeface="Arial"/>
              </a:rPr>
              <a:t>e</a:t>
            </a:r>
            <a:r>
              <a:rPr sz="1100" i="1" spc="4" dirty="0">
                <a:latin typeface="Arial"/>
                <a:cs typeface="Arial"/>
              </a:rPr>
              <a:t> </a:t>
            </a:r>
            <a:r>
              <a:rPr sz="1100" i="1" spc="-4" dirty="0">
                <a:latin typeface="Arial"/>
                <a:cs typeface="Arial"/>
              </a:rPr>
              <a:t>:</a:t>
            </a:r>
            <a:r>
              <a:rPr sz="1100" i="1" dirty="0">
                <a:latin typeface="Arial"/>
                <a:cs typeface="Arial"/>
              </a:rPr>
              <a:t> example</a:t>
            </a:r>
            <a:r>
              <a:rPr sz="1100" i="1" spc="-4" dirty="0">
                <a:latin typeface="Arial"/>
                <a:cs typeface="Arial"/>
              </a:rPr>
              <a:t> </a:t>
            </a:r>
            <a:r>
              <a:rPr sz="1100" i="1" spc="9" dirty="0">
                <a:latin typeface="Arial"/>
                <a:cs typeface="Arial"/>
              </a:rPr>
              <a:t>o</a:t>
            </a:r>
            <a:r>
              <a:rPr sz="1100" i="1" spc="-4" dirty="0">
                <a:latin typeface="Arial"/>
                <a:cs typeface="Arial"/>
              </a:rPr>
              <a:t>f</a:t>
            </a:r>
            <a:r>
              <a:rPr sz="1100" i="1" dirty="0">
                <a:latin typeface="Arial"/>
                <a:cs typeface="Arial"/>
              </a:rPr>
              <a:t> </a:t>
            </a:r>
            <a:r>
              <a:rPr sz="1100" i="1" spc="-4" dirty="0">
                <a:latin typeface="Arial"/>
                <a:cs typeface="Arial"/>
              </a:rPr>
              <a:t>S</a:t>
            </a:r>
            <a:r>
              <a:rPr sz="1100" i="1" spc="4" dirty="0">
                <a:latin typeface="Arial"/>
                <a:cs typeface="Arial"/>
              </a:rPr>
              <a:t>S</a:t>
            </a:r>
            <a:r>
              <a:rPr sz="1100" i="1" spc="-4" dirty="0">
                <a:latin typeface="Arial"/>
                <a:cs typeface="Arial"/>
              </a:rPr>
              <a:t>T</a:t>
            </a:r>
            <a:r>
              <a:rPr sz="1100" i="1" dirty="0">
                <a:latin typeface="Arial"/>
                <a:cs typeface="Arial"/>
              </a:rPr>
              <a:t> </a:t>
            </a:r>
            <a:r>
              <a:rPr sz="1100" i="1" spc="-9" dirty="0">
                <a:latin typeface="Arial"/>
                <a:cs typeface="Arial"/>
              </a:rPr>
              <a:t>f</a:t>
            </a:r>
            <a:r>
              <a:rPr sz="1100" i="1" dirty="0">
                <a:latin typeface="Arial"/>
                <a:cs typeface="Arial"/>
              </a:rPr>
              <a:t>ron</a:t>
            </a:r>
            <a:r>
              <a:rPr sz="1100" i="1" spc="-4" dirty="0">
                <a:latin typeface="Arial"/>
                <a:cs typeface="Arial"/>
              </a:rPr>
              <a:t>t</a:t>
            </a:r>
            <a:r>
              <a:rPr sz="1100" i="1" dirty="0">
                <a:latin typeface="Arial"/>
                <a:cs typeface="Arial"/>
              </a:rPr>
              <a:t> f</a:t>
            </a:r>
            <a:r>
              <a:rPr sz="1100" i="1" spc="-9" dirty="0">
                <a:latin typeface="Arial"/>
                <a:cs typeface="Arial"/>
              </a:rPr>
              <a:t>r</a:t>
            </a:r>
            <a:r>
              <a:rPr sz="1100" i="1" spc="9" dirty="0">
                <a:latin typeface="Arial"/>
                <a:cs typeface="Arial"/>
              </a:rPr>
              <a:t>o</a:t>
            </a:r>
            <a:r>
              <a:rPr sz="1100" i="1" dirty="0">
                <a:latin typeface="Arial"/>
                <a:cs typeface="Arial"/>
              </a:rPr>
              <a:t>m</a:t>
            </a:r>
            <a:r>
              <a:rPr sz="1100" i="1" spc="-48" dirty="0">
                <a:latin typeface="Arial"/>
                <a:cs typeface="Arial"/>
              </a:rPr>
              <a:t> </a:t>
            </a:r>
            <a:r>
              <a:rPr sz="1100" i="1" spc="-4" dirty="0">
                <a:latin typeface="Arial"/>
                <a:cs typeface="Arial"/>
              </a:rPr>
              <a:t>AMS</a:t>
            </a:r>
            <a:r>
              <a:rPr sz="1100" i="1" dirty="0">
                <a:latin typeface="Arial"/>
                <a:cs typeface="Arial"/>
              </a:rPr>
              <a:t>R</a:t>
            </a:r>
            <a:r>
              <a:rPr sz="1100" i="1" spc="-9" dirty="0">
                <a:latin typeface="Arial"/>
                <a:cs typeface="Arial"/>
              </a:rPr>
              <a:t>-</a:t>
            </a:r>
            <a:r>
              <a:rPr sz="1100" i="1" dirty="0">
                <a:latin typeface="Arial"/>
                <a:cs typeface="Arial"/>
              </a:rPr>
              <a:t>E</a:t>
            </a:r>
            <a:r>
              <a:rPr sz="1100" i="1" spc="9" dirty="0">
                <a:latin typeface="Arial"/>
                <a:cs typeface="Arial"/>
              </a:rPr>
              <a:t> </a:t>
            </a:r>
            <a:r>
              <a:rPr sz="1100" i="1" spc="-9" dirty="0">
                <a:latin typeface="Arial"/>
                <a:cs typeface="Arial"/>
              </a:rPr>
              <a:t>(</a:t>
            </a:r>
            <a:r>
              <a:rPr sz="1100" i="1" dirty="0">
                <a:latin typeface="Arial"/>
                <a:cs typeface="Arial"/>
              </a:rPr>
              <a:t>grey), </a:t>
            </a:r>
            <a:r>
              <a:rPr sz="1100" i="1" spc="-9" dirty="0">
                <a:latin typeface="Arial"/>
                <a:cs typeface="Arial"/>
              </a:rPr>
              <a:t>M</a:t>
            </a:r>
            <a:r>
              <a:rPr sz="1100" i="1" dirty="0">
                <a:latin typeface="Arial"/>
                <a:cs typeface="Arial"/>
              </a:rPr>
              <a:t>O</a:t>
            </a:r>
            <a:r>
              <a:rPr sz="1100" i="1" spc="-9" dirty="0">
                <a:latin typeface="Arial"/>
                <a:cs typeface="Arial"/>
              </a:rPr>
              <a:t>D</a:t>
            </a:r>
            <a:r>
              <a:rPr sz="1100" i="1" dirty="0">
                <a:latin typeface="Arial"/>
                <a:cs typeface="Arial"/>
              </a:rPr>
              <a:t>IS (b</a:t>
            </a:r>
            <a:r>
              <a:rPr sz="1100" i="1" spc="-9" dirty="0">
                <a:latin typeface="Arial"/>
                <a:cs typeface="Arial"/>
              </a:rPr>
              <a:t>l</a:t>
            </a:r>
            <a:r>
              <a:rPr sz="1100" i="1" spc="9" dirty="0">
                <a:latin typeface="Arial"/>
                <a:cs typeface="Arial"/>
              </a:rPr>
              <a:t>a</a:t>
            </a:r>
            <a:r>
              <a:rPr sz="1100" i="1" spc="-9" dirty="0">
                <a:latin typeface="Arial"/>
                <a:cs typeface="Arial"/>
              </a:rPr>
              <a:t>c</a:t>
            </a:r>
            <a:r>
              <a:rPr sz="1100" i="1" dirty="0">
                <a:latin typeface="Arial"/>
                <a:cs typeface="Arial"/>
              </a:rPr>
              <a:t>k) and</a:t>
            </a:r>
            <a:r>
              <a:rPr sz="1100" i="1" spc="4" dirty="0">
                <a:latin typeface="Arial"/>
                <a:cs typeface="Arial"/>
              </a:rPr>
              <a:t> </a:t>
            </a:r>
            <a:r>
              <a:rPr sz="1100" i="1" spc="-9" dirty="0">
                <a:latin typeface="Arial"/>
                <a:cs typeface="Arial"/>
              </a:rPr>
              <a:t>t</a:t>
            </a:r>
            <a:r>
              <a:rPr sz="1100" i="1" spc="9" dirty="0">
                <a:latin typeface="Arial"/>
                <a:cs typeface="Arial"/>
              </a:rPr>
              <a:t>h</a:t>
            </a:r>
            <a:r>
              <a:rPr sz="1100" i="1" dirty="0">
                <a:latin typeface="Arial"/>
                <a:cs typeface="Arial"/>
              </a:rPr>
              <a:t>e </a:t>
            </a:r>
            <a:r>
              <a:rPr sz="1100" i="1" spc="-9" dirty="0">
                <a:latin typeface="Arial"/>
                <a:cs typeface="Arial"/>
              </a:rPr>
              <a:t>r</a:t>
            </a:r>
            <a:r>
              <a:rPr sz="1100" i="1" spc="9" dirty="0">
                <a:latin typeface="Arial"/>
                <a:cs typeface="Arial"/>
              </a:rPr>
              <a:t>e</a:t>
            </a:r>
            <a:r>
              <a:rPr sz="1100" i="1" spc="-9" dirty="0">
                <a:latin typeface="Arial"/>
                <a:cs typeface="Arial"/>
              </a:rPr>
              <a:t>c</a:t>
            </a:r>
            <a:r>
              <a:rPr sz="1100" i="1" spc="9" dirty="0">
                <a:latin typeface="Arial"/>
                <a:cs typeface="Arial"/>
              </a:rPr>
              <a:t>o</a:t>
            </a:r>
            <a:r>
              <a:rPr sz="1100" i="1" dirty="0">
                <a:latin typeface="Arial"/>
                <a:cs typeface="Arial"/>
              </a:rPr>
              <a:t>n</a:t>
            </a:r>
            <a:r>
              <a:rPr sz="1100" i="1" spc="-4" dirty="0">
                <a:latin typeface="Arial"/>
                <a:cs typeface="Arial"/>
              </a:rPr>
              <a:t>s</a:t>
            </a:r>
            <a:r>
              <a:rPr sz="1100" i="1" spc="4" dirty="0">
                <a:latin typeface="Arial"/>
                <a:cs typeface="Arial"/>
              </a:rPr>
              <a:t>t</a:t>
            </a:r>
            <a:r>
              <a:rPr sz="1100" i="1" spc="-9" dirty="0">
                <a:latin typeface="Arial"/>
                <a:cs typeface="Arial"/>
              </a:rPr>
              <a:t>r</a:t>
            </a:r>
            <a:r>
              <a:rPr sz="1100" i="1" dirty="0">
                <a:latin typeface="Arial"/>
                <a:cs typeface="Arial"/>
              </a:rPr>
              <a:t>u</a:t>
            </a:r>
            <a:r>
              <a:rPr sz="1100" i="1" spc="-4" dirty="0">
                <a:latin typeface="Arial"/>
                <a:cs typeface="Arial"/>
              </a:rPr>
              <a:t>c</a:t>
            </a:r>
            <a:r>
              <a:rPr sz="1100" i="1" spc="4" dirty="0">
                <a:latin typeface="Arial"/>
                <a:cs typeface="Arial"/>
              </a:rPr>
              <a:t>t</a:t>
            </a:r>
            <a:r>
              <a:rPr sz="1100" i="1" dirty="0">
                <a:latin typeface="Arial"/>
                <a:cs typeface="Arial"/>
              </a:rPr>
              <a:t>ed</a:t>
            </a:r>
            <a:r>
              <a:rPr sz="1100" i="1" spc="4" dirty="0">
                <a:latin typeface="Arial"/>
                <a:cs typeface="Arial"/>
              </a:rPr>
              <a:t> </a:t>
            </a:r>
            <a:r>
              <a:rPr sz="1100" i="1" spc="-9" dirty="0">
                <a:latin typeface="Arial"/>
                <a:cs typeface="Arial"/>
              </a:rPr>
              <a:t>f</a:t>
            </a:r>
            <a:r>
              <a:rPr sz="1100" i="1" dirty="0">
                <a:latin typeface="Arial"/>
                <a:cs typeface="Arial"/>
              </a:rPr>
              <a:t>ie</a:t>
            </a:r>
            <a:r>
              <a:rPr sz="1100" i="1" spc="-9" dirty="0">
                <a:latin typeface="Arial"/>
                <a:cs typeface="Arial"/>
              </a:rPr>
              <a:t>l</a:t>
            </a:r>
            <a:r>
              <a:rPr sz="1100" i="1" dirty="0">
                <a:latin typeface="Arial"/>
                <a:cs typeface="Arial"/>
              </a:rPr>
              <a:t>d</a:t>
            </a:r>
            <a:r>
              <a:rPr sz="1100" i="1" spc="4" dirty="0">
                <a:latin typeface="Arial"/>
                <a:cs typeface="Arial"/>
              </a:rPr>
              <a:t> </a:t>
            </a:r>
            <a:r>
              <a:rPr sz="1100" i="1" dirty="0">
                <a:latin typeface="Arial"/>
                <a:cs typeface="Arial"/>
              </a:rPr>
              <a:t>(blue). </a:t>
            </a:r>
            <a:r>
              <a:rPr sz="1100" i="1" spc="-9" dirty="0">
                <a:latin typeface="Arial"/>
                <a:cs typeface="Arial"/>
              </a:rPr>
              <a:t>R</a:t>
            </a:r>
            <a:r>
              <a:rPr sz="1100" i="1" dirty="0">
                <a:latin typeface="Arial"/>
                <a:cs typeface="Arial"/>
              </a:rPr>
              <a:t>igh</a:t>
            </a:r>
            <a:r>
              <a:rPr sz="1100" i="1" spc="-4" dirty="0">
                <a:latin typeface="Arial"/>
                <a:cs typeface="Arial"/>
              </a:rPr>
              <a:t>t</a:t>
            </a:r>
            <a:r>
              <a:rPr sz="1100" i="1" dirty="0">
                <a:latin typeface="Arial"/>
                <a:cs typeface="Arial"/>
              </a:rPr>
              <a:t> </a:t>
            </a:r>
            <a:r>
              <a:rPr sz="1100" i="1" spc="-4" dirty="0">
                <a:latin typeface="Arial"/>
                <a:cs typeface="Arial"/>
              </a:rPr>
              <a:t>:</a:t>
            </a:r>
            <a:r>
              <a:rPr sz="1100" i="1" dirty="0">
                <a:latin typeface="Arial"/>
                <a:cs typeface="Arial"/>
              </a:rPr>
              <a:t> </a:t>
            </a:r>
            <a:r>
              <a:rPr sz="1100" i="1" spc="4" dirty="0">
                <a:latin typeface="Arial"/>
                <a:cs typeface="Arial"/>
              </a:rPr>
              <a:t>S</a:t>
            </a:r>
            <a:r>
              <a:rPr sz="1100" i="1" spc="-9" dirty="0">
                <a:latin typeface="Arial"/>
                <a:cs typeface="Arial"/>
              </a:rPr>
              <a:t>S</a:t>
            </a:r>
            <a:r>
              <a:rPr sz="1100" i="1" spc="-4" dirty="0">
                <a:latin typeface="Arial"/>
                <a:cs typeface="Arial"/>
              </a:rPr>
              <a:t>T</a:t>
            </a:r>
            <a:r>
              <a:rPr sz="1100" i="1" dirty="0">
                <a:latin typeface="Arial"/>
                <a:cs typeface="Arial"/>
              </a:rPr>
              <a:t> spe</a:t>
            </a:r>
            <a:r>
              <a:rPr sz="1100" i="1" spc="-4" dirty="0">
                <a:latin typeface="Arial"/>
                <a:cs typeface="Arial"/>
              </a:rPr>
              <a:t>c</a:t>
            </a:r>
            <a:r>
              <a:rPr sz="1100" i="1" spc="4" dirty="0">
                <a:latin typeface="Arial"/>
                <a:cs typeface="Arial"/>
              </a:rPr>
              <a:t>t</a:t>
            </a:r>
            <a:r>
              <a:rPr sz="1100" i="1" dirty="0">
                <a:latin typeface="Arial"/>
                <a:cs typeface="Arial"/>
              </a:rPr>
              <a:t>ra</a:t>
            </a:r>
            <a:r>
              <a:rPr sz="1100" i="1" spc="-4" dirty="0">
                <a:latin typeface="Arial"/>
                <a:cs typeface="Arial"/>
              </a:rPr>
              <a:t> </a:t>
            </a:r>
            <a:r>
              <a:rPr sz="1100" i="1" dirty="0">
                <a:latin typeface="Arial"/>
                <a:cs typeface="Arial"/>
              </a:rPr>
              <a:t>f</a:t>
            </a:r>
            <a:r>
              <a:rPr sz="1100" i="1" spc="-9" dirty="0">
                <a:latin typeface="Arial"/>
                <a:cs typeface="Arial"/>
              </a:rPr>
              <a:t>r</a:t>
            </a:r>
            <a:r>
              <a:rPr sz="1100" i="1" spc="9" dirty="0">
                <a:latin typeface="Arial"/>
                <a:cs typeface="Arial"/>
              </a:rPr>
              <a:t>o</a:t>
            </a:r>
            <a:r>
              <a:rPr sz="1100" i="1" dirty="0">
                <a:latin typeface="Arial"/>
                <a:cs typeface="Arial"/>
              </a:rPr>
              <a:t>m</a:t>
            </a:r>
            <a:r>
              <a:rPr sz="1100" i="1" spc="-48" dirty="0">
                <a:latin typeface="Arial"/>
                <a:cs typeface="Arial"/>
              </a:rPr>
              <a:t> </a:t>
            </a:r>
            <a:r>
              <a:rPr sz="1100" i="1" spc="-4" dirty="0">
                <a:latin typeface="Arial"/>
                <a:cs typeface="Arial"/>
              </a:rPr>
              <a:t>AMS</a:t>
            </a:r>
            <a:r>
              <a:rPr sz="1100" i="1" dirty="0">
                <a:latin typeface="Arial"/>
                <a:cs typeface="Arial"/>
              </a:rPr>
              <a:t>R-E </a:t>
            </a:r>
            <a:r>
              <a:rPr sz="1100" i="1" spc="-9" dirty="0">
                <a:latin typeface="Arial"/>
                <a:cs typeface="Arial"/>
              </a:rPr>
              <a:t>(</a:t>
            </a:r>
            <a:r>
              <a:rPr sz="1100" i="1" dirty="0">
                <a:latin typeface="Arial"/>
                <a:cs typeface="Arial"/>
              </a:rPr>
              <a:t>grey), </a:t>
            </a:r>
            <a:r>
              <a:rPr sz="1100" i="1" spc="-9" dirty="0">
                <a:latin typeface="Arial"/>
                <a:cs typeface="Arial"/>
              </a:rPr>
              <a:t>M</a:t>
            </a:r>
            <a:r>
              <a:rPr sz="1100" i="1" dirty="0">
                <a:latin typeface="Arial"/>
                <a:cs typeface="Arial"/>
              </a:rPr>
              <a:t>O</a:t>
            </a:r>
            <a:r>
              <a:rPr sz="1100" i="1" spc="-9" dirty="0">
                <a:latin typeface="Arial"/>
                <a:cs typeface="Arial"/>
              </a:rPr>
              <a:t>D</a:t>
            </a:r>
            <a:r>
              <a:rPr sz="1100" i="1" dirty="0">
                <a:latin typeface="Arial"/>
                <a:cs typeface="Arial"/>
              </a:rPr>
              <a:t>IS (b</a:t>
            </a:r>
            <a:r>
              <a:rPr sz="1100" i="1" spc="-9" dirty="0">
                <a:latin typeface="Arial"/>
                <a:cs typeface="Arial"/>
              </a:rPr>
              <a:t>l</a:t>
            </a:r>
            <a:r>
              <a:rPr sz="1100" i="1" spc="9" dirty="0">
                <a:latin typeface="Arial"/>
                <a:cs typeface="Arial"/>
              </a:rPr>
              <a:t>a</a:t>
            </a:r>
            <a:r>
              <a:rPr sz="1100" i="1" spc="-9" dirty="0">
                <a:latin typeface="Arial"/>
                <a:cs typeface="Arial"/>
              </a:rPr>
              <a:t>c</a:t>
            </a:r>
            <a:r>
              <a:rPr sz="1100" i="1" dirty="0">
                <a:latin typeface="Arial"/>
                <a:cs typeface="Arial"/>
              </a:rPr>
              <a:t>k) and</a:t>
            </a:r>
            <a:r>
              <a:rPr sz="1100" i="1" spc="4" dirty="0">
                <a:latin typeface="Arial"/>
                <a:cs typeface="Arial"/>
              </a:rPr>
              <a:t> </a:t>
            </a:r>
            <a:r>
              <a:rPr sz="1100" i="1" dirty="0">
                <a:latin typeface="Arial"/>
                <a:cs typeface="Arial"/>
              </a:rPr>
              <a:t>the</a:t>
            </a:r>
            <a:r>
              <a:rPr sz="1100" i="1" spc="-4" dirty="0">
                <a:latin typeface="Arial"/>
                <a:cs typeface="Arial"/>
              </a:rPr>
              <a:t> </a:t>
            </a:r>
            <a:r>
              <a:rPr sz="1100" i="1" dirty="0">
                <a:latin typeface="Arial"/>
                <a:cs typeface="Arial"/>
              </a:rPr>
              <a:t>rec</a:t>
            </a:r>
            <a:r>
              <a:rPr sz="1100" i="1" spc="9" dirty="0">
                <a:latin typeface="Arial"/>
                <a:cs typeface="Arial"/>
              </a:rPr>
              <a:t>o</a:t>
            </a:r>
            <a:r>
              <a:rPr sz="1100" i="1" dirty="0">
                <a:latin typeface="Arial"/>
                <a:cs typeface="Arial"/>
              </a:rPr>
              <a:t>n</a:t>
            </a:r>
            <a:r>
              <a:rPr sz="1100" i="1" spc="-4" dirty="0">
                <a:latin typeface="Arial"/>
                <a:cs typeface="Arial"/>
              </a:rPr>
              <a:t>st</a:t>
            </a:r>
            <a:r>
              <a:rPr sz="1100" i="1" dirty="0">
                <a:latin typeface="Arial"/>
                <a:cs typeface="Arial"/>
              </a:rPr>
              <a:t>ru</a:t>
            </a:r>
            <a:r>
              <a:rPr sz="1100" i="1" spc="-4" dirty="0">
                <a:latin typeface="Arial"/>
                <a:cs typeface="Arial"/>
              </a:rPr>
              <a:t>c</a:t>
            </a:r>
            <a:r>
              <a:rPr sz="1100" i="1" spc="4" dirty="0">
                <a:latin typeface="Arial"/>
                <a:cs typeface="Arial"/>
              </a:rPr>
              <a:t>t</a:t>
            </a:r>
            <a:r>
              <a:rPr sz="1100" i="1" dirty="0">
                <a:latin typeface="Arial"/>
                <a:cs typeface="Arial"/>
              </a:rPr>
              <a:t>ed</a:t>
            </a:r>
            <a:r>
              <a:rPr sz="1100" i="1" spc="4" dirty="0">
                <a:latin typeface="Arial"/>
                <a:cs typeface="Arial"/>
              </a:rPr>
              <a:t> </a:t>
            </a:r>
            <a:r>
              <a:rPr sz="1100" i="1" spc="-9" dirty="0">
                <a:latin typeface="Arial"/>
                <a:cs typeface="Arial"/>
              </a:rPr>
              <a:t>f</a:t>
            </a:r>
            <a:r>
              <a:rPr sz="1100" i="1" dirty="0">
                <a:latin typeface="Arial"/>
                <a:cs typeface="Arial"/>
              </a:rPr>
              <a:t>ie</a:t>
            </a:r>
            <a:r>
              <a:rPr sz="1100" i="1" spc="-9" dirty="0">
                <a:latin typeface="Arial"/>
                <a:cs typeface="Arial"/>
              </a:rPr>
              <a:t>l</a:t>
            </a:r>
            <a:r>
              <a:rPr sz="1100" i="1" dirty="0">
                <a:latin typeface="Arial"/>
                <a:cs typeface="Arial"/>
              </a:rPr>
              <a:t>d</a:t>
            </a:r>
            <a:r>
              <a:rPr sz="1100" i="1" spc="4" dirty="0">
                <a:latin typeface="Arial"/>
                <a:cs typeface="Arial"/>
              </a:rPr>
              <a:t> </a:t>
            </a:r>
            <a:r>
              <a:rPr sz="1100" i="1" dirty="0">
                <a:latin typeface="Arial"/>
                <a:cs typeface="Arial"/>
              </a:rPr>
              <a:t>(b</a:t>
            </a:r>
            <a:r>
              <a:rPr sz="1100" i="1" spc="-9" dirty="0">
                <a:latin typeface="Arial"/>
                <a:cs typeface="Arial"/>
              </a:rPr>
              <a:t>l</a:t>
            </a:r>
            <a:r>
              <a:rPr sz="1100" i="1" dirty="0">
                <a:latin typeface="Arial"/>
                <a:cs typeface="Arial"/>
              </a:rPr>
              <a:t>u</a:t>
            </a:r>
            <a:r>
              <a:rPr sz="1100" i="1" spc="9" dirty="0">
                <a:latin typeface="Arial"/>
                <a:cs typeface="Arial"/>
              </a:rPr>
              <a:t>e</a:t>
            </a:r>
            <a:r>
              <a:rPr sz="1100" i="1" spc="-9" dirty="0">
                <a:latin typeface="Arial"/>
                <a:cs typeface="Arial"/>
              </a:rPr>
              <a:t>)</a:t>
            </a:r>
            <a:r>
              <a:rPr sz="1100" i="1" spc="-4" dirty="0">
                <a:latin typeface="Arial"/>
                <a:cs typeface="Arial"/>
              </a:rPr>
              <a:t>.</a:t>
            </a:r>
            <a:endParaRPr sz="11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a:xfrm>
            <a:off x="152400" y="1219200"/>
            <a:ext cx="8610600" cy="5181600"/>
          </a:xfrm>
        </p:spPr>
        <p:txBody>
          <a:bodyPr/>
          <a:lstStyle/>
          <a:p>
            <a:r>
              <a:rPr lang="en-US" dirty="0" smtClean="0"/>
              <a:t>SIT-31, April 2016: Passive Microwave Radiometer constellation for SST</a:t>
            </a:r>
          </a:p>
          <a:p>
            <a:pPr lvl="1"/>
            <a:r>
              <a:rPr lang="en-US" sz="1600" dirty="0" smtClean="0">
                <a:solidFill>
                  <a:schemeClr val="tx2"/>
                </a:solidFill>
              </a:rPr>
              <a:t>Uncertain future for PMW SSTs, especially at high latitudes where the PMW SSTs provide valuable through-cloud data in the region where the climate is changing most rapidly. </a:t>
            </a:r>
          </a:p>
          <a:p>
            <a:pPr lvl="1"/>
            <a:r>
              <a:rPr lang="en-US" sz="1600" dirty="0" smtClean="0">
                <a:solidFill>
                  <a:schemeClr val="tx2"/>
                </a:solidFill>
              </a:rPr>
              <a:t>The current outlook means there is a high risk of a gap, particularly for SSTs using the ~7GHz channel.</a:t>
            </a:r>
          </a:p>
          <a:p>
            <a:pPr lvl="1"/>
            <a:endParaRPr lang="en-US" sz="1600" dirty="0" smtClean="0"/>
          </a:p>
          <a:p>
            <a:r>
              <a:rPr lang="en-US" dirty="0" smtClean="0"/>
              <a:t>CGMS-44, June 2016: Passive Microwave Radiometer constellation for Sea Surface Temperature</a:t>
            </a:r>
          </a:p>
          <a:p>
            <a:pPr marL="783215" lvl="1" indent="-357188"/>
            <a:r>
              <a:rPr lang="en-US" sz="1600" dirty="0" smtClean="0">
                <a:solidFill>
                  <a:schemeClr val="tx2"/>
                </a:solidFill>
              </a:rPr>
              <a:t>Progress has been made regarding ‘reference’ dual-view SST data (Sentinel-3 SLSTR); geostationary SST over full Indian Ocean; increased participation of agencies with SST capability to GHRSST and the SST-VC.</a:t>
            </a:r>
            <a:endParaRPr lang="en-GB" sz="1600" dirty="0" smtClean="0">
              <a:solidFill>
                <a:schemeClr val="tx2"/>
              </a:solidFill>
            </a:endParaRPr>
          </a:p>
          <a:p>
            <a:pPr marL="783215" lvl="1" indent="-357188"/>
            <a:r>
              <a:rPr lang="en-GB" sz="1600" dirty="0" smtClean="0">
                <a:solidFill>
                  <a:schemeClr val="tx2"/>
                </a:solidFill>
              </a:rPr>
              <a:t>There is a risk to the current and continued PMW constellation for SST and a need for a redundant capability of PMW with ~7 GHz. These concerns are now heightened with no confirmed continuity of plans for AMSR-2 available.</a:t>
            </a:r>
            <a:endParaRPr lang="en-GB" sz="1600" dirty="0" smtClean="0">
              <a:solidFill>
                <a:schemeClr val="tx2"/>
              </a:solidFill>
              <a:latin typeface="Arial" pitchFamily="34" charset="0"/>
            </a:endParaRPr>
          </a:p>
          <a:p>
            <a:pPr marL="783215" lvl="1" indent="-357188"/>
            <a:r>
              <a:rPr lang="en-GB" sz="1600" dirty="0" smtClean="0">
                <a:solidFill>
                  <a:schemeClr val="tx2"/>
                </a:solidFill>
              </a:rPr>
              <a:t>Operational availability of PMW data from HY-2 and in the future from Meteor.</a:t>
            </a:r>
            <a:endParaRPr lang="en-GB" sz="1600" b="1" dirty="0" smtClean="0">
              <a:solidFill>
                <a:schemeClr val="tx2"/>
              </a:solidFill>
              <a:latin typeface="Arial" pitchFamily="34" charset="0"/>
            </a:endParaRPr>
          </a:p>
          <a:p>
            <a:pPr lvl="1"/>
            <a:endParaRPr lang="en-US" dirty="0" smtClean="0"/>
          </a:p>
        </p:txBody>
      </p:sp>
      <p:sp>
        <p:nvSpPr>
          <p:cNvPr id="4" name="Content Placeholder 3"/>
          <p:cNvSpPr>
            <a:spLocks noGrp="1"/>
          </p:cNvSpPr>
          <p:nvPr>
            <p:ph sz="quarter" idx="11"/>
          </p:nvPr>
        </p:nvSpPr>
        <p:spPr/>
        <p:txBody>
          <a:bodyPr/>
          <a:lstStyle/>
          <a:p>
            <a:r>
              <a:rPr lang="en-US" dirty="0" smtClean="0"/>
              <a:t>Background in 2016</a:t>
            </a:r>
            <a:endParaRPr lang="en-GB"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219200"/>
            <a:ext cx="9144000" cy="5334000"/>
          </a:xfrm>
        </p:spPr>
        <p:txBody>
          <a:bodyPr/>
          <a:lstStyle/>
          <a:p>
            <a:r>
              <a:rPr lang="en-US" sz="1800" dirty="0" smtClean="0"/>
              <a:t>Use of Passive Microwave Radiometers (PMW) for SST retrievals is an essential component of global constellation of SST sensors.</a:t>
            </a:r>
          </a:p>
          <a:p>
            <a:endParaRPr lang="en-US" sz="1800" dirty="0" smtClean="0"/>
          </a:p>
          <a:p>
            <a:r>
              <a:rPr lang="en-US" sz="1800" dirty="0" smtClean="0"/>
              <a:t>Provides temperature of ocean under clouds, not possible from infrared sensors, albeit with poorer spatial resolution. Important in high-latitude regions and in areas of extensive and persistent cloud cover or in case of a large volcanic event.</a:t>
            </a:r>
          </a:p>
          <a:p>
            <a:endParaRPr lang="en-US" sz="1800" dirty="0" smtClean="0"/>
          </a:p>
          <a:p>
            <a:r>
              <a:rPr lang="en-US" sz="1800" dirty="0" smtClean="0"/>
              <a:t>Impact studies of SST analyses / ocean forecasts show PMW needed for:</a:t>
            </a:r>
          </a:p>
          <a:p>
            <a:pPr lvl="1"/>
            <a:r>
              <a:rPr lang="en-US" sz="1800" dirty="0" smtClean="0"/>
              <a:t>Verification of SST analyses (and inter-comparisons) at the poles.</a:t>
            </a:r>
          </a:p>
          <a:p>
            <a:pPr lvl="1"/>
            <a:r>
              <a:rPr lang="en-US" sz="1800" dirty="0" smtClean="0"/>
              <a:t>Aerosol regions (robust to IR sensitivity displayed in these regions).</a:t>
            </a:r>
          </a:p>
          <a:p>
            <a:pPr lvl="1"/>
            <a:r>
              <a:rPr lang="en-US" sz="1800" dirty="0" smtClean="0"/>
              <a:t>Improves feature definition (e.g. fronts) esp. where persistent cloud.</a:t>
            </a:r>
          </a:p>
          <a:p>
            <a:pPr lvl="1"/>
            <a:r>
              <a:rPr lang="en-US" sz="1800" dirty="0" smtClean="0"/>
              <a:t>Impact studies show improvement in RMSD (e.g. 0.02K global to 0.05K regional). Particularly important at high latitudes.</a:t>
            </a:r>
          </a:p>
          <a:p>
            <a:pPr lvl="1"/>
            <a:r>
              <a:rPr lang="en-US" sz="1800" dirty="0" smtClean="0"/>
              <a:t>Retrievals of Ocean Surface Salinity Measurements give better performance when using SST analyses including PMW data (e.g. </a:t>
            </a:r>
            <a:r>
              <a:rPr lang="en-US" sz="1800" dirty="0" err="1" smtClean="0"/>
              <a:t>Meissner</a:t>
            </a:r>
            <a:r>
              <a:rPr lang="en-US" sz="1800" dirty="0" smtClean="0"/>
              <a:t> et al, TGRS-2016-00278)</a:t>
            </a:r>
          </a:p>
          <a:p>
            <a:endParaRPr lang="en-US" dirty="0" smtClean="0"/>
          </a:p>
          <a:p>
            <a:endParaRPr lang="en-US" dirty="0" smtClean="0"/>
          </a:p>
          <a:p>
            <a:endParaRPr lang="en-US" dirty="0" smtClean="0"/>
          </a:p>
          <a:p>
            <a:pPr>
              <a:buNone/>
            </a:pPr>
            <a:endParaRPr lang="en-US" dirty="0" smtClean="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30</a:t>
            </a:fld>
            <a:endParaRPr lang="uk-UA"/>
          </a:p>
        </p:txBody>
      </p:sp>
      <p:sp>
        <p:nvSpPr>
          <p:cNvPr id="4" name="Content Placeholder 3"/>
          <p:cNvSpPr>
            <a:spLocks noGrp="1"/>
          </p:cNvSpPr>
          <p:nvPr>
            <p:ph sz="quarter" idx="11"/>
          </p:nvPr>
        </p:nvSpPr>
        <p:spPr>
          <a:xfrm>
            <a:off x="2057400" y="304800"/>
            <a:ext cx="4953000" cy="838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Summary for CEOS plenary</a:t>
            </a:r>
            <a:endParaRPr lang="en-US" dirty="0"/>
          </a:p>
        </p:txBody>
      </p:sp>
    </p:spTree>
    <p:extLst>
      <p:ext uri="{BB962C8B-B14F-4D97-AF65-F5344CB8AC3E}">
        <p14:creationId xmlns:p14="http://schemas.microsoft.com/office/powerpoint/2010/main" xmlns="" val="75627926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524000"/>
            <a:ext cx="8229600" cy="5029200"/>
          </a:xfrm>
        </p:spPr>
        <p:txBody>
          <a:bodyPr/>
          <a:lstStyle/>
          <a:p>
            <a:pPr>
              <a:buNone/>
            </a:pPr>
            <a:r>
              <a:rPr lang="en-US" dirty="0" smtClean="0"/>
              <a:t>Currently there are risks and gaps identified in constellation, therefore continuity and redundancy of PMW for SST continues to be sought.</a:t>
            </a:r>
            <a:endParaRPr lang="en-US" b="1" dirty="0" smtClean="0"/>
          </a:p>
          <a:p>
            <a:pPr>
              <a:buNone/>
            </a:pPr>
            <a:endParaRPr lang="en-US" b="1" dirty="0" smtClean="0"/>
          </a:p>
          <a:p>
            <a:pPr>
              <a:buNone/>
            </a:pPr>
            <a:r>
              <a:rPr lang="en-US" b="1" dirty="0" smtClean="0"/>
              <a:t>Proposal of draft action text:</a:t>
            </a:r>
            <a:endParaRPr lang="en-US" b="1" dirty="0">
              <a:latin typeface="+mj-lt"/>
            </a:endParaRPr>
          </a:p>
          <a:p>
            <a:pPr marL="0" indent="0">
              <a:buNone/>
            </a:pPr>
            <a:endParaRPr lang="en-US" sz="1600" dirty="0">
              <a:latin typeface="+mj-lt"/>
            </a:endParaRPr>
          </a:p>
          <a:p>
            <a:pPr lvl="0" algn="l">
              <a:defRPr/>
            </a:pPr>
            <a:r>
              <a:rPr lang="en-US" dirty="0" smtClean="0"/>
              <a:t>Given the current risk to the current and continued PMW constellation for SST and the need for a redundant capability of PMW with ~7 GHz, CEOS is requested to coordinate and encourage its agencies to ensure the continuation of the existing capability and to facilitate the coordination of agencies to ensure continuity and redundancy of PMW for SST. </a:t>
            </a:r>
          </a:p>
          <a:p>
            <a:pPr lvl="0" algn="l">
              <a:defRPr/>
            </a:pPr>
            <a:r>
              <a:rPr lang="en-US" dirty="0" smtClean="0"/>
              <a:t>Impact studies have shown that these data are particularly important for SST analyses and ocean models at high latitudes, aerosol regions, persistent cloudy regions, feature definition and overall contribute to an improvement in ocean forecast skill.</a:t>
            </a:r>
            <a:endParaRPr lang="en-GB" dirty="0" smtClean="0"/>
          </a:p>
          <a:p>
            <a:endParaRPr lang="en-US" sz="1600" dirty="0">
              <a:latin typeface="+mj-lt"/>
            </a:endParaRPr>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31</a:t>
            </a:fld>
            <a:endParaRPr lang="uk-UA"/>
          </a:p>
        </p:txBody>
      </p:sp>
      <p:sp>
        <p:nvSpPr>
          <p:cNvPr id="4" name="Content Placeholder 3"/>
          <p:cNvSpPr>
            <a:spLocks noGrp="1"/>
          </p:cNvSpPr>
          <p:nvPr>
            <p:ph sz="quarter" idx="11"/>
          </p:nvPr>
        </p:nvSpPr>
        <p:spPr>
          <a:xfrm>
            <a:off x="2057400" y="304800"/>
            <a:ext cx="4953000" cy="8382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Request / action for CEOS plenary</a:t>
            </a:r>
            <a:endParaRPr lang="en-US" dirty="0"/>
          </a:p>
        </p:txBody>
      </p:sp>
    </p:spTree>
    <p:extLst>
      <p:ext uri="{BB962C8B-B14F-4D97-AF65-F5344CB8AC3E}">
        <p14:creationId xmlns:p14="http://schemas.microsoft.com/office/powerpoint/2010/main" xmlns="" val="75627926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pPr algn="ctr"/>
            <a:r>
              <a:rPr kumimoji="1" lang="en-US" altLang="ja-JP" dirty="0">
                <a:solidFill>
                  <a:schemeClr val="tx2"/>
                </a:solidFill>
              </a:rPr>
              <a:t>List of Current and Future </a:t>
            </a:r>
            <a:br>
              <a:rPr kumimoji="1" lang="en-US" altLang="ja-JP" dirty="0">
                <a:solidFill>
                  <a:schemeClr val="tx2"/>
                </a:solidFill>
              </a:rPr>
            </a:br>
            <a:r>
              <a:rPr kumimoji="1" lang="en-US" altLang="ja-JP" dirty="0">
                <a:solidFill>
                  <a:schemeClr val="tx2"/>
                </a:solidFill>
              </a:rPr>
              <a:t>Passive </a:t>
            </a:r>
            <a:r>
              <a:rPr lang="en-US" altLang="ja-JP" dirty="0">
                <a:solidFill>
                  <a:schemeClr val="tx2"/>
                </a:solidFill>
              </a:rPr>
              <a:t>Microwave Radiometer </a:t>
            </a:r>
            <a:r>
              <a:rPr kumimoji="1" lang="en-US" altLang="ja-JP" dirty="0">
                <a:solidFill>
                  <a:schemeClr val="tx2"/>
                </a:solidFill>
              </a:rPr>
              <a:t>Missions </a:t>
            </a:r>
            <a:r>
              <a:rPr lang="en-US" altLang="ja-JP" dirty="0">
                <a:solidFill>
                  <a:schemeClr val="tx2"/>
                </a:solidFill>
              </a:rPr>
              <a:t>for </a:t>
            </a:r>
            <a:r>
              <a:rPr kumimoji="1" lang="en-US" altLang="ja-JP" dirty="0">
                <a:solidFill>
                  <a:schemeClr val="tx2"/>
                </a:solidFill>
              </a:rPr>
              <a:t>SST Observation</a:t>
            </a:r>
            <a:endParaRPr kumimoji="1" lang="ja-JP" altLang="en-US" dirty="0">
              <a:solidFill>
                <a:schemeClr val="tx2"/>
              </a:solidFill>
            </a:endParaRPr>
          </a:p>
        </p:txBody>
      </p:sp>
      <p:sp>
        <p:nvSpPr>
          <p:cNvPr id="5" name="Rectangle 4"/>
          <p:cNvSpPr/>
          <p:nvPr/>
        </p:nvSpPr>
        <p:spPr>
          <a:xfrm>
            <a:off x="304800" y="5638800"/>
            <a:ext cx="6705600" cy="369332"/>
          </a:xfrm>
          <a:prstGeom prst="rect">
            <a:avLst/>
          </a:prstGeom>
        </p:spPr>
        <p:txBody>
          <a:bodyPr wrap="square">
            <a:spAutoFit/>
          </a:bodyPr>
          <a:lstStyle/>
          <a:p>
            <a:r>
              <a:rPr lang="en-US" dirty="0" smtClean="0"/>
              <a:t>Compiled by M. Kachi, JAXA, on behalf of the CEOS SST-VC</a:t>
            </a:r>
            <a:endParaRPr lang="en-GB" dirty="0"/>
          </a:p>
        </p:txBody>
      </p:sp>
    </p:spTree>
    <p:extLst>
      <p:ext uri="{BB962C8B-B14F-4D97-AF65-F5344CB8AC3E}">
        <p14:creationId xmlns:p14="http://schemas.microsoft.com/office/powerpoint/2010/main" xmlns="" val="638969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76056" y="4941168"/>
            <a:ext cx="1872208" cy="584775"/>
          </a:xfrm>
          <a:prstGeom prst="rect">
            <a:avLst/>
          </a:prstGeom>
          <a:solidFill>
            <a:schemeClr val="bg1"/>
          </a:solidFill>
        </p:spPr>
        <p:txBody>
          <a:bodyPr wrap="square" rtlCol="0">
            <a:spAutoFit/>
          </a:bodyPr>
          <a:lstStyle/>
          <a:p>
            <a:r>
              <a:rPr kumimoji="1" lang="en-US" altLang="ja-JP" sz="1600" dirty="0">
                <a:solidFill>
                  <a:srgbClr val="FF0000"/>
                </a:solidFill>
              </a:rPr>
              <a:t>FY-3E does not have MWRI</a:t>
            </a:r>
            <a:endParaRPr kumimoji="1" lang="ja-JP" altLang="en-US" sz="1600" dirty="0">
              <a:solidFill>
                <a:srgbClr val="FF0000"/>
              </a:solidFill>
            </a:endParaRPr>
          </a:p>
        </p:txBody>
      </p:sp>
      <p:pic>
        <p:nvPicPr>
          <p:cNvPr id="4" name="Picture 3" descr="pmw_constellation_v3b-sept16.png"/>
          <p:cNvPicPr>
            <a:picLocks noChangeAspect="1"/>
          </p:cNvPicPr>
          <p:nvPr/>
        </p:nvPicPr>
        <p:blipFill>
          <a:blip r:embed="rId2" cstate="print"/>
          <a:stretch>
            <a:fillRect/>
          </a:stretch>
        </p:blipFill>
        <p:spPr>
          <a:xfrm>
            <a:off x="0" y="381000"/>
            <a:ext cx="9144000" cy="6131768"/>
          </a:xfrm>
          <a:prstGeom prst="rect">
            <a:avLst/>
          </a:prstGeom>
        </p:spPr>
      </p:pic>
    </p:spTree>
    <p:extLst>
      <p:ext uri="{BB962C8B-B14F-4D97-AF65-F5344CB8AC3E}">
        <p14:creationId xmlns:p14="http://schemas.microsoft.com/office/powerpoint/2010/main" xmlns="" val="3953982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28800" y="0"/>
            <a:ext cx="5965299" cy="990600"/>
          </a:xfrm>
        </p:spPr>
        <p:txBody>
          <a:bodyPr>
            <a:noAutofit/>
          </a:bodyPr>
          <a:lstStyle/>
          <a:p>
            <a:pPr algn="l"/>
            <a:r>
              <a:rPr lang="en-US" altLang="ja-JP" sz="3200" dirty="0">
                <a:solidFill>
                  <a:schemeClr val="bg1"/>
                </a:solidFill>
              </a:rPr>
              <a:t>Global Change Observation Mission – Water (GCOM-W)</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395536" y="1412776"/>
            <a:ext cx="4968552"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lang="en-US" altLang="ja-JP" sz="2000" dirty="0"/>
              <a:t>JAXA (Japan)</a:t>
            </a:r>
            <a:endParaRPr kumimoji="1" lang="en-US" altLang="ja-JP" sz="2000" dirty="0"/>
          </a:p>
          <a:p>
            <a:r>
              <a:rPr kumimoji="1" lang="en-US" altLang="ja-JP" sz="2400" dirty="0"/>
              <a:t>Launch: 17 May, 2012</a:t>
            </a:r>
          </a:p>
          <a:p>
            <a:r>
              <a:rPr lang="en-US" altLang="ja-JP" sz="2400" dirty="0"/>
              <a:t>Instrument(s):</a:t>
            </a:r>
          </a:p>
          <a:p>
            <a:pPr lvl="1"/>
            <a:r>
              <a:rPr lang="en-US" altLang="ja-JP" sz="2000" dirty="0"/>
              <a:t>Advanced Microwave Scanning Radiometer 2 (AMSR2)</a:t>
            </a:r>
          </a:p>
          <a:p>
            <a:r>
              <a:rPr lang="en-US" altLang="ja-JP" sz="2400" dirty="0"/>
              <a:t>Orbit: Sun-synchronous, 700km</a:t>
            </a:r>
          </a:p>
          <a:p>
            <a:r>
              <a:rPr lang="en-US" altLang="ja-JP" sz="2400" dirty="0"/>
              <a:t>Local Time Ascending Node (ATAN):</a:t>
            </a:r>
            <a:br>
              <a:rPr lang="en-US" altLang="ja-JP" sz="2400" dirty="0"/>
            </a:br>
            <a:r>
              <a:rPr lang="en-US" altLang="ja-JP" sz="2400" dirty="0"/>
              <a:t>13:30</a:t>
            </a:r>
          </a:p>
          <a:p>
            <a:endParaRPr kumimoji="1" lang="en-US" altLang="ja-JP" sz="2400" dirty="0"/>
          </a:p>
          <a:p>
            <a:endParaRPr kumimoji="1" lang="ja-JP" altLang="en-US" sz="2400" dirty="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xmlns="" val="0"/>
              </a:ext>
            </a:extLst>
          </a:blip>
          <a:srcRect b="9066"/>
          <a:stretch/>
        </p:blipFill>
        <p:spPr>
          <a:xfrm>
            <a:off x="5508104" y="1268760"/>
            <a:ext cx="3240360" cy="2160240"/>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xmlns="" val="759307118"/>
              </p:ext>
            </p:extLst>
          </p:nvPr>
        </p:nvGraphicFramePr>
        <p:xfrm>
          <a:off x="5447530" y="3737312"/>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tblGrid>
              <a:tr h="370840">
                <a:tc gridSpan="2">
                  <a:txBody>
                    <a:bodyPr/>
                    <a:lstStyle/>
                    <a:p>
                      <a:pPr algn="ctr"/>
                      <a:r>
                        <a:rPr kumimoji="1" lang="en-US" altLang="ja-JP" dirty="0"/>
                        <a:t>AMSR2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t>2.0</a:t>
                      </a:r>
                      <a:endParaRPr kumimoji="1" lang="ja-JP" altLang="en-US" dirty="0"/>
                    </a:p>
                  </a:txBody>
                  <a:tcPr/>
                </a:tc>
                <a:extLst>
                  <a:ext uri="{0D108BD9-81ED-4DB2-BD59-A6C34878D82A}">
                    <a16:rowId xmlns:a16="http://schemas.microsoft.com/office/drawing/2014/main" xmlns="" val="10001"/>
                  </a:ext>
                </a:extLst>
              </a:tr>
              <a:tr h="370840">
                <a:tc>
                  <a:txBody>
                    <a:bodyPr/>
                    <a:lstStyle/>
                    <a:p>
                      <a:r>
                        <a:rPr kumimoji="1" lang="en-US" altLang="ja-JP" dirty="0"/>
                        <a:t>Swath width [km]</a:t>
                      </a:r>
                      <a:endParaRPr kumimoji="1" lang="ja-JP" altLang="en-US" dirty="0"/>
                    </a:p>
                  </a:txBody>
                  <a:tcPr/>
                </a:tc>
                <a:tc>
                  <a:txBody>
                    <a:bodyPr/>
                    <a:lstStyle/>
                    <a:p>
                      <a:pPr algn="ctr"/>
                      <a:r>
                        <a:rPr kumimoji="1" lang="en-US" altLang="ja-JP" dirty="0"/>
                        <a:t>1600</a:t>
                      </a:r>
                    </a:p>
                  </a:txBody>
                  <a:tcPr/>
                </a:tc>
                <a:extLst>
                  <a:ext uri="{0D108BD9-81ED-4DB2-BD59-A6C34878D82A}">
                    <a16:rowId xmlns:a16="http://schemas.microsoft.com/office/drawing/2014/main" xmlns="" val="10002"/>
                  </a:ext>
                </a:extLst>
              </a:tr>
              <a:tr h="370840">
                <a:tc>
                  <a:txBody>
                    <a:bodyPr/>
                    <a:lstStyle/>
                    <a:p>
                      <a:r>
                        <a:rPr kumimoji="1" lang="en-US" altLang="ja-JP" dirty="0"/>
                        <a:t>Channel number</a:t>
                      </a:r>
                      <a:endParaRPr kumimoji="1" lang="ja-JP" altLang="en-US" dirty="0"/>
                    </a:p>
                  </a:txBody>
                  <a:tcPr/>
                </a:tc>
                <a:tc>
                  <a:txBody>
                    <a:bodyPr/>
                    <a:lstStyle/>
                    <a:p>
                      <a:pPr algn="ctr"/>
                      <a:r>
                        <a:rPr kumimoji="1" lang="en-US" altLang="ja-JP" dirty="0"/>
                        <a:t>16</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6.925-89.0</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35x62</a:t>
                      </a:r>
                      <a:endParaRPr kumimoji="1" lang="ja-JP" altLang="en-US" dirty="0"/>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24x42</a:t>
                      </a:r>
                      <a:endParaRPr kumimoji="1" lang="ja-JP" altLang="en-US" dirty="0"/>
                    </a:p>
                  </a:txBody>
                  <a:tcPr/>
                </a:tc>
                <a:extLst>
                  <a:ext uri="{0D108BD9-81ED-4DB2-BD59-A6C34878D82A}">
                    <a16:rowId xmlns:a16="http://schemas.microsoft.com/office/drawing/2014/main" xmlns="" val="10006"/>
                  </a:ext>
                </a:extLst>
              </a:tr>
            </a:tbl>
          </a:graphicData>
        </a:graphic>
      </p:graphicFrame>
      <p:sp>
        <p:nvSpPr>
          <p:cNvPr id="9" name="テキスト ボックス 8"/>
          <p:cNvSpPr txBox="1"/>
          <p:nvPr/>
        </p:nvSpPr>
        <p:spPr>
          <a:xfrm>
            <a:off x="6781800" y="3429000"/>
            <a:ext cx="2010544" cy="369332"/>
          </a:xfrm>
          <a:prstGeom prst="rect">
            <a:avLst/>
          </a:prstGeom>
          <a:noFill/>
        </p:spPr>
        <p:txBody>
          <a:bodyPr wrap="square" rtlCol="0">
            <a:spAutoFit/>
          </a:bodyPr>
          <a:lstStyle/>
          <a:p>
            <a:pPr algn="r"/>
            <a:r>
              <a:rPr kumimoji="1" lang="en-US" altLang="ja-JP" dirty="0"/>
              <a:t>Image by JAXA</a:t>
            </a:r>
            <a:endParaRPr kumimoji="1" lang="ja-JP" altLang="en-US" dirty="0"/>
          </a:p>
        </p:txBody>
      </p:sp>
    </p:spTree>
    <p:extLst>
      <p:ext uri="{BB962C8B-B14F-4D97-AF65-F5344CB8AC3E}">
        <p14:creationId xmlns:p14="http://schemas.microsoft.com/office/powerpoint/2010/main" xmlns="" val="3788906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228600"/>
            <a:ext cx="5965299" cy="838200"/>
          </a:xfrm>
        </p:spPr>
        <p:txBody>
          <a:bodyPr>
            <a:noAutofit/>
          </a:bodyPr>
          <a:lstStyle/>
          <a:p>
            <a:pPr algn="l"/>
            <a:r>
              <a:rPr lang="en-US" altLang="ja-JP" sz="3200" dirty="0">
                <a:solidFill>
                  <a:schemeClr val="bg1"/>
                </a:solidFill>
              </a:rPr>
              <a:t>GPM Core Observatory</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395536" y="1412776"/>
            <a:ext cx="4862264"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lang="en-US" altLang="ja-JP" sz="2000" dirty="0"/>
              <a:t>NASA (US) (GMI, platform)</a:t>
            </a:r>
          </a:p>
          <a:p>
            <a:pPr lvl="1"/>
            <a:r>
              <a:rPr lang="en-US" altLang="ja-JP" sz="2000" dirty="0"/>
              <a:t>JAXA (Japan) (DPR)</a:t>
            </a:r>
            <a:endParaRPr kumimoji="1" lang="en-US" altLang="ja-JP" sz="2000" dirty="0"/>
          </a:p>
          <a:p>
            <a:r>
              <a:rPr kumimoji="1" lang="en-US" altLang="ja-JP" sz="2400" dirty="0"/>
              <a:t>Launch: 27 </a:t>
            </a:r>
            <a:r>
              <a:rPr lang="en-US" altLang="ja-JP" sz="2400" dirty="0"/>
              <a:t>February</a:t>
            </a:r>
            <a:r>
              <a:rPr kumimoji="1" lang="en-US" altLang="ja-JP" sz="2400" dirty="0"/>
              <a:t>, 2014</a:t>
            </a:r>
          </a:p>
          <a:p>
            <a:r>
              <a:rPr lang="en-US" altLang="ja-JP" sz="2400" dirty="0"/>
              <a:t>Instrument(s):</a:t>
            </a:r>
          </a:p>
          <a:p>
            <a:pPr lvl="1"/>
            <a:r>
              <a:rPr lang="en-US" altLang="ja-JP" sz="2000" dirty="0"/>
              <a:t>GPM Microwave Imager (GMI)</a:t>
            </a:r>
          </a:p>
          <a:p>
            <a:pPr lvl="1"/>
            <a:r>
              <a:rPr lang="en-US" altLang="ja-JP" sz="2000" dirty="0"/>
              <a:t>Dual-frequency Precipitation Radar (DPR)</a:t>
            </a:r>
          </a:p>
          <a:p>
            <a:r>
              <a:rPr lang="en-US" altLang="ja-JP" sz="2400" dirty="0"/>
              <a:t>Orbit: Non-Sun-synchronous, 402.5km</a:t>
            </a:r>
            <a:endParaRPr kumimoji="1" lang="en-US" altLang="ja-JP" sz="2000" dirty="0"/>
          </a:p>
          <a:p>
            <a:r>
              <a:rPr lang="en-US" altLang="ja-JP" sz="2400" dirty="0"/>
              <a:t>Local Time Ascending Node (ATAN): N/A</a:t>
            </a:r>
          </a:p>
          <a:p>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xmlns="" val="1972123842"/>
              </p:ext>
            </p:extLst>
          </p:nvPr>
        </p:nvGraphicFramePr>
        <p:xfrm>
          <a:off x="5447530" y="3737312"/>
          <a:ext cx="3348372" cy="2599680"/>
        </p:xfrm>
        <a:graphic>
          <a:graphicData uri="http://schemas.openxmlformats.org/drawingml/2006/table">
            <a:tbl>
              <a:tblPr firstRow="1" bandRow="1">
                <a:tableStyleId>{5940675A-B579-460E-94D1-54222C63F5DA}</a:tableStyleId>
              </a:tblPr>
              <a:tblGrid>
                <a:gridCol w="25562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tblGrid>
              <a:tr h="370840">
                <a:tc gridSpan="2">
                  <a:txBody>
                    <a:bodyPr/>
                    <a:lstStyle/>
                    <a:p>
                      <a:pPr algn="ctr"/>
                      <a:r>
                        <a:rPr kumimoji="1" lang="en-US" altLang="ja-JP" dirty="0"/>
                        <a:t>GMI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t>1.2</a:t>
                      </a:r>
                      <a:endParaRPr kumimoji="1" lang="ja-JP" altLang="en-US" dirty="0"/>
                    </a:p>
                  </a:txBody>
                  <a:tcPr/>
                </a:tc>
                <a:extLst>
                  <a:ext uri="{0D108BD9-81ED-4DB2-BD59-A6C34878D82A}">
                    <a16:rowId xmlns:a16="http://schemas.microsoft.com/office/drawing/2014/main" xmlns="" val="10001"/>
                  </a:ext>
                </a:extLst>
              </a:tr>
              <a:tr h="370840">
                <a:tc>
                  <a:txBody>
                    <a:bodyPr/>
                    <a:lstStyle/>
                    <a:p>
                      <a:r>
                        <a:rPr kumimoji="1" lang="en-US" altLang="ja-JP" dirty="0"/>
                        <a:t>Swath width [km]</a:t>
                      </a:r>
                      <a:endParaRPr kumimoji="1" lang="ja-JP" altLang="en-US" dirty="0"/>
                    </a:p>
                  </a:txBody>
                  <a:tcPr/>
                </a:tc>
                <a:tc>
                  <a:txBody>
                    <a:bodyPr/>
                    <a:lstStyle/>
                    <a:p>
                      <a:pPr algn="ctr"/>
                      <a:r>
                        <a:rPr kumimoji="1" lang="en-US" altLang="ja-JP" dirty="0"/>
                        <a:t>885</a:t>
                      </a:r>
                    </a:p>
                  </a:txBody>
                  <a:tcPr/>
                </a:tc>
                <a:extLst>
                  <a:ext uri="{0D108BD9-81ED-4DB2-BD59-A6C34878D82A}">
                    <a16:rowId xmlns:a16="http://schemas.microsoft.com/office/drawing/2014/main" xmlns=""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13</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10.65-183.3</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N/A</a:t>
                      </a:r>
                      <a:endParaRPr kumimoji="1" lang="ja-JP" altLang="en-US" dirty="0"/>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19x32</a:t>
                      </a:r>
                      <a:endParaRPr kumimoji="1" lang="ja-JP" altLang="en-US" dirty="0"/>
                    </a:p>
                  </a:txBody>
                  <a:tcPr/>
                </a:tc>
                <a:extLst>
                  <a:ext uri="{0D108BD9-81ED-4DB2-BD59-A6C34878D82A}">
                    <a16:rowId xmlns:a16="http://schemas.microsoft.com/office/drawing/2014/main" xmlns="" val="10006"/>
                  </a:ext>
                </a:extLst>
              </a:tr>
            </a:tbl>
          </a:graphicData>
        </a:graphic>
      </p:graphicFrame>
      <p:pic>
        <p:nvPicPr>
          <p:cNvPr id="2" name="図 1"/>
          <p:cNvPicPr>
            <a:picLocks noChangeAspect="1"/>
          </p:cNvPicPr>
          <p:nvPr/>
        </p:nvPicPr>
        <p:blipFill rotWithShape="1">
          <a:blip r:embed="rId2" cstate="print">
            <a:extLst>
              <a:ext uri="{28A0092B-C50C-407E-A947-70E740481C1C}">
                <a14:useLocalDpi xmlns:a14="http://schemas.microsoft.com/office/drawing/2010/main" xmlns="" val="0"/>
              </a:ext>
            </a:extLst>
          </a:blip>
          <a:srcRect l="6495" r="7281" b="-1217"/>
          <a:stretch/>
        </p:blipFill>
        <p:spPr>
          <a:xfrm>
            <a:off x="5436096" y="1268760"/>
            <a:ext cx="3367436" cy="2223539"/>
          </a:xfrm>
          <a:prstGeom prst="rect">
            <a:avLst/>
          </a:prstGeom>
        </p:spPr>
      </p:pic>
      <p:sp>
        <p:nvSpPr>
          <p:cNvPr id="8" name="テキスト ボックス 7"/>
          <p:cNvSpPr txBox="1"/>
          <p:nvPr/>
        </p:nvSpPr>
        <p:spPr>
          <a:xfrm>
            <a:off x="6781800" y="3440668"/>
            <a:ext cx="2010544" cy="369332"/>
          </a:xfrm>
          <a:prstGeom prst="rect">
            <a:avLst/>
          </a:prstGeom>
          <a:noFill/>
        </p:spPr>
        <p:txBody>
          <a:bodyPr wrap="square" rtlCol="0">
            <a:spAutoFit/>
          </a:bodyPr>
          <a:lstStyle/>
          <a:p>
            <a:pPr algn="r"/>
            <a:r>
              <a:rPr kumimoji="1" lang="en-US" altLang="ja-JP" dirty="0"/>
              <a:t>Image by NASA</a:t>
            </a:r>
            <a:endParaRPr kumimoji="1" lang="ja-JP" altLang="en-US" dirty="0"/>
          </a:p>
        </p:txBody>
      </p:sp>
    </p:spTree>
    <p:extLst>
      <p:ext uri="{BB962C8B-B14F-4D97-AF65-F5344CB8AC3E}">
        <p14:creationId xmlns:p14="http://schemas.microsoft.com/office/powerpoint/2010/main" xmlns="" val="371235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152400"/>
            <a:ext cx="5965299" cy="1139350"/>
          </a:xfrm>
        </p:spPr>
        <p:txBody>
          <a:bodyPr>
            <a:noAutofit/>
          </a:bodyPr>
          <a:lstStyle/>
          <a:p>
            <a:pPr algn="l"/>
            <a:r>
              <a:rPr lang="en-US" altLang="ja-JP" sz="3200" dirty="0" err="1" smtClean="0">
                <a:solidFill>
                  <a:schemeClr val="bg1"/>
                </a:solidFill>
              </a:rPr>
              <a:t>Coriolis</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395536" y="1412776"/>
            <a:ext cx="4938464"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lang="en-US" altLang="ja-JP" sz="2000" dirty="0"/>
              <a:t>DoD (US)</a:t>
            </a:r>
          </a:p>
          <a:p>
            <a:r>
              <a:rPr kumimoji="1" lang="en-US" altLang="ja-JP" sz="2400" dirty="0"/>
              <a:t>Launch: 6 January, 2003</a:t>
            </a:r>
          </a:p>
          <a:p>
            <a:r>
              <a:rPr lang="en-US" altLang="ja-JP" sz="2400" dirty="0"/>
              <a:t>Instrument(s):</a:t>
            </a:r>
          </a:p>
          <a:p>
            <a:pPr lvl="1"/>
            <a:r>
              <a:rPr lang="en-US" altLang="ja-JP" sz="2000" dirty="0" err="1"/>
              <a:t>Windsat</a:t>
            </a:r>
            <a:r>
              <a:rPr lang="en-US" altLang="ja-JP" sz="2000" dirty="0"/>
              <a:t> (Wind Microwave Radiometer)</a:t>
            </a:r>
          </a:p>
          <a:p>
            <a:pPr lvl="1"/>
            <a:r>
              <a:rPr lang="en-US" altLang="ja-JP" sz="2000" dirty="0"/>
              <a:t>Solar Mass Ejection Imager (SMEI)</a:t>
            </a:r>
          </a:p>
          <a:p>
            <a:r>
              <a:rPr lang="en-US" altLang="ja-JP" sz="2400" dirty="0"/>
              <a:t>Orbit: Sun-synchronous, 840km</a:t>
            </a:r>
            <a:endParaRPr kumimoji="1" lang="en-US" altLang="ja-JP" sz="2000" dirty="0"/>
          </a:p>
          <a:p>
            <a:r>
              <a:rPr lang="en-US" altLang="ja-JP" sz="2400" dirty="0"/>
              <a:t>Local Time Ascending Node (ATAN): 18:00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xmlns="" val="46649934"/>
              </p:ext>
            </p:extLst>
          </p:nvPr>
        </p:nvGraphicFramePr>
        <p:xfrm>
          <a:off x="5447530" y="3737312"/>
          <a:ext cx="3348372" cy="2574280"/>
        </p:xfrm>
        <a:graphic>
          <a:graphicData uri="http://schemas.openxmlformats.org/drawingml/2006/table">
            <a:tbl>
              <a:tblPr firstRow="1" bandRow="1">
                <a:tableStyleId>{5940675A-B579-460E-94D1-54222C63F5DA}</a:tableStyleId>
              </a:tblPr>
              <a:tblGrid>
                <a:gridCol w="255628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1"/>
                    </a:ext>
                  </a:extLst>
                </a:gridCol>
              </a:tblGrid>
              <a:tr h="370840">
                <a:tc gridSpan="2">
                  <a:txBody>
                    <a:bodyPr/>
                    <a:lstStyle/>
                    <a:p>
                      <a:pPr algn="ctr"/>
                      <a:r>
                        <a:rPr kumimoji="1" lang="en-US" altLang="ja-JP" dirty="0" err="1"/>
                        <a:t>Windsat</a:t>
                      </a:r>
                      <a:r>
                        <a:rPr kumimoji="1" lang="en-US" altLang="ja-JP" dirty="0"/>
                        <a:t>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t>1.8</a:t>
                      </a:r>
                      <a:endParaRPr kumimoji="1" lang="ja-JP" altLang="en-US" dirty="0"/>
                    </a:p>
                  </a:txBody>
                  <a:tcPr/>
                </a:tc>
                <a:extLst>
                  <a:ext uri="{0D108BD9-81ED-4DB2-BD59-A6C34878D82A}">
                    <a16:rowId xmlns:a16="http://schemas.microsoft.com/office/drawing/2014/main" xmlns=""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t>1000</a:t>
                      </a:r>
                    </a:p>
                  </a:txBody>
                  <a:tcPr/>
                </a:tc>
                <a:extLst>
                  <a:ext uri="{0D108BD9-81ED-4DB2-BD59-A6C34878D82A}">
                    <a16:rowId xmlns:a16="http://schemas.microsoft.com/office/drawing/2014/main" xmlns=""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t>22</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t>6.8-37</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algn="ctr"/>
                      <a:r>
                        <a:rPr kumimoji="1" lang="en-US" altLang="ja-JP" dirty="0"/>
                        <a:t>40x60</a:t>
                      </a:r>
                      <a:endParaRPr kumimoji="1" lang="ja-JP" altLang="en-US" dirty="0"/>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dirty="0"/>
                        <a:t>25x38</a:t>
                      </a:r>
                      <a:endParaRPr kumimoji="1" lang="ja-JP" altLang="en-US" dirty="0"/>
                    </a:p>
                  </a:txBody>
                  <a:tcPr/>
                </a:tc>
                <a:extLst>
                  <a:ext uri="{0D108BD9-81ED-4DB2-BD59-A6C34878D82A}">
                    <a16:rowId xmlns:a16="http://schemas.microsoft.com/office/drawing/2014/main" xmlns="" val="10006"/>
                  </a:ext>
                </a:extLst>
              </a:tr>
            </a:tbl>
          </a:graphicData>
        </a:graphic>
      </p:graphicFrame>
      <p:sp>
        <p:nvSpPr>
          <p:cNvPr id="5" name="テキスト ボックス 4"/>
          <p:cNvSpPr txBox="1"/>
          <p:nvPr/>
        </p:nvSpPr>
        <p:spPr>
          <a:xfrm>
            <a:off x="6553201" y="3429000"/>
            <a:ext cx="2239144" cy="369332"/>
          </a:xfrm>
          <a:prstGeom prst="rect">
            <a:avLst/>
          </a:prstGeom>
          <a:noFill/>
        </p:spPr>
        <p:txBody>
          <a:bodyPr wrap="square" rtlCol="0">
            <a:spAutoFit/>
          </a:bodyPr>
          <a:lstStyle/>
          <a:p>
            <a:pPr algn="r"/>
            <a:r>
              <a:rPr kumimoji="1" lang="en-US" altLang="ja-JP" dirty="0"/>
              <a:t>Image by NASA</a:t>
            </a:r>
            <a:endParaRPr kumimoji="1" lang="ja-JP" altLang="en-US" dirty="0"/>
          </a:p>
        </p:txBody>
      </p:sp>
      <p:pic>
        <p:nvPicPr>
          <p:cNvPr id="11" name="図 10"/>
          <p:cNvPicPr>
            <a:picLocks noChangeAspect="1"/>
          </p:cNvPicPr>
          <p:nvPr/>
        </p:nvPicPr>
        <p:blipFill rotWithShape="1">
          <a:blip r:embed="rId2" cstate="print">
            <a:extLst>
              <a:ext uri="{28A0092B-C50C-407E-A947-70E740481C1C}">
                <a14:useLocalDpi xmlns:a14="http://schemas.microsoft.com/office/drawing/2010/main" xmlns="" val="0"/>
              </a:ext>
            </a:extLst>
          </a:blip>
          <a:srcRect b="15260"/>
          <a:stretch/>
        </p:blipFill>
        <p:spPr>
          <a:xfrm>
            <a:off x="5575284" y="1364570"/>
            <a:ext cx="3141646" cy="2055246"/>
          </a:xfrm>
          <a:prstGeom prst="rect">
            <a:avLst/>
          </a:prstGeom>
        </p:spPr>
      </p:pic>
    </p:spTree>
    <p:extLst>
      <p:ext uri="{BB962C8B-B14F-4D97-AF65-F5344CB8AC3E}">
        <p14:creationId xmlns:p14="http://schemas.microsoft.com/office/powerpoint/2010/main" xmlns="" val="42921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152400"/>
            <a:ext cx="5965299" cy="1139350"/>
          </a:xfrm>
        </p:spPr>
        <p:txBody>
          <a:bodyPr>
            <a:noAutofit/>
          </a:bodyPr>
          <a:lstStyle/>
          <a:p>
            <a:pPr algn="l"/>
            <a:r>
              <a:rPr lang="en-US" altLang="ja-JP" sz="3200" dirty="0">
                <a:solidFill>
                  <a:schemeClr val="bg1"/>
                </a:solidFill>
              </a:rPr>
              <a:t>HaiYang-2A (HY-2A)</a:t>
            </a:r>
            <a:endParaRPr kumimoji="1" lang="ja-JP" altLang="en-US" sz="3200" dirty="0">
              <a:solidFill>
                <a:schemeClr val="bg1"/>
              </a:solidFill>
            </a:endParaRPr>
          </a:p>
        </p:txBody>
      </p:sp>
      <p:sp>
        <p:nvSpPr>
          <p:cNvPr id="7" name="コンテンツ プレースホルダー 6"/>
          <p:cNvSpPr>
            <a:spLocks noGrp="1"/>
          </p:cNvSpPr>
          <p:nvPr>
            <p:ph idx="1"/>
          </p:nvPr>
        </p:nvSpPr>
        <p:spPr>
          <a:xfrm>
            <a:off x="152400" y="1295400"/>
            <a:ext cx="5112568" cy="5184576"/>
          </a:xfrm>
        </p:spPr>
        <p:txBody>
          <a:bodyPr>
            <a:noAutofit/>
          </a:bodyPr>
          <a:lstStyle/>
          <a:p>
            <a:r>
              <a:rPr kumimoji="1" lang="en-US" altLang="ja-JP" sz="2400" dirty="0"/>
              <a:t>Phase: </a:t>
            </a:r>
            <a:r>
              <a:rPr kumimoji="1" lang="en-US" altLang="ja-JP" sz="2400" dirty="0">
                <a:solidFill>
                  <a:srgbClr val="0070C0"/>
                </a:solidFill>
              </a:rPr>
              <a:t>OPERATION</a:t>
            </a:r>
          </a:p>
          <a:p>
            <a:r>
              <a:rPr lang="en-US" altLang="ja-JP" sz="2400" dirty="0"/>
              <a:t>Developer: </a:t>
            </a:r>
          </a:p>
          <a:p>
            <a:pPr lvl="1"/>
            <a:r>
              <a:rPr kumimoji="1" lang="en-US" altLang="ja-JP" sz="2000" dirty="0"/>
              <a:t>SOA/NSOAS (China)</a:t>
            </a:r>
          </a:p>
          <a:p>
            <a:r>
              <a:rPr kumimoji="1" lang="en-US" altLang="ja-JP" sz="2400" dirty="0"/>
              <a:t>Launch: 15 August, 2011</a:t>
            </a:r>
          </a:p>
          <a:p>
            <a:r>
              <a:rPr lang="en-US" altLang="ja-JP" sz="2400" dirty="0"/>
              <a:t>Instrument(s):</a:t>
            </a:r>
          </a:p>
          <a:p>
            <a:pPr lvl="1"/>
            <a:r>
              <a:rPr lang="en-US" altLang="ja-JP" sz="2000" dirty="0"/>
              <a:t>Microwave Radiometer Imager (MWRI)</a:t>
            </a:r>
          </a:p>
          <a:p>
            <a:pPr lvl="1"/>
            <a:r>
              <a:rPr lang="en-US" altLang="ja-JP" sz="2000" dirty="0"/>
              <a:t>Radar Altimeter (RA)</a:t>
            </a:r>
          </a:p>
          <a:p>
            <a:pPr lvl="1"/>
            <a:r>
              <a:rPr lang="en-US" altLang="ja-JP" sz="2000" dirty="0"/>
              <a:t>Ku-band Rotational Fan-beam </a:t>
            </a:r>
            <a:r>
              <a:rPr lang="en-US" altLang="ja-JP" sz="2000" dirty="0" err="1"/>
              <a:t>Scatterometer</a:t>
            </a:r>
            <a:r>
              <a:rPr lang="en-US" altLang="ja-JP" sz="2000" dirty="0"/>
              <a:t> (SCAT), etc. </a:t>
            </a:r>
          </a:p>
          <a:p>
            <a:r>
              <a:rPr lang="en-US" altLang="ja-JP" sz="2400" dirty="0"/>
              <a:t>Orbit: Sun-synchronous, 973km</a:t>
            </a:r>
            <a:endParaRPr kumimoji="1" lang="en-US" altLang="ja-JP" sz="2000" dirty="0"/>
          </a:p>
          <a:p>
            <a:r>
              <a:rPr lang="en-US" altLang="ja-JP" sz="2400" dirty="0"/>
              <a:t>Local Time Ascending Node (ATAN): 18:00</a:t>
            </a:r>
            <a:endParaRPr kumimoji="1" lang="en-US" altLang="ja-JP" sz="2400" dirty="0"/>
          </a:p>
          <a:p>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xmlns="" val="363992954"/>
              </p:ext>
            </p:extLst>
          </p:nvPr>
        </p:nvGraphicFramePr>
        <p:xfrm>
          <a:off x="5447530" y="3737312"/>
          <a:ext cx="3553626" cy="2574280"/>
        </p:xfrm>
        <a:graphic>
          <a:graphicData uri="http://schemas.openxmlformats.org/drawingml/2006/table">
            <a:tbl>
              <a:tblPr firstRow="1" bandRow="1">
                <a:tableStyleId>{5940675A-B579-460E-94D1-54222C63F5DA}</a:tableStyleId>
              </a:tblPr>
              <a:tblGrid>
                <a:gridCol w="2553494">
                  <a:extLst>
                    <a:ext uri="{9D8B030D-6E8A-4147-A177-3AD203B41FA5}">
                      <a16:colId xmlns:a16="http://schemas.microsoft.com/office/drawing/2014/main" xmlns="" val="20000"/>
                    </a:ext>
                  </a:extLst>
                </a:gridCol>
                <a:gridCol w="1000132">
                  <a:extLst>
                    <a:ext uri="{9D8B030D-6E8A-4147-A177-3AD203B41FA5}">
                      <a16:colId xmlns:a16="http://schemas.microsoft.com/office/drawing/2014/main" xmlns="" val="20001"/>
                    </a:ext>
                  </a:extLst>
                </a:gridCol>
              </a:tblGrid>
              <a:tr h="370840">
                <a:tc gridSpan="2">
                  <a:txBody>
                    <a:bodyPr/>
                    <a:lstStyle/>
                    <a:p>
                      <a:pPr algn="ctr"/>
                      <a:r>
                        <a:rPr kumimoji="1" lang="en-US" altLang="ja-JP" dirty="0"/>
                        <a:t>MWRI Specification</a:t>
                      </a:r>
                      <a:endParaRPr kumimoji="1" lang="ja-JP" altLang="en-US" dirty="0"/>
                    </a:p>
                  </a:txBody>
                  <a:tcPr>
                    <a:solidFill>
                      <a:schemeClr val="bg1">
                        <a:lumMod val="85000"/>
                      </a:schemeClr>
                    </a:solidFill>
                  </a:tcPr>
                </a:tc>
                <a:tc hMerge="1">
                  <a:txBody>
                    <a:bodyPr/>
                    <a:lstStyle/>
                    <a:p>
                      <a:endParaRPr kumimoji="1" lang="ja-JP" altLang="en-US" dirty="0"/>
                    </a:p>
                  </a:txBody>
                  <a:tcPr/>
                </a:tc>
                <a:extLst>
                  <a:ext uri="{0D108BD9-81ED-4DB2-BD59-A6C34878D82A}">
                    <a16:rowId xmlns:a16="http://schemas.microsoft.com/office/drawing/2014/main" xmlns="" val="10000"/>
                  </a:ext>
                </a:extLst>
              </a:tr>
              <a:tr h="349240">
                <a:tc>
                  <a:txBody>
                    <a:bodyPr/>
                    <a:lstStyle/>
                    <a:p>
                      <a:r>
                        <a:rPr kumimoji="1" lang="en-US" altLang="ja-JP" dirty="0"/>
                        <a:t>Antenna size [m]</a:t>
                      </a:r>
                      <a:endParaRPr kumimoji="1" lang="ja-JP" altLang="en-US" dirty="0"/>
                    </a:p>
                  </a:txBody>
                  <a:tcPr/>
                </a:tc>
                <a:tc>
                  <a:txBody>
                    <a:bodyPr/>
                    <a:lstStyle/>
                    <a:p>
                      <a:pPr algn="ctr"/>
                      <a:r>
                        <a:rPr kumimoji="1" lang="en-US" altLang="ja-JP" dirty="0">
                          <a:solidFill>
                            <a:schemeClr val="tx1"/>
                          </a:solidFill>
                        </a:rPr>
                        <a:t>1.0</a:t>
                      </a:r>
                      <a:endParaRPr kumimoji="1" lang="ja-JP" altLang="en-US" dirty="0">
                        <a:solidFill>
                          <a:schemeClr val="tx1"/>
                        </a:solidFill>
                      </a:endParaRPr>
                    </a:p>
                  </a:txBody>
                  <a:tcPr/>
                </a:tc>
                <a:extLst>
                  <a:ext uri="{0D108BD9-81ED-4DB2-BD59-A6C34878D82A}">
                    <a16:rowId xmlns:a16="http://schemas.microsoft.com/office/drawing/2014/main" xmlns="" val="10001"/>
                  </a:ext>
                </a:extLst>
              </a:tr>
              <a:tr h="370840">
                <a:tc>
                  <a:txBody>
                    <a:bodyPr/>
                    <a:lstStyle/>
                    <a:p>
                      <a:r>
                        <a:rPr kumimoji="1" lang="en-US" altLang="ja-JP" dirty="0"/>
                        <a:t>Swath</a:t>
                      </a:r>
                      <a:r>
                        <a:rPr kumimoji="1" lang="en-US" altLang="ja-JP" baseline="0" dirty="0"/>
                        <a:t> width [km]</a:t>
                      </a:r>
                      <a:endParaRPr kumimoji="1" lang="ja-JP" altLang="en-US" dirty="0"/>
                    </a:p>
                  </a:txBody>
                  <a:tcPr/>
                </a:tc>
                <a:tc>
                  <a:txBody>
                    <a:bodyPr/>
                    <a:lstStyle/>
                    <a:p>
                      <a:pPr algn="ctr"/>
                      <a:r>
                        <a:rPr kumimoji="1" lang="en-US" altLang="ja-JP" dirty="0">
                          <a:solidFill>
                            <a:schemeClr val="tx1"/>
                          </a:solidFill>
                        </a:rPr>
                        <a:t>1600</a:t>
                      </a:r>
                    </a:p>
                  </a:txBody>
                  <a:tcPr/>
                </a:tc>
                <a:extLst>
                  <a:ext uri="{0D108BD9-81ED-4DB2-BD59-A6C34878D82A}">
                    <a16:rowId xmlns:a16="http://schemas.microsoft.com/office/drawing/2014/main" xmlns="" val="10002"/>
                  </a:ext>
                </a:extLst>
              </a:tr>
              <a:tr h="370840">
                <a:tc>
                  <a:txBody>
                    <a:bodyPr/>
                    <a:lstStyle/>
                    <a:p>
                      <a:r>
                        <a:rPr kumimoji="1" lang="en-US" altLang="ja-JP" dirty="0"/>
                        <a:t>Channel</a:t>
                      </a:r>
                      <a:r>
                        <a:rPr kumimoji="1" lang="en-US" altLang="ja-JP" baseline="0" dirty="0"/>
                        <a:t> number</a:t>
                      </a:r>
                      <a:endParaRPr kumimoji="1" lang="ja-JP" altLang="en-US" dirty="0"/>
                    </a:p>
                  </a:txBody>
                  <a:tcPr/>
                </a:tc>
                <a:tc>
                  <a:txBody>
                    <a:bodyPr/>
                    <a:lstStyle/>
                    <a:p>
                      <a:pPr algn="ctr"/>
                      <a:r>
                        <a:rPr kumimoji="1" lang="en-US" altLang="ja-JP" dirty="0">
                          <a:solidFill>
                            <a:schemeClr val="tx1"/>
                          </a:solidFill>
                        </a:rPr>
                        <a:t>9</a:t>
                      </a:r>
                    </a:p>
                  </a:txBody>
                  <a:tcPr/>
                </a:tc>
                <a:extLst>
                  <a:ext uri="{0D108BD9-81ED-4DB2-BD59-A6C34878D82A}">
                    <a16:rowId xmlns:a16="http://schemas.microsoft.com/office/drawing/2014/main" xmlns="" val="10003"/>
                  </a:ext>
                </a:extLst>
              </a:tr>
              <a:tr h="370840">
                <a:tc>
                  <a:txBody>
                    <a:bodyPr/>
                    <a:lstStyle/>
                    <a:p>
                      <a:r>
                        <a:rPr kumimoji="1" lang="en-US" altLang="ja-JP" dirty="0"/>
                        <a:t>Frequency [GHz]</a:t>
                      </a:r>
                      <a:endParaRPr kumimoji="1" lang="ja-JP" altLang="en-US" dirty="0"/>
                    </a:p>
                  </a:txBody>
                  <a:tcPr/>
                </a:tc>
                <a:tc>
                  <a:txBody>
                    <a:bodyPr/>
                    <a:lstStyle/>
                    <a:p>
                      <a:pPr algn="ctr"/>
                      <a:r>
                        <a:rPr kumimoji="1" lang="en-US" altLang="ja-JP" dirty="0">
                          <a:solidFill>
                            <a:schemeClr val="tx1"/>
                          </a:solidFill>
                        </a:rPr>
                        <a:t>6.6-37</a:t>
                      </a:r>
                    </a:p>
                  </a:txBody>
                  <a:tcPr/>
                </a:tc>
                <a:extLst>
                  <a:ext uri="{0D108BD9-81ED-4DB2-BD59-A6C34878D82A}">
                    <a16:rowId xmlns:a16="http://schemas.microsoft.com/office/drawing/2014/main" xmlns="" val="10004"/>
                  </a:ext>
                </a:extLst>
              </a:tr>
              <a:tr h="370840">
                <a:tc>
                  <a:txBody>
                    <a:bodyPr/>
                    <a:lstStyle/>
                    <a:p>
                      <a:r>
                        <a:rPr kumimoji="1" lang="en-US" altLang="ja-JP" dirty="0"/>
                        <a:t>Resolution</a:t>
                      </a:r>
                      <a:r>
                        <a:rPr kumimoji="1" lang="en-US" altLang="ja-JP" baseline="0" dirty="0"/>
                        <a:t> </a:t>
                      </a:r>
                      <a:r>
                        <a:rPr kumimoji="1" lang="en-US" altLang="ja-JP" dirty="0"/>
                        <a:t>at 6GHz [km]</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tx1"/>
                          </a:solidFill>
                          <a:latin typeface="+mn-lt"/>
                          <a:ea typeface="+mn-ea"/>
                          <a:cs typeface="+mn-cs"/>
                        </a:rPr>
                        <a:t>100x75</a:t>
                      </a:r>
                    </a:p>
                  </a:txBody>
                  <a:tcPr/>
                </a:tc>
                <a:extLst>
                  <a:ext uri="{0D108BD9-81ED-4DB2-BD59-A6C34878D82A}">
                    <a16:rowId xmlns:a16="http://schemas.microsoft.com/office/drawing/2014/main" xmlns="" val="10005"/>
                  </a:ext>
                </a:extLst>
              </a:tr>
              <a:tr h="370840">
                <a:tc>
                  <a:txBody>
                    <a:bodyPr/>
                    <a:lstStyle/>
                    <a:p>
                      <a:r>
                        <a:rPr kumimoji="1" lang="en-US" altLang="ja-JP" dirty="0"/>
                        <a:t>Resolution</a:t>
                      </a:r>
                      <a:r>
                        <a:rPr kumimoji="1" lang="en-US" altLang="ja-JP" baseline="0" dirty="0"/>
                        <a:t> at 10GHz [km]</a:t>
                      </a:r>
                      <a:endParaRPr kumimoji="1" lang="ja-JP" altLang="en-US" dirty="0"/>
                    </a:p>
                  </a:txBody>
                  <a:tcPr/>
                </a:tc>
                <a:tc>
                  <a:txBody>
                    <a:bodyPr/>
                    <a:lstStyle/>
                    <a:p>
                      <a:pPr algn="ctr"/>
                      <a:r>
                        <a:rPr kumimoji="1" lang="en-US" altLang="ja-JP" sz="1800" kern="1200" dirty="0">
                          <a:solidFill>
                            <a:schemeClr val="tx1"/>
                          </a:solidFill>
                          <a:latin typeface="+mn-lt"/>
                          <a:ea typeface="+mn-ea"/>
                          <a:cs typeface="+mn-cs"/>
                        </a:rPr>
                        <a:t>75x50</a:t>
                      </a:r>
                      <a:endParaRPr kumimoji="1" lang="en-US" altLang="ja-JP" dirty="0">
                        <a:solidFill>
                          <a:schemeClr val="tx1"/>
                        </a:solidFill>
                      </a:endParaRPr>
                    </a:p>
                  </a:txBody>
                  <a:tcPr/>
                </a:tc>
                <a:extLst>
                  <a:ext uri="{0D108BD9-81ED-4DB2-BD59-A6C34878D82A}">
                    <a16:rowId xmlns:a16="http://schemas.microsoft.com/office/drawing/2014/main" xmlns="" val="10006"/>
                  </a:ext>
                </a:extLst>
              </a:tr>
            </a:tbl>
          </a:graphicData>
        </a:graphic>
      </p:graphicFrame>
      <p:sp>
        <p:nvSpPr>
          <p:cNvPr id="8" name="テキスト ボックス 7"/>
          <p:cNvSpPr txBox="1"/>
          <p:nvPr/>
        </p:nvSpPr>
        <p:spPr>
          <a:xfrm>
            <a:off x="6804249" y="3337247"/>
            <a:ext cx="1988096" cy="307777"/>
          </a:xfrm>
          <a:prstGeom prst="rect">
            <a:avLst/>
          </a:prstGeom>
          <a:noFill/>
        </p:spPr>
        <p:txBody>
          <a:bodyPr wrap="square" rtlCol="0">
            <a:spAutoFit/>
          </a:bodyPr>
          <a:lstStyle/>
          <a:p>
            <a:pPr algn="r"/>
            <a:r>
              <a:rPr kumimoji="1" lang="en-US" altLang="ja-JP" dirty="0"/>
              <a:t>Image by NSOAS</a:t>
            </a:r>
            <a:endParaRPr kumimoji="1" lang="ja-JP" altLang="en-US" dirty="0"/>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xmlns="" val="0"/>
              </a:ext>
            </a:extLst>
          </a:blip>
          <a:srcRect l="6014" r="3923" b="13246"/>
          <a:stretch/>
        </p:blipFill>
        <p:spPr>
          <a:xfrm>
            <a:off x="5508104" y="947384"/>
            <a:ext cx="3284241" cy="2389864"/>
          </a:xfrm>
          <a:prstGeom prst="rect">
            <a:avLst/>
          </a:prstGeom>
        </p:spPr>
      </p:pic>
    </p:spTree>
    <p:extLst>
      <p:ext uri="{BB962C8B-B14F-4D97-AF65-F5344CB8AC3E}">
        <p14:creationId xmlns:p14="http://schemas.microsoft.com/office/powerpoint/2010/main" xmlns="" val="3382159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9015</TotalTime>
  <Words>2377</Words>
  <Application>Microsoft Office PowerPoint</Application>
  <PresentationFormat>On-screen Show (4:3)</PresentationFormat>
  <Paragraphs>392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vt:lpstr>
      <vt:lpstr>Importance of PMW constellation for SST and impacts</vt:lpstr>
      <vt:lpstr>Slide 2</vt:lpstr>
      <vt:lpstr>Slide 3</vt:lpstr>
      <vt:lpstr>List of Current and Future  Passive Microwave Radiometer Missions for SST Observation</vt:lpstr>
      <vt:lpstr>Slide 5</vt:lpstr>
      <vt:lpstr>Global Change Observation Mission – Water (GCOM-W)</vt:lpstr>
      <vt:lpstr>GPM Core Observatory</vt:lpstr>
      <vt:lpstr>Coriolis</vt:lpstr>
      <vt:lpstr>HaiYang-2A (HY-2A)</vt:lpstr>
      <vt:lpstr>HaiYang-2B (HY-2B)</vt:lpstr>
      <vt:lpstr>FengYun-3B (FY-3B)</vt:lpstr>
      <vt:lpstr>FengYun-3C (FY-3C)</vt:lpstr>
      <vt:lpstr>FengYun-3D (FY-3D)</vt:lpstr>
      <vt:lpstr>FengYun-3F (FY-3F)</vt:lpstr>
      <vt:lpstr>Impact of PMW Sea Surface Temperature on operational analyses and forecasts</vt:lpstr>
      <vt:lpstr>Impact on OSTIA analyses</vt:lpstr>
      <vt:lpstr>Slide 17</vt:lpstr>
      <vt:lpstr>Slide 18</vt:lpstr>
      <vt:lpstr>Impact on MGDSST analyses</vt:lpstr>
      <vt:lpstr>Impact of Windsat SST on MGDSST analysis (1)</vt:lpstr>
      <vt:lpstr>Impact of Windsat SST on MGDSST analysis (2)</vt:lpstr>
      <vt:lpstr>Persistent cloud cover</vt:lpstr>
      <vt:lpstr>Impact on Met Office ocean forecasts</vt:lpstr>
      <vt:lpstr>Global FOAM Trials</vt:lpstr>
      <vt:lpstr>Summary</vt:lpstr>
      <vt:lpstr>Impact on the Bureau of Meteorology ocean model</vt:lpstr>
      <vt:lpstr>Impact of WindSat SST on Ocean Model OceanMAPS2</vt:lpstr>
      <vt:lpstr>High resolution SST fields from microwave observations</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Anne Ocarroll</cp:lastModifiedBy>
  <cp:revision>126</cp:revision>
  <dcterms:modified xsi:type="dcterms:W3CDTF">2016-09-11T12:25:06Z</dcterms:modified>
</cp:coreProperties>
</file>