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716"/>
  </p:normalViewPr>
  <p:slideViewPr>
    <p:cSldViewPr>
      <p:cViewPr varScale="1">
        <p:scale>
          <a:sx n="75" d="100"/>
          <a:sy n="75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Report of GEO Executive Committee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Stephen Briggs, 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13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CEOS Admitted as one of three PB Observers to </a:t>
            </a:r>
            <a:r>
              <a:rPr lang="en-US" b="1" dirty="0" err="1" smtClean="0"/>
              <a:t>Excom</a:t>
            </a:r>
            <a:r>
              <a:rPr lang="en-US" b="1" dirty="0" smtClean="0"/>
              <a:t> (also WMO, GOOS).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Observer status has no practical disadvantage – treated as all others.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Strong interaction between </a:t>
            </a:r>
            <a:r>
              <a:rPr lang="en-US" b="1" dirty="0" err="1" smtClean="0"/>
              <a:t>Excomm</a:t>
            </a:r>
            <a:r>
              <a:rPr lang="en-US" b="1" dirty="0" smtClean="0"/>
              <a:t> and Programme Board, in both directions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Two Meetings subsequently: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Excom-36 8-9 Mar 2016,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Excom-37 6-7 July 2016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Main outcomes</a:t>
            </a:r>
          </a:p>
          <a:p>
            <a:r>
              <a:rPr lang="en-US" sz="1800" dirty="0" smtClean="0"/>
              <a:t>Significant change in approach to GEO implementation</a:t>
            </a:r>
          </a:p>
          <a:p>
            <a:r>
              <a:rPr lang="en-US" sz="1800" dirty="0" smtClean="0"/>
              <a:t>Meeting Excom-37 rather revolutionary, </a:t>
            </a:r>
            <a:r>
              <a:rPr lang="en-US" sz="1800" dirty="0" err="1" smtClean="0"/>
              <a:t>signficant</a:t>
            </a:r>
            <a:r>
              <a:rPr lang="en-US" sz="1800" dirty="0" smtClean="0"/>
              <a:t> discussion</a:t>
            </a:r>
          </a:p>
          <a:p>
            <a:r>
              <a:rPr lang="en-US" sz="1800" dirty="0" smtClean="0"/>
              <a:t>No desire to change formal </a:t>
            </a:r>
            <a:r>
              <a:rPr lang="en-US" sz="1800" dirty="0"/>
              <a:t>o</a:t>
            </a:r>
            <a:r>
              <a:rPr lang="en-US" sz="1800" dirty="0" smtClean="0"/>
              <a:t>bjectives, but perception and </a:t>
            </a:r>
            <a:r>
              <a:rPr lang="en-US" sz="1800" dirty="0"/>
              <a:t>i</a:t>
            </a:r>
            <a:r>
              <a:rPr lang="en-US" sz="1800" dirty="0" smtClean="0"/>
              <a:t>mplementation of GEO significantly redirected, led by USA</a:t>
            </a:r>
          </a:p>
          <a:p>
            <a:r>
              <a:rPr lang="en-US" sz="1800" dirty="0" smtClean="0"/>
              <a:t>Two subsequent subgroups set up:</a:t>
            </a:r>
          </a:p>
          <a:p>
            <a:pPr lvl="1"/>
            <a:r>
              <a:rPr lang="en-US" sz="1800" dirty="0" smtClean="0"/>
              <a:t>St</a:t>
            </a:r>
            <a:r>
              <a:rPr lang="en-US" sz="1800" dirty="0" smtClean="0"/>
              <a:t>rategy </a:t>
            </a:r>
            <a:r>
              <a:rPr lang="en-US" sz="1800" dirty="0" smtClean="0"/>
              <a:t>Group, led by USA</a:t>
            </a:r>
          </a:p>
          <a:p>
            <a:pPr lvl="1"/>
            <a:r>
              <a:rPr lang="en-US" sz="1800" dirty="0" smtClean="0"/>
              <a:t>Engagement strategy group, following rejection of engagement paper, led by EC (Jack </a:t>
            </a:r>
            <a:r>
              <a:rPr lang="en-US" sz="1800" dirty="0" err="1" smtClean="0"/>
              <a:t>Metthey</a:t>
            </a:r>
            <a:r>
              <a:rPr lang="en-US" sz="1800" dirty="0" smtClean="0"/>
              <a:t>), fully supported by J-P Smits, DG RTD</a:t>
            </a:r>
          </a:p>
          <a:p>
            <a:pPr lvl="1"/>
            <a:r>
              <a:rPr lang="en-US" sz="1800" dirty="0" smtClean="0"/>
              <a:t>CEOS represented on both (small) groups</a:t>
            </a:r>
          </a:p>
          <a:p>
            <a:r>
              <a:rPr lang="en-US" sz="1800" dirty="0" smtClean="0"/>
              <a:t>Very positive progress in both areas, and strongly linked</a:t>
            </a:r>
          </a:p>
          <a:p>
            <a:r>
              <a:rPr lang="en-US" sz="1800" dirty="0" smtClean="0"/>
              <a:t>Main thrust:</a:t>
            </a:r>
          </a:p>
          <a:p>
            <a:pPr lvl="1"/>
            <a:r>
              <a:rPr lang="en-US" sz="1800" dirty="0" smtClean="0"/>
              <a:t>GEO more outward facing, objective oriented</a:t>
            </a:r>
          </a:p>
          <a:p>
            <a:pPr lvl="1"/>
            <a:r>
              <a:rPr lang="en-US" sz="1800" dirty="0" smtClean="0"/>
              <a:t>SDGs selected as first driving force for study, but only start</a:t>
            </a:r>
          </a:p>
          <a:p>
            <a:pPr lvl="1"/>
            <a:r>
              <a:rPr lang="en-US" sz="1800" dirty="0" smtClean="0"/>
              <a:t>Enhanced at PB 7-8 Sept, very good discussion and ongoing actions</a:t>
            </a:r>
          </a:p>
          <a:p>
            <a:pPr lvl="1"/>
            <a:r>
              <a:rPr lang="en-US" sz="1800" smtClean="0"/>
              <a:t>Progress to </a:t>
            </a:r>
            <a:r>
              <a:rPr lang="en-US" sz="1800" dirty="0" smtClean="0"/>
              <a:t>be reported to Excom-38 </a:t>
            </a:r>
            <a:r>
              <a:rPr lang="en-US" sz="1800" smtClean="0"/>
              <a:t>and Plenary-XIII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1800" dirty="0"/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Excom</a:t>
            </a:r>
            <a:r>
              <a:rPr lang="en-US" dirty="0" smtClean="0"/>
              <a:t> 36,37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926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Way forward</a:t>
            </a:r>
          </a:p>
          <a:p>
            <a:r>
              <a:rPr lang="en-US" sz="2400" b="1" dirty="0" smtClean="0"/>
              <a:t>Both groups to report to GEO-XIII</a:t>
            </a:r>
          </a:p>
          <a:p>
            <a:r>
              <a:rPr lang="en-US" sz="2400" b="1" dirty="0" smtClean="0"/>
              <a:t>SDG discussion covered elsewhere,</a:t>
            </a:r>
          </a:p>
          <a:p>
            <a:r>
              <a:rPr lang="en-US" sz="2400" b="1" dirty="0" smtClean="0"/>
              <a:t>PB-3 report covers some points, strong interaction with </a:t>
            </a:r>
            <a:r>
              <a:rPr lang="en-US" sz="2400" b="1" dirty="0" err="1" smtClean="0"/>
              <a:t>Excom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Outward facing approach always strongly supported by CEOS, new direction consistent with this</a:t>
            </a: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Other matters:</a:t>
            </a:r>
          </a:p>
          <a:p>
            <a:r>
              <a:rPr lang="en-US" sz="2400" b="1" dirty="0" smtClean="0"/>
              <a:t>GEO Legal status remains status quo</a:t>
            </a:r>
          </a:p>
          <a:p>
            <a:r>
              <a:rPr lang="en-US" sz="2400" b="1" dirty="0" smtClean="0"/>
              <a:t>Very good interaction and discussion </a:t>
            </a:r>
            <a:r>
              <a:rPr lang="en-US" sz="2400" b="1" dirty="0" err="1" smtClean="0"/>
              <a:t>Excom</a:t>
            </a:r>
            <a:r>
              <a:rPr lang="en-US" sz="2400" b="1" dirty="0" smtClean="0"/>
              <a:t>-PB</a:t>
            </a:r>
          </a:p>
          <a:p>
            <a:r>
              <a:rPr lang="en-US" sz="2400" b="1" dirty="0" smtClean="0"/>
              <a:t>Commercial sector involvement to be enhanced, plenary </a:t>
            </a:r>
            <a:r>
              <a:rPr lang="en-US" sz="2400" b="1" dirty="0" err="1" smtClean="0"/>
              <a:t>ession</a:t>
            </a:r>
            <a:r>
              <a:rPr lang="en-US" sz="2400" b="1" dirty="0" smtClean="0"/>
              <a:t> as part of GEO-XIII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1800" dirty="0"/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Excom</a:t>
            </a:r>
            <a:r>
              <a:rPr lang="en-US" dirty="0" smtClean="0"/>
              <a:t> 36,37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55769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8846</TotalTime>
  <Words>306</Words>
  <Application>Microsoft Macintosh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Report of GEO Executive Committee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Briggs</cp:lastModifiedBy>
  <cp:revision>116</cp:revision>
  <dcterms:modified xsi:type="dcterms:W3CDTF">2016-09-09T07:52:08Z</dcterms:modified>
</cp:coreProperties>
</file>