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6"/>
  </p:notesMasterIdLst>
  <p:sldIdLst>
    <p:sldId id="256" r:id="rId2"/>
    <p:sldId id="259" r:id="rId3"/>
    <p:sldId id="260" r:id="rId4"/>
    <p:sldId id="261" r:id="rId5"/>
  </p:sldIdLst>
  <p:sldSz cx="9144000" cy="6858000" type="screen4x3"/>
  <p:notesSz cx="6858000" cy="9144000"/>
  <p:defaultTextStyle>
    <a:lvl1pPr defTabSz="457200">
      <a:defRPr>
        <a:solidFill>
          <a:srgbClr val="002569"/>
        </a:solidFill>
      </a:defRPr>
    </a:lvl1pPr>
    <a:lvl2pPr indent="457200" defTabSz="457200">
      <a:defRPr>
        <a:solidFill>
          <a:srgbClr val="002569"/>
        </a:solidFill>
      </a:defRPr>
    </a:lvl2pPr>
    <a:lvl3pPr indent="914400" defTabSz="457200">
      <a:defRPr>
        <a:solidFill>
          <a:srgbClr val="002569"/>
        </a:solidFill>
      </a:defRPr>
    </a:lvl3pPr>
    <a:lvl4pPr indent="1371600" defTabSz="457200">
      <a:defRPr>
        <a:solidFill>
          <a:srgbClr val="002569"/>
        </a:solidFill>
      </a:defRPr>
    </a:lvl4pPr>
    <a:lvl5pPr indent="1828800" defTabSz="457200">
      <a:defRPr>
        <a:solidFill>
          <a:srgbClr val="002569"/>
        </a:solidFill>
      </a:defRPr>
    </a:lvl5pPr>
    <a:lvl6pPr indent="2286000" defTabSz="457200">
      <a:defRPr>
        <a:solidFill>
          <a:srgbClr val="002569"/>
        </a:solidFill>
      </a:defRPr>
    </a:lvl6pPr>
    <a:lvl7pPr indent="2743200" defTabSz="457200">
      <a:defRPr>
        <a:solidFill>
          <a:srgbClr val="002569"/>
        </a:solidFill>
      </a:defRPr>
    </a:lvl7pPr>
    <a:lvl8pPr indent="3200400" defTabSz="457200">
      <a:defRPr>
        <a:solidFill>
          <a:srgbClr val="002569"/>
        </a:solidFill>
      </a:defRPr>
    </a:lvl8pPr>
    <a:lvl9pPr indent="3657600" defTabSz="457200">
      <a:defRPr>
        <a:solidFill>
          <a:srgbClr val="002569"/>
        </a:solidFill>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DE9D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n" i="on">
        <a:fontRef idx="major">
          <a:srgbClr val="002569"/>
        </a:fontRef>
        <a:srgbClr val="002569"/>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FDDCA"/>
          </a:solidFill>
        </a:fill>
      </a:tcStyle>
    </a:wholeTbl>
    <a:band2H>
      <a:tcTxStyle/>
      <a:tcStyle>
        <a:tcBdr/>
        <a:fill>
          <a:solidFill>
            <a:srgbClr val="FFEFE6"/>
          </a:solidFill>
        </a:fill>
      </a:tcStyle>
    </a:band2H>
    <a:firstCol>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F9A00"/>
          </a:solidFill>
        </a:fill>
      </a:tcStyle>
    </a:firstCol>
    <a:lastRow>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F9A00"/>
          </a:solidFill>
        </a:fill>
      </a:tcStyle>
    </a:lastRow>
    <a:firstRow>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F9A00"/>
          </a:solidFill>
        </a:fill>
      </a:tcStyle>
    </a:firstRow>
  </a:tblStyle>
  <a:tblStyle styleId="{C7B018BB-80A7-4F77-B60F-C8B233D01FF8}" styleName="">
    <a:tblBg/>
    <a:wholeTbl>
      <a:tcTxStyle b="on" i="on">
        <a:fontRef idx="major">
          <a:srgbClr val="002569"/>
        </a:fontRef>
        <a:srgbClr val="002569"/>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FFFFF"/>
          </a:solidFill>
        </a:fill>
      </a:tcStyle>
    </a:wholeTbl>
    <a:band2H>
      <a:tcTxStyle/>
      <a:tcStyle>
        <a:tcBdr/>
        <a:fill>
          <a:solidFill>
            <a:srgbClr val="FFFFFF"/>
          </a:solidFill>
        </a:fill>
      </a:tcStyle>
    </a:band2H>
    <a:firstCol>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FFFFF"/>
          </a:solidFill>
        </a:fill>
      </a:tcStyle>
    </a:firstCol>
    <a:lastRow>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FFFFF"/>
          </a:solidFill>
        </a:fill>
      </a:tcStyle>
    </a:lastRow>
    <a:firstRow>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FFFFF"/>
          </a:solidFill>
        </a:fill>
      </a:tcStyle>
    </a:firstRow>
  </a:tblStyle>
  <a:tblStyle styleId="{EEE7283C-3CF3-47DC-8721-378D4A62B228}" styleName="">
    <a:tblBg/>
    <a:wholeTbl>
      <a:tcTxStyle b="on" i="on">
        <a:fontRef idx="major">
          <a:srgbClr val="002569"/>
        </a:fontRef>
        <a:srgbClr val="002569"/>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DBCBCB"/>
          </a:solidFill>
        </a:fill>
      </a:tcStyle>
    </a:wholeTbl>
    <a:band2H>
      <a:tcTxStyle/>
      <a:tcStyle>
        <a:tcBdr/>
        <a:fill>
          <a:solidFill>
            <a:srgbClr val="EEE7E7"/>
          </a:solidFill>
        </a:fill>
      </a:tcStyle>
    </a:band2H>
    <a:firstCol>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90281C"/>
          </a:solidFill>
        </a:fill>
      </a:tcStyle>
    </a:firstCol>
    <a:lastRow>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90281C"/>
          </a:solidFill>
        </a:fill>
      </a:tcStyle>
    </a:lastRow>
    <a:firstRow>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90281C"/>
          </a:solidFill>
        </a:fill>
      </a:tcStyle>
    </a:firstRow>
  </a:tblStyle>
  <a:tblStyle styleId="{CF821DB8-F4EB-4A41-A1BA-3FCAFE7338EE}" styleName="">
    <a:tblBg/>
    <a:wholeTbl>
      <a:tcTxStyle b="on" i="on">
        <a:fontRef idx="major">
          <a:srgbClr val="002569"/>
        </a:fontRef>
        <a:srgbClr val="002569"/>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7EA"/>
          </a:solidFill>
        </a:fill>
      </a:tcStyle>
    </a:wholeTbl>
    <a:band2H>
      <a:tcTxStyle/>
      <a:tcStyle>
        <a:tcBdr/>
        <a:fill>
          <a:solidFill>
            <a:srgbClr val="FFFFFF"/>
          </a:solidFill>
        </a:fill>
      </a:tcStyle>
    </a:band2H>
    <a:firstCol>
      <a:tcTxStyle b="on" i="on">
        <a:fontRef idx="maj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9A00"/>
          </a:solidFill>
        </a:fill>
      </a:tcStyle>
    </a:firstCol>
    <a:lastRow>
      <a:tcTxStyle b="on" i="on">
        <a:fontRef idx="major">
          <a:srgbClr val="002569"/>
        </a:fontRef>
        <a:srgbClr val="002569"/>
      </a:tcTxStyle>
      <a:tcStyle>
        <a:tcBdr>
          <a:left>
            <a:ln w="12700" cap="flat">
              <a:noFill/>
              <a:miter lim="400000"/>
            </a:ln>
          </a:left>
          <a:right>
            <a:ln w="12700" cap="flat">
              <a:noFill/>
              <a:miter lim="400000"/>
            </a:ln>
          </a:right>
          <a:top>
            <a:ln w="50800" cap="flat">
              <a:solidFill>
                <a:srgbClr val="002569"/>
              </a:solidFill>
              <a:prstDash val="solid"/>
              <a:bevel/>
            </a:ln>
          </a:top>
          <a:bottom>
            <a:ln w="25400" cap="flat">
              <a:solidFill>
                <a:srgbClr val="002569"/>
              </a:solidFill>
              <a:prstDash val="solid"/>
              <a:bevel/>
            </a:ln>
          </a:bottom>
          <a:insideH>
            <a:ln w="12700" cap="flat">
              <a:noFill/>
              <a:miter lim="400000"/>
            </a:ln>
          </a:insideH>
          <a:insideV>
            <a:ln w="12700" cap="flat">
              <a:noFill/>
              <a:miter lim="400000"/>
            </a:ln>
          </a:insideV>
        </a:tcBdr>
        <a:fill>
          <a:solidFill>
            <a:srgbClr val="FFFFFF"/>
          </a:solidFill>
        </a:fill>
      </a:tcStyle>
    </a:lastRow>
    <a:firstRow>
      <a:tcTxStyle b="on" i="on">
        <a:fontRef idx="major">
          <a:srgbClr val="FFFFFF"/>
        </a:fontRef>
        <a:srgbClr val="FFFFFF"/>
      </a:tcTxStyle>
      <a:tcStyle>
        <a:tcBdr>
          <a:left>
            <a:ln w="12700" cap="flat">
              <a:noFill/>
              <a:miter lim="400000"/>
            </a:ln>
          </a:left>
          <a:right>
            <a:ln w="12700" cap="flat">
              <a:noFill/>
              <a:miter lim="400000"/>
            </a:ln>
          </a:right>
          <a:top>
            <a:ln w="25400" cap="flat">
              <a:solidFill>
                <a:srgbClr val="002569"/>
              </a:solidFill>
              <a:prstDash val="solid"/>
              <a:bevel/>
            </a:ln>
          </a:top>
          <a:bottom>
            <a:ln w="25400" cap="flat">
              <a:solidFill>
                <a:srgbClr val="002569"/>
              </a:solidFill>
              <a:prstDash val="solid"/>
              <a:bevel/>
            </a:ln>
          </a:bottom>
          <a:insideH>
            <a:ln w="12700" cap="flat">
              <a:noFill/>
              <a:miter lim="400000"/>
            </a:ln>
          </a:insideH>
          <a:insideV>
            <a:ln w="12700" cap="flat">
              <a:noFill/>
              <a:miter lim="400000"/>
            </a:ln>
          </a:insideV>
        </a:tcBdr>
        <a:fill>
          <a:solidFill>
            <a:srgbClr val="FF9A00"/>
          </a:solidFill>
        </a:fill>
      </a:tcStyle>
    </a:firstRow>
  </a:tblStyle>
  <a:tblStyle styleId="{33BA23B1-9221-436E-865A-0063620EA4FD}" styleName="">
    <a:tblBg/>
    <a:wholeTbl>
      <a:tcTxStyle b="on" i="on">
        <a:fontRef idx="major">
          <a:srgbClr val="002569"/>
        </a:fontRef>
        <a:srgbClr val="002569"/>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CACBD3"/>
          </a:solidFill>
        </a:fill>
      </a:tcStyle>
    </a:wholeTbl>
    <a:band2H>
      <a:tcTxStyle/>
      <a:tcStyle>
        <a:tcBdr/>
        <a:fill>
          <a:solidFill>
            <a:srgbClr val="E6E7EA"/>
          </a:solidFill>
        </a:fill>
      </a:tcStyle>
    </a:band2H>
    <a:firstCol>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002569"/>
          </a:solidFill>
        </a:fill>
      </a:tcStyle>
    </a:firstCol>
    <a:lastRow>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002569"/>
          </a:solidFill>
        </a:fill>
      </a:tcStyle>
    </a:lastRow>
    <a:firstRow>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002569"/>
          </a:solidFill>
        </a:fill>
      </a:tcStyle>
    </a:firstRow>
  </a:tblStyle>
  <a:tblStyle styleId="{2708684C-4D16-4618-839F-0558EEFCDFE6}" styleName="">
    <a:tblBg/>
    <a:wholeTbl>
      <a:tcTxStyle b="on" i="on">
        <a:fontRef idx="major">
          <a:srgbClr val="002569"/>
        </a:fontRef>
        <a:srgbClr val="002569"/>
      </a:tcTxStyle>
      <a:tcStyle>
        <a:tcBdr>
          <a:left>
            <a:ln w="12700" cap="flat">
              <a:solidFill>
                <a:srgbClr val="002569"/>
              </a:solidFill>
              <a:prstDash val="solid"/>
              <a:bevel/>
            </a:ln>
          </a:left>
          <a:right>
            <a:ln w="12700" cap="flat">
              <a:solidFill>
                <a:srgbClr val="002569"/>
              </a:solidFill>
              <a:prstDash val="solid"/>
              <a:bevel/>
            </a:ln>
          </a:right>
          <a:top>
            <a:ln w="12700" cap="flat">
              <a:solidFill>
                <a:srgbClr val="002569"/>
              </a:solidFill>
              <a:prstDash val="solid"/>
              <a:bevel/>
            </a:ln>
          </a:top>
          <a:bottom>
            <a:ln w="12700" cap="flat">
              <a:solidFill>
                <a:srgbClr val="002569"/>
              </a:solidFill>
              <a:prstDash val="solid"/>
              <a:bevel/>
            </a:ln>
          </a:bottom>
          <a:insideH>
            <a:ln w="12700" cap="flat">
              <a:solidFill>
                <a:srgbClr val="002569"/>
              </a:solidFill>
              <a:prstDash val="solid"/>
              <a:bevel/>
            </a:ln>
          </a:insideH>
          <a:insideV>
            <a:ln w="12700" cap="flat">
              <a:solidFill>
                <a:srgbClr val="002569"/>
              </a:solidFill>
              <a:prstDash val="solid"/>
              <a:bevel/>
            </a:ln>
          </a:insideV>
        </a:tcBdr>
        <a:fill>
          <a:solidFill>
            <a:srgbClr val="002569">
              <a:alpha val="20000"/>
            </a:srgbClr>
          </a:solidFill>
        </a:fill>
      </a:tcStyle>
    </a:wholeTbl>
    <a:band2H>
      <a:tcTxStyle/>
      <a:tcStyle>
        <a:tcBdr/>
        <a:fill>
          <a:solidFill>
            <a:srgbClr val="FFFFFF"/>
          </a:solidFill>
        </a:fill>
      </a:tcStyle>
    </a:band2H>
    <a:firstCol>
      <a:tcTxStyle b="on" i="on">
        <a:fontRef idx="major">
          <a:srgbClr val="002569"/>
        </a:fontRef>
        <a:srgbClr val="002569"/>
      </a:tcTxStyle>
      <a:tcStyle>
        <a:tcBdr>
          <a:left>
            <a:ln w="12700" cap="flat">
              <a:solidFill>
                <a:srgbClr val="002569"/>
              </a:solidFill>
              <a:prstDash val="solid"/>
              <a:bevel/>
            </a:ln>
          </a:left>
          <a:right>
            <a:ln w="12700" cap="flat">
              <a:solidFill>
                <a:srgbClr val="002569"/>
              </a:solidFill>
              <a:prstDash val="solid"/>
              <a:bevel/>
            </a:ln>
          </a:right>
          <a:top>
            <a:ln w="12700" cap="flat">
              <a:solidFill>
                <a:srgbClr val="002569"/>
              </a:solidFill>
              <a:prstDash val="solid"/>
              <a:bevel/>
            </a:ln>
          </a:top>
          <a:bottom>
            <a:ln w="12700" cap="flat">
              <a:solidFill>
                <a:srgbClr val="002569"/>
              </a:solidFill>
              <a:prstDash val="solid"/>
              <a:bevel/>
            </a:ln>
          </a:bottom>
          <a:insideH>
            <a:ln w="12700" cap="flat">
              <a:solidFill>
                <a:srgbClr val="002569"/>
              </a:solidFill>
              <a:prstDash val="solid"/>
              <a:bevel/>
            </a:ln>
          </a:insideH>
          <a:insideV>
            <a:ln w="12700" cap="flat">
              <a:solidFill>
                <a:srgbClr val="002569"/>
              </a:solidFill>
              <a:prstDash val="solid"/>
              <a:bevel/>
            </a:ln>
          </a:insideV>
        </a:tcBdr>
        <a:fill>
          <a:solidFill>
            <a:srgbClr val="002569">
              <a:alpha val="20000"/>
            </a:srgbClr>
          </a:solidFill>
        </a:fill>
      </a:tcStyle>
    </a:firstCol>
    <a:lastRow>
      <a:tcTxStyle b="on" i="on">
        <a:fontRef idx="major">
          <a:srgbClr val="002569"/>
        </a:fontRef>
        <a:srgbClr val="002569"/>
      </a:tcTxStyle>
      <a:tcStyle>
        <a:tcBdr>
          <a:left>
            <a:ln w="12700" cap="flat">
              <a:solidFill>
                <a:srgbClr val="002569"/>
              </a:solidFill>
              <a:prstDash val="solid"/>
              <a:bevel/>
            </a:ln>
          </a:left>
          <a:right>
            <a:ln w="12700" cap="flat">
              <a:solidFill>
                <a:srgbClr val="002569"/>
              </a:solidFill>
              <a:prstDash val="solid"/>
              <a:bevel/>
            </a:ln>
          </a:right>
          <a:top>
            <a:ln w="50800" cap="flat">
              <a:solidFill>
                <a:srgbClr val="002569"/>
              </a:solidFill>
              <a:prstDash val="solid"/>
              <a:bevel/>
            </a:ln>
          </a:top>
          <a:bottom>
            <a:ln w="12700" cap="flat">
              <a:solidFill>
                <a:srgbClr val="002569"/>
              </a:solidFill>
              <a:prstDash val="solid"/>
              <a:bevel/>
            </a:ln>
          </a:bottom>
          <a:insideH>
            <a:ln w="12700" cap="flat">
              <a:solidFill>
                <a:srgbClr val="002569"/>
              </a:solidFill>
              <a:prstDash val="solid"/>
              <a:bevel/>
            </a:ln>
          </a:insideH>
          <a:insideV>
            <a:ln w="12700" cap="flat">
              <a:solidFill>
                <a:srgbClr val="002569"/>
              </a:solidFill>
              <a:prstDash val="solid"/>
              <a:bevel/>
            </a:ln>
          </a:insideV>
        </a:tcBdr>
        <a:fill>
          <a:noFill/>
        </a:fill>
      </a:tcStyle>
    </a:lastRow>
    <a:firstRow>
      <a:tcTxStyle b="on" i="on">
        <a:fontRef idx="major">
          <a:srgbClr val="002569"/>
        </a:fontRef>
        <a:srgbClr val="002569"/>
      </a:tcTxStyle>
      <a:tcStyle>
        <a:tcBdr>
          <a:left>
            <a:ln w="12700" cap="flat">
              <a:solidFill>
                <a:srgbClr val="002569"/>
              </a:solidFill>
              <a:prstDash val="solid"/>
              <a:bevel/>
            </a:ln>
          </a:left>
          <a:right>
            <a:ln w="12700" cap="flat">
              <a:solidFill>
                <a:srgbClr val="002569"/>
              </a:solidFill>
              <a:prstDash val="solid"/>
              <a:bevel/>
            </a:ln>
          </a:right>
          <a:top>
            <a:ln w="12700" cap="flat">
              <a:solidFill>
                <a:srgbClr val="002569"/>
              </a:solidFill>
              <a:prstDash val="solid"/>
              <a:bevel/>
            </a:ln>
          </a:top>
          <a:bottom>
            <a:ln w="25400" cap="flat">
              <a:solidFill>
                <a:srgbClr val="002569"/>
              </a:solidFill>
              <a:prstDash val="solid"/>
              <a:bevel/>
            </a:ln>
          </a:bottom>
          <a:insideH>
            <a:ln w="12700" cap="flat">
              <a:solidFill>
                <a:srgbClr val="002569"/>
              </a:solidFill>
              <a:prstDash val="solid"/>
              <a:bevel/>
            </a:ln>
          </a:insideH>
          <a:insideV>
            <a:ln w="12700" cap="flat">
              <a:solidFill>
                <a:srgbClr val="002569"/>
              </a:solidFill>
              <a:prstDash val="solid"/>
              <a:bevel/>
            </a:ln>
          </a:insideV>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91EBBBCC-DAD2-459C-BE2E-F6DE35CF9A28}" styleName="Dark Style 2 - Accent 3/Accent 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8"/>
    <p:restoredTop sz="94716"/>
  </p:normalViewPr>
  <p:slideViewPr>
    <p:cSldViewPr>
      <p:cViewPr varScale="1">
        <p:scale>
          <a:sx n="107" d="100"/>
          <a:sy n="107" d="100"/>
        </p:scale>
        <p:origin x="-84" y="-168"/>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Shape 7"/>
          <p:cNvSpPr>
            <a:spLocks noGrp="1" noRot="1" noChangeAspect="1"/>
          </p:cNvSpPr>
          <p:nvPr>
            <p:ph type="sldImg"/>
          </p:nvPr>
        </p:nvSpPr>
        <p:spPr>
          <a:xfrm>
            <a:off x="1143000" y="685800"/>
            <a:ext cx="4572000" cy="3429000"/>
          </a:xfrm>
          <a:prstGeom prst="rect">
            <a:avLst/>
          </a:prstGeom>
        </p:spPr>
        <p:txBody>
          <a:bodyPr/>
          <a:lstStyle/>
          <a:p>
            <a:pPr lvl="0"/>
            <a:endParaRPr/>
          </a:p>
        </p:txBody>
      </p:sp>
      <p:sp>
        <p:nvSpPr>
          <p:cNvPr id="8" name="Shape 8"/>
          <p:cNvSpPr>
            <a:spLocks noGrp="1"/>
          </p:cNvSpPr>
          <p:nvPr>
            <p:ph type="body" sz="quarter" idx="1"/>
          </p:nvPr>
        </p:nvSpPr>
        <p:spPr>
          <a:xfrm>
            <a:off x="914400" y="4343400"/>
            <a:ext cx="5029200" cy="4114800"/>
          </a:xfrm>
          <a:prstGeom prst="rect">
            <a:avLst/>
          </a:prstGeom>
        </p:spPr>
        <p:txBody>
          <a:bodyPr/>
          <a:lstStyle/>
          <a:p>
            <a:pPr lvl="0"/>
            <a:endParaRPr/>
          </a:p>
        </p:txBody>
      </p:sp>
    </p:spTree>
    <p:extLst>
      <p:ext uri="{BB962C8B-B14F-4D97-AF65-F5344CB8AC3E}">
        <p14:creationId xmlns:p14="http://schemas.microsoft.com/office/powerpoint/2010/main" val="3530218368"/>
      </p:ext>
    </p:extLst>
  </p:cSld>
  <p:clrMap bg1="lt1" tx1="dk1" bg2="lt2" tx2="dk2" accent1="accent1" accent2="accent2" accent3="accent3" accent4="accent4" accent5="accent5" accent6="accent6" hlink="hlink" folHlink="folHlink"/>
  <p:notesStyle>
    <a:lvl1pPr defTabSz="457200">
      <a:lnSpc>
        <a:spcPct val="125000"/>
      </a:lnSpc>
      <a:defRPr sz="2400">
        <a:latin typeface="+mn-lt"/>
        <a:ea typeface="+mn-ea"/>
        <a:cs typeface="+mn-cs"/>
        <a:sym typeface="Avenir Roman"/>
      </a:defRPr>
    </a:lvl1pPr>
    <a:lvl2pPr indent="228600" defTabSz="457200">
      <a:lnSpc>
        <a:spcPct val="125000"/>
      </a:lnSpc>
      <a:defRPr sz="2400">
        <a:latin typeface="+mn-lt"/>
        <a:ea typeface="+mn-ea"/>
        <a:cs typeface="+mn-cs"/>
        <a:sym typeface="Avenir Roman"/>
      </a:defRPr>
    </a:lvl2pPr>
    <a:lvl3pPr indent="457200" defTabSz="457200">
      <a:lnSpc>
        <a:spcPct val="125000"/>
      </a:lnSpc>
      <a:defRPr sz="2400">
        <a:latin typeface="+mn-lt"/>
        <a:ea typeface="+mn-ea"/>
        <a:cs typeface="+mn-cs"/>
        <a:sym typeface="Avenir Roman"/>
      </a:defRPr>
    </a:lvl3pPr>
    <a:lvl4pPr indent="685800" defTabSz="457200">
      <a:lnSpc>
        <a:spcPct val="125000"/>
      </a:lnSpc>
      <a:defRPr sz="2400">
        <a:latin typeface="+mn-lt"/>
        <a:ea typeface="+mn-ea"/>
        <a:cs typeface="+mn-cs"/>
        <a:sym typeface="Avenir Roman"/>
      </a:defRPr>
    </a:lvl4pPr>
    <a:lvl5pPr indent="914400" defTabSz="457200">
      <a:lnSpc>
        <a:spcPct val="125000"/>
      </a:lnSpc>
      <a:defRPr sz="2400">
        <a:latin typeface="+mn-lt"/>
        <a:ea typeface="+mn-ea"/>
        <a:cs typeface="+mn-cs"/>
        <a:sym typeface="Avenir Roman"/>
      </a:defRPr>
    </a:lvl5pPr>
    <a:lvl6pPr indent="1143000" defTabSz="457200">
      <a:lnSpc>
        <a:spcPct val="125000"/>
      </a:lnSpc>
      <a:defRPr sz="2400">
        <a:latin typeface="+mn-lt"/>
        <a:ea typeface="+mn-ea"/>
        <a:cs typeface="+mn-cs"/>
        <a:sym typeface="Avenir Roman"/>
      </a:defRPr>
    </a:lvl6pPr>
    <a:lvl7pPr indent="1371600" defTabSz="457200">
      <a:lnSpc>
        <a:spcPct val="125000"/>
      </a:lnSpc>
      <a:defRPr sz="2400">
        <a:latin typeface="+mn-lt"/>
        <a:ea typeface="+mn-ea"/>
        <a:cs typeface="+mn-cs"/>
        <a:sym typeface="Avenir Roman"/>
      </a:defRPr>
    </a:lvl7pPr>
    <a:lvl8pPr indent="1600200" defTabSz="457200">
      <a:lnSpc>
        <a:spcPct val="125000"/>
      </a:lnSpc>
      <a:defRPr sz="2400">
        <a:latin typeface="+mn-lt"/>
        <a:ea typeface="+mn-ea"/>
        <a:cs typeface="+mn-cs"/>
        <a:sym typeface="Avenir Roman"/>
      </a:defRPr>
    </a:lvl8pPr>
    <a:lvl9pPr indent="1828800" defTabSz="457200">
      <a:lnSpc>
        <a:spcPct val="125000"/>
      </a:lnSpc>
      <a:defRPr sz="2400">
        <a:latin typeface="+mn-lt"/>
        <a:ea typeface="+mn-ea"/>
        <a:cs typeface="+mn-cs"/>
        <a:sym typeface="Avenir Roman"/>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x">
  <p:cSld name="Title Slide">
    <p:bg>
      <p:bgPr>
        <a:blipFill rotWithShape="1">
          <a:blip r:embed="rId2"/>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userDrawn="1">
  <p:cSld name="Blank">
    <p:spTree>
      <p:nvGrpSpPr>
        <p:cNvPr id="1" name=""/>
        <p:cNvGrpSpPr/>
        <p:nvPr/>
      </p:nvGrpSpPr>
      <p:grpSpPr>
        <a:xfrm>
          <a:off x="0" y="0"/>
          <a:ext cx="0" cy="0"/>
          <a:chOff x="0" y="0"/>
          <a:chExt cx="0" cy="0"/>
        </a:xfrm>
      </p:grpSpPr>
      <p:sp>
        <p:nvSpPr>
          <p:cNvPr id="6" name="Shape 6"/>
          <p:cNvSpPr>
            <a:spLocks noGrp="1"/>
          </p:cNvSpPr>
          <p:nvPr>
            <p:ph type="sldNum" sz="quarter" idx="2"/>
          </p:nvPr>
        </p:nvSpPr>
        <p:spPr>
          <a:xfrm>
            <a:off x="8763000" y="6629400"/>
            <a:ext cx="304800" cy="187285"/>
          </a:xfrm>
          <a:prstGeom prst="roundRect">
            <a:avLst/>
          </a:prstGeom>
          <a:solidFill>
            <a:schemeClr val="lt1">
              <a:alpha val="49000"/>
            </a:schemeClr>
          </a:solidFill>
          <a:ln>
            <a:solidFill>
              <a:schemeClr val="tx2">
                <a:alpha val="60000"/>
              </a:schemeClr>
            </a:solidFill>
          </a:ln>
        </p:spPr>
        <p:style>
          <a:lnRef idx="2">
            <a:schemeClr val="dk1"/>
          </a:lnRef>
          <a:fillRef idx="1">
            <a:schemeClr val="lt1"/>
          </a:fillRef>
          <a:effectRef idx="0">
            <a:schemeClr val="dk1"/>
          </a:effectRef>
          <a:fontRef idx="minor">
            <a:schemeClr val="dk1"/>
          </a:fontRef>
        </p:style>
        <p:txBody>
          <a:bodyPr wrap="square" lIns="0" tIns="0" rIns="0" bIns="0">
            <a:spAutoFit/>
          </a:bodyPr>
          <a:lstStyle>
            <a:lvl1pPr algn="ctr">
              <a:defRPr lang="uk-UA" sz="1100" i="1" smtClean="0">
                <a:solidFill>
                  <a:schemeClr val="tx2"/>
                </a:solidFill>
                <a:latin typeface="+mj-lt"/>
                <a:ea typeface="+mj-ea"/>
                <a:cs typeface="Proxima Nova Regular"/>
              </a:defRPr>
            </a:lvl1pPr>
          </a:lstStyle>
          <a:p>
            <a:pPr defTabSz="914400"/>
            <a:fld id="{86CB4B4D-7CA3-9044-876B-883B54F8677D}" type="slidenum">
              <a:rPr lang="uk-UA" smtClean="0"/>
              <a:pPr defTabSz="914400"/>
              <a:t>‹N°›</a:t>
            </a:fld>
            <a:endParaRPr lang="uk-UA" dirty="0"/>
          </a:p>
        </p:txBody>
      </p:sp>
      <p:sp>
        <p:nvSpPr>
          <p:cNvPr id="3" name="Content Placeholder 2"/>
          <p:cNvSpPr>
            <a:spLocks noGrp="1"/>
          </p:cNvSpPr>
          <p:nvPr>
            <p:ph sz="quarter" idx="10"/>
          </p:nvPr>
        </p:nvSpPr>
        <p:spPr>
          <a:xfrm>
            <a:off x="457200" y="1600200"/>
            <a:ext cx="8153400" cy="4724400"/>
          </a:xfrm>
          <a:prstGeom prst="rect">
            <a:avLst/>
          </a:prstGeom>
        </p:spPr>
        <p:txBody>
          <a:bodyPr/>
          <a:lstStyle>
            <a:lvl1pPr>
              <a:defRPr sz="2000">
                <a:latin typeface="+mj-lt"/>
                <a:cs typeface="Arial" panose="020B0604020202020204" pitchFamily="34" charset="0"/>
              </a:defRPr>
            </a:lvl1pPr>
            <a:lvl2pPr marL="768927" indent="-311727">
              <a:buFont typeface="Courier New" panose="02070309020205020404" pitchFamily="49" charset="0"/>
              <a:buChar char="o"/>
              <a:defRPr sz="2000">
                <a:latin typeface="+mj-lt"/>
                <a:cs typeface="Arial" panose="020B0604020202020204" pitchFamily="34" charset="0"/>
              </a:defRPr>
            </a:lvl2pPr>
            <a:lvl3pPr marL="1188719" indent="-274319">
              <a:buFont typeface="Wingdings" panose="05000000000000000000" pitchFamily="2" charset="2"/>
              <a:buChar char="§"/>
              <a:defRPr sz="2000">
                <a:latin typeface="+mj-lt"/>
                <a:cs typeface="Arial" panose="020B0604020202020204" pitchFamily="34" charset="0"/>
              </a:defRPr>
            </a:lvl3pPr>
            <a:lvl4pPr>
              <a:defRPr sz="2000">
                <a:latin typeface="+mj-lt"/>
                <a:cs typeface="Arial" panose="020B0604020202020204" pitchFamily="34" charset="0"/>
              </a:defRPr>
            </a:lvl4pPr>
            <a:lvl5pPr>
              <a:defRPr sz="2000">
                <a:latin typeface="+mj-lt"/>
                <a:cs typeface="Arial" panose="020B0604020202020204"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Shape 3"/>
          <p:cNvSpPr/>
          <p:nvPr userDrawn="1"/>
        </p:nvSpPr>
        <p:spPr>
          <a:xfrm>
            <a:off x="76200" y="6629400"/>
            <a:ext cx="2133600" cy="187285"/>
          </a:xfrm>
          <a:prstGeom prst="roundRect">
            <a:avLst/>
          </a:prstGeom>
          <a:solidFill>
            <a:schemeClr val="lt1">
              <a:alpha val="49000"/>
            </a:schemeClr>
          </a:solidFill>
          <a:ln>
            <a:solidFill>
              <a:schemeClr val="tx2">
                <a:alpha val="60000"/>
              </a:schemeClr>
            </a:solidFill>
          </a:ln>
          <a:extLst>
            <a:ext uri="{C572A759-6A51-4108-AA02-DFA0A04FC94B}">
              <ma14:wrappingTextBoxFlag xmlns="" xmlns:ma14="http://schemas.microsoft.com/office/mac/drawingml/2011/main" val="1"/>
            </a:ext>
          </a:extLst>
        </p:spPr>
        <p:style>
          <a:lnRef idx="2">
            <a:schemeClr val="dk1"/>
          </a:lnRef>
          <a:fillRef idx="1">
            <a:schemeClr val="lt1"/>
          </a:fillRef>
          <a:effectRef idx="0">
            <a:schemeClr val="dk1"/>
          </a:effectRef>
          <a:fontRef idx="minor">
            <a:schemeClr val="dk1"/>
          </a:fontRef>
        </p:style>
        <p:txBody>
          <a:bodyPr wrap="square" lIns="0" tIns="0" rIns="0" bIns="0">
            <a:spAutoFit/>
          </a:bodyPr>
          <a:lstStyle/>
          <a:p>
            <a:pPr lvl="0" algn="ctr" defTabSz="914400">
              <a:defRPr>
                <a:solidFill>
                  <a:srgbClr val="000000"/>
                </a:solidFill>
              </a:defRPr>
            </a:pPr>
            <a:r>
              <a:rPr lang="en-AU" sz="1100" i="1" dirty="0" smtClean="0">
                <a:solidFill>
                  <a:schemeClr val="tx2"/>
                </a:solidFill>
                <a:latin typeface="+mj-ea"/>
                <a:ea typeface="+mj-ea"/>
                <a:cs typeface="Proxima Nova Regular"/>
                <a:sym typeface="Proxima Nova Regular"/>
              </a:rPr>
              <a:t>SIT TWS ‘16, 14-15 Sept 2016</a:t>
            </a:r>
            <a:endParaRPr sz="1100" i="1" dirty="0">
              <a:solidFill>
                <a:schemeClr val="tx2"/>
              </a:solidFill>
              <a:latin typeface="+mj-ea"/>
              <a:ea typeface="+mj-ea"/>
              <a:cs typeface="Proxima Nova Regular"/>
              <a:sym typeface="Proxima Nova Regular"/>
            </a:endParaRPr>
          </a:p>
        </p:txBody>
      </p:sp>
      <p:sp>
        <p:nvSpPr>
          <p:cNvPr id="9" name="Content Placeholder 3"/>
          <p:cNvSpPr>
            <a:spLocks noGrp="1"/>
          </p:cNvSpPr>
          <p:nvPr>
            <p:ph sz="quarter" idx="11" hasCustomPrompt="1"/>
          </p:nvPr>
        </p:nvSpPr>
        <p:spPr>
          <a:xfrm>
            <a:off x="2057400" y="304800"/>
            <a:ext cx="4953000" cy="533400"/>
          </a:xfrm>
          <a:prstGeom prst="rect">
            <a:avLst/>
          </a:prstGeom>
        </p:spPr>
        <p:txBody>
          <a:bodyPr/>
          <a:lstStyle>
            <a:lvl1pPr marL="0" indent="0">
              <a:buNone/>
              <a:defRPr>
                <a:solidFill>
                  <a:schemeClr val="bg1"/>
                </a:solidFill>
                <a:latin typeface="+mj-lt"/>
              </a:defRPr>
            </a:lvl1pPr>
          </a:lstStyle>
          <a:p>
            <a:pPr marL="342900" marR="0" lvl="0" indent="-342900" defTabSz="914400" eaLnBrk="1" fontAlgn="auto" latinLnBrk="0" hangingPunct="1">
              <a:lnSpc>
                <a:spcPct val="100000"/>
              </a:lnSpc>
              <a:spcBef>
                <a:spcPts val="500"/>
              </a:spcBef>
              <a:spcAft>
                <a:spcPts val="0"/>
              </a:spcAft>
              <a:buClrTx/>
              <a:buSzPct val="100000"/>
              <a:tabLst/>
              <a:defRPr/>
            </a:pPr>
            <a:r>
              <a:rPr lang="en-US" dirty="0" smtClean="0"/>
              <a:t>Title TBA</a:t>
            </a:r>
            <a:endParaRPr lang="en-US" dirty="0"/>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1_Blank">
    <p:spTree>
      <p:nvGrpSpPr>
        <p:cNvPr id="1" name=""/>
        <p:cNvGrpSpPr/>
        <p:nvPr/>
      </p:nvGrpSpPr>
      <p:grpSpPr>
        <a:xfrm>
          <a:off x="0" y="0"/>
          <a:ext cx="0" cy="0"/>
          <a:chOff x="0" y="0"/>
          <a:chExt cx="0" cy="0"/>
        </a:xfrm>
      </p:grpSpPr>
      <p:sp>
        <p:nvSpPr>
          <p:cNvPr id="2" name="Rectangle 4"/>
          <p:cNvSpPr>
            <a:spLocks noGrp="1" noChangeArrowheads="1"/>
          </p:cNvSpPr>
          <p:nvPr>
            <p:ph type="sldNum" sz="quarter" idx="10"/>
          </p:nvPr>
        </p:nvSpPr>
        <p:spPr>
          <a:xfrm>
            <a:off x="7239000" y="6546850"/>
            <a:ext cx="1905000" cy="311150"/>
          </a:xfrm>
        </p:spPr>
        <p:txBody>
          <a:bodyPr/>
          <a:lstStyle>
            <a:lvl1pPr>
              <a:defRPr/>
            </a:lvl1pPr>
          </a:lstStyle>
          <a:p>
            <a:pPr>
              <a:defRPr/>
            </a:pPr>
            <a:fld id="{6BF8D2B0-EFB6-4DAA-9B0B-6F6B3A580823}" type="slidenum">
              <a:rPr lang="en-US"/>
              <a:pPr>
                <a:defRPr/>
              </a:pPr>
              <a:t>‹N°›</a:t>
            </a:fld>
            <a:endParaRPr lang="en-US"/>
          </a:p>
        </p:txBody>
      </p:sp>
    </p:spTree>
    <p:extLst>
      <p:ext uri="{BB962C8B-B14F-4D97-AF65-F5344CB8AC3E}">
        <p14:creationId xmlns:p14="http://schemas.microsoft.com/office/powerpoint/2010/main" val="927941467"/>
      </p:ext>
    </p:extLst>
  </p:cSld>
  <p:clrMapOvr>
    <a:masterClrMapping/>
  </p:clrMapOvr>
  <p:transition spd="slow"/>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jpe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1">
          <a:blip r:embed="rId5"/>
          <a:srcRect/>
          <a:stretch>
            <a:fillRect/>
          </a:stretch>
        </a:blipFill>
        <a:effectLst/>
      </p:bgPr>
    </p:bg>
    <p:spTree>
      <p:nvGrpSpPr>
        <p:cNvPr id="1" name=""/>
        <p:cNvGrpSpPr/>
        <p:nvPr/>
      </p:nvGrpSpPr>
      <p:grpSpPr>
        <a:xfrm>
          <a:off x="0" y="0"/>
          <a:ext cx="0" cy="0"/>
          <a:chOff x="0" y="0"/>
          <a:chExt cx="0" cy="0"/>
        </a:xfrm>
      </p:grpSpPr>
      <p:sp>
        <p:nvSpPr>
          <p:cNvPr id="2" name="Shape 2"/>
          <p:cNvSpPr>
            <a:spLocks noGrp="1"/>
          </p:cNvSpPr>
          <p:nvPr>
            <p:ph type="sldNum" sz="quarter" idx="2"/>
          </p:nvPr>
        </p:nvSpPr>
        <p:spPr>
          <a:xfrm>
            <a:off x="7239000" y="6546850"/>
            <a:ext cx="1905000" cy="256540"/>
          </a:xfrm>
          <a:prstGeom prst="rect">
            <a:avLst/>
          </a:prstGeom>
          <a:ln w="12700">
            <a:miter lim="400000"/>
          </a:ln>
        </p:spPr>
        <p:txBody>
          <a:bodyPr lIns="45719" rIns="45719">
            <a:spAutoFit/>
          </a:bodyPr>
          <a:lstStyle>
            <a:lvl1pPr algn="r">
              <a:spcBef>
                <a:spcPts val="600"/>
              </a:spcBef>
              <a:defRPr sz="1000">
                <a:latin typeface="Calibri"/>
                <a:ea typeface="Calibri"/>
                <a:cs typeface="Calibri"/>
                <a:sym typeface="Calibri"/>
              </a:defRPr>
            </a:lvl1pPr>
          </a:lstStyle>
          <a:p>
            <a:pPr lvl="0"/>
            <a:fld id="{86CB4B4D-7CA3-9044-876B-883B54F8677D}" type="slidenum">
              <a:t>‹N°›</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Lst>
  <p:transition spd="med"/>
  <p:hf hdr="0" ftr="0" dt="0"/>
  <p:txStyles>
    <p:titleStyle>
      <a:lvl1pPr algn="r">
        <a:defRPr sz="3200">
          <a:solidFill>
            <a:srgbClr val="FFFFFF"/>
          </a:solidFill>
          <a:latin typeface="Arial Bold"/>
          <a:ea typeface="Arial Bold"/>
          <a:cs typeface="Arial Bold"/>
          <a:sym typeface="Arial Bold"/>
        </a:defRPr>
      </a:lvl1pPr>
      <a:lvl2pPr algn="r">
        <a:defRPr sz="3200">
          <a:solidFill>
            <a:srgbClr val="FFFFFF"/>
          </a:solidFill>
          <a:latin typeface="Arial Bold"/>
          <a:ea typeface="Arial Bold"/>
          <a:cs typeface="Arial Bold"/>
          <a:sym typeface="Arial Bold"/>
        </a:defRPr>
      </a:lvl2pPr>
      <a:lvl3pPr algn="r">
        <a:defRPr sz="3200">
          <a:solidFill>
            <a:srgbClr val="FFFFFF"/>
          </a:solidFill>
          <a:latin typeface="Arial Bold"/>
          <a:ea typeface="Arial Bold"/>
          <a:cs typeface="Arial Bold"/>
          <a:sym typeface="Arial Bold"/>
        </a:defRPr>
      </a:lvl3pPr>
      <a:lvl4pPr algn="r">
        <a:defRPr sz="3200">
          <a:solidFill>
            <a:srgbClr val="FFFFFF"/>
          </a:solidFill>
          <a:latin typeface="Arial Bold"/>
          <a:ea typeface="Arial Bold"/>
          <a:cs typeface="Arial Bold"/>
          <a:sym typeface="Arial Bold"/>
        </a:defRPr>
      </a:lvl4pPr>
      <a:lvl5pPr algn="r">
        <a:defRPr sz="3200">
          <a:solidFill>
            <a:srgbClr val="FFFFFF"/>
          </a:solidFill>
          <a:latin typeface="Arial Bold"/>
          <a:ea typeface="Arial Bold"/>
          <a:cs typeface="Arial Bold"/>
          <a:sym typeface="Arial Bold"/>
        </a:defRPr>
      </a:lvl5pPr>
      <a:lvl6pPr indent="457200" algn="r">
        <a:defRPr sz="3200">
          <a:solidFill>
            <a:srgbClr val="FFFFFF"/>
          </a:solidFill>
          <a:latin typeface="Arial Bold"/>
          <a:ea typeface="Arial Bold"/>
          <a:cs typeface="Arial Bold"/>
          <a:sym typeface="Arial Bold"/>
        </a:defRPr>
      </a:lvl6pPr>
      <a:lvl7pPr indent="914400" algn="r">
        <a:defRPr sz="3200">
          <a:solidFill>
            <a:srgbClr val="FFFFFF"/>
          </a:solidFill>
          <a:latin typeface="Arial Bold"/>
          <a:ea typeface="Arial Bold"/>
          <a:cs typeface="Arial Bold"/>
          <a:sym typeface="Arial Bold"/>
        </a:defRPr>
      </a:lvl7pPr>
      <a:lvl8pPr indent="1371600" algn="r">
        <a:defRPr sz="3200">
          <a:solidFill>
            <a:srgbClr val="FFFFFF"/>
          </a:solidFill>
          <a:latin typeface="Arial Bold"/>
          <a:ea typeface="Arial Bold"/>
          <a:cs typeface="Arial Bold"/>
          <a:sym typeface="Arial Bold"/>
        </a:defRPr>
      </a:lvl8pPr>
      <a:lvl9pPr indent="1828800" algn="r">
        <a:defRPr sz="3200">
          <a:solidFill>
            <a:srgbClr val="FFFFFF"/>
          </a:solidFill>
          <a:latin typeface="Arial Bold"/>
          <a:ea typeface="Arial Bold"/>
          <a:cs typeface="Arial Bold"/>
          <a:sym typeface="Arial Bold"/>
        </a:defRPr>
      </a:lvl9pPr>
    </p:titleStyle>
    <p:bodyStyle>
      <a:lvl1pPr marL="342900" indent="-342900">
        <a:spcBef>
          <a:spcPts val="500"/>
        </a:spcBef>
        <a:buSzPct val="100000"/>
        <a:buFont typeface="Arial"/>
        <a:buChar char="•"/>
        <a:defRPr sz="2400">
          <a:solidFill>
            <a:srgbClr val="002569"/>
          </a:solidFill>
          <a:latin typeface="Arial Bold"/>
          <a:ea typeface="Arial Bold"/>
          <a:cs typeface="Arial Bold"/>
          <a:sym typeface="Arial Bold"/>
        </a:defRPr>
      </a:lvl1pPr>
      <a:lvl2pPr marL="768927" indent="-311727">
        <a:spcBef>
          <a:spcPts val="500"/>
        </a:spcBef>
        <a:buSzPct val="100000"/>
        <a:buFont typeface="Arial"/>
        <a:buChar char="•"/>
        <a:defRPr sz="2400">
          <a:solidFill>
            <a:srgbClr val="002569"/>
          </a:solidFill>
          <a:latin typeface="Arial Bold"/>
          <a:ea typeface="Arial Bold"/>
          <a:cs typeface="Arial Bold"/>
          <a:sym typeface="Arial Bold"/>
        </a:defRPr>
      </a:lvl2pPr>
      <a:lvl3pPr marL="1188719" indent="-274319">
        <a:spcBef>
          <a:spcPts val="500"/>
        </a:spcBef>
        <a:buSzPct val="100000"/>
        <a:buFont typeface="Arial"/>
        <a:buChar char="o"/>
        <a:defRPr sz="2400">
          <a:solidFill>
            <a:srgbClr val="002569"/>
          </a:solidFill>
          <a:latin typeface="Arial Bold"/>
          <a:ea typeface="Arial Bold"/>
          <a:cs typeface="Arial Bold"/>
          <a:sym typeface="Arial Bold"/>
        </a:defRPr>
      </a:lvl3pPr>
      <a:lvl4pPr marL="1676400" indent="-304800">
        <a:spcBef>
          <a:spcPts val="500"/>
        </a:spcBef>
        <a:buSzPct val="100000"/>
        <a:buFont typeface="Arial"/>
        <a:buChar char="▪"/>
        <a:defRPr sz="2400">
          <a:solidFill>
            <a:srgbClr val="002569"/>
          </a:solidFill>
          <a:latin typeface="Arial Bold"/>
          <a:ea typeface="Arial Bold"/>
          <a:cs typeface="Arial Bold"/>
          <a:sym typeface="Arial Bold"/>
        </a:defRPr>
      </a:lvl4pPr>
      <a:lvl5pPr marL="2171700" indent="-342900">
        <a:spcBef>
          <a:spcPts val="500"/>
        </a:spcBef>
        <a:buSzPct val="100000"/>
        <a:buFont typeface="Arial"/>
        <a:buChar char="•"/>
        <a:defRPr sz="2400">
          <a:solidFill>
            <a:srgbClr val="002569"/>
          </a:solidFill>
          <a:latin typeface="Arial Bold"/>
          <a:ea typeface="Arial Bold"/>
          <a:cs typeface="Arial Bold"/>
          <a:sym typeface="Arial Bold"/>
        </a:defRPr>
      </a:lvl5pPr>
      <a:lvl6pPr indent="2286000">
        <a:spcBef>
          <a:spcPts val="500"/>
        </a:spcBef>
        <a:buFont typeface="Arial"/>
        <a:defRPr sz="2400">
          <a:solidFill>
            <a:srgbClr val="002569"/>
          </a:solidFill>
          <a:latin typeface="Arial Bold"/>
          <a:ea typeface="Arial Bold"/>
          <a:cs typeface="Arial Bold"/>
          <a:sym typeface="Arial Bold"/>
        </a:defRPr>
      </a:lvl6pPr>
      <a:lvl7pPr indent="2743200">
        <a:spcBef>
          <a:spcPts val="500"/>
        </a:spcBef>
        <a:buFont typeface="Arial"/>
        <a:defRPr sz="2400">
          <a:solidFill>
            <a:srgbClr val="002569"/>
          </a:solidFill>
          <a:latin typeface="Arial Bold"/>
          <a:ea typeface="Arial Bold"/>
          <a:cs typeface="Arial Bold"/>
          <a:sym typeface="Arial Bold"/>
        </a:defRPr>
      </a:lvl7pPr>
      <a:lvl8pPr indent="3200400">
        <a:spcBef>
          <a:spcPts val="500"/>
        </a:spcBef>
        <a:buFont typeface="Arial"/>
        <a:defRPr sz="2400">
          <a:solidFill>
            <a:srgbClr val="002569"/>
          </a:solidFill>
          <a:latin typeface="Arial Bold"/>
          <a:ea typeface="Arial Bold"/>
          <a:cs typeface="Arial Bold"/>
          <a:sym typeface="Arial Bold"/>
        </a:defRPr>
      </a:lvl8pPr>
      <a:lvl9pPr indent="3657600">
        <a:spcBef>
          <a:spcPts val="500"/>
        </a:spcBef>
        <a:buFont typeface="Arial"/>
        <a:defRPr sz="2400">
          <a:solidFill>
            <a:srgbClr val="002569"/>
          </a:solidFill>
          <a:latin typeface="Arial Bold"/>
          <a:ea typeface="Arial Bold"/>
          <a:cs typeface="Arial Bold"/>
          <a:sym typeface="Arial Bold"/>
        </a:defRPr>
      </a:lvl9pPr>
    </p:bodyStyle>
    <p:otherStyle>
      <a:lvl1pPr algn="r" defTabSz="457200">
        <a:spcBef>
          <a:spcPts val="600"/>
        </a:spcBef>
        <a:defRPr sz="1000">
          <a:solidFill>
            <a:schemeClr val="tx1"/>
          </a:solidFill>
          <a:latin typeface="+mn-lt"/>
          <a:ea typeface="+mn-ea"/>
          <a:cs typeface="+mn-cs"/>
          <a:sym typeface="Calibri"/>
        </a:defRPr>
      </a:lvl1pPr>
      <a:lvl2pPr indent="457200" algn="r" defTabSz="457200">
        <a:spcBef>
          <a:spcPts val="600"/>
        </a:spcBef>
        <a:defRPr sz="1000">
          <a:solidFill>
            <a:schemeClr val="tx1"/>
          </a:solidFill>
          <a:latin typeface="+mn-lt"/>
          <a:ea typeface="+mn-ea"/>
          <a:cs typeface="+mn-cs"/>
          <a:sym typeface="Calibri"/>
        </a:defRPr>
      </a:lvl2pPr>
      <a:lvl3pPr indent="914400" algn="r" defTabSz="457200">
        <a:spcBef>
          <a:spcPts val="600"/>
        </a:spcBef>
        <a:defRPr sz="1000">
          <a:solidFill>
            <a:schemeClr val="tx1"/>
          </a:solidFill>
          <a:latin typeface="+mn-lt"/>
          <a:ea typeface="+mn-ea"/>
          <a:cs typeface="+mn-cs"/>
          <a:sym typeface="Calibri"/>
        </a:defRPr>
      </a:lvl3pPr>
      <a:lvl4pPr indent="1371600" algn="r" defTabSz="457200">
        <a:spcBef>
          <a:spcPts val="600"/>
        </a:spcBef>
        <a:defRPr sz="1000">
          <a:solidFill>
            <a:schemeClr val="tx1"/>
          </a:solidFill>
          <a:latin typeface="+mn-lt"/>
          <a:ea typeface="+mn-ea"/>
          <a:cs typeface="+mn-cs"/>
          <a:sym typeface="Calibri"/>
        </a:defRPr>
      </a:lvl4pPr>
      <a:lvl5pPr indent="1828800" algn="r" defTabSz="457200">
        <a:spcBef>
          <a:spcPts val="600"/>
        </a:spcBef>
        <a:defRPr sz="1000">
          <a:solidFill>
            <a:schemeClr val="tx1"/>
          </a:solidFill>
          <a:latin typeface="+mn-lt"/>
          <a:ea typeface="+mn-ea"/>
          <a:cs typeface="+mn-cs"/>
          <a:sym typeface="Calibri"/>
        </a:defRPr>
      </a:lvl5pPr>
      <a:lvl6pPr indent="2286000" algn="r" defTabSz="457200">
        <a:spcBef>
          <a:spcPts val="600"/>
        </a:spcBef>
        <a:defRPr sz="1000">
          <a:solidFill>
            <a:schemeClr val="tx1"/>
          </a:solidFill>
          <a:latin typeface="+mn-lt"/>
          <a:ea typeface="+mn-ea"/>
          <a:cs typeface="+mn-cs"/>
          <a:sym typeface="Calibri"/>
        </a:defRPr>
      </a:lvl6pPr>
      <a:lvl7pPr indent="2743200" algn="r" defTabSz="457200">
        <a:spcBef>
          <a:spcPts val="600"/>
        </a:spcBef>
        <a:defRPr sz="1000">
          <a:solidFill>
            <a:schemeClr val="tx1"/>
          </a:solidFill>
          <a:latin typeface="+mn-lt"/>
          <a:ea typeface="+mn-ea"/>
          <a:cs typeface="+mn-cs"/>
          <a:sym typeface="Calibri"/>
        </a:defRPr>
      </a:lvl7pPr>
      <a:lvl8pPr indent="3200400" algn="r" defTabSz="457200">
        <a:spcBef>
          <a:spcPts val="600"/>
        </a:spcBef>
        <a:defRPr sz="1000">
          <a:solidFill>
            <a:schemeClr val="tx1"/>
          </a:solidFill>
          <a:latin typeface="+mn-lt"/>
          <a:ea typeface="+mn-ea"/>
          <a:cs typeface="+mn-cs"/>
          <a:sym typeface="Calibri"/>
        </a:defRPr>
      </a:lvl8pPr>
      <a:lvl9pPr indent="3657600" algn="r" defTabSz="457200">
        <a:spcBef>
          <a:spcPts val="600"/>
        </a:spcBef>
        <a:defRPr sz="1000">
          <a:solidFill>
            <a:schemeClr val="tx1"/>
          </a:solidFill>
          <a:latin typeface="+mn-lt"/>
          <a:ea typeface="+mn-ea"/>
          <a:cs typeface="+mn-cs"/>
          <a:sym typeface="Calibri"/>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hape 10"/>
          <p:cNvSpPr>
            <a:spLocks noGrp="1"/>
          </p:cNvSpPr>
          <p:nvPr>
            <p:ph type="title" idx="4294967295"/>
          </p:nvPr>
        </p:nvSpPr>
        <p:spPr>
          <a:xfrm>
            <a:off x="622789" y="2514600"/>
            <a:ext cx="5746243" cy="993131"/>
          </a:xfrm>
          <a:prstGeom prst="rect">
            <a:avLst/>
          </a:prstGeom>
          <a:ln w="12700">
            <a:miter lim="400000"/>
          </a:ln>
          <a:extLst>
            <a:ext uri="{C572A759-6A51-4108-AA02-DFA0A04FC94B}">
              <ma14:wrappingTextBoxFlag xmlns="" xmlns:ma14="http://schemas.microsoft.com/office/mac/drawingml/2011/main" val="1"/>
            </a:ext>
          </a:extLst>
        </p:spPr>
        <p:txBody>
          <a:bodyPr lIns="0" tIns="0" rIns="0" bIns="0"/>
          <a:lstStyle>
            <a:lvl1pPr algn="l">
              <a:defRPr sz="4200" b="1">
                <a:latin typeface="Droid Serif"/>
                <a:ea typeface="Droid Serif"/>
                <a:cs typeface="Droid Serif"/>
                <a:sym typeface="Droid Serif"/>
              </a:defRPr>
            </a:lvl1pPr>
          </a:lstStyle>
          <a:p>
            <a:pPr lvl="0">
              <a:defRPr sz="1800" b="0">
                <a:solidFill>
                  <a:srgbClr val="000000"/>
                </a:solidFill>
              </a:defRPr>
            </a:pPr>
            <a:r>
              <a:rPr lang="fr-FR" sz="3200" dirty="0" smtClean="0">
                <a:solidFill>
                  <a:schemeClr val="bg1"/>
                </a:solidFill>
                <a:latin typeface="+mj-lt"/>
              </a:rPr>
              <a:t>Introduction to the </a:t>
            </a:r>
            <a:r>
              <a:rPr lang="fr-FR" sz="3200" dirty="0" smtClean="0">
                <a:solidFill>
                  <a:srgbClr val="FFFFFF"/>
                </a:solidFill>
                <a:latin typeface="+mj-lt"/>
              </a:rPr>
              <a:t>VC-WG Day</a:t>
            </a:r>
            <a:endParaRPr sz="3200" dirty="0">
              <a:solidFill>
                <a:schemeClr val="bg1"/>
              </a:solidFill>
              <a:latin typeface="+mj-lt"/>
            </a:endParaRPr>
          </a:p>
        </p:txBody>
      </p:sp>
      <p:sp>
        <p:nvSpPr>
          <p:cNvPr id="11" name="Shape 11"/>
          <p:cNvSpPr/>
          <p:nvPr/>
        </p:nvSpPr>
        <p:spPr>
          <a:xfrm>
            <a:off x="622789" y="3759200"/>
            <a:ext cx="4810858" cy="2541589"/>
          </a:xfrm>
          <a:prstGeom prst="rect">
            <a:avLst/>
          </a:prstGeom>
          <a:ln w="12700">
            <a:miter lim="400000"/>
          </a:ln>
          <a:extLst>
            <a:ext uri="{C572A759-6A51-4108-AA02-DFA0A04FC94B}">
              <ma14:wrappingTextBoxFlag xmlns="" xmlns:ma14="http://schemas.microsoft.com/office/mac/drawingml/2011/main" val="1"/>
            </a:ext>
          </a:extLst>
        </p:spPr>
        <p:txBody>
          <a:bodyPr lIns="0" tIns="0" rIns="0" bIns="0"/>
          <a:lstStyle/>
          <a:p>
            <a:pPr lvl="0" defTabSz="914400">
              <a:lnSpc>
                <a:spcPct val="150000"/>
              </a:lnSpc>
              <a:defRPr>
                <a:solidFill>
                  <a:srgbClr val="000000"/>
                </a:solidFill>
              </a:defRPr>
            </a:pPr>
            <a:r>
              <a:rPr lang="en-US" dirty="0" smtClean="0">
                <a:solidFill>
                  <a:srgbClr val="FFFFFF"/>
                </a:solidFill>
                <a:latin typeface="+mj-lt"/>
                <a:ea typeface="Arial Bold"/>
                <a:cs typeface="Arial Bold"/>
                <a:sym typeface="Arial Bold"/>
              </a:rPr>
              <a:t>Jean-Louis Fellous, SIT Chair Team</a:t>
            </a:r>
          </a:p>
          <a:p>
            <a:pPr lvl="0" defTabSz="914400">
              <a:lnSpc>
                <a:spcPct val="150000"/>
              </a:lnSpc>
              <a:defRPr>
                <a:solidFill>
                  <a:srgbClr val="000000"/>
                </a:solidFill>
              </a:defRPr>
            </a:pPr>
            <a:r>
              <a:rPr lang="en-US" dirty="0" smtClean="0">
                <a:solidFill>
                  <a:srgbClr val="FFFFFF"/>
                </a:solidFill>
                <a:latin typeface="+mj-lt"/>
                <a:ea typeface="Arial Bold"/>
                <a:cs typeface="Arial Bold"/>
                <a:sym typeface="Arial Bold"/>
              </a:rPr>
              <a:t>Oxford, UK</a:t>
            </a:r>
          </a:p>
          <a:p>
            <a:pPr lvl="0" defTabSz="914400">
              <a:lnSpc>
                <a:spcPct val="150000"/>
              </a:lnSpc>
              <a:defRPr>
                <a:solidFill>
                  <a:srgbClr val="000000"/>
                </a:solidFill>
              </a:defRPr>
            </a:pPr>
            <a:r>
              <a:rPr lang="en-US" dirty="0" smtClean="0">
                <a:solidFill>
                  <a:srgbClr val="FFFFFF"/>
                </a:solidFill>
                <a:latin typeface="+mj-lt"/>
                <a:ea typeface="Arial Bold"/>
                <a:cs typeface="Arial Bold"/>
                <a:sym typeface="Arial Bold"/>
              </a:rPr>
              <a:t>13</a:t>
            </a:r>
            <a:r>
              <a:rPr lang="en-US" baseline="30000" dirty="0" smtClean="0">
                <a:solidFill>
                  <a:srgbClr val="FFFFFF"/>
                </a:solidFill>
                <a:latin typeface="+mj-lt"/>
                <a:ea typeface="Arial Bold"/>
                <a:cs typeface="Arial Bold"/>
                <a:sym typeface="Arial Bold"/>
              </a:rPr>
              <a:t>th</a:t>
            </a:r>
            <a:r>
              <a:rPr lang="en-US" dirty="0" smtClean="0">
                <a:solidFill>
                  <a:srgbClr val="FFFFFF"/>
                </a:solidFill>
                <a:latin typeface="+mj-lt"/>
                <a:ea typeface="Arial Bold"/>
                <a:cs typeface="Arial Bold"/>
                <a:sym typeface="Arial Bold"/>
              </a:rPr>
              <a:t> September 2016</a:t>
            </a:r>
            <a:endParaRPr lang="en-US" dirty="0">
              <a:solidFill>
                <a:srgbClr val="FFFFFF"/>
              </a:solidFill>
              <a:latin typeface="+mj-lt"/>
              <a:ea typeface="Arial Bold"/>
              <a:cs typeface="Arial Bold"/>
              <a:sym typeface="Arial Bold"/>
            </a:endParaRPr>
          </a:p>
        </p:txBody>
      </p:sp>
      <p:pic>
        <p:nvPicPr>
          <p:cNvPr id="12" name="ceos_logo.png"/>
          <p:cNvPicPr/>
          <p:nvPr/>
        </p:nvPicPr>
        <p:blipFill>
          <a:blip r:embed="rId2">
            <a:extLst/>
          </a:blip>
          <a:stretch>
            <a:fillRect/>
          </a:stretch>
        </p:blipFill>
        <p:spPr>
          <a:xfrm>
            <a:off x="622789" y="1217405"/>
            <a:ext cx="2507906" cy="993132"/>
          </a:xfrm>
          <a:prstGeom prst="rect">
            <a:avLst/>
          </a:prstGeom>
          <a:ln w="12700">
            <a:miter lim="400000"/>
          </a:ln>
        </p:spPr>
      </p:pic>
      <p:sp>
        <p:nvSpPr>
          <p:cNvPr id="5" name="Shape 10"/>
          <p:cNvSpPr txBox="1">
            <a:spLocks/>
          </p:cNvSpPr>
          <p:nvPr/>
        </p:nvSpPr>
        <p:spPr>
          <a:xfrm>
            <a:off x="622789" y="2246634"/>
            <a:ext cx="2806211" cy="210183"/>
          </a:xfrm>
          <a:prstGeom prst="rect">
            <a:avLst/>
          </a:prstGeom>
          <a:ln w="12700">
            <a:miter lim="400000"/>
          </a:ln>
          <a:extLst>
            <a:ext uri="{C572A759-6A51-4108-AA02-DFA0A04FC94B}">
              <ma14:wrappingTextBoxFlag xmlns="" xmlns:ma14="http://schemas.microsoft.com/office/mac/drawingml/2011/main" val="1"/>
            </a:ext>
          </a:extLst>
        </p:spPr>
        <p:txBody>
          <a:bodyPr lIns="0" tIns="0" rIns="0" bIns="0"/>
          <a:lstStyle>
            <a:lvl1pPr algn="l">
              <a:defRPr sz="4200" b="1">
                <a:solidFill>
                  <a:srgbClr val="FFFFFF"/>
                </a:solidFill>
                <a:latin typeface="Droid Serif"/>
                <a:ea typeface="Droid Serif"/>
                <a:cs typeface="Droid Serif"/>
                <a:sym typeface="Droid Serif"/>
              </a:defRPr>
            </a:lvl1pPr>
            <a:lvl2pPr algn="r">
              <a:defRPr sz="3200">
                <a:solidFill>
                  <a:srgbClr val="FFFFFF"/>
                </a:solidFill>
                <a:latin typeface="Arial Bold"/>
                <a:ea typeface="Arial Bold"/>
                <a:cs typeface="Arial Bold"/>
                <a:sym typeface="Arial Bold"/>
              </a:defRPr>
            </a:lvl2pPr>
            <a:lvl3pPr algn="r">
              <a:defRPr sz="3200">
                <a:solidFill>
                  <a:srgbClr val="FFFFFF"/>
                </a:solidFill>
                <a:latin typeface="Arial Bold"/>
                <a:ea typeface="Arial Bold"/>
                <a:cs typeface="Arial Bold"/>
                <a:sym typeface="Arial Bold"/>
              </a:defRPr>
            </a:lvl3pPr>
            <a:lvl4pPr algn="r">
              <a:defRPr sz="3200">
                <a:solidFill>
                  <a:srgbClr val="FFFFFF"/>
                </a:solidFill>
                <a:latin typeface="Arial Bold"/>
                <a:ea typeface="Arial Bold"/>
                <a:cs typeface="Arial Bold"/>
                <a:sym typeface="Arial Bold"/>
              </a:defRPr>
            </a:lvl4pPr>
            <a:lvl5pPr algn="r">
              <a:defRPr sz="3200">
                <a:solidFill>
                  <a:srgbClr val="FFFFFF"/>
                </a:solidFill>
                <a:latin typeface="Arial Bold"/>
                <a:ea typeface="Arial Bold"/>
                <a:cs typeface="Arial Bold"/>
                <a:sym typeface="Arial Bold"/>
              </a:defRPr>
            </a:lvl5pPr>
            <a:lvl6pPr indent="457200" algn="r">
              <a:defRPr sz="3200">
                <a:solidFill>
                  <a:srgbClr val="FFFFFF"/>
                </a:solidFill>
                <a:latin typeface="Arial Bold"/>
                <a:ea typeface="Arial Bold"/>
                <a:cs typeface="Arial Bold"/>
                <a:sym typeface="Arial Bold"/>
              </a:defRPr>
            </a:lvl6pPr>
            <a:lvl7pPr indent="914400" algn="r">
              <a:defRPr sz="3200">
                <a:solidFill>
                  <a:srgbClr val="FFFFFF"/>
                </a:solidFill>
                <a:latin typeface="Arial Bold"/>
                <a:ea typeface="Arial Bold"/>
                <a:cs typeface="Arial Bold"/>
                <a:sym typeface="Arial Bold"/>
              </a:defRPr>
            </a:lvl7pPr>
            <a:lvl8pPr indent="1371600" algn="r">
              <a:defRPr sz="3200">
                <a:solidFill>
                  <a:srgbClr val="FFFFFF"/>
                </a:solidFill>
                <a:latin typeface="Arial Bold"/>
                <a:ea typeface="Arial Bold"/>
                <a:cs typeface="Arial Bold"/>
                <a:sym typeface="Arial Bold"/>
              </a:defRPr>
            </a:lvl8pPr>
            <a:lvl9pPr indent="1828800" algn="r">
              <a:defRPr sz="3200">
                <a:solidFill>
                  <a:srgbClr val="FFFFFF"/>
                </a:solidFill>
                <a:latin typeface="Arial Bold"/>
                <a:ea typeface="Arial Bold"/>
                <a:cs typeface="Arial Bold"/>
                <a:sym typeface="Arial Bold"/>
              </a:defRPr>
            </a:lvl9pPr>
          </a:lstStyle>
          <a:p>
            <a:pPr defTabSz="914400">
              <a:defRPr sz="1800" b="0">
                <a:solidFill>
                  <a:srgbClr val="000000"/>
                </a:solidFill>
              </a:defRPr>
            </a:pPr>
            <a:r>
              <a:rPr lang="en-US" sz="1050" dirty="0" smtClean="0">
                <a:solidFill>
                  <a:schemeClr val="bg1">
                    <a:lumMod val="20000"/>
                    <a:lumOff val="80000"/>
                  </a:schemeClr>
                </a:solidFill>
                <a:latin typeface="+mj-lt"/>
              </a:rPr>
              <a:t>Committee on Earth Observation Satellites</a:t>
            </a:r>
            <a:endParaRPr lang="en-US" sz="1050" dirty="0">
              <a:solidFill>
                <a:schemeClr val="bg1">
                  <a:lumMod val="20000"/>
                  <a:lumOff val="80000"/>
                </a:schemeClr>
              </a:solidFill>
              <a:latin typeface="+mj-lt"/>
            </a:endParaRPr>
          </a:p>
        </p:txBody>
      </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0"/>
          </p:nvPr>
        </p:nvSpPr>
        <p:spPr>
          <a:xfrm>
            <a:off x="457200" y="1447800"/>
            <a:ext cx="8153400" cy="4724400"/>
          </a:xfrm>
        </p:spPr>
        <p:txBody>
          <a:bodyPr/>
          <a:lstStyle/>
          <a:p>
            <a:r>
              <a:rPr lang="en-US" sz="1800" dirty="0"/>
              <a:t>Following the first VC/WG Day successfully held in Montpellier on September 16, </a:t>
            </a:r>
            <a:r>
              <a:rPr lang="en-US" sz="1800" dirty="0" smtClean="0"/>
              <a:t>2014 and on </a:t>
            </a:r>
            <a:r>
              <a:rPr lang="en-US" sz="1800" dirty="0"/>
              <a:t>September 16, 2015 in </a:t>
            </a:r>
            <a:r>
              <a:rPr lang="en-US" sz="1800" dirty="0" smtClean="0"/>
              <a:t>Darmstadt, </a:t>
            </a:r>
            <a:r>
              <a:rPr lang="en-US" sz="1800" dirty="0"/>
              <a:t>it </a:t>
            </a:r>
            <a:r>
              <a:rPr lang="en-US" sz="1800" dirty="0" smtClean="0"/>
              <a:t>has been agreed </a:t>
            </a:r>
            <a:r>
              <a:rPr lang="en-US" sz="1800" dirty="0"/>
              <a:t>to organize a </a:t>
            </a:r>
            <a:r>
              <a:rPr lang="en-US" sz="1800" dirty="0" smtClean="0"/>
              <a:t>3</a:t>
            </a:r>
            <a:r>
              <a:rPr lang="en-US" sz="1800" baseline="30000" dirty="0" smtClean="0"/>
              <a:t>rd</a:t>
            </a:r>
            <a:r>
              <a:rPr lang="en-US" sz="1800" dirty="0" smtClean="0"/>
              <a:t> VC/WG </a:t>
            </a:r>
            <a:r>
              <a:rPr lang="en-US" sz="1800" dirty="0"/>
              <a:t>Day</a:t>
            </a:r>
          </a:p>
          <a:p>
            <a:r>
              <a:rPr lang="en-US" sz="1800" dirty="0"/>
              <a:t>The format and topics for this </a:t>
            </a:r>
            <a:r>
              <a:rPr lang="en-US" sz="1800" dirty="0" smtClean="0"/>
              <a:t>3</a:t>
            </a:r>
            <a:r>
              <a:rPr lang="en-US" sz="1800" baseline="30000" dirty="0" smtClean="0"/>
              <a:t>rd</a:t>
            </a:r>
            <a:r>
              <a:rPr lang="en-US" sz="1800" dirty="0" smtClean="0"/>
              <a:t> VC/WG </a:t>
            </a:r>
            <a:r>
              <a:rPr lang="en-US" sz="1800" dirty="0"/>
              <a:t>Day were discussed </a:t>
            </a:r>
            <a:r>
              <a:rPr lang="en-US" sz="1800" dirty="0" smtClean="0"/>
              <a:t>during </a:t>
            </a:r>
            <a:r>
              <a:rPr lang="en-US" sz="1800" dirty="0"/>
              <a:t>the </a:t>
            </a:r>
            <a:r>
              <a:rPr lang="en-US" sz="1800" dirty="0" smtClean="0"/>
              <a:t>June-July 2016 </a:t>
            </a:r>
            <a:r>
              <a:rPr lang="en-US" sz="1800" dirty="0"/>
              <a:t>tag up </a:t>
            </a:r>
            <a:r>
              <a:rPr lang="en-US" sz="1800" dirty="0" smtClean="0"/>
              <a:t>teleconferences.</a:t>
            </a:r>
          </a:p>
          <a:p>
            <a:pPr lvl="1"/>
            <a:r>
              <a:rPr lang="en-US" sz="1800" dirty="0" smtClean="0"/>
              <a:t>Preference was expressed for a meeting “</a:t>
            </a:r>
            <a:r>
              <a:rPr lang="en-US" sz="1800" i="1" dirty="0" smtClean="0"/>
              <a:t>by invitation only</a:t>
            </a:r>
            <a:r>
              <a:rPr lang="en-US" sz="1800" dirty="0" smtClean="0"/>
              <a:t>” in order to facilitate exchange and discussion among VCs and WGs – it being understood that the door remains open to anyone interested and that all outcomes will be reported to the SIT Technical Workshop</a:t>
            </a:r>
            <a:endParaRPr lang="en-US" sz="1800" dirty="0"/>
          </a:p>
          <a:p>
            <a:pPr lvl="1"/>
            <a:r>
              <a:rPr lang="en-US" sz="1800" dirty="0"/>
              <a:t>The first topic (Carbon Strategy session) will be introduced </a:t>
            </a:r>
            <a:r>
              <a:rPr lang="en-US" sz="1800" dirty="0" smtClean="0"/>
              <a:t>and moderated by Mark Dowell (who will also report to the SIT TW)</a:t>
            </a:r>
            <a:endParaRPr lang="en-US" sz="1800" dirty="0"/>
          </a:p>
          <a:p>
            <a:pPr lvl="1"/>
            <a:r>
              <a:rPr lang="en-US" sz="1800" dirty="0"/>
              <a:t>Like in </a:t>
            </a:r>
            <a:r>
              <a:rPr lang="en-US" sz="1800" dirty="0" smtClean="0"/>
              <a:t>2014 and 2015, other topics </a:t>
            </a:r>
            <a:r>
              <a:rPr lang="en-US" sz="1800" dirty="0"/>
              <a:t>will be allocated one hour and will be moderated by (sometimes volunteered) volunteers</a:t>
            </a:r>
          </a:p>
          <a:p>
            <a:r>
              <a:rPr lang="en-US" sz="1800" dirty="0" smtClean="0"/>
              <a:t>We </a:t>
            </a:r>
            <a:r>
              <a:rPr lang="en-US" sz="1800" dirty="0"/>
              <a:t>are extremely grateful to the moderators for their agreeing to lead the discussions during the VC/WG Day to significant outcomes</a:t>
            </a:r>
          </a:p>
          <a:p>
            <a:r>
              <a:rPr lang="en-US" sz="1800" dirty="0" smtClean="0"/>
              <a:t>Assisted by the moderators I shall </a:t>
            </a:r>
            <a:r>
              <a:rPr lang="en-US" sz="1800" dirty="0"/>
              <a:t>report to the </a:t>
            </a:r>
            <a:r>
              <a:rPr lang="en-US" sz="1800" dirty="0" smtClean="0"/>
              <a:t>SIT Technical </a:t>
            </a:r>
            <a:r>
              <a:rPr lang="en-US" sz="1800" dirty="0"/>
              <a:t>Workshop on the outcomes of the discussion </a:t>
            </a:r>
            <a:r>
              <a:rPr lang="en-US" sz="1800" dirty="0" smtClean="0"/>
              <a:t>of the various topics.</a:t>
            </a:r>
            <a:endParaRPr lang="en-US" sz="1800" dirty="0">
              <a:latin typeface="+mj-lt"/>
            </a:endParaRPr>
          </a:p>
        </p:txBody>
      </p:sp>
      <p:sp>
        <p:nvSpPr>
          <p:cNvPr id="3" name="Slide Number Placeholder 2"/>
          <p:cNvSpPr>
            <a:spLocks noGrp="1"/>
          </p:cNvSpPr>
          <p:nvPr>
            <p:ph type="sldNum" sz="quarter" idx="2"/>
          </p:nvPr>
        </p:nvSpPr>
        <p:spPr/>
        <p:txBody>
          <a:bodyPr/>
          <a:lstStyle/>
          <a:p>
            <a:pPr lvl="0"/>
            <a:fld id="{86CB4B4D-7CA3-9044-876B-883B54F8677D}" type="slidenum">
              <a:rPr lang="uk-UA" smtClean="0"/>
              <a:t>2</a:t>
            </a:fld>
            <a:endParaRPr lang="uk-UA" dirty="0"/>
          </a:p>
        </p:txBody>
      </p:sp>
      <p:sp>
        <p:nvSpPr>
          <p:cNvPr id="4" name="Content Placeholder 3"/>
          <p:cNvSpPr>
            <a:spLocks noGrp="1"/>
          </p:cNvSpPr>
          <p:nvPr>
            <p:ph sz="quarter" idx="11"/>
          </p:nvPr>
        </p:nvSpPr>
        <p:spPr>
          <a:xfrm>
            <a:off x="2057400" y="304800"/>
            <a:ext cx="4953000" cy="533400"/>
          </a:xfrm>
        </p:spPr>
        <p:txBody>
          <a:bodyPr/>
          <a:lstStyle/>
          <a:p>
            <a:pPr lvl="0">
              <a:spcBef>
                <a:spcPts val="0"/>
              </a:spcBef>
              <a:buSzTx/>
              <a:defRPr/>
            </a:pPr>
            <a:r>
              <a:rPr lang="en-US" dirty="0"/>
              <a:t>VC/WG Day Organization</a:t>
            </a:r>
          </a:p>
        </p:txBody>
      </p:sp>
    </p:spTree>
    <p:extLst>
      <p:ext uri="{BB962C8B-B14F-4D97-AF65-F5344CB8AC3E}">
        <p14:creationId xmlns:p14="http://schemas.microsoft.com/office/powerpoint/2010/main" val="1974323787"/>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2"/>
          </p:nvPr>
        </p:nvSpPr>
        <p:spPr/>
        <p:txBody>
          <a:bodyPr/>
          <a:lstStyle/>
          <a:p>
            <a:pPr lvl="0"/>
            <a:fld id="{86CB4B4D-7CA3-9044-876B-883B54F8677D}" type="slidenum">
              <a:rPr lang="uk-UA" smtClean="0"/>
              <a:t>3</a:t>
            </a:fld>
            <a:endParaRPr lang="uk-UA" dirty="0"/>
          </a:p>
        </p:txBody>
      </p:sp>
      <p:sp>
        <p:nvSpPr>
          <p:cNvPr id="4" name="Content Placeholder 3"/>
          <p:cNvSpPr>
            <a:spLocks noGrp="1"/>
          </p:cNvSpPr>
          <p:nvPr>
            <p:ph sz="quarter" idx="11"/>
          </p:nvPr>
        </p:nvSpPr>
        <p:spPr>
          <a:xfrm>
            <a:off x="2057400" y="304800"/>
            <a:ext cx="4953000" cy="533400"/>
          </a:xfrm>
        </p:spPr>
        <p:txBody>
          <a:bodyPr/>
          <a:lstStyle/>
          <a:p>
            <a:pPr lvl="0">
              <a:spcBef>
                <a:spcPts val="0"/>
              </a:spcBef>
              <a:buSzTx/>
              <a:defRPr/>
            </a:pPr>
            <a:r>
              <a:rPr lang="en-US" dirty="0"/>
              <a:t>VC/WG Day Content</a:t>
            </a:r>
          </a:p>
        </p:txBody>
      </p:sp>
      <p:graphicFrame>
        <p:nvGraphicFramePr>
          <p:cNvPr id="6" name="Espace réservé du contenu 5"/>
          <p:cNvGraphicFramePr>
            <a:graphicFrameLocks noGrp="1"/>
          </p:cNvGraphicFramePr>
          <p:nvPr>
            <p:ph sz="quarter" idx="10"/>
            <p:extLst>
              <p:ext uri="{D42A27DB-BD31-4B8C-83A1-F6EECF244321}">
                <p14:modId xmlns:p14="http://schemas.microsoft.com/office/powerpoint/2010/main" val="2671774986"/>
              </p:ext>
            </p:extLst>
          </p:nvPr>
        </p:nvGraphicFramePr>
        <p:xfrm>
          <a:off x="457200" y="1524000"/>
          <a:ext cx="8153399" cy="2560320"/>
        </p:xfrm>
        <a:graphic>
          <a:graphicData uri="http://schemas.openxmlformats.org/drawingml/2006/table">
            <a:tbl>
              <a:tblPr firstRow="1" firstCol="1" bandRow="1">
                <a:tableStyleId>{5940675A-B579-460E-94D1-54222C63F5DA}</a:tableStyleId>
              </a:tblPr>
              <a:tblGrid>
                <a:gridCol w="1143000"/>
                <a:gridCol w="2667000"/>
                <a:gridCol w="1899010"/>
                <a:gridCol w="2444389"/>
              </a:tblGrid>
              <a:tr h="166088">
                <a:tc>
                  <a:txBody>
                    <a:bodyPr/>
                    <a:lstStyle/>
                    <a:p>
                      <a:pPr>
                        <a:spcAft>
                          <a:spcPts val="300"/>
                        </a:spcAft>
                      </a:pPr>
                      <a:r>
                        <a:rPr lang="en-US" sz="1400" dirty="0">
                          <a:effectLst/>
                        </a:rPr>
                        <a:t> </a:t>
                      </a:r>
                      <a:endParaRPr lang="fr-FR" sz="1400" dirty="0">
                        <a:effectLst/>
                        <a:latin typeface="Calibri"/>
                        <a:ea typeface="Calibri"/>
                        <a:cs typeface="Times New Roman"/>
                      </a:endParaRPr>
                    </a:p>
                  </a:txBody>
                  <a:tcPr marL="67945" marR="67945" marT="0" marB="0">
                    <a:solidFill>
                      <a:srgbClr val="DAEEF3"/>
                    </a:solidFill>
                  </a:tcPr>
                </a:tc>
                <a:tc>
                  <a:txBody>
                    <a:bodyPr/>
                    <a:lstStyle/>
                    <a:p>
                      <a:pPr algn="l">
                        <a:spcAft>
                          <a:spcPts val="300"/>
                        </a:spcAft>
                      </a:pPr>
                      <a:r>
                        <a:rPr lang="en-US" sz="1400" dirty="0">
                          <a:effectLst/>
                        </a:rPr>
                        <a:t>Topic</a:t>
                      </a:r>
                      <a:endParaRPr lang="fr-FR" sz="1400" dirty="0">
                        <a:effectLst/>
                        <a:latin typeface="Calibri"/>
                        <a:ea typeface="Calibri"/>
                        <a:cs typeface="Times New Roman"/>
                      </a:endParaRPr>
                    </a:p>
                  </a:txBody>
                  <a:tcPr marL="67945" marR="67945" marT="0" marB="0">
                    <a:solidFill>
                      <a:srgbClr val="DAEEF3"/>
                    </a:solidFill>
                  </a:tcPr>
                </a:tc>
                <a:tc>
                  <a:txBody>
                    <a:bodyPr/>
                    <a:lstStyle/>
                    <a:p>
                      <a:pPr algn="ctr">
                        <a:spcAft>
                          <a:spcPts val="300"/>
                        </a:spcAft>
                      </a:pPr>
                      <a:r>
                        <a:rPr lang="en-US" sz="1400" dirty="0">
                          <a:effectLst/>
                        </a:rPr>
                        <a:t>Moderator</a:t>
                      </a:r>
                      <a:endParaRPr lang="fr-FR" sz="1400" dirty="0">
                        <a:effectLst/>
                        <a:latin typeface="Calibri"/>
                        <a:ea typeface="Calibri"/>
                        <a:cs typeface="Times New Roman"/>
                      </a:endParaRPr>
                    </a:p>
                  </a:txBody>
                  <a:tcPr marL="67945" marR="67945" marT="0" marB="0">
                    <a:solidFill>
                      <a:srgbClr val="DAEEF3"/>
                    </a:solidFill>
                  </a:tcPr>
                </a:tc>
                <a:tc>
                  <a:txBody>
                    <a:bodyPr/>
                    <a:lstStyle/>
                    <a:p>
                      <a:pPr algn="ctr">
                        <a:spcAft>
                          <a:spcPts val="300"/>
                        </a:spcAft>
                      </a:pPr>
                      <a:r>
                        <a:rPr lang="en-US" sz="1400" dirty="0">
                          <a:effectLst/>
                        </a:rPr>
                        <a:t>Contributors</a:t>
                      </a:r>
                      <a:endParaRPr lang="fr-FR" sz="1400" dirty="0">
                        <a:effectLst/>
                        <a:latin typeface="Calibri"/>
                        <a:ea typeface="Calibri"/>
                        <a:cs typeface="Times New Roman"/>
                      </a:endParaRPr>
                    </a:p>
                  </a:txBody>
                  <a:tcPr marL="67945" marR="67945" marT="0" marB="0">
                    <a:solidFill>
                      <a:srgbClr val="DAEEF3"/>
                    </a:solidFill>
                  </a:tcPr>
                </a:tc>
              </a:tr>
              <a:tr h="166088">
                <a:tc>
                  <a:txBody>
                    <a:bodyPr/>
                    <a:lstStyle/>
                    <a:p>
                      <a:pPr>
                        <a:spcAft>
                          <a:spcPts val="300"/>
                        </a:spcAft>
                      </a:pPr>
                      <a:r>
                        <a:rPr lang="en-US" sz="1400" dirty="0">
                          <a:effectLst/>
                        </a:rPr>
                        <a:t>09:00-10:30</a:t>
                      </a:r>
                      <a:endParaRPr lang="fr-FR" sz="1400" dirty="0">
                        <a:effectLst/>
                        <a:latin typeface="Calibri"/>
                        <a:ea typeface="Calibri"/>
                        <a:cs typeface="Times New Roman"/>
                      </a:endParaRPr>
                    </a:p>
                  </a:txBody>
                  <a:tcPr marL="67945" marR="67945" marT="0" marB="0">
                    <a:solidFill>
                      <a:srgbClr val="FDE9D9"/>
                    </a:solidFill>
                  </a:tcPr>
                </a:tc>
                <a:tc>
                  <a:txBody>
                    <a:bodyPr/>
                    <a:lstStyle/>
                    <a:p>
                      <a:pPr algn="l">
                        <a:spcAft>
                          <a:spcPts val="300"/>
                        </a:spcAft>
                      </a:pPr>
                      <a:r>
                        <a:rPr lang="en-US" sz="1400" dirty="0">
                          <a:effectLst/>
                        </a:rPr>
                        <a:t>Carbon Strategy Action items</a:t>
                      </a:r>
                      <a:endParaRPr lang="fr-FR" sz="1400" dirty="0">
                        <a:effectLst/>
                        <a:latin typeface="Calibri"/>
                        <a:ea typeface="Calibri"/>
                        <a:cs typeface="Times New Roman"/>
                      </a:endParaRPr>
                    </a:p>
                  </a:txBody>
                  <a:tcPr marL="67945" marR="67945" marT="0" marB="0">
                    <a:solidFill>
                      <a:srgbClr val="FDE9D9"/>
                    </a:solidFill>
                  </a:tcPr>
                </a:tc>
                <a:tc>
                  <a:txBody>
                    <a:bodyPr/>
                    <a:lstStyle/>
                    <a:p>
                      <a:pPr algn="ctr">
                        <a:spcAft>
                          <a:spcPts val="300"/>
                        </a:spcAft>
                      </a:pPr>
                      <a:r>
                        <a:rPr lang="en-US" sz="1400" dirty="0">
                          <a:effectLst/>
                        </a:rPr>
                        <a:t>Dowell</a:t>
                      </a:r>
                      <a:endParaRPr lang="fr-FR" sz="1400" dirty="0">
                        <a:effectLst/>
                        <a:latin typeface="Calibri"/>
                        <a:ea typeface="Calibri"/>
                        <a:cs typeface="Times New Roman"/>
                      </a:endParaRPr>
                    </a:p>
                  </a:txBody>
                  <a:tcPr marL="67945" marR="67945" marT="0" marB="0">
                    <a:solidFill>
                      <a:srgbClr val="FDE9D9"/>
                    </a:solidFill>
                  </a:tcPr>
                </a:tc>
                <a:tc>
                  <a:txBody>
                    <a:bodyPr/>
                    <a:lstStyle/>
                    <a:p>
                      <a:pPr algn="ctr">
                        <a:spcAft>
                          <a:spcPts val="300"/>
                        </a:spcAft>
                      </a:pPr>
                      <a:r>
                        <a:rPr lang="en-US" sz="1400" dirty="0">
                          <a:effectLst/>
                        </a:rPr>
                        <a:t>All VCs </a:t>
                      </a:r>
                      <a:r>
                        <a:rPr lang="en-US" sz="1400" dirty="0" smtClean="0">
                          <a:effectLst/>
                        </a:rPr>
                        <a:t>&amp; </a:t>
                      </a:r>
                      <a:r>
                        <a:rPr lang="en-US" sz="1400" dirty="0">
                          <a:effectLst/>
                        </a:rPr>
                        <a:t>WGs</a:t>
                      </a:r>
                      <a:endParaRPr lang="fr-FR" sz="1400" dirty="0">
                        <a:effectLst/>
                        <a:latin typeface="Calibri"/>
                        <a:ea typeface="Calibri"/>
                        <a:cs typeface="Times New Roman"/>
                      </a:endParaRPr>
                    </a:p>
                  </a:txBody>
                  <a:tcPr marL="67945" marR="67945" marT="0" marB="0">
                    <a:solidFill>
                      <a:srgbClr val="FDE9D9"/>
                    </a:solidFill>
                  </a:tcPr>
                </a:tc>
              </a:tr>
              <a:tr h="166088">
                <a:tc>
                  <a:txBody>
                    <a:bodyPr/>
                    <a:lstStyle/>
                    <a:p>
                      <a:pPr>
                        <a:spcAft>
                          <a:spcPts val="300"/>
                        </a:spcAft>
                      </a:pPr>
                      <a:r>
                        <a:rPr lang="en-US" sz="1400" dirty="0">
                          <a:effectLst/>
                        </a:rPr>
                        <a:t>10:30-11:00</a:t>
                      </a:r>
                      <a:endParaRPr lang="fr-FR" sz="1400" dirty="0">
                        <a:effectLst/>
                        <a:latin typeface="Calibri"/>
                        <a:ea typeface="Calibri"/>
                        <a:cs typeface="Times New Roman"/>
                      </a:endParaRPr>
                    </a:p>
                  </a:txBody>
                  <a:tcPr marL="67945" marR="67945" marT="0" marB="0">
                    <a:solidFill>
                      <a:srgbClr val="DAEEF3"/>
                    </a:solidFill>
                  </a:tcPr>
                </a:tc>
                <a:tc>
                  <a:txBody>
                    <a:bodyPr/>
                    <a:lstStyle/>
                    <a:p>
                      <a:pPr algn="l">
                        <a:spcAft>
                          <a:spcPts val="300"/>
                        </a:spcAft>
                      </a:pPr>
                      <a:r>
                        <a:rPr lang="en-US" sz="1400" dirty="0">
                          <a:effectLst/>
                        </a:rPr>
                        <a:t>Coffee/tea break</a:t>
                      </a:r>
                      <a:endParaRPr lang="fr-FR" sz="1400" dirty="0">
                        <a:effectLst/>
                        <a:latin typeface="Calibri"/>
                        <a:ea typeface="Calibri"/>
                        <a:cs typeface="Times New Roman"/>
                      </a:endParaRPr>
                    </a:p>
                  </a:txBody>
                  <a:tcPr marL="67945" marR="67945" marT="0" marB="0">
                    <a:solidFill>
                      <a:srgbClr val="DAEEF3"/>
                    </a:solidFill>
                  </a:tcPr>
                </a:tc>
                <a:tc>
                  <a:txBody>
                    <a:bodyPr/>
                    <a:lstStyle/>
                    <a:p>
                      <a:pPr algn="ctr">
                        <a:spcAft>
                          <a:spcPts val="300"/>
                        </a:spcAft>
                      </a:pPr>
                      <a:r>
                        <a:rPr lang="en-US" sz="1400" dirty="0">
                          <a:effectLst/>
                        </a:rPr>
                        <a:t> </a:t>
                      </a:r>
                      <a:endParaRPr lang="fr-FR" sz="1400" dirty="0">
                        <a:effectLst/>
                        <a:latin typeface="Calibri"/>
                        <a:ea typeface="Calibri"/>
                        <a:cs typeface="Times New Roman"/>
                      </a:endParaRPr>
                    </a:p>
                  </a:txBody>
                  <a:tcPr marL="67945" marR="67945" marT="0" marB="0">
                    <a:solidFill>
                      <a:srgbClr val="DAEEF3"/>
                    </a:solidFill>
                  </a:tcPr>
                </a:tc>
                <a:tc>
                  <a:txBody>
                    <a:bodyPr/>
                    <a:lstStyle/>
                    <a:p>
                      <a:pPr algn="ctr">
                        <a:spcAft>
                          <a:spcPts val="300"/>
                        </a:spcAft>
                      </a:pPr>
                      <a:r>
                        <a:rPr lang="en-US" sz="1400" dirty="0">
                          <a:effectLst/>
                        </a:rPr>
                        <a:t> </a:t>
                      </a:r>
                      <a:endParaRPr lang="fr-FR" sz="1400" dirty="0">
                        <a:effectLst/>
                        <a:latin typeface="Calibri"/>
                        <a:ea typeface="Calibri"/>
                        <a:cs typeface="Times New Roman"/>
                      </a:endParaRPr>
                    </a:p>
                  </a:txBody>
                  <a:tcPr marL="67945" marR="67945" marT="0" marB="0">
                    <a:solidFill>
                      <a:srgbClr val="DAEEF3"/>
                    </a:solidFill>
                  </a:tcPr>
                </a:tc>
              </a:tr>
              <a:tr h="166088">
                <a:tc>
                  <a:txBody>
                    <a:bodyPr/>
                    <a:lstStyle/>
                    <a:p>
                      <a:pPr>
                        <a:spcAft>
                          <a:spcPts val="300"/>
                        </a:spcAft>
                      </a:pPr>
                      <a:r>
                        <a:rPr lang="en-US" sz="1400" dirty="0">
                          <a:effectLst/>
                        </a:rPr>
                        <a:t>11:00-12:30</a:t>
                      </a:r>
                      <a:endParaRPr lang="fr-FR" sz="1400" dirty="0">
                        <a:effectLst/>
                        <a:latin typeface="Calibri"/>
                        <a:ea typeface="Calibri"/>
                        <a:cs typeface="Times New Roman"/>
                      </a:endParaRPr>
                    </a:p>
                  </a:txBody>
                  <a:tcPr marL="67945" marR="67945" marT="0" marB="0">
                    <a:solidFill>
                      <a:srgbClr val="FDE9D9"/>
                    </a:solidFill>
                  </a:tcPr>
                </a:tc>
                <a:tc>
                  <a:txBody>
                    <a:bodyPr/>
                    <a:lstStyle/>
                    <a:p>
                      <a:pPr algn="l">
                        <a:spcAft>
                          <a:spcPts val="300"/>
                        </a:spcAft>
                      </a:pPr>
                      <a:r>
                        <a:rPr lang="en-US" sz="1400" dirty="0">
                          <a:effectLst/>
                        </a:rPr>
                        <a:t>Carbon Strategy (cont’d)</a:t>
                      </a:r>
                      <a:endParaRPr lang="fr-FR" sz="1400" dirty="0">
                        <a:effectLst/>
                        <a:latin typeface="Calibri"/>
                        <a:ea typeface="Calibri"/>
                        <a:cs typeface="Times New Roman"/>
                      </a:endParaRPr>
                    </a:p>
                  </a:txBody>
                  <a:tcPr marL="67945" marR="67945" marT="0" marB="0">
                    <a:solidFill>
                      <a:srgbClr val="FDE9D9"/>
                    </a:solidFill>
                  </a:tcPr>
                </a:tc>
                <a:tc>
                  <a:txBody>
                    <a:bodyPr/>
                    <a:lstStyle/>
                    <a:p>
                      <a:pPr algn="ctr">
                        <a:spcAft>
                          <a:spcPts val="300"/>
                        </a:spcAft>
                      </a:pPr>
                      <a:r>
                        <a:rPr lang="en-US" sz="1400" dirty="0">
                          <a:effectLst/>
                        </a:rPr>
                        <a:t>Dowell</a:t>
                      </a:r>
                      <a:endParaRPr lang="fr-FR" sz="1400" dirty="0">
                        <a:effectLst/>
                        <a:latin typeface="Calibri"/>
                        <a:ea typeface="Calibri"/>
                        <a:cs typeface="Times New Roman"/>
                      </a:endParaRPr>
                    </a:p>
                  </a:txBody>
                  <a:tcPr marL="67945" marR="67945" marT="0" marB="0">
                    <a:solidFill>
                      <a:srgbClr val="FDE9D9"/>
                    </a:solidFill>
                  </a:tcPr>
                </a:tc>
                <a:tc>
                  <a:txBody>
                    <a:bodyPr/>
                    <a:lstStyle/>
                    <a:p>
                      <a:pPr algn="ctr">
                        <a:spcAft>
                          <a:spcPts val="300"/>
                        </a:spcAft>
                      </a:pPr>
                      <a:r>
                        <a:rPr lang="en-US" sz="1400" dirty="0">
                          <a:effectLst/>
                        </a:rPr>
                        <a:t>All VCs </a:t>
                      </a:r>
                      <a:r>
                        <a:rPr lang="en-US" sz="1400" dirty="0" smtClean="0">
                          <a:effectLst/>
                        </a:rPr>
                        <a:t>&amp; </a:t>
                      </a:r>
                      <a:r>
                        <a:rPr lang="en-US" sz="1400" dirty="0">
                          <a:effectLst/>
                        </a:rPr>
                        <a:t>WGs</a:t>
                      </a:r>
                      <a:endParaRPr lang="fr-FR" sz="1400" dirty="0">
                        <a:effectLst/>
                        <a:latin typeface="Calibri"/>
                        <a:ea typeface="Calibri"/>
                        <a:cs typeface="Times New Roman"/>
                      </a:endParaRPr>
                    </a:p>
                  </a:txBody>
                  <a:tcPr marL="67945" marR="67945" marT="0" marB="0">
                    <a:solidFill>
                      <a:srgbClr val="FDE9D9"/>
                    </a:solidFill>
                  </a:tcPr>
                </a:tc>
              </a:tr>
              <a:tr h="166088">
                <a:tc>
                  <a:txBody>
                    <a:bodyPr/>
                    <a:lstStyle/>
                    <a:p>
                      <a:pPr>
                        <a:spcAft>
                          <a:spcPts val="300"/>
                        </a:spcAft>
                      </a:pPr>
                      <a:r>
                        <a:rPr lang="en-US" sz="1400" dirty="0">
                          <a:effectLst/>
                        </a:rPr>
                        <a:t>12:30-13:30</a:t>
                      </a:r>
                      <a:endParaRPr lang="fr-FR" sz="1400" dirty="0">
                        <a:effectLst/>
                        <a:latin typeface="Calibri"/>
                        <a:ea typeface="Calibri"/>
                        <a:cs typeface="Times New Roman"/>
                      </a:endParaRPr>
                    </a:p>
                  </a:txBody>
                  <a:tcPr marL="67945" marR="67945" marT="0" marB="0">
                    <a:solidFill>
                      <a:srgbClr val="DAEEF3"/>
                    </a:solidFill>
                  </a:tcPr>
                </a:tc>
                <a:tc>
                  <a:txBody>
                    <a:bodyPr/>
                    <a:lstStyle/>
                    <a:p>
                      <a:pPr algn="l">
                        <a:spcAft>
                          <a:spcPts val="300"/>
                        </a:spcAft>
                      </a:pPr>
                      <a:r>
                        <a:rPr lang="en-US" sz="1400" dirty="0">
                          <a:effectLst/>
                        </a:rPr>
                        <a:t>Lunch</a:t>
                      </a:r>
                      <a:endParaRPr lang="fr-FR" sz="1400" dirty="0">
                        <a:effectLst/>
                        <a:latin typeface="Calibri"/>
                        <a:ea typeface="Calibri"/>
                        <a:cs typeface="Times New Roman"/>
                      </a:endParaRPr>
                    </a:p>
                  </a:txBody>
                  <a:tcPr marL="67945" marR="67945" marT="0" marB="0">
                    <a:solidFill>
                      <a:srgbClr val="DAEEF3"/>
                    </a:solidFill>
                  </a:tcPr>
                </a:tc>
                <a:tc>
                  <a:txBody>
                    <a:bodyPr/>
                    <a:lstStyle/>
                    <a:p>
                      <a:pPr algn="ctr">
                        <a:spcAft>
                          <a:spcPts val="300"/>
                        </a:spcAft>
                      </a:pPr>
                      <a:r>
                        <a:rPr lang="en-US" sz="1400" dirty="0">
                          <a:effectLst/>
                        </a:rPr>
                        <a:t> </a:t>
                      </a:r>
                      <a:endParaRPr lang="fr-FR" sz="1400" dirty="0">
                        <a:effectLst/>
                        <a:latin typeface="Calibri"/>
                        <a:ea typeface="Calibri"/>
                        <a:cs typeface="Times New Roman"/>
                      </a:endParaRPr>
                    </a:p>
                  </a:txBody>
                  <a:tcPr marL="67945" marR="67945" marT="0" marB="0">
                    <a:solidFill>
                      <a:srgbClr val="DAEEF3"/>
                    </a:solidFill>
                  </a:tcPr>
                </a:tc>
                <a:tc>
                  <a:txBody>
                    <a:bodyPr/>
                    <a:lstStyle/>
                    <a:p>
                      <a:pPr algn="ctr">
                        <a:spcAft>
                          <a:spcPts val="300"/>
                        </a:spcAft>
                      </a:pPr>
                      <a:r>
                        <a:rPr lang="en-US" sz="1400" dirty="0">
                          <a:effectLst/>
                        </a:rPr>
                        <a:t> </a:t>
                      </a:r>
                      <a:endParaRPr lang="fr-FR" sz="1400" dirty="0">
                        <a:effectLst/>
                        <a:latin typeface="Calibri"/>
                        <a:ea typeface="Calibri"/>
                        <a:cs typeface="Times New Roman"/>
                      </a:endParaRPr>
                    </a:p>
                  </a:txBody>
                  <a:tcPr marL="67945" marR="67945" marT="0" marB="0">
                    <a:solidFill>
                      <a:srgbClr val="DAEEF3"/>
                    </a:solidFill>
                  </a:tcPr>
                </a:tc>
              </a:tr>
              <a:tr h="166088">
                <a:tc>
                  <a:txBody>
                    <a:bodyPr/>
                    <a:lstStyle/>
                    <a:p>
                      <a:pPr>
                        <a:spcAft>
                          <a:spcPts val="300"/>
                        </a:spcAft>
                      </a:pPr>
                      <a:r>
                        <a:rPr lang="en-US" sz="1400" dirty="0">
                          <a:effectLst/>
                        </a:rPr>
                        <a:t>13:30-14:30</a:t>
                      </a:r>
                      <a:endParaRPr lang="fr-FR" sz="1400" dirty="0">
                        <a:effectLst/>
                        <a:latin typeface="Calibri"/>
                        <a:ea typeface="Calibri"/>
                        <a:cs typeface="Times New Roman"/>
                      </a:endParaRPr>
                    </a:p>
                  </a:txBody>
                  <a:tcPr marL="67945" marR="67945" marT="0" marB="0">
                    <a:solidFill>
                      <a:srgbClr val="FDE9D9"/>
                    </a:solidFill>
                  </a:tcPr>
                </a:tc>
                <a:tc>
                  <a:txBody>
                    <a:bodyPr/>
                    <a:lstStyle/>
                    <a:p>
                      <a:pPr algn="l">
                        <a:spcAft>
                          <a:spcPts val="300"/>
                        </a:spcAft>
                      </a:pPr>
                      <a:r>
                        <a:rPr lang="en-US" sz="1400" dirty="0">
                          <a:effectLst/>
                        </a:rPr>
                        <a:t>Harmonizing Cal/Val activities</a:t>
                      </a:r>
                      <a:endParaRPr lang="fr-FR" sz="1400" dirty="0">
                        <a:effectLst/>
                        <a:latin typeface="Calibri"/>
                        <a:ea typeface="Calibri"/>
                        <a:cs typeface="Times New Roman"/>
                      </a:endParaRPr>
                    </a:p>
                  </a:txBody>
                  <a:tcPr marL="67945" marR="67945" marT="0" marB="0">
                    <a:solidFill>
                      <a:srgbClr val="FDE9D9"/>
                    </a:solidFill>
                  </a:tcPr>
                </a:tc>
                <a:tc>
                  <a:txBody>
                    <a:bodyPr/>
                    <a:lstStyle/>
                    <a:p>
                      <a:pPr algn="ctr">
                        <a:spcAft>
                          <a:spcPts val="300"/>
                        </a:spcAft>
                      </a:pPr>
                      <a:r>
                        <a:rPr lang="en-US" sz="1400" dirty="0" err="1" smtClean="0">
                          <a:effectLst/>
                        </a:rPr>
                        <a:t>DiGiacomo</a:t>
                      </a:r>
                      <a:r>
                        <a:rPr lang="en-US" sz="1400" dirty="0" smtClean="0">
                          <a:effectLst/>
                        </a:rPr>
                        <a:t> (OCR-VC) &amp; Escudier (OST-VC)</a:t>
                      </a:r>
                      <a:endParaRPr lang="fr-FR" sz="1400" dirty="0">
                        <a:effectLst/>
                        <a:latin typeface="Calibri"/>
                        <a:ea typeface="Calibri"/>
                        <a:cs typeface="Times New Roman"/>
                      </a:endParaRPr>
                    </a:p>
                  </a:txBody>
                  <a:tcPr marL="67945" marR="67945" marT="0" marB="0">
                    <a:solidFill>
                      <a:srgbClr val="FDE9D9"/>
                    </a:solidFill>
                  </a:tcPr>
                </a:tc>
                <a:tc>
                  <a:txBody>
                    <a:bodyPr/>
                    <a:lstStyle/>
                    <a:p>
                      <a:pPr algn="ctr">
                        <a:spcAft>
                          <a:spcPts val="300"/>
                        </a:spcAft>
                      </a:pPr>
                      <a:r>
                        <a:rPr lang="en-US" sz="1400" dirty="0">
                          <a:effectLst/>
                        </a:rPr>
                        <a:t>All VCs </a:t>
                      </a:r>
                      <a:r>
                        <a:rPr lang="en-US" sz="1400" dirty="0" smtClean="0">
                          <a:effectLst/>
                        </a:rPr>
                        <a:t>&amp; </a:t>
                      </a:r>
                      <a:r>
                        <a:rPr lang="en-US" sz="1400" dirty="0">
                          <a:effectLst/>
                        </a:rPr>
                        <a:t>WGs</a:t>
                      </a:r>
                      <a:endParaRPr lang="fr-FR" sz="1400" dirty="0">
                        <a:effectLst/>
                        <a:latin typeface="Calibri"/>
                        <a:ea typeface="Calibri"/>
                        <a:cs typeface="Times New Roman"/>
                      </a:endParaRPr>
                    </a:p>
                  </a:txBody>
                  <a:tcPr marL="67945" marR="67945" marT="0" marB="0">
                    <a:solidFill>
                      <a:srgbClr val="FDE9D9"/>
                    </a:solidFill>
                  </a:tcPr>
                </a:tc>
              </a:tr>
              <a:tr h="332176">
                <a:tc>
                  <a:txBody>
                    <a:bodyPr/>
                    <a:lstStyle/>
                    <a:p>
                      <a:pPr>
                        <a:spcAft>
                          <a:spcPts val="300"/>
                        </a:spcAft>
                      </a:pPr>
                      <a:r>
                        <a:rPr lang="en-US" sz="1400" dirty="0">
                          <a:effectLst/>
                        </a:rPr>
                        <a:t>14:30-15:30</a:t>
                      </a:r>
                      <a:endParaRPr lang="fr-FR" sz="1400" dirty="0">
                        <a:effectLst/>
                        <a:latin typeface="Calibri"/>
                        <a:ea typeface="Calibri"/>
                        <a:cs typeface="Times New Roman"/>
                      </a:endParaRPr>
                    </a:p>
                  </a:txBody>
                  <a:tcPr marL="67945" marR="67945" marT="0" marB="0">
                    <a:solidFill>
                      <a:srgbClr val="DAEEF3"/>
                    </a:solidFill>
                  </a:tcPr>
                </a:tc>
                <a:tc>
                  <a:txBody>
                    <a:bodyPr/>
                    <a:lstStyle/>
                    <a:p>
                      <a:pPr algn="l">
                        <a:spcAft>
                          <a:spcPts val="300"/>
                        </a:spcAft>
                      </a:pPr>
                      <a:r>
                        <a:rPr lang="en-US" sz="1400" dirty="0">
                          <a:effectLst/>
                        </a:rPr>
                        <a:t>Connected Data Assets and coordination of data exchange</a:t>
                      </a:r>
                      <a:endParaRPr lang="fr-FR" sz="1400" dirty="0">
                        <a:effectLst/>
                        <a:latin typeface="Calibri"/>
                        <a:ea typeface="Calibri"/>
                        <a:cs typeface="Times New Roman"/>
                      </a:endParaRPr>
                    </a:p>
                  </a:txBody>
                  <a:tcPr marL="67945" marR="67945" marT="0" marB="0">
                    <a:solidFill>
                      <a:srgbClr val="DAEEF3"/>
                    </a:solidFill>
                  </a:tcPr>
                </a:tc>
                <a:tc>
                  <a:txBody>
                    <a:bodyPr/>
                    <a:lstStyle/>
                    <a:p>
                      <a:pPr algn="ctr">
                        <a:spcAft>
                          <a:spcPts val="300"/>
                        </a:spcAft>
                      </a:pPr>
                      <a:r>
                        <a:rPr lang="en-US" sz="1400" dirty="0">
                          <a:effectLst/>
                        </a:rPr>
                        <a:t>Mitchell </a:t>
                      </a:r>
                      <a:r>
                        <a:rPr lang="en-US" sz="1400" dirty="0" smtClean="0">
                          <a:effectLst/>
                        </a:rPr>
                        <a:t>(WGISS) </a:t>
                      </a:r>
                      <a:r>
                        <a:rPr lang="en-US" sz="1400" dirty="0" smtClean="0">
                          <a:effectLst/>
                        </a:rPr>
                        <a:t>&amp;</a:t>
                      </a:r>
                      <a:r>
                        <a:rPr lang="en-US" sz="1400" dirty="0" smtClean="0">
                          <a:effectLst/>
                        </a:rPr>
                        <a:t/>
                      </a:r>
                      <a:br>
                        <a:rPr lang="en-US" sz="1400" dirty="0" smtClean="0">
                          <a:effectLst/>
                        </a:rPr>
                      </a:br>
                      <a:r>
                        <a:rPr lang="en-US" sz="1400" dirty="0" smtClean="0">
                          <a:effectLst/>
                        </a:rPr>
                        <a:t>Casey (SST-VC)</a:t>
                      </a:r>
                      <a:endParaRPr lang="fr-FR" sz="1400" dirty="0">
                        <a:effectLst/>
                        <a:latin typeface="Calibri"/>
                        <a:ea typeface="Calibri"/>
                        <a:cs typeface="Times New Roman"/>
                      </a:endParaRPr>
                    </a:p>
                  </a:txBody>
                  <a:tcPr marL="67945" marR="67945" marT="0" marB="0">
                    <a:solidFill>
                      <a:srgbClr val="DAEEF3"/>
                    </a:solidFill>
                  </a:tcPr>
                </a:tc>
                <a:tc>
                  <a:txBody>
                    <a:bodyPr/>
                    <a:lstStyle/>
                    <a:p>
                      <a:pPr algn="ctr">
                        <a:spcAft>
                          <a:spcPts val="300"/>
                        </a:spcAft>
                      </a:pPr>
                      <a:r>
                        <a:rPr lang="en-US" sz="1400" dirty="0">
                          <a:effectLst/>
                        </a:rPr>
                        <a:t>All VCs </a:t>
                      </a:r>
                      <a:r>
                        <a:rPr lang="en-US" sz="1400" dirty="0" smtClean="0">
                          <a:effectLst/>
                        </a:rPr>
                        <a:t>&amp; </a:t>
                      </a:r>
                      <a:r>
                        <a:rPr lang="en-US" sz="1400" dirty="0">
                          <a:effectLst/>
                        </a:rPr>
                        <a:t>WGs</a:t>
                      </a:r>
                      <a:endParaRPr lang="fr-FR" sz="1400" dirty="0">
                        <a:effectLst/>
                        <a:latin typeface="Calibri"/>
                        <a:ea typeface="Calibri"/>
                        <a:cs typeface="Times New Roman"/>
                      </a:endParaRPr>
                    </a:p>
                  </a:txBody>
                  <a:tcPr marL="67945" marR="67945" marT="0" marB="0">
                    <a:solidFill>
                      <a:srgbClr val="DAEEF3"/>
                    </a:solidFill>
                  </a:tcPr>
                </a:tc>
              </a:tr>
              <a:tr h="166088">
                <a:tc>
                  <a:txBody>
                    <a:bodyPr/>
                    <a:lstStyle/>
                    <a:p>
                      <a:pPr>
                        <a:spcAft>
                          <a:spcPts val="300"/>
                        </a:spcAft>
                      </a:pPr>
                      <a:r>
                        <a:rPr lang="en-US" sz="1400" dirty="0">
                          <a:effectLst/>
                        </a:rPr>
                        <a:t>15:30-16:00</a:t>
                      </a:r>
                      <a:endParaRPr lang="fr-FR" sz="1400" dirty="0">
                        <a:effectLst/>
                        <a:latin typeface="Calibri"/>
                        <a:ea typeface="Calibri"/>
                        <a:cs typeface="Times New Roman"/>
                      </a:endParaRPr>
                    </a:p>
                  </a:txBody>
                  <a:tcPr marL="67945" marR="67945" marT="0" marB="0">
                    <a:solidFill>
                      <a:srgbClr val="FDE9D9"/>
                    </a:solidFill>
                  </a:tcPr>
                </a:tc>
                <a:tc>
                  <a:txBody>
                    <a:bodyPr/>
                    <a:lstStyle/>
                    <a:p>
                      <a:pPr algn="l">
                        <a:spcAft>
                          <a:spcPts val="300"/>
                        </a:spcAft>
                      </a:pPr>
                      <a:r>
                        <a:rPr lang="en-US" sz="1400" dirty="0">
                          <a:effectLst/>
                        </a:rPr>
                        <a:t>Coffee/tea break</a:t>
                      </a:r>
                      <a:endParaRPr lang="fr-FR" sz="1400" dirty="0">
                        <a:effectLst/>
                        <a:latin typeface="Calibri"/>
                        <a:ea typeface="Calibri"/>
                        <a:cs typeface="Times New Roman"/>
                      </a:endParaRPr>
                    </a:p>
                  </a:txBody>
                  <a:tcPr marL="67945" marR="67945" marT="0" marB="0">
                    <a:solidFill>
                      <a:srgbClr val="FDE9D9"/>
                    </a:solidFill>
                  </a:tcPr>
                </a:tc>
                <a:tc>
                  <a:txBody>
                    <a:bodyPr/>
                    <a:lstStyle/>
                    <a:p>
                      <a:pPr algn="ctr">
                        <a:spcAft>
                          <a:spcPts val="300"/>
                        </a:spcAft>
                      </a:pPr>
                      <a:r>
                        <a:rPr lang="en-US" sz="1400" dirty="0">
                          <a:effectLst/>
                        </a:rPr>
                        <a:t> </a:t>
                      </a:r>
                      <a:endParaRPr lang="fr-FR" sz="1400" dirty="0">
                        <a:effectLst/>
                        <a:latin typeface="Calibri"/>
                        <a:ea typeface="Calibri"/>
                        <a:cs typeface="Times New Roman"/>
                      </a:endParaRPr>
                    </a:p>
                  </a:txBody>
                  <a:tcPr marL="67945" marR="67945" marT="0" marB="0">
                    <a:solidFill>
                      <a:srgbClr val="FDE9D9"/>
                    </a:solidFill>
                  </a:tcPr>
                </a:tc>
                <a:tc>
                  <a:txBody>
                    <a:bodyPr/>
                    <a:lstStyle/>
                    <a:p>
                      <a:pPr algn="ctr">
                        <a:spcAft>
                          <a:spcPts val="300"/>
                        </a:spcAft>
                      </a:pPr>
                      <a:r>
                        <a:rPr lang="en-US" sz="1400" dirty="0">
                          <a:effectLst/>
                        </a:rPr>
                        <a:t> </a:t>
                      </a:r>
                      <a:endParaRPr lang="fr-FR" sz="1400" dirty="0">
                        <a:effectLst/>
                        <a:latin typeface="Calibri"/>
                        <a:ea typeface="Calibri"/>
                        <a:cs typeface="Times New Roman"/>
                      </a:endParaRPr>
                    </a:p>
                  </a:txBody>
                  <a:tcPr marL="67945" marR="67945" marT="0" marB="0">
                    <a:solidFill>
                      <a:srgbClr val="FDE9D9"/>
                    </a:solidFill>
                  </a:tcPr>
                </a:tc>
              </a:tr>
              <a:tr h="166088">
                <a:tc>
                  <a:txBody>
                    <a:bodyPr/>
                    <a:lstStyle/>
                    <a:p>
                      <a:pPr>
                        <a:spcAft>
                          <a:spcPts val="300"/>
                        </a:spcAft>
                      </a:pPr>
                      <a:r>
                        <a:rPr lang="en-US" sz="1400" dirty="0">
                          <a:effectLst/>
                        </a:rPr>
                        <a:t>16:00-17:00</a:t>
                      </a:r>
                      <a:endParaRPr lang="fr-FR" sz="1400" dirty="0">
                        <a:effectLst/>
                        <a:latin typeface="Calibri"/>
                        <a:ea typeface="Calibri"/>
                        <a:cs typeface="Times New Roman"/>
                      </a:endParaRPr>
                    </a:p>
                  </a:txBody>
                  <a:tcPr marL="67945" marR="67945" marT="0" marB="0">
                    <a:solidFill>
                      <a:srgbClr val="DAEEF3"/>
                    </a:solidFill>
                  </a:tcPr>
                </a:tc>
                <a:tc>
                  <a:txBody>
                    <a:bodyPr/>
                    <a:lstStyle/>
                    <a:p>
                      <a:pPr algn="l">
                        <a:spcAft>
                          <a:spcPts val="300"/>
                        </a:spcAft>
                      </a:pPr>
                      <a:r>
                        <a:rPr lang="en-US" sz="1400" dirty="0">
                          <a:effectLst/>
                        </a:rPr>
                        <a:t>Market Place (up to 5’ for each group)</a:t>
                      </a:r>
                      <a:endParaRPr lang="fr-FR" sz="1400" dirty="0">
                        <a:effectLst/>
                        <a:latin typeface="Calibri"/>
                        <a:ea typeface="Calibri"/>
                        <a:cs typeface="Times New Roman"/>
                      </a:endParaRPr>
                    </a:p>
                  </a:txBody>
                  <a:tcPr marL="67945" marR="67945" marT="0" marB="0">
                    <a:solidFill>
                      <a:srgbClr val="DAEEF3"/>
                    </a:solidFill>
                  </a:tcPr>
                </a:tc>
                <a:tc>
                  <a:txBody>
                    <a:bodyPr/>
                    <a:lstStyle/>
                    <a:p>
                      <a:pPr algn="ctr">
                        <a:spcAft>
                          <a:spcPts val="300"/>
                        </a:spcAft>
                      </a:pPr>
                      <a:r>
                        <a:rPr lang="en-US" sz="1400" dirty="0">
                          <a:effectLst/>
                        </a:rPr>
                        <a:t>von </a:t>
                      </a:r>
                      <a:r>
                        <a:rPr lang="en-US" sz="1400" dirty="0" err="1" smtClean="0">
                          <a:effectLst/>
                        </a:rPr>
                        <a:t>Bargen</a:t>
                      </a:r>
                      <a:r>
                        <a:rPr lang="en-US" sz="1400" dirty="0" smtClean="0">
                          <a:effectLst/>
                        </a:rPr>
                        <a:t> (WGCV)</a:t>
                      </a:r>
                      <a:endParaRPr lang="fr-FR" sz="1400" dirty="0">
                        <a:effectLst/>
                        <a:latin typeface="Calibri"/>
                        <a:ea typeface="Calibri"/>
                        <a:cs typeface="Times New Roman"/>
                      </a:endParaRPr>
                    </a:p>
                  </a:txBody>
                  <a:tcPr marL="67945" marR="67945" marT="0" marB="0">
                    <a:solidFill>
                      <a:srgbClr val="DAEEF3"/>
                    </a:solidFill>
                  </a:tcPr>
                </a:tc>
                <a:tc>
                  <a:txBody>
                    <a:bodyPr/>
                    <a:lstStyle/>
                    <a:p>
                      <a:pPr algn="ctr">
                        <a:spcAft>
                          <a:spcPts val="300"/>
                        </a:spcAft>
                      </a:pPr>
                      <a:r>
                        <a:rPr lang="en-US" sz="1400" dirty="0">
                          <a:effectLst/>
                        </a:rPr>
                        <a:t>All VCs </a:t>
                      </a:r>
                      <a:r>
                        <a:rPr lang="en-US" sz="1400" dirty="0" smtClean="0">
                          <a:effectLst/>
                        </a:rPr>
                        <a:t>&amp; </a:t>
                      </a:r>
                      <a:r>
                        <a:rPr lang="en-US" sz="1400" dirty="0">
                          <a:effectLst/>
                        </a:rPr>
                        <a:t>WGs on their selected issues</a:t>
                      </a:r>
                      <a:endParaRPr lang="fr-FR" sz="1400" dirty="0">
                        <a:effectLst/>
                        <a:latin typeface="Calibri"/>
                        <a:ea typeface="Calibri"/>
                        <a:cs typeface="Times New Roman"/>
                      </a:endParaRPr>
                    </a:p>
                  </a:txBody>
                  <a:tcPr marL="67945" marR="67945" marT="0" marB="0">
                    <a:solidFill>
                      <a:srgbClr val="DAEEF3"/>
                    </a:solidFill>
                  </a:tcPr>
                </a:tc>
              </a:tr>
            </a:tbl>
          </a:graphicData>
        </a:graphic>
      </p:graphicFrame>
      <p:sp>
        <p:nvSpPr>
          <p:cNvPr id="7" name="ZoneTexte 6"/>
          <p:cNvSpPr txBox="1"/>
          <p:nvPr/>
        </p:nvSpPr>
        <p:spPr>
          <a:xfrm>
            <a:off x="457200" y="4391563"/>
            <a:ext cx="8153400" cy="1323437"/>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285750" indent="-285750" algn="l" rtl="0" latinLnBrk="1" hangingPunct="0">
              <a:buFont typeface="Arial" panose="020B0604020202020204" pitchFamily="34" charset="0"/>
              <a:buChar char="•"/>
            </a:pPr>
            <a:r>
              <a:rPr kumimoji="0" lang="en-US" sz="1600" b="0" i="0" u="none" strike="noStrike" cap="none" spc="0" normalizeH="0" baseline="0" dirty="0" smtClean="0">
                <a:ln>
                  <a:noFill/>
                </a:ln>
                <a:solidFill>
                  <a:srgbClr val="002569"/>
                </a:solidFill>
                <a:effectLst/>
                <a:uFillTx/>
              </a:rPr>
              <a:t>In addition to the meeting report, the ACC-VC will present to the SIT TW </a:t>
            </a:r>
            <a:r>
              <a:rPr lang="en-US" sz="1600" dirty="0" smtClean="0"/>
              <a:t>recent</a:t>
            </a:r>
            <a:br>
              <a:rPr lang="en-US" sz="1600" dirty="0" smtClean="0"/>
            </a:br>
            <a:r>
              <a:rPr lang="en-US" sz="1600" dirty="0" smtClean="0"/>
              <a:t>information compiled by the SST-VC and GHRSST on the impact of a Multi-purpose</a:t>
            </a:r>
            <a:br>
              <a:rPr lang="en-US" sz="1600" dirty="0" smtClean="0"/>
            </a:br>
            <a:r>
              <a:rPr lang="en-US" sz="1600" dirty="0" smtClean="0"/>
              <a:t>Passive </a:t>
            </a:r>
            <a:r>
              <a:rPr lang="en-US" sz="1600" dirty="0"/>
              <a:t>Microwave Constellation</a:t>
            </a:r>
            <a:r>
              <a:rPr kumimoji="0" lang="en-US" sz="1600" b="0" i="0" u="none" strike="noStrike" cap="none" spc="0" normalizeH="0" baseline="0" dirty="0" smtClean="0">
                <a:ln>
                  <a:noFill/>
                </a:ln>
                <a:solidFill>
                  <a:srgbClr val="002569"/>
                </a:solidFill>
                <a:effectLst/>
                <a:uFillTx/>
              </a:rPr>
              <a:t> on operational analyses and forecasts.</a:t>
            </a:r>
          </a:p>
          <a:p>
            <a:pPr marL="285750" indent="-285750" algn="l" rtl="0" latinLnBrk="1" hangingPunct="0">
              <a:buFont typeface="Arial" panose="020B0604020202020204" pitchFamily="34" charset="0"/>
              <a:buChar char="•"/>
            </a:pPr>
            <a:r>
              <a:rPr lang="en-US" sz="1600" dirty="0" smtClean="0"/>
              <a:t>Also the LSI-VC will have several opportunities during the SIT TW to report</a:t>
            </a:r>
            <a:br>
              <a:rPr lang="en-US" sz="1600" dirty="0" smtClean="0"/>
            </a:br>
            <a:r>
              <a:rPr lang="en-US" sz="1600" dirty="0" smtClean="0"/>
              <a:t>on their activities (CARD4L, GEOGLAM requirements, etc.)</a:t>
            </a:r>
            <a:endParaRPr kumimoji="0" lang="en-US" sz="1600" b="0" i="0" u="none" strike="noStrike" cap="none" spc="0" normalizeH="0" baseline="0" dirty="0">
              <a:ln>
                <a:noFill/>
              </a:ln>
              <a:solidFill>
                <a:srgbClr val="002569"/>
              </a:solidFill>
              <a:effectLst/>
              <a:uFillTx/>
            </a:endParaRPr>
          </a:p>
        </p:txBody>
      </p:sp>
    </p:spTree>
    <p:extLst>
      <p:ext uri="{BB962C8B-B14F-4D97-AF65-F5344CB8AC3E}">
        <p14:creationId xmlns:p14="http://schemas.microsoft.com/office/powerpoint/2010/main" val="756279265"/>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contenu 4"/>
          <p:cNvSpPr>
            <a:spLocks noGrp="1"/>
          </p:cNvSpPr>
          <p:nvPr>
            <p:ph sz="quarter" idx="10"/>
          </p:nvPr>
        </p:nvSpPr>
        <p:spPr/>
        <p:txBody>
          <a:bodyPr/>
          <a:lstStyle/>
          <a:p>
            <a:r>
              <a:rPr lang="en-US" dirty="0" smtClean="0"/>
              <a:t>The primary objective of this VC/WG Day is to contribute to a better knowledge and understanding between VCs and WGs</a:t>
            </a:r>
          </a:p>
          <a:p>
            <a:pPr lvl="1"/>
            <a:r>
              <a:rPr lang="en-US" dirty="0" smtClean="0"/>
              <a:t>It will be achieved through the conduct of the whole day in the “workshop style”</a:t>
            </a:r>
          </a:p>
          <a:p>
            <a:pPr lvl="1"/>
            <a:r>
              <a:rPr lang="en-US" dirty="0" smtClean="0"/>
              <a:t>It will also be achieved through direct interaction and networking during the coffee and lunch breaks</a:t>
            </a:r>
          </a:p>
          <a:p>
            <a:r>
              <a:rPr lang="en-US" dirty="0" smtClean="0"/>
              <a:t>The primary expected outcome is in the formulation of clear recommendations and action items that require SIT and/or CEOS Plenary decision</a:t>
            </a:r>
          </a:p>
          <a:p>
            <a:pPr lvl="1"/>
            <a:r>
              <a:rPr lang="en-US" dirty="0" smtClean="0"/>
              <a:t>I invite you to focus on outcomes that require and deserve SIT attention. In other words, if you expect or want something from SIT or CEOS Principals, then it is in your own best interests to make it clear and focus on what you want.</a:t>
            </a:r>
            <a:endParaRPr lang="en-US" dirty="0"/>
          </a:p>
        </p:txBody>
      </p:sp>
      <p:sp>
        <p:nvSpPr>
          <p:cNvPr id="7" name="Espace réservé du contenu 6"/>
          <p:cNvSpPr>
            <a:spLocks noGrp="1"/>
          </p:cNvSpPr>
          <p:nvPr>
            <p:ph sz="quarter" idx="11"/>
          </p:nvPr>
        </p:nvSpPr>
        <p:spPr/>
        <p:txBody>
          <a:bodyPr/>
          <a:lstStyle/>
          <a:p>
            <a:r>
              <a:rPr lang="en-US" dirty="0" smtClean="0"/>
              <a:t>VC/WG Day Objectives</a:t>
            </a:r>
            <a:endParaRPr lang="en-US" dirty="0"/>
          </a:p>
        </p:txBody>
      </p:sp>
      <p:sp>
        <p:nvSpPr>
          <p:cNvPr id="10" name="Slide Number Placeholder 2"/>
          <p:cNvSpPr>
            <a:spLocks noGrp="1"/>
          </p:cNvSpPr>
          <p:nvPr>
            <p:ph type="sldNum" sz="quarter" idx="2"/>
          </p:nvPr>
        </p:nvSpPr>
        <p:spPr>
          <a:xfrm>
            <a:off x="8763000" y="6629400"/>
            <a:ext cx="304800" cy="187285"/>
          </a:xfrm>
        </p:spPr>
        <p:txBody>
          <a:bodyPr/>
          <a:lstStyle/>
          <a:p>
            <a:pPr lvl="0"/>
            <a:fld id="{86CB4B4D-7CA3-9044-876B-883B54F8677D}" type="slidenum">
              <a:rPr lang="uk-UA" smtClean="0"/>
              <a:t>4</a:t>
            </a:fld>
            <a:endParaRPr lang="uk-UA" dirty="0"/>
          </a:p>
        </p:txBody>
      </p:sp>
    </p:spTree>
    <p:extLst>
      <p:ext uri="{BB962C8B-B14F-4D97-AF65-F5344CB8AC3E}">
        <p14:creationId xmlns:p14="http://schemas.microsoft.com/office/powerpoint/2010/main" val="1969566443"/>
      </p:ext>
    </p:extLst>
  </p:cSld>
  <p:clrMapOvr>
    <a:masterClrMapping/>
  </p:clrMapOvr>
  <p:transition spd="med"/>
</p:sld>
</file>

<file path=ppt/theme/theme1.xml><?xml version="1.0" encoding="utf-8"?>
<a:theme xmlns:a="http://schemas.openxmlformats.org/drawingml/2006/main" name="Default">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Default">
      <a:majorFont>
        <a:latin typeface="Helvetica"/>
        <a:ea typeface="Helvetica"/>
        <a:cs typeface="Helvetica"/>
      </a:majorFont>
      <a:minorFont>
        <a:latin typeface="Avenir Roman"/>
        <a:ea typeface="Avenir Roman"/>
        <a:cs typeface="Avenir Roman"/>
      </a:minorFont>
    </a:fontScheme>
    <a:fmtScheme name="Defaul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rgbClr val="FF9A00"/>
          </a:solidFill>
          <a:prstDash val="solid"/>
          <a:bevel/>
        </a:ln>
        <a:effectLst/>
      </a:spPr>
      <a:bodyPr rot="0" spcFirstLastPara="1" vertOverflow="overflow" horzOverflow="overflow" vert="horz" wrap="square" lIns="45719" tIns="45719" rIns="45719" bIns="45719" numCol="1" spcCol="38100" rtlCol="0" anchor="ctr">
        <a:spAutoFit/>
      </a:bodyPr>
      <a:lstStyle>
        <a:defPPr marL="0" marR="0" indent="0" algn="l" defTabSz="4572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2569"/>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FF9A00"/>
          </a:solidFill>
          <a:prstDash val="solid"/>
          <a:bevel/>
        </a:ln>
        <a:effectLst>
          <a:outerShdw blurRad="38100" dist="20000" dir="5400000" rotWithShape="0">
            <a:srgbClr val="000000">
              <a:alpha val="38000"/>
            </a:srgbClr>
          </a:outerShdw>
        </a:effectLst>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Pr>
      <a:bodyPr rot="0" spcFirstLastPara="1" vertOverflow="overflow" horzOverflow="overflow" vert="horz" wrap="square" lIns="45719" tIns="45719" rIns="45719" bIns="45719" numCol="1" spcCol="38100" rtlCol="0" anchor="t">
        <a:spAutoFit/>
      </a:bodyPr>
      <a:lstStyle>
        <a:defPPr marL="0" marR="0" indent="0" algn="l" defTabSz="4572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2569"/>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Default">
  <a:themeElements>
    <a:clrScheme name="Default">
      <a:dk1>
        <a:srgbClr val="000000"/>
      </a:dk1>
      <a:lt1>
        <a:srgbClr val="FFFFFF"/>
      </a:lt1>
      <a:dk2>
        <a:srgbClr val="A7A7A7"/>
      </a:dk2>
      <a:lt2>
        <a:srgbClr val="535353"/>
      </a:lt2>
      <a:accent1>
        <a:srgbClr val="FF9A00"/>
      </a:accent1>
      <a:accent2>
        <a:srgbClr val="9F2D20"/>
      </a:accent2>
      <a:accent3>
        <a:srgbClr val="8F8F8F"/>
      </a:accent3>
      <a:accent4>
        <a:srgbClr val="001E59"/>
      </a:accent4>
      <a:accent5>
        <a:srgbClr val="FFCAAA"/>
      </a:accent5>
      <a:accent6>
        <a:srgbClr val="90281C"/>
      </a:accent6>
      <a:hlink>
        <a:srgbClr val="0000FF"/>
      </a:hlink>
      <a:folHlink>
        <a:srgbClr val="FF00FF"/>
      </a:folHlink>
    </a:clrScheme>
    <a:fontScheme name="Default">
      <a:majorFont>
        <a:latin typeface="Helvetica"/>
        <a:ea typeface="Helvetica"/>
        <a:cs typeface="Helvetica"/>
      </a:majorFont>
      <a:minorFont>
        <a:latin typeface="Avenir Roman"/>
        <a:ea typeface="Avenir Roman"/>
        <a:cs typeface="Avenir Roman"/>
      </a:minorFont>
    </a:fontScheme>
    <a:fmtScheme name="Defaul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rgbClr val="FF9A00"/>
          </a:solidFill>
          <a:prstDash val="solid"/>
          <a:bevel/>
        </a:ln>
        <a:effectLst/>
      </a:spPr>
      <a:bodyPr rot="0" spcFirstLastPara="1" vertOverflow="overflow" horzOverflow="overflow" vert="horz" wrap="square" lIns="45719" tIns="45719" rIns="45719" bIns="45719" numCol="1" spcCol="38100" rtlCol="0" anchor="ctr">
        <a:spAutoFit/>
      </a:bodyPr>
      <a:lstStyle>
        <a:defPPr marL="0" marR="0" indent="0" algn="l" defTabSz="4572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2569"/>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FF9A00"/>
          </a:solidFill>
          <a:prstDash val="solid"/>
          <a:bevel/>
        </a:ln>
        <a:effectLst>
          <a:outerShdw blurRad="38100" dist="20000" dir="5400000" rotWithShape="0">
            <a:srgbClr val="000000">
              <a:alpha val="38000"/>
            </a:srgbClr>
          </a:outerShdw>
        </a:effectLst>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Pr>
      <a:bodyPr rot="0" spcFirstLastPara="1" vertOverflow="overflow" horzOverflow="overflow" vert="horz" wrap="square" lIns="45719" tIns="45719" rIns="45719" bIns="45719" numCol="1" spcCol="38100" rtlCol="0" anchor="t">
        <a:spAutoFit/>
      </a:bodyPr>
      <a:lstStyle>
        <a:defPPr marL="0" marR="0" indent="0" algn="l" defTabSz="4572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2569"/>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9172</TotalTime>
  <Words>456</Words>
  <Application>Microsoft Office PowerPoint</Application>
  <PresentationFormat>Affichage à l'écran (4:3)</PresentationFormat>
  <Paragraphs>61</Paragraphs>
  <Slides>4</Slides>
  <Notes>0</Notes>
  <HiddenSlides>0</HiddenSlides>
  <MMClips>0</MMClips>
  <ScaleCrop>false</ScaleCrop>
  <HeadingPairs>
    <vt:vector size="4" baseType="variant">
      <vt:variant>
        <vt:lpstr>Thème</vt:lpstr>
      </vt:variant>
      <vt:variant>
        <vt:i4>1</vt:i4>
      </vt:variant>
      <vt:variant>
        <vt:lpstr>Titres des diapositives</vt:lpstr>
      </vt:variant>
      <vt:variant>
        <vt:i4>4</vt:i4>
      </vt:variant>
    </vt:vector>
  </HeadingPairs>
  <TitlesOfParts>
    <vt:vector size="5" baseType="lpstr">
      <vt:lpstr>Default</vt:lpstr>
      <vt:lpstr>Introduction to the VC-WG Day</vt:lpstr>
      <vt:lpstr>Présentation PowerPoint</vt:lpstr>
      <vt:lpstr>Présentation PowerPoint</vt:lpstr>
      <vt:lpstr>Présentation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Goes Here</dc:title>
  <dc:creator>Brian R. Williams</dc:creator>
  <cp:lastModifiedBy>Fellous Jean Louis (COSPAR)</cp:lastModifiedBy>
  <cp:revision>119</cp:revision>
  <dcterms:modified xsi:type="dcterms:W3CDTF">2016-09-06T16:10:55Z</dcterms:modified>
</cp:coreProperties>
</file>