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Default Extension="tiff" ContentType="image/tiff"/>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5" Type="http://schemas.openxmlformats.org/officeDocument/2006/relationships/custom-properties" Target="docProps/custom.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28" r:id="rId4"/>
  </p:sldMasterIdLst>
  <p:notesMasterIdLst>
    <p:notesMasterId r:id="rId16"/>
  </p:notesMasterIdLst>
  <p:handoutMasterIdLst>
    <p:handoutMasterId r:id="rId17"/>
  </p:handoutMasterIdLst>
  <p:sldIdLst>
    <p:sldId id="256" r:id="rId5"/>
    <p:sldId id="278" r:id="rId6"/>
    <p:sldId id="257" r:id="rId7"/>
    <p:sldId id="258" r:id="rId8"/>
    <p:sldId id="260" r:id="rId9"/>
    <p:sldId id="281" r:id="rId10"/>
    <p:sldId id="259" r:id="rId11"/>
    <p:sldId id="261" r:id="rId12"/>
    <p:sldId id="280" r:id="rId13"/>
    <p:sldId id="282" r:id="rId14"/>
    <p:sldId id="283" r:id="rId15"/>
  </p:sldIdLst>
  <p:sldSz cx="9144000" cy="6858000" type="screen4x3"/>
  <p:notesSz cx="7023100" cy="9309100"/>
  <p:defaultTextStyle>
    <a:defPPr>
      <a:defRPr lang="en-GB"/>
    </a:defPPr>
    <a:lvl1pPr algn="l" rtl="0" fontAlgn="base">
      <a:spcBef>
        <a:spcPct val="0"/>
      </a:spcBef>
      <a:spcAft>
        <a:spcPct val="0"/>
      </a:spcAft>
      <a:defRPr kern="1200">
        <a:solidFill>
          <a:schemeClr val="tx1"/>
        </a:solidFill>
        <a:latin typeface="Verdana" pitchFamily="34" charset="0"/>
        <a:ea typeface="+mn-ea"/>
        <a:cs typeface="+mn-cs"/>
      </a:defRPr>
    </a:lvl1pPr>
    <a:lvl2pPr marL="457200" algn="l" rtl="0" fontAlgn="base">
      <a:spcBef>
        <a:spcPct val="0"/>
      </a:spcBef>
      <a:spcAft>
        <a:spcPct val="0"/>
      </a:spcAft>
      <a:defRPr kern="1200">
        <a:solidFill>
          <a:schemeClr val="tx1"/>
        </a:solidFill>
        <a:latin typeface="Verdana" pitchFamily="34" charset="0"/>
        <a:ea typeface="+mn-ea"/>
        <a:cs typeface="+mn-cs"/>
      </a:defRPr>
    </a:lvl2pPr>
    <a:lvl3pPr marL="914400" algn="l" rtl="0" fontAlgn="base">
      <a:spcBef>
        <a:spcPct val="0"/>
      </a:spcBef>
      <a:spcAft>
        <a:spcPct val="0"/>
      </a:spcAft>
      <a:defRPr kern="1200">
        <a:solidFill>
          <a:schemeClr val="tx1"/>
        </a:solidFill>
        <a:latin typeface="Verdana" pitchFamily="34" charset="0"/>
        <a:ea typeface="+mn-ea"/>
        <a:cs typeface="+mn-cs"/>
      </a:defRPr>
    </a:lvl3pPr>
    <a:lvl4pPr marL="1371600" algn="l" rtl="0" fontAlgn="base">
      <a:spcBef>
        <a:spcPct val="0"/>
      </a:spcBef>
      <a:spcAft>
        <a:spcPct val="0"/>
      </a:spcAft>
      <a:defRPr kern="1200">
        <a:solidFill>
          <a:schemeClr val="tx1"/>
        </a:solidFill>
        <a:latin typeface="Verdana" pitchFamily="34" charset="0"/>
        <a:ea typeface="+mn-ea"/>
        <a:cs typeface="+mn-cs"/>
      </a:defRPr>
    </a:lvl4pPr>
    <a:lvl5pPr marL="1828800" algn="l" rtl="0" fontAlgn="base">
      <a:spcBef>
        <a:spcPct val="0"/>
      </a:spcBef>
      <a:spcAft>
        <a:spcPct val="0"/>
      </a:spcAft>
      <a:defRPr kern="1200">
        <a:solidFill>
          <a:schemeClr val="tx1"/>
        </a:solidFill>
        <a:latin typeface="Verdana" pitchFamily="34" charset="0"/>
        <a:ea typeface="+mn-ea"/>
        <a:cs typeface="+mn-cs"/>
      </a:defRPr>
    </a:lvl5pPr>
    <a:lvl6pPr marL="2286000" algn="l" defTabSz="914400" rtl="0" eaLnBrk="1" latinLnBrk="0" hangingPunct="1">
      <a:defRPr kern="1200">
        <a:solidFill>
          <a:schemeClr val="tx1"/>
        </a:solidFill>
        <a:latin typeface="Verdana" pitchFamily="34" charset="0"/>
        <a:ea typeface="+mn-ea"/>
        <a:cs typeface="+mn-cs"/>
      </a:defRPr>
    </a:lvl6pPr>
    <a:lvl7pPr marL="2743200" algn="l" defTabSz="914400" rtl="0" eaLnBrk="1" latinLnBrk="0" hangingPunct="1">
      <a:defRPr kern="1200">
        <a:solidFill>
          <a:schemeClr val="tx1"/>
        </a:solidFill>
        <a:latin typeface="Verdana" pitchFamily="34" charset="0"/>
        <a:ea typeface="+mn-ea"/>
        <a:cs typeface="+mn-cs"/>
      </a:defRPr>
    </a:lvl7pPr>
    <a:lvl8pPr marL="3200400" algn="l" defTabSz="914400" rtl="0" eaLnBrk="1" latinLnBrk="0" hangingPunct="1">
      <a:defRPr kern="1200">
        <a:solidFill>
          <a:schemeClr val="tx1"/>
        </a:solidFill>
        <a:latin typeface="Verdana" pitchFamily="34" charset="0"/>
        <a:ea typeface="+mn-ea"/>
        <a:cs typeface="+mn-cs"/>
      </a:defRPr>
    </a:lvl8pPr>
    <a:lvl9pPr marL="3657600" algn="l" defTabSz="914400" rtl="0" eaLnBrk="1" latinLnBrk="0" hangingPunct="1">
      <a:defRPr kern="1200">
        <a:solidFill>
          <a:schemeClr val="tx1"/>
        </a:solidFill>
        <a:latin typeface="Verdana" pitchFamily="34" charset="0"/>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 uri="{2D200454-40CA-4A62-9FC3-DE9A4176ACB9}">
      <p15:notesGuideLst xmlns=""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70C0"/>
    <a:srgbClr val="00705C"/>
    <a:srgbClr val="00549F"/>
    <a:srgbClr val="0098DB"/>
    <a:srgbClr val="FDC82F"/>
    <a:srgbClr val="00338D"/>
    <a:srgbClr val="D0103A"/>
    <a:srgbClr val="008542"/>
    <a:srgbClr val="E37222"/>
    <a:srgbClr val="8224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2010" autoAdjust="0"/>
    <p:restoredTop sz="94660"/>
  </p:normalViewPr>
  <p:slideViewPr>
    <p:cSldViewPr snapToGrid="0">
      <p:cViewPr>
        <p:scale>
          <a:sx n="100" d="100"/>
          <a:sy n="100" d="100"/>
        </p:scale>
        <p:origin x="-1304" y="-83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snapToGrid="0">
      <p:cViewPr varScale="1">
        <p:scale>
          <a:sx n="66" d="100"/>
          <a:sy n="66" d="100"/>
        </p:scale>
        <p:origin x="0" y="0"/>
      </p:cViewPr>
      <p:guideLst/>
    </p:cSldViewPr>
  </p:notes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5.xml"/><Relationship Id="rId20" Type="http://schemas.openxmlformats.org/officeDocument/2006/relationships/viewProps" Target="viewProps.xml"/><Relationship Id="rId21" Type="http://schemas.openxmlformats.org/officeDocument/2006/relationships/theme" Target="theme/theme1.xml"/><Relationship Id="rId22" Type="http://schemas.openxmlformats.org/officeDocument/2006/relationships/tableStyles" Target="tableStyles.xml"/><Relationship Id="rId10" Type="http://schemas.openxmlformats.org/officeDocument/2006/relationships/slide" Target="slides/slide6.xml"/><Relationship Id="rId11" Type="http://schemas.openxmlformats.org/officeDocument/2006/relationships/slide" Target="slides/slide7.xml"/><Relationship Id="rId12" Type="http://schemas.openxmlformats.org/officeDocument/2006/relationships/slide" Target="slides/slide8.xml"/><Relationship Id="rId13" Type="http://schemas.openxmlformats.org/officeDocument/2006/relationships/slide" Target="slides/slide9.xml"/><Relationship Id="rId14" Type="http://schemas.openxmlformats.org/officeDocument/2006/relationships/slide" Target="slides/slide10.xml"/><Relationship Id="rId15" Type="http://schemas.openxmlformats.org/officeDocument/2006/relationships/slide" Target="slides/slide11.xml"/><Relationship Id="rId16" Type="http://schemas.openxmlformats.org/officeDocument/2006/relationships/notesMaster" Target="notesMasters/notesMaster1.xml"/><Relationship Id="rId17" Type="http://schemas.openxmlformats.org/officeDocument/2006/relationships/handoutMaster" Target="handoutMasters/handoutMaster1.xml"/><Relationship Id="rId18" Type="http://schemas.openxmlformats.org/officeDocument/2006/relationships/printerSettings" Target="printerSettings/printerSettings1.bin"/><Relationship Id="rId19" Type="http://schemas.openxmlformats.org/officeDocument/2006/relationships/presProps" Target="presProps.xml"/><Relationship Id="rId1" Type="http://schemas.openxmlformats.org/officeDocument/2006/relationships/customXml" Target="../customXml/item1.xml"/><Relationship Id="rId2" Type="http://schemas.openxmlformats.org/officeDocument/2006/relationships/customXml" Target="../customXml/item2.xml"/><Relationship Id="rId3" Type="http://schemas.openxmlformats.org/officeDocument/2006/relationships/customXml" Target="../customXml/item3.xml"/><Relationship Id="rId4" Type="http://schemas.openxmlformats.org/officeDocument/2006/relationships/slideMaster" Target="slideMasters/slideMaster1.xml"/><Relationship Id="rId5" Type="http://schemas.openxmlformats.org/officeDocument/2006/relationships/slide" Target="slides/slide1.xml"/><Relationship Id="rId6" Type="http://schemas.openxmlformats.org/officeDocument/2006/relationships/slide" Target="slides/slide2.xml"/><Relationship Id="rId7" Type="http://schemas.openxmlformats.org/officeDocument/2006/relationships/slide" Target="slides/slide3.xml"/><Relationship Id="rId8" Type="http://schemas.openxmlformats.org/officeDocument/2006/relationships/slide" Target="slides/slide4.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28738" name="Rectangle 2"/>
          <p:cNvSpPr>
            <a:spLocks noGrp="1" noChangeArrowheads="1"/>
          </p:cNvSpPr>
          <p:nvPr>
            <p:ph type="hdr" sz="quarter"/>
          </p:nvPr>
        </p:nvSpPr>
        <p:spPr bwMode="auto">
          <a:xfrm>
            <a:off x="0" y="0"/>
            <a:ext cx="3043238" cy="465138"/>
          </a:xfrm>
          <a:prstGeom prst="rect">
            <a:avLst/>
          </a:prstGeom>
          <a:noFill/>
          <a:ln w="9525">
            <a:noFill/>
            <a:miter lim="800000"/>
            <a:headEnd/>
            <a:tailEnd/>
          </a:ln>
        </p:spPr>
        <p:txBody>
          <a:bodyPr vert="horz" wrap="square" lIns="89404" tIns="44702" rIns="89404" bIns="44702" numCol="1" anchor="t" anchorCtr="0" compatLnSpc="1">
            <a:prstTxWarp prst="textNoShape">
              <a:avLst/>
            </a:prstTxWarp>
          </a:bodyPr>
          <a:lstStyle>
            <a:lvl1pPr defTabSz="892175">
              <a:defRPr sz="1100" smtClean="0">
                <a:latin typeface="Arial" pitchFamily="34" charset="0"/>
              </a:defRPr>
            </a:lvl1pPr>
          </a:lstStyle>
          <a:p>
            <a:pPr>
              <a:defRPr/>
            </a:pPr>
            <a:endParaRPr lang="it-IT" dirty="0"/>
          </a:p>
        </p:txBody>
      </p:sp>
      <p:sp>
        <p:nvSpPr>
          <p:cNvPr id="628739" name="Rectangle 3"/>
          <p:cNvSpPr>
            <a:spLocks noGrp="1" noChangeArrowheads="1"/>
          </p:cNvSpPr>
          <p:nvPr>
            <p:ph type="dt" sz="quarter" idx="1"/>
          </p:nvPr>
        </p:nvSpPr>
        <p:spPr bwMode="auto">
          <a:xfrm>
            <a:off x="3978275" y="0"/>
            <a:ext cx="3043238" cy="465138"/>
          </a:xfrm>
          <a:prstGeom prst="rect">
            <a:avLst/>
          </a:prstGeom>
          <a:noFill/>
          <a:ln w="9525">
            <a:noFill/>
            <a:miter lim="800000"/>
            <a:headEnd/>
            <a:tailEnd/>
          </a:ln>
        </p:spPr>
        <p:txBody>
          <a:bodyPr vert="horz" wrap="square" lIns="89404" tIns="44702" rIns="89404" bIns="44702" numCol="1" anchor="t" anchorCtr="0" compatLnSpc="1">
            <a:prstTxWarp prst="textNoShape">
              <a:avLst/>
            </a:prstTxWarp>
          </a:bodyPr>
          <a:lstStyle>
            <a:lvl1pPr algn="r" defTabSz="892175">
              <a:defRPr sz="1100" smtClean="0">
                <a:latin typeface="Arial" pitchFamily="34" charset="0"/>
              </a:defRPr>
            </a:lvl1pPr>
          </a:lstStyle>
          <a:p>
            <a:pPr>
              <a:defRPr/>
            </a:pPr>
            <a:endParaRPr lang="it-IT" dirty="0"/>
          </a:p>
        </p:txBody>
      </p:sp>
      <p:sp>
        <p:nvSpPr>
          <p:cNvPr id="628740" name="Rectangle 4"/>
          <p:cNvSpPr>
            <a:spLocks noGrp="1" noChangeArrowheads="1"/>
          </p:cNvSpPr>
          <p:nvPr>
            <p:ph type="ftr" sz="quarter" idx="2"/>
          </p:nvPr>
        </p:nvSpPr>
        <p:spPr bwMode="auto">
          <a:xfrm>
            <a:off x="0" y="8842375"/>
            <a:ext cx="3043238" cy="465138"/>
          </a:xfrm>
          <a:prstGeom prst="rect">
            <a:avLst/>
          </a:prstGeom>
          <a:noFill/>
          <a:ln w="9525">
            <a:noFill/>
            <a:miter lim="800000"/>
            <a:headEnd/>
            <a:tailEnd/>
          </a:ln>
        </p:spPr>
        <p:txBody>
          <a:bodyPr vert="horz" wrap="square" lIns="89404" tIns="44702" rIns="89404" bIns="44702" numCol="1" anchor="b" anchorCtr="0" compatLnSpc="1">
            <a:prstTxWarp prst="textNoShape">
              <a:avLst/>
            </a:prstTxWarp>
          </a:bodyPr>
          <a:lstStyle>
            <a:lvl1pPr defTabSz="892175">
              <a:defRPr sz="1100" smtClean="0">
                <a:latin typeface="Arial" pitchFamily="34" charset="0"/>
              </a:defRPr>
            </a:lvl1pPr>
          </a:lstStyle>
          <a:p>
            <a:pPr>
              <a:defRPr/>
            </a:pPr>
            <a:endParaRPr lang="it-IT" dirty="0"/>
          </a:p>
        </p:txBody>
      </p:sp>
      <p:sp>
        <p:nvSpPr>
          <p:cNvPr id="628741" name="Rectangle 5"/>
          <p:cNvSpPr>
            <a:spLocks noGrp="1" noChangeArrowheads="1"/>
          </p:cNvSpPr>
          <p:nvPr>
            <p:ph type="sldNum" sz="quarter" idx="3"/>
          </p:nvPr>
        </p:nvSpPr>
        <p:spPr bwMode="auto">
          <a:xfrm>
            <a:off x="3978275" y="8842375"/>
            <a:ext cx="3043238" cy="465138"/>
          </a:xfrm>
          <a:prstGeom prst="rect">
            <a:avLst/>
          </a:prstGeom>
          <a:noFill/>
          <a:ln w="9525">
            <a:noFill/>
            <a:miter lim="800000"/>
            <a:headEnd/>
            <a:tailEnd/>
          </a:ln>
        </p:spPr>
        <p:txBody>
          <a:bodyPr vert="horz" wrap="square" lIns="89404" tIns="44702" rIns="89404" bIns="44702" numCol="1" anchor="b" anchorCtr="0" compatLnSpc="1">
            <a:prstTxWarp prst="textNoShape">
              <a:avLst/>
            </a:prstTxWarp>
          </a:bodyPr>
          <a:lstStyle>
            <a:lvl1pPr algn="r" defTabSz="892175">
              <a:defRPr sz="1100" smtClean="0">
                <a:latin typeface="Arial" pitchFamily="34" charset="0"/>
              </a:defRPr>
            </a:lvl1pPr>
          </a:lstStyle>
          <a:p>
            <a:pPr>
              <a:defRPr/>
            </a:pPr>
            <a:fld id="{A5B780D0-5C7F-422C-931C-25201BE19360}" type="slidenum">
              <a:rPr lang="it-IT"/>
              <a:pPr>
                <a:defRPr/>
              </a:pPr>
              <a:t>‹#›</a:t>
            </a:fld>
            <a:endParaRPr lang="it-IT" dirty="0"/>
          </a:p>
        </p:txBody>
      </p:sp>
    </p:spTree>
    <p:extLst>
      <p:ext uri="{BB962C8B-B14F-4D97-AF65-F5344CB8AC3E}">
        <p14:creationId xmlns:p14="http://schemas.microsoft.com/office/powerpoint/2010/main" val="312504597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8370" name="Rectangle 2"/>
          <p:cNvSpPr>
            <a:spLocks noGrp="1" noChangeArrowheads="1"/>
          </p:cNvSpPr>
          <p:nvPr>
            <p:ph type="hdr" sz="quarter"/>
          </p:nvPr>
        </p:nvSpPr>
        <p:spPr bwMode="auto">
          <a:xfrm>
            <a:off x="0" y="0"/>
            <a:ext cx="3014663" cy="485775"/>
          </a:xfrm>
          <a:prstGeom prst="rect">
            <a:avLst/>
          </a:prstGeom>
          <a:noFill/>
          <a:ln w="9525">
            <a:noFill/>
            <a:miter lim="800000"/>
            <a:headEnd/>
            <a:tailEnd/>
          </a:ln>
          <a:effectLst/>
        </p:spPr>
        <p:txBody>
          <a:bodyPr vert="horz" wrap="square" lIns="86155" tIns="43077" rIns="86155" bIns="43077" numCol="1" anchor="t" anchorCtr="0" compatLnSpc="1">
            <a:prstTxWarp prst="textNoShape">
              <a:avLst/>
            </a:prstTxWarp>
          </a:bodyPr>
          <a:lstStyle>
            <a:lvl1pPr defTabSz="862013">
              <a:defRPr sz="1100" smtClean="0"/>
            </a:lvl1pPr>
          </a:lstStyle>
          <a:p>
            <a:pPr>
              <a:defRPr/>
            </a:pPr>
            <a:endParaRPr lang="en-US" dirty="0"/>
          </a:p>
        </p:txBody>
      </p:sp>
      <p:sp>
        <p:nvSpPr>
          <p:cNvPr id="58371" name="Rectangle 3"/>
          <p:cNvSpPr>
            <a:spLocks noGrp="1" noChangeArrowheads="1"/>
          </p:cNvSpPr>
          <p:nvPr>
            <p:ph type="dt" idx="1"/>
          </p:nvPr>
        </p:nvSpPr>
        <p:spPr bwMode="auto">
          <a:xfrm>
            <a:off x="3995738" y="0"/>
            <a:ext cx="3014662" cy="485775"/>
          </a:xfrm>
          <a:prstGeom prst="rect">
            <a:avLst/>
          </a:prstGeom>
          <a:noFill/>
          <a:ln w="9525">
            <a:noFill/>
            <a:miter lim="800000"/>
            <a:headEnd/>
            <a:tailEnd/>
          </a:ln>
          <a:effectLst/>
        </p:spPr>
        <p:txBody>
          <a:bodyPr vert="horz" wrap="square" lIns="86155" tIns="43077" rIns="86155" bIns="43077" numCol="1" anchor="t" anchorCtr="0" compatLnSpc="1">
            <a:prstTxWarp prst="textNoShape">
              <a:avLst/>
            </a:prstTxWarp>
          </a:bodyPr>
          <a:lstStyle>
            <a:lvl1pPr algn="r" defTabSz="862013">
              <a:defRPr sz="1100" smtClean="0"/>
            </a:lvl1pPr>
          </a:lstStyle>
          <a:p>
            <a:pPr>
              <a:defRPr/>
            </a:pPr>
            <a:fld id="{A6888345-B3D3-4351-A7A9-F936F5935E41}" type="datetimeFigureOut">
              <a:rPr lang="en-US"/>
              <a:pPr>
                <a:defRPr/>
              </a:pPr>
              <a:t>12/09/16</a:t>
            </a:fld>
            <a:endParaRPr lang="en-US" dirty="0"/>
          </a:p>
        </p:txBody>
      </p:sp>
      <p:sp>
        <p:nvSpPr>
          <p:cNvPr id="11268" name="Rectangle 4"/>
          <p:cNvSpPr>
            <a:spLocks noGrp="1" noRot="1" noChangeAspect="1" noChangeArrowheads="1" noTextEdit="1"/>
          </p:cNvSpPr>
          <p:nvPr>
            <p:ph type="sldImg" idx="2"/>
          </p:nvPr>
        </p:nvSpPr>
        <p:spPr bwMode="auto">
          <a:xfrm>
            <a:off x="1231900" y="693738"/>
            <a:ext cx="4621213" cy="3465512"/>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8373" name="Rectangle 5"/>
          <p:cNvSpPr>
            <a:spLocks noGrp="1" noChangeArrowheads="1"/>
          </p:cNvSpPr>
          <p:nvPr>
            <p:ph type="body" sz="quarter" idx="3"/>
          </p:nvPr>
        </p:nvSpPr>
        <p:spPr bwMode="auto">
          <a:xfrm>
            <a:off x="904875" y="4435475"/>
            <a:ext cx="5200650" cy="4159250"/>
          </a:xfrm>
          <a:prstGeom prst="rect">
            <a:avLst/>
          </a:prstGeom>
          <a:noFill/>
          <a:ln w="9525">
            <a:noFill/>
            <a:miter lim="800000"/>
            <a:headEnd/>
            <a:tailEnd/>
          </a:ln>
          <a:effectLst/>
        </p:spPr>
        <p:txBody>
          <a:bodyPr vert="horz" wrap="square" lIns="86155" tIns="43077" rIns="86155" bIns="43077" numCol="1" anchor="t" anchorCtr="0" compatLnSpc="1">
            <a:prstTxWarp prst="textNoShape">
              <a:avLst/>
            </a:prstTxWarp>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p>
        </p:txBody>
      </p:sp>
      <p:sp>
        <p:nvSpPr>
          <p:cNvPr id="58374" name="Rectangle 6"/>
          <p:cNvSpPr>
            <a:spLocks noGrp="1" noChangeArrowheads="1"/>
          </p:cNvSpPr>
          <p:nvPr>
            <p:ph type="ftr" sz="quarter" idx="4"/>
          </p:nvPr>
        </p:nvSpPr>
        <p:spPr bwMode="auto">
          <a:xfrm>
            <a:off x="0" y="8870950"/>
            <a:ext cx="3014663" cy="415925"/>
          </a:xfrm>
          <a:prstGeom prst="rect">
            <a:avLst/>
          </a:prstGeom>
          <a:noFill/>
          <a:ln w="9525">
            <a:noFill/>
            <a:miter lim="800000"/>
            <a:headEnd/>
            <a:tailEnd/>
          </a:ln>
          <a:effectLst/>
        </p:spPr>
        <p:txBody>
          <a:bodyPr vert="horz" wrap="square" lIns="86155" tIns="43077" rIns="86155" bIns="43077" numCol="1" anchor="b" anchorCtr="0" compatLnSpc="1">
            <a:prstTxWarp prst="textNoShape">
              <a:avLst/>
            </a:prstTxWarp>
          </a:bodyPr>
          <a:lstStyle>
            <a:lvl1pPr defTabSz="862013">
              <a:defRPr sz="1100" smtClean="0"/>
            </a:lvl1pPr>
          </a:lstStyle>
          <a:p>
            <a:pPr>
              <a:defRPr/>
            </a:pPr>
            <a:endParaRPr lang="en-US" dirty="0"/>
          </a:p>
        </p:txBody>
      </p:sp>
      <p:sp>
        <p:nvSpPr>
          <p:cNvPr id="58375" name="Rectangle 7"/>
          <p:cNvSpPr>
            <a:spLocks noGrp="1" noChangeArrowheads="1"/>
          </p:cNvSpPr>
          <p:nvPr>
            <p:ph type="sldNum" sz="quarter" idx="5"/>
          </p:nvPr>
        </p:nvSpPr>
        <p:spPr bwMode="auto">
          <a:xfrm>
            <a:off x="3995738" y="8870950"/>
            <a:ext cx="3014662" cy="415925"/>
          </a:xfrm>
          <a:prstGeom prst="rect">
            <a:avLst/>
          </a:prstGeom>
          <a:noFill/>
          <a:ln w="9525">
            <a:noFill/>
            <a:miter lim="800000"/>
            <a:headEnd/>
            <a:tailEnd/>
          </a:ln>
          <a:effectLst/>
        </p:spPr>
        <p:txBody>
          <a:bodyPr vert="horz" wrap="square" lIns="86155" tIns="43077" rIns="86155" bIns="43077" numCol="1" anchor="b" anchorCtr="0" compatLnSpc="1">
            <a:prstTxWarp prst="textNoShape">
              <a:avLst/>
            </a:prstTxWarp>
          </a:bodyPr>
          <a:lstStyle>
            <a:lvl1pPr algn="r" defTabSz="862013">
              <a:defRPr sz="1100" smtClean="0"/>
            </a:lvl1pPr>
          </a:lstStyle>
          <a:p>
            <a:pPr>
              <a:defRPr/>
            </a:pPr>
            <a:fld id="{D8DF57D7-2670-4E78-96DD-D9B22805124F}" type="slidenum">
              <a:rPr lang="en-US"/>
              <a:pPr>
                <a:defRPr/>
              </a:pPr>
              <a:t>‹#›</a:t>
            </a:fld>
            <a:endParaRPr lang="en-US" dirty="0"/>
          </a:p>
        </p:txBody>
      </p:sp>
    </p:spTree>
    <p:extLst>
      <p:ext uri="{BB962C8B-B14F-4D97-AF65-F5344CB8AC3E}">
        <p14:creationId xmlns:p14="http://schemas.microsoft.com/office/powerpoint/2010/main" val="1384430337"/>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Calibri" pitchFamily="34" charset="0"/>
        <a:ea typeface="+mn-ea"/>
        <a:cs typeface="+mn-cs"/>
      </a:defRPr>
    </a:lvl1pPr>
    <a:lvl2pPr marL="457200" algn="l" rtl="0" fontAlgn="base">
      <a:spcBef>
        <a:spcPct val="30000"/>
      </a:spcBef>
      <a:spcAft>
        <a:spcPct val="0"/>
      </a:spcAft>
      <a:defRPr sz="1200" kern="1200">
        <a:solidFill>
          <a:schemeClr val="tx1"/>
        </a:solidFill>
        <a:latin typeface="Calibri" pitchFamily="34" charset="0"/>
        <a:ea typeface="+mn-ea"/>
        <a:cs typeface="+mn-cs"/>
      </a:defRPr>
    </a:lvl2pPr>
    <a:lvl3pPr marL="914400" algn="l" rtl="0" fontAlgn="base">
      <a:spcBef>
        <a:spcPct val="30000"/>
      </a:spcBef>
      <a:spcAft>
        <a:spcPct val="0"/>
      </a:spcAft>
      <a:defRPr sz="1200" kern="1200">
        <a:solidFill>
          <a:schemeClr val="tx1"/>
        </a:solidFill>
        <a:latin typeface="Calibri" pitchFamily="34" charset="0"/>
        <a:ea typeface="+mn-ea"/>
        <a:cs typeface="+mn-cs"/>
      </a:defRPr>
    </a:lvl3pPr>
    <a:lvl4pPr marL="1371600" algn="l" rtl="0" fontAlgn="base">
      <a:spcBef>
        <a:spcPct val="30000"/>
      </a:spcBef>
      <a:spcAft>
        <a:spcPct val="0"/>
      </a:spcAft>
      <a:defRPr sz="1200" kern="1200">
        <a:solidFill>
          <a:schemeClr val="tx1"/>
        </a:solidFill>
        <a:latin typeface="Calibri" pitchFamily="34" charset="0"/>
        <a:ea typeface="+mn-ea"/>
        <a:cs typeface="+mn-cs"/>
      </a:defRPr>
    </a:lvl4pPr>
    <a:lvl5pPr marL="1828800" algn="l" rtl="0" fontAlgn="base">
      <a:spcBef>
        <a:spcPct val="30000"/>
      </a:spcBef>
      <a:spcAft>
        <a:spcPct val="0"/>
      </a:spcAft>
      <a:defRPr sz="1200" kern="1200">
        <a:solidFill>
          <a:schemeClr val="tx1"/>
        </a:solidFill>
        <a:latin typeface="Calibri"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it-IT" dirty="0"/>
          </a:p>
        </p:txBody>
      </p:sp>
      <p:sp>
        <p:nvSpPr>
          <p:cNvPr id="4" name="Slide Number Placeholder 3"/>
          <p:cNvSpPr>
            <a:spLocks noGrp="1"/>
          </p:cNvSpPr>
          <p:nvPr>
            <p:ph type="sldNum" sz="quarter" idx="10"/>
          </p:nvPr>
        </p:nvSpPr>
        <p:spPr/>
        <p:txBody>
          <a:bodyPr/>
          <a:lstStyle/>
          <a:p>
            <a:pPr>
              <a:defRPr/>
            </a:pPr>
            <a:fld id="{D8DF57D7-2670-4E78-96DD-D9B22805124F}" type="slidenum">
              <a:rPr lang="en-US" smtClean="0"/>
              <a:pPr>
                <a:defRPr/>
              </a:pPr>
              <a:t>1</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9" Type="http://schemas.openxmlformats.org/officeDocument/2006/relationships/image" Target="../media/image9.png"/><Relationship Id="rId20" Type="http://schemas.openxmlformats.org/officeDocument/2006/relationships/image" Target="../media/image20.png"/><Relationship Id="rId21" Type="http://schemas.openxmlformats.org/officeDocument/2006/relationships/image" Target="../media/image21.png"/><Relationship Id="rId22" Type="http://schemas.openxmlformats.org/officeDocument/2006/relationships/image" Target="../media/image22.png"/><Relationship Id="rId23" Type="http://schemas.openxmlformats.org/officeDocument/2006/relationships/image" Target="../media/image23.png"/><Relationship Id="rId24" Type="http://schemas.openxmlformats.org/officeDocument/2006/relationships/image" Target="../media/image24.png"/><Relationship Id="rId25" Type="http://schemas.openxmlformats.org/officeDocument/2006/relationships/image" Target="../media/image25.png"/><Relationship Id="rId26" Type="http://schemas.openxmlformats.org/officeDocument/2006/relationships/image" Target="../media/image30.png"/><Relationship Id="rId27" Type="http://schemas.openxmlformats.org/officeDocument/2006/relationships/image" Target="../media/image31.png"/><Relationship Id="rId10" Type="http://schemas.openxmlformats.org/officeDocument/2006/relationships/image" Target="../media/image10.png"/><Relationship Id="rId11" Type="http://schemas.openxmlformats.org/officeDocument/2006/relationships/image" Target="../media/image11.png"/><Relationship Id="rId12" Type="http://schemas.openxmlformats.org/officeDocument/2006/relationships/image" Target="../media/image12.png"/><Relationship Id="rId13" Type="http://schemas.openxmlformats.org/officeDocument/2006/relationships/image" Target="../media/image13.png"/><Relationship Id="rId14" Type="http://schemas.openxmlformats.org/officeDocument/2006/relationships/image" Target="../media/image14.png"/><Relationship Id="rId15" Type="http://schemas.openxmlformats.org/officeDocument/2006/relationships/image" Target="../media/image15.png"/><Relationship Id="rId16" Type="http://schemas.openxmlformats.org/officeDocument/2006/relationships/image" Target="../media/image16.png"/><Relationship Id="rId17" Type="http://schemas.openxmlformats.org/officeDocument/2006/relationships/image" Target="../media/image17.png"/><Relationship Id="rId18" Type="http://schemas.openxmlformats.org/officeDocument/2006/relationships/image" Target="../media/image18.png"/><Relationship Id="rId19" Type="http://schemas.openxmlformats.org/officeDocument/2006/relationships/image" Target="../media/image19.png"/><Relationship Id="rId1" Type="http://schemas.openxmlformats.org/officeDocument/2006/relationships/slideMaster" Target="../slideMasters/slideMaster1.xml"/><Relationship Id="rId2" Type="http://schemas.openxmlformats.org/officeDocument/2006/relationships/image" Target="../media/image29.jpeg"/><Relationship Id="rId3" Type="http://schemas.openxmlformats.org/officeDocument/2006/relationships/image" Target="../media/image3.png"/><Relationship Id="rId4" Type="http://schemas.openxmlformats.org/officeDocument/2006/relationships/image" Target="../media/image4.png"/><Relationship Id="rId5" Type="http://schemas.openxmlformats.org/officeDocument/2006/relationships/image" Target="../media/image5.png"/><Relationship Id="rId6" Type="http://schemas.openxmlformats.org/officeDocument/2006/relationships/image" Target="../media/image6.png"/><Relationship Id="rId7" Type="http://schemas.openxmlformats.org/officeDocument/2006/relationships/image" Target="../media/image7.png"/><Relationship Id="rId8" Type="http://schemas.openxmlformats.org/officeDocument/2006/relationships/image" Target="../media/image8.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38" name="Picture 37" descr="16950723446_e7d8e1bfb9_o.jpg"/>
          <p:cNvPicPr>
            <a:picLocks noChangeAspect="1"/>
          </p:cNvPicPr>
          <p:nvPr userDrawn="1"/>
        </p:nvPicPr>
        <p:blipFill rotWithShape="1">
          <a:blip r:embed="rId2" cstate="print">
            <a:extLst>
              <a:ext uri="{28A0092B-C50C-407E-A947-70E740481C1C}">
                <a14:useLocalDpi xmlns:a14="http://schemas.microsoft.com/office/drawing/2010/main" val="0"/>
              </a:ext>
            </a:extLst>
          </a:blip>
          <a:srcRect l="28852" b="48267"/>
          <a:stretch/>
        </p:blipFill>
        <p:spPr>
          <a:xfrm rot="5400000">
            <a:off x="1142999" y="-1143002"/>
            <a:ext cx="6858002" cy="9144001"/>
          </a:xfrm>
          <a:prstGeom prst="rect">
            <a:avLst/>
          </a:prstGeom>
        </p:spPr>
      </p:pic>
      <p:sp>
        <p:nvSpPr>
          <p:cNvPr id="56323" name="Rectangle 2"/>
          <p:cNvSpPr>
            <a:spLocks noGrp="1" noChangeArrowheads="1"/>
          </p:cNvSpPr>
          <p:nvPr>
            <p:ph type="subTitle" idx="1"/>
          </p:nvPr>
        </p:nvSpPr>
        <p:spPr>
          <a:xfrm>
            <a:off x="614361" y="3886200"/>
            <a:ext cx="7948800" cy="419100"/>
          </a:xfrm>
          <a:prstGeom prst="rect">
            <a:avLst/>
          </a:prstGeom>
        </p:spPr>
        <p:txBody>
          <a:bodyPr wrap="square">
            <a:spAutoFit/>
          </a:bodyPr>
          <a:lstStyle>
            <a:lvl1pPr marL="0" indent="0">
              <a:buFont typeface="Verdana" pitchFamily="34" charset="0"/>
              <a:buNone/>
              <a:defRPr sz="1800"/>
            </a:lvl1pPr>
          </a:lstStyle>
          <a:p>
            <a:pPr lvl="0"/>
            <a:r>
              <a:rPr lang="en-GB" noProof="0" smtClean="0"/>
              <a:t>Click to edit Master subtitle style</a:t>
            </a:r>
            <a:endParaRPr lang="en-GB" noProof="0" dirty="0" smtClean="0"/>
          </a:p>
        </p:txBody>
      </p:sp>
      <p:sp>
        <p:nvSpPr>
          <p:cNvPr id="56347" name="Text Box 27"/>
          <p:cNvSpPr txBox="1">
            <a:spLocks noChangeArrowheads="1"/>
          </p:cNvSpPr>
          <p:nvPr userDrawn="1"/>
        </p:nvSpPr>
        <p:spPr bwMode="auto">
          <a:xfrm>
            <a:off x="296975" y="5849826"/>
            <a:ext cx="5016500" cy="214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endParaRPr lang="en-GB" sz="800" noProof="0" dirty="0"/>
          </a:p>
        </p:txBody>
      </p:sp>
      <p:grpSp>
        <p:nvGrpSpPr>
          <p:cNvPr id="10" name="Group 9"/>
          <p:cNvGrpSpPr/>
          <p:nvPr userDrawn="1"/>
        </p:nvGrpSpPr>
        <p:grpSpPr>
          <a:xfrm>
            <a:off x="171652" y="6621093"/>
            <a:ext cx="6436141" cy="111519"/>
            <a:chOff x="171652" y="6621093"/>
            <a:chExt cx="6436141" cy="111519"/>
          </a:xfrm>
        </p:grpSpPr>
        <p:pic>
          <p:nvPicPr>
            <p:cNvPr id="11" name="Picture 10" descr="at.png"/>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71652" y="6624268"/>
              <a:ext cx="163906" cy="108344"/>
            </a:xfrm>
            <a:prstGeom prst="rect">
              <a:avLst/>
            </a:prstGeom>
            <a:ln>
              <a:noFill/>
            </a:ln>
          </p:spPr>
        </p:pic>
        <p:pic>
          <p:nvPicPr>
            <p:cNvPr id="12" name="Picture 11" descr="be.png"/>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450180" y="6624268"/>
              <a:ext cx="163906" cy="108344"/>
            </a:xfrm>
            <a:prstGeom prst="rect">
              <a:avLst/>
            </a:prstGeom>
            <a:ln>
              <a:noFill/>
            </a:ln>
          </p:spPr>
        </p:pic>
        <p:pic>
          <p:nvPicPr>
            <p:cNvPr id="13" name="Picture 12" descr="ca.png"/>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6443887" y="6621093"/>
              <a:ext cx="163906" cy="108344"/>
            </a:xfrm>
            <a:prstGeom prst="rect">
              <a:avLst/>
            </a:prstGeom>
            <a:ln>
              <a:noFill/>
            </a:ln>
          </p:spPr>
        </p:pic>
        <p:pic>
          <p:nvPicPr>
            <p:cNvPr id="14" name="Picture 13" descr="ch.png"/>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5758225" y="6624268"/>
              <a:ext cx="163906" cy="108344"/>
            </a:xfrm>
            <a:prstGeom prst="rect">
              <a:avLst/>
            </a:prstGeom>
            <a:ln>
              <a:noFill/>
            </a:ln>
          </p:spPr>
        </p:pic>
        <p:pic>
          <p:nvPicPr>
            <p:cNvPr id="15" name="Picture 14" descr="cz.png"/>
            <p:cNvPicPr>
              <a:picLocks noChangeAspect="1"/>
            </p:cNvPicPr>
            <p:nvPr userDrawn="1"/>
          </p:nvPicPr>
          <p:blipFill>
            <a:blip r:embed="rId7" cstate="print">
              <a:extLst>
                <a:ext uri="{28A0092B-C50C-407E-A947-70E740481C1C}">
                  <a14:useLocalDpi xmlns:a14="http://schemas.microsoft.com/office/drawing/2010/main" val="0"/>
                </a:ext>
              </a:extLst>
            </a:blip>
            <a:stretch>
              <a:fillRect/>
            </a:stretch>
          </p:blipFill>
          <p:spPr>
            <a:xfrm>
              <a:off x="730914" y="6624268"/>
              <a:ext cx="163906" cy="108344"/>
            </a:xfrm>
            <a:prstGeom prst="rect">
              <a:avLst/>
            </a:prstGeom>
            <a:ln>
              <a:noFill/>
            </a:ln>
          </p:spPr>
        </p:pic>
        <p:pic>
          <p:nvPicPr>
            <p:cNvPr id="16" name="Picture 15" descr="de.png"/>
            <p:cNvPicPr>
              <a:picLocks noChangeAspect="1"/>
            </p:cNvPicPr>
            <p:nvPr userDrawn="1"/>
          </p:nvPicPr>
          <p:blipFill>
            <a:blip r:embed="rId8" cstate="print">
              <a:extLst>
                <a:ext uri="{28A0092B-C50C-407E-A947-70E740481C1C}">
                  <a14:useLocalDpi xmlns:a14="http://schemas.microsoft.com/office/drawing/2010/main" val="0"/>
                </a:ext>
              </a:extLst>
            </a:blip>
            <a:stretch>
              <a:fillRect/>
            </a:stretch>
          </p:blipFill>
          <p:spPr>
            <a:xfrm>
              <a:off x="2129855" y="6624268"/>
              <a:ext cx="163906" cy="108344"/>
            </a:xfrm>
            <a:prstGeom prst="rect">
              <a:avLst/>
            </a:prstGeom>
            <a:ln>
              <a:noFill/>
            </a:ln>
          </p:spPr>
        </p:pic>
        <p:pic>
          <p:nvPicPr>
            <p:cNvPr id="17" name="Picture 16" descr="dk.png"/>
            <p:cNvPicPr>
              <a:picLocks noChangeAspect="1"/>
            </p:cNvPicPr>
            <p:nvPr userDrawn="1"/>
          </p:nvPicPr>
          <p:blipFill>
            <a:blip r:embed="rId9" cstate="print">
              <a:extLst>
                <a:ext uri="{28A0092B-C50C-407E-A947-70E740481C1C}">
                  <a14:useLocalDpi xmlns:a14="http://schemas.microsoft.com/office/drawing/2010/main" val="0"/>
                </a:ext>
              </a:extLst>
            </a:blip>
            <a:stretch>
              <a:fillRect/>
            </a:stretch>
          </p:blipFill>
          <p:spPr>
            <a:xfrm>
              <a:off x="1009149" y="6624268"/>
              <a:ext cx="163906" cy="108344"/>
            </a:xfrm>
            <a:prstGeom prst="rect">
              <a:avLst/>
            </a:prstGeom>
            <a:ln>
              <a:noFill/>
            </a:ln>
          </p:spPr>
        </p:pic>
        <p:pic>
          <p:nvPicPr>
            <p:cNvPr id="18" name="Picture 17" descr="ee.png"/>
            <p:cNvPicPr>
              <a:picLocks noChangeAspect="1"/>
            </p:cNvPicPr>
            <p:nvPr userDrawn="1"/>
          </p:nvPicPr>
          <p:blipFill>
            <a:blip r:embed="rId10" cstate="print">
              <a:extLst>
                <a:ext uri="{28A0092B-C50C-407E-A947-70E740481C1C}">
                  <a14:useLocalDpi xmlns:a14="http://schemas.microsoft.com/office/drawing/2010/main" val="0"/>
                </a:ext>
              </a:extLst>
            </a:blip>
            <a:stretch>
              <a:fillRect/>
            </a:stretch>
          </p:blipFill>
          <p:spPr>
            <a:xfrm>
              <a:off x="1287681" y="6624268"/>
              <a:ext cx="163906" cy="108344"/>
            </a:xfrm>
            <a:prstGeom prst="rect">
              <a:avLst/>
            </a:prstGeom>
            <a:ln>
              <a:noFill/>
            </a:ln>
          </p:spPr>
        </p:pic>
        <p:pic>
          <p:nvPicPr>
            <p:cNvPr id="19" name="Picture 18" descr="es.png"/>
            <p:cNvPicPr>
              <a:picLocks noChangeAspect="1"/>
            </p:cNvPicPr>
            <p:nvPr userDrawn="1"/>
          </p:nvPicPr>
          <p:blipFill>
            <a:blip r:embed="rId11" cstate="print">
              <a:extLst>
                <a:ext uri="{28A0092B-C50C-407E-A947-70E740481C1C}">
                  <a14:useLocalDpi xmlns:a14="http://schemas.microsoft.com/office/drawing/2010/main" val="0"/>
                </a:ext>
              </a:extLst>
            </a:blip>
            <a:stretch>
              <a:fillRect/>
            </a:stretch>
          </p:blipFill>
          <p:spPr>
            <a:xfrm>
              <a:off x="5199705" y="6624268"/>
              <a:ext cx="163906" cy="108344"/>
            </a:xfrm>
            <a:prstGeom prst="rect">
              <a:avLst/>
            </a:prstGeom>
            <a:ln>
              <a:noFill/>
            </a:ln>
          </p:spPr>
        </p:pic>
        <p:pic>
          <p:nvPicPr>
            <p:cNvPr id="20" name="Picture 19" descr="fi.png"/>
            <p:cNvPicPr>
              <a:picLocks noChangeAspect="1"/>
            </p:cNvPicPr>
            <p:nvPr userDrawn="1"/>
          </p:nvPicPr>
          <p:blipFill>
            <a:blip r:embed="rId12" cstate="print">
              <a:extLst>
                <a:ext uri="{28A0092B-C50C-407E-A947-70E740481C1C}">
                  <a14:useLocalDpi xmlns:a14="http://schemas.microsoft.com/office/drawing/2010/main" val="0"/>
                </a:ext>
              </a:extLst>
            </a:blip>
            <a:stretch>
              <a:fillRect/>
            </a:stretch>
          </p:blipFill>
          <p:spPr>
            <a:xfrm>
              <a:off x="1571339" y="6624268"/>
              <a:ext cx="163906" cy="108344"/>
            </a:xfrm>
            <a:prstGeom prst="rect">
              <a:avLst/>
            </a:prstGeom>
            <a:ln>
              <a:noFill/>
            </a:ln>
          </p:spPr>
        </p:pic>
        <p:pic>
          <p:nvPicPr>
            <p:cNvPr id="21" name="Picture 20" descr="fr.png"/>
            <p:cNvPicPr>
              <a:picLocks noChangeAspect="1"/>
            </p:cNvPicPr>
            <p:nvPr userDrawn="1"/>
          </p:nvPicPr>
          <p:blipFill>
            <a:blip r:embed="rId13" cstate="print">
              <a:extLst>
                <a:ext uri="{28A0092B-C50C-407E-A947-70E740481C1C}">
                  <a14:useLocalDpi xmlns:a14="http://schemas.microsoft.com/office/drawing/2010/main" val="0"/>
                </a:ext>
              </a:extLst>
            </a:blip>
            <a:stretch>
              <a:fillRect/>
            </a:stretch>
          </p:blipFill>
          <p:spPr>
            <a:xfrm>
              <a:off x="1848698" y="6624268"/>
              <a:ext cx="163906" cy="108344"/>
            </a:xfrm>
            <a:prstGeom prst="rect">
              <a:avLst/>
            </a:prstGeom>
            <a:ln>
              <a:noFill/>
            </a:ln>
          </p:spPr>
        </p:pic>
        <p:pic>
          <p:nvPicPr>
            <p:cNvPr id="22" name="Picture 21" descr="gr.png"/>
            <p:cNvPicPr>
              <a:picLocks noChangeAspect="1"/>
            </p:cNvPicPr>
            <p:nvPr userDrawn="1"/>
          </p:nvPicPr>
          <p:blipFill>
            <a:blip r:embed="rId14" cstate="print">
              <a:extLst>
                <a:ext uri="{28A0092B-C50C-407E-A947-70E740481C1C}">
                  <a14:useLocalDpi xmlns:a14="http://schemas.microsoft.com/office/drawing/2010/main" val="0"/>
                </a:ext>
              </a:extLst>
            </a:blip>
            <a:stretch>
              <a:fillRect/>
            </a:stretch>
          </p:blipFill>
          <p:spPr>
            <a:xfrm>
              <a:off x="2407216" y="6624268"/>
              <a:ext cx="163906" cy="108344"/>
            </a:xfrm>
            <a:prstGeom prst="rect">
              <a:avLst/>
            </a:prstGeom>
            <a:ln>
              <a:noFill/>
            </a:ln>
          </p:spPr>
        </p:pic>
        <p:pic>
          <p:nvPicPr>
            <p:cNvPr id="23" name="Picture 22" descr="hu.png"/>
            <p:cNvPicPr>
              <a:picLocks noChangeAspect="1"/>
            </p:cNvPicPr>
            <p:nvPr userDrawn="1"/>
          </p:nvPicPr>
          <p:blipFill>
            <a:blip r:embed="rId15" cstate="print">
              <a:extLst>
                <a:ext uri="{28A0092B-C50C-407E-A947-70E740481C1C}">
                  <a14:useLocalDpi xmlns:a14="http://schemas.microsoft.com/office/drawing/2010/main" val="0"/>
                </a:ext>
              </a:extLst>
            </a:blip>
            <a:stretch>
              <a:fillRect/>
            </a:stretch>
          </p:blipFill>
          <p:spPr>
            <a:xfrm>
              <a:off x="2684578" y="6624268"/>
              <a:ext cx="163906" cy="108344"/>
            </a:xfrm>
            <a:prstGeom prst="rect">
              <a:avLst/>
            </a:prstGeom>
            <a:ln>
              <a:noFill/>
            </a:ln>
          </p:spPr>
        </p:pic>
        <p:pic>
          <p:nvPicPr>
            <p:cNvPr id="24" name="Picture 23" descr="ie.png"/>
            <p:cNvPicPr>
              <a:picLocks noChangeAspect="1"/>
            </p:cNvPicPr>
            <p:nvPr userDrawn="1"/>
          </p:nvPicPr>
          <p:blipFill>
            <a:blip r:embed="rId16" cstate="print">
              <a:extLst>
                <a:ext uri="{28A0092B-C50C-407E-A947-70E740481C1C}">
                  <a14:useLocalDpi xmlns:a14="http://schemas.microsoft.com/office/drawing/2010/main" val="0"/>
                </a:ext>
              </a:extLst>
            </a:blip>
            <a:stretch>
              <a:fillRect/>
            </a:stretch>
          </p:blipFill>
          <p:spPr>
            <a:xfrm>
              <a:off x="2961938" y="6624268"/>
              <a:ext cx="163906" cy="108344"/>
            </a:xfrm>
            <a:prstGeom prst="rect">
              <a:avLst/>
            </a:prstGeom>
            <a:ln>
              <a:noFill/>
            </a:ln>
          </p:spPr>
        </p:pic>
        <p:pic>
          <p:nvPicPr>
            <p:cNvPr id="25" name="Picture 24" descr="it.png"/>
            <p:cNvPicPr>
              <a:picLocks noChangeAspect="1"/>
            </p:cNvPicPr>
            <p:nvPr userDrawn="1"/>
          </p:nvPicPr>
          <p:blipFill>
            <a:blip r:embed="rId17" cstate="print">
              <a:extLst>
                <a:ext uri="{28A0092B-C50C-407E-A947-70E740481C1C}">
                  <a14:useLocalDpi xmlns:a14="http://schemas.microsoft.com/office/drawing/2010/main" val="0"/>
                </a:ext>
              </a:extLst>
            </a:blip>
            <a:stretch>
              <a:fillRect/>
            </a:stretch>
          </p:blipFill>
          <p:spPr>
            <a:xfrm>
              <a:off x="3239296" y="6624268"/>
              <a:ext cx="163906" cy="108344"/>
            </a:xfrm>
            <a:prstGeom prst="rect">
              <a:avLst/>
            </a:prstGeom>
            <a:ln>
              <a:noFill/>
            </a:ln>
          </p:spPr>
        </p:pic>
        <p:pic>
          <p:nvPicPr>
            <p:cNvPr id="26" name="Picture 25" descr="lu.png"/>
            <p:cNvPicPr>
              <a:picLocks noChangeAspect="1"/>
            </p:cNvPicPr>
            <p:nvPr userDrawn="1"/>
          </p:nvPicPr>
          <p:blipFill>
            <a:blip r:embed="rId18" cstate="print">
              <a:extLst>
                <a:ext uri="{28A0092B-C50C-407E-A947-70E740481C1C}">
                  <a14:useLocalDpi xmlns:a14="http://schemas.microsoft.com/office/drawing/2010/main" val="0"/>
                </a:ext>
              </a:extLst>
            </a:blip>
            <a:stretch>
              <a:fillRect/>
            </a:stretch>
          </p:blipFill>
          <p:spPr>
            <a:xfrm>
              <a:off x="3517855" y="6624268"/>
              <a:ext cx="163906" cy="108344"/>
            </a:xfrm>
            <a:prstGeom prst="rect">
              <a:avLst/>
            </a:prstGeom>
            <a:ln>
              <a:noFill/>
            </a:ln>
          </p:spPr>
        </p:pic>
        <p:pic>
          <p:nvPicPr>
            <p:cNvPr id="27" name="Picture 26" descr="nl.png"/>
            <p:cNvPicPr>
              <a:picLocks noChangeAspect="1"/>
            </p:cNvPicPr>
            <p:nvPr userDrawn="1"/>
          </p:nvPicPr>
          <p:blipFill>
            <a:blip r:embed="rId19" cstate="print">
              <a:extLst>
                <a:ext uri="{28A0092B-C50C-407E-A947-70E740481C1C}">
                  <a14:useLocalDpi xmlns:a14="http://schemas.microsoft.com/office/drawing/2010/main" val="0"/>
                </a:ext>
              </a:extLst>
            </a:blip>
            <a:stretch>
              <a:fillRect/>
            </a:stretch>
          </p:blipFill>
          <p:spPr>
            <a:xfrm>
              <a:off x="3799012" y="6624268"/>
              <a:ext cx="163906" cy="108344"/>
            </a:xfrm>
            <a:prstGeom prst="rect">
              <a:avLst/>
            </a:prstGeom>
            <a:ln>
              <a:noFill/>
            </a:ln>
          </p:spPr>
        </p:pic>
        <p:pic>
          <p:nvPicPr>
            <p:cNvPr id="28" name="Picture 27" descr="no.png"/>
            <p:cNvPicPr>
              <a:picLocks noChangeAspect="1"/>
            </p:cNvPicPr>
            <p:nvPr userDrawn="1"/>
          </p:nvPicPr>
          <p:blipFill>
            <a:blip r:embed="rId20" cstate="print">
              <a:extLst>
                <a:ext uri="{28A0092B-C50C-407E-A947-70E740481C1C}">
                  <a14:useLocalDpi xmlns:a14="http://schemas.microsoft.com/office/drawing/2010/main" val="0"/>
                </a:ext>
              </a:extLst>
            </a:blip>
            <a:stretch>
              <a:fillRect/>
            </a:stretch>
          </p:blipFill>
          <p:spPr>
            <a:xfrm>
              <a:off x="4082770" y="6624268"/>
              <a:ext cx="163906" cy="108344"/>
            </a:xfrm>
            <a:prstGeom prst="rect">
              <a:avLst/>
            </a:prstGeom>
            <a:ln>
              <a:noFill/>
            </a:ln>
          </p:spPr>
        </p:pic>
        <p:pic>
          <p:nvPicPr>
            <p:cNvPr id="29" name="Picture 28" descr="pl.png"/>
            <p:cNvPicPr>
              <a:picLocks noChangeAspect="1"/>
            </p:cNvPicPr>
            <p:nvPr userDrawn="1"/>
          </p:nvPicPr>
          <p:blipFill>
            <a:blip r:embed="rId21" cstate="print">
              <a:extLst>
                <a:ext uri="{28A0092B-C50C-407E-A947-70E740481C1C}">
                  <a14:useLocalDpi xmlns:a14="http://schemas.microsoft.com/office/drawing/2010/main" val="0"/>
                </a:ext>
              </a:extLst>
            </a:blip>
            <a:stretch>
              <a:fillRect/>
            </a:stretch>
          </p:blipFill>
          <p:spPr>
            <a:xfrm>
              <a:off x="4358830" y="6624268"/>
              <a:ext cx="163906" cy="108344"/>
            </a:xfrm>
            <a:prstGeom prst="rect">
              <a:avLst/>
            </a:prstGeom>
            <a:ln>
              <a:noFill/>
            </a:ln>
          </p:spPr>
        </p:pic>
        <p:pic>
          <p:nvPicPr>
            <p:cNvPr id="30" name="Picture 29" descr="pt.png"/>
            <p:cNvPicPr>
              <a:picLocks noChangeAspect="1"/>
            </p:cNvPicPr>
            <p:nvPr userDrawn="1"/>
          </p:nvPicPr>
          <p:blipFill>
            <a:blip r:embed="rId22" cstate="print">
              <a:extLst>
                <a:ext uri="{28A0092B-C50C-407E-A947-70E740481C1C}">
                  <a14:useLocalDpi xmlns:a14="http://schemas.microsoft.com/office/drawing/2010/main" val="0"/>
                </a:ext>
              </a:extLst>
            </a:blip>
            <a:stretch>
              <a:fillRect/>
            </a:stretch>
          </p:blipFill>
          <p:spPr>
            <a:xfrm>
              <a:off x="4638686" y="6624268"/>
              <a:ext cx="163906" cy="108344"/>
            </a:xfrm>
            <a:prstGeom prst="rect">
              <a:avLst/>
            </a:prstGeom>
            <a:ln>
              <a:noFill/>
            </a:ln>
          </p:spPr>
        </p:pic>
        <p:pic>
          <p:nvPicPr>
            <p:cNvPr id="31" name="Picture 30" descr="ro.png"/>
            <p:cNvPicPr>
              <a:picLocks noChangeAspect="1"/>
            </p:cNvPicPr>
            <p:nvPr userDrawn="1"/>
          </p:nvPicPr>
          <p:blipFill>
            <a:blip r:embed="rId23" cstate="print">
              <a:extLst>
                <a:ext uri="{28A0092B-C50C-407E-A947-70E740481C1C}">
                  <a14:useLocalDpi xmlns:a14="http://schemas.microsoft.com/office/drawing/2010/main" val="0"/>
                </a:ext>
              </a:extLst>
            </a:blip>
            <a:stretch>
              <a:fillRect/>
            </a:stretch>
          </p:blipFill>
          <p:spPr>
            <a:xfrm>
              <a:off x="4919843" y="6624268"/>
              <a:ext cx="163906" cy="108344"/>
            </a:xfrm>
            <a:prstGeom prst="rect">
              <a:avLst/>
            </a:prstGeom>
            <a:ln>
              <a:noFill/>
            </a:ln>
          </p:spPr>
        </p:pic>
        <p:pic>
          <p:nvPicPr>
            <p:cNvPr id="32" name="Picture 31" descr="se.png"/>
            <p:cNvPicPr>
              <a:picLocks noChangeAspect="1"/>
            </p:cNvPicPr>
            <p:nvPr userDrawn="1"/>
          </p:nvPicPr>
          <p:blipFill>
            <a:blip r:embed="rId24" cstate="print">
              <a:extLst>
                <a:ext uri="{28A0092B-C50C-407E-A947-70E740481C1C}">
                  <a14:useLocalDpi xmlns:a14="http://schemas.microsoft.com/office/drawing/2010/main" val="0"/>
                </a:ext>
              </a:extLst>
            </a:blip>
            <a:stretch>
              <a:fillRect/>
            </a:stretch>
          </p:blipFill>
          <p:spPr>
            <a:xfrm>
              <a:off x="5478359" y="6624268"/>
              <a:ext cx="163906" cy="108344"/>
            </a:xfrm>
            <a:prstGeom prst="rect">
              <a:avLst/>
            </a:prstGeom>
            <a:ln>
              <a:noFill/>
            </a:ln>
          </p:spPr>
        </p:pic>
        <p:pic>
          <p:nvPicPr>
            <p:cNvPr id="33" name="Picture 32" descr="uk.png"/>
            <p:cNvPicPr>
              <a:picLocks noChangeAspect="1"/>
            </p:cNvPicPr>
            <p:nvPr userDrawn="1"/>
          </p:nvPicPr>
          <p:blipFill>
            <a:blip r:embed="rId25" cstate="print">
              <a:extLst>
                <a:ext uri="{28A0092B-C50C-407E-A947-70E740481C1C}">
                  <a14:useLocalDpi xmlns:a14="http://schemas.microsoft.com/office/drawing/2010/main" val="0"/>
                </a:ext>
              </a:extLst>
            </a:blip>
            <a:stretch>
              <a:fillRect/>
            </a:stretch>
          </p:blipFill>
          <p:spPr>
            <a:xfrm>
              <a:off x="6033093" y="6624268"/>
              <a:ext cx="163906" cy="108344"/>
            </a:xfrm>
            <a:prstGeom prst="rect">
              <a:avLst/>
            </a:prstGeom>
            <a:ln>
              <a:noFill/>
            </a:ln>
          </p:spPr>
        </p:pic>
      </p:grpSp>
      <p:pic>
        <p:nvPicPr>
          <p:cNvPr id="34" name="Picture 33"/>
          <p:cNvPicPr>
            <a:picLocks noChangeAspect="1"/>
          </p:cNvPicPr>
          <p:nvPr userDrawn="1"/>
        </p:nvPicPr>
        <p:blipFill rotWithShape="1">
          <a:blip r:embed="rId26" cstate="print">
            <a:extLst>
              <a:ext uri="{28A0092B-C50C-407E-A947-70E740481C1C}">
                <a14:useLocalDpi xmlns:a14="http://schemas.microsoft.com/office/drawing/2010/main" val="0"/>
              </a:ext>
            </a:extLst>
          </a:blip>
          <a:srcRect t="83098" b="-5313"/>
          <a:stretch/>
        </p:blipFill>
        <p:spPr>
          <a:xfrm>
            <a:off x="7788176" y="6611881"/>
            <a:ext cx="1196912" cy="144000"/>
          </a:xfrm>
          <a:prstGeom prst="rect">
            <a:avLst/>
          </a:prstGeom>
        </p:spPr>
      </p:pic>
      <p:cxnSp>
        <p:nvCxnSpPr>
          <p:cNvPr id="35" name="Straight Connector 34"/>
          <p:cNvCxnSpPr/>
          <p:nvPr userDrawn="1"/>
        </p:nvCxnSpPr>
        <p:spPr>
          <a:xfrm>
            <a:off x="165932" y="6504478"/>
            <a:ext cx="8824779" cy="0"/>
          </a:xfrm>
          <a:prstGeom prst="line">
            <a:avLst/>
          </a:prstGeom>
          <a:ln w="6350" cmpd="sng">
            <a:solidFill>
              <a:schemeClr val="bg1"/>
            </a:solidFill>
            <a:prstDash val="solid"/>
          </a:ln>
        </p:spPr>
        <p:style>
          <a:lnRef idx="1">
            <a:schemeClr val="accent1"/>
          </a:lnRef>
          <a:fillRef idx="0">
            <a:schemeClr val="accent1"/>
          </a:fillRef>
          <a:effectRef idx="0">
            <a:schemeClr val="accent1"/>
          </a:effectRef>
          <a:fontRef idx="minor">
            <a:schemeClr val="tx1"/>
          </a:fontRef>
        </p:style>
      </p:cxnSp>
      <p:pic>
        <p:nvPicPr>
          <p:cNvPr id="36" name="Picture 35"/>
          <p:cNvPicPr>
            <a:picLocks noChangeAspect="1"/>
          </p:cNvPicPr>
          <p:nvPr userDrawn="1"/>
        </p:nvPicPr>
        <p:blipFill rotWithShape="1">
          <a:blip r:embed="rId27" cstate="print">
            <a:extLst>
              <a:ext uri="{28A0092B-C50C-407E-A947-70E740481C1C}">
                <a14:useLocalDpi xmlns:a14="http://schemas.microsoft.com/office/drawing/2010/main" val="0"/>
              </a:ext>
            </a:extLst>
          </a:blip>
          <a:srcRect t="-2" b="28614"/>
          <a:stretch/>
        </p:blipFill>
        <p:spPr>
          <a:xfrm>
            <a:off x="7787917" y="156199"/>
            <a:ext cx="1210456" cy="468000"/>
          </a:xfrm>
          <a:prstGeom prst="rect">
            <a:avLst/>
          </a:prstGeom>
        </p:spPr>
      </p:pic>
      <p:sp>
        <p:nvSpPr>
          <p:cNvPr id="56325" name="Rectangle 6"/>
          <p:cNvSpPr>
            <a:spLocks noGrp="1" noChangeArrowheads="1"/>
          </p:cNvSpPr>
          <p:nvPr>
            <p:ph type="ctrTitle"/>
          </p:nvPr>
        </p:nvSpPr>
        <p:spPr>
          <a:xfrm>
            <a:off x="587374" y="2574925"/>
            <a:ext cx="7947025" cy="579438"/>
          </a:xfrm>
          <a:prstGeom prst="rect">
            <a:avLst/>
          </a:prstGeom>
        </p:spPr>
        <p:txBody>
          <a:bodyPr/>
          <a:lstStyle>
            <a:lvl1pPr algn="l" rtl="0" eaLnBrk="1" fontAlgn="base" hangingPunct="1">
              <a:spcBef>
                <a:spcPct val="0"/>
              </a:spcBef>
              <a:spcAft>
                <a:spcPct val="0"/>
              </a:spcAft>
              <a:defRPr lang="en-GB" sz="3200" b="0" noProof="0" dirty="0" smtClean="0">
                <a:solidFill>
                  <a:schemeClr val="bg1">
                    <a:lumMod val="95000"/>
                  </a:schemeClr>
                </a:solidFill>
                <a:latin typeface="Verdana"/>
                <a:ea typeface="+mj-ea"/>
                <a:cs typeface="Verdana"/>
              </a:defRPr>
            </a:lvl1pPr>
          </a:lstStyle>
          <a:p>
            <a:pPr lvl="0"/>
            <a:r>
              <a:rPr lang="en-GB" noProof="0" smtClean="0"/>
              <a:t>Click to edit Master title style</a:t>
            </a:r>
            <a:endParaRPr lang="en-GB" noProof="0" dirty="0" smtClean="0"/>
          </a:p>
        </p:txBody>
      </p:sp>
      <p:sp>
        <p:nvSpPr>
          <p:cNvPr id="42" name="Text Box 58"/>
          <p:cNvSpPr txBox="1">
            <a:spLocks noChangeArrowheads="1"/>
          </p:cNvSpPr>
          <p:nvPr userDrawn="1"/>
        </p:nvSpPr>
        <p:spPr bwMode="auto">
          <a:xfrm>
            <a:off x="78032" y="6287708"/>
            <a:ext cx="5016500" cy="214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spAutoFit/>
          </a:bodyPr>
          <a:lstStyle/>
          <a:p>
            <a:pPr>
              <a:spcBef>
                <a:spcPct val="50000"/>
              </a:spcBef>
            </a:pPr>
            <a:r>
              <a:rPr lang="en-US" sz="800" noProof="0" smtClean="0">
                <a:solidFill>
                  <a:schemeClr val="bg1"/>
                </a:solidFill>
              </a:rPr>
              <a:t>ESA UNCLASSIFIED - For Official Use</a:t>
            </a:r>
            <a:endParaRPr lang="en-GB" sz="800" noProof="0" dirty="0">
              <a:solidFill>
                <a:schemeClr val="bg1"/>
              </a:solidFill>
            </a:endParaRPr>
          </a:p>
        </p:txBody>
      </p:sp>
    </p:spTree>
  </p:cSld>
  <p:clrMapOvr>
    <a:masterClrMapping/>
  </p:clrMapOvr>
  <p:timing>
    <p:tnLst>
      <p:par>
        <p:cTn xmlns:p14="http://schemas.microsoft.com/office/powerpoint/2010/main" id="1" dur="indefinite" restart="never" nodeType="tmRoot"/>
      </p:par>
    </p:tnLst>
  </p:timing>
  <p:hf sldNum="0" hdr="0" dt="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44000" y="162000"/>
            <a:ext cx="7174800" cy="427038"/>
          </a:xfrm>
          <a:prstGeom prst="rect">
            <a:avLst/>
          </a:prstGeom>
        </p:spPr>
        <p:txBody>
          <a:bodyPr/>
          <a:lstStyle/>
          <a:p>
            <a:r>
              <a:rPr lang="en-GB" noProof="0" smtClean="0"/>
              <a:t>Click to edit Master title style</a:t>
            </a:r>
            <a:endParaRPr lang="en-GB" noProof="0" dirty="0"/>
          </a:p>
        </p:txBody>
      </p:sp>
      <p:sp>
        <p:nvSpPr>
          <p:cNvPr id="3" name="Content Placeholder 2"/>
          <p:cNvSpPr>
            <a:spLocks noGrp="1"/>
          </p:cNvSpPr>
          <p:nvPr>
            <p:ph idx="1"/>
          </p:nvPr>
        </p:nvSpPr>
        <p:spPr>
          <a:xfrm>
            <a:off x="172800" y="864000"/>
            <a:ext cx="8748000" cy="5338800"/>
          </a:xfrm>
          <a:prstGeom prst="rect">
            <a:avLst/>
          </a:prstGeom>
        </p:spPr>
        <p:txBody>
          <a:bodyPr/>
          <a:lstStyle>
            <a:lvl1pPr marL="0" marR="0" indent="0" algn="l" defTabSz="914400" rtl="0" eaLnBrk="1" fontAlgn="base" latinLnBrk="0" hangingPunct="1">
              <a:lnSpc>
                <a:spcPct val="119000"/>
              </a:lnSpc>
              <a:spcBef>
                <a:spcPct val="20000"/>
              </a:spcBef>
              <a:spcAft>
                <a:spcPct val="0"/>
              </a:spcAft>
              <a:buClr>
                <a:srgbClr val="0098DB"/>
              </a:buClr>
              <a:buSzTx/>
              <a:buFont typeface="Verdana" pitchFamily="34" charset="0"/>
              <a:buNone/>
              <a:tabLst/>
              <a:defRPr/>
            </a:lvl1pPr>
            <a:lvl2pPr marL="808038" marR="0" indent="0" algn="l" defTabSz="914400" rtl="0" eaLnBrk="1" fontAlgn="base" latinLnBrk="0" hangingPunct="1">
              <a:lnSpc>
                <a:spcPct val="119000"/>
              </a:lnSpc>
              <a:spcBef>
                <a:spcPct val="20000"/>
              </a:spcBef>
              <a:spcAft>
                <a:spcPct val="0"/>
              </a:spcAft>
              <a:buClr>
                <a:srgbClr val="0098DB"/>
              </a:buClr>
              <a:buSzTx/>
              <a:buFont typeface="+mj-lt"/>
              <a:buNone/>
              <a:tabLst/>
              <a:defRPr/>
            </a:lvl2pPr>
            <a:lvl3pPr marL="1406525" marR="0" indent="0" algn="l" defTabSz="914400" rtl="0" eaLnBrk="1" fontAlgn="base" latinLnBrk="0" hangingPunct="1">
              <a:lnSpc>
                <a:spcPct val="119000"/>
              </a:lnSpc>
              <a:spcBef>
                <a:spcPct val="20000"/>
              </a:spcBef>
              <a:spcAft>
                <a:spcPct val="0"/>
              </a:spcAft>
              <a:buClr>
                <a:srgbClr val="0098DB"/>
              </a:buClr>
              <a:buSzTx/>
              <a:buFont typeface="+mj-lt"/>
              <a:buNone/>
              <a:tabLst/>
              <a:defRPr/>
            </a:lvl3pPr>
            <a:lvl4pPr marL="2005013" marR="0" indent="0" algn="l" defTabSz="914400" rtl="0" eaLnBrk="1" fontAlgn="base" latinLnBrk="0" hangingPunct="1">
              <a:lnSpc>
                <a:spcPct val="119000"/>
              </a:lnSpc>
              <a:spcBef>
                <a:spcPct val="20000"/>
              </a:spcBef>
              <a:spcAft>
                <a:spcPct val="0"/>
              </a:spcAft>
              <a:buClr>
                <a:srgbClr val="0098DB"/>
              </a:buClr>
              <a:buSzTx/>
              <a:buFont typeface="+mj-lt"/>
              <a:buNone/>
              <a:tabLst/>
              <a:defRPr/>
            </a:lvl4pPr>
            <a:lvl5pPr marL="2603500" marR="0" indent="0" algn="l" defTabSz="914400" rtl="0" eaLnBrk="1" fontAlgn="base" latinLnBrk="0" hangingPunct="1">
              <a:lnSpc>
                <a:spcPct val="119000"/>
              </a:lnSpc>
              <a:spcBef>
                <a:spcPct val="20000"/>
              </a:spcBef>
              <a:spcAft>
                <a:spcPct val="0"/>
              </a:spcAft>
              <a:buClr>
                <a:srgbClr val="0098DB"/>
              </a:buClr>
              <a:buSzTx/>
              <a:buFont typeface="+mj-lt"/>
              <a:buNone/>
              <a:tabLst/>
              <a:defRPr/>
            </a:lvl5pPr>
          </a:lstStyle>
          <a:p>
            <a:pPr marL="0" marR="0" lvl="0" indent="0" algn="l" defTabSz="914400" rtl="0" eaLnBrk="1" fontAlgn="base" latinLnBrk="0" hangingPunct="1">
              <a:lnSpc>
                <a:spcPct val="119000"/>
              </a:lnSpc>
              <a:spcBef>
                <a:spcPct val="20000"/>
              </a:spcBef>
              <a:spcAft>
                <a:spcPct val="0"/>
              </a:spcAft>
              <a:buClr>
                <a:srgbClr val="0098DB"/>
              </a:buClr>
              <a:buSzTx/>
              <a:buFont typeface="Verdana" pitchFamily="34" charset="0"/>
              <a:buNone/>
              <a:tabLst/>
              <a:defRPr/>
            </a:pPr>
            <a:r>
              <a:rPr kumimoji="0" lang="en-GB" sz="1600" b="0" i="0" u="none" strike="noStrike" kern="0" cap="none" spc="0" normalizeH="0" baseline="0" noProof="0" smtClean="0">
                <a:ln>
                  <a:noFill/>
                </a:ln>
                <a:solidFill>
                  <a:srgbClr val="4D4F53"/>
                </a:solidFill>
                <a:effectLst/>
                <a:uLnTx/>
                <a:uFillTx/>
                <a:latin typeface="+mn-lt"/>
                <a:ea typeface="+mn-ea"/>
                <a:cs typeface="Verdana"/>
              </a:rPr>
              <a:t>Click to edit Master text styles</a:t>
            </a:r>
          </a:p>
          <a:p>
            <a:pPr marL="0" marR="0" lvl="1" indent="0" algn="l" defTabSz="914400" rtl="0" eaLnBrk="1" fontAlgn="base" latinLnBrk="0" hangingPunct="1">
              <a:lnSpc>
                <a:spcPct val="119000"/>
              </a:lnSpc>
              <a:spcBef>
                <a:spcPct val="20000"/>
              </a:spcBef>
              <a:spcAft>
                <a:spcPct val="0"/>
              </a:spcAft>
              <a:buClr>
                <a:srgbClr val="0098DB"/>
              </a:buClr>
              <a:buSzTx/>
              <a:buFont typeface="Verdana" pitchFamily="34" charset="0"/>
              <a:buNone/>
              <a:tabLst/>
              <a:defRPr/>
            </a:pPr>
            <a:r>
              <a:rPr kumimoji="0" lang="en-GB" sz="1600" b="0" i="0" u="none" strike="noStrike" kern="0" cap="none" spc="0" normalizeH="0" baseline="0" noProof="0" smtClean="0">
                <a:ln>
                  <a:noFill/>
                </a:ln>
                <a:solidFill>
                  <a:srgbClr val="4D4F53"/>
                </a:solidFill>
                <a:effectLst/>
                <a:uLnTx/>
                <a:uFillTx/>
                <a:latin typeface="+mn-lt"/>
                <a:ea typeface="+mn-ea"/>
                <a:cs typeface="Verdana"/>
              </a:rPr>
              <a:t>Second level</a:t>
            </a:r>
          </a:p>
          <a:p>
            <a:pPr marL="0" marR="0" lvl="2" indent="0" algn="l" defTabSz="914400" rtl="0" eaLnBrk="1" fontAlgn="base" latinLnBrk="0" hangingPunct="1">
              <a:lnSpc>
                <a:spcPct val="119000"/>
              </a:lnSpc>
              <a:spcBef>
                <a:spcPct val="20000"/>
              </a:spcBef>
              <a:spcAft>
                <a:spcPct val="0"/>
              </a:spcAft>
              <a:buClr>
                <a:srgbClr val="0098DB"/>
              </a:buClr>
              <a:buSzTx/>
              <a:buFont typeface="Verdana" pitchFamily="34" charset="0"/>
              <a:buNone/>
              <a:tabLst/>
              <a:defRPr/>
            </a:pPr>
            <a:r>
              <a:rPr kumimoji="0" lang="en-GB" sz="1600" b="0" i="0" u="none" strike="noStrike" kern="0" cap="none" spc="0" normalizeH="0" baseline="0" noProof="0" smtClean="0">
                <a:ln>
                  <a:noFill/>
                </a:ln>
                <a:solidFill>
                  <a:srgbClr val="4D4F53"/>
                </a:solidFill>
                <a:effectLst/>
                <a:uLnTx/>
                <a:uFillTx/>
                <a:latin typeface="+mn-lt"/>
                <a:ea typeface="+mn-ea"/>
                <a:cs typeface="Verdana"/>
              </a:rPr>
              <a:t>Third level</a:t>
            </a:r>
          </a:p>
          <a:p>
            <a:pPr marL="0" marR="0" lvl="3" indent="0" algn="l" defTabSz="914400" rtl="0" eaLnBrk="1" fontAlgn="base" latinLnBrk="0" hangingPunct="1">
              <a:lnSpc>
                <a:spcPct val="119000"/>
              </a:lnSpc>
              <a:spcBef>
                <a:spcPct val="20000"/>
              </a:spcBef>
              <a:spcAft>
                <a:spcPct val="0"/>
              </a:spcAft>
              <a:buClr>
                <a:srgbClr val="0098DB"/>
              </a:buClr>
              <a:buSzTx/>
              <a:buFont typeface="Verdana" pitchFamily="34" charset="0"/>
              <a:buNone/>
              <a:tabLst/>
              <a:defRPr/>
            </a:pPr>
            <a:r>
              <a:rPr kumimoji="0" lang="en-GB" sz="1600" b="0" i="0" u="none" strike="noStrike" kern="0" cap="none" spc="0" normalizeH="0" baseline="0" noProof="0" smtClean="0">
                <a:ln>
                  <a:noFill/>
                </a:ln>
                <a:solidFill>
                  <a:srgbClr val="4D4F53"/>
                </a:solidFill>
                <a:effectLst/>
                <a:uLnTx/>
                <a:uFillTx/>
                <a:latin typeface="+mn-lt"/>
                <a:ea typeface="+mn-ea"/>
                <a:cs typeface="Verdana"/>
              </a:rPr>
              <a:t>Fourth level</a:t>
            </a:r>
          </a:p>
          <a:p>
            <a:pPr marL="0" marR="0" lvl="4" indent="0" algn="l" defTabSz="914400" rtl="0" eaLnBrk="1" fontAlgn="base" latinLnBrk="0" hangingPunct="1">
              <a:lnSpc>
                <a:spcPct val="119000"/>
              </a:lnSpc>
              <a:spcBef>
                <a:spcPct val="20000"/>
              </a:spcBef>
              <a:spcAft>
                <a:spcPct val="0"/>
              </a:spcAft>
              <a:buClr>
                <a:srgbClr val="0098DB"/>
              </a:buClr>
              <a:buSzTx/>
              <a:buFont typeface="Verdana" pitchFamily="34" charset="0"/>
              <a:buNone/>
              <a:tabLst/>
              <a:defRPr/>
            </a:pPr>
            <a:r>
              <a:rPr kumimoji="0" lang="en-GB" sz="1600" b="0" i="0" u="none" strike="noStrike" kern="0" cap="none" spc="0" normalizeH="0" baseline="0" noProof="0" smtClean="0">
                <a:ln>
                  <a:noFill/>
                </a:ln>
                <a:solidFill>
                  <a:srgbClr val="4D4F53"/>
                </a:solidFill>
                <a:effectLst/>
                <a:uLnTx/>
                <a:uFillTx/>
                <a:latin typeface="+mn-lt"/>
                <a:ea typeface="+mn-ea"/>
                <a:cs typeface="Verdana"/>
              </a:rPr>
              <a:t>Fifth level</a:t>
            </a:r>
            <a:endParaRPr lang="en-GB" noProof="0" dirty="0"/>
          </a:p>
        </p:txBody>
      </p:sp>
    </p:spTree>
    <p:extLst>
      <p:ext uri="{BB962C8B-B14F-4D97-AF65-F5344CB8AC3E}">
        <p14:creationId xmlns:p14="http://schemas.microsoft.com/office/powerpoint/2010/main" val="2118801956"/>
      </p:ext>
    </p:extLst>
  </p:cSld>
  <p:clrMapOvr>
    <a:masterClrMapping/>
  </p:clrMapOvr>
  <p:timing>
    <p:tnLst>
      <p:par>
        <p:cTn xmlns:p14="http://schemas.microsoft.com/office/powerpoint/2010/mai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4" name="Text Placeholder 2"/>
          <p:cNvSpPr>
            <a:spLocks noGrp="1"/>
          </p:cNvSpPr>
          <p:nvPr>
            <p:ph type="body" idx="1"/>
          </p:nvPr>
        </p:nvSpPr>
        <p:spPr>
          <a:xfrm>
            <a:off x="612000" y="1806416"/>
            <a:ext cx="778905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GB" noProof="0" smtClean="0"/>
              <a:t>Click to edit Master text styles</a:t>
            </a:r>
          </a:p>
        </p:txBody>
      </p:sp>
      <p:sp>
        <p:nvSpPr>
          <p:cNvPr id="5" name="Title 1"/>
          <p:cNvSpPr>
            <a:spLocks noGrp="1"/>
          </p:cNvSpPr>
          <p:nvPr>
            <p:ph type="title"/>
          </p:nvPr>
        </p:nvSpPr>
        <p:spPr>
          <a:xfrm>
            <a:off x="612000" y="3306601"/>
            <a:ext cx="7789050" cy="1323439"/>
          </a:xfrm>
        </p:spPr>
        <p:txBody>
          <a:bodyPr anchor="t"/>
          <a:lstStyle>
            <a:lvl1pPr algn="l">
              <a:defRPr sz="4000" b="0" cap="all">
                <a:solidFill>
                  <a:srgbClr val="0098DB"/>
                </a:solidFill>
              </a:defRPr>
            </a:lvl1pPr>
          </a:lstStyle>
          <a:p>
            <a:r>
              <a:rPr lang="en-GB" noProof="0" smtClean="0"/>
              <a:t>Click to edit Master title style</a:t>
            </a:r>
            <a:endParaRPr lang="en-GB" noProof="0" dirty="0"/>
          </a:p>
        </p:txBody>
      </p:sp>
    </p:spTree>
    <p:extLst>
      <p:ext uri="{BB962C8B-B14F-4D97-AF65-F5344CB8AC3E}">
        <p14:creationId xmlns:p14="http://schemas.microsoft.com/office/powerpoint/2010/main" val="3195031253"/>
      </p:ext>
    </p:extLst>
  </p:cSld>
  <p:clrMapOvr>
    <a:masterClrMapping/>
  </p:clrMapOvr>
  <p:timing>
    <p:tnLst>
      <p:par>
        <p:cTn xmlns:p14="http://schemas.microsoft.com/office/powerpoint/2010/mai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4000" y="162000"/>
            <a:ext cx="7174800" cy="427038"/>
          </a:xfrm>
          <a:prstGeom prst="rect">
            <a:avLst/>
          </a:prstGeom>
        </p:spPr>
        <p:txBody>
          <a:bodyPr/>
          <a:lstStyle/>
          <a:p>
            <a:r>
              <a:rPr lang="en-GB" noProof="0" smtClean="0"/>
              <a:t>Click to edit Master title style</a:t>
            </a:r>
            <a:endParaRPr lang="en-GB" noProof="0"/>
          </a:p>
        </p:txBody>
      </p:sp>
      <p:sp>
        <p:nvSpPr>
          <p:cNvPr id="5" name="Content Placeholder 5"/>
          <p:cNvSpPr>
            <a:spLocks noGrp="1"/>
          </p:cNvSpPr>
          <p:nvPr>
            <p:ph sz="quarter" idx="10"/>
          </p:nvPr>
        </p:nvSpPr>
        <p:spPr>
          <a:xfrm>
            <a:off x="615600" y="1674000"/>
            <a:ext cx="3888000" cy="4316400"/>
          </a:xfrm>
          <a:prstGeom prst="rect">
            <a:avLst/>
          </a:prstGeom>
        </p:spPr>
        <p:txBody>
          <a:bodyPr/>
          <a:lstStyle>
            <a:lvl1pPr>
              <a:buNone/>
              <a:defRPr lang="en-US" sz="1200" noProof="0" dirty="0" smtClean="0">
                <a:solidFill>
                  <a:schemeClr val="bg2"/>
                </a:solidFill>
                <a:latin typeface="Verdana"/>
                <a:ea typeface="+mn-ea"/>
                <a:cs typeface="Verdana"/>
              </a:defRPr>
            </a:lvl1pPr>
            <a:lvl2pPr>
              <a:buNone/>
              <a:defRPr lang="en-US" sz="1200" noProof="0" dirty="0" smtClean="0">
                <a:solidFill>
                  <a:schemeClr val="bg2"/>
                </a:solidFill>
                <a:latin typeface="Verdana"/>
                <a:cs typeface="Verdana"/>
              </a:defRPr>
            </a:lvl2pPr>
            <a:lvl3pPr>
              <a:buNone/>
              <a:defRPr lang="en-US" sz="1200" noProof="0" dirty="0" smtClean="0">
                <a:solidFill>
                  <a:schemeClr val="bg2"/>
                </a:solidFill>
                <a:latin typeface="Verdana"/>
                <a:cs typeface="Verdana"/>
              </a:defRPr>
            </a:lvl3pPr>
            <a:lvl4pPr>
              <a:buNone/>
              <a:defRPr lang="en-US" sz="1200" noProof="0" dirty="0" smtClean="0">
                <a:solidFill>
                  <a:schemeClr val="bg2"/>
                </a:solidFill>
                <a:latin typeface="Verdana"/>
                <a:cs typeface="Verdana"/>
              </a:defRPr>
            </a:lvl4pPr>
            <a:lvl5pPr>
              <a:buNone/>
              <a:defRPr lang="en-GB" sz="1200" noProof="0" dirty="0">
                <a:solidFill>
                  <a:schemeClr val="bg2"/>
                </a:solidFill>
                <a:latin typeface="Verdana"/>
                <a:cs typeface="Verdana"/>
              </a:defRPr>
            </a:lvl5pPr>
            <a:lvl6pPr>
              <a:defRPr sz="1600"/>
            </a:lvl6pPr>
            <a:lvl7pPr>
              <a:defRPr sz="1600"/>
            </a:lvl7pPr>
            <a:lvl8pPr>
              <a:defRPr sz="1600"/>
            </a:lvl8pPr>
            <a:lvl9pPr>
              <a:defRPr sz="1600"/>
            </a:lvl9pPr>
          </a:lstStyle>
          <a:p>
            <a:pPr marL="0" lvl="0" indent="0" algn="l" rtl="0" eaLnBrk="1" fontAlgn="base" hangingPunct="1">
              <a:lnSpc>
                <a:spcPct val="119000"/>
              </a:lnSpc>
              <a:spcBef>
                <a:spcPct val="20000"/>
              </a:spcBef>
              <a:spcAft>
                <a:spcPct val="0"/>
              </a:spcAft>
              <a:buClr>
                <a:schemeClr val="accent1"/>
              </a:buClr>
              <a:buFont typeface="Verdana" pitchFamily="34" charset="0"/>
              <a:buNone/>
            </a:pPr>
            <a:r>
              <a:rPr lang="en-GB" noProof="0" smtClean="0"/>
              <a:t>Click to edit Master text styles</a:t>
            </a:r>
          </a:p>
          <a:p>
            <a:pPr marL="0" lvl="1" indent="0" algn="l" rtl="0" eaLnBrk="1" fontAlgn="base" hangingPunct="1">
              <a:lnSpc>
                <a:spcPct val="119000"/>
              </a:lnSpc>
              <a:spcBef>
                <a:spcPct val="20000"/>
              </a:spcBef>
              <a:spcAft>
                <a:spcPct val="0"/>
              </a:spcAft>
              <a:buClr>
                <a:schemeClr val="accent1"/>
              </a:buClr>
              <a:buFont typeface="Verdana" pitchFamily="34" charset="0"/>
              <a:buNone/>
            </a:pPr>
            <a:r>
              <a:rPr lang="en-GB" noProof="0" smtClean="0"/>
              <a:t>Second level</a:t>
            </a:r>
          </a:p>
          <a:p>
            <a:pPr marL="0" lvl="2" indent="0" algn="l" rtl="0" eaLnBrk="1" fontAlgn="base" hangingPunct="1">
              <a:lnSpc>
                <a:spcPct val="119000"/>
              </a:lnSpc>
              <a:spcBef>
                <a:spcPct val="20000"/>
              </a:spcBef>
              <a:spcAft>
                <a:spcPct val="0"/>
              </a:spcAft>
              <a:buClr>
                <a:schemeClr val="accent1"/>
              </a:buClr>
              <a:buFont typeface="Verdana" pitchFamily="34" charset="0"/>
              <a:buNone/>
            </a:pPr>
            <a:r>
              <a:rPr lang="en-GB" noProof="0" smtClean="0"/>
              <a:t>Third level</a:t>
            </a:r>
          </a:p>
          <a:p>
            <a:pPr marL="0" lvl="3" indent="0" algn="l" rtl="0" eaLnBrk="1" fontAlgn="base" hangingPunct="1">
              <a:lnSpc>
                <a:spcPct val="119000"/>
              </a:lnSpc>
              <a:spcBef>
                <a:spcPct val="20000"/>
              </a:spcBef>
              <a:spcAft>
                <a:spcPct val="0"/>
              </a:spcAft>
              <a:buClr>
                <a:schemeClr val="accent1"/>
              </a:buClr>
              <a:buFont typeface="Verdana" pitchFamily="34" charset="0"/>
              <a:buNone/>
            </a:pPr>
            <a:r>
              <a:rPr lang="en-GB" noProof="0" smtClean="0"/>
              <a:t>Fourth level</a:t>
            </a:r>
          </a:p>
          <a:p>
            <a:pPr marL="0" lvl="4" indent="0" algn="l" rtl="0" eaLnBrk="1" fontAlgn="base" hangingPunct="1">
              <a:lnSpc>
                <a:spcPct val="119000"/>
              </a:lnSpc>
              <a:spcBef>
                <a:spcPct val="20000"/>
              </a:spcBef>
              <a:spcAft>
                <a:spcPct val="0"/>
              </a:spcAft>
              <a:buClr>
                <a:schemeClr val="accent1"/>
              </a:buClr>
              <a:buFont typeface="Verdana" pitchFamily="34" charset="0"/>
              <a:buNone/>
            </a:pPr>
            <a:r>
              <a:rPr lang="en-GB" noProof="0" smtClean="0"/>
              <a:t>Fifth level</a:t>
            </a:r>
            <a:endParaRPr lang="en-GB" noProof="0" dirty="0"/>
          </a:p>
        </p:txBody>
      </p:sp>
      <p:sp>
        <p:nvSpPr>
          <p:cNvPr id="6" name="Content Placeholder 5"/>
          <p:cNvSpPr>
            <a:spLocks noGrp="1"/>
          </p:cNvSpPr>
          <p:nvPr>
            <p:ph sz="quarter" idx="4"/>
          </p:nvPr>
        </p:nvSpPr>
        <p:spPr>
          <a:xfrm>
            <a:off x="4658400" y="1674000"/>
            <a:ext cx="3888000" cy="4316400"/>
          </a:xfrm>
          <a:prstGeom prst="rect">
            <a:avLst/>
          </a:prstGeom>
        </p:spPr>
        <p:txBody>
          <a:bodyPr/>
          <a:lstStyle>
            <a:lvl1pPr>
              <a:buNone/>
              <a:defRPr sz="1200"/>
            </a:lvl1pPr>
            <a:lvl2pPr>
              <a:buNone/>
              <a:defRPr lang="en-GB" sz="1200" noProof="0" dirty="0" smtClean="0">
                <a:solidFill>
                  <a:schemeClr val="bg2"/>
                </a:solidFill>
                <a:latin typeface="Verdana"/>
                <a:cs typeface="Verdana"/>
              </a:defRPr>
            </a:lvl2pPr>
            <a:lvl3pPr>
              <a:buNone/>
              <a:defRPr lang="en-GB" sz="1200" noProof="0" dirty="0" smtClean="0">
                <a:solidFill>
                  <a:schemeClr val="bg2"/>
                </a:solidFill>
                <a:latin typeface="Verdana"/>
                <a:cs typeface="Verdana"/>
              </a:defRPr>
            </a:lvl3pPr>
            <a:lvl4pPr>
              <a:buNone/>
              <a:defRPr lang="en-GB" sz="1200" noProof="0" dirty="0" smtClean="0">
                <a:solidFill>
                  <a:schemeClr val="bg2"/>
                </a:solidFill>
                <a:latin typeface="Verdana"/>
                <a:cs typeface="Verdana"/>
              </a:defRPr>
            </a:lvl4pPr>
            <a:lvl5pPr>
              <a:buNone/>
              <a:defRPr lang="en-GB" sz="1200" noProof="0" dirty="0">
                <a:solidFill>
                  <a:schemeClr val="bg2"/>
                </a:solidFill>
                <a:latin typeface="Verdana"/>
                <a:cs typeface="Verdana"/>
              </a:defRPr>
            </a:lvl5pPr>
            <a:lvl6pPr>
              <a:defRPr sz="1600"/>
            </a:lvl6pPr>
            <a:lvl7pPr>
              <a:defRPr sz="1600"/>
            </a:lvl7pPr>
            <a:lvl8pPr>
              <a:defRPr sz="1600"/>
            </a:lvl8pPr>
            <a:lvl9pPr>
              <a:defRPr sz="1600"/>
            </a:lvl9pPr>
          </a:lstStyle>
          <a:p>
            <a:pPr lvl="0"/>
            <a:r>
              <a:rPr lang="en-GB" noProof="0" smtClean="0"/>
              <a:t>Click to edit Master text styles</a:t>
            </a:r>
          </a:p>
          <a:p>
            <a:pPr lvl="1"/>
            <a:r>
              <a:rPr lang="en-GB" noProof="0" smtClean="0"/>
              <a:t>Second level</a:t>
            </a:r>
          </a:p>
          <a:p>
            <a:pPr lvl="2"/>
            <a:r>
              <a:rPr lang="en-GB" noProof="0" smtClean="0"/>
              <a:t>Third level</a:t>
            </a:r>
          </a:p>
          <a:p>
            <a:pPr lvl="3"/>
            <a:r>
              <a:rPr lang="en-GB" noProof="0" smtClean="0"/>
              <a:t>Fourth level</a:t>
            </a:r>
          </a:p>
          <a:p>
            <a:pPr lvl="4"/>
            <a:r>
              <a:rPr lang="en-GB" noProof="0" smtClean="0"/>
              <a:t>Fifth level</a:t>
            </a:r>
            <a:endParaRPr lang="en-GB" noProof="0" dirty="0"/>
          </a:p>
        </p:txBody>
      </p:sp>
    </p:spTree>
    <p:extLst>
      <p:ext uri="{BB962C8B-B14F-4D97-AF65-F5344CB8AC3E}">
        <p14:creationId xmlns:p14="http://schemas.microsoft.com/office/powerpoint/2010/main" val="1698672369"/>
      </p:ext>
    </p:extLst>
  </p:cSld>
  <p:clrMapOvr>
    <a:masterClrMapping/>
  </p:clrMapOvr>
  <p:timing>
    <p:tnLst>
      <p:par>
        <p:cTn xmlns:p14="http://schemas.microsoft.com/office/powerpoint/2010/mai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44000" y="162000"/>
            <a:ext cx="7174800" cy="428400"/>
          </a:xfrm>
          <a:prstGeom prst="rect">
            <a:avLst/>
          </a:prstGeom>
        </p:spPr>
        <p:txBody>
          <a:bodyPr/>
          <a:lstStyle>
            <a:lvl1pPr>
              <a:defRPr/>
            </a:lvl1pPr>
          </a:lstStyle>
          <a:p>
            <a:r>
              <a:rPr lang="en-GB" noProof="0" smtClean="0"/>
              <a:t>Click to edit Master title style</a:t>
            </a:r>
            <a:endParaRPr lang="en-GB" noProof="0" dirty="0"/>
          </a:p>
        </p:txBody>
      </p:sp>
      <p:sp>
        <p:nvSpPr>
          <p:cNvPr id="3" name="Text Placeholder 2"/>
          <p:cNvSpPr>
            <a:spLocks noGrp="1"/>
          </p:cNvSpPr>
          <p:nvPr>
            <p:ph type="body" idx="1"/>
          </p:nvPr>
        </p:nvSpPr>
        <p:spPr>
          <a:xfrm>
            <a:off x="619123" y="1666800"/>
            <a:ext cx="3895200" cy="496800"/>
          </a:xfrm>
          <a:prstGeom prst="rect">
            <a:avLst/>
          </a:prstGeom>
        </p:spPr>
        <p:txBody>
          <a:bodyPr anchor="b"/>
          <a:lstStyle>
            <a:lvl1pPr marL="0" indent="0">
              <a:buNone/>
              <a:defRPr sz="16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noProof="0" smtClean="0"/>
              <a:t>Click to edit Master text styles</a:t>
            </a:r>
          </a:p>
        </p:txBody>
      </p:sp>
      <p:sp>
        <p:nvSpPr>
          <p:cNvPr id="5" name="Text Placeholder 4"/>
          <p:cNvSpPr>
            <a:spLocks noGrp="1"/>
          </p:cNvSpPr>
          <p:nvPr>
            <p:ph type="body" sz="quarter" idx="3"/>
          </p:nvPr>
        </p:nvSpPr>
        <p:spPr>
          <a:xfrm>
            <a:off x="4645025" y="1666875"/>
            <a:ext cx="3896416" cy="495324"/>
          </a:xfrm>
          <a:prstGeom prst="rect">
            <a:avLst/>
          </a:prstGeom>
        </p:spPr>
        <p:txBody>
          <a:bodyPr anchor="b"/>
          <a:lstStyle>
            <a:lvl1pPr marL="0" indent="0">
              <a:buNone/>
              <a:defRPr sz="16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noProof="0" smtClean="0"/>
              <a:t>Click to edit Master text styles</a:t>
            </a:r>
          </a:p>
        </p:txBody>
      </p:sp>
      <p:sp>
        <p:nvSpPr>
          <p:cNvPr id="6" name="Content Placeholder 5"/>
          <p:cNvSpPr>
            <a:spLocks noGrp="1"/>
          </p:cNvSpPr>
          <p:nvPr>
            <p:ph sz="quarter" idx="4"/>
          </p:nvPr>
        </p:nvSpPr>
        <p:spPr>
          <a:xfrm>
            <a:off x="4645026" y="2174875"/>
            <a:ext cx="3898900" cy="3816350"/>
          </a:xfrm>
          <a:prstGeom prst="rect">
            <a:avLst/>
          </a:prstGeom>
        </p:spPr>
        <p:txBody>
          <a:bodyPr/>
          <a:lstStyle>
            <a:lvl1pPr>
              <a:buNone/>
              <a:defRPr sz="1200"/>
            </a:lvl1pPr>
            <a:lvl2pPr>
              <a:buNone/>
              <a:defRPr lang="en-GB" sz="1200" noProof="0" dirty="0" smtClean="0">
                <a:solidFill>
                  <a:schemeClr val="bg2"/>
                </a:solidFill>
                <a:latin typeface="Verdana"/>
                <a:cs typeface="Verdana"/>
              </a:defRPr>
            </a:lvl2pPr>
            <a:lvl3pPr>
              <a:buNone/>
              <a:defRPr lang="en-GB" sz="1200" noProof="0" dirty="0" smtClean="0">
                <a:solidFill>
                  <a:schemeClr val="bg2"/>
                </a:solidFill>
                <a:latin typeface="Verdana"/>
                <a:cs typeface="Verdana"/>
              </a:defRPr>
            </a:lvl3pPr>
            <a:lvl4pPr>
              <a:buNone/>
              <a:defRPr lang="en-GB" sz="1200" noProof="0" dirty="0" smtClean="0">
                <a:solidFill>
                  <a:schemeClr val="bg2"/>
                </a:solidFill>
                <a:latin typeface="Verdana"/>
                <a:cs typeface="Verdana"/>
              </a:defRPr>
            </a:lvl4pPr>
            <a:lvl5pPr>
              <a:buNone/>
              <a:defRPr lang="en-GB" sz="1200" noProof="0" dirty="0">
                <a:solidFill>
                  <a:schemeClr val="bg2"/>
                </a:solidFill>
                <a:latin typeface="Verdana"/>
                <a:cs typeface="Verdana"/>
              </a:defRPr>
            </a:lvl5pPr>
            <a:lvl6pPr>
              <a:defRPr sz="1600"/>
            </a:lvl6pPr>
            <a:lvl7pPr>
              <a:defRPr sz="1600"/>
            </a:lvl7pPr>
            <a:lvl8pPr>
              <a:defRPr sz="1600"/>
            </a:lvl8pPr>
            <a:lvl9pPr>
              <a:defRPr sz="1600"/>
            </a:lvl9pPr>
          </a:lstStyle>
          <a:p>
            <a:pPr lvl="0"/>
            <a:r>
              <a:rPr lang="en-GB" noProof="0" smtClean="0"/>
              <a:t>Click to edit Master text styles</a:t>
            </a:r>
          </a:p>
          <a:p>
            <a:pPr lvl="1"/>
            <a:r>
              <a:rPr lang="en-GB" noProof="0" smtClean="0"/>
              <a:t>Second level</a:t>
            </a:r>
          </a:p>
          <a:p>
            <a:pPr lvl="2"/>
            <a:r>
              <a:rPr lang="en-GB" noProof="0" smtClean="0"/>
              <a:t>Third level</a:t>
            </a:r>
          </a:p>
          <a:p>
            <a:pPr lvl="3"/>
            <a:r>
              <a:rPr lang="en-GB" noProof="0" smtClean="0"/>
              <a:t>Fourth level</a:t>
            </a:r>
          </a:p>
          <a:p>
            <a:pPr lvl="4"/>
            <a:r>
              <a:rPr lang="en-GB" noProof="0" smtClean="0"/>
              <a:t>Fifth level</a:t>
            </a:r>
            <a:endParaRPr lang="en-GB" noProof="0" dirty="0"/>
          </a:p>
        </p:txBody>
      </p:sp>
      <p:sp>
        <p:nvSpPr>
          <p:cNvPr id="7" name="Content Placeholder 5"/>
          <p:cNvSpPr>
            <a:spLocks noGrp="1"/>
          </p:cNvSpPr>
          <p:nvPr>
            <p:ph sz="quarter" idx="10"/>
          </p:nvPr>
        </p:nvSpPr>
        <p:spPr>
          <a:xfrm>
            <a:off x="619200" y="2174400"/>
            <a:ext cx="3898900" cy="3816350"/>
          </a:xfrm>
          <a:prstGeom prst="rect">
            <a:avLst/>
          </a:prstGeom>
        </p:spPr>
        <p:txBody>
          <a:bodyPr/>
          <a:lstStyle>
            <a:lvl1pPr>
              <a:buNone/>
              <a:defRPr lang="en-US" sz="1200" noProof="0" dirty="0" smtClean="0">
                <a:solidFill>
                  <a:schemeClr val="bg2"/>
                </a:solidFill>
                <a:latin typeface="Verdana"/>
                <a:ea typeface="+mn-ea"/>
                <a:cs typeface="Verdana"/>
              </a:defRPr>
            </a:lvl1pPr>
            <a:lvl2pPr>
              <a:buNone/>
              <a:defRPr lang="en-US" sz="1200" noProof="0" dirty="0" smtClean="0">
                <a:solidFill>
                  <a:schemeClr val="bg2"/>
                </a:solidFill>
                <a:latin typeface="Verdana"/>
                <a:cs typeface="Verdana"/>
              </a:defRPr>
            </a:lvl2pPr>
            <a:lvl3pPr>
              <a:buNone/>
              <a:defRPr lang="en-US" sz="1200" noProof="0" dirty="0" smtClean="0">
                <a:solidFill>
                  <a:schemeClr val="bg2"/>
                </a:solidFill>
                <a:latin typeface="Verdana"/>
                <a:cs typeface="Verdana"/>
              </a:defRPr>
            </a:lvl3pPr>
            <a:lvl4pPr>
              <a:buNone/>
              <a:defRPr lang="en-US" sz="1200" noProof="0" dirty="0" smtClean="0">
                <a:solidFill>
                  <a:schemeClr val="bg2"/>
                </a:solidFill>
                <a:latin typeface="Verdana"/>
                <a:cs typeface="Verdana"/>
              </a:defRPr>
            </a:lvl4pPr>
            <a:lvl5pPr>
              <a:buNone/>
              <a:defRPr lang="en-GB" sz="1200" noProof="0" dirty="0">
                <a:solidFill>
                  <a:schemeClr val="bg2"/>
                </a:solidFill>
                <a:latin typeface="Verdana"/>
                <a:cs typeface="Verdana"/>
              </a:defRPr>
            </a:lvl5pPr>
            <a:lvl6pPr>
              <a:defRPr sz="1600"/>
            </a:lvl6pPr>
            <a:lvl7pPr>
              <a:defRPr sz="1600"/>
            </a:lvl7pPr>
            <a:lvl8pPr>
              <a:defRPr sz="1600"/>
            </a:lvl8pPr>
            <a:lvl9pPr>
              <a:defRPr sz="1600"/>
            </a:lvl9pPr>
          </a:lstStyle>
          <a:p>
            <a:pPr marL="0" lvl="0" indent="0" algn="l" rtl="0" eaLnBrk="1" fontAlgn="base" hangingPunct="1">
              <a:lnSpc>
                <a:spcPct val="119000"/>
              </a:lnSpc>
              <a:spcBef>
                <a:spcPct val="20000"/>
              </a:spcBef>
              <a:spcAft>
                <a:spcPct val="0"/>
              </a:spcAft>
              <a:buClr>
                <a:schemeClr val="accent1"/>
              </a:buClr>
              <a:buFont typeface="Verdana" pitchFamily="34" charset="0"/>
              <a:buNone/>
            </a:pPr>
            <a:r>
              <a:rPr lang="en-GB" noProof="0" smtClean="0"/>
              <a:t>Click to edit Master text styles</a:t>
            </a:r>
          </a:p>
          <a:p>
            <a:pPr marL="0" lvl="1" indent="0" algn="l" rtl="0" eaLnBrk="1" fontAlgn="base" hangingPunct="1">
              <a:lnSpc>
                <a:spcPct val="119000"/>
              </a:lnSpc>
              <a:spcBef>
                <a:spcPct val="20000"/>
              </a:spcBef>
              <a:spcAft>
                <a:spcPct val="0"/>
              </a:spcAft>
              <a:buClr>
                <a:schemeClr val="accent1"/>
              </a:buClr>
              <a:buFont typeface="Verdana" pitchFamily="34" charset="0"/>
              <a:buNone/>
            </a:pPr>
            <a:r>
              <a:rPr lang="en-GB" noProof="0" smtClean="0"/>
              <a:t>Second level</a:t>
            </a:r>
          </a:p>
          <a:p>
            <a:pPr marL="0" lvl="2" indent="0" algn="l" rtl="0" eaLnBrk="1" fontAlgn="base" hangingPunct="1">
              <a:lnSpc>
                <a:spcPct val="119000"/>
              </a:lnSpc>
              <a:spcBef>
                <a:spcPct val="20000"/>
              </a:spcBef>
              <a:spcAft>
                <a:spcPct val="0"/>
              </a:spcAft>
              <a:buClr>
                <a:schemeClr val="accent1"/>
              </a:buClr>
              <a:buFont typeface="Verdana" pitchFamily="34" charset="0"/>
              <a:buNone/>
            </a:pPr>
            <a:r>
              <a:rPr lang="en-GB" noProof="0" smtClean="0"/>
              <a:t>Third level</a:t>
            </a:r>
          </a:p>
          <a:p>
            <a:pPr marL="0" lvl="3" indent="0" algn="l" rtl="0" eaLnBrk="1" fontAlgn="base" hangingPunct="1">
              <a:lnSpc>
                <a:spcPct val="119000"/>
              </a:lnSpc>
              <a:spcBef>
                <a:spcPct val="20000"/>
              </a:spcBef>
              <a:spcAft>
                <a:spcPct val="0"/>
              </a:spcAft>
              <a:buClr>
                <a:schemeClr val="accent1"/>
              </a:buClr>
              <a:buFont typeface="Verdana" pitchFamily="34" charset="0"/>
              <a:buNone/>
            </a:pPr>
            <a:r>
              <a:rPr lang="en-GB" noProof="0" smtClean="0"/>
              <a:t>Fourth level</a:t>
            </a:r>
          </a:p>
          <a:p>
            <a:pPr marL="0" lvl="4" indent="0" algn="l" rtl="0" eaLnBrk="1" fontAlgn="base" hangingPunct="1">
              <a:lnSpc>
                <a:spcPct val="119000"/>
              </a:lnSpc>
              <a:spcBef>
                <a:spcPct val="20000"/>
              </a:spcBef>
              <a:spcAft>
                <a:spcPct val="0"/>
              </a:spcAft>
              <a:buClr>
                <a:schemeClr val="accent1"/>
              </a:buClr>
              <a:buFont typeface="Verdana" pitchFamily="34" charset="0"/>
              <a:buNone/>
            </a:pPr>
            <a:r>
              <a:rPr lang="en-GB" noProof="0" smtClean="0"/>
              <a:t>Fifth level</a:t>
            </a:r>
            <a:endParaRPr lang="en-GB" noProof="0" dirty="0"/>
          </a:p>
        </p:txBody>
      </p:sp>
    </p:spTree>
    <p:extLst>
      <p:ext uri="{BB962C8B-B14F-4D97-AF65-F5344CB8AC3E}">
        <p14:creationId xmlns:p14="http://schemas.microsoft.com/office/powerpoint/2010/main" val="4054093887"/>
      </p:ext>
    </p:extLst>
  </p:cSld>
  <p:clrMapOvr>
    <a:masterClrMapping/>
  </p:clrMapOvr>
  <p:timing>
    <p:tnLst>
      <p:par>
        <p:cTn xmlns:p14="http://schemas.microsoft.com/office/powerpoint/2010/mai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44000" y="162000"/>
            <a:ext cx="7174800" cy="427038"/>
          </a:xfrm>
          <a:prstGeom prst="rect">
            <a:avLst/>
          </a:prstGeom>
        </p:spPr>
        <p:txBody>
          <a:bodyPr/>
          <a:lstStyle/>
          <a:p>
            <a:r>
              <a:rPr lang="en-GB" noProof="0" smtClean="0"/>
              <a:t>Click to edit Master title style</a:t>
            </a:r>
            <a:endParaRPr lang="en-GB" noProof="0" dirty="0"/>
          </a:p>
        </p:txBody>
      </p:sp>
    </p:spTree>
    <p:extLst>
      <p:ext uri="{BB962C8B-B14F-4D97-AF65-F5344CB8AC3E}">
        <p14:creationId xmlns:p14="http://schemas.microsoft.com/office/powerpoint/2010/main" val="339165455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65829995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4000" y="162000"/>
            <a:ext cx="7174800" cy="428400"/>
          </a:xfrm>
          <a:prstGeom prst="rect">
            <a:avLst/>
          </a:prstGeom>
        </p:spPr>
        <p:txBody>
          <a:bodyPr anchor="b"/>
          <a:lstStyle>
            <a:lvl1pPr algn="l">
              <a:defRPr sz="2200" b="0"/>
            </a:lvl1pPr>
          </a:lstStyle>
          <a:p>
            <a:r>
              <a:rPr lang="en-GB" noProof="0" smtClean="0"/>
              <a:t>Click to edit Master title style</a:t>
            </a:r>
            <a:endParaRPr lang="en-GB" noProof="0" dirty="0"/>
          </a:p>
        </p:txBody>
      </p:sp>
      <p:sp>
        <p:nvSpPr>
          <p:cNvPr id="3" name="Content Placeholder 2"/>
          <p:cNvSpPr>
            <a:spLocks noGrp="1"/>
          </p:cNvSpPr>
          <p:nvPr>
            <p:ph idx="1"/>
          </p:nvPr>
        </p:nvSpPr>
        <p:spPr>
          <a:xfrm>
            <a:off x="3575050" y="1666874"/>
            <a:ext cx="4968875" cy="4324351"/>
          </a:xfrm>
          <a:prstGeom prst="rect">
            <a:avLst/>
          </a:prstGeom>
        </p:spPr>
        <p:txBody>
          <a:bodyPr/>
          <a:lstStyle>
            <a:lvl1pPr marL="2602800" indent="0">
              <a:buNone/>
              <a:defRPr lang="en-GB" sz="1400" noProof="0" dirty="0">
                <a:solidFill>
                  <a:schemeClr val="bg2"/>
                </a:solidFill>
                <a:latin typeface="Verdana"/>
                <a:cs typeface="Verdana"/>
              </a:defRPr>
            </a:lvl1pPr>
            <a:lvl2pPr>
              <a:buNone/>
              <a:defRPr lang="en-US" sz="1400" noProof="0" dirty="0" smtClean="0">
                <a:solidFill>
                  <a:schemeClr val="bg2"/>
                </a:solidFill>
                <a:latin typeface="Verdana"/>
                <a:cs typeface="Verdana"/>
              </a:defRPr>
            </a:lvl2pPr>
            <a:lvl3pPr>
              <a:buNone/>
              <a:defRPr lang="en-US" sz="1400" noProof="0" dirty="0" smtClean="0">
                <a:solidFill>
                  <a:schemeClr val="bg2"/>
                </a:solidFill>
                <a:latin typeface="Verdana"/>
                <a:cs typeface="Verdana"/>
              </a:defRPr>
            </a:lvl3pPr>
            <a:lvl4pPr>
              <a:buNone/>
              <a:defRPr lang="en-US" sz="1400" noProof="0" dirty="0" smtClean="0">
                <a:solidFill>
                  <a:schemeClr val="bg2"/>
                </a:solidFill>
                <a:latin typeface="Verdana"/>
                <a:cs typeface="Verdana"/>
              </a:defRPr>
            </a:lvl4pPr>
            <a:lvl5pPr>
              <a:buNone/>
              <a:defRPr sz="1400"/>
            </a:lvl5pPr>
            <a:lvl6pPr>
              <a:defRPr sz="2000"/>
            </a:lvl6pPr>
            <a:lvl7pPr>
              <a:defRPr sz="2000"/>
            </a:lvl7pPr>
            <a:lvl8pPr>
              <a:defRPr sz="2000"/>
            </a:lvl8pPr>
            <a:lvl9pPr>
              <a:defRPr sz="2000"/>
            </a:lvl9pPr>
          </a:lstStyle>
          <a:p>
            <a:pPr marL="0" lvl="0" indent="0" algn="l" rtl="0" eaLnBrk="1" fontAlgn="base" hangingPunct="1">
              <a:lnSpc>
                <a:spcPct val="119000"/>
              </a:lnSpc>
              <a:spcBef>
                <a:spcPct val="20000"/>
              </a:spcBef>
              <a:spcAft>
                <a:spcPct val="0"/>
              </a:spcAft>
              <a:buClr>
                <a:schemeClr val="accent1"/>
              </a:buClr>
              <a:buFont typeface="Verdana" pitchFamily="34" charset="0"/>
              <a:buNone/>
            </a:pPr>
            <a:r>
              <a:rPr lang="en-GB" noProof="0" smtClean="0"/>
              <a:t>Click to edit Master text styles</a:t>
            </a:r>
          </a:p>
          <a:p>
            <a:pPr marL="0" lvl="1" indent="0" algn="l" rtl="0" eaLnBrk="1" fontAlgn="base" hangingPunct="1">
              <a:lnSpc>
                <a:spcPct val="119000"/>
              </a:lnSpc>
              <a:spcBef>
                <a:spcPct val="20000"/>
              </a:spcBef>
              <a:spcAft>
                <a:spcPct val="0"/>
              </a:spcAft>
              <a:buClr>
                <a:schemeClr val="accent1"/>
              </a:buClr>
              <a:buFont typeface="Verdana" pitchFamily="34" charset="0"/>
              <a:buNone/>
            </a:pPr>
            <a:r>
              <a:rPr lang="en-GB" noProof="0" smtClean="0"/>
              <a:t>Second level</a:t>
            </a:r>
          </a:p>
          <a:p>
            <a:pPr marL="0" lvl="2" indent="0" algn="l" rtl="0" eaLnBrk="1" fontAlgn="base" hangingPunct="1">
              <a:lnSpc>
                <a:spcPct val="119000"/>
              </a:lnSpc>
              <a:spcBef>
                <a:spcPct val="20000"/>
              </a:spcBef>
              <a:spcAft>
                <a:spcPct val="0"/>
              </a:spcAft>
              <a:buClr>
                <a:schemeClr val="accent1"/>
              </a:buClr>
              <a:buFont typeface="Verdana" pitchFamily="34" charset="0"/>
              <a:buNone/>
            </a:pPr>
            <a:r>
              <a:rPr lang="en-GB" noProof="0" smtClean="0"/>
              <a:t>Third level</a:t>
            </a:r>
          </a:p>
          <a:p>
            <a:pPr marL="0" lvl="3" indent="0" algn="l" rtl="0" eaLnBrk="1" fontAlgn="base" hangingPunct="1">
              <a:lnSpc>
                <a:spcPct val="119000"/>
              </a:lnSpc>
              <a:spcBef>
                <a:spcPct val="20000"/>
              </a:spcBef>
              <a:spcAft>
                <a:spcPct val="0"/>
              </a:spcAft>
              <a:buClr>
                <a:schemeClr val="accent1"/>
              </a:buClr>
              <a:buFont typeface="Verdana" pitchFamily="34" charset="0"/>
              <a:buNone/>
            </a:pPr>
            <a:r>
              <a:rPr lang="en-GB" noProof="0" smtClean="0"/>
              <a:t>Fourth level</a:t>
            </a:r>
          </a:p>
          <a:p>
            <a:pPr marL="0" lvl="4" indent="0" algn="l" rtl="0" eaLnBrk="1" fontAlgn="base" hangingPunct="1">
              <a:lnSpc>
                <a:spcPct val="119000"/>
              </a:lnSpc>
              <a:spcBef>
                <a:spcPct val="20000"/>
              </a:spcBef>
              <a:spcAft>
                <a:spcPct val="0"/>
              </a:spcAft>
              <a:buClr>
                <a:schemeClr val="accent1"/>
              </a:buClr>
              <a:buFont typeface="Verdana" pitchFamily="34" charset="0"/>
              <a:buNone/>
            </a:pPr>
            <a:r>
              <a:rPr lang="en-GB" noProof="0" smtClean="0"/>
              <a:t>Fifth level</a:t>
            </a:r>
            <a:endParaRPr lang="en-GB" noProof="0" dirty="0"/>
          </a:p>
        </p:txBody>
      </p:sp>
      <p:sp>
        <p:nvSpPr>
          <p:cNvPr id="4" name="Text Placeholder 3"/>
          <p:cNvSpPr>
            <a:spLocks noGrp="1"/>
          </p:cNvSpPr>
          <p:nvPr>
            <p:ph type="body" sz="half" idx="2"/>
          </p:nvPr>
        </p:nvSpPr>
        <p:spPr>
          <a:xfrm>
            <a:off x="619125" y="1666800"/>
            <a:ext cx="2846388" cy="4324350"/>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noProof="0" smtClean="0"/>
              <a:t>Click to edit Master text styles</a:t>
            </a:r>
          </a:p>
        </p:txBody>
      </p:sp>
    </p:spTree>
    <p:extLst>
      <p:ext uri="{BB962C8B-B14F-4D97-AF65-F5344CB8AC3E}">
        <p14:creationId xmlns:p14="http://schemas.microsoft.com/office/powerpoint/2010/main" val="74198516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602000" y="5069086"/>
            <a:ext cx="5932800" cy="307777"/>
          </a:xfrm>
          <a:prstGeom prst="rect">
            <a:avLst/>
          </a:prstGeom>
        </p:spPr>
        <p:txBody>
          <a:bodyPr anchor="b"/>
          <a:lstStyle>
            <a:lvl1pPr algn="l">
              <a:defRPr sz="1400" b="1"/>
            </a:lvl1pPr>
          </a:lstStyle>
          <a:p>
            <a:r>
              <a:rPr lang="en-GB" noProof="0" smtClean="0"/>
              <a:t>Click to edit Master title style</a:t>
            </a:r>
            <a:endParaRPr lang="en-GB" noProof="0"/>
          </a:p>
        </p:txBody>
      </p:sp>
      <p:sp>
        <p:nvSpPr>
          <p:cNvPr id="3" name="Picture Placeholder 2"/>
          <p:cNvSpPr>
            <a:spLocks noGrp="1"/>
          </p:cNvSpPr>
          <p:nvPr>
            <p:ph type="pic" idx="1"/>
          </p:nvPr>
        </p:nvSpPr>
        <p:spPr>
          <a:xfrm>
            <a:off x="1601787" y="1666873"/>
            <a:ext cx="5932488" cy="3390901"/>
          </a:xfrm>
          <a:prstGeom prst="rect">
            <a:avLst/>
          </a:prstGeom>
        </p:spPr>
        <p:txBody>
          <a:bodyPr/>
          <a:lstStyle>
            <a:lvl1pPr marL="0" indent="0">
              <a:buNone/>
              <a:defRPr sz="1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smtClean="0"/>
              <a:t>Drag picture to placeholder or click icon to add</a:t>
            </a:r>
            <a:endParaRPr lang="en-GB" dirty="0"/>
          </a:p>
        </p:txBody>
      </p:sp>
      <p:sp>
        <p:nvSpPr>
          <p:cNvPr id="4" name="Text Placeholder 3"/>
          <p:cNvSpPr>
            <a:spLocks noGrp="1"/>
          </p:cNvSpPr>
          <p:nvPr>
            <p:ph type="body" sz="half" idx="2"/>
          </p:nvPr>
        </p:nvSpPr>
        <p:spPr>
          <a:xfrm>
            <a:off x="1602000" y="5372100"/>
            <a:ext cx="5932800" cy="619126"/>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noProof="0" smtClean="0"/>
              <a:t>Click to edit Master text styles</a:t>
            </a:r>
          </a:p>
        </p:txBody>
      </p:sp>
    </p:spTree>
    <p:extLst>
      <p:ext uri="{BB962C8B-B14F-4D97-AF65-F5344CB8AC3E}">
        <p14:creationId xmlns:p14="http://schemas.microsoft.com/office/powerpoint/2010/main" val="2231501152"/>
      </p:ext>
    </p:extLst>
  </p:cSld>
  <p:clrMapOvr>
    <a:masterClrMapping/>
  </p:clrMapOvr>
</p:sldLayout>
</file>

<file path=ppt/slideMasters/_rels/slideMaster1.xml.rels><?xml version="1.0" encoding="UTF-8" standalone="yes"?>
<Relationships xmlns="http://schemas.openxmlformats.org/package/2006/relationships"><Relationship Id="rId20" Type="http://schemas.openxmlformats.org/officeDocument/2006/relationships/image" Target="../media/image10.png"/><Relationship Id="rId21" Type="http://schemas.openxmlformats.org/officeDocument/2006/relationships/image" Target="../media/image11.png"/><Relationship Id="rId22" Type="http://schemas.openxmlformats.org/officeDocument/2006/relationships/image" Target="../media/image12.png"/><Relationship Id="rId23" Type="http://schemas.openxmlformats.org/officeDocument/2006/relationships/image" Target="../media/image13.png"/><Relationship Id="rId24" Type="http://schemas.openxmlformats.org/officeDocument/2006/relationships/image" Target="../media/image14.png"/><Relationship Id="rId25" Type="http://schemas.openxmlformats.org/officeDocument/2006/relationships/image" Target="../media/image15.png"/><Relationship Id="rId26" Type="http://schemas.openxmlformats.org/officeDocument/2006/relationships/image" Target="../media/image16.png"/><Relationship Id="rId27" Type="http://schemas.openxmlformats.org/officeDocument/2006/relationships/image" Target="../media/image17.png"/><Relationship Id="rId28" Type="http://schemas.openxmlformats.org/officeDocument/2006/relationships/image" Target="../media/image18.png"/><Relationship Id="rId29" Type="http://schemas.openxmlformats.org/officeDocument/2006/relationships/image" Target="../media/image19.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30" Type="http://schemas.openxmlformats.org/officeDocument/2006/relationships/image" Target="../media/image20.png"/><Relationship Id="rId31" Type="http://schemas.openxmlformats.org/officeDocument/2006/relationships/image" Target="../media/image21.png"/><Relationship Id="rId32" Type="http://schemas.openxmlformats.org/officeDocument/2006/relationships/image" Target="../media/image22.png"/><Relationship Id="rId9" Type="http://schemas.openxmlformats.org/officeDocument/2006/relationships/slideLayout" Target="../slideLayouts/slideLayout9.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33" Type="http://schemas.openxmlformats.org/officeDocument/2006/relationships/image" Target="../media/image23.png"/><Relationship Id="rId34" Type="http://schemas.openxmlformats.org/officeDocument/2006/relationships/image" Target="../media/image24.png"/><Relationship Id="rId35" Type="http://schemas.openxmlformats.org/officeDocument/2006/relationships/image" Target="../media/image25.png"/><Relationship Id="rId36" Type="http://schemas.openxmlformats.org/officeDocument/2006/relationships/image" Target="../media/image26.png"/><Relationship Id="rId10" Type="http://schemas.openxmlformats.org/officeDocument/2006/relationships/theme" Target="../theme/theme1.xml"/><Relationship Id="rId11" Type="http://schemas.openxmlformats.org/officeDocument/2006/relationships/image" Target="../media/image1.jpeg"/><Relationship Id="rId12" Type="http://schemas.openxmlformats.org/officeDocument/2006/relationships/image" Target="../media/image2.png"/><Relationship Id="rId13" Type="http://schemas.openxmlformats.org/officeDocument/2006/relationships/image" Target="../media/image3.png"/><Relationship Id="rId14" Type="http://schemas.openxmlformats.org/officeDocument/2006/relationships/image" Target="../media/image4.png"/><Relationship Id="rId15" Type="http://schemas.openxmlformats.org/officeDocument/2006/relationships/image" Target="../media/image5.png"/><Relationship Id="rId16" Type="http://schemas.openxmlformats.org/officeDocument/2006/relationships/image" Target="../media/image6.png"/><Relationship Id="rId17" Type="http://schemas.openxmlformats.org/officeDocument/2006/relationships/image" Target="../media/image7.png"/><Relationship Id="rId18" Type="http://schemas.openxmlformats.org/officeDocument/2006/relationships/image" Target="../media/image8.png"/><Relationship Id="rId19" Type="http://schemas.openxmlformats.org/officeDocument/2006/relationships/image" Target="../media/image9.png"/><Relationship Id="rId37" Type="http://schemas.openxmlformats.org/officeDocument/2006/relationships/image" Target="../media/image27.png"/><Relationship Id="rId38" Type="http://schemas.openxmlformats.org/officeDocument/2006/relationships/image" Target="../media/image28.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 name="Text Box DG"/>
          <p:cNvSpPr txBox="1">
            <a:spLocks noChangeArrowheads="1"/>
          </p:cNvSpPr>
          <p:nvPr/>
        </p:nvSpPr>
        <p:spPr bwMode="auto">
          <a:xfrm>
            <a:off x="578164" y="335522"/>
            <a:ext cx="5016500" cy="214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endParaRPr lang="en-GB" sz="800" noProof="0" dirty="0"/>
          </a:p>
        </p:txBody>
      </p:sp>
      <p:pic>
        <p:nvPicPr>
          <p:cNvPr id="3" name="Picture 2" descr="PPT_Footer.jpg"/>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0" y="6491287"/>
            <a:ext cx="9144000" cy="366713"/>
          </a:xfrm>
          <a:prstGeom prst="rect">
            <a:avLst/>
          </a:prstGeom>
        </p:spPr>
      </p:pic>
      <p:sp>
        <p:nvSpPr>
          <p:cNvPr id="4" name="Text Box 34"/>
          <p:cNvSpPr txBox="1">
            <a:spLocks noChangeAspect="1" noChangeArrowheads="1"/>
          </p:cNvSpPr>
          <p:nvPr/>
        </p:nvSpPr>
        <p:spPr bwMode="auto">
          <a:xfrm>
            <a:off x="6975208" y="6279900"/>
            <a:ext cx="2025605" cy="215444"/>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rIns="0">
            <a:spAutoFit/>
          </a:bodyPr>
          <a:lstStyle/>
          <a:p>
            <a:pPr algn="r">
              <a:spcBef>
                <a:spcPct val="50000"/>
              </a:spcBef>
            </a:pPr>
            <a:r>
              <a:rPr lang="en-GB" sz="800" noProof="1" smtClean="0">
                <a:solidFill>
                  <a:schemeClr val="bg2"/>
                </a:solidFill>
              </a:rPr>
              <a:t>splummer | </a:t>
            </a:r>
            <a:r>
              <a:rPr lang="en-GB" sz="800" noProof="1" smtClean="0">
                <a:solidFill>
                  <a:schemeClr val="bg2"/>
                </a:solidFill>
              </a:rPr>
              <a:t>13/09/</a:t>
            </a:r>
            <a:r>
              <a:rPr lang="en-GB" sz="800" noProof="1" smtClean="0">
                <a:solidFill>
                  <a:schemeClr val="bg2"/>
                </a:solidFill>
              </a:rPr>
              <a:t>2016 | Slide  </a:t>
            </a:r>
            <a:fld id="{6EDC3D03-FE45-B448-AD0E-ACEB5C2E77C3}" type="slidenum">
              <a:rPr lang="en-GB" sz="800" noProof="1" smtClean="0">
                <a:solidFill>
                  <a:schemeClr val="bg2"/>
                </a:solidFill>
              </a:rPr>
              <a:pPr algn="r">
                <a:spcBef>
                  <a:spcPct val="50000"/>
                </a:spcBef>
              </a:pPr>
              <a:t>‹#›</a:t>
            </a:fld>
            <a:endParaRPr lang="en-GB" sz="800" noProof="1">
              <a:solidFill>
                <a:schemeClr val="bg2"/>
              </a:solidFill>
            </a:endParaRPr>
          </a:p>
        </p:txBody>
      </p:sp>
      <p:sp>
        <p:nvSpPr>
          <p:cNvPr id="5" name="Text Box 38"/>
          <p:cNvSpPr txBox="1">
            <a:spLocks noChangeArrowheads="1"/>
          </p:cNvSpPr>
          <p:nvPr/>
        </p:nvSpPr>
        <p:spPr bwMode="auto">
          <a:xfrm>
            <a:off x="166064" y="6279900"/>
            <a:ext cx="2015936" cy="2154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a:spAutoFit/>
          </a:bodyPr>
          <a:lstStyle/>
          <a:p>
            <a:pPr algn="l">
              <a:spcBef>
                <a:spcPct val="50000"/>
              </a:spcBef>
            </a:pPr>
            <a:r>
              <a:rPr lang="en-US" sz="800" noProof="0" smtClean="0">
                <a:solidFill>
                  <a:schemeClr val="tx1">
                    <a:lumMod val="75000"/>
                    <a:lumOff val="25000"/>
                  </a:schemeClr>
                </a:solidFill>
              </a:rPr>
              <a:t>ESA UNCLASSIFIED - For Official Use</a:t>
            </a:r>
            <a:endParaRPr lang="en-GB" sz="800" noProof="0" dirty="0">
              <a:solidFill>
                <a:schemeClr val="tx1">
                  <a:lumMod val="75000"/>
                  <a:lumOff val="25000"/>
                </a:schemeClr>
              </a:solidFill>
            </a:endParaRPr>
          </a:p>
        </p:txBody>
      </p:sp>
      <p:pic>
        <p:nvPicPr>
          <p:cNvPr id="6" name="Picture 5"/>
          <p:cNvPicPr>
            <a:picLocks noChangeAspect="1"/>
          </p:cNvPicPr>
          <p:nvPr/>
        </p:nvPicPr>
        <p:blipFill rotWithShape="1">
          <a:blip r:embed="rId12" cstate="print">
            <a:extLst>
              <a:ext uri="{28A0092B-C50C-407E-A947-70E740481C1C}">
                <a14:useLocalDpi xmlns:a14="http://schemas.microsoft.com/office/drawing/2010/main" val="0"/>
              </a:ext>
            </a:extLst>
          </a:blip>
          <a:srcRect t="-1" b="23122"/>
          <a:stretch/>
        </p:blipFill>
        <p:spPr>
          <a:xfrm>
            <a:off x="7787917" y="155434"/>
            <a:ext cx="1210456" cy="504000"/>
          </a:xfrm>
          <a:prstGeom prst="rect">
            <a:avLst/>
          </a:prstGeom>
        </p:spPr>
      </p:pic>
      <p:grpSp>
        <p:nvGrpSpPr>
          <p:cNvPr id="7" name="Group 6"/>
          <p:cNvGrpSpPr/>
          <p:nvPr/>
        </p:nvGrpSpPr>
        <p:grpSpPr>
          <a:xfrm>
            <a:off x="171652" y="6621093"/>
            <a:ext cx="6436141" cy="111519"/>
            <a:chOff x="171652" y="6621093"/>
            <a:chExt cx="6436141" cy="111519"/>
          </a:xfrm>
        </p:grpSpPr>
        <p:pic>
          <p:nvPicPr>
            <p:cNvPr id="8" name="Picture 7" descr="at.png"/>
            <p:cNvPicPr>
              <a:picLocks noChangeAspect="1"/>
            </p:cNvPicPr>
            <p:nvPr userDrawn="1"/>
          </p:nvPicPr>
          <p:blipFill>
            <a:blip r:embed="rId13" cstate="print">
              <a:extLst>
                <a:ext uri="{28A0092B-C50C-407E-A947-70E740481C1C}">
                  <a14:useLocalDpi xmlns:a14="http://schemas.microsoft.com/office/drawing/2010/main" val="0"/>
                </a:ext>
              </a:extLst>
            </a:blip>
            <a:stretch>
              <a:fillRect/>
            </a:stretch>
          </p:blipFill>
          <p:spPr>
            <a:xfrm>
              <a:off x="171652" y="6624268"/>
              <a:ext cx="163906" cy="108344"/>
            </a:xfrm>
            <a:prstGeom prst="rect">
              <a:avLst/>
            </a:prstGeom>
            <a:ln>
              <a:noFill/>
            </a:ln>
          </p:spPr>
        </p:pic>
        <p:pic>
          <p:nvPicPr>
            <p:cNvPr id="9" name="Picture 8" descr="be.png"/>
            <p:cNvPicPr>
              <a:picLocks noChangeAspect="1"/>
            </p:cNvPicPr>
            <p:nvPr userDrawn="1"/>
          </p:nvPicPr>
          <p:blipFill>
            <a:blip r:embed="rId14" cstate="print">
              <a:extLst>
                <a:ext uri="{28A0092B-C50C-407E-A947-70E740481C1C}">
                  <a14:useLocalDpi xmlns:a14="http://schemas.microsoft.com/office/drawing/2010/main" val="0"/>
                </a:ext>
              </a:extLst>
            </a:blip>
            <a:stretch>
              <a:fillRect/>
            </a:stretch>
          </p:blipFill>
          <p:spPr>
            <a:xfrm>
              <a:off x="450180" y="6624268"/>
              <a:ext cx="163906" cy="108344"/>
            </a:xfrm>
            <a:prstGeom prst="rect">
              <a:avLst/>
            </a:prstGeom>
            <a:ln>
              <a:noFill/>
            </a:ln>
          </p:spPr>
        </p:pic>
        <p:pic>
          <p:nvPicPr>
            <p:cNvPr id="11" name="Picture 10" descr="ca.png"/>
            <p:cNvPicPr>
              <a:picLocks noChangeAspect="1"/>
            </p:cNvPicPr>
            <p:nvPr userDrawn="1"/>
          </p:nvPicPr>
          <p:blipFill>
            <a:blip r:embed="rId15" cstate="print">
              <a:extLst>
                <a:ext uri="{28A0092B-C50C-407E-A947-70E740481C1C}">
                  <a14:useLocalDpi xmlns:a14="http://schemas.microsoft.com/office/drawing/2010/main" val="0"/>
                </a:ext>
              </a:extLst>
            </a:blip>
            <a:stretch>
              <a:fillRect/>
            </a:stretch>
          </p:blipFill>
          <p:spPr>
            <a:xfrm>
              <a:off x="6443887" y="6621093"/>
              <a:ext cx="163906" cy="108344"/>
            </a:xfrm>
            <a:prstGeom prst="rect">
              <a:avLst/>
            </a:prstGeom>
            <a:ln>
              <a:noFill/>
            </a:ln>
          </p:spPr>
        </p:pic>
        <p:pic>
          <p:nvPicPr>
            <p:cNvPr id="12" name="Picture 11" descr="ch.png"/>
            <p:cNvPicPr>
              <a:picLocks noChangeAspect="1"/>
            </p:cNvPicPr>
            <p:nvPr userDrawn="1"/>
          </p:nvPicPr>
          <p:blipFill>
            <a:blip r:embed="rId16" cstate="print">
              <a:extLst>
                <a:ext uri="{28A0092B-C50C-407E-A947-70E740481C1C}">
                  <a14:useLocalDpi xmlns:a14="http://schemas.microsoft.com/office/drawing/2010/main" val="0"/>
                </a:ext>
              </a:extLst>
            </a:blip>
            <a:stretch>
              <a:fillRect/>
            </a:stretch>
          </p:blipFill>
          <p:spPr>
            <a:xfrm>
              <a:off x="5758225" y="6624268"/>
              <a:ext cx="163906" cy="108344"/>
            </a:xfrm>
            <a:prstGeom prst="rect">
              <a:avLst/>
            </a:prstGeom>
            <a:ln>
              <a:noFill/>
            </a:ln>
          </p:spPr>
        </p:pic>
        <p:pic>
          <p:nvPicPr>
            <p:cNvPr id="13" name="Picture 12" descr="cz.png"/>
            <p:cNvPicPr>
              <a:picLocks noChangeAspect="1"/>
            </p:cNvPicPr>
            <p:nvPr userDrawn="1"/>
          </p:nvPicPr>
          <p:blipFill>
            <a:blip r:embed="rId17" cstate="print">
              <a:extLst>
                <a:ext uri="{28A0092B-C50C-407E-A947-70E740481C1C}">
                  <a14:useLocalDpi xmlns:a14="http://schemas.microsoft.com/office/drawing/2010/main" val="0"/>
                </a:ext>
              </a:extLst>
            </a:blip>
            <a:stretch>
              <a:fillRect/>
            </a:stretch>
          </p:blipFill>
          <p:spPr>
            <a:xfrm>
              <a:off x="730914" y="6624268"/>
              <a:ext cx="163906" cy="108344"/>
            </a:xfrm>
            <a:prstGeom prst="rect">
              <a:avLst/>
            </a:prstGeom>
            <a:ln>
              <a:noFill/>
            </a:ln>
          </p:spPr>
        </p:pic>
        <p:pic>
          <p:nvPicPr>
            <p:cNvPr id="14" name="Picture 13" descr="de.png"/>
            <p:cNvPicPr>
              <a:picLocks noChangeAspect="1"/>
            </p:cNvPicPr>
            <p:nvPr userDrawn="1"/>
          </p:nvPicPr>
          <p:blipFill>
            <a:blip r:embed="rId18" cstate="print">
              <a:extLst>
                <a:ext uri="{28A0092B-C50C-407E-A947-70E740481C1C}">
                  <a14:useLocalDpi xmlns:a14="http://schemas.microsoft.com/office/drawing/2010/main" val="0"/>
                </a:ext>
              </a:extLst>
            </a:blip>
            <a:stretch>
              <a:fillRect/>
            </a:stretch>
          </p:blipFill>
          <p:spPr>
            <a:xfrm>
              <a:off x="2129855" y="6624268"/>
              <a:ext cx="163906" cy="108344"/>
            </a:xfrm>
            <a:prstGeom prst="rect">
              <a:avLst/>
            </a:prstGeom>
            <a:ln>
              <a:noFill/>
            </a:ln>
          </p:spPr>
        </p:pic>
        <p:pic>
          <p:nvPicPr>
            <p:cNvPr id="15" name="Picture 14" descr="dk.png"/>
            <p:cNvPicPr>
              <a:picLocks noChangeAspect="1"/>
            </p:cNvPicPr>
            <p:nvPr userDrawn="1"/>
          </p:nvPicPr>
          <p:blipFill>
            <a:blip r:embed="rId19" cstate="print">
              <a:extLst>
                <a:ext uri="{28A0092B-C50C-407E-A947-70E740481C1C}">
                  <a14:useLocalDpi xmlns:a14="http://schemas.microsoft.com/office/drawing/2010/main" val="0"/>
                </a:ext>
              </a:extLst>
            </a:blip>
            <a:stretch>
              <a:fillRect/>
            </a:stretch>
          </p:blipFill>
          <p:spPr>
            <a:xfrm>
              <a:off x="1009149" y="6624268"/>
              <a:ext cx="163906" cy="108344"/>
            </a:xfrm>
            <a:prstGeom prst="rect">
              <a:avLst/>
            </a:prstGeom>
            <a:ln>
              <a:noFill/>
            </a:ln>
          </p:spPr>
        </p:pic>
        <p:pic>
          <p:nvPicPr>
            <p:cNvPr id="16" name="Picture 15" descr="ee.png"/>
            <p:cNvPicPr>
              <a:picLocks noChangeAspect="1"/>
            </p:cNvPicPr>
            <p:nvPr userDrawn="1"/>
          </p:nvPicPr>
          <p:blipFill>
            <a:blip r:embed="rId20" cstate="print">
              <a:extLst>
                <a:ext uri="{28A0092B-C50C-407E-A947-70E740481C1C}">
                  <a14:useLocalDpi xmlns:a14="http://schemas.microsoft.com/office/drawing/2010/main" val="0"/>
                </a:ext>
              </a:extLst>
            </a:blip>
            <a:stretch>
              <a:fillRect/>
            </a:stretch>
          </p:blipFill>
          <p:spPr>
            <a:xfrm>
              <a:off x="1287681" y="6624268"/>
              <a:ext cx="163906" cy="108344"/>
            </a:xfrm>
            <a:prstGeom prst="rect">
              <a:avLst/>
            </a:prstGeom>
            <a:ln>
              <a:noFill/>
            </a:ln>
          </p:spPr>
        </p:pic>
        <p:pic>
          <p:nvPicPr>
            <p:cNvPr id="17" name="Picture 16" descr="es.png"/>
            <p:cNvPicPr>
              <a:picLocks noChangeAspect="1"/>
            </p:cNvPicPr>
            <p:nvPr userDrawn="1"/>
          </p:nvPicPr>
          <p:blipFill>
            <a:blip r:embed="rId21" cstate="print">
              <a:extLst>
                <a:ext uri="{28A0092B-C50C-407E-A947-70E740481C1C}">
                  <a14:useLocalDpi xmlns:a14="http://schemas.microsoft.com/office/drawing/2010/main" val="0"/>
                </a:ext>
              </a:extLst>
            </a:blip>
            <a:stretch>
              <a:fillRect/>
            </a:stretch>
          </p:blipFill>
          <p:spPr>
            <a:xfrm>
              <a:off x="5199705" y="6624268"/>
              <a:ext cx="163906" cy="108344"/>
            </a:xfrm>
            <a:prstGeom prst="rect">
              <a:avLst/>
            </a:prstGeom>
            <a:ln>
              <a:noFill/>
            </a:ln>
          </p:spPr>
        </p:pic>
        <p:pic>
          <p:nvPicPr>
            <p:cNvPr id="18" name="Picture 17" descr="fi.png"/>
            <p:cNvPicPr>
              <a:picLocks noChangeAspect="1"/>
            </p:cNvPicPr>
            <p:nvPr userDrawn="1"/>
          </p:nvPicPr>
          <p:blipFill>
            <a:blip r:embed="rId22" cstate="print">
              <a:extLst>
                <a:ext uri="{28A0092B-C50C-407E-A947-70E740481C1C}">
                  <a14:useLocalDpi xmlns:a14="http://schemas.microsoft.com/office/drawing/2010/main" val="0"/>
                </a:ext>
              </a:extLst>
            </a:blip>
            <a:stretch>
              <a:fillRect/>
            </a:stretch>
          </p:blipFill>
          <p:spPr>
            <a:xfrm>
              <a:off x="1571339" y="6624268"/>
              <a:ext cx="163906" cy="108344"/>
            </a:xfrm>
            <a:prstGeom prst="rect">
              <a:avLst/>
            </a:prstGeom>
            <a:ln>
              <a:noFill/>
            </a:ln>
          </p:spPr>
        </p:pic>
        <p:pic>
          <p:nvPicPr>
            <p:cNvPr id="19" name="Picture 18" descr="fr.png"/>
            <p:cNvPicPr>
              <a:picLocks noChangeAspect="1"/>
            </p:cNvPicPr>
            <p:nvPr userDrawn="1"/>
          </p:nvPicPr>
          <p:blipFill>
            <a:blip r:embed="rId23" cstate="print">
              <a:extLst>
                <a:ext uri="{28A0092B-C50C-407E-A947-70E740481C1C}">
                  <a14:useLocalDpi xmlns:a14="http://schemas.microsoft.com/office/drawing/2010/main" val="0"/>
                </a:ext>
              </a:extLst>
            </a:blip>
            <a:stretch>
              <a:fillRect/>
            </a:stretch>
          </p:blipFill>
          <p:spPr>
            <a:xfrm>
              <a:off x="1848698" y="6624268"/>
              <a:ext cx="163906" cy="108344"/>
            </a:xfrm>
            <a:prstGeom prst="rect">
              <a:avLst/>
            </a:prstGeom>
            <a:ln>
              <a:noFill/>
            </a:ln>
          </p:spPr>
        </p:pic>
        <p:pic>
          <p:nvPicPr>
            <p:cNvPr id="20" name="Picture 19" descr="gr.png"/>
            <p:cNvPicPr>
              <a:picLocks noChangeAspect="1"/>
            </p:cNvPicPr>
            <p:nvPr userDrawn="1"/>
          </p:nvPicPr>
          <p:blipFill>
            <a:blip r:embed="rId24" cstate="print">
              <a:extLst>
                <a:ext uri="{28A0092B-C50C-407E-A947-70E740481C1C}">
                  <a14:useLocalDpi xmlns:a14="http://schemas.microsoft.com/office/drawing/2010/main" val="0"/>
                </a:ext>
              </a:extLst>
            </a:blip>
            <a:stretch>
              <a:fillRect/>
            </a:stretch>
          </p:blipFill>
          <p:spPr>
            <a:xfrm>
              <a:off x="2407216" y="6624268"/>
              <a:ext cx="163906" cy="108344"/>
            </a:xfrm>
            <a:prstGeom prst="rect">
              <a:avLst/>
            </a:prstGeom>
            <a:ln>
              <a:noFill/>
            </a:ln>
          </p:spPr>
        </p:pic>
        <p:pic>
          <p:nvPicPr>
            <p:cNvPr id="21" name="Picture 20" descr="hu.png"/>
            <p:cNvPicPr>
              <a:picLocks noChangeAspect="1"/>
            </p:cNvPicPr>
            <p:nvPr userDrawn="1"/>
          </p:nvPicPr>
          <p:blipFill>
            <a:blip r:embed="rId25" cstate="print">
              <a:extLst>
                <a:ext uri="{28A0092B-C50C-407E-A947-70E740481C1C}">
                  <a14:useLocalDpi xmlns:a14="http://schemas.microsoft.com/office/drawing/2010/main" val="0"/>
                </a:ext>
              </a:extLst>
            </a:blip>
            <a:stretch>
              <a:fillRect/>
            </a:stretch>
          </p:blipFill>
          <p:spPr>
            <a:xfrm>
              <a:off x="2684578" y="6624268"/>
              <a:ext cx="163906" cy="108344"/>
            </a:xfrm>
            <a:prstGeom prst="rect">
              <a:avLst/>
            </a:prstGeom>
            <a:ln>
              <a:noFill/>
            </a:ln>
          </p:spPr>
        </p:pic>
        <p:pic>
          <p:nvPicPr>
            <p:cNvPr id="22" name="Picture 21" descr="ie.png"/>
            <p:cNvPicPr>
              <a:picLocks noChangeAspect="1"/>
            </p:cNvPicPr>
            <p:nvPr userDrawn="1"/>
          </p:nvPicPr>
          <p:blipFill>
            <a:blip r:embed="rId26" cstate="print">
              <a:extLst>
                <a:ext uri="{28A0092B-C50C-407E-A947-70E740481C1C}">
                  <a14:useLocalDpi xmlns:a14="http://schemas.microsoft.com/office/drawing/2010/main" val="0"/>
                </a:ext>
              </a:extLst>
            </a:blip>
            <a:stretch>
              <a:fillRect/>
            </a:stretch>
          </p:blipFill>
          <p:spPr>
            <a:xfrm>
              <a:off x="2961938" y="6624268"/>
              <a:ext cx="163906" cy="108344"/>
            </a:xfrm>
            <a:prstGeom prst="rect">
              <a:avLst/>
            </a:prstGeom>
            <a:ln>
              <a:noFill/>
            </a:ln>
          </p:spPr>
        </p:pic>
        <p:pic>
          <p:nvPicPr>
            <p:cNvPr id="23" name="Picture 22" descr="it.png"/>
            <p:cNvPicPr>
              <a:picLocks noChangeAspect="1"/>
            </p:cNvPicPr>
            <p:nvPr userDrawn="1"/>
          </p:nvPicPr>
          <p:blipFill>
            <a:blip r:embed="rId27" cstate="print">
              <a:extLst>
                <a:ext uri="{28A0092B-C50C-407E-A947-70E740481C1C}">
                  <a14:useLocalDpi xmlns:a14="http://schemas.microsoft.com/office/drawing/2010/main" val="0"/>
                </a:ext>
              </a:extLst>
            </a:blip>
            <a:stretch>
              <a:fillRect/>
            </a:stretch>
          </p:blipFill>
          <p:spPr>
            <a:xfrm>
              <a:off x="3239296" y="6624268"/>
              <a:ext cx="163906" cy="108344"/>
            </a:xfrm>
            <a:prstGeom prst="rect">
              <a:avLst/>
            </a:prstGeom>
            <a:ln>
              <a:noFill/>
            </a:ln>
          </p:spPr>
        </p:pic>
        <p:pic>
          <p:nvPicPr>
            <p:cNvPr id="24" name="Picture 23" descr="lu.png"/>
            <p:cNvPicPr>
              <a:picLocks noChangeAspect="1"/>
            </p:cNvPicPr>
            <p:nvPr userDrawn="1"/>
          </p:nvPicPr>
          <p:blipFill>
            <a:blip r:embed="rId28" cstate="print">
              <a:extLst>
                <a:ext uri="{28A0092B-C50C-407E-A947-70E740481C1C}">
                  <a14:useLocalDpi xmlns:a14="http://schemas.microsoft.com/office/drawing/2010/main" val="0"/>
                </a:ext>
              </a:extLst>
            </a:blip>
            <a:stretch>
              <a:fillRect/>
            </a:stretch>
          </p:blipFill>
          <p:spPr>
            <a:xfrm>
              <a:off x="3517855" y="6624268"/>
              <a:ext cx="163906" cy="108344"/>
            </a:xfrm>
            <a:prstGeom prst="rect">
              <a:avLst/>
            </a:prstGeom>
            <a:ln>
              <a:noFill/>
            </a:ln>
          </p:spPr>
        </p:pic>
        <p:pic>
          <p:nvPicPr>
            <p:cNvPr id="25" name="Picture 24" descr="nl.png"/>
            <p:cNvPicPr>
              <a:picLocks noChangeAspect="1"/>
            </p:cNvPicPr>
            <p:nvPr userDrawn="1"/>
          </p:nvPicPr>
          <p:blipFill>
            <a:blip r:embed="rId29" cstate="print">
              <a:extLst>
                <a:ext uri="{28A0092B-C50C-407E-A947-70E740481C1C}">
                  <a14:useLocalDpi xmlns:a14="http://schemas.microsoft.com/office/drawing/2010/main" val="0"/>
                </a:ext>
              </a:extLst>
            </a:blip>
            <a:stretch>
              <a:fillRect/>
            </a:stretch>
          </p:blipFill>
          <p:spPr>
            <a:xfrm>
              <a:off x="3799012" y="6624268"/>
              <a:ext cx="163906" cy="108344"/>
            </a:xfrm>
            <a:prstGeom prst="rect">
              <a:avLst/>
            </a:prstGeom>
            <a:ln>
              <a:noFill/>
            </a:ln>
          </p:spPr>
        </p:pic>
        <p:pic>
          <p:nvPicPr>
            <p:cNvPr id="26" name="Picture 25" descr="no.png"/>
            <p:cNvPicPr>
              <a:picLocks noChangeAspect="1"/>
            </p:cNvPicPr>
            <p:nvPr userDrawn="1"/>
          </p:nvPicPr>
          <p:blipFill>
            <a:blip r:embed="rId30" cstate="print">
              <a:extLst>
                <a:ext uri="{28A0092B-C50C-407E-A947-70E740481C1C}">
                  <a14:useLocalDpi xmlns:a14="http://schemas.microsoft.com/office/drawing/2010/main" val="0"/>
                </a:ext>
              </a:extLst>
            </a:blip>
            <a:stretch>
              <a:fillRect/>
            </a:stretch>
          </p:blipFill>
          <p:spPr>
            <a:xfrm>
              <a:off x="4082770" y="6624268"/>
              <a:ext cx="163906" cy="108344"/>
            </a:xfrm>
            <a:prstGeom prst="rect">
              <a:avLst/>
            </a:prstGeom>
            <a:ln>
              <a:noFill/>
            </a:ln>
          </p:spPr>
        </p:pic>
        <p:pic>
          <p:nvPicPr>
            <p:cNvPr id="27" name="Picture 26" descr="pl.png"/>
            <p:cNvPicPr>
              <a:picLocks noChangeAspect="1"/>
            </p:cNvPicPr>
            <p:nvPr userDrawn="1"/>
          </p:nvPicPr>
          <p:blipFill>
            <a:blip r:embed="rId31" cstate="print">
              <a:extLst>
                <a:ext uri="{28A0092B-C50C-407E-A947-70E740481C1C}">
                  <a14:useLocalDpi xmlns:a14="http://schemas.microsoft.com/office/drawing/2010/main" val="0"/>
                </a:ext>
              </a:extLst>
            </a:blip>
            <a:stretch>
              <a:fillRect/>
            </a:stretch>
          </p:blipFill>
          <p:spPr>
            <a:xfrm>
              <a:off x="4358830" y="6624268"/>
              <a:ext cx="163906" cy="108344"/>
            </a:xfrm>
            <a:prstGeom prst="rect">
              <a:avLst/>
            </a:prstGeom>
            <a:ln>
              <a:noFill/>
            </a:ln>
          </p:spPr>
        </p:pic>
        <p:pic>
          <p:nvPicPr>
            <p:cNvPr id="28" name="Picture 27" descr="pt.png"/>
            <p:cNvPicPr>
              <a:picLocks noChangeAspect="1"/>
            </p:cNvPicPr>
            <p:nvPr userDrawn="1"/>
          </p:nvPicPr>
          <p:blipFill>
            <a:blip r:embed="rId32" cstate="print">
              <a:extLst>
                <a:ext uri="{28A0092B-C50C-407E-A947-70E740481C1C}">
                  <a14:useLocalDpi xmlns:a14="http://schemas.microsoft.com/office/drawing/2010/main" val="0"/>
                </a:ext>
              </a:extLst>
            </a:blip>
            <a:stretch>
              <a:fillRect/>
            </a:stretch>
          </p:blipFill>
          <p:spPr>
            <a:xfrm>
              <a:off x="4638686" y="6624268"/>
              <a:ext cx="163906" cy="108344"/>
            </a:xfrm>
            <a:prstGeom prst="rect">
              <a:avLst/>
            </a:prstGeom>
            <a:ln>
              <a:noFill/>
            </a:ln>
          </p:spPr>
        </p:pic>
        <p:pic>
          <p:nvPicPr>
            <p:cNvPr id="29" name="Picture 28" descr="ro.png"/>
            <p:cNvPicPr>
              <a:picLocks noChangeAspect="1"/>
            </p:cNvPicPr>
            <p:nvPr userDrawn="1"/>
          </p:nvPicPr>
          <p:blipFill>
            <a:blip r:embed="rId33" cstate="print">
              <a:extLst>
                <a:ext uri="{28A0092B-C50C-407E-A947-70E740481C1C}">
                  <a14:useLocalDpi xmlns:a14="http://schemas.microsoft.com/office/drawing/2010/main" val="0"/>
                </a:ext>
              </a:extLst>
            </a:blip>
            <a:stretch>
              <a:fillRect/>
            </a:stretch>
          </p:blipFill>
          <p:spPr>
            <a:xfrm>
              <a:off x="4919843" y="6624268"/>
              <a:ext cx="163906" cy="108344"/>
            </a:xfrm>
            <a:prstGeom prst="rect">
              <a:avLst/>
            </a:prstGeom>
            <a:ln>
              <a:noFill/>
            </a:ln>
          </p:spPr>
        </p:pic>
        <p:pic>
          <p:nvPicPr>
            <p:cNvPr id="30" name="Picture 29" descr="se.png"/>
            <p:cNvPicPr>
              <a:picLocks noChangeAspect="1"/>
            </p:cNvPicPr>
            <p:nvPr userDrawn="1"/>
          </p:nvPicPr>
          <p:blipFill>
            <a:blip r:embed="rId34" cstate="print">
              <a:extLst>
                <a:ext uri="{28A0092B-C50C-407E-A947-70E740481C1C}">
                  <a14:useLocalDpi xmlns:a14="http://schemas.microsoft.com/office/drawing/2010/main" val="0"/>
                </a:ext>
              </a:extLst>
            </a:blip>
            <a:stretch>
              <a:fillRect/>
            </a:stretch>
          </p:blipFill>
          <p:spPr>
            <a:xfrm>
              <a:off x="5478359" y="6624268"/>
              <a:ext cx="163906" cy="108344"/>
            </a:xfrm>
            <a:prstGeom prst="rect">
              <a:avLst/>
            </a:prstGeom>
            <a:ln>
              <a:noFill/>
            </a:ln>
          </p:spPr>
        </p:pic>
        <p:pic>
          <p:nvPicPr>
            <p:cNvPr id="31" name="Picture 30" descr="uk.png"/>
            <p:cNvPicPr>
              <a:picLocks noChangeAspect="1"/>
            </p:cNvPicPr>
            <p:nvPr userDrawn="1"/>
          </p:nvPicPr>
          <p:blipFill>
            <a:blip r:embed="rId35" cstate="print">
              <a:extLst>
                <a:ext uri="{28A0092B-C50C-407E-A947-70E740481C1C}">
                  <a14:useLocalDpi xmlns:a14="http://schemas.microsoft.com/office/drawing/2010/main" val="0"/>
                </a:ext>
              </a:extLst>
            </a:blip>
            <a:stretch>
              <a:fillRect/>
            </a:stretch>
          </p:blipFill>
          <p:spPr>
            <a:xfrm>
              <a:off x="6033093" y="6624268"/>
              <a:ext cx="163906" cy="108344"/>
            </a:xfrm>
            <a:prstGeom prst="rect">
              <a:avLst/>
            </a:prstGeom>
            <a:ln>
              <a:noFill/>
            </a:ln>
          </p:spPr>
        </p:pic>
      </p:grpSp>
      <p:sp>
        <p:nvSpPr>
          <p:cNvPr id="32" name="Rectangle 6"/>
          <p:cNvSpPr>
            <a:spLocks noGrp="1" noChangeArrowheads="1"/>
          </p:cNvSpPr>
          <p:nvPr>
            <p:ph type="title"/>
          </p:nvPr>
        </p:nvSpPr>
        <p:spPr bwMode="auto">
          <a:xfrm>
            <a:off x="143086" y="161566"/>
            <a:ext cx="7174846" cy="427038"/>
          </a:xfrm>
          <a:prstGeom prst="rect">
            <a:avLst/>
          </a:prstGeom>
          <a:noFill/>
          <a:ln>
            <a:noFill/>
          </a:ln>
          <a:extLst/>
        </p:spPr>
        <p:txBody>
          <a:bodyPr vert="horz" wrap="square" lIns="91440" tIns="45720" rIns="91440" bIns="45720" numCol="1" anchor="ctr" anchorCtr="0" compatLnSpc="1">
            <a:prstTxWarp prst="textNoShape">
              <a:avLst/>
            </a:prstTxWarp>
            <a:spAutoFit/>
          </a:bodyPr>
          <a:lstStyle/>
          <a:p>
            <a:pPr lvl="0" algn="l" rtl="0" eaLnBrk="1" fontAlgn="base" hangingPunct="1">
              <a:spcBef>
                <a:spcPct val="0"/>
              </a:spcBef>
              <a:spcAft>
                <a:spcPct val="0"/>
              </a:spcAft>
            </a:pPr>
            <a:r>
              <a:rPr lang="en-GB" smtClean="0"/>
              <a:t>Click to edit Master title style</a:t>
            </a:r>
            <a:endParaRPr lang="en-GB" dirty="0" smtClean="0"/>
          </a:p>
        </p:txBody>
      </p:sp>
      <p:sp>
        <p:nvSpPr>
          <p:cNvPr id="33" name="Rectangle 2"/>
          <p:cNvSpPr/>
          <p:nvPr/>
        </p:nvSpPr>
        <p:spPr>
          <a:xfrm>
            <a:off x="172800" y="864000"/>
            <a:ext cx="8748000" cy="53388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l"/>
            <a:endParaRPr lang="it-IT" dirty="0">
              <a:solidFill>
                <a:schemeClr val="tx1"/>
              </a:solidFill>
            </a:endParaRPr>
          </a:p>
        </p:txBody>
      </p:sp>
      <p:pic>
        <p:nvPicPr>
          <p:cNvPr id="34" name="Picture 36" descr="PPT_Header01" hidden="1"/>
          <p:cNvPicPr>
            <a:picLocks noChangeAspect="1" noChangeArrowheads="1"/>
          </p:cNvPicPr>
          <p:nvPr/>
        </p:nvPicPr>
        <p:blipFill>
          <a:blip r:embed="rId36" cstate="print">
            <a:extLst>
              <a:ext uri="{28A0092B-C50C-407E-A947-70E740481C1C}">
                <a14:useLocalDpi xmlns:a14="http://schemas.microsoft.com/office/drawing/2010/main" val="0"/>
              </a:ext>
            </a:extLst>
          </a:blip>
          <a:srcRect/>
          <a:stretch>
            <a:fillRect/>
          </a:stretch>
        </p:blipFill>
        <p:spPr bwMode="auto">
          <a:xfrm>
            <a:off x="0" y="0"/>
            <a:ext cx="9144000" cy="1204913"/>
          </a:xfrm>
          <a:prstGeom prst="rect">
            <a:avLst/>
          </a:prstGeom>
          <a:noFill/>
          <a:extLst>
            <a:ext uri="{909E8E84-426E-40dd-AFC4-6F175D3DCCD1}">
              <a14:hiddenFill xmlns:a14="http://schemas.microsoft.com/office/drawing/2010/main">
                <a:solidFill>
                  <a:srgbClr val="FFFFFF"/>
                </a:solidFill>
              </a14:hiddenFill>
            </a:ext>
          </a:extLst>
        </p:spPr>
      </p:pic>
      <p:pic>
        <p:nvPicPr>
          <p:cNvPr id="35" name="Picture 35" descr="PPT_Header02" hidden="1"/>
          <p:cNvPicPr>
            <a:picLocks noChangeAspect="1" noChangeArrowheads="1"/>
          </p:cNvPicPr>
          <p:nvPr/>
        </p:nvPicPr>
        <p:blipFill>
          <a:blip r:embed="rId37" cstate="print">
            <a:extLst>
              <a:ext uri="{28A0092B-C50C-407E-A947-70E740481C1C}">
                <a14:useLocalDpi xmlns:a14="http://schemas.microsoft.com/office/drawing/2010/main" val="0"/>
              </a:ext>
            </a:extLst>
          </a:blip>
          <a:srcRect/>
          <a:stretch>
            <a:fillRect/>
          </a:stretch>
        </p:blipFill>
        <p:spPr bwMode="auto">
          <a:xfrm>
            <a:off x="0" y="0"/>
            <a:ext cx="9144000" cy="1204913"/>
          </a:xfrm>
          <a:prstGeom prst="rect">
            <a:avLst/>
          </a:prstGeom>
          <a:noFill/>
          <a:extLst>
            <a:ext uri="{909E8E84-426E-40dd-AFC4-6F175D3DCCD1}">
              <a14:hiddenFill xmlns:a14="http://schemas.microsoft.com/office/drawing/2010/main">
                <a:solidFill>
                  <a:srgbClr val="FFFFFF"/>
                </a:solidFill>
              </a14:hiddenFill>
            </a:ext>
          </a:extLst>
        </p:spPr>
      </p:pic>
      <p:pic>
        <p:nvPicPr>
          <p:cNvPr id="36" name="Picture 22" descr="signature" hidden="1"/>
          <p:cNvPicPr>
            <a:picLocks noChangeAspect="1" noChangeArrowheads="1"/>
          </p:cNvPicPr>
          <p:nvPr/>
        </p:nvPicPr>
        <p:blipFill>
          <a:blip r:embed="rId38" cstate="print">
            <a:extLst>
              <a:ext uri="{28A0092B-C50C-407E-A947-70E740481C1C}">
                <a14:useLocalDpi xmlns:a14="http://schemas.microsoft.com/office/drawing/2010/main" val="0"/>
              </a:ext>
            </a:extLst>
          </a:blip>
          <a:srcRect l="84271" t="-8163"/>
          <a:stretch>
            <a:fillRect/>
          </a:stretch>
        </p:blipFill>
        <p:spPr bwMode="auto">
          <a:xfrm>
            <a:off x="7705725" y="6391276"/>
            <a:ext cx="1438275" cy="252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7" name="Text Placeholder 36"/>
          <p:cNvSpPr>
            <a:spLocks noGrp="1"/>
          </p:cNvSpPr>
          <p:nvPr>
            <p:ph type="body" idx="1"/>
          </p:nvPr>
        </p:nvSpPr>
        <p:spPr>
          <a:xfrm>
            <a:off x="172800" y="864000"/>
            <a:ext cx="8748000" cy="5338800"/>
          </a:xfrm>
          <a:prstGeom prst="rect">
            <a:avLst/>
          </a:prstGeom>
        </p:spPr>
        <p:txBody>
          <a:bodyPr vert="horz" lIns="91440" tIns="45720" rIns="91440" bIns="45720" rtlCol="0">
            <a:normAutofit/>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it-IT" dirty="0"/>
          </a:p>
        </p:txBody>
      </p:sp>
    </p:spTree>
  </p:cSld>
  <p:clrMap bg1="lt1" tx1="dk1" bg2="lt2" tx2="dk2" accent1="accent1" accent2="accent2" accent3="accent3" accent4="accent4" accent5="accent5" accent6="accent6" hlink="hlink" folHlink="folHlink"/>
  <p:sldLayoutIdLst>
    <p:sldLayoutId id="2147483929" r:id="rId1"/>
    <p:sldLayoutId id="2147483930" r:id="rId2"/>
    <p:sldLayoutId id="2147483931" r:id="rId3"/>
    <p:sldLayoutId id="2147483932" r:id="rId4"/>
    <p:sldLayoutId id="2147483933" r:id="rId5"/>
    <p:sldLayoutId id="2147483934" r:id="rId6"/>
    <p:sldLayoutId id="2147483935" r:id="rId7"/>
    <p:sldLayoutId id="2147483936" r:id="rId8"/>
    <p:sldLayoutId id="2147483937" r:id="rId9"/>
  </p:sldLayoutIdLst>
  <p:timing>
    <p:tnLst>
      <p:par>
        <p:cTn xmlns:p14="http://schemas.microsoft.com/office/powerpoint/2010/main" id="1" dur="indefinite" restart="never" nodeType="tmRoot"/>
      </p:par>
    </p:tnLst>
  </p:timing>
  <p:hf sldNum="0" hdr="0" dt="0"/>
  <p:txStyles>
    <p:titleStyle>
      <a:lvl1pPr algn="l" rtl="0" eaLnBrk="1" fontAlgn="base" hangingPunct="1">
        <a:spcBef>
          <a:spcPct val="0"/>
        </a:spcBef>
        <a:spcAft>
          <a:spcPct val="0"/>
        </a:spcAft>
        <a:defRPr lang="en-GB" sz="2200" b="0" dirty="0" smtClean="0">
          <a:solidFill>
            <a:srgbClr val="0070C0"/>
          </a:solidFill>
          <a:latin typeface="Verdana"/>
          <a:ea typeface="+mj-ea"/>
          <a:cs typeface="Verdana"/>
        </a:defRPr>
      </a:lvl1pPr>
      <a:lvl2pPr algn="l" rtl="0" eaLnBrk="1" fontAlgn="base" hangingPunct="1">
        <a:spcBef>
          <a:spcPct val="0"/>
        </a:spcBef>
        <a:spcAft>
          <a:spcPct val="0"/>
        </a:spcAft>
        <a:defRPr sz="2200" b="1">
          <a:solidFill>
            <a:schemeClr val="bg1"/>
          </a:solidFill>
          <a:latin typeface="Verdana" pitchFamily="34" charset="0"/>
        </a:defRPr>
      </a:lvl2pPr>
      <a:lvl3pPr algn="l" rtl="0" eaLnBrk="1" fontAlgn="base" hangingPunct="1">
        <a:spcBef>
          <a:spcPct val="0"/>
        </a:spcBef>
        <a:spcAft>
          <a:spcPct val="0"/>
        </a:spcAft>
        <a:defRPr sz="2200" b="1">
          <a:solidFill>
            <a:schemeClr val="bg1"/>
          </a:solidFill>
          <a:latin typeface="Verdana" pitchFamily="34" charset="0"/>
        </a:defRPr>
      </a:lvl3pPr>
      <a:lvl4pPr algn="l" rtl="0" eaLnBrk="1" fontAlgn="base" hangingPunct="1">
        <a:spcBef>
          <a:spcPct val="0"/>
        </a:spcBef>
        <a:spcAft>
          <a:spcPct val="0"/>
        </a:spcAft>
        <a:defRPr sz="2200" b="1">
          <a:solidFill>
            <a:schemeClr val="bg1"/>
          </a:solidFill>
          <a:latin typeface="Verdana" pitchFamily="34" charset="0"/>
        </a:defRPr>
      </a:lvl4pPr>
      <a:lvl5pPr algn="l" rtl="0" eaLnBrk="1" fontAlgn="base" hangingPunct="1">
        <a:spcBef>
          <a:spcPct val="0"/>
        </a:spcBef>
        <a:spcAft>
          <a:spcPct val="0"/>
        </a:spcAft>
        <a:defRPr sz="2200" b="1">
          <a:solidFill>
            <a:schemeClr val="bg1"/>
          </a:solidFill>
          <a:latin typeface="Verdana" pitchFamily="34" charset="0"/>
        </a:defRPr>
      </a:lvl5pPr>
      <a:lvl6pPr marL="457200" algn="l" rtl="0" eaLnBrk="1" fontAlgn="base" hangingPunct="1">
        <a:spcBef>
          <a:spcPct val="0"/>
        </a:spcBef>
        <a:spcAft>
          <a:spcPct val="0"/>
        </a:spcAft>
        <a:defRPr sz="2200" b="1">
          <a:solidFill>
            <a:schemeClr val="bg1"/>
          </a:solidFill>
          <a:latin typeface="Verdana" pitchFamily="34" charset="0"/>
        </a:defRPr>
      </a:lvl6pPr>
      <a:lvl7pPr marL="914400" algn="l" rtl="0" eaLnBrk="1" fontAlgn="base" hangingPunct="1">
        <a:spcBef>
          <a:spcPct val="0"/>
        </a:spcBef>
        <a:spcAft>
          <a:spcPct val="0"/>
        </a:spcAft>
        <a:defRPr sz="2200" b="1">
          <a:solidFill>
            <a:schemeClr val="bg1"/>
          </a:solidFill>
          <a:latin typeface="Verdana" pitchFamily="34" charset="0"/>
        </a:defRPr>
      </a:lvl7pPr>
      <a:lvl8pPr marL="1371600" algn="l" rtl="0" eaLnBrk="1" fontAlgn="base" hangingPunct="1">
        <a:spcBef>
          <a:spcPct val="0"/>
        </a:spcBef>
        <a:spcAft>
          <a:spcPct val="0"/>
        </a:spcAft>
        <a:defRPr sz="2200" b="1">
          <a:solidFill>
            <a:schemeClr val="bg1"/>
          </a:solidFill>
          <a:latin typeface="Verdana" pitchFamily="34" charset="0"/>
        </a:defRPr>
      </a:lvl8pPr>
      <a:lvl9pPr marL="1828800" algn="l" rtl="0" eaLnBrk="1" fontAlgn="base" hangingPunct="1">
        <a:spcBef>
          <a:spcPct val="0"/>
        </a:spcBef>
        <a:spcAft>
          <a:spcPct val="0"/>
        </a:spcAft>
        <a:defRPr sz="2200" b="1">
          <a:solidFill>
            <a:schemeClr val="bg1"/>
          </a:solidFill>
          <a:latin typeface="Verdana" pitchFamily="34" charset="0"/>
        </a:defRPr>
      </a:lvl9pPr>
    </p:titleStyle>
    <p:bodyStyle>
      <a:lvl1pPr marL="0" indent="-342900" algn="l" rtl="0" eaLnBrk="1" fontAlgn="base" hangingPunct="1">
        <a:lnSpc>
          <a:spcPct val="119000"/>
        </a:lnSpc>
        <a:spcBef>
          <a:spcPct val="20000"/>
        </a:spcBef>
        <a:spcAft>
          <a:spcPct val="0"/>
        </a:spcAft>
        <a:buClr>
          <a:schemeClr val="accent1"/>
        </a:buClr>
        <a:buFont typeface="Arial" pitchFamily="34" charset="0"/>
        <a:buNone/>
        <a:defRPr sz="1600">
          <a:solidFill>
            <a:schemeClr val="bg2"/>
          </a:solidFill>
          <a:latin typeface="+mn-lt"/>
          <a:ea typeface="+mn-ea"/>
          <a:cs typeface="+mn-cs"/>
        </a:defRPr>
      </a:lvl1pPr>
      <a:lvl2pPr marL="810000" indent="-419100" algn="l" rtl="0" eaLnBrk="1" fontAlgn="base" hangingPunct="1">
        <a:lnSpc>
          <a:spcPct val="119000"/>
        </a:lnSpc>
        <a:spcBef>
          <a:spcPct val="20000"/>
        </a:spcBef>
        <a:spcAft>
          <a:spcPct val="0"/>
        </a:spcAft>
        <a:buClr>
          <a:schemeClr val="accent1"/>
        </a:buClr>
        <a:buFont typeface="Arial" pitchFamily="34" charset="0"/>
        <a:buNone/>
        <a:defRPr sz="1600">
          <a:solidFill>
            <a:schemeClr val="bg2"/>
          </a:solidFill>
          <a:latin typeface="+mn-lt"/>
        </a:defRPr>
      </a:lvl2pPr>
      <a:lvl3pPr marL="1407600" indent="-419100" algn="l" rtl="0" eaLnBrk="1" fontAlgn="base" hangingPunct="1">
        <a:lnSpc>
          <a:spcPct val="119000"/>
        </a:lnSpc>
        <a:spcBef>
          <a:spcPct val="20000"/>
        </a:spcBef>
        <a:spcAft>
          <a:spcPct val="0"/>
        </a:spcAft>
        <a:buClr>
          <a:schemeClr val="accent1"/>
        </a:buClr>
        <a:buFont typeface="Verdana" pitchFamily="34" charset="0"/>
        <a:buNone/>
        <a:defRPr sz="1600">
          <a:solidFill>
            <a:schemeClr val="bg2"/>
          </a:solidFill>
          <a:latin typeface="+mn-lt"/>
        </a:defRPr>
      </a:lvl3pPr>
      <a:lvl4pPr marL="2005200" indent="-419100" algn="l" rtl="0" eaLnBrk="1" fontAlgn="base" hangingPunct="1">
        <a:lnSpc>
          <a:spcPct val="119000"/>
        </a:lnSpc>
        <a:spcBef>
          <a:spcPct val="20000"/>
        </a:spcBef>
        <a:spcAft>
          <a:spcPct val="0"/>
        </a:spcAft>
        <a:buClr>
          <a:schemeClr val="accent1"/>
        </a:buClr>
        <a:buFont typeface="Verdana" pitchFamily="34" charset="0"/>
        <a:buNone/>
        <a:defRPr sz="1600">
          <a:solidFill>
            <a:schemeClr val="bg2"/>
          </a:solidFill>
          <a:latin typeface="+mn-lt"/>
        </a:defRPr>
      </a:lvl4pPr>
      <a:lvl5pPr marL="2602800" indent="-419100" algn="l" rtl="0" eaLnBrk="1" fontAlgn="base" hangingPunct="1">
        <a:lnSpc>
          <a:spcPct val="119000"/>
        </a:lnSpc>
        <a:spcBef>
          <a:spcPct val="20000"/>
        </a:spcBef>
        <a:spcAft>
          <a:spcPct val="0"/>
        </a:spcAft>
        <a:buClr>
          <a:schemeClr val="accent1"/>
        </a:buClr>
        <a:buFont typeface="Verdana" pitchFamily="34" charset="0"/>
        <a:buNone/>
        <a:defRPr sz="1600">
          <a:solidFill>
            <a:schemeClr val="bg2"/>
          </a:solidFill>
          <a:latin typeface="+mn-lt"/>
        </a:defRPr>
      </a:lvl5pPr>
      <a:lvl6pPr marL="3479800" indent="-419100" algn="l" rtl="0" eaLnBrk="1" fontAlgn="base" hangingPunct="1">
        <a:lnSpc>
          <a:spcPct val="119000"/>
        </a:lnSpc>
        <a:spcBef>
          <a:spcPct val="20000"/>
        </a:spcBef>
        <a:spcAft>
          <a:spcPct val="0"/>
        </a:spcAft>
        <a:buClr>
          <a:schemeClr val="accent1"/>
        </a:buClr>
        <a:buFont typeface="Verdana" pitchFamily="34" charset="0"/>
        <a:buChar char="–"/>
        <a:defRPr sz="1600">
          <a:solidFill>
            <a:schemeClr val="bg2"/>
          </a:solidFill>
          <a:latin typeface="+mn-lt"/>
        </a:defRPr>
      </a:lvl6pPr>
      <a:lvl7pPr marL="3937000" indent="-419100" algn="l" rtl="0" eaLnBrk="1" fontAlgn="base" hangingPunct="1">
        <a:lnSpc>
          <a:spcPct val="119000"/>
        </a:lnSpc>
        <a:spcBef>
          <a:spcPct val="20000"/>
        </a:spcBef>
        <a:spcAft>
          <a:spcPct val="0"/>
        </a:spcAft>
        <a:buClr>
          <a:schemeClr val="accent1"/>
        </a:buClr>
        <a:buFont typeface="Verdana" pitchFamily="34" charset="0"/>
        <a:buChar char="–"/>
        <a:defRPr sz="1600">
          <a:solidFill>
            <a:schemeClr val="bg2"/>
          </a:solidFill>
          <a:latin typeface="+mn-lt"/>
        </a:defRPr>
      </a:lvl7pPr>
      <a:lvl8pPr marL="4394200" indent="-419100" algn="l" rtl="0" eaLnBrk="1" fontAlgn="base" hangingPunct="1">
        <a:lnSpc>
          <a:spcPct val="119000"/>
        </a:lnSpc>
        <a:spcBef>
          <a:spcPct val="20000"/>
        </a:spcBef>
        <a:spcAft>
          <a:spcPct val="0"/>
        </a:spcAft>
        <a:buClr>
          <a:schemeClr val="accent1"/>
        </a:buClr>
        <a:buFont typeface="Verdana" pitchFamily="34" charset="0"/>
        <a:buChar char="–"/>
        <a:defRPr sz="1600">
          <a:solidFill>
            <a:schemeClr val="bg2"/>
          </a:solidFill>
          <a:latin typeface="+mn-lt"/>
        </a:defRPr>
      </a:lvl8pPr>
      <a:lvl9pPr marL="4851400" indent="-419100" algn="l" rtl="0" eaLnBrk="1" fontAlgn="base" hangingPunct="1">
        <a:lnSpc>
          <a:spcPct val="119000"/>
        </a:lnSpc>
        <a:spcBef>
          <a:spcPct val="20000"/>
        </a:spcBef>
        <a:spcAft>
          <a:spcPct val="0"/>
        </a:spcAft>
        <a:buClr>
          <a:schemeClr val="accent1"/>
        </a:buClr>
        <a:buFont typeface="Verdana" pitchFamily="34" charset="0"/>
        <a:buChar char="–"/>
        <a:defRPr sz="1600">
          <a:solidFill>
            <a:schemeClr val="bg2"/>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5.tiff"/></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6.tiff"/></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3.png"/><Relationship Id="rId4" Type="http://schemas.openxmlformats.org/officeDocument/2006/relationships/image" Target="../media/image34.png"/><Relationship Id="rId1" Type="http://schemas.openxmlformats.org/officeDocument/2006/relationships/slideLayout" Target="../slideLayouts/slideLayout2.xml"/><Relationship Id="rId2" Type="http://schemas.openxmlformats.org/officeDocument/2006/relationships/image" Target="../media/image32.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63" name="Rectangle 19"/>
          <p:cNvSpPr>
            <a:spLocks noGrp="1" noChangeArrowheads="1"/>
          </p:cNvSpPr>
          <p:nvPr>
            <p:ph type="ctrTitle"/>
          </p:nvPr>
        </p:nvSpPr>
        <p:spPr>
          <a:xfrm>
            <a:off x="514800" y="2321566"/>
            <a:ext cx="7972425" cy="1077218"/>
          </a:xfrm>
        </p:spPr>
        <p:txBody>
          <a:bodyPr/>
          <a:lstStyle/>
          <a:p>
            <a:r>
              <a:rPr lang="en-GB" dirty="0" smtClean="0"/>
              <a:t>CEOS Carbon Strategy – </a:t>
            </a:r>
            <a:r>
              <a:rPr lang="en-GB" dirty="0" err="1" smtClean="0"/>
              <a:t>WGClimate</a:t>
            </a:r>
            <a:r>
              <a:rPr lang="en-GB" dirty="0" smtClean="0"/>
              <a:t> Actions</a:t>
            </a:r>
            <a:endParaRPr lang="en-GB" dirty="0"/>
          </a:p>
        </p:txBody>
      </p:sp>
      <p:sp>
        <p:nvSpPr>
          <p:cNvPr id="57368" name="Text Box 24"/>
          <p:cNvSpPr txBox="1">
            <a:spLocks noChangeArrowheads="1"/>
          </p:cNvSpPr>
          <p:nvPr/>
        </p:nvSpPr>
        <p:spPr bwMode="auto">
          <a:xfrm>
            <a:off x="615600" y="3722400"/>
            <a:ext cx="2340379" cy="369332"/>
          </a:xfrm>
          <a:prstGeom prst="rect">
            <a:avLst/>
          </a:prstGeom>
          <a:solidFill>
            <a:srgbClr val="0070C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spcBef>
                <a:spcPts val="0"/>
              </a:spcBef>
            </a:pPr>
            <a:r>
              <a:rPr lang="en-GB" dirty="0" smtClean="0">
                <a:solidFill>
                  <a:schemeClr val="bg1"/>
                </a:solidFill>
              </a:rPr>
              <a:t>Stephen Plummer</a:t>
            </a:r>
            <a:endParaRPr lang="en-GB" dirty="0">
              <a:solidFill>
                <a:schemeClr val="bg1"/>
              </a:solidFill>
            </a:endParaRPr>
          </a:p>
        </p:txBody>
      </p:sp>
      <p:sp>
        <p:nvSpPr>
          <p:cNvPr id="4" name="Text Box 25"/>
          <p:cNvSpPr txBox="1">
            <a:spLocks noChangeArrowheads="1"/>
          </p:cNvSpPr>
          <p:nvPr/>
        </p:nvSpPr>
        <p:spPr bwMode="auto">
          <a:xfrm>
            <a:off x="615600" y="4190400"/>
            <a:ext cx="646331" cy="369332"/>
          </a:xfrm>
          <a:prstGeom prst="rect">
            <a:avLst/>
          </a:prstGeom>
          <a:solidFill>
            <a:srgbClr val="0070C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spcBef>
                <a:spcPts val="0"/>
              </a:spcBef>
            </a:pPr>
            <a:r>
              <a:rPr lang="en-GB" dirty="0" smtClean="0">
                <a:solidFill>
                  <a:schemeClr val="bg1"/>
                </a:solidFill>
              </a:rPr>
              <a:t>ESA</a:t>
            </a:r>
            <a:endParaRPr lang="en-GB" dirty="0">
              <a:solidFill>
                <a:schemeClr val="bg1"/>
              </a:solidFill>
            </a:endParaRPr>
          </a:p>
        </p:txBody>
      </p:sp>
    </p:spTree>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Wider Carbon Activities</a:t>
            </a:r>
            <a:endParaRPr lang="en-GB" dirty="0"/>
          </a:p>
        </p:txBody>
      </p:sp>
      <p:pic>
        <p:nvPicPr>
          <p:cNvPr id="4" name="Content Placeholder 3" descr="GCAtlas.tiff"/>
          <p:cNvPicPr>
            <a:picLocks noGrp="1" noChangeAspect="1"/>
          </p:cNvPicPr>
          <p:nvPr>
            <p:ph idx="1"/>
          </p:nvPr>
        </p:nvPicPr>
        <p:blipFill>
          <a:blip r:embed="rId2">
            <a:extLst>
              <a:ext uri="{28A0092B-C50C-407E-A947-70E740481C1C}">
                <a14:useLocalDpi xmlns:a14="http://schemas.microsoft.com/office/drawing/2010/main" val="0"/>
              </a:ext>
            </a:extLst>
          </a:blip>
          <a:srcRect t="1701" b="1701"/>
          <a:stretch>
            <a:fillRect/>
          </a:stretch>
        </p:blipFill>
        <p:spPr/>
      </p:pic>
    </p:spTree>
    <p:extLst>
      <p:ext uri="{BB962C8B-B14F-4D97-AF65-F5344CB8AC3E}">
        <p14:creationId xmlns:p14="http://schemas.microsoft.com/office/powerpoint/2010/main" val="393878421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Wider Carbon Activities</a:t>
            </a:r>
            <a:endParaRPr lang="en-GB" dirty="0"/>
          </a:p>
        </p:txBody>
      </p:sp>
      <p:pic>
        <p:nvPicPr>
          <p:cNvPr id="5" name="Content Placeholder 4" descr="GCA_example.tiff"/>
          <p:cNvPicPr>
            <a:picLocks noGrp="1" noChangeAspect="1"/>
          </p:cNvPicPr>
          <p:nvPr>
            <p:ph idx="1"/>
          </p:nvPr>
        </p:nvPicPr>
        <p:blipFill>
          <a:blip r:embed="rId2">
            <a:extLst>
              <a:ext uri="{28A0092B-C50C-407E-A947-70E740481C1C}">
                <a14:useLocalDpi xmlns:a14="http://schemas.microsoft.com/office/drawing/2010/main" val="0"/>
              </a:ext>
            </a:extLst>
          </a:blip>
          <a:srcRect t="4018" b="4018"/>
          <a:stretch>
            <a:fillRect/>
          </a:stretch>
        </p:blipFill>
        <p:spPr/>
      </p:pic>
    </p:spTree>
    <p:extLst>
      <p:ext uri="{BB962C8B-B14F-4D97-AF65-F5344CB8AC3E}">
        <p14:creationId xmlns:p14="http://schemas.microsoft.com/office/powerpoint/2010/main" val="232888069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127000" y="406856"/>
            <a:ext cx="6858000" cy="430887"/>
          </a:xfrm>
        </p:spPr>
        <p:txBody>
          <a:bodyPr/>
          <a:lstStyle/>
          <a:p>
            <a:pPr algn="l"/>
            <a:r>
              <a:rPr lang="en-GB" dirty="0" err="1" smtClean="0"/>
              <a:t>WGClimate</a:t>
            </a:r>
            <a:r>
              <a:rPr lang="en-GB" dirty="0" smtClean="0"/>
              <a:t> </a:t>
            </a:r>
            <a:r>
              <a:rPr lang="en-GB" dirty="0"/>
              <a:t>points </a:t>
            </a:r>
            <a:r>
              <a:rPr lang="en-GB" dirty="0" smtClean="0"/>
              <a:t>discussed at CEOS SIT-31 </a:t>
            </a:r>
            <a:endParaRPr lang="en-GB" dirty="0"/>
          </a:p>
        </p:txBody>
      </p:sp>
      <p:sp>
        <p:nvSpPr>
          <p:cNvPr id="4" name="Content Placeholder 3"/>
          <p:cNvSpPr>
            <a:spLocks noGrp="1"/>
          </p:cNvSpPr>
          <p:nvPr>
            <p:ph sz="quarter" idx="1"/>
          </p:nvPr>
        </p:nvSpPr>
        <p:spPr>
          <a:xfrm>
            <a:off x="160100" y="1029100"/>
            <a:ext cx="8748000" cy="5054200"/>
          </a:xfrm>
        </p:spPr>
        <p:txBody>
          <a:bodyPr>
            <a:normAutofit fontScale="92500"/>
          </a:bodyPr>
          <a:lstStyle/>
          <a:p>
            <a:pPr marL="514350" indent="-514350">
              <a:buFont typeface="+mj-lt"/>
              <a:buAutoNum type="arabicPeriod"/>
            </a:pPr>
            <a:r>
              <a:rPr lang="en-GB" sz="2100" dirty="0" err="1" smtClean="0"/>
              <a:t>WGClimate</a:t>
            </a:r>
            <a:r>
              <a:rPr lang="en-GB" sz="2100" dirty="0" smtClean="0"/>
              <a:t> leads on 5 Actions (24, 27, 28, 30, 37) and contributes to 15 (2, 5, 8, 9, 21, 22, 25,  26, 32, 36, 38, 39, 40, 41, 42)</a:t>
            </a:r>
          </a:p>
          <a:p>
            <a:pPr marL="514350" indent="-514350">
              <a:buFont typeface="+mj-lt"/>
              <a:buAutoNum type="arabicPeriod"/>
            </a:pPr>
            <a:r>
              <a:rPr lang="en-GB" sz="2100" dirty="0" smtClean="0"/>
              <a:t>Action Items 24, 27, 30: For consistent ECV Carbon products </a:t>
            </a:r>
            <a:r>
              <a:rPr lang="en-GB" sz="2100" u="sng" dirty="0" smtClean="0"/>
              <a:t>take advantage of Inventory output to produce subset of ECV Products contributing to Carbon Strategy (see next 3 slides for notes)</a:t>
            </a:r>
          </a:p>
          <a:p>
            <a:pPr marL="514350" indent="-514350">
              <a:buFont typeface="+mj-lt"/>
              <a:buAutoNum type="arabicPeriod"/>
            </a:pPr>
            <a:r>
              <a:rPr lang="en-GB" sz="2100" dirty="0" smtClean="0"/>
              <a:t>Create </a:t>
            </a:r>
            <a:r>
              <a:rPr lang="en-GB" sz="2100" u="sng" dirty="0" smtClean="0"/>
              <a:t>list of research priorities for Agencies funding programmes (no coordinated action currently but see 4 and GEO Flagship)</a:t>
            </a:r>
          </a:p>
          <a:p>
            <a:pPr marL="514350" indent="-514350">
              <a:buFont typeface="+mj-lt"/>
              <a:buAutoNum type="arabicPeriod"/>
            </a:pPr>
            <a:r>
              <a:rPr lang="en-GB" sz="2100" dirty="0" smtClean="0"/>
              <a:t>Action Item 24, 37: Synergies with </a:t>
            </a:r>
            <a:r>
              <a:rPr lang="en-GB" sz="2100" u="sng" dirty="0" smtClean="0"/>
              <a:t>WDAC and CEOS Agencies on data-model inter-comparison/</a:t>
            </a:r>
            <a:r>
              <a:rPr lang="en-GB" sz="2100" u="sng" dirty="0" smtClean="0"/>
              <a:t>integration</a:t>
            </a:r>
            <a:endParaRPr lang="en-GB" sz="2100" u="sng" dirty="0" smtClean="0"/>
          </a:p>
          <a:p>
            <a:pPr marL="514350" indent="-514350">
              <a:buFont typeface="+mj-lt"/>
              <a:buAutoNum type="arabicPeriod"/>
            </a:pPr>
            <a:r>
              <a:rPr lang="en-GB" sz="2100" dirty="0" smtClean="0"/>
              <a:t>Cross WG-VC </a:t>
            </a:r>
            <a:r>
              <a:rPr lang="en-GB" sz="2100" u="sng" dirty="0" smtClean="0"/>
              <a:t>longer-term global constellation strategy (see moves on CO2 observation constellation by EC and CEOS ACC-VC)</a:t>
            </a:r>
          </a:p>
          <a:p>
            <a:pPr marL="514350" indent="-514350">
              <a:buFont typeface="+mj-lt"/>
              <a:buAutoNum type="arabicPeriod"/>
            </a:pPr>
            <a:endParaRPr lang="en-GB" sz="2100" dirty="0" smtClean="0"/>
          </a:p>
          <a:p>
            <a:pPr marL="0" indent="0">
              <a:buNone/>
            </a:pPr>
            <a:endParaRPr lang="en-GB" dirty="0"/>
          </a:p>
        </p:txBody>
      </p:sp>
    </p:spTree>
    <p:extLst>
      <p:ext uri="{BB962C8B-B14F-4D97-AF65-F5344CB8AC3E}">
        <p14:creationId xmlns:p14="http://schemas.microsoft.com/office/powerpoint/2010/main" val="385425098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4000" y="-9201"/>
            <a:ext cx="7174800" cy="769441"/>
          </a:xfrm>
        </p:spPr>
        <p:txBody>
          <a:bodyPr/>
          <a:lstStyle/>
          <a:p>
            <a:r>
              <a:rPr lang="en-US" dirty="0" err="1" smtClean="0"/>
              <a:t>WGClimate</a:t>
            </a:r>
            <a:r>
              <a:rPr lang="en-US" dirty="0" smtClean="0"/>
              <a:t> </a:t>
            </a:r>
            <a:r>
              <a:rPr lang="en-US" dirty="0"/>
              <a:t>Action to be addressed via ECV Inventory</a:t>
            </a:r>
          </a:p>
        </p:txBody>
      </p:sp>
      <p:sp>
        <p:nvSpPr>
          <p:cNvPr id="117763" name="Rectangle 3"/>
          <p:cNvSpPr>
            <a:spLocks noGrp="1" noChangeArrowheads="1"/>
          </p:cNvSpPr>
          <p:nvPr>
            <p:ph idx="1"/>
          </p:nvPr>
        </p:nvSpPr>
        <p:spPr/>
        <p:txBody>
          <a:bodyPr>
            <a:normAutofit fontScale="92500" lnSpcReduction="20000"/>
          </a:bodyPr>
          <a:lstStyle/>
          <a:p>
            <a:r>
              <a:rPr lang="en-US" b="1" dirty="0"/>
              <a:t>Carbon-Action</a:t>
            </a:r>
            <a:r>
              <a:rPr lang="en-US" dirty="0"/>
              <a:t> </a:t>
            </a:r>
            <a:r>
              <a:rPr lang="en-US" b="1" dirty="0" smtClean="0"/>
              <a:t>24</a:t>
            </a:r>
            <a:endParaRPr lang="en-US" dirty="0" smtClean="0"/>
          </a:p>
          <a:p>
            <a:r>
              <a:rPr lang="en-US" b="1" dirty="0" smtClean="0"/>
              <a:t>Carbon</a:t>
            </a:r>
            <a:r>
              <a:rPr lang="en-US" b="1" dirty="0"/>
              <a:t>-Action Type</a:t>
            </a:r>
            <a:r>
              <a:rPr lang="en-US" dirty="0"/>
              <a:t> Product</a:t>
            </a:r>
            <a:endParaRPr lang="en-US" dirty="0" smtClean="0"/>
          </a:p>
          <a:p>
            <a:r>
              <a:rPr lang="en-US" b="1" dirty="0" smtClean="0"/>
              <a:t>Action </a:t>
            </a:r>
            <a:r>
              <a:rPr lang="en-US" b="1" dirty="0"/>
              <a:t>Description</a:t>
            </a:r>
            <a:r>
              <a:rPr lang="en-US" dirty="0"/>
              <a:t> </a:t>
            </a:r>
            <a:r>
              <a:rPr lang="en-US" dirty="0" smtClean="0"/>
              <a:t>The </a:t>
            </a:r>
            <a:r>
              <a:rPr lang="en-US" dirty="0"/>
              <a:t>CEOS Carbon Subgroup (recommended in Carbon-Action-38)  will work to encourage the production and availability of high-quality, consistent long time series data products based on multiple sensors and missions for carbon and climate science and for model-data and data-data </a:t>
            </a:r>
            <a:r>
              <a:rPr lang="en-US" dirty="0" err="1"/>
              <a:t>intercomparison</a:t>
            </a:r>
            <a:r>
              <a:rPr lang="en-US" dirty="0"/>
              <a:t> exercises</a:t>
            </a:r>
            <a:r>
              <a:rPr lang="en-US" dirty="0" smtClean="0"/>
              <a:t>.</a:t>
            </a:r>
          </a:p>
          <a:p>
            <a:r>
              <a:rPr lang="en-US" b="1" dirty="0" smtClean="0"/>
              <a:t>Contributing Entities: </a:t>
            </a:r>
            <a:r>
              <a:rPr lang="en-AU" dirty="0" smtClean="0"/>
              <a:t>WGCV, AC</a:t>
            </a:r>
            <a:r>
              <a:rPr lang="en-AU" dirty="0"/>
              <a:t>-</a:t>
            </a:r>
            <a:r>
              <a:rPr lang="en-AU" dirty="0" smtClean="0"/>
              <a:t>VC, LSI</a:t>
            </a:r>
            <a:r>
              <a:rPr lang="en-AU" dirty="0"/>
              <a:t>-</a:t>
            </a:r>
            <a:r>
              <a:rPr lang="en-AU" dirty="0" smtClean="0"/>
              <a:t>VC, OCR</a:t>
            </a:r>
            <a:r>
              <a:rPr lang="en-AU" dirty="0"/>
              <a:t>-</a:t>
            </a:r>
            <a:r>
              <a:rPr lang="en-AU" dirty="0" smtClean="0"/>
              <a:t>VC</a:t>
            </a:r>
          </a:p>
          <a:p>
            <a:r>
              <a:rPr lang="en-AU" b="1" dirty="0" smtClean="0">
                <a:solidFill>
                  <a:srgbClr val="000000"/>
                </a:solidFill>
              </a:rPr>
              <a:t>Notes:</a:t>
            </a:r>
          </a:p>
          <a:p>
            <a:pPr marL="342900" indent="-342900">
              <a:buAutoNum type="arabicPeriod"/>
            </a:pPr>
            <a:r>
              <a:rPr lang="en-GB" u="sng" dirty="0" smtClean="0"/>
              <a:t>Use ECV Inventory </a:t>
            </a:r>
            <a:r>
              <a:rPr lang="en-GB" u="sng" dirty="0" smtClean="0"/>
              <a:t>(http</a:t>
            </a:r>
            <a:r>
              <a:rPr lang="en-GB" u="sng" dirty="0"/>
              <a:t>://</a:t>
            </a:r>
            <a:r>
              <a:rPr lang="en-GB" u="sng" dirty="0" err="1"/>
              <a:t>climatemonitoring.info</a:t>
            </a:r>
            <a:r>
              <a:rPr lang="en-GB" u="sng" dirty="0" smtClean="0"/>
              <a:t>/</a:t>
            </a:r>
            <a:r>
              <a:rPr lang="en-GB" dirty="0" smtClean="0"/>
              <a:t>) </a:t>
            </a:r>
            <a:r>
              <a:rPr lang="en-GB" u="sng" dirty="0" smtClean="0"/>
              <a:t>to </a:t>
            </a:r>
            <a:r>
              <a:rPr lang="en-GB" u="sng" dirty="0" smtClean="0"/>
              <a:t>identify subset </a:t>
            </a:r>
            <a:r>
              <a:rPr lang="en-GB" u="sng" dirty="0"/>
              <a:t>of ECV Products contributing to Carbon </a:t>
            </a:r>
            <a:r>
              <a:rPr lang="en-GB" u="sng" dirty="0" smtClean="0"/>
              <a:t>Strategy. Contributions to Inventory v2 open until 30 Sept 2016.</a:t>
            </a:r>
            <a:endParaRPr lang="en-GB" u="sng" dirty="0" smtClean="0"/>
          </a:p>
          <a:p>
            <a:pPr marL="342900" indent="-342900">
              <a:buAutoNum type="arabicPeriod"/>
            </a:pPr>
            <a:r>
              <a:rPr lang="en-GB" u="sng" dirty="0" smtClean="0"/>
              <a:t>Identify Carbon product requirements and whether these are fully compatible with ECV requirements expressed by GCOS</a:t>
            </a:r>
          </a:p>
          <a:p>
            <a:pPr marL="342900" indent="-342900">
              <a:buAutoNum type="arabicPeriod"/>
            </a:pPr>
            <a:r>
              <a:rPr lang="en-GB" u="sng" dirty="0" smtClean="0"/>
              <a:t>Identify current time series lengths (and whether these can be joined where this is not the case)</a:t>
            </a:r>
          </a:p>
          <a:p>
            <a:pPr marL="342900" indent="-342900">
              <a:buAutoNum type="arabicPeriod"/>
            </a:pPr>
            <a:r>
              <a:rPr lang="en-GB" u="sng" dirty="0" smtClean="0"/>
              <a:t>Work with other CEOS entities to identify quality and consistency (Maturity matrices and Validation protocols)</a:t>
            </a:r>
          </a:p>
          <a:p>
            <a:pPr marL="342900" indent="-342900">
              <a:buAutoNum type="arabicPeriod"/>
            </a:pPr>
            <a:r>
              <a:rPr lang="en-GB" u="sng" dirty="0" smtClean="0"/>
              <a:t>Identify key model-data and data-data </a:t>
            </a:r>
            <a:r>
              <a:rPr lang="en-GB" u="sng" dirty="0" err="1" smtClean="0"/>
              <a:t>intercomparison</a:t>
            </a:r>
            <a:r>
              <a:rPr lang="en-GB" u="sng" dirty="0" smtClean="0"/>
              <a:t> exercises for carbon (in existence, planned, future and how satellite data contributes currently and how it could be done better e.g. RECCAP, RECCAP-2, C4MIP and onwards)</a:t>
            </a:r>
            <a:endParaRPr lang="en-GB" u="sng" dirty="0"/>
          </a:p>
          <a:p>
            <a:endParaRPr lang="en-AU" dirty="0">
              <a:solidFill>
                <a:srgbClr val="000000"/>
              </a:solidFill>
              <a:latin typeface="Calibri"/>
            </a:endParaRPr>
          </a:p>
          <a:p>
            <a:endParaRPr lang="en-GB" b="1" dirty="0"/>
          </a:p>
        </p:txBody>
      </p:sp>
    </p:spTree>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4000" y="-9201"/>
            <a:ext cx="7174800" cy="769441"/>
          </a:xfrm>
        </p:spPr>
        <p:txBody>
          <a:bodyPr/>
          <a:lstStyle/>
          <a:p>
            <a:r>
              <a:rPr lang="en-US" dirty="0" err="1" smtClean="0"/>
              <a:t>WGClimate</a:t>
            </a:r>
            <a:r>
              <a:rPr lang="en-US" dirty="0" smtClean="0"/>
              <a:t> </a:t>
            </a:r>
            <a:r>
              <a:rPr lang="en-US" dirty="0"/>
              <a:t>Action to be addressed via ECV Inventory</a:t>
            </a:r>
          </a:p>
        </p:txBody>
      </p:sp>
      <p:sp>
        <p:nvSpPr>
          <p:cNvPr id="117763" name="Rectangle 3"/>
          <p:cNvSpPr>
            <a:spLocks noGrp="1" noChangeArrowheads="1"/>
          </p:cNvSpPr>
          <p:nvPr>
            <p:ph idx="1"/>
          </p:nvPr>
        </p:nvSpPr>
        <p:spPr/>
        <p:txBody>
          <a:bodyPr>
            <a:normAutofit/>
          </a:bodyPr>
          <a:lstStyle/>
          <a:p>
            <a:r>
              <a:rPr lang="en-US" b="1" dirty="0"/>
              <a:t>Carbon-Action</a:t>
            </a:r>
            <a:r>
              <a:rPr lang="en-US" dirty="0"/>
              <a:t> </a:t>
            </a:r>
            <a:r>
              <a:rPr lang="en-US" b="1" dirty="0" smtClean="0"/>
              <a:t>27 </a:t>
            </a:r>
          </a:p>
          <a:p>
            <a:r>
              <a:rPr lang="en-US" b="1" dirty="0" smtClean="0"/>
              <a:t>Carbon</a:t>
            </a:r>
            <a:r>
              <a:rPr lang="en-US" b="1" dirty="0"/>
              <a:t>-Action Type</a:t>
            </a:r>
            <a:r>
              <a:rPr lang="en-US" dirty="0"/>
              <a:t> Product</a:t>
            </a:r>
            <a:endParaRPr lang="en-US" dirty="0" smtClean="0"/>
          </a:p>
          <a:p>
            <a:r>
              <a:rPr lang="en-US" b="1" dirty="0" smtClean="0"/>
              <a:t>Action Description</a:t>
            </a:r>
            <a:r>
              <a:rPr lang="en-US" dirty="0" smtClean="0"/>
              <a:t> CEOS </a:t>
            </a:r>
            <a:r>
              <a:rPr lang="en-US" dirty="0"/>
              <a:t>Agencies will make publicly available all information necessary to document the accuracy, clarity, and traceability of the satellite data and data products they produce. </a:t>
            </a:r>
            <a:endParaRPr lang="en-US" dirty="0" smtClean="0"/>
          </a:p>
          <a:p>
            <a:r>
              <a:rPr lang="en-US" b="1" dirty="0"/>
              <a:t>Contributing Entities: </a:t>
            </a:r>
            <a:r>
              <a:rPr lang="en-AU" dirty="0" smtClean="0"/>
              <a:t>WGCV, VCs</a:t>
            </a:r>
          </a:p>
          <a:p>
            <a:r>
              <a:rPr lang="en-AU" b="1" dirty="0">
                <a:solidFill>
                  <a:srgbClr val="000000"/>
                </a:solidFill>
              </a:rPr>
              <a:t>Notes:</a:t>
            </a:r>
          </a:p>
          <a:p>
            <a:pPr marL="342900" indent="-342900">
              <a:buAutoNum type="arabicPeriod"/>
            </a:pPr>
            <a:r>
              <a:rPr lang="en-GB" u="sng" dirty="0"/>
              <a:t>Use ECV Inventory to identify subset of ECV Products contributing to Carbon Strategy</a:t>
            </a:r>
          </a:p>
          <a:p>
            <a:pPr marL="342900" indent="-342900">
              <a:buAutoNum type="arabicPeriod"/>
            </a:pPr>
            <a:r>
              <a:rPr lang="en-GB" u="sng" dirty="0"/>
              <a:t>Identify </a:t>
            </a:r>
            <a:r>
              <a:rPr lang="en-GB" u="sng" dirty="0" smtClean="0"/>
              <a:t>carbon products contributed by different agencies</a:t>
            </a:r>
          </a:p>
          <a:p>
            <a:pPr marL="342900" indent="-342900">
              <a:buAutoNum type="arabicPeriod"/>
            </a:pPr>
            <a:r>
              <a:rPr lang="en-GB" u="sng" dirty="0" smtClean="0"/>
              <a:t>Address accuracy, clarity, traceability issues for each product (sub-task for ECV Inventory and Maturity Matrix teams)</a:t>
            </a:r>
          </a:p>
          <a:p>
            <a:pPr marL="342900" indent="-342900">
              <a:buAutoNum type="arabicPeriod"/>
            </a:pPr>
            <a:r>
              <a:rPr lang="en-GB" u="sng" dirty="0" smtClean="0"/>
              <a:t>Work </a:t>
            </a:r>
            <a:r>
              <a:rPr lang="en-GB" u="sng" dirty="0"/>
              <a:t>with other CEOS entities to </a:t>
            </a:r>
            <a:r>
              <a:rPr lang="en-GB" u="sng" dirty="0" smtClean="0"/>
              <a:t>assess above</a:t>
            </a:r>
            <a:endParaRPr lang="en-GB" u="sng" dirty="0"/>
          </a:p>
          <a:p>
            <a:endParaRPr lang="en-AU" dirty="0">
              <a:solidFill>
                <a:srgbClr val="000000"/>
              </a:solidFill>
              <a:latin typeface="Calibri"/>
            </a:endParaRPr>
          </a:p>
          <a:p>
            <a:endParaRPr lang="en-AU" dirty="0">
              <a:solidFill>
                <a:srgbClr val="000000"/>
              </a:solidFill>
              <a:latin typeface="Calibri"/>
            </a:endParaRPr>
          </a:p>
          <a:p>
            <a:endParaRPr lang="en-GB" dirty="0"/>
          </a:p>
        </p:txBody>
      </p:sp>
    </p:spTree>
    <p:extLst>
      <p:ext uri="{BB962C8B-B14F-4D97-AF65-F5344CB8AC3E}">
        <p14:creationId xmlns:p14="http://schemas.microsoft.com/office/powerpoint/2010/main" val="459322413"/>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4000" y="-9201"/>
            <a:ext cx="7174800" cy="769441"/>
          </a:xfrm>
        </p:spPr>
        <p:txBody>
          <a:bodyPr/>
          <a:lstStyle/>
          <a:p>
            <a:r>
              <a:rPr lang="en-US" dirty="0" err="1" smtClean="0"/>
              <a:t>WGClimate</a:t>
            </a:r>
            <a:r>
              <a:rPr lang="en-US" dirty="0" smtClean="0"/>
              <a:t> Action to be addressed via ECV Inventory</a:t>
            </a:r>
            <a:endParaRPr lang="en-US" dirty="0"/>
          </a:p>
        </p:txBody>
      </p:sp>
      <p:sp>
        <p:nvSpPr>
          <p:cNvPr id="117763" name="Rectangle 3"/>
          <p:cNvSpPr>
            <a:spLocks noGrp="1" noChangeArrowheads="1"/>
          </p:cNvSpPr>
          <p:nvPr>
            <p:ph idx="1"/>
          </p:nvPr>
        </p:nvSpPr>
        <p:spPr/>
        <p:txBody>
          <a:bodyPr>
            <a:normAutofit lnSpcReduction="10000"/>
          </a:bodyPr>
          <a:lstStyle/>
          <a:p>
            <a:r>
              <a:rPr lang="en-US" b="1" dirty="0"/>
              <a:t>Carbon-Action</a:t>
            </a:r>
            <a:r>
              <a:rPr lang="en-US" dirty="0"/>
              <a:t> </a:t>
            </a:r>
            <a:r>
              <a:rPr lang="en-US" b="1" dirty="0" smtClean="0"/>
              <a:t>30 </a:t>
            </a:r>
          </a:p>
          <a:p>
            <a:r>
              <a:rPr lang="en-US" b="1" dirty="0" smtClean="0"/>
              <a:t>Carbon</a:t>
            </a:r>
            <a:r>
              <a:rPr lang="en-US" b="1" dirty="0"/>
              <a:t>-Action Type</a:t>
            </a:r>
            <a:r>
              <a:rPr lang="en-US" dirty="0"/>
              <a:t> Product</a:t>
            </a:r>
            <a:endParaRPr lang="en-US" dirty="0" smtClean="0"/>
          </a:p>
          <a:p>
            <a:r>
              <a:rPr lang="en-US" b="1" dirty="0" smtClean="0"/>
              <a:t>Action </a:t>
            </a:r>
            <a:r>
              <a:rPr lang="en-US" b="1" dirty="0"/>
              <a:t>Description</a:t>
            </a:r>
            <a:r>
              <a:rPr lang="en-US" dirty="0"/>
              <a:t> </a:t>
            </a:r>
            <a:r>
              <a:rPr lang="en-US" dirty="0" smtClean="0"/>
              <a:t>CEOS </a:t>
            </a:r>
            <a:r>
              <a:rPr lang="en-US" dirty="0"/>
              <a:t>Agencies will ensure the long-term accessibility of satellite data and data products for carbon cycle science and policy.  This must include arrangement for secure archives, documentation, and metadata as well as for provisions for easy discovery and access by the carbon science and policy communities. </a:t>
            </a:r>
            <a:endParaRPr lang="en-GB" dirty="0"/>
          </a:p>
          <a:p>
            <a:r>
              <a:rPr lang="en-US" b="1" dirty="0"/>
              <a:t>Contributing Entities: </a:t>
            </a:r>
            <a:r>
              <a:rPr lang="en-AU" dirty="0" smtClean="0"/>
              <a:t>WGISS</a:t>
            </a:r>
            <a:endParaRPr lang="en-GB" dirty="0"/>
          </a:p>
          <a:p>
            <a:r>
              <a:rPr lang="en-AU" b="1" dirty="0">
                <a:solidFill>
                  <a:srgbClr val="000000"/>
                </a:solidFill>
              </a:rPr>
              <a:t>Notes:</a:t>
            </a:r>
          </a:p>
          <a:p>
            <a:pPr marL="342900" indent="-342900">
              <a:buAutoNum type="arabicPeriod"/>
            </a:pPr>
            <a:r>
              <a:rPr lang="en-GB" u="sng" dirty="0"/>
              <a:t>Use ECV Inventory to identify subset of ECV Products contributing to Carbon Strategy</a:t>
            </a:r>
          </a:p>
          <a:p>
            <a:pPr marL="342900" indent="-342900">
              <a:buAutoNum type="arabicPeriod"/>
            </a:pPr>
            <a:r>
              <a:rPr lang="en-GB" u="sng" dirty="0"/>
              <a:t>Identify carbon products contributed by different agencies</a:t>
            </a:r>
          </a:p>
          <a:p>
            <a:pPr marL="342900" indent="-342900">
              <a:buAutoNum type="arabicPeriod"/>
            </a:pPr>
            <a:r>
              <a:rPr lang="en-GB" u="sng" dirty="0" smtClean="0"/>
              <a:t>Document status of archive security, status of documentation and metadata provision</a:t>
            </a:r>
          </a:p>
          <a:p>
            <a:pPr marL="342900" indent="-342900">
              <a:buAutoNum type="arabicPeriod"/>
            </a:pPr>
            <a:r>
              <a:rPr lang="en-GB" u="sng" dirty="0" smtClean="0"/>
              <a:t>Communicate with carbon science and policy communities to examine whether products are appropriate for use (policy first by proxy with science community through individual contacts e.g. GCP)</a:t>
            </a:r>
            <a:endParaRPr lang="en-GB" u="sng" dirty="0"/>
          </a:p>
          <a:p>
            <a:pPr marL="342900" indent="-342900">
              <a:buAutoNum type="arabicPeriod"/>
            </a:pPr>
            <a:r>
              <a:rPr lang="en-GB" u="sng" dirty="0"/>
              <a:t>Work with other CEOS entities to assess above</a:t>
            </a:r>
          </a:p>
          <a:p>
            <a:endParaRPr lang="en-AU" dirty="0">
              <a:solidFill>
                <a:srgbClr val="000000"/>
              </a:solidFill>
              <a:latin typeface="Calibri"/>
            </a:endParaRPr>
          </a:p>
          <a:p>
            <a:endParaRPr lang="en-GB" dirty="0"/>
          </a:p>
        </p:txBody>
      </p:sp>
    </p:spTree>
    <p:extLst>
      <p:ext uri="{BB962C8B-B14F-4D97-AF65-F5344CB8AC3E}">
        <p14:creationId xmlns:p14="http://schemas.microsoft.com/office/powerpoint/2010/main" val="1104762590"/>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4000" y="-9201"/>
            <a:ext cx="7174800" cy="769441"/>
          </a:xfrm>
        </p:spPr>
        <p:txBody>
          <a:bodyPr/>
          <a:lstStyle/>
          <a:p>
            <a:r>
              <a:rPr lang="en-US" dirty="0" smtClean="0"/>
              <a:t>ECV Inventory Status </a:t>
            </a:r>
            <a:br>
              <a:rPr lang="en-US" dirty="0" smtClean="0"/>
            </a:br>
            <a:r>
              <a:rPr lang="en-US" dirty="0" smtClean="0"/>
              <a:t>(POC: </a:t>
            </a:r>
            <a:r>
              <a:rPr lang="en-GB" dirty="0" smtClean="0"/>
              <a:t>Alexandra </a:t>
            </a:r>
            <a:r>
              <a:rPr lang="en-GB" dirty="0" err="1" smtClean="0"/>
              <a:t>Nunes</a:t>
            </a:r>
            <a:r>
              <a:rPr lang="en-GB" dirty="0" smtClean="0"/>
              <a:t>, EUMETSAT)</a:t>
            </a:r>
            <a:endParaRPr lang="en-US" dirty="0"/>
          </a:p>
        </p:txBody>
      </p:sp>
      <p:sp>
        <p:nvSpPr>
          <p:cNvPr id="117763" name="Rectangle 3"/>
          <p:cNvSpPr>
            <a:spLocks noGrp="1" noChangeArrowheads="1"/>
          </p:cNvSpPr>
          <p:nvPr>
            <p:ph idx="1"/>
          </p:nvPr>
        </p:nvSpPr>
        <p:spPr>
          <a:xfrm>
            <a:off x="172800" y="5702300"/>
            <a:ext cx="8748000" cy="800100"/>
          </a:xfrm>
        </p:spPr>
        <p:txBody>
          <a:bodyPr>
            <a:normAutofit/>
          </a:bodyPr>
          <a:lstStyle/>
          <a:p>
            <a:r>
              <a:rPr lang="en-AU" sz="1400" b="1" dirty="0" smtClean="0">
                <a:solidFill>
                  <a:srgbClr val="000000"/>
                </a:solidFill>
              </a:rPr>
              <a:t>Note: </a:t>
            </a:r>
            <a:r>
              <a:rPr lang="en-AU" sz="1400" u="sng" dirty="0" smtClean="0"/>
              <a:t>V</a:t>
            </a:r>
            <a:r>
              <a:rPr lang="en-GB" sz="1400" u="sng" dirty="0" err="1" smtClean="0"/>
              <a:t>ersion</a:t>
            </a:r>
            <a:r>
              <a:rPr lang="en-GB" sz="1400" u="sng" dirty="0" smtClean="0"/>
              <a:t> 2 open for inputs up to 30 September 2016 – please see </a:t>
            </a:r>
            <a:r>
              <a:rPr lang="en-GB" sz="1400" dirty="0"/>
              <a:t>http://</a:t>
            </a:r>
            <a:r>
              <a:rPr lang="en-GB" sz="1400" dirty="0" err="1" smtClean="0"/>
              <a:t>climatemonitoring.info</a:t>
            </a:r>
            <a:r>
              <a:rPr lang="en-GB" sz="1400" dirty="0" smtClean="0"/>
              <a:t>.</a:t>
            </a:r>
            <a:endParaRPr lang="en-AU" sz="1400" dirty="0">
              <a:solidFill>
                <a:srgbClr val="000000"/>
              </a:solidFill>
              <a:latin typeface="Calibri"/>
            </a:endParaRPr>
          </a:p>
          <a:p>
            <a:endParaRPr lang="en-GB" dirty="0"/>
          </a:p>
        </p:txBody>
      </p:sp>
      <p:pic>
        <p:nvPicPr>
          <p:cNvPr id="3" name="Picture 2" descr="Screen Shot 2016-09-12 at 16.39.46.png"/>
          <p:cNvPicPr>
            <a:picLocks noChangeAspect="1"/>
          </p:cNvPicPr>
          <p:nvPr/>
        </p:nvPicPr>
        <p:blipFill rotWithShape="1">
          <a:blip r:embed="rId2">
            <a:extLst>
              <a:ext uri="{28A0092B-C50C-407E-A947-70E740481C1C}">
                <a14:useLocalDpi xmlns:a14="http://schemas.microsoft.com/office/drawing/2010/main" val="0"/>
              </a:ext>
            </a:extLst>
          </a:blip>
          <a:srcRect t="41315" b="22"/>
          <a:stretch/>
        </p:blipFill>
        <p:spPr>
          <a:xfrm>
            <a:off x="266700" y="2963300"/>
            <a:ext cx="2978915" cy="2656800"/>
          </a:xfrm>
          <a:prstGeom prst="rect">
            <a:avLst/>
          </a:prstGeom>
        </p:spPr>
      </p:pic>
      <p:pic>
        <p:nvPicPr>
          <p:cNvPr id="4" name="Picture 3" descr="Screen Shot 2016-09-12 at 16.41.00.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685801"/>
            <a:ext cx="4215183" cy="2146300"/>
          </a:xfrm>
          <a:prstGeom prst="rect">
            <a:avLst/>
          </a:prstGeom>
        </p:spPr>
      </p:pic>
      <p:pic>
        <p:nvPicPr>
          <p:cNvPr id="5" name="Picture 4" descr="Screen Shot 2016-09-12 at 16.41.23.png"/>
          <p:cNvPicPr>
            <a:picLocks noChangeAspect="1"/>
          </p:cNvPicPr>
          <p:nvPr/>
        </p:nvPicPr>
        <p:blipFill rotWithShape="1">
          <a:blip r:embed="rId4">
            <a:extLst>
              <a:ext uri="{28A0092B-C50C-407E-A947-70E740481C1C}">
                <a14:useLocalDpi xmlns:a14="http://schemas.microsoft.com/office/drawing/2010/main" val="0"/>
              </a:ext>
            </a:extLst>
          </a:blip>
          <a:srcRect l="14581" r="15735"/>
          <a:stretch/>
        </p:blipFill>
        <p:spPr>
          <a:xfrm>
            <a:off x="4351917" y="723901"/>
            <a:ext cx="4792083" cy="4813299"/>
          </a:xfrm>
          <a:prstGeom prst="rect">
            <a:avLst/>
          </a:prstGeom>
        </p:spPr>
      </p:pic>
      <p:sp>
        <p:nvSpPr>
          <p:cNvPr id="6" name="TextBox 5"/>
          <p:cNvSpPr txBox="1"/>
          <p:nvPr/>
        </p:nvSpPr>
        <p:spPr>
          <a:xfrm>
            <a:off x="2133600" y="5359400"/>
            <a:ext cx="1168399" cy="338554"/>
          </a:xfrm>
          <a:prstGeom prst="rect">
            <a:avLst/>
          </a:prstGeom>
          <a:noFill/>
        </p:spPr>
        <p:txBody>
          <a:bodyPr wrap="square" rtlCol="0">
            <a:spAutoFit/>
          </a:bodyPr>
          <a:lstStyle/>
          <a:p>
            <a:r>
              <a:rPr lang="en-GB" sz="1600" dirty="0" smtClean="0"/>
              <a:t>Version 1</a:t>
            </a:r>
            <a:endParaRPr lang="en-GB" sz="1600" dirty="0"/>
          </a:p>
        </p:txBody>
      </p:sp>
      <p:sp>
        <p:nvSpPr>
          <p:cNvPr id="7" name="TextBox 6"/>
          <p:cNvSpPr txBox="1"/>
          <p:nvPr/>
        </p:nvSpPr>
        <p:spPr>
          <a:xfrm>
            <a:off x="6883400" y="5156200"/>
            <a:ext cx="2086328" cy="369332"/>
          </a:xfrm>
          <a:prstGeom prst="rect">
            <a:avLst/>
          </a:prstGeom>
          <a:noFill/>
        </p:spPr>
        <p:txBody>
          <a:bodyPr wrap="none" rtlCol="0">
            <a:spAutoFit/>
          </a:bodyPr>
          <a:lstStyle/>
          <a:p>
            <a:r>
              <a:rPr lang="en-GB" dirty="0" smtClean="0"/>
              <a:t>From GCOS-154</a:t>
            </a:r>
            <a:endParaRPr lang="en-GB" dirty="0"/>
          </a:p>
        </p:txBody>
      </p:sp>
    </p:spTree>
    <p:extLst>
      <p:ext uri="{BB962C8B-B14F-4D97-AF65-F5344CB8AC3E}">
        <p14:creationId xmlns:p14="http://schemas.microsoft.com/office/powerpoint/2010/main" val="1759710145"/>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WGClimate</a:t>
            </a:r>
            <a:r>
              <a:rPr lang="en-US" dirty="0" smtClean="0"/>
              <a:t> Lead</a:t>
            </a:r>
            <a:endParaRPr lang="en-US" dirty="0"/>
          </a:p>
        </p:txBody>
      </p:sp>
      <p:sp>
        <p:nvSpPr>
          <p:cNvPr id="117763" name="Rectangle 3"/>
          <p:cNvSpPr>
            <a:spLocks noGrp="1" noChangeArrowheads="1"/>
          </p:cNvSpPr>
          <p:nvPr>
            <p:ph idx="1"/>
          </p:nvPr>
        </p:nvSpPr>
        <p:spPr/>
        <p:txBody>
          <a:bodyPr>
            <a:normAutofit/>
          </a:bodyPr>
          <a:lstStyle/>
          <a:p>
            <a:r>
              <a:rPr lang="en-US" b="1" dirty="0"/>
              <a:t>Carbon-Action</a:t>
            </a:r>
            <a:r>
              <a:rPr lang="en-US" dirty="0"/>
              <a:t> </a:t>
            </a:r>
            <a:r>
              <a:rPr lang="en-US" b="1" dirty="0" smtClean="0"/>
              <a:t>28</a:t>
            </a:r>
            <a:endParaRPr lang="en-US" dirty="0" smtClean="0"/>
          </a:p>
          <a:p>
            <a:r>
              <a:rPr lang="en-US" b="1" dirty="0" smtClean="0"/>
              <a:t>Carbon</a:t>
            </a:r>
            <a:r>
              <a:rPr lang="en-US" b="1" dirty="0"/>
              <a:t>-Action Type</a:t>
            </a:r>
            <a:r>
              <a:rPr lang="en-US" dirty="0"/>
              <a:t> Product</a:t>
            </a:r>
            <a:endParaRPr lang="en-US" dirty="0" smtClean="0"/>
          </a:p>
          <a:p>
            <a:r>
              <a:rPr lang="en-US" b="1" dirty="0" smtClean="0"/>
              <a:t>Action Description</a:t>
            </a:r>
            <a:r>
              <a:rPr lang="en-US" dirty="0"/>
              <a:t> </a:t>
            </a:r>
            <a:r>
              <a:rPr lang="en-US" dirty="0" smtClean="0"/>
              <a:t>CEOS </a:t>
            </a:r>
            <a:r>
              <a:rPr lang="en-US" dirty="0"/>
              <a:t>Agencies will coordinate their efforts to develop compatible (e.g., temporal and spatial resolution, grids, data formats, common auxiliary data, units) carbon data products from multiple missions, in consultation with relevant CEOS WGs and VCs</a:t>
            </a:r>
            <a:r>
              <a:rPr lang="en-US" dirty="0" smtClean="0"/>
              <a:t>.</a:t>
            </a:r>
          </a:p>
          <a:p>
            <a:r>
              <a:rPr lang="en-US" b="1" dirty="0"/>
              <a:t>Contributing Entities: </a:t>
            </a:r>
            <a:r>
              <a:rPr lang="en-US" dirty="0" smtClean="0"/>
              <a:t> </a:t>
            </a:r>
            <a:r>
              <a:rPr lang="en-AU" dirty="0"/>
              <a:t>OCR-</a:t>
            </a:r>
            <a:r>
              <a:rPr lang="en-AU" dirty="0" smtClean="0"/>
              <a:t>VC, AC</a:t>
            </a:r>
            <a:r>
              <a:rPr lang="en-AU" dirty="0"/>
              <a:t>-</a:t>
            </a:r>
            <a:r>
              <a:rPr lang="en-AU" dirty="0" smtClean="0"/>
              <a:t>VC, LSI</a:t>
            </a:r>
            <a:r>
              <a:rPr lang="en-AU" dirty="0"/>
              <a:t>-</a:t>
            </a:r>
            <a:r>
              <a:rPr lang="en-AU" dirty="0" smtClean="0"/>
              <a:t>VC, WGCV</a:t>
            </a:r>
            <a:endParaRPr lang="en-AU" dirty="0">
              <a:solidFill>
                <a:srgbClr val="000000"/>
              </a:solidFill>
              <a:latin typeface="Calibri"/>
            </a:endParaRPr>
          </a:p>
          <a:p>
            <a:r>
              <a:rPr lang="en-US" b="1" dirty="0"/>
              <a:t>Notes</a:t>
            </a:r>
            <a:endParaRPr lang="en-GB" b="1" dirty="0"/>
          </a:p>
          <a:p>
            <a:pPr marL="342900" indent="-342900">
              <a:buFont typeface="+mj-lt"/>
              <a:buAutoNum type="arabicPeriod"/>
            </a:pPr>
            <a:r>
              <a:rPr lang="en-GB" u="sng" dirty="0"/>
              <a:t>Relates to Carbon </a:t>
            </a:r>
            <a:r>
              <a:rPr lang="en-GB" u="sng" dirty="0" smtClean="0"/>
              <a:t>Actions 24, 27, 30 on quality, documentation, clarity</a:t>
            </a:r>
          </a:p>
          <a:p>
            <a:pPr marL="342900" indent="-342900">
              <a:buFont typeface="+mj-lt"/>
              <a:buAutoNum type="arabicPeriod"/>
            </a:pPr>
            <a:r>
              <a:rPr lang="en-GB" u="sng" dirty="0" smtClean="0"/>
              <a:t>Need to examine how carbon data requirements match to ECVs</a:t>
            </a:r>
          </a:p>
          <a:p>
            <a:pPr marL="342900" indent="-342900">
              <a:buFont typeface="+mj-lt"/>
              <a:buAutoNum type="arabicPeriod"/>
            </a:pPr>
            <a:r>
              <a:rPr lang="en-GB" u="sng" dirty="0" smtClean="0"/>
              <a:t>Need to engage with carbon science community to understand resolution and format </a:t>
            </a:r>
            <a:r>
              <a:rPr lang="en-GB" u="sng" dirty="0" smtClean="0"/>
              <a:t>needs e.g. supply of up-to-date data products </a:t>
            </a:r>
            <a:endParaRPr lang="en-GB" u="sng" dirty="0"/>
          </a:p>
          <a:p>
            <a:endParaRPr lang="en-GB" dirty="0"/>
          </a:p>
        </p:txBody>
      </p:sp>
    </p:spTree>
    <p:extLst>
      <p:ext uri="{BB962C8B-B14F-4D97-AF65-F5344CB8AC3E}">
        <p14:creationId xmlns:p14="http://schemas.microsoft.com/office/powerpoint/2010/main" val="92622258"/>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WGClimate</a:t>
            </a:r>
            <a:r>
              <a:rPr lang="en-US" dirty="0" smtClean="0"/>
              <a:t> Lead</a:t>
            </a:r>
            <a:endParaRPr lang="en-US" dirty="0"/>
          </a:p>
        </p:txBody>
      </p:sp>
      <p:sp>
        <p:nvSpPr>
          <p:cNvPr id="117763" name="Rectangle 3"/>
          <p:cNvSpPr>
            <a:spLocks noGrp="1" noChangeArrowheads="1"/>
          </p:cNvSpPr>
          <p:nvPr>
            <p:ph idx="1"/>
          </p:nvPr>
        </p:nvSpPr>
        <p:spPr/>
        <p:txBody>
          <a:bodyPr>
            <a:normAutofit/>
          </a:bodyPr>
          <a:lstStyle/>
          <a:p>
            <a:r>
              <a:rPr lang="en-US" b="1" dirty="0"/>
              <a:t>Carbon-Action</a:t>
            </a:r>
            <a:r>
              <a:rPr lang="en-US" dirty="0"/>
              <a:t> </a:t>
            </a:r>
            <a:r>
              <a:rPr lang="en-US" b="1" dirty="0" smtClean="0"/>
              <a:t>37</a:t>
            </a:r>
            <a:endParaRPr lang="en-US" dirty="0" smtClean="0"/>
          </a:p>
          <a:p>
            <a:r>
              <a:rPr lang="en-US" b="1" dirty="0" smtClean="0"/>
              <a:t>Carbon</a:t>
            </a:r>
            <a:r>
              <a:rPr lang="en-US" b="1" dirty="0"/>
              <a:t>-Action Type</a:t>
            </a:r>
            <a:r>
              <a:rPr lang="en-US" dirty="0"/>
              <a:t> </a:t>
            </a:r>
            <a:r>
              <a:rPr lang="en-US" dirty="0" smtClean="0"/>
              <a:t>Interactions / Linkages / Communications</a:t>
            </a:r>
          </a:p>
          <a:p>
            <a:r>
              <a:rPr lang="en-US" b="1" dirty="0" smtClean="0"/>
              <a:t>Action </a:t>
            </a:r>
            <a:r>
              <a:rPr lang="en-US" b="1" dirty="0"/>
              <a:t>Description</a:t>
            </a:r>
            <a:r>
              <a:rPr lang="en-US" dirty="0"/>
              <a:t> </a:t>
            </a:r>
            <a:r>
              <a:rPr lang="en-US" dirty="0" smtClean="0"/>
              <a:t>The </a:t>
            </a:r>
            <a:r>
              <a:rPr lang="en-US" dirty="0"/>
              <a:t>CEOS Carbon Subgroup (recommended in Carbon-Action-38) will serve as a point-of-contact for appropriate satellite products for major model-data </a:t>
            </a:r>
            <a:r>
              <a:rPr lang="en-US" dirty="0" err="1"/>
              <a:t>intercomparison</a:t>
            </a:r>
            <a:r>
              <a:rPr lang="en-US" dirty="0"/>
              <a:t> exercises related to the carbon cycle. </a:t>
            </a:r>
            <a:endParaRPr lang="en-US" dirty="0" smtClean="0"/>
          </a:p>
          <a:p>
            <a:r>
              <a:rPr lang="en-US" b="1" dirty="0"/>
              <a:t>Contributing Entities: </a:t>
            </a:r>
            <a:r>
              <a:rPr lang="en-AU" dirty="0" err="1"/>
              <a:t>WGClimate</a:t>
            </a:r>
            <a:r>
              <a:rPr lang="en-AU" dirty="0"/>
              <a:t> chair membership on WDAC</a:t>
            </a:r>
            <a:endParaRPr lang="en-AU" dirty="0">
              <a:solidFill>
                <a:srgbClr val="000000"/>
              </a:solidFill>
              <a:latin typeface="Calibri"/>
            </a:endParaRPr>
          </a:p>
          <a:p>
            <a:endParaRPr lang="en-US" dirty="0"/>
          </a:p>
          <a:p>
            <a:r>
              <a:rPr lang="en-US" b="1" dirty="0" smtClean="0"/>
              <a:t>Notes</a:t>
            </a:r>
            <a:endParaRPr lang="en-GB" b="1" dirty="0"/>
          </a:p>
          <a:p>
            <a:pPr marL="342900" indent="-342900">
              <a:buFont typeface="+mj-lt"/>
              <a:buAutoNum type="arabicPeriod"/>
            </a:pPr>
            <a:r>
              <a:rPr lang="en-GB" u="sng" dirty="0" smtClean="0"/>
              <a:t>Relates to Carbon Action 24 and need to identify </a:t>
            </a:r>
            <a:r>
              <a:rPr lang="en-GB" u="sng" dirty="0"/>
              <a:t>model-data and data-data </a:t>
            </a:r>
            <a:r>
              <a:rPr lang="en-GB" u="sng" dirty="0" err="1"/>
              <a:t>intercomparison</a:t>
            </a:r>
            <a:r>
              <a:rPr lang="en-GB" u="sng" dirty="0"/>
              <a:t> exercises for </a:t>
            </a:r>
            <a:r>
              <a:rPr lang="en-GB" u="sng" dirty="0" smtClean="0"/>
              <a:t>carbon.</a:t>
            </a:r>
          </a:p>
          <a:p>
            <a:pPr marL="342900" indent="-342900">
              <a:buFont typeface="+mj-lt"/>
              <a:buAutoNum type="arabicPeriod"/>
            </a:pPr>
            <a:r>
              <a:rPr lang="en-GB" u="sng" dirty="0" smtClean="0"/>
              <a:t>Need to work through WDAC for this process but also by direct contact with model and data </a:t>
            </a:r>
            <a:r>
              <a:rPr lang="en-GB" u="sng" dirty="0" err="1" smtClean="0"/>
              <a:t>intercomparison</a:t>
            </a:r>
            <a:r>
              <a:rPr lang="en-GB" u="sng" dirty="0" smtClean="0"/>
              <a:t> </a:t>
            </a:r>
            <a:r>
              <a:rPr lang="en-GB" u="sng" dirty="0" smtClean="0"/>
              <a:t>leads.</a:t>
            </a:r>
          </a:p>
          <a:p>
            <a:endParaRPr lang="en-GB" u="sng" dirty="0"/>
          </a:p>
        </p:txBody>
      </p:sp>
    </p:spTree>
    <p:extLst>
      <p:ext uri="{BB962C8B-B14F-4D97-AF65-F5344CB8AC3E}">
        <p14:creationId xmlns:p14="http://schemas.microsoft.com/office/powerpoint/2010/main" val="3588070973"/>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Wider CEOS Activities</a:t>
            </a:r>
            <a:endParaRPr lang="en-US" dirty="0"/>
          </a:p>
        </p:txBody>
      </p:sp>
      <p:sp>
        <p:nvSpPr>
          <p:cNvPr id="117763" name="Rectangle 3"/>
          <p:cNvSpPr>
            <a:spLocks noGrp="1" noChangeArrowheads="1"/>
          </p:cNvSpPr>
          <p:nvPr>
            <p:ph idx="1"/>
          </p:nvPr>
        </p:nvSpPr>
        <p:spPr/>
        <p:txBody>
          <a:bodyPr>
            <a:normAutofit fontScale="85000" lnSpcReduction="10000"/>
          </a:bodyPr>
          <a:lstStyle/>
          <a:p>
            <a:pPr marL="457200" indent="-457200">
              <a:buFont typeface="+mj-lt"/>
              <a:buAutoNum type="arabicPeriod"/>
            </a:pPr>
            <a:r>
              <a:rPr lang="en-AU" sz="2000" b="1" dirty="0" smtClean="0">
                <a:solidFill>
                  <a:srgbClr val="000000"/>
                </a:solidFill>
              </a:rPr>
              <a:t>3</a:t>
            </a:r>
            <a:r>
              <a:rPr lang="en-AU" sz="2000" b="1" baseline="30000" dirty="0" smtClean="0">
                <a:solidFill>
                  <a:srgbClr val="000000"/>
                </a:solidFill>
              </a:rPr>
              <a:t>rd</a:t>
            </a:r>
            <a:r>
              <a:rPr lang="en-AU" sz="2000" b="1" dirty="0" smtClean="0">
                <a:solidFill>
                  <a:srgbClr val="000000"/>
                </a:solidFill>
              </a:rPr>
              <a:t> Carbon from Space Workshop</a:t>
            </a:r>
            <a:r>
              <a:rPr lang="en-AU" sz="2000" dirty="0">
                <a:solidFill>
                  <a:srgbClr val="000000"/>
                </a:solidFill>
              </a:rPr>
              <a:t> </a:t>
            </a:r>
            <a:r>
              <a:rPr lang="en-AU" sz="2000" dirty="0" smtClean="0">
                <a:solidFill>
                  <a:srgbClr val="000000"/>
                </a:solidFill>
              </a:rPr>
              <a:t>(26-28</a:t>
            </a:r>
            <a:r>
              <a:rPr lang="en-AU" sz="2000" baseline="30000" dirty="0" smtClean="0">
                <a:solidFill>
                  <a:srgbClr val="000000"/>
                </a:solidFill>
              </a:rPr>
              <a:t>th</a:t>
            </a:r>
            <a:r>
              <a:rPr lang="en-AU" sz="2000" dirty="0" smtClean="0">
                <a:solidFill>
                  <a:srgbClr val="000000"/>
                </a:solidFill>
              </a:rPr>
              <a:t> January 2016, Exeter)</a:t>
            </a:r>
            <a:r>
              <a:rPr lang="en-AU" sz="2000" b="1" dirty="0" smtClean="0">
                <a:solidFill>
                  <a:srgbClr val="000000"/>
                </a:solidFill>
              </a:rPr>
              <a:t/>
            </a:r>
            <a:br>
              <a:rPr lang="en-AU" sz="2000" b="1" dirty="0" smtClean="0">
                <a:solidFill>
                  <a:srgbClr val="000000"/>
                </a:solidFill>
              </a:rPr>
            </a:br>
            <a:r>
              <a:rPr lang="en-GB" sz="1900" dirty="0" smtClean="0"/>
              <a:t>&gt;80 </a:t>
            </a:r>
            <a:r>
              <a:rPr lang="en-GB" sz="1900" dirty="0"/>
              <a:t>experts, </a:t>
            </a:r>
            <a:r>
              <a:rPr lang="en-GB" sz="1900" dirty="0" smtClean="0"/>
              <a:t>to review </a:t>
            </a:r>
            <a:r>
              <a:rPr lang="en-GB" sz="1900" dirty="0"/>
              <a:t>and </a:t>
            </a:r>
            <a:r>
              <a:rPr lang="en-GB" sz="1900" dirty="0" smtClean="0"/>
              <a:t>discuss </a:t>
            </a:r>
            <a:r>
              <a:rPr lang="en-GB" sz="1900" dirty="0"/>
              <a:t>the existing scientific knowledge gaps and research priorities areas for the carbon </a:t>
            </a:r>
            <a:r>
              <a:rPr lang="en-GB" sz="1900" dirty="0" smtClean="0"/>
              <a:t>cycle. Objectives:</a:t>
            </a:r>
            <a:endParaRPr lang="en-GB" sz="1900" b="1" dirty="0"/>
          </a:p>
          <a:p>
            <a:pPr marL="1265238" lvl="1" indent="-457200">
              <a:buFont typeface="+mj-lt"/>
              <a:buAutoNum type="alphaLcParenR"/>
            </a:pPr>
            <a:r>
              <a:rPr lang="en-GB" sz="1900" dirty="0"/>
              <a:t>Implementation of recommendations of the CEOS Strategy for Carbon Observations from Space.</a:t>
            </a:r>
          </a:p>
          <a:p>
            <a:pPr marL="1265238" lvl="1" indent="-457200">
              <a:buFont typeface="+mj-lt"/>
              <a:buAutoNum type="alphaLcParenR"/>
            </a:pPr>
            <a:r>
              <a:rPr lang="en-GB" sz="1900" dirty="0"/>
              <a:t>The development of the GEO </a:t>
            </a:r>
            <a:r>
              <a:rPr lang="en-GB" sz="1900" dirty="0" smtClean="0"/>
              <a:t>Flagship on Carbon and Greenhouse </a:t>
            </a:r>
            <a:r>
              <a:rPr lang="en-GB" sz="1900" dirty="0"/>
              <a:t>Gas </a:t>
            </a:r>
            <a:r>
              <a:rPr lang="en-GB" sz="1900" dirty="0" smtClean="0"/>
              <a:t>and </a:t>
            </a:r>
            <a:r>
              <a:rPr lang="en-GB" sz="1900" dirty="0"/>
              <a:t>the other coordination projects related to carbon cycle (e.g., IG3IS, the North American Carbon Programme).</a:t>
            </a:r>
          </a:p>
          <a:p>
            <a:pPr marL="1265238" lvl="1" indent="-457200">
              <a:buFont typeface="+mj-lt"/>
              <a:buAutoNum type="alphaLcParenR"/>
            </a:pPr>
            <a:r>
              <a:rPr lang="en-GB" sz="1900" dirty="0"/>
              <a:t>The review and refocusing of the Global Carbon Project on its move from ESSP and IGBP to Future Earth</a:t>
            </a:r>
            <a:r>
              <a:rPr lang="en-GB" sz="1900" dirty="0" smtClean="0"/>
              <a:t>.</a:t>
            </a:r>
            <a:br>
              <a:rPr lang="en-GB" sz="1900" dirty="0" smtClean="0"/>
            </a:br>
            <a:endParaRPr lang="en-GB" sz="1900" dirty="0"/>
          </a:p>
          <a:p>
            <a:pPr marL="342900" indent="-342900">
              <a:buFont typeface="+mj-lt"/>
              <a:buAutoNum type="arabicPeriod"/>
            </a:pPr>
            <a:r>
              <a:rPr lang="en-AU" sz="2000" b="1" dirty="0" smtClean="0">
                <a:solidFill>
                  <a:srgbClr val="000000"/>
                </a:solidFill>
              </a:rPr>
              <a:t>GEO Flagship/Initiative on the Carbon Cycle</a:t>
            </a:r>
            <a:r>
              <a:rPr lang="en-AU" sz="2000" dirty="0" smtClean="0">
                <a:solidFill>
                  <a:srgbClr val="000000"/>
                </a:solidFill>
              </a:rPr>
              <a:t> </a:t>
            </a:r>
            <a:br>
              <a:rPr lang="en-AU" sz="2000" dirty="0" smtClean="0">
                <a:solidFill>
                  <a:srgbClr val="000000"/>
                </a:solidFill>
              </a:rPr>
            </a:br>
            <a:r>
              <a:rPr lang="en-GB" sz="1900" u="sng" dirty="0" smtClean="0">
                <a:solidFill>
                  <a:srgbClr val="1F497D"/>
                </a:solidFill>
              </a:rPr>
              <a:t>‘T</a:t>
            </a:r>
            <a:r>
              <a:rPr lang="en-GB" sz="1900" dirty="0" smtClean="0">
                <a:solidFill>
                  <a:srgbClr val="1F497D"/>
                </a:solidFill>
              </a:rPr>
              <a:t>o provide decision makers with data, information and products needed to address climate policies and tackle global change.’</a:t>
            </a:r>
            <a:br>
              <a:rPr lang="en-GB" sz="1900" dirty="0" smtClean="0">
                <a:solidFill>
                  <a:srgbClr val="1F497D"/>
                </a:solidFill>
              </a:rPr>
            </a:br>
            <a:r>
              <a:rPr lang="en-GB" sz="1900" dirty="0" smtClean="0"/>
              <a:t>CEOS </a:t>
            </a:r>
            <a:r>
              <a:rPr lang="en-GB" sz="1900" dirty="0"/>
              <a:t>is key contributor through Carbon Strategy. </a:t>
            </a:r>
            <a:r>
              <a:rPr lang="en-GB" sz="1900" dirty="0" smtClean="0"/>
              <a:t/>
            </a:r>
            <a:br>
              <a:rPr lang="en-GB" sz="1900" dirty="0" smtClean="0"/>
            </a:br>
            <a:r>
              <a:rPr lang="en-GB" sz="1900" dirty="0" smtClean="0"/>
              <a:t>CEOS </a:t>
            </a:r>
            <a:r>
              <a:rPr lang="en-GB" sz="1900" dirty="0"/>
              <a:t>Representative on Executive Committee: Stephen Plummer. </a:t>
            </a:r>
            <a:r>
              <a:rPr lang="en-GB" sz="1900" dirty="0" smtClean="0"/>
              <a:t/>
            </a:r>
            <a:br>
              <a:rPr lang="en-GB" sz="1900" dirty="0" smtClean="0"/>
            </a:br>
            <a:r>
              <a:rPr lang="en-GB" sz="1900" dirty="0" smtClean="0"/>
              <a:t>Others </a:t>
            </a:r>
            <a:r>
              <a:rPr lang="en-GB" sz="1900" dirty="0"/>
              <a:t>involved: </a:t>
            </a:r>
            <a:r>
              <a:rPr lang="en-GB" sz="1900" dirty="0">
                <a:solidFill>
                  <a:srgbClr val="1F497D"/>
                </a:solidFill>
              </a:rPr>
              <a:t>CMCC, GCP, ICOS, WMO/IG3IS, NEON, US Carbon Cycle Science Program, Active research centres in the GEO Carbon Task</a:t>
            </a:r>
          </a:p>
          <a:p>
            <a:pPr marL="342900" indent="-342900">
              <a:buFont typeface="+mj-lt"/>
              <a:buAutoNum type="arabicPeriod"/>
            </a:pPr>
            <a:endParaRPr lang="en-AU" sz="2000" dirty="0">
              <a:solidFill>
                <a:srgbClr val="000000"/>
              </a:solidFill>
            </a:endParaRPr>
          </a:p>
          <a:p>
            <a:endParaRPr lang="en-GB" sz="2000" dirty="0"/>
          </a:p>
        </p:txBody>
      </p:sp>
    </p:spTree>
    <p:extLst>
      <p:ext uri="{BB962C8B-B14F-4D97-AF65-F5344CB8AC3E}">
        <p14:creationId xmlns:p14="http://schemas.microsoft.com/office/powerpoint/2010/main" val="369521795"/>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NEW ESA Presentation">
  <a:themeElements>
    <a:clrScheme name="Esa presentation 7">
      <a:dk1>
        <a:srgbClr val="000000"/>
      </a:dk1>
      <a:lt1>
        <a:srgbClr val="FFFFFF"/>
      </a:lt1>
      <a:dk2>
        <a:srgbClr val="747678"/>
      </a:dk2>
      <a:lt2>
        <a:srgbClr val="4D4F53"/>
      </a:lt2>
      <a:accent1>
        <a:srgbClr val="0098DB"/>
      </a:accent1>
      <a:accent2>
        <a:srgbClr val="D5D6D2"/>
      </a:accent2>
      <a:accent3>
        <a:srgbClr val="FFFFFF"/>
      </a:accent3>
      <a:accent4>
        <a:srgbClr val="000000"/>
      </a:accent4>
      <a:accent5>
        <a:srgbClr val="AACAEA"/>
      </a:accent5>
      <a:accent6>
        <a:srgbClr val="C1C2BE"/>
      </a:accent6>
      <a:hlink>
        <a:srgbClr val="8B8D8E"/>
      </a:hlink>
      <a:folHlink>
        <a:srgbClr val="9A9B9C"/>
      </a:folHlink>
    </a:clrScheme>
    <a:fontScheme name="Esa presentation">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Esa presentation 1">
        <a:dk1>
          <a:srgbClr val="4D4F53"/>
        </a:dk1>
        <a:lt1>
          <a:srgbClr val="FFFFFF"/>
        </a:lt1>
        <a:dk2>
          <a:srgbClr val="D0103A"/>
        </a:dk2>
        <a:lt2>
          <a:srgbClr val="000000"/>
        </a:lt2>
        <a:accent1>
          <a:srgbClr val="00338D"/>
        </a:accent1>
        <a:accent2>
          <a:srgbClr val="008542"/>
        </a:accent2>
        <a:accent3>
          <a:srgbClr val="FFFFFF"/>
        </a:accent3>
        <a:accent4>
          <a:srgbClr val="404246"/>
        </a:accent4>
        <a:accent5>
          <a:srgbClr val="AAADC5"/>
        </a:accent5>
        <a:accent6>
          <a:srgbClr val="00783B"/>
        </a:accent6>
        <a:hlink>
          <a:srgbClr val="E37222"/>
        </a:hlink>
        <a:folHlink>
          <a:srgbClr val="0098DB"/>
        </a:folHlink>
      </a:clrScheme>
      <a:clrMap bg1="lt1" tx1="dk1" bg2="lt2" tx2="dk2" accent1="accent1" accent2="accent2" accent3="accent3" accent4="accent4" accent5="accent5" accent6="accent6" hlink="hlink" folHlink="folHlink"/>
    </a:extraClrScheme>
    <a:extraClrScheme>
      <a:clrScheme name="Esa presentation 2">
        <a:dk1>
          <a:srgbClr val="4D4F53"/>
        </a:dk1>
        <a:lt1>
          <a:srgbClr val="FFFFFF"/>
        </a:lt1>
        <a:dk2>
          <a:srgbClr val="D0103A"/>
        </a:dk2>
        <a:lt2>
          <a:srgbClr val="000000"/>
        </a:lt2>
        <a:accent1>
          <a:srgbClr val="0098DB"/>
        </a:accent1>
        <a:accent2>
          <a:srgbClr val="008542"/>
        </a:accent2>
        <a:accent3>
          <a:srgbClr val="FFFFFF"/>
        </a:accent3>
        <a:accent4>
          <a:srgbClr val="404246"/>
        </a:accent4>
        <a:accent5>
          <a:srgbClr val="AACAEA"/>
        </a:accent5>
        <a:accent6>
          <a:srgbClr val="00783B"/>
        </a:accent6>
        <a:hlink>
          <a:srgbClr val="E37222"/>
        </a:hlink>
        <a:folHlink>
          <a:srgbClr val="00338D"/>
        </a:folHlink>
      </a:clrScheme>
      <a:clrMap bg1="lt1" tx1="dk1" bg2="lt2" tx2="dk2" accent1="accent1" accent2="accent2" accent3="accent3" accent4="accent4" accent5="accent5" accent6="accent6" hlink="hlink" folHlink="folHlink"/>
    </a:extraClrScheme>
    <a:extraClrScheme>
      <a:clrScheme name="Esa presentation 3">
        <a:dk1>
          <a:srgbClr val="4D4F53"/>
        </a:dk1>
        <a:lt1>
          <a:srgbClr val="FFFFFF"/>
        </a:lt1>
        <a:dk2>
          <a:srgbClr val="D0103A"/>
        </a:dk2>
        <a:lt2>
          <a:srgbClr val="000000"/>
        </a:lt2>
        <a:accent1>
          <a:srgbClr val="008542"/>
        </a:accent1>
        <a:accent2>
          <a:srgbClr val="003397"/>
        </a:accent2>
        <a:accent3>
          <a:srgbClr val="FFFFFF"/>
        </a:accent3>
        <a:accent4>
          <a:srgbClr val="404246"/>
        </a:accent4>
        <a:accent5>
          <a:srgbClr val="AAC2B0"/>
        </a:accent5>
        <a:accent6>
          <a:srgbClr val="002D88"/>
        </a:accent6>
        <a:hlink>
          <a:srgbClr val="E37222"/>
        </a:hlink>
        <a:folHlink>
          <a:srgbClr val="0098DB"/>
        </a:folHlink>
      </a:clrScheme>
      <a:clrMap bg1="lt1" tx1="dk1" bg2="lt2" tx2="dk2" accent1="accent1" accent2="accent2" accent3="accent3" accent4="accent4" accent5="accent5" accent6="accent6" hlink="hlink" folHlink="folHlink"/>
    </a:extraClrScheme>
    <a:extraClrScheme>
      <a:clrScheme name="Esa presentation 4">
        <a:dk1>
          <a:srgbClr val="4D4F53"/>
        </a:dk1>
        <a:lt1>
          <a:srgbClr val="FFFFFF"/>
        </a:lt1>
        <a:dk2>
          <a:srgbClr val="D0103A"/>
        </a:dk2>
        <a:lt2>
          <a:srgbClr val="000000"/>
        </a:lt2>
        <a:accent1>
          <a:srgbClr val="E37222"/>
        </a:accent1>
        <a:accent2>
          <a:srgbClr val="008542"/>
        </a:accent2>
        <a:accent3>
          <a:srgbClr val="FFFFFF"/>
        </a:accent3>
        <a:accent4>
          <a:srgbClr val="404246"/>
        </a:accent4>
        <a:accent5>
          <a:srgbClr val="EFBCAB"/>
        </a:accent5>
        <a:accent6>
          <a:srgbClr val="00783B"/>
        </a:accent6>
        <a:hlink>
          <a:srgbClr val="00338D"/>
        </a:hlink>
        <a:folHlink>
          <a:srgbClr val="0098DB"/>
        </a:folHlink>
      </a:clrScheme>
      <a:clrMap bg1="lt1" tx1="dk1" bg2="lt2" tx2="dk2" accent1="accent1" accent2="accent2" accent3="accent3" accent4="accent4" accent5="accent5" accent6="accent6" hlink="hlink" folHlink="folHlink"/>
    </a:extraClrScheme>
    <a:extraClrScheme>
      <a:clrScheme name="Esa presentation 5">
        <a:dk1>
          <a:srgbClr val="4D4F53"/>
        </a:dk1>
        <a:lt1>
          <a:srgbClr val="FFFFFF"/>
        </a:lt1>
        <a:dk2>
          <a:srgbClr val="00338D"/>
        </a:dk2>
        <a:lt2>
          <a:srgbClr val="000000"/>
        </a:lt2>
        <a:accent1>
          <a:srgbClr val="D0103A"/>
        </a:accent1>
        <a:accent2>
          <a:srgbClr val="008542"/>
        </a:accent2>
        <a:accent3>
          <a:srgbClr val="FFFFFF"/>
        </a:accent3>
        <a:accent4>
          <a:srgbClr val="404246"/>
        </a:accent4>
        <a:accent5>
          <a:srgbClr val="E4AAAE"/>
        </a:accent5>
        <a:accent6>
          <a:srgbClr val="00783B"/>
        </a:accent6>
        <a:hlink>
          <a:srgbClr val="E37222"/>
        </a:hlink>
        <a:folHlink>
          <a:srgbClr val="0098DB"/>
        </a:folHlink>
      </a:clrScheme>
      <a:clrMap bg1="lt1" tx1="dk1" bg2="lt2" tx2="dk2" accent1="accent1" accent2="accent2" accent3="accent3" accent4="accent4" accent5="accent5" accent6="accent6" hlink="hlink" folHlink="folHlink"/>
    </a:extraClrScheme>
    <a:extraClrScheme>
      <a:clrScheme name="Esa presentation 6">
        <a:dk1>
          <a:srgbClr val="000000"/>
        </a:dk1>
        <a:lt1>
          <a:srgbClr val="FFFFFF"/>
        </a:lt1>
        <a:dk2>
          <a:srgbClr val="747678"/>
        </a:dk2>
        <a:lt2>
          <a:srgbClr val="4D4F53"/>
        </a:lt2>
        <a:accent1>
          <a:srgbClr val="00338D"/>
        </a:accent1>
        <a:accent2>
          <a:srgbClr val="D5D6D2"/>
        </a:accent2>
        <a:accent3>
          <a:srgbClr val="FFFFFF"/>
        </a:accent3>
        <a:accent4>
          <a:srgbClr val="000000"/>
        </a:accent4>
        <a:accent5>
          <a:srgbClr val="AAADC5"/>
        </a:accent5>
        <a:accent6>
          <a:srgbClr val="C1C2BE"/>
        </a:accent6>
        <a:hlink>
          <a:srgbClr val="8B8D8E"/>
        </a:hlink>
        <a:folHlink>
          <a:srgbClr val="9A9B9C"/>
        </a:folHlink>
      </a:clrScheme>
      <a:clrMap bg1="lt1" tx1="dk1" bg2="lt2" tx2="dk2" accent1="accent1" accent2="accent2" accent3="accent3" accent4="accent4" accent5="accent5" accent6="accent6" hlink="hlink" folHlink="folHlink"/>
    </a:extraClrScheme>
    <a:extraClrScheme>
      <a:clrScheme name="Esa presentation 7">
        <a:dk1>
          <a:srgbClr val="000000"/>
        </a:dk1>
        <a:lt1>
          <a:srgbClr val="FFFFFF"/>
        </a:lt1>
        <a:dk2>
          <a:srgbClr val="747678"/>
        </a:dk2>
        <a:lt2>
          <a:srgbClr val="4D4F53"/>
        </a:lt2>
        <a:accent1>
          <a:srgbClr val="0098DB"/>
        </a:accent1>
        <a:accent2>
          <a:srgbClr val="D5D6D2"/>
        </a:accent2>
        <a:accent3>
          <a:srgbClr val="FFFFFF"/>
        </a:accent3>
        <a:accent4>
          <a:srgbClr val="000000"/>
        </a:accent4>
        <a:accent5>
          <a:srgbClr val="AACAEA"/>
        </a:accent5>
        <a:accent6>
          <a:srgbClr val="C1C2BE"/>
        </a:accent6>
        <a:hlink>
          <a:srgbClr val="8B8D8E"/>
        </a:hlink>
        <a:folHlink>
          <a:srgbClr val="9A9B9C"/>
        </a:folHlink>
      </a:clrScheme>
      <a:clrMap bg1="lt1" tx1="dk1" bg2="lt2" tx2="dk2" accent1="accent1" accent2="accent2" accent3="accent3" accent4="accent4" accent5="accent5" accent6="accent6" hlink="hlink" folHlink="folHlink"/>
    </a:extraClrScheme>
    <a:extraClrScheme>
      <a:clrScheme name="Esa presentation 8">
        <a:dk1>
          <a:srgbClr val="000000"/>
        </a:dk1>
        <a:lt1>
          <a:srgbClr val="FFFFFF"/>
        </a:lt1>
        <a:dk2>
          <a:srgbClr val="747678"/>
        </a:dk2>
        <a:lt2>
          <a:srgbClr val="4D4F53"/>
        </a:lt2>
        <a:accent1>
          <a:srgbClr val="008542"/>
        </a:accent1>
        <a:accent2>
          <a:srgbClr val="D5D6D2"/>
        </a:accent2>
        <a:accent3>
          <a:srgbClr val="FFFFFF"/>
        </a:accent3>
        <a:accent4>
          <a:srgbClr val="000000"/>
        </a:accent4>
        <a:accent5>
          <a:srgbClr val="AAC2B0"/>
        </a:accent5>
        <a:accent6>
          <a:srgbClr val="C1C2BE"/>
        </a:accent6>
        <a:hlink>
          <a:srgbClr val="8B8D8E"/>
        </a:hlink>
        <a:folHlink>
          <a:srgbClr val="9A9B9C"/>
        </a:folHlink>
      </a:clrScheme>
      <a:clrMap bg1="lt1" tx1="dk1" bg2="lt2" tx2="dk2" accent1="accent1" accent2="accent2" accent3="accent3" accent4="accent4" accent5="accent5" accent6="accent6" hlink="hlink" folHlink="folHlink"/>
    </a:extraClrScheme>
    <a:extraClrScheme>
      <a:clrScheme name="Esa presentation 9">
        <a:dk1>
          <a:srgbClr val="000000"/>
        </a:dk1>
        <a:lt1>
          <a:srgbClr val="FFFFFF"/>
        </a:lt1>
        <a:dk2>
          <a:srgbClr val="747678"/>
        </a:dk2>
        <a:lt2>
          <a:srgbClr val="4D4F53"/>
        </a:lt2>
        <a:accent1>
          <a:srgbClr val="E37222"/>
        </a:accent1>
        <a:accent2>
          <a:srgbClr val="D5D6D2"/>
        </a:accent2>
        <a:accent3>
          <a:srgbClr val="FFFFFF"/>
        </a:accent3>
        <a:accent4>
          <a:srgbClr val="000000"/>
        </a:accent4>
        <a:accent5>
          <a:srgbClr val="EFBCAB"/>
        </a:accent5>
        <a:accent6>
          <a:srgbClr val="C1C2BE"/>
        </a:accent6>
        <a:hlink>
          <a:srgbClr val="8B8D8E"/>
        </a:hlink>
        <a:folHlink>
          <a:srgbClr val="9A9B9C"/>
        </a:folHlink>
      </a:clrScheme>
      <a:clrMap bg1="lt1" tx1="dk1" bg2="lt2" tx2="dk2" accent1="accent1" accent2="accent2" accent3="accent3" accent4="accent4" accent5="accent5" accent6="accent6" hlink="hlink" folHlink="folHlink"/>
    </a:extraClrScheme>
    <a:extraClrScheme>
      <a:clrScheme name="Esa presentation 10">
        <a:dk1>
          <a:srgbClr val="000000"/>
        </a:dk1>
        <a:lt1>
          <a:srgbClr val="FFFFFF"/>
        </a:lt1>
        <a:dk2>
          <a:srgbClr val="747678"/>
        </a:dk2>
        <a:lt2>
          <a:srgbClr val="4D4F53"/>
        </a:lt2>
        <a:accent1>
          <a:srgbClr val="D0103A"/>
        </a:accent1>
        <a:accent2>
          <a:srgbClr val="D5D6D2"/>
        </a:accent2>
        <a:accent3>
          <a:srgbClr val="FFFFFF"/>
        </a:accent3>
        <a:accent4>
          <a:srgbClr val="000000"/>
        </a:accent4>
        <a:accent5>
          <a:srgbClr val="E4AAAE"/>
        </a:accent5>
        <a:accent6>
          <a:srgbClr val="C1C2BE"/>
        </a:accent6>
        <a:hlink>
          <a:srgbClr val="8B8D8E"/>
        </a:hlink>
        <a:folHlink>
          <a:srgbClr val="9A9B9C"/>
        </a:folHlink>
      </a:clrScheme>
      <a:clrMap bg1="lt1" tx1="dk1" bg2="lt2" tx2="dk2" accent1="accent1" accent2="accent2" accent3="accent3" accent4="accent4" accent5="accent5" accent6="accent6" hlink="hlink" folHlink="folHlink"/>
    </a:extraClrScheme>
    <a:extraClrScheme>
      <a:clrScheme name="Esa presentation 11">
        <a:dk1>
          <a:srgbClr val="000000"/>
        </a:dk1>
        <a:lt1>
          <a:srgbClr val="FFFFFF"/>
        </a:lt1>
        <a:dk2>
          <a:srgbClr val="747678"/>
        </a:dk2>
        <a:lt2>
          <a:srgbClr val="4D4F53"/>
        </a:lt2>
        <a:accent1>
          <a:srgbClr val="8B8D8E"/>
        </a:accent1>
        <a:accent2>
          <a:srgbClr val="D5D6D2"/>
        </a:accent2>
        <a:accent3>
          <a:srgbClr val="FFFFFF"/>
        </a:accent3>
        <a:accent4>
          <a:srgbClr val="000000"/>
        </a:accent4>
        <a:accent5>
          <a:srgbClr val="C4C5C6"/>
        </a:accent5>
        <a:accent6>
          <a:srgbClr val="C1C2BE"/>
        </a:accent6>
        <a:hlink>
          <a:srgbClr val="8B8D8E"/>
        </a:hlink>
        <a:folHlink>
          <a:srgbClr val="9A9B9C"/>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 xmlns:thm15="http://schemas.microsoft.com/office/thememl/2012/main" name="ESA Presentation.potx" id="{25DD4EE8-CEC2-4097-877B-2881619AB218}" vid="{3EAF496E-73B5-4530-AD30-F997BCCE29B7}"/>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8995F947CC68284A92DD76895F95485E" ma:contentTypeVersion="" ma:contentTypeDescription="Create a new document." ma:contentTypeScope="" ma:versionID="d2f7bac1cc6cefe942785cfbb8bae163">
  <xsd:schema xmlns:xsd="http://www.w3.org/2001/XMLSchema" xmlns:xs="http://www.w3.org/2001/XMLSchema" xmlns:p="http://schemas.microsoft.com/office/2006/metadata/properties" xmlns:ns2="f2760952-b3bb-408f-ace6-eb1e07642b86" targetNamespace="http://schemas.microsoft.com/office/2006/metadata/properties" ma:root="true" ma:fieldsID="70e6d848e258403642b2016fccd44a87" ns2:_="">
    <xsd:import namespace="f2760952-b3bb-408f-ace6-eb1e07642b86"/>
    <xsd:element name="properties">
      <xsd:complexType>
        <xsd:sequence>
          <xsd:element name="documentManagement">
            <xsd:complexType>
              <xsd:all>
                <xsd:element ref="ns2:SharedWithUsers" minOccurs="0"/>
                <xsd:element ref="ns2:SharingHintHash"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2760952-b3bb-408f-ace6-eb1e07642b86" elementFormDefault="qualified">
    <xsd:import namespace="http://schemas.microsoft.com/office/2006/documentManagement/types"/>
    <xsd:import namespace="http://schemas.microsoft.com/office/infopath/2007/PartnerControls"/>
    <xsd:element name="SharedWithUsers" ma:index="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ingHintHash" ma:index="9" nillable="true" ma:displayName="Sharing Hint Hash" ma:description=""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4DDE67DC-0345-49EC-B880-0A483B7BB2AD}">
  <ds:schemaRefs>
    <ds:schemaRef ds:uri="http://schemas.microsoft.com/office/infopath/2007/PartnerControls"/>
    <ds:schemaRef ds:uri="http://schemas.microsoft.com/office/2006/metadata/properties"/>
    <ds:schemaRef ds:uri="http://purl.org/dc/terms/"/>
    <ds:schemaRef ds:uri="f2760952-b3bb-408f-ace6-eb1e07642b86"/>
    <ds:schemaRef ds:uri="http://schemas.microsoft.com/office/2006/documentManagement/types"/>
    <ds:schemaRef ds:uri="http://schemas.openxmlformats.org/package/2006/metadata/core-properties"/>
    <ds:schemaRef ds:uri="http://purl.org/dc/elements/1.1/"/>
    <ds:schemaRef ds:uri="http://www.w3.org/XML/1998/namespace"/>
    <ds:schemaRef ds:uri="http://purl.org/dc/dcmitype/"/>
  </ds:schemaRefs>
</ds:datastoreItem>
</file>

<file path=customXml/itemProps2.xml><?xml version="1.0" encoding="utf-8"?>
<ds:datastoreItem xmlns:ds="http://schemas.openxmlformats.org/officeDocument/2006/customXml" ds:itemID="{3B582352-888A-4727-9B6A-670345A54E20}">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f2760952-b3bb-408f-ace6-eb1e07642b8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27E3F8D4-779E-482B-9027-84EA9EAEE0E0}">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NEW ESA Presentation.potx</Template>
  <TotalTime>495</TotalTime>
  <Words>928</Words>
  <Application>Microsoft Macintosh PowerPoint</Application>
  <PresentationFormat>On-screen Show (4:3)</PresentationFormat>
  <Paragraphs>73</Paragraphs>
  <Slides>11</Slides>
  <Notes>1</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NEW ESA Presentation</vt:lpstr>
      <vt:lpstr>CEOS Carbon Strategy – WGClimate Actions</vt:lpstr>
      <vt:lpstr>WGClimate points discussed at CEOS SIT-31 </vt:lpstr>
      <vt:lpstr>WGClimate Action to be addressed via ECV Inventory</vt:lpstr>
      <vt:lpstr>WGClimate Action to be addressed via ECV Inventory</vt:lpstr>
      <vt:lpstr>WGClimate Action to be addressed via ECV Inventory</vt:lpstr>
      <vt:lpstr>ECV Inventory Status  (POC: Alexandra Nunes, EUMETSAT)</vt:lpstr>
      <vt:lpstr>WGClimate Lead</vt:lpstr>
      <vt:lpstr>WGClimate Lead</vt:lpstr>
      <vt:lpstr>Wider CEOS Activities</vt:lpstr>
      <vt:lpstr>Wider Carbon Activities</vt:lpstr>
      <vt:lpstr>Wider Carbon Activities</vt:lpstr>
    </vt:vector>
  </TitlesOfParts>
  <Manager/>
  <Company>ESA</Company>
  <LinksUpToDate>false</LinksUpToDate>
  <SharedDoc>false</SharedDoc>
  <HyperlinkBase/>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 OF PRESENTATION</dc:title>
  <dc:subject>TITLE OF PRESENTATION</dc:subject>
  <dc:creator/>
  <cp:keywords/>
  <dc:description/>
  <cp:lastModifiedBy>Stephen Plummer</cp:lastModifiedBy>
  <cp:revision>469</cp:revision>
  <cp:lastPrinted>2008-08-26T16:26:23Z</cp:lastPrinted>
  <dcterms:created xsi:type="dcterms:W3CDTF">2009-03-03T09:28:14Z</dcterms:created>
  <dcterms:modified xsi:type="dcterms:W3CDTF">2016-09-12T16:09:52Z</dcterms:modified>
  <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PTitle">
    <vt:lpwstr>ESA Presentation</vt:lpwstr>
  </property>
  <property fmtid="{D5CDD505-2E9C-101B-9397-08002B2CF9AE}" pid="3" name="PSubtitle">
    <vt:lpwstr>ESA Presentation</vt:lpwstr>
  </property>
  <property fmtid="{D5CDD505-2E9C-101B-9397-08002B2CF9AE}" pid="4" name="PAuthor">
    <vt:lpwstr> </vt:lpwstr>
  </property>
  <property fmtid="{D5CDD505-2E9C-101B-9397-08002B2CF9AE}" pid="5" name="PPlace">
    <vt:lpwstr/>
  </property>
  <property fmtid="{D5CDD505-2E9C-101B-9397-08002B2CF9AE}" pid="6" name="PDate">
    <vt:lpwstr>DD/MM/YYYY</vt:lpwstr>
  </property>
  <property fmtid="{D5CDD505-2E9C-101B-9397-08002B2CF9AE}" pid="7" name="PProgramme">
    <vt:lpwstr/>
  </property>
  <property fmtid="{D5CDD505-2E9C-101B-9397-08002B2CF9AE}" pid="8" name="PEmail">
    <vt:lpwstr/>
  </property>
  <property fmtid="{D5CDD505-2E9C-101B-9397-08002B2CF9AE}" pid="9" name="PClassification">
    <vt:lpwstr>ESA UNCLASSIFIED – For Official Use</vt:lpwstr>
  </property>
  <property fmtid="{D5CDD505-2E9C-101B-9397-08002B2CF9AE}" pid="10" name="POptionButton1">
    <vt:bool>true</vt:bool>
  </property>
  <property fmtid="{D5CDD505-2E9C-101B-9397-08002B2CF9AE}" pid="11" name="POptionButton2">
    <vt:bool>false</vt:bool>
  </property>
  <property fmtid="{D5CDD505-2E9C-101B-9397-08002B2CF9AE}" pid="12" name="ESAVersion">
    <vt:lpwstr>4GV1.0</vt:lpwstr>
  </property>
  <property fmtid="{D5CDD505-2E9C-101B-9397-08002B2CF9AE}" pid="13" name="ShowESADialog1">
    <vt:bool>true</vt:bool>
  </property>
  <property fmtid="{D5CDD505-2E9C-101B-9397-08002B2CF9AE}" pid="14" name="ContentTypeId">
    <vt:lpwstr>0x0101008995F947CC68284A92DD76895F95485E</vt:lpwstr>
  </property>
  <property fmtid="{D5CDD505-2E9C-101B-9397-08002B2CF9AE}" pid="15" name="Document Type">
    <vt:lpwstr>HO - Handout / Presentation</vt:lpwstr>
  </property>
  <property fmtid="{D5CDD505-2E9C-101B-9397-08002B2CF9AE}" pid="16" name="Reference">
    <vt:lpwstr/>
  </property>
  <property fmtid="{D5CDD505-2E9C-101B-9397-08002B2CF9AE}" pid="17" name="Classification">
    <vt:lpwstr>ESA UNCLASSIFIED - For Official Use</vt:lpwstr>
  </property>
  <property fmtid="{D5CDD505-2E9C-101B-9397-08002B2CF9AE}" pid="18" name="Classification Caveat">
    <vt:lpwstr/>
  </property>
  <property fmtid="{D5CDD505-2E9C-101B-9397-08002B2CF9AE}" pid="19" name="Status">
    <vt:lpwstr/>
  </property>
  <property fmtid="{D5CDD505-2E9C-101B-9397-08002B2CF9AE}" pid="20" name="bmsSiteName">
    <vt:lpwstr/>
  </property>
  <property fmtid="{D5CDD505-2E9C-101B-9397-08002B2CF9AE}" pid="21" name="Originating Organisation">
    <vt:lpwstr/>
  </property>
  <property fmtid="{D5CDD505-2E9C-101B-9397-08002B2CF9AE}" pid="22" name="Distribution">
    <vt:lpwstr/>
  </property>
  <property fmtid="{D5CDD505-2E9C-101B-9397-08002B2CF9AE}" pid="23" name="bmsSitename2">
    <vt:lpwstr/>
  </property>
  <property fmtid="{D5CDD505-2E9C-101B-9397-08002B2CF9AE}" pid="24" name="bmsAddress">
    <vt:lpwstr/>
  </property>
  <property fmtid="{D5CDD505-2E9C-101B-9397-08002B2CF9AE}" pid="25" name="bmsPlace">
    <vt:lpwstr/>
  </property>
  <property fmtid="{D5CDD505-2E9C-101B-9397-08002B2CF9AE}" pid="26" name="bmsPhoneFax">
    <vt:lpwstr/>
  </property>
  <property fmtid="{D5CDD505-2E9C-101B-9397-08002B2CF9AE}" pid="27" name="Issue">
    <vt:i4>0</vt:i4>
  </property>
  <property fmtid="{D5CDD505-2E9C-101B-9397-08002B2CF9AE}" pid="28" name="Revision">
    <vt:i4>0</vt:i4>
  </property>
</Properties>
</file>