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6" r:id="rId2"/>
    <p:sldId id="259" r:id="rId3"/>
    <p:sldId id="260" r:id="rId4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8"/>
    <p:restoredTop sz="94716"/>
  </p:normalViewPr>
  <p:slideViewPr>
    <p:cSldViewPr>
      <p:cViewPr varScale="1">
        <p:scale>
          <a:sx n="215" d="100"/>
          <a:sy n="215" d="100"/>
        </p:scale>
        <p:origin x="2224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lang="uk-UA" sz="1100" i="1" smtClean="0">
                <a:solidFill>
                  <a:schemeClr val="tx2"/>
                </a:solidFill>
                <a:latin typeface="+mj-lt"/>
                <a:ea typeface="+mj-ea"/>
                <a:cs typeface="Proxima Nova Regular"/>
              </a:defRPr>
            </a:lvl1pPr>
          </a:lstStyle>
          <a:p>
            <a:pPr defTabSz="914400"/>
            <a:fld id="{86CB4B4D-7CA3-9044-876B-883B54F8677D}" type="slidenum">
              <a:rPr lang="uk-UA" smtClean="0"/>
              <a:pPr defTabSz="914400"/>
              <a:t>‹#›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+mj-lt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+mj-lt"/>
                <a:cs typeface="Arial" panose="020B0604020202020204" pitchFamily="34" charset="0"/>
              </a:defRPr>
            </a:lvl3pPr>
            <a:lvl4pPr>
              <a:defRPr sz="2000">
                <a:latin typeface="+mj-lt"/>
                <a:cs typeface="Arial" panose="020B0604020202020204" pitchFamily="34" charset="0"/>
              </a:defRPr>
            </a:lvl4pPr>
            <a:lvl5pPr>
              <a:defRPr sz="2000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hape 3"/>
          <p:cNvSpPr/>
          <p:nvPr userDrawn="1"/>
        </p:nvSpPr>
        <p:spPr>
          <a:xfrm>
            <a:off x="76200" y="6629400"/>
            <a:ext cx="21336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lvl="0" algn="ctr" defTabSz="914400">
              <a:defRPr>
                <a:solidFill>
                  <a:srgbClr val="000000"/>
                </a:solidFill>
              </a:defRPr>
            </a:pP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SIT TWS ‘16, 14-15 Sept 2016</a:t>
            </a:r>
            <a:endParaRPr sz="1100" i="1" dirty="0">
              <a:solidFill>
                <a:schemeClr val="tx2"/>
              </a:solidFill>
              <a:latin typeface="+mj-ea"/>
              <a:ea typeface="+mj-ea"/>
              <a:cs typeface="Proxima Nova Regular"/>
              <a:sym typeface="Proxima Nova Regular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tabLst/>
              <a:defRPr/>
            </a:pPr>
            <a:r>
              <a:rPr lang="en-US" dirty="0" smtClean="0"/>
              <a:t>Title TBA</a:t>
            </a:r>
            <a:endParaRPr lang="en-US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george@symbioscomms.co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514600"/>
            <a:ext cx="5746243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4200" b="1" dirty="0">
                <a:solidFill>
                  <a:srgbClr val="FFFFFF"/>
                </a:solidFill>
                <a:latin typeface="+mj-lt"/>
              </a:rPr>
              <a:t>Title Goes Here</a:t>
            </a:r>
          </a:p>
        </p:txBody>
      </p:sp>
      <p:sp>
        <p:nvSpPr>
          <p:cNvPr id="11" name="Shape 11"/>
          <p:cNvSpPr/>
          <p:nvPr/>
        </p:nvSpPr>
        <p:spPr>
          <a:xfrm>
            <a:off x="622789" y="37592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Organization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 Tech Workshop 2016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Item #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CEOS S</a:t>
            </a:r>
            <a:r>
              <a:rPr lang="en-AU" dirty="0" err="1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trategic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Implementation Team Tech Workshop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Oxford, UK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14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-15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September 2016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447800"/>
            <a:ext cx="8153400" cy="4724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+mj-lt"/>
              </a:rPr>
              <a:t>Presenter Guidance</a:t>
            </a:r>
          </a:p>
          <a:p>
            <a:r>
              <a:rPr lang="en-AU" dirty="0" smtClean="0">
                <a:latin typeface="+mj-lt"/>
              </a:rPr>
              <a:t>The </a:t>
            </a:r>
            <a:r>
              <a:rPr lang="en-AU" dirty="0">
                <a:latin typeface="+mj-lt"/>
              </a:rPr>
              <a:t>SIT Chair Team </a:t>
            </a:r>
            <a:r>
              <a:rPr lang="en-AU" dirty="0" smtClean="0">
                <a:latin typeface="+mj-lt"/>
              </a:rPr>
              <a:t>asks that presenters allow for </a:t>
            </a:r>
            <a:r>
              <a:rPr lang="en-AU" b="1" i="1" dirty="0" smtClean="0">
                <a:latin typeface="+mj-lt"/>
              </a:rPr>
              <a:t>substantial </a:t>
            </a:r>
            <a:r>
              <a:rPr lang="en-AU" b="1" i="1" dirty="0">
                <a:latin typeface="+mj-lt"/>
              </a:rPr>
              <a:t>time </a:t>
            </a:r>
            <a:r>
              <a:rPr lang="en-AU" b="1" i="1" dirty="0" smtClean="0">
                <a:latin typeface="+mj-lt"/>
              </a:rPr>
              <a:t>(&gt; 50% of allocation) for </a:t>
            </a:r>
            <a:r>
              <a:rPr lang="en-AU" b="1" i="1" dirty="0" smtClean="0">
                <a:latin typeface="+mj-lt"/>
              </a:rPr>
              <a:t>discussion</a:t>
            </a:r>
            <a:r>
              <a:rPr lang="en-AU" dirty="0" smtClean="0">
                <a:latin typeface="+mj-lt"/>
              </a:rPr>
              <a:t> so be mindful of the agenda time you have been allocated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  <a:p>
            <a:pPr marL="0" indent="0">
              <a:buNone/>
            </a:pPr>
            <a:endParaRPr lang="en-US" sz="1600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Materials should be clearly aligned with the agenda objectives, and </a:t>
            </a:r>
            <a:r>
              <a:rPr lang="en-US" b="1" i="1" dirty="0" smtClean="0">
                <a:latin typeface="+mj-lt"/>
              </a:rPr>
              <a:t>formulated in collaboration with the SIT Chair Team </a:t>
            </a:r>
            <a:r>
              <a:rPr lang="en-US" dirty="0" smtClean="0">
                <a:latin typeface="+mj-lt"/>
              </a:rPr>
              <a:t>prior </a:t>
            </a:r>
            <a:r>
              <a:rPr lang="en-US" dirty="0" smtClean="0">
                <a:latin typeface="+mj-lt"/>
              </a:rPr>
              <a:t>to the submission deadline.</a:t>
            </a:r>
          </a:p>
          <a:p>
            <a:endParaRPr lang="en-US" sz="1600" dirty="0">
              <a:latin typeface="+mj-lt"/>
            </a:endParaRPr>
          </a:p>
          <a:p>
            <a:r>
              <a:rPr lang="en-US" b="1" i="1" dirty="0" smtClean="0">
                <a:latin typeface="+mj-lt"/>
              </a:rPr>
              <a:t>Reporting to support discussion is encouraged</a:t>
            </a:r>
            <a:r>
              <a:rPr lang="en-US" dirty="0" smtClean="0">
                <a:latin typeface="+mj-lt"/>
              </a:rPr>
              <a:t>, but historical context and detailed reporting (e.g. review of past meeting dates) should be provided as pre-reading or in background slides.</a:t>
            </a:r>
            <a:endParaRPr lang="en-US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Materials </a:t>
            </a:r>
            <a:r>
              <a:rPr lang="en-US" dirty="0">
                <a:latin typeface="+mj-lt"/>
              </a:rPr>
              <a:t>should be sent to </a:t>
            </a:r>
            <a:r>
              <a:rPr lang="en-US" dirty="0" smtClean="0">
                <a:latin typeface="+mj-lt"/>
                <a:hlinkClick r:id="rId2"/>
              </a:rPr>
              <a:t>george@symbioscomms.com</a:t>
            </a:r>
            <a:endParaRPr lang="en-US" dirty="0">
              <a:latin typeface="+mj-lt"/>
            </a:endParaRPr>
          </a:p>
          <a:p>
            <a:pPr lvl="1"/>
            <a:r>
              <a:rPr lang="en-US" b="1" dirty="0" smtClean="0">
                <a:latin typeface="+mj-lt"/>
              </a:rPr>
              <a:t>Presentations: </a:t>
            </a:r>
            <a:r>
              <a:rPr lang="en-US" dirty="0" smtClean="0">
                <a:latin typeface="+mj-lt"/>
              </a:rPr>
              <a:t>no later than Wednesday 7</a:t>
            </a:r>
            <a:r>
              <a:rPr lang="en-US" baseline="30000" dirty="0" smtClean="0">
                <a:latin typeface="+mj-lt"/>
              </a:rPr>
              <a:t>th</a:t>
            </a:r>
            <a:r>
              <a:rPr lang="en-US" dirty="0" smtClean="0">
                <a:latin typeface="+mj-lt"/>
              </a:rPr>
              <a:t> September</a:t>
            </a:r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2</a:t>
            </a:fld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4953000" cy="533400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Guidance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32378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447800"/>
            <a:ext cx="8153400" cy="4724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Preparations for CEOS Plenary</a:t>
            </a:r>
            <a:endParaRPr lang="en-US" b="1" dirty="0">
              <a:latin typeface="+mj-lt"/>
            </a:endParaRPr>
          </a:p>
          <a:p>
            <a:r>
              <a:rPr lang="en-AU" dirty="0" smtClean="0">
                <a:latin typeface="+mj-lt"/>
              </a:rPr>
              <a:t>One of the main objectives of the SIT Technical Workshop is to </a:t>
            </a:r>
            <a:r>
              <a:rPr lang="en-AU" b="1" i="1" dirty="0" smtClean="0">
                <a:latin typeface="+mj-lt"/>
              </a:rPr>
              <a:t>prepare for CEOS Plenary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  <a:p>
            <a:pPr marL="0" indent="0">
              <a:buNone/>
            </a:pPr>
            <a:endParaRPr lang="en-US" sz="1600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Presenters are encouraged to include a 1-2 slides on the main issues that you are facing for CEOS Plenary, including </a:t>
            </a:r>
            <a:r>
              <a:rPr lang="en-US" b="1" i="1" dirty="0" smtClean="0">
                <a:latin typeface="+mj-lt"/>
              </a:rPr>
              <a:t>explicitly highlighting any decisions, endorsements, outcomes, or actions your group will be seeking at Plenary</a:t>
            </a:r>
            <a:r>
              <a:rPr lang="en-US" dirty="0" smtClean="0">
                <a:latin typeface="+mj-lt"/>
              </a:rPr>
              <a:t>.</a:t>
            </a:r>
            <a:endParaRPr lang="en-US" dirty="0" smtClean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r>
              <a:rPr lang="en-US" dirty="0" smtClean="0"/>
              <a:t>Your materials should also </a:t>
            </a:r>
            <a:r>
              <a:rPr lang="en-US" b="1" i="1" dirty="0" smtClean="0"/>
              <a:t>highlight any actions or decisions </a:t>
            </a:r>
            <a:r>
              <a:rPr lang="en-US" dirty="0" smtClean="0"/>
              <a:t>you might require between the Workshop and Plenary.</a:t>
            </a:r>
          </a:p>
          <a:p>
            <a:endParaRPr lang="en-US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The more explicit you are with the required actions, the better. i.e. </a:t>
            </a:r>
            <a:r>
              <a:rPr lang="en-US" b="1" i="1" dirty="0" smtClean="0">
                <a:latin typeface="+mj-lt"/>
              </a:rPr>
              <a:t>do feel free to propose draft action text for consideration </a:t>
            </a:r>
            <a:r>
              <a:rPr lang="en-US" dirty="0" smtClean="0">
                <a:latin typeface="+mj-lt"/>
              </a:rPr>
              <a:t>- it may be revised, but will help in the efficient preparation for Plenary.</a:t>
            </a:r>
            <a:endParaRPr lang="en-US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3</a:t>
            </a:fld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4953000" cy="533400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Plenary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27926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8820</TotalTime>
  <Words>257</Words>
  <Application>Microsoft Macintosh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Arial Bold</vt:lpstr>
      <vt:lpstr>Avenir Roman</vt:lpstr>
      <vt:lpstr>Calibri</vt:lpstr>
      <vt:lpstr>Courier New</vt:lpstr>
      <vt:lpstr>Droid Serif</vt:lpstr>
      <vt:lpstr>Helvetica</vt:lpstr>
      <vt:lpstr>Proxima Nova Regular</vt:lpstr>
      <vt:lpstr>Wingdings</vt:lpstr>
      <vt:lpstr>Arial</vt:lpstr>
      <vt:lpstr>Default</vt:lpstr>
      <vt:lpstr>Title Goes Here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George Dyke</cp:lastModifiedBy>
  <cp:revision>112</cp:revision>
  <dcterms:modified xsi:type="dcterms:W3CDTF">2016-08-05T05:49:54Z</dcterms:modified>
</cp:coreProperties>
</file>