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0" r:id="rId2"/>
    <p:sldId id="277" r:id="rId3"/>
    <p:sldId id="279" r:id="rId4"/>
    <p:sldId id="278" r:id="rId5"/>
    <p:sldId id="280" r:id="rId6"/>
    <p:sldId id="275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5701" autoAdjust="0"/>
  </p:normalViewPr>
  <p:slideViewPr>
    <p:cSldViewPr snapToGrid="0" snapToObjects="1">
      <p:cViewPr>
        <p:scale>
          <a:sx n="80" d="100"/>
          <a:sy n="80" d="100"/>
        </p:scale>
        <p:origin x="-1866" y="-1104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208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69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213872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EUMETSAT, Darmstadt, Germany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@symbioscomms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Ocean Surface Vector Winds VC status report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Julia Figa-Saldaña, Paul Chang, B.S. Gohil</a:t>
            </a:r>
            <a:br>
              <a:rPr lang="en-US" b="0" dirty="0" smtClean="0"/>
            </a:br>
            <a:r>
              <a:rPr lang="en-US" b="0" dirty="0" smtClean="0"/>
              <a:t>EUMETSAT, NOAA-NESDIS, ISRO</a:t>
            </a:r>
          </a:p>
          <a:p>
            <a:r>
              <a:rPr lang="en-US" b="0" dirty="0" smtClean="0"/>
              <a:t>CEOS WG/VC working day</a:t>
            </a:r>
          </a:p>
          <a:p>
            <a:r>
              <a:rPr lang="en-US" b="0" dirty="0" smtClean="0"/>
              <a:t>EUMETSAT, Darmstadt, Germany</a:t>
            </a:r>
            <a:br>
              <a:rPr lang="en-US" b="0" dirty="0" smtClean="0"/>
            </a:br>
            <a:r>
              <a:rPr lang="en-US" b="0" dirty="0" smtClean="0"/>
              <a:t>16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2015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868" y="1391892"/>
            <a:ext cx="7686982" cy="5180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4"/>
          <p:cNvSpPr txBox="1">
            <a:spLocks noChangeArrowheads="1"/>
          </p:cNvSpPr>
          <p:nvPr/>
        </p:nvSpPr>
        <p:spPr>
          <a:xfrm>
            <a:off x="2552700" y="304799"/>
            <a:ext cx="6467931" cy="6858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Scatterometer constellation status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/>
          <p:cNvSpPr txBox="1">
            <a:spLocks noChangeArrowheads="1"/>
          </p:cNvSpPr>
          <p:nvPr/>
        </p:nvSpPr>
        <p:spPr>
          <a:xfrm>
            <a:off x="2552700" y="304799"/>
            <a:ext cx="6467931" cy="6858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Scatterometer constellation status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6619"/>
            <a:ext cx="5209315" cy="346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569" y="2500999"/>
            <a:ext cx="3730431" cy="313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8130" y="1472540"/>
            <a:ext cx="8823366" cy="4845627"/>
          </a:xfrm>
          <a:prstGeom prst="rect">
            <a:avLst/>
          </a:prstGeom>
          <a:noFill/>
          <a:ln>
            <a:noFill/>
          </a:ln>
        </p:spPr>
        <p:txBody>
          <a:bodyPr vert="horz" wrap="square" lIns="398660" tIns="199330" rIns="398660" bIns="199330" anchor="t" anchorCtr="0" compatLnSpc="1">
            <a:noAutofit/>
          </a:bodyPr>
          <a:lstStyle/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ü"/>
              <a:tabLst/>
              <a:defRPr/>
            </a:pPr>
            <a:r>
              <a:rPr lang="en-GB" sz="2000" dirty="0" smtClean="0"/>
              <a:t> Addition of </a:t>
            </a:r>
            <a:r>
              <a:rPr lang="en-GB" sz="2000" b="1" dirty="0" err="1" smtClean="0"/>
              <a:t>RapidSCAT</a:t>
            </a:r>
            <a:r>
              <a:rPr lang="en-GB" sz="2000" dirty="0" smtClean="0"/>
              <a:t> to the constellation – first opportunity to look into the diurnal cycle, helping to refine the optimum constellation requirement: at least three missions in sun-synchronous orbit (WMO driven), plus one in non sun-synchronous orbit to resolve the diurnal cycle to improve inter-calibration</a:t>
            </a:r>
          </a:p>
          <a:p>
            <a:pPr lvl="0">
              <a:buFont typeface="Wingdings" pitchFamily="2" charset="2"/>
              <a:buChar char="ü"/>
            </a:pPr>
            <a:r>
              <a:rPr lang="en-GB" sz="2000" dirty="0" smtClean="0"/>
              <a:t> </a:t>
            </a:r>
            <a:r>
              <a:rPr lang="en-GB" sz="2000" b="1" dirty="0" err="1" smtClean="0"/>
              <a:t>ScatSAT</a:t>
            </a:r>
            <a:r>
              <a:rPr lang="en-GB" sz="2000" dirty="0" smtClean="0"/>
              <a:t> launch and validation expected early 2016  - work on facilitating data access operationally already ongoing</a:t>
            </a:r>
          </a:p>
          <a:p>
            <a:pPr lvl="0">
              <a:buFont typeface="Wingdings" pitchFamily="2" charset="2"/>
              <a:buChar char="ü"/>
            </a:pPr>
            <a:r>
              <a:rPr lang="en-GB" sz="2000" dirty="0" smtClean="0"/>
              <a:t> Updated our </a:t>
            </a:r>
            <a:r>
              <a:rPr lang="en-GB" sz="2000" b="1" dirty="0" smtClean="0"/>
              <a:t>CEOS web page</a:t>
            </a:r>
          </a:p>
          <a:p>
            <a:pPr lvl="0">
              <a:buFont typeface="Wingdings" pitchFamily="2" charset="2"/>
              <a:buChar char="ü"/>
            </a:pPr>
            <a:r>
              <a:rPr lang="en-GB" sz="2000" dirty="0" smtClean="0"/>
              <a:t> Progress on </a:t>
            </a:r>
            <a:r>
              <a:rPr lang="en-GB" sz="2000" b="1" dirty="0" smtClean="0"/>
              <a:t>updating the IDN </a:t>
            </a:r>
            <a:r>
              <a:rPr lang="en-GB" sz="2000" dirty="0" smtClean="0"/>
              <a:t>for ASCAT data sets</a:t>
            </a:r>
          </a:p>
          <a:p>
            <a:pPr lvl="0">
              <a:buFont typeface="Wingdings" pitchFamily="2" charset="2"/>
              <a:buChar char="ü"/>
            </a:pPr>
            <a:r>
              <a:rPr lang="en-GB" sz="2000" dirty="0" smtClean="0"/>
              <a:t> </a:t>
            </a:r>
            <a:r>
              <a:rPr lang="en-GB" sz="2000" b="1" dirty="0" smtClean="0"/>
              <a:t>IOVWST working groups </a:t>
            </a:r>
            <a:r>
              <a:rPr lang="en-GB" sz="2000" dirty="0" smtClean="0"/>
              <a:t>followed up and with VC participation: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  On data formats and standards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  On climate data sets – main focus being the integration of Ku- and C-band winds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smtClean="0"/>
              <a:t>  On high winds characterisation and validation - workshop coming up in December 2015</a:t>
            </a:r>
          </a:p>
        </p:txBody>
      </p:sp>
      <p:sp>
        <p:nvSpPr>
          <p:cNvPr id="3" name="Rectangle 44"/>
          <p:cNvSpPr txBox="1">
            <a:spLocks noChangeArrowheads="1"/>
          </p:cNvSpPr>
          <p:nvPr/>
        </p:nvSpPr>
        <p:spPr>
          <a:xfrm>
            <a:off x="2030681" y="304799"/>
            <a:ext cx="7113320" cy="6858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Status and main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topics since last VC day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6965" y="2967335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54870"/>
            <a:ext cx="8710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Presenter Guidance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Please focus you presentation on discussion and decision points required to prepare for </a:t>
            </a:r>
            <a:r>
              <a:rPr lang="en-US" sz="2000" dirty="0"/>
              <a:t>CEOS Plenary.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/>
              <a:t>Specifically, please present 2-3 slides summary slides addressing: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Slide 1: Status summary of group / entity </a:t>
            </a:r>
            <a:r>
              <a:rPr lang="en-US" b="1" u="sng" dirty="0"/>
              <a:t>CEOS </a:t>
            </a:r>
            <a:r>
              <a:rPr lang="en-US" b="1" u="sng" dirty="0" smtClean="0"/>
              <a:t>2015-2017 Work Plan Objectives and Deliverables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Slide 2: </a:t>
            </a:r>
            <a:r>
              <a:rPr lang="en-US" b="1" u="sng" dirty="0"/>
              <a:t>Issues preventing progress </a:t>
            </a:r>
            <a:r>
              <a:rPr lang="en-US" dirty="0" smtClean="0"/>
              <a:t>towards the </a:t>
            </a:r>
            <a:r>
              <a:rPr lang="en-US" b="1" u="sng" dirty="0" err="1" smtClean="0"/>
              <a:t>realisation</a:t>
            </a:r>
            <a:r>
              <a:rPr lang="en-US" dirty="0" smtClean="0"/>
              <a:t> of those objectives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Slide 3</a:t>
            </a:r>
            <a:r>
              <a:rPr lang="en-US" dirty="0" smtClean="0"/>
              <a:t>: </a:t>
            </a:r>
            <a:r>
              <a:rPr lang="en-US" b="1" u="sng" dirty="0" smtClean="0"/>
              <a:t>Required steps and/or decisions </a:t>
            </a:r>
            <a:r>
              <a:rPr lang="en-US" dirty="0" smtClean="0"/>
              <a:t>to overcome or circumvent </a:t>
            </a:r>
            <a:r>
              <a:rPr lang="en-US" dirty="0"/>
              <a:t>issues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/>
              <a:t>Please refrain from detailed status updates, but do include relevant background detail in backup slides for participant review offline</a:t>
            </a:r>
            <a:r>
              <a:rPr lang="en-US" sz="2000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Do not submit more than 1 non-background slide per minute of item time.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Additional </a:t>
            </a:r>
            <a:r>
              <a:rPr lang="en-US" dirty="0"/>
              <a:t>background slides and/or written reports provided for </a:t>
            </a:r>
            <a:r>
              <a:rPr lang="en-US" dirty="0" smtClean="0"/>
              <a:t>context and detailed reporting against Work Plan outcomes are </a:t>
            </a:r>
            <a:r>
              <a:rPr lang="en-US" dirty="0"/>
              <a:t>welcome.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Presentation materials should be sent to </a:t>
            </a:r>
            <a:r>
              <a:rPr lang="en-US" sz="2000" dirty="0" smtClean="0">
                <a:hlinkClick r:id="rId3"/>
              </a:rPr>
              <a:t>george@symbioscomms.com</a:t>
            </a:r>
            <a:r>
              <a:rPr lang="en-US" sz="2000" dirty="0" smtClean="0"/>
              <a:t> no later than Monday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 2015.</a:t>
            </a:r>
          </a:p>
        </p:txBody>
      </p:sp>
    </p:spTree>
    <p:extLst>
      <p:ext uri="{BB962C8B-B14F-4D97-AF65-F5344CB8AC3E}">
        <p14:creationId xmlns=""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2957</TotalTime>
  <Words>302</Words>
  <Application>Microsoft Office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4_EUM_template_v03</vt:lpstr>
      <vt:lpstr>Ocean Surface Vector Winds VC status report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Julia Figa</cp:lastModifiedBy>
  <cp:revision>360</cp:revision>
  <dcterms:created xsi:type="dcterms:W3CDTF">2012-08-31T01:11:17Z</dcterms:created>
  <dcterms:modified xsi:type="dcterms:W3CDTF">2015-09-15T12:00:18Z</dcterms:modified>
</cp:coreProperties>
</file>