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3" r:id="rId3"/>
  </p:sldMasterIdLst>
  <p:notesMasterIdLst>
    <p:notesMasterId r:id="rId15"/>
  </p:notesMasterIdLst>
  <p:sldIdLst>
    <p:sldId id="274" r:id="rId4"/>
    <p:sldId id="263" r:id="rId5"/>
    <p:sldId id="271" r:id="rId6"/>
    <p:sldId id="260" r:id="rId7"/>
    <p:sldId id="268" r:id="rId8"/>
    <p:sldId id="275" r:id="rId9"/>
    <p:sldId id="276" r:id="rId10"/>
    <p:sldId id="267" r:id="rId11"/>
    <p:sldId id="269" r:id="rId12"/>
    <p:sldId id="270" r:id="rId13"/>
    <p:sldId id="264"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34"/>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sorterViewPr>
    <p:cViewPr>
      <p:scale>
        <a:sx n="100" d="100"/>
        <a:sy n="100" d="100"/>
      </p:scale>
      <p:origin x="0" y="36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7D91A-E8C9-554C-80D1-97A663E8FC6A}" type="doc">
      <dgm:prSet loTypeId="urn:microsoft.com/office/officeart/2005/8/layout/vList6" loCatId="" qsTypeId="urn:microsoft.com/office/officeart/2005/8/quickstyle/simple4" qsCatId="simple" csTypeId="urn:microsoft.com/office/officeart/2005/8/colors/colorful3" csCatId="colorful" phldr="1"/>
      <dgm:spPr/>
      <dgm:t>
        <a:bodyPr/>
        <a:lstStyle/>
        <a:p>
          <a:endParaRPr lang="en-US"/>
        </a:p>
      </dgm:t>
    </dgm:pt>
    <dgm:pt modelId="{E3A53D8A-D55C-644A-A75F-CEA3D7FB3646}">
      <dgm:prSet phldrT="[Text]" custT="1"/>
      <dgm:spPr/>
      <dgm:t>
        <a:bodyPr/>
        <a:lstStyle/>
        <a:p>
          <a:r>
            <a:rPr lang="en-US" sz="2000" dirty="0" smtClean="0">
              <a:latin typeface="Candara" panose="020E0502030303020204" pitchFamily="34" charset="0"/>
            </a:rPr>
            <a:t>Goal 2 | Hunger and Food Security</a:t>
          </a:r>
          <a:endParaRPr lang="en-US" sz="2000" dirty="0">
            <a:latin typeface="Candara" panose="020E0502030303020204" pitchFamily="34" charset="0"/>
          </a:endParaRPr>
        </a:p>
      </dgm:t>
    </dgm:pt>
    <dgm:pt modelId="{5A2E2836-0979-FA48-B3B5-51CCF93EEBDE}" type="parTrans" cxnId="{C2C23E29-FD06-8A4F-9CA3-62931B1260F5}">
      <dgm:prSet/>
      <dgm:spPr/>
      <dgm:t>
        <a:bodyPr/>
        <a:lstStyle/>
        <a:p>
          <a:endParaRPr lang="en-US"/>
        </a:p>
      </dgm:t>
    </dgm:pt>
    <dgm:pt modelId="{6CEBBDCB-5E5C-8840-964E-A10457DF6299}" type="sibTrans" cxnId="{C2C23E29-FD06-8A4F-9CA3-62931B1260F5}">
      <dgm:prSet/>
      <dgm:spPr/>
      <dgm:t>
        <a:bodyPr/>
        <a:lstStyle/>
        <a:p>
          <a:endParaRPr lang="en-US"/>
        </a:p>
      </dgm:t>
    </dgm:pt>
    <dgm:pt modelId="{09D29BF4-DB60-E643-9CC8-131F4390ED04}">
      <dgm:prSet phldrT="[Text]" custT="1"/>
      <dgm:spPr/>
      <dgm:t>
        <a:bodyPr anchor="ctr"/>
        <a:lstStyle/>
        <a:p>
          <a:pPr marL="339725" indent="-222250"/>
          <a:r>
            <a:rPr lang="en-US" sz="1400" dirty="0" smtClean="0">
              <a:latin typeface="Candara" panose="020E0502030303020204" pitchFamily="34" charset="0"/>
            </a:rPr>
            <a:t>Crop yield estimates, soil characteristics, crop water productivity, irrigation</a:t>
          </a:r>
          <a:endParaRPr lang="en-US" sz="1400" dirty="0">
            <a:latin typeface="Candara" panose="020E0502030303020204" pitchFamily="34" charset="0"/>
          </a:endParaRPr>
        </a:p>
      </dgm:t>
    </dgm:pt>
    <dgm:pt modelId="{8996E9C6-48FF-7E46-9322-80A455E4D4D9}" type="parTrans" cxnId="{67DB8BB0-9827-A449-99FC-F6BBB3AD6719}">
      <dgm:prSet/>
      <dgm:spPr/>
      <dgm:t>
        <a:bodyPr/>
        <a:lstStyle/>
        <a:p>
          <a:endParaRPr lang="en-US"/>
        </a:p>
      </dgm:t>
    </dgm:pt>
    <dgm:pt modelId="{66D72B65-6D96-3941-9466-99239E350D15}" type="sibTrans" cxnId="{67DB8BB0-9827-A449-99FC-F6BBB3AD6719}">
      <dgm:prSet/>
      <dgm:spPr/>
      <dgm:t>
        <a:bodyPr/>
        <a:lstStyle/>
        <a:p>
          <a:endParaRPr lang="en-US"/>
        </a:p>
      </dgm:t>
    </dgm:pt>
    <dgm:pt modelId="{18F7C84E-5B8A-904A-913A-E3C74C3A56DE}">
      <dgm:prSet phldrT="[Text]" custT="1"/>
      <dgm:spPr/>
      <dgm:t>
        <a:bodyPr/>
        <a:lstStyle/>
        <a:p>
          <a:r>
            <a:rPr lang="en-US" sz="2000" dirty="0" smtClean="0">
              <a:latin typeface="Candara" panose="020E0502030303020204" pitchFamily="34" charset="0"/>
            </a:rPr>
            <a:t>Goal 3 | Health and </a:t>
          </a:r>
          <a:br>
            <a:rPr lang="en-US" sz="2000" dirty="0" smtClean="0">
              <a:latin typeface="Candara" panose="020E0502030303020204" pitchFamily="34" charset="0"/>
            </a:rPr>
          </a:br>
          <a:r>
            <a:rPr lang="en-US" sz="2000" dirty="0" smtClean="0">
              <a:latin typeface="Candara" panose="020E0502030303020204" pitchFamily="34" charset="0"/>
            </a:rPr>
            <a:t>Well-being</a:t>
          </a:r>
          <a:endParaRPr lang="en-US" sz="2000" dirty="0">
            <a:latin typeface="Candara" panose="020E0502030303020204" pitchFamily="34" charset="0"/>
          </a:endParaRPr>
        </a:p>
      </dgm:t>
    </dgm:pt>
    <dgm:pt modelId="{86C6E117-AADA-2044-9140-ABA407EBDD69}" type="parTrans" cxnId="{C8C9CC9F-64A1-0D41-8F6F-A6A97FC8B394}">
      <dgm:prSet/>
      <dgm:spPr/>
      <dgm:t>
        <a:bodyPr/>
        <a:lstStyle/>
        <a:p>
          <a:endParaRPr lang="en-US"/>
        </a:p>
      </dgm:t>
    </dgm:pt>
    <dgm:pt modelId="{343DD243-C744-E14F-9000-AE6C97ED21B6}" type="sibTrans" cxnId="{C8C9CC9F-64A1-0D41-8F6F-A6A97FC8B394}">
      <dgm:prSet/>
      <dgm:spPr/>
      <dgm:t>
        <a:bodyPr/>
        <a:lstStyle/>
        <a:p>
          <a:endParaRPr lang="en-US"/>
        </a:p>
      </dgm:t>
    </dgm:pt>
    <dgm:pt modelId="{4C9B5F8F-6373-B24E-AD15-0132C4AE11C7}">
      <dgm:prSet phldrT="[Text]" custT="1"/>
      <dgm:spPr/>
      <dgm:t>
        <a:bodyPr anchor="ctr"/>
        <a:lstStyle/>
        <a:p>
          <a:pPr marL="339725" indent="-222250"/>
          <a:r>
            <a:rPr lang="en-US" sz="1400" dirty="0" smtClean="0">
              <a:latin typeface="Candara" panose="020E0502030303020204" pitchFamily="34" charset="0"/>
            </a:rPr>
            <a:t>Health facility maps</a:t>
          </a:r>
          <a:endParaRPr lang="en-US" sz="1400" dirty="0">
            <a:latin typeface="Candara" panose="020E0502030303020204" pitchFamily="34" charset="0"/>
          </a:endParaRPr>
        </a:p>
      </dgm:t>
    </dgm:pt>
    <dgm:pt modelId="{33DF353E-4C5B-3441-AAC1-20D0DBDAB1F9}" type="parTrans" cxnId="{443FD84C-70EA-3246-AD1A-0FD12DF8DB44}">
      <dgm:prSet/>
      <dgm:spPr/>
      <dgm:t>
        <a:bodyPr/>
        <a:lstStyle/>
        <a:p>
          <a:endParaRPr lang="en-US"/>
        </a:p>
      </dgm:t>
    </dgm:pt>
    <dgm:pt modelId="{45780283-9C9E-A942-A4C0-7E107FE1DA75}" type="sibTrans" cxnId="{443FD84C-70EA-3246-AD1A-0FD12DF8DB44}">
      <dgm:prSet/>
      <dgm:spPr/>
      <dgm:t>
        <a:bodyPr/>
        <a:lstStyle/>
        <a:p>
          <a:endParaRPr lang="en-US"/>
        </a:p>
      </dgm:t>
    </dgm:pt>
    <dgm:pt modelId="{9B1165BD-0723-CE45-8AB0-B0FF8EF43F9A}">
      <dgm:prSet phldrT="[Text]" custT="1"/>
      <dgm:spPr/>
      <dgm:t>
        <a:bodyPr/>
        <a:lstStyle/>
        <a:p>
          <a:r>
            <a:rPr lang="en-US" sz="2000" dirty="0" smtClean="0">
              <a:latin typeface="Candara" panose="020E0502030303020204" pitchFamily="34" charset="0"/>
            </a:rPr>
            <a:t>Goal 4 | Education</a:t>
          </a:r>
          <a:endParaRPr lang="en-US" sz="2000" dirty="0">
            <a:latin typeface="Candara" panose="020E0502030303020204" pitchFamily="34" charset="0"/>
          </a:endParaRPr>
        </a:p>
      </dgm:t>
    </dgm:pt>
    <dgm:pt modelId="{D4591345-E698-7840-85D0-21F662813CC6}" type="parTrans" cxnId="{201F2D02-BE9F-784F-8316-4755C9C7C50B}">
      <dgm:prSet/>
      <dgm:spPr/>
      <dgm:t>
        <a:bodyPr/>
        <a:lstStyle/>
        <a:p>
          <a:endParaRPr lang="en-US"/>
        </a:p>
      </dgm:t>
    </dgm:pt>
    <dgm:pt modelId="{C7727489-10D4-2842-B8FB-689E4EA23423}" type="sibTrans" cxnId="{201F2D02-BE9F-784F-8316-4755C9C7C50B}">
      <dgm:prSet/>
      <dgm:spPr/>
      <dgm:t>
        <a:bodyPr/>
        <a:lstStyle/>
        <a:p>
          <a:endParaRPr lang="en-US"/>
        </a:p>
      </dgm:t>
    </dgm:pt>
    <dgm:pt modelId="{DF5122F1-3F06-4A4B-81D3-1E9CD5C29FEE}">
      <dgm:prSet phldrT="[Text]" custT="1"/>
      <dgm:spPr/>
      <dgm:t>
        <a:bodyPr/>
        <a:lstStyle/>
        <a:p>
          <a:r>
            <a:rPr lang="en-US" sz="2000" dirty="0" smtClean="0">
              <a:latin typeface="Candara" panose="020E0502030303020204" pitchFamily="34" charset="0"/>
            </a:rPr>
            <a:t>Goal 6 | Water and Sanitation</a:t>
          </a:r>
          <a:endParaRPr lang="en-US" sz="2000" dirty="0">
            <a:latin typeface="Candara" panose="020E0502030303020204" pitchFamily="34" charset="0"/>
          </a:endParaRPr>
        </a:p>
      </dgm:t>
    </dgm:pt>
    <dgm:pt modelId="{7F36D567-7E2A-5F4A-91EA-52EC2C32AC84}" type="parTrans" cxnId="{57787614-8FC1-9F41-BAE0-F044EDEC0E0E}">
      <dgm:prSet/>
      <dgm:spPr/>
      <dgm:t>
        <a:bodyPr/>
        <a:lstStyle/>
        <a:p>
          <a:endParaRPr lang="en-US"/>
        </a:p>
      </dgm:t>
    </dgm:pt>
    <dgm:pt modelId="{DBB8FE4F-68C4-E94A-B838-579999BFD745}" type="sibTrans" cxnId="{57787614-8FC1-9F41-BAE0-F044EDEC0E0E}">
      <dgm:prSet/>
      <dgm:spPr/>
      <dgm:t>
        <a:bodyPr/>
        <a:lstStyle/>
        <a:p>
          <a:endParaRPr lang="en-US"/>
        </a:p>
      </dgm:t>
    </dgm:pt>
    <dgm:pt modelId="{943E7838-B74A-AA45-A64B-E67A2F43A9B2}">
      <dgm:prSet phldrT="[Text]" custT="1"/>
      <dgm:spPr/>
      <dgm:t>
        <a:bodyPr anchor="ctr"/>
        <a:lstStyle/>
        <a:p>
          <a:pPr marL="339725" indent="-222250"/>
          <a:r>
            <a:rPr lang="en-US" sz="1400" dirty="0" smtClean="0">
              <a:latin typeface="Candara" panose="020E0502030303020204" pitchFamily="34" charset="0"/>
            </a:rPr>
            <a:t>School facility maps</a:t>
          </a:r>
          <a:endParaRPr lang="en-US" sz="1400" dirty="0">
            <a:latin typeface="Candara" panose="020E0502030303020204" pitchFamily="34" charset="0"/>
          </a:endParaRPr>
        </a:p>
      </dgm:t>
    </dgm:pt>
    <dgm:pt modelId="{7B9F781D-EE29-6A4E-8791-B32189980A21}" type="parTrans" cxnId="{AE5C9184-290D-8044-A199-1C994190B057}">
      <dgm:prSet/>
      <dgm:spPr/>
      <dgm:t>
        <a:bodyPr/>
        <a:lstStyle/>
        <a:p>
          <a:endParaRPr lang="en-US"/>
        </a:p>
      </dgm:t>
    </dgm:pt>
    <dgm:pt modelId="{7C00626B-6235-4B4C-9E0E-0EB4D3BDBF55}" type="sibTrans" cxnId="{AE5C9184-290D-8044-A199-1C994190B057}">
      <dgm:prSet/>
      <dgm:spPr/>
      <dgm:t>
        <a:bodyPr/>
        <a:lstStyle/>
        <a:p>
          <a:endParaRPr lang="en-US"/>
        </a:p>
      </dgm:t>
    </dgm:pt>
    <dgm:pt modelId="{87215395-08C2-694D-B12F-A727755AD540}">
      <dgm:prSet phldrT="[Text]" custT="1"/>
      <dgm:spPr/>
      <dgm:t>
        <a:bodyPr/>
        <a:lstStyle/>
        <a:p>
          <a:r>
            <a:rPr lang="en-US" sz="2000" dirty="0" smtClean="0">
              <a:latin typeface="Candara" panose="020E0502030303020204" pitchFamily="34" charset="0"/>
            </a:rPr>
            <a:t>Goal 9 | Access to Infrastructure</a:t>
          </a:r>
          <a:endParaRPr lang="en-US" sz="2000" dirty="0">
            <a:latin typeface="Candara" panose="020E0502030303020204" pitchFamily="34" charset="0"/>
          </a:endParaRPr>
        </a:p>
      </dgm:t>
    </dgm:pt>
    <dgm:pt modelId="{4CBB86FA-6287-0745-B842-DAD343E1F20B}" type="parTrans" cxnId="{FD7204EC-15F1-B448-945B-3BC998100B68}">
      <dgm:prSet/>
      <dgm:spPr/>
      <dgm:t>
        <a:bodyPr/>
        <a:lstStyle/>
        <a:p>
          <a:endParaRPr lang="en-US"/>
        </a:p>
      </dgm:t>
    </dgm:pt>
    <dgm:pt modelId="{34A0AFF9-64BA-4B4D-8B6D-262785B99A43}" type="sibTrans" cxnId="{FD7204EC-15F1-B448-945B-3BC998100B68}">
      <dgm:prSet/>
      <dgm:spPr/>
      <dgm:t>
        <a:bodyPr/>
        <a:lstStyle/>
        <a:p>
          <a:endParaRPr lang="en-US"/>
        </a:p>
      </dgm:t>
    </dgm:pt>
    <dgm:pt modelId="{DB2D15F0-CF66-7045-A449-0AD8B854146E}">
      <dgm:prSet phldrT="[Text]" custT="1"/>
      <dgm:spPr/>
      <dgm:t>
        <a:bodyPr anchor="ctr"/>
        <a:lstStyle/>
        <a:p>
          <a:pPr marL="339725" indent="-222250"/>
          <a:r>
            <a:rPr lang="en-US" sz="1400" dirty="0" smtClean="0">
              <a:latin typeface="Candara" panose="020E0502030303020204" pitchFamily="34" charset="0"/>
            </a:rPr>
            <a:t>Water resources </a:t>
          </a:r>
          <a:endParaRPr lang="en-US" sz="1400" dirty="0">
            <a:latin typeface="Candara" panose="020E0502030303020204" pitchFamily="34" charset="0"/>
          </a:endParaRPr>
        </a:p>
      </dgm:t>
    </dgm:pt>
    <dgm:pt modelId="{6B35BDE6-5ABA-DB47-AD77-67F251B45E76}" type="parTrans" cxnId="{278DCDDD-6917-4247-A595-0A8B44169842}">
      <dgm:prSet/>
      <dgm:spPr/>
      <dgm:t>
        <a:bodyPr/>
        <a:lstStyle/>
        <a:p>
          <a:endParaRPr lang="en-US"/>
        </a:p>
      </dgm:t>
    </dgm:pt>
    <dgm:pt modelId="{4FD65102-6F98-CC47-B7A3-F5D0508A55A3}" type="sibTrans" cxnId="{278DCDDD-6917-4247-A595-0A8B44169842}">
      <dgm:prSet/>
      <dgm:spPr/>
      <dgm:t>
        <a:bodyPr/>
        <a:lstStyle/>
        <a:p>
          <a:endParaRPr lang="en-US"/>
        </a:p>
      </dgm:t>
    </dgm:pt>
    <dgm:pt modelId="{7035FA13-C87C-D344-A888-3016DB6FD5C2}">
      <dgm:prSet phldrT="[Text]" custT="1"/>
      <dgm:spPr/>
      <dgm:t>
        <a:bodyPr anchor="ctr"/>
        <a:lstStyle/>
        <a:p>
          <a:pPr marL="341313" indent="-231775"/>
          <a:r>
            <a:rPr lang="en-US" sz="1400" dirty="0" smtClean="0">
              <a:latin typeface="Candara" panose="020E0502030303020204" pitchFamily="34" charset="0"/>
            </a:rPr>
            <a:t>Roads, Public transportation</a:t>
          </a:r>
          <a:endParaRPr lang="en-US" sz="1400" dirty="0">
            <a:latin typeface="Candara" panose="020E0502030303020204" pitchFamily="34" charset="0"/>
          </a:endParaRPr>
        </a:p>
      </dgm:t>
    </dgm:pt>
    <dgm:pt modelId="{95A39D0D-C2D2-8148-A0AE-952FE88D2F95}" type="parTrans" cxnId="{A9B57D49-92F4-4945-AB8C-B71B21D14284}">
      <dgm:prSet/>
      <dgm:spPr/>
      <dgm:t>
        <a:bodyPr/>
        <a:lstStyle/>
        <a:p>
          <a:endParaRPr lang="en-US"/>
        </a:p>
      </dgm:t>
    </dgm:pt>
    <dgm:pt modelId="{2DF5DD71-8824-8644-8F1E-3DAD3E7D10C5}" type="sibTrans" cxnId="{A9B57D49-92F4-4945-AB8C-B71B21D14284}">
      <dgm:prSet/>
      <dgm:spPr/>
      <dgm:t>
        <a:bodyPr/>
        <a:lstStyle/>
        <a:p>
          <a:endParaRPr lang="en-US"/>
        </a:p>
      </dgm:t>
    </dgm:pt>
    <dgm:pt modelId="{A9E3E179-1CF6-C245-A3B6-0613E0AE9D86}">
      <dgm:prSet phldrT="[Text]" custT="1"/>
      <dgm:spPr/>
      <dgm:t>
        <a:bodyPr/>
        <a:lstStyle/>
        <a:p>
          <a:r>
            <a:rPr lang="en-US" sz="2000" dirty="0" smtClean="0">
              <a:latin typeface="Candara" panose="020E0502030303020204" pitchFamily="34" charset="0"/>
            </a:rPr>
            <a:t>Goal 1 | End Poverty</a:t>
          </a:r>
          <a:endParaRPr lang="en-US" sz="2000" dirty="0">
            <a:latin typeface="Candara" panose="020E0502030303020204" pitchFamily="34" charset="0"/>
          </a:endParaRPr>
        </a:p>
      </dgm:t>
    </dgm:pt>
    <dgm:pt modelId="{EF88E1C9-474A-014B-9678-29F7E2E1CA92}" type="parTrans" cxnId="{21E93E68-5362-604B-A330-49B93248D869}">
      <dgm:prSet/>
      <dgm:spPr/>
      <dgm:t>
        <a:bodyPr/>
        <a:lstStyle/>
        <a:p>
          <a:endParaRPr lang="en-US"/>
        </a:p>
      </dgm:t>
    </dgm:pt>
    <dgm:pt modelId="{831C0F8E-31A9-1D46-B4DA-6A19E3A3D779}" type="sibTrans" cxnId="{21E93E68-5362-604B-A330-49B93248D869}">
      <dgm:prSet/>
      <dgm:spPr/>
      <dgm:t>
        <a:bodyPr/>
        <a:lstStyle/>
        <a:p>
          <a:endParaRPr lang="en-US"/>
        </a:p>
      </dgm:t>
    </dgm:pt>
    <dgm:pt modelId="{3106C8BE-C049-B043-8AD6-4E220DBD3476}">
      <dgm:prSet phldrT="[Text]" custT="1"/>
      <dgm:spPr/>
      <dgm:t>
        <a:bodyPr anchor="ctr"/>
        <a:lstStyle/>
        <a:p>
          <a:pPr marL="339725" indent="-223838"/>
          <a:r>
            <a:rPr lang="en-US" sz="1400" dirty="0" smtClean="0">
              <a:latin typeface="Candara" panose="020E0502030303020204" pitchFamily="34" charset="0"/>
            </a:rPr>
            <a:t>Proposed indicator on losses from natural disasters</a:t>
          </a:r>
          <a:endParaRPr lang="en-US" sz="1400" dirty="0">
            <a:latin typeface="Candara" panose="020E0502030303020204" pitchFamily="34" charset="0"/>
          </a:endParaRPr>
        </a:p>
      </dgm:t>
    </dgm:pt>
    <dgm:pt modelId="{F897015D-9D2D-5045-B57A-C875CB42A63A}" type="parTrans" cxnId="{8B128935-2CBE-B04F-BC19-C55BDC271478}">
      <dgm:prSet/>
      <dgm:spPr/>
      <dgm:t>
        <a:bodyPr/>
        <a:lstStyle/>
        <a:p>
          <a:endParaRPr lang="en-US"/>
        </a:p>
      </dgm:t>
    </dgm:pt>
    <dgm:pt modelId="{6AC4B1B2-F108-0A43-AFA3-F49F792405EA}" type="sibTrans" cxnId="{8B128935-2CBE-B04F-BC19-C55BDC271478}">
      <dgm:prSet/>
      <dgm:spPr/>
      <dgm:t>
        <a:bodyPr/>
        <a:lstStyle/>
        <a:p>
          <a:endParaRPr lang="en-US"/>
        </a:p>
      </dgm:t>
    </dgm:pt>
    <dgm:pt modelId="{B5DF7B13-1010-48AF-8943-C959FF4999FF}">
      <dgm:prSet phldrT="[Text]" custT="1"/>
      <dgm:spPr/>
      <dgm:t>
        <a:bodyPr anchor="ctr"/>
        <a:lstStyle/>
        <a:p>
          <a:pPr marL="339725" indent="-223838"/>
          <a:r>
            <a:rPr lang="en-US" sz="1400" dirty="0" smtClean="0">
              <a:latin typeface="Candara" panose="020E0502030303020204" pitchFamily="34" charset="0"/>
            </a:rPr>
            <a:t>Poverty maps</a:t>
          </a:r>
          <a:endParaRPr lang="en-US" sz="1400" dirty="0">
            <a:latin typeface="Candara" panose="020E0502030303020204" pitchFamily="34" charset="0"/>
          </a:endParaRPr>
        </a:p>
      </dgm:t>
    </dgm:pt>
    <dgm:pt modelId="{71F0DE24-A547-4E4C-96B6-3B0897F0DEB2}" type="parTrans" cxnId="{F3D4046F-E86B-40FC-B990-AD8B85F3F4E3}">
      <dgm:prSet/>
      <dgm:spPr/>
      <dgm:t>
        <a:bodyPr/>
        <a:lstStyle/>
        <a:p>
          <a:endParaRPr lang="en-US"/>
        </a:p>
      </dgm:t>
    </dgm:pt>
    <dgm:pt modelId="{260B2930-0AAE-4AFF-A6BB-88AEF3B96EEC}" type="sibTrans" cxnId="{F3D4046F-E86B-40FC-B990-AD8B85F3F4E3}">
      <dgm:prSet/>
      <dgm:spPr/>
      <dgm:t>
        <a:bodyPr/>
        <a:lstStyle/>
        <a:p>
          <a:endParaRPr lang="en-US"/>
        </a:p>
      </dgm:t>
    </dgm:pt>
    <dgm:pt modelId="{AF90BE38-5F40-4F3A-A770-E372DFEEC1A8}">
      <dgm:prSet phldrT="[Text]" custT="1"/>
      <dgm:spPr/>
      <dgm:t>
        <a:bodyPr anchor="ctr"/>
        <a:lstStyle/>
        <a:p>
          <a:pPr marL="339725" indent="-222250"/>
          <a:r>
            <a:rPr lang="en-US" sz="1400" dirty="0" smtClean="0">
              <a:latin typeface="Candara" panose="020E0502030303020204" pitchFamily="34" charset="0"/>
            </a:rPr>
            <a:t>Nutritional status maps</a:t>
          </a:r>
          <a:endParaRPr lang="en-US" sz="1400" dirty="0">
            <a:latin typeface="Candara" panose="020E0502030303020204" pitchFamily="34" charset="0"/>
          </a:endParaRPr>
        </a:p>
      </dgm:t>
    </dgm:pt>
    <dgm:pt modelId="{DD841065-434A-443B-AD8C-D0133466CDEF}" type="parTrans" cxnId="{B4A62C95-038F-4394-8C37-E1ACC8DBFD58}">
      <dgm:prSet/>
      <dgm:spPr/>
      <dgm:t>
        <a:bodyPr/>
        <a:lstStyle/>
        <a:p>
          <a:endParaRPr lang="en-US"/>
        </a:p>
      </dgm:t>
    </dgm:pt>
    <dgm:pt modelId="{E0CC099B-9183-446A-B3B8-A92DB3DAF6D0}" type="sibTrans" cxnId="{B4A62C95-038F-4394-8C37-E1ACC8DBFD58}">
      <dgm:prSet/>
      <dgm:spPr/>
      <dgm:t>
        <a:bodyPr/>
        <a:lstStyle/>
        <a:p>
          <a:endParaRPr lang="en-US"/>
        </a:p>
      </dgm:t>
    </dgm:pt>
    <dgm:pt modelId="{6BC6EFA3-A071-45CA-ACBA-51F7A75A0DCF}">
      <dgm:prSet phldrT="[Text]" custT="1"/>
      <dgm:spPr/>
      <dgm:t>
        <a:bodyPr anchor="ctr"/>
        <a:lstStyle/>
        <a:p>
          <a:pPr marL="339725" indent="-222250"/>
          <a:r>
            <a:rPr lang="en-US" sz="1400" dirty="0" smtClean="0">
              <a:latin typeface="Candara" panose="020E0502030303020204" pitchFamily="34" charset="0"/>
            </a:rPr>
            <a:t>Disease incidence and risk maps</a:t>
          </a:r>
          <a:endParaRPr lang="en-US" sz="1400" dirty="0">
            <a:latin typeface="Candara" panose="020E0502030303020204" pitchFamily="34" charset="0"/>
          </a:endParaRPr>
        </a:p>
      </dgm:t>
    </dgm:pt>
    <dgm:pt modelId="{BDF88B0D-910C-4939-8BC2-9DB8958435F6}" type="parTrans" cxnId="{7F653FF9-59AF-4FD1-A5A6-A4AC85D2A1E9}">
      <dgm:prSet/>
      <dgm:spPr/>
      <dgm:t>
        <a:bodyPr/>
        <a:lstStyle/>
        <a:p>
          <a:endParaRPr lang="en-US"/>
        </a:p>
      </dgm:t>
    </dgm:pt>
    <dgm:pt modelId="{3E920B3D-FF52-4371-A854-E065774753E7}" type="sibTrans" cxnId="{7F653FF9-59AF-4FD1-A5A6-A4AC85D2A1E9}">
      <dgm:prSet/>
      <dgm:spPr/>
      <dgm:t>
        <a:bodyPr/>
        <a:lstStyle/>
        <a:p>
          <a:endParaRPr lang="en-US"/>
        </a:p>
      </dgm:t>
    </dgm:pt>
    <dgm:pt modelId="{731FE1CD-1810-4155-96B3-8E264370C506}">
      <dgm:prSet phldrT="[Text]" custT="1"/>
      <dgm:spPr/>
      <dgm:t>
        <a:bodyPr anchor="ctr"/>
        <a:lstStyle/>
        <a:p>
          <a:pPr marL="339725" indent="-222250"/>
          <a:r>
            <a:rPr lang="en-US" sz="1400" dirty="0" smtClean="0">
              <a:latin typeface="Candara" panose="020E0502030303020204" pitchFamily="34" charset="0"/>
            </a:rPr>
            <a:t>Literacy and educational achievement maps</a:t>
          </a:r>
          <a:endParaRPr lang="en-US" sz="1400" dirty="0">
            <a:latin typeface="Candara" panose="020E0502030303020204" pitchFamily="34" charset="0"/>
          </a:endParaRPr>
        </a:p>
      </dgm:t>
    </dgm:pt>
    <dgm:pt modelId="{3B715C84-F7AE-4000-B706-85E48C33F976}" type="parTrans" cxnId="{7668D44C-8ACA-4781-9B77-870CCA4FC0B5}">
      <dgm:prSet/>
      <dgm:spPr/>
      <dgm:t>
        <a:bodyPr/>
        <a:lstStyle/>
        <a:p>
          <a:endParaRPr lang="en-US"/>
        </a:p>
      </dgm:t>
    </dgm:pt>
    <dgm:pt modelId="{7458152A-7B24-4DEE-9CC9-E10F8DA5B9D7}" type="sibTrans" cxnId="{7668D44C-8ACA-4781-9B77-870CCA4FC0B5}">
      <dgm:prSet/>
      <dgm:spPr/>
      <dgm:t>
        <a:bodyPr/>
        <a:lstStyle/>
        <a:p>
          <a:endParaRPr lang="en-US"/>
        </a:p>
      </dgm:t>
    </dgm:pt>
    <dgm:pt modelId="{C4637491-0094-4E4D-9DC4-565A2BF5CA50}">
      <dgm:prSet phldrT="[Text]" custT="1"/>
      <dgm:spPr/>
      <dgm:t>
        <a:bodyPr anchor="ctr"/>
        <a:lstStyle/>
        <a:p>
          <a:pPr marL="339725" indent="-222250"/>
          <a:r>
            <a:rPr lang="en-US" sz="1400" dirty="0" smtClean="0">
              <a:latin typeface="Candara" panose="020E0502030303020204" pitchFamily="34" charset="0"/>
            </a:rPr>
            <a:t>Water and sanitation access maps</a:t>
          </a:r>
          <a:endParaRPr lang="en-US" sz="1400" dirty="0">
            <a:latin typeface="Candara" panose="020E0502030303020204" pitchFamily="34" charset="0"/>
          </a:endParaRPr>
        </a:p>
      </dgm:t>
    </dgm:pt>
    <dgm:pt modelId="{4B24A2BE-9403-4F67-9EA8-C1D6F69F3A65}" type="parTrans" cxnId="{4DB08A4F-DDA1-44DE-8885-765C9943605F}">
      <dgm:prSet/>
      <dgm:spPr/>
      <dgm:t>
        <a:bodyPr/>
        <a:lstStyle/>
        <a:p>
          <a:endParaRPr lang="en-US"/>
        </a:p>
      </dgm:t>
    </dgm:pt>
    <dgm:pt modelId="{2537D076-7B44-4064-AFB6-E365C0C04172}" type="sibTrans" cxnId="{4DB08A4F-DDA1-44DE-8885-765C9943605F}">
      <dgm:prSet/>
      <dgm:spPr/>
      <dgm:t>
        <a:bodyPr/>
        <a:lstStyle/>
        <a:p>
          <a:endParaRPr lang="en-US"/>
        </a:p>
      </dgm:t>
    </dgm:pt>
    <dgm:pt modelId="{1684C626-716A-4122-B7EC-3E5A8F714170}">
      <dgm:prSet phldrT="[Text]" custT="1"/>
      <dgm:spPr/>
      <dgm:t>
        <a:bodyPr anchor="ctr"/>
        <a:lstStyle/>
        <a:p>
          <a:pPr marL="341313" indent="-231775"/>
          <a:r>
            <a:rPr lang="en-US" sz="1400" dirty="0" smtClean="0">
              <a:latin typeface="Candara" panose="020E0502030303020204" pitchFamily="34" charset="0"/>
            </a:rPr>
            <a:t>Mobility maps</a:t>
          </a:r>
          <a:endParaRPr lang="en-US" sz="1400" dirty="0">
            <a:latin typeface="Candara" panose="020E0502030303020204" pitchFamily="34" charset="0"/>
          </a:endParaRPr>
        </a:p>
      </dgm:t>
    </dgm:pt>
    <dgm:pt modelId="{AE22E00D-A66B-499A-993F-A65DEDB4D4AC}" type="parTrans" cxnId="{7F195353-3FDF-48FC-9EA5-C9EA9F73A3AF}">
      <dgm:prSet/>
      <dgm:spPr/>
      <dgm:t>
        <a:bodyPr/>
        <a:lstStyle/>
        <a:p>
          <a:endParaRPr lang="en-US"/>
        </a:p>
      </dgm:t>
    </dgm:pt>
    <dgm:pt modelId="{178ECF12-4A75-4B41-AB46-F49EEB40DA7E}" type="sibTrans" cxnId="{7F195353-3FDF-48FC-9EA5-C9EA9F73A3AF}">
      <dgm:prSet/>
      <dgm:spPr/>
      <dgm:t>
        <a:bodyPr/>
        <a:lstStyle/>
        <a:p>
          <a:endParaRPr lang="en-US"/>
        </a:p>
      </dgm:t>
    </dgm:pt>
    <dgm:pt modelId="{D88F0F4D-B429-4C64-B7C8-EF5A8BB360DA}">
      <dgm:prSet phldrT="[Text]" custT="1"/>
      <dgm:spPr/>
      <dgm:t>
        <a:bodyPr anchor="ctr"/>
        <a:lstStyle/>
        <a:p>
          <a:pPr marL="341313" indent="-231775"/>
          <a:r>
            <a:rPr lang="en-US" sz="1400" dirty="0" smtClean="0">
              <a:latin typeface="Candara" panose="020E0502030303020204" pitchFamily="34" charset="0"/>
            </a:rPr>
            <a:t>Facilities inventories</a:t>
          </a:r>
          <a:endParaRPr lang="en-US" sz="1400" dirty="0">
            <a:latin typeface="Candara" panose="020E0502030303020204" pitchFamily="34" charset="0"/>
          </a:endParaRPr>
        </a:p>
      </dgm:t>
    </dgm:pt>
    <dgm:pt modelId="{C5808EA5-6044-45FE-8C18-394E0D4AE325}" type="parTrans" cxnId="{1B11A25F-384B-46DE-A891-A64DF1A20353}">
      <dgm:prSet/>
      <dgm:spPr/>
      <dgm:t>
        <a:bodyPr/>
        <a:lstStyle/>
        <a:p>
          <a:endParaRPr lang="en-US"/>
        </a:p>
      </dgm:t>
    </dgm:pt>
    <dgm:pt modelId="{9D519DC0-ADDC-4306-9222-C2B836A8411D}" type="sibTrans" cxnId="{1B11A25F-384B-46DE-A891-A64DF1A20353}">
      <dgm:prSet/>
      <dgm:spPr/>
      <dgm:t>
        <a:bodyPr/>
        <a:lstStyle/>
        <a:p>
          <a:endParaRPr lang="en-US"/>
        </a:p>
      </dgm:t>
    </dgm:pt>
    <dgm:pt modelId="{763A7F0B-63A6-314B-A009-9A5507D1D5A2}" type="pres">
      <dgm:prSet presAssocID="{4127D91A-E8C9-554C-80D1-97A663E8FC6A}" presName="Name0" presStyleCnt="0">
        <dgm:presLayoutVars>
          <dgm:dir/>
          <dgm:animLvl val="lvl"/>
          <dgm:resizeHandles/>
        </dgm:presLayoutVars>
      </dgm:prSet>
      <dgm:spPr/>
      <dgm:t>
        <a:bodyPr/>
        <a:lstStyle/>
        <a:p>
          <a:endParaRPr lang="en-US"/>
        </a:p>
      </dgm:t>
    </dgm:pt>
    <dgm:pt modelId="{51630FE0-E067-6A42-A7B5-0A8A85064A4D}" type="pres">
      <dgm:prSet presAssocID="{A9E3E179-1CF6-C245-A3B6-0613E0AE9D86}" presName="linNode" presStyleCnt="0"/>
      <dgm:spPr/>
      <dgm:t>
        <a:bodyPr/>
        <a:lstStyle/>
        <a:p>
          <a:endParaRPr lang="en-US"/>
        </a:p>
      </dgm:t>
    </dgm:pt>
    <dgm:pt modelId="{CA56766B-2901-3049-B9C5-860E5804355A}" type="pres">
      <dgm:prSet presAssocID="{A9E3E179-1CF6-C245-A3B6-0613E0AE9D86}" presName="parentShp" presStyleLbl="node1" presStyleIdx="0" presStyleCnt="6" custScaleX="79689">
        <dgm:presLayoutVars>
          <dgm:bulletEnabled val="1"/>
        </dgm:presLayoutVars>
      </dgm:prSet>
      <dgm:spPr/>
      <dgm:t>
        <a:bodyPr/>
        <a:lstStyle/>
        <a:p>
          <a:endParaRPr lang="en-US"/>
        </a:p>
      </dgm:t>
    </dgm:pt>
    <dgm:pt modelId="{11EC766E-21D0-F648-A3BE-6DDA6F4FD460}" type="pres">
      <dgm:prSet presAssocID="{A9E3E179-1CF6-C245-A3B6-0613E0AE9D86}" presName="childShp" presStyleLbl="bgAccFollowNode1" presStyleIdx="0" presStyleCnt="6" custScaleX="86621" custLinFactNeighborX="620">
        <dgm:presLayoutVars>
          <dgm:bulletEnabled val="1"/>
        </dgm:presLayoutVars>
      </dgm:prSet>
      <dgm:spPr/>
      <dgm:t>
        <a:bodyPr/>
        <a:lstStyle/>
        <a:p>
          <a:endParaRPr lang="en-US"/>
        </a:p>
      </dgm:t>
    </dgm:pt>
    <dgm:pt modelId="{71B26E3C-72EC-3046-808B-1887608C3D68}" type="pres">
      <dgm:prSet presAssocID="{831C0F8E-31A9-1D46-B4DA-6A19E3A3D779}" presName="spacing" presStyleCnt="0"/>
      <dgm:spPr/>
      <dgm:t>
        <a:bodyPr/>
        <a:lstStyle/>
        <a:p>
          <a:endParaRPr lang="en-US"/>
        </a:p>
      </dgm:t>
    </dgm:pt>
    <dgm:pt modelId="{8B7D0B3B-A051-3B4F-BB97-27DDD63614B9}" type="pres">
      <dgm:prSet presAssocID="{E3A53D8A-D55C-644A-A75F-CEA3D7FB3646}" presName="linNode" presStyleCnt="0"/>
      <dgm:spPr/>
      <dgm:t>
        <a:bodyPr/>
        <a:lstStyle/>
        <a:p>
          <a:endParaRPr lang="en-US"/>
        </a:p>
      </dgm:t>
    </dgm:pt>
    <dgm:pt modelId="{0B05ED42-5A51-6D42-89E3-CC3E4A79B652}" type="pres">
      <dgm:prSet presAssocID="{E3A53D8A-D55C-644A-A75F-CEA3D7FB3646}" presName="parentShp" presStyleLbl="node1" presStyleIdx="1" presStyleCnt="6" custScaleX="79689">
        <dgm:presLayoutVars>
          <dgm:bulletEnabled val="1"/>
        </dgm:presLayoutVars>
      </dgm:prSet>
      <dgm:spPr/>
      <dgm:t>
        <a:bodyPr/>
        <a:lstStyle/>
        <a:p>
          <a:endParaRPr lang="en-US"/>
        </a:p>
      </dgm:t>
    </dgm:pt>
    <dgm:pt modelId="{D8BEF50C-3388-DF44-AE95-D4E63D825F86}" type="pres">
      <dgm:prSet presAssocID="{E3A53D8A-D55C-644A-A75F-CEA3D7FB3646}" presName="childShp" presStyleLbl="bgAccFollowNode1" presStyleIdx="1" presStyleCnt="6" custScaleX="86621" custLinFactNeighborX="620">
        <dgm:presLayoutVars>
          <dgm:bulletEnabled val="1"/>
        </dgm:presLayoutVars>
      </dgm:prSet>
      <dgm:spPr/>
      <dgm:t>
        <a:bodyPr/>
        <a:lstStyle/>
        <a:p>
          <a:endParaRPr lang="en-US"/>
        </a:p>
      </dgm:t>
    </dgm:pt>
    <dgm:pt modelId="{17260790-73D0-2946-927D-992E474D83D2}" type="pres">
      <dgm:prSet presAssocID="{6CEBBDCB-5E5C-8840-964E-A10457DF6299}" presName="spacing" presStyleCnt="0"/>
      <dgm:spPr/>
      <dgm:t>
        <a:bodyPr/>
        <a:lstStyle/>
        <a:p>
          <a:endParaRPr lang="en-US"/>
        </a:p>
      </dgm:t>
    </dgm:pt>
    <dgm:pt modelId="{CB06CB97-AB00-8047-9BD4-4DEBC4D72DC5}" type="pres">
      <dgm:prSet presAssocID="{18F7C84E-5B8A-904A-913A-E3C74C3A56DE}" presName="linNode" presStyleCnt="0"/>
      <dgm:spPr/>
      <dgm:t>
        <a:bodyPr/>
        <a:lstStyle/>
        <a:p>
          <a:endParaRPr lang="en-US"/>
        </a:p>
      </dgm:t>
    </dgm:pt>
    <dgm:pt modelId="{535BB9BB-E919-A34D-AC8D-7B268B5294E4}" type="pres">
      <dgm:prSet presAssocID="{18F7C84E-5B8A-904A-913A-E3C74C3A56DE}" presName="parentShp" presStyleLbl="node1" presStyleIdx="2" presStyleCnt="6" custScaleX="79689" custLinFactNeighborY="26">
        <dgm:presLayoutVars>
          <dgm:bulletEnabled val="1"/>
        </dgm:presLayoutVars>
      </dgm:prSet>
      <dgm:spPr/>
      <dgm:t>
        <a:bodyPr/>
        <a:lstStyle/>
        <a:p>
          <a:endParaRPr lang="en-US"/>
        </a:p>
      </dgm:t>
    </dgm:pt>
    <dgm:pt modelId="{2606D4B6-7C50-2747-BCE3-E6B979A6ECBF}" type="pres">
      <dgm:prSet presAssocID="{18F7C84E-5B8A-904A-913A-E3C74C3A56DE}" presName="childShp" presStyleLbl="bgAccFollowNode1" presStyleIdx="2" presStyleCnt="6" custScaleX="86621" custLinFactNeighborX="620">
        <dgm:presLayoutVars>
          <dgm:bulletEnabled val="1"/>
        </dgm:presLayoutVars>
      </dgm:prSet>
      <dgm:spPr/>
      <dgm:t>
        <a:bodyPr/>
        <a:lstStyle/>
        <a:p>
          <a:endParaRPr lang="en-US"/>
        </a:p>
      </dgm:t>
    </dgm:pt>
    <dgm:pt modelId="{3CCB80B7-3136-2543-911B-A27BEA829DCC}" type="pres">
      <dgm:prSet presAssocID="{343DD243-C744-E14F-9000-AE6C97ED21B6}" presName="spacing" presStyleCnt="0"/>
      <dgm:spPr/>
      <dgm:t>
        <a:bodyPr/>
        <a:lstStyle/>
        <a:p>
          <a:endParaRPr lang="en-US"/>
        </a:p>
      </dgm:t>
    </dgm:pt>
    <dgm:pt modelId="{95C8C83D-6829-BD4C-8C9A-D96D818C00C0}" type="pres">
      <dgm:prSet presAssocID="{9B1165BD-0723-CE45-8AB0-B0FF8EF43F9A}" presName="linNode" presStyleCnt="0"/>
      <dgm:spPr/>
      <dgm:t>
        <a:bodyPr/>
        <a:lstStyle/>
        <a:p>
          <a:endParaRPr lang="en-US"/>
        </a:p>
      </dgm:t>
    </dgm:pt>
    <dgm:pt modelId="{4D66B2CF-29B2-5F47-8967-EF4330B8148A}" type="pres">
      <dgm:prSet presAssocID="{9B1165BD-0723-CE45-8AB0-B0FF8EF43F9A}" presName="parentShp" presStyleLbl="node1" presStyleIdx="3" presStyleCnt="6" custScaleX="79689">
        <dgm:presLayoutVars>
          <dgm:bulletEnabled val="1"/>
        </dgm:presLayoutVars>
      </dgm:prSet>
      <dgm:spPr/>
      <dgm:t>
        <a:bodyPr/>
        <a:lstStyle/>
        <a:p>
          <a:endParaRPr lang="en-US"/>
        </a:p>
      </dgm:t>
    </dgm:pt>
    <dgm:pt modelId="{6FB72DED-1976-2147-93FC-4A2CD2E6C890}" type="pres">
      <dgm:prSet presAssocID="{9B1165BD-0723-CE45-8AB0-B0FF8EF43F9A}" presName="childShp" presStyleLbl="bgAccFollowNode1" presStyleIdx="3" presStyleCnt="6" custScaleX="86621" custLinFactNeighborX="620">
        <dgm:presLayoutVars>
          <dgm:bulletEnabled val="1"/>
        </dgm:presLayoutVars>
      </dgm:prSet>
      <dgm:spPr/>
      <dgm:t>
        <a:bodyPr/>
        <a:lstStyle/>
        <a:p>
          <a:endParaRPr lang="en-US"/>
        </a:p>
      </dgm:t>
    </dgm:pt>
    <dgm:pt modelId="{2FA82276-248D-ED41-A732-5CFABDB97C35}" type="pres">
      <dgm:prSet presAssocID="{C7727489-10D4-2842-B8FB-689E4EA23423}" presName="spacing" presStyleCnt="0"/>
      <dgm:spPr/>
      <dgm:t>
        <a:bodyPr/>
        <a:lstStyle/>
        <a:p>
          <a:endParaRPr lang="en-US"/>
        </a:p>
      </dgm:t>
    </dgm:pt>
    <dgm:pt modelId="{CFBBBB26-EB25-B243-8BD2-1F93F96BD4C1}" type="pres">
      <dgm:prSet presAssocID="{DF5122F1-3F06-4A4B-81D3-1E9CD5C29FEE}" presName="linNode" presStyleCnt="0"/>
      <dgm:spPr/>
      <dgm:t>
        <a:bodyPr/>
        <a:lstStyle/>
        <a:p>
          <a:endParaRPr lang="en-US"/>
        </a:p>
      </dgm:t>
    </dgm:pt>
    <dgm:pt modelId="{8D206CB0-23DD-984E-9446-931E0B289191}" type="pres">
      <dgm:prSet presAssocID="{DF5122F1-3F06-4A4B-81D3-1E9CD5C29FEE}" presName="parentShp" presStyleLbl="node1" presStyleIdx="4" presStyleCnt="6" custScaleX="79689">
        <dgm:presLayoutVars>
          <dgm:bulletEnabled val="1"/>
        </dgm:presLayoutVars>
      </dgm:prSet>
      <dgm:spPr/>
      <dgm:t>
        <a:bodyPr/>
        <a:lstStyle/>
        <a:p>
          <a:endParaRPr lang="en-US"/>
        </a:p>
      </dgm:t>
    </dgm:pt>
    <dgm:pt modelId="{2CDC3E86-E963-0845-938F-19AE88A79E25}" type="pres">
      <dgm:prSet presAssocID="{DF5122F1-3F06-4A4B-81D3-1E9CD5C29FEE}" presName="childShp" presStyleLbl="bgAccFollowNode1" presStyleIdx="4" presStyleCnt="6" custScaleX="86621" custLinFactNeighborX="620">
        <dgm:presLayoutVars>
          <dgm:bulletEnabled val="1"/>
        </dgm:presLayoutVars>
      </dgm:prSet>
      <dgm:spPr/>
      <dgm:t>
        <a:bodyPr/>
        <a:lstStyle/>
        <a:p>
          <a:endParaRPr lang="en-US"/>
        </a:p>
      </dgm:t>
    </dgm:pt>
    <dgm:pt modelId="{F762E3DE-C45B-6D4E-944E-24DDCB4D3F16}" type="pres">
      <dgm:prSet presAssocID="{DBB8FE4F-68C4-E94A-B838-579999BFD745}" presName="spacing" presStyleCnt="0"/>
      <dgm:spPr/>
      <dgm:t>
        <a:bodyPr/>
        <a:lstStyle/>
        <a:p>
          <a:endParaRPr lang="en-US"/>
        </a:p>
      </dgm:t>
    </dgm:pt>
    <dgm:pt modelId="{45955B5F-DB52-9E40-8CAB-962EA292A028}" type="pres">
      <dgm:prSet presAssocID="{87215395-08C2-694D-B12F-A727755AD540}" presName="linNode" presStyleCnt="0"/>
      <dgm:spPr/>
      <dgm:t>
        <a:bodyPr/>
        <a:lstStyle/>
        <a:p>
          <a:endParaRPr lang="en-US"/>
        </a:p>
      </dgm:t>
    </dgm:pt>
    <dgm:pt modelId="{2689A6B6-08CC-D046-9FC7-410E04EB8FA4}" type="pres">
      <dgm:prSet presAssocID="{87215395-08C2-694D-B12F-A727755AD540}" presName="parentShp" presStyleLbl="node1" presStyleIdx="5" presStyleCnt="6" custScaleX="79689">
        <dgm:presLayoutVars>
          <dgm:bulletEnabled val="1"/>
        </dgm:presLayoutVars>
      </dgm:prSet>
      <dgm:spPr/>
      <dgm:t>
        <a:bodyPr/>
        <a:lstStyle/>
        <a:p>
          <a:endParaRPr lang="en-US"/>
        </a:p>
      </dgm:t>
    </dgm:pt>
    <dgm:pt modelId="{7432B4F1-9DFB-D145-B71E-15A80AFFAD0F}" type="pres">
      <dgm:prSet presAssocID="{87215395-08C2-694D-B12F-A727755AD540}" presName="childShp" presStyleLbl="bgAccFollowNode1" presStyleIdx="5" presStyleCnt="6" custScaleX="86621" custLinFactNeighborX="620">
        <dgm:presLayoutVars>
          <dgm:bulletEnabled val="1"/>
        </dgm:presLayoutVars>
      </dgm:prSet>
      <dgm:spPr/>
      <dgm:t>
        <a:bodyPr/>
        <a:lstStyle/>
        <a:p>
          <a:endParaRPr lang="en-US"/>
        </a:p>
      </dgm:t>
    </dgm:pt>
  </dgm:ptLst>
  <dgm:cxnLst>
    <dgm:cxn modelId="{4DB08A4F-DDA1-44DE-8885-765C9943605F}" srcId="{DF5122F1-3F06-4A4B-81D3-1E9CD5C29FEE}" destId="{C4637491-0094-4E4D-9DC4-565A2BF5CA50}" srcOrd="1" destOrd="0" parTransId="{4B24A2BE-9403-4F67-9EA8-C1D6F69F3A65}" sibTransId="{2537D076-7B44-4064-AFB6-E365C0C04172}"/>
    <dgm:cxn modelId="{21E93E68-5362-604B-A330-49B93248D869}" srcId="{4127D91A-E8C9-554C-80D1-97A663E8FC6A}" destId="{A9E3E179-1CF6-C245-A3B6-0613E0AE9D86}" srcOrd="0" destOrd="0" parTransId="{EF88E1C9-474A-014B-9678-29F7E2E1CA92}" sibTransId="{831C0F8E-31A9-1D46-B4DA-6A19E3A3D779}"/>
    <dgm:cxn modelId="{C2C23E29-FD06-8A4F-9CA3-62931B1260F5}" srcId="{4127D91A-E8C9-554C-80D1-97A663E8FC6A}" destId="{E3A53D8A-D55C-644A-A75F-CEA3D7FB3646}" srcOrd="1" destOrd="0" parTransId="{5A2E2836-0979-FA48-B3B5-51CCF93EEBDE}" sibTransId="{6CEBBDCB-5E5C-8840-964E-A10457DF6299}"/>
    <dgm:cxn modelId="{B676E344-3A06-49CC-8BC2-B211B89C669D}" type="presOf" srcId="{7035FA13-C87C-D344-A888-3016DB6FD5C2}" destId="{7432B4F1-9DFB-D145-B71E-15A80AFFAD0F}" srcOrd="0" destOrd="0" presId="urn:microsoft.com/office/officeart/2005/8/layout/vList6"/>
    <dgm:cxn modelId="{5BF488DF-4934-4628-9CFF-976216C8B91A}" type="presOf" srcId="{09D29BF4-DB60-E643-9CC8-131F4390ED04}" destId="{D8BEF50C-3388-DF44-AE95-D4E63D825F86}" srcOrd="0" destOrd="0" presId="urn:microsoft.com/office/officeart/2005/8/layout/vList6"/>
    <dgm:cxn modelId="{9743F214-7E11-45AF-AE15-ABEEDFACA093}" type="presOf" srcId="{AF90BE38-5F40-4F3A-A770-E372DFEEC1A8}" destId="{D8BEF50C-3388-DF44-AE95-D4E63D825F86}" srcOrd="0" destOrd="1" presId="urn:microsoft.com/office/officeart/2005/8/layout/vList6"/>
    <dgm:cxn modelId="{C8C9CC9F-64A1-0D41-8F6F-A6A97FC8B394}" srcId="{4127D91A-E8C9-554C-80D1-97A663E8FC6A}" destId="{18F7C84E-5B8A-904A-913A-E3C74C3A56DE}" srcOrd="2" destOrd="0" parTransId="{86C6E117-AADA-2044-9140-ABA407EBDD69}" sibTransId="{343DD243-C744-E14F-9000-AE6C97ED21B6}"/>
    <dgm:cxn modelId="{55267C08-1F7C-4699-879D-9C6967FC6ACD}" type="presOf" srcId="{87215395-08C2-694D-B12F-A727755AD540}" destId="{2689A6B6-08CC-D046-9FC7-410E04EB8FA4}" srcOrd="0" destOrd="0" presId="urn:microsoft.com/office/officeart/2005/8/layout/vList6"/>
    <dgm:cxn modelId="{7668D44C-8ACA-4781-9B77-870CCA4FC0B5}" srcId="{9B1165BD-0723-CE45-8AB0-B0FF8EF43F9A}" destId="{731FE1CD-1810-4155-96B3-8E264370C506}" srcOrd="1" destOrd="0" parTransId="{3B715C84-F7AE-4000-B706-85E48C33F976}" sibTransId="{7458152A-7B24-4DEE-9CC9-E10F8DA5B9D7}"/>
    <dgm:cxn modelId="{9BA83B13-E032-43CB-A605-A5C45EF390AE}" type="presOf" srcId="{A9E3E179-1CF6-C245-A3B6-0613E0AE9D86}" destId="{CA56766B-2901-3049-B9C5-860E5804355A}" srcOrd="0" destOrd="0" presId="urn:microsoft.com/office/officeart/2005/8/layout/vList6"/>
    <dgm:cxn modelId="{FCB0A8D5-BCB7-49FB-B352-469F21ED3786}" type="presOf" srcId="{1684C626-716A-4122-B7EC-3E5A8F714170}" destId="{7432B4F1-9DFB-D145-B71E-15A80AFFAD0F}" srcOrd="0" destOrd="1" presId="urn:microsoft.com/office/officeart/2005/8/layout/vList6"/>
    <dgm:cxn modelId="{278DCDDD-6917-4247-A595-0A8B44169842}" srcId="{DF5122F1-3F06-4A4B-81D3-1E9CD5C29FEE}" destId="{DB2D15F0-CF66-7045-A449-0AD8B854146E}" srcOrd="0" destOrd="0" parTransId="{6B35BDE6-5ABA-DB47-AD77-67F251B45E76}" sibTransId="{4FD65102-6F98-CC47-B7A3-F5D0508A55A3}"/>
    <dgm:cxn modelId="{FD7204EC-15F1-B448-945B-3BC998100B68}" srcId="{4127D91A-E8C9-554C-80D1-97A663E8FC6A}" destId="{87215395-08C2-694D-B12F-A727755AD540}" srcOrd="5" destOrd="0" parTransId="{4CBB86FA-6287-0745-B842-DAD343E1F20B}" sibTransId="{34A0AFF9-64BA-4B4D-8B6D-262785B99A43}"/>
    <dgm:cxn modelId="{695E027A-5035-4E5F-8F46-F67F302D0B69}" type="presOf" srcId="{731FE1CD-1810-4155-96B3-8E264370C506}" destId="{6FB72DED-1976-2147-93FC-4A2CD2E6C890}" srcOrd="0" destOrd="1" presId="urn:microsoft.com/office/officeart/2005/8/layout/vList6"/>
    <dgm:cxn modelId="{AE5C9184-290D-8044-A199-1C994190B057}" srcId="{9B1165BD-0723-CE45-8AB0-B0FF8EF43F9A}" destId="{943E7838-B74A-AA45-A64B-E67A2F43A9B2}" srcOrd="0" destOrd="0" parTransId="{7B9F781D-EE29-6A4E-8791-B32189980A21}" sibTransId="{7C00626B-6235-4B4C-9E0E-0EB4D3BDBF55}"/>
    <dgm:cxn modelId="{5C4CDCAE-9DA3-47A7-9837-60CA65595300}" type="presOf" srcId="{3106C8BE-C049-B043-8AD6-4E220DBD3476}" destId="{11EC766E-21D0-F648-A3BE-6DDA6F4FD460}" srcOrd="0" destOrd="0" presId="urn:microsoft.com/office/officeart/2005/8/layout/vList6"/>
    <dgm:cxn modelId="{D7EC5C9B-8E96-4FB9-AF74-D47BC4318480}" type="presOf" srcId="{4127D91A-E8C9-554C-80D1-97A663E8FC6A}" destId="{763A7F0B-63A6-314B-A009-9A5507D1D5A2}" srcOrd="0" destOrd="0" presId="urn:microsoft.com/office/officeart/2005/8/layout/vList6"/>
    <dgm:cxn modelId="{18F6947F-BA48-4294-B2A3-E44164D0B999}" type="presOf" srcId="{4C9B5F8F-6373-B24E-AD15-0132C4AE11C7}" destId="{2606D4B6-7C50-2747-BCE3-E6B979A6ECBF}" srcOrd="0" destOrd="0" presId="urn:microsoft.com/office/officeart/2005/8/layout/vList6"/>
    <dgm:cxn modelId="{7F195353-3FDF-48FC-9EA5-C9EA9F73A3AF}" srcId="{87215395-08C2-694D-B12F-A727755AD540}" destId="{1684C626-716A-4122-B7EC-3E5A8F714170}" srcOrd="1" destOrd="0" parTransId="{AE22E00D-A66B-499A-993F-A65DEDB4D4AC}" sibTransId="{178ECF12-4A75-4B41-AB46-F49EEB40DA7E}"/>
    <dgm:cxn modelId="{44F0B312-9E73-4C58-A873-B2F92875BAA9}" type="presOf" srcId="{6BC6EFA3-A071-45CA-ACBA-51F7A75A0DCF}" destId="{2606D4B6-7C50-2747-BCE3-E6B979A6ECBF}" srcOrd="0" destOrd="1" presId="urn:microsoft.com/office/officeart/2005/8/layout/vList6"/>
    <dgm:cxn modelId="{201F2D02-BE9F-784F-8316-4755C9C7C50B}" srcId="{4127D91A-E8C9-554C-80D1-97A663E8FC6A}" destId="{9B1165BD-0723-CE45-8AB0-B0FF8EF43F9A}" srcOrd="3" destOrd="0" parTransId="{D4591345-E698-7840-85D0-21F662813CC6}" sibTransId="{C7727489-10D4-2842-B8FB-689E4EA23423}"/>
    <dgm:cxn modelId="{57787614-8FC1-9F41-BAE0-F044EDEC0E0E}" srcId="{4127D91A-E8C9-554C-80D1-97A663E8FC6A}" destId="{DF5122F1-3F06-4A4B-81D3-1E9CD5C29FEE}" srcOrd="4" destOrd="0" parTransId="{7F36D567-7E2A-5F4A-91EA-52EC2C32AC84}" sibTransId="{DBB8FE4F-68C4-E94A-B838-579999BFD745}"/>
    <dgm:cxn modelId="{0D853C6A-22CC-4A7C-A1FC-7ADCB875CA04}" type="presOf" srcId="{943E7838-B74A-AA45-A64B-E67A2F43A9B2}" destId="{6FB72DED-1976-2147-93FC-4A2CD2E6C890}" srcOrd="0" destOrd="0" presId="urn:microsoft.com/office/officeart/2005/8/layout/vList6"/>
    <dgm:cxn modelId="{8D4679FF-658A-4618-98B2-01913B96174A}" type="presOf" srcId="{9B1165BD-0723-CE45-8AB0-B0FF8EF43F9A}" destId="{4D66B2CF-29B2-5F47-8967-EF4330B8148A}" srcOrd="0" destOrd="0" presId="urn:microsoft.com/office/officeart/2005/8/layout/vList6"/>
    <dgm:cxn modelId="{50840B56-FB01-4904-BC83-72EBCEA01F8D}" type="presOf" srcId="{18F7C84E-5B8A-904A-913A-E3C74C3A56DE}" destId="{535BB9BB-E919-A34D-AC8D-7B268B5294E4}" srcOrd="0" destOrd="0" presId="urn:microsoft.com/office/officeart/2005/8/layout/vList6"/>
    <dgm:cxn modelId="{B4A62C95-038F-4394-8C37-E1ACC8DBFD58}" srcId="{E3A53D8A-D55C-644A-A75F-CEA3D7FB3646}" destId="{AF90BE38-5F40-4F3A-A770-E372DFEEC1A8}" srcOrd="1" destOrd="0" parTransId="{DD841065-434A-443B-AD8C-D0133466CDEF}" sibTransId="{E0CC099B-9183-446A-B3B8-A92DB3DAF6D0}"/>
    <dgm:cxn modelId="{7F653FF9-59AF-4FD1-A5A6-A4AC85D2A1E9}" srcId="{18F7C84E-5B8A-904A-913A-E3C74C3A56DE}" destId="{6BC6EFA3-A071-45CA-ACBA-51F7A75A0DCF}" srcOrd="1" destOrd="0" parTransId="{BDF88B0D-910C-4939-8BC2-9DB8958435F6}" sibTransId="{3E920B3D-FF52-4371-A854-E065774753E7}"/>
    <dgm:cxn modelId="{F3D4046F-E86B-40FC-B990-AD8B85F3F4E3}" srcId="{A9E3E179-1CF6-C245-A3B6-0613E0AE9D86}" destId="{B5DF7B13-1010-48AF-8943-C959FF4999FF}" srcOrd="1" destOrd="0" parTransId="{71F0DE24-A547-4E4C-96B6-3B0897F0DEB2}" sibTransId="{260B2930-0AAE-4AFF-A6BB-88AEF3B96EEC}"/>
    <dgm:cxn modelId="{227F59C7-F4FA-4C88-B846-F6D8CA1A535E}" type="presOf" srcId="{D88F0F4D-B429-4C64-B7C8-EF5A8BB360DA}" destId="{7432B4F1-9DFB-D145-B71E-15A80AFFAD0F}" srcOrd="0" destOrd="2" presId="urn:microsoft.com/office/officeart/2005/8/layout/vList6"/>
    <dgm:cxn modelId="{2E4A9D5D-D5B5-4CAE-9E8B-2A9F8FA4A37F}" type="presOf" srcId="{C4637491-0094-4E4D-9DC4-565A2BF5CA50}" destId="{2CDC3E86-E963-0845-938F-19AE88A79E25}" srcOrd="0" destOrd="1" presId="urn:microsoft.com/office/officeart/2005/8/layout/vList6"/>
    <dgm:cxn modelId="{1B11A25F-384B-46DE-A891-A64DF1A20353}" srcId="{87215395-08C2-694D-B12F-A727755AD540}" destId="{D88F0F4D-B429-4C64-B7C8-EF5A8BB360DA}" srcOrd="2" destOrd="0" parTransId="{C5808EA5-6044-45FE-8C18-394E0D4AE325}" sibTransId="{9D519DC0-ADDC-4306-9222-C2B836A8411D}"/>
    <dgm:cxn modelId="{7359426D-1784-4FF6-AF72-F28A46C93DC6}" type="presOf" srcId="{DF5122F1-3F06-4A4B-81D3-1E9CD5C29FEE}" destId="{8D206CB0-23DD-984E-9446-931E0B289191}" srcOrd="0" destOrd="0" presId="urn:microsoft.com/office/officeart/2005/8/layout/vList6"/>
    <dgm:cxn modelId="{8B128935-2CBE-B04F-BC19-C55BDC271478}" srcId="{A9E3E179-1CF6-C245-A3B6-0613E0AE9D86}" destId="{3106C8BE-C049-B043-8AD6-4E220DBD3476}" srcOrd="0" destOrd="0" parTransId="{F897015D-9D2D-5045-B57A-C875CB42A63A}" sibTransId="{6AC4B1B2-F108-0A43-AFA3-F49F792405EA}"/>
    <dgm:cxn modelId="{149CC983-6FE5-4F76-BACC-CAEDC2D87523}" type="presOf" srcId="{DB2D15F0-CF66-7045-A449-0AD8B854146E}" destId="{2CDC3E86-E963-0845-938F-19AE88A79E25}" srcOrd="0" destOrd="0" presId="urn:microsoft.com/office/officeart/2005/8/layout/vList6"/>
    <dgm:cxn modelId="{0984FA33-684B-48C5-9846-D1BB7A364A75}" type="presOf" srcId="{E3A53D8A-D55C-644A-A75F-CEA3D7FB3646}" destId="{0B05ED42-5A51-6D42-89E3-CC3E4A79B652}" srcOrd="0" destOrd="0" presId="urn:microsoft.com/office/officeart/2005/8/layout/vList6"/>
    <dgm:cxn modelId="{56CF6CE6-5E63-4083-B85C-33DC43815371}" type="presOf" srcId="{B5DF7B13-1010-48AF-8943-C959FF4999FF}" destId="{11EC766E-21D0-F648-A3BE-6DDA6F4FD460}" srcOrd="0" destOrd="1" presId="urn:microsoft.com/office/officeart/2005/8/layout/vList6"/>
    <dgm:cxn modelId="{67DB8BB0-9827-A449-99FC-F6BBB3AD6719}" srcId="{E3A53D8A-D55C-644A-A75F-CEA3D7FB3646}" destId="{09D29BF4-DB60-E643-9CC8-131F4390ED04}" srcOrd="0" destOrd="0" parTransId="{8996E9C6-48FF-7E46-9322-80A455E4D4D9}" sibTransId="{66D72B65-6D96-3941-9466-99239E350D15}"/>
    <dgm:cxn modelId="{443FD84C-70EA-3246-AD1A-0FD12DF8DB44}" srcId="{18F7C84E-5B8A-904A-913A-E3C74C3A56DE}" destId="{4C9B5F8F-6373-B24E-AD15-0132C4AE11C7}" srcOrd="0" destOrd="0" parTransId="{33DF353E-4C5B-3441-AAC1-20D0DBDAB1F9}" sibTransId="{45780283-9C9E-A942-A4C0-7E107FE1DA75}"/>
    <dgm:cxn modelId="{A9B57D49-92F4-4945-AB8C-B71B21D14284}" srcId="{87215395-08C2-694D-B12F-A727755AD540}" destId="{7035FA13-C87C-D344-A888-3016DB6FD5C2}" srcOrd="0" destOrd="0" parTransId="{95A39D0D-C2D2-8148-A0AE-952FE88D2F95}" sibTransId="{2DF5DD71-8824-8644-8F1E-3DAD3E7D10C5}"/>
    <dgm:cxn modelId="{66C51E9A-AF9B-40E8-B11F-E75D827D96E0}" type="presParOf" srcId="{763A7F0B-63A6-314B-A009-9A5507D1D5A2}" destId="{51630FE0-E067-6A42-A7B5-0A8A85064A4D}" srcOrd="0" destOrd="0" presId="urn:microsoft.com/office/officeart/2005/8/layout/vList6"/>
    <dgm:cxn modelId="{AD7A5CAA-101F-4154-81CF-AC98511A9046}" type="presParOf" srcId="{51630FE0-E067-6A42-A7B5-0A8A85064A4D}" destId="{CA56766B-2901-3049-B9C5-860E5804355A}" srcOrd="0" destOrd="0" presId="urn:microsoft.com/office/officeart/2005/8/layout/vList6"/>
    <dgm:cxn modelId="{5EB6F0B1-B365-4C99-AB76-8CD1F0EEEB44}" type="presParOf" srcId="{51630FE0-E067-6A42-A7B5-0A8A85064A4D}" destId="{11EC766E-21D0-F648-A3BE-6DDA6F4FD460}" srcOrd="1" destOrd="0" presId="urn:microsoft.com/office/officeart/2005/8/layout/vList6"/>
    <dgm:cxn modelId="{A6CCC8D0-8CCB-4241-8A7C-8834555ADF48}" type="presParOf" srcId="{763A7F0B-63A6-314B-A009-9A5507D1D5A2}" destId="{71B26E3C-72EC-3046-808B-1887608C3D68}" srcOrd="1" destOrd="0" presId="urn:microsoft.com/office/officeart/2005/8/layout/vList6"/>
    <dgm:cxn modelId="{76591CB9-2A87-443B-B5EC-73619980711B}" type="presParOf" srcId="{763A7F0B-63A6-314B-A009-9A5507D1D5A2}" destId="{8B7D0B3B-A051-3B4F-BB97-27DDD63614B9}" srcOrd="2" destOrd="0" presId="urn:microsoft.com/office/officeart/2005/8/layout/vList6"/>
    <dgm:cxn modelId="{726CF9E3-606D-4933-A4E5-47717387BFC7}" type="presParOf" srcId="{8B7D0B3B-A051-3B4F-BB97-27DDD63614B9}" destId="{0B05ED42-5A51-6D42-89E3-CC3E4A79B652}" srcOrd="0" destOrd="0" presId="urn:microsoft.com/office/officeart/2005/8/layout/vList6"/>
    <dgm:cxn modelId="{24D5852C-9ED8-4464-BD49-02791F411C5B}" type="presParOf" srcId="{8B7D0B3B-A051-3B4F-BB97-27DDD63614B9}" destId="{D8BEF50C-3388-DF44-AE95-D4E63D825F86}" srcOrd="1" destOrd="0" presId="urn:microsoft.com/office/officeart/2005/8/layout/vList6"/>
    <dgm:cxn modelId="{6360B19F-8166-4156-BCF1-1515BBA47417}" type="presParOf" srcId="{763A7F0B-63A6-314B-A009-9A5507D1D5A2}" destId="{17260790-73D0-2946-927D-992E474D83D2}" srcOrd="3" destOrd="0" presId="urn:microsoft.com/office/officeart/2005/8/layout/vList6"/>
    <dgm:cxn modelId="{024D4E0E-6638-4C9A-9B55-9D430CF5ED3C}" type="presParOf" srcId="{763A7F0B-63A6-314B-A009-9A5507D1D5A2}" destId="{CB06CB97-AB00-8047-9BD4-4DEBC4D72DC5}" srcOrd="4" destOrd="0" presId="urn:microsoft.com/office/officeart/2005/8/layout/vList6"/>
    <dgm:cxn modelId="{019DCC94-BD08-4954-9369-54491C2A099B}" type="presParOf" srcId="{CB06CB97-AB00-8047-9BD4-4DEBC4D72DC5}" destId="{535BB9BB-E919-A34D-AC8D-7B268B5294E4}" srcOrd="0" destOrd="0" presId="urn:microsoft.com/office/officeart/2005/8/layout/vList6"/>
    <dgm:cxn modelId="{652F6968-8EB1-4278-84B8-8D2D5593C0C0}" type="presParOf" srcId="{CB06CB97-AB00-8047-9BD4-4DEBC4D72DC5}" destId="{2606D4B6-7C50-2747-BCE3-E6B979A6ECBF}" srcOrd="1" destOrd="0" presId="urn:microsoft.com/office/officeart/2005/8/layout/vList6"/>
    <dgm:cxn modelId="{F21A1CD8-DC6C-4280-8B6C-611EEFA7329E}" type="presParOf" srcId="{763A7F0B-63A6-314B-A009-9A5507D1D5A2}" destId="{3CCB80B7-3136-2543-911B-A27BEA829DCC}" srcOrd="5" destOrd="0" presId="urn:microsoft.com/office/officeart/2005/8/layout/vList6"/>
    <dgm:cxn modelId="{5AC4EFEC-48D8-4E4B-BDD8-65D6AAD2B347}" type="presParOf" srcId="{763A7F0B-63A6-314B-A009-9A5507D1D5A2}" destId="{95C8C83D-6829-BD4C-8C9A-D96D818C00C0}" srcOrd="6" destOrd="0" presId="urn:microsoft.com/office/officeart/2005/8/layout/vList6"/>
    <dgm:cxn modelId="{E37E9B3E-EE40-4A7C-8E4F-26D14DB75FDB}" type="presParOf" srcId="{95C8C83D-6829-BD4C-8C9A-D96D818C00C0}" destId="{4D66B2CF-29B2-5F47-8967-EF4330B8148A}" srcOrd="0" destOrd="0" presId="urn:microsoft.com/office/officeart/2005/8/layout/vList6"/>
    <dgm:cxn modelId="{D8C09EA7-63D5-4B07-A8A2-BBD6ABE64269}" type="presParOf" srcId="{95C8C83D-6829-BD4C-8C9A-D96D818C00C0}" destId="{6FB72DED-1976-2147-93FC-4A2CD2E6C890}" srcOrd="1" destOrd="0" presId="urn:microsoft.com/office/officeart/2005/8/layout/vList6"/>
    <dgm:cxn modelId="{87C9D215-3CFE-4BB9-B2BA-9FFD052AE90F}" type="presParOf" srcId="{763A7F0B-63A6-314B-A009-9A5507D1D5A2}" destId="{2FA82276-248D-ED41-A732-5CFABDB97C35}" srcOrd="7" destOrd="0" presId="urn:microsoft.com/office/officeart/2005/8/layout/vList6"/>
    <dgm:cxn modelId="{17F5B25A-D001-4374-B752-2E5AE0CC7CB2}" type="presParOf" srcId="{763A7F0B-63A6-314B-A009-9A5507D1D5A2}" destId="{CFBBBB26-EB25-B243-8BD2-1F93F96BD4C1}" srcOrd="8" destOrd="0" presId="urn:microsoft.com/office/officeart/2005/8/layout/vList6"/>
    <dgm:cxn modelId="{2AE39169-F488-4D4C-9F86-801BD48AD3BC}" type="presParOf" srcId="{CFBBBB26-EB25-B243-8BD2-1F93F96BD4C1}" destId="{8D206CB0-23DD-984E-9446-931E0B289191}" srcOrd="0" destOrd="0" presId="urn:microsoft.com/office/officeart/2005/8/layout/vList6"/>
    <dgm:cxn modelId="{C27A060D-AAFE-49FF-B5E6-521F6C4CD599}" type="presParOf" srcId="{CFBBBB26-EB25-B243-8BD2-1F93F96BD4C1}" destId="{2CDC3E86-E963-0845-938F-19AE88A79E25}" srcOrd="1" destOrd="0" presId="urn:microsoft.com/office/officeart/2005/8/layout/vList6"/>
    <dgm:cxn modelId="{2A908707-C2B3-4AAA-89FF-3A8B1ED76DF7}" type="presParOf" srcId="{763A7F0B-63A6-314B-A009-9A5507D1D5A2}" destId="{F762E3DE-C45B-6D4E-944E-24DDCB4D3F16}" srcOrd="9" destOrd="0" presId="urn:microsoft.com/office/officeart/2005/8/layout/vList6"/>
    <dgm:cxn modelId="{3CBCE258-8F77-4B12-A188-99ACB05EBD69}" type="presParOf" srcId="{763A7F0B-63A6-314B-A009-9A5507D1D5A2}" destId="{45955B5F-DB52-9E40-8CAB-962EA292A028}" srcOrd="10" destOrd="0" presId="urn:microsoft.com/office/officeart/2005/8/layout/vList6"/>
    <dgm:cxn modelId="{45C9F4A7-A701-4642-BD17-F3CA20799090}" type="presParOf" srcId="{45955B5F-DB52-9E40-8CAB-962EA292A028}" destId="{2689A6B6-08CC-D046-9FC7-410E04EB8FA4}" srcOrd="0" destOrd="0" presId="urn:microsoft.com/office/officeart/2005/8/layout/vList6"/>
    <dgm:cxn modelId="{88164425-1872-4ED9-863C-A74336608DEF}" type="presParOf" srcId="{45955B5F-DB52-9E40-8CAB-962EA292A028}" destId="{7432B4F1-9DFB-D145-B71E-15A80AFFAD0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7D91A-E8C9-554C-80D1-97A663E8FC6A}" type="doc">
      <dgm:prSet loTypeId="urn:microsoft.com/office/officeart/2005/8/layout/vList6" loCatId="" qsTypeId="urn:microsoft.com/office/officeart/2005/8/quickstyle/simple4" qsCatId="simple" csTypeId="urn:microsoft.com/office/officeart/2005/8/colors/colorful3" csCatId="colorful" phldr="1"/>
      <dgm:spPr/>
      <dgm:t>
        <a:bodyPr/>
        <a:lstStyle/>
        <a:p>
          <a:endParaRPr lang="en-US"/>
        </a:p>
      </dgm:t>
    </dgm:pt>
    <dgm:pt modelId="{A9E3E179-1CF6-C245-A3B6-0613E0AE9D86}">
      <dgm:prSet phldrT="[Text]" custT="1"/>
      <dgm:spPr/>
      <dgm:t>
        <a:bodyPr/>
        <a:lstStyle/>
        <a:p>
          <a:r>
            <a:rPr lang="en-US" sz="2000" dirty="0" smtClean="0">
              <a:latin typeface="Candara" panose="020E0502030303020204" pitchFamily="34" charset="0"/>
            </a:rPr>
            <a:t>Goal 11 | Cities</a:t>
          </a:r>
          <a:endParaRPr lang="en-US" sz="2000" dirty="0">
            <a:latin typeface="Candara" panose="020E0502030303020204" pitchFamily="34" charset="0"/>
          </a:endParaRPr>
        </a:p>
      </dgm:t>
    </dgm:pt>
    <dgm:pt modelId="{EF88E1C9-474A-014B-9678-29F7E2E1CA92}" type="parTrans" cxnId="{21E93E68-5362-604B-A330-49B93248D869}">
      <dgm:prSet/>
      <dgm:spPr/>
      <dgm:t>
        <a:bodyPr/>
        <a:lstStyle/>
        <a:p>
          <a:endParaRPr lang="en-US"/>
        </a:p>
      </dgm:t>
    </dgm:pt>
    <dgm:pt modelId="{831C0F8E-31A9-1D46-B4DA-6A19E3A3D779}" type="sibTrans" cxnId="{21E93E68-5362-604B-A330-49B93248D869}">
      <dgm:prSet/>
      <dgm:spPr/>
      <dgm:t>
        <a:bodyPr/>
        <a:lstStyle/>
        <a:p>
          <a:endParaRPr lang="en-US"/>
        </a:p>
      </dgm:t>
    </dgm:pt>
    <dgm:pt modelId="{E3AB8F7D-E695-CB42-9569-8E8ED22516A5}">
      <dgm:prSet phldrT="[Text]" custT="1"/>
      <dgm:spPr/>
      <dgm:t>
        <a:bodyPr/>
        <a:lstStyle/>
        <a:p>
          <a:r>
            <a:rPr lang="en-US" sz="2000" dirty="0" smtClean="0">
              <a:latin typeface="Candara" panose="020E0502030303020204" pitchFamily="34" charset="0"/>
            </a:rPr>
            <a:t>Goal 14 | Marine and coastal ecosystems</a:t>
          </a:r>
          <a:endParaRPr lang="en-US" sz="2000" dirty="0">
            <a:latin typeface="Candara" panose="020E0502030303020204" pitchFamily="34" charset="0"/>
          </a:endParaRPr>
        </a:p>
      </dgm:t>
    </dgm:pt>
    <dgm:pt modelId="{34BD5E6F-BB9F-7F47-B545-2D3BEC8EA7FB}" type="parTrans" cxnId="{078E292F-C710-184F-8236-51C905CD2EF9}">
      <dgm:prSet/>
      <dgm:spPr/>
      <dgm:t>
        <a:bodyPr/>
        <a:lstStyle/>
        <a:p>
          <a:endParaRPr lang="en-US"/>
        </a:p>
      </dgm:t>
    </dgm:pt>
    <dgm:pt modelId="{1F22E45E-6FAC-4E43-A532-2E99BE447C69}" type="sibTrans" cxnId="{078E292F-C710-184F-8236-51C905CD2EF9}">
      <dgm:prSet/>
      <dgm:spPr/>
      <dgm:t>
        <a:bodyPr/>
        <a:lstStyle/>
        <a:p>
          <a:endParaRPr lang="en-US"/>
        </a:p>
      </dgm:t>
    </dgm:pt>
    <dgm:pt modelId="{DE0E944F-1D35-9049-99D9-D4C0DE2DA638}">
      <dgm:prSet phldrT="[Text]" custT="1"/>
      <dgm:spPr/>
      <dgm:t>
        <a:bodyPr anchor="ctr"/>
        <a:lstStyle/>
        <a:p>
          <a:pPr marL="341313" indent="-231775"/>
          <a:r>
            <a:rPr lang="en-US" sz="1400" dirty="0" smtClean="0">
              <a:latin typeface="Candara" panose="020E0502030303020204" pitchFamily="34" charset="0"/>
            </a:rPr>
            <a:t>Coastal/Marine protected areas</a:t>
          </a:r>
          <a:endParaRPr lang="en-US" sz="1400" dirty="0">
            <a:latin typeface="Candara" panose="020E0502030303020204" pitchFamily="34" charset="0"/>
          </a:endParaRPr>
        </a:p>
      </dgm:t>
    </dgm:pt>
    <dgm:pt modelId="{FC14BE24-4852-404E-ABCE-0BC1D76318AB}" type="parTrans" cxnId="{9627D132-1145-F749-9C3C-12D8455E5395}">
      <dgm:prSet/>
      <dgm:spPr/>
      <dgm:t>
        <a:bodyPr/>
        <a:lstStyle/>
        <a:p>
          <a:endParaRPr lang="en-US"/>
        </a:p>
      </dgm:t>
    </dgm:pt>
    <dgm:pt modelId="{EF4E65FB-32B3-AE4A-86D4-AD3ACA63E303}" type="sibTrans" cxnId="{9627D132-1145-F749-9C3C-12D8455E5395}">
      <dgm:prSet/>
      <dgm:spPr/>
      <dgm:t>
        <a:bodyPr/>
        <a:lstStyle/>
        <a:p>
          <a:endParaRPr lang="en-US"/>
        </a:p>
      </dgm:t>
    </dgm:pt>
    <dgm:pt modelId="{8BFC81F8-780B-1A4A-A5A5-DECE48F15605}">
      <dgm:prSet phldrT="[Text]" custT="1"/>
      <dgm:spPr/>
      <dgm:t>
        <a:bodyPr/>
        <a:lstStyle/>
        <a:p>
          <a:r>
            <a:rPr lang="en-US" sz="2000" dirty="0" smtClean="0">
              <a:latin typeface="Candara" panose="020E0502030303020204" pitchFamily="34" charset="0"/>
            </a:rPr>
            <a:t>Goal 15 | Terrestrial ecosystems</a:t>
          </a:r>
          <a:endParaRPr lang="en-US" sz="2000" dirty="0">
            <a:latin typeface="Candara" panose="020E0502030303020204" pitchFamily="34" charset="0"/>
          </a:endParaRPr>
        </a:p>
      </dgm:t>
    </dgm:pt>
    <dgm:pt modelId="{2B779D00-0FF4-254E-A9E1-85176358D207}" type="parTrans" cxnId="{878B30C1-ADC1-AF42-845D-F8F7D8A74CAD}">
      <dgm:prSet/>
      <dgm:spPr/>
      <dgm:t>
        <a:bodyPr/>
        <a:lstStyle/>
        <a:p>
          <a:endParaRPr lang="en-US"/>
        </a:p>
      </dgm:t>
    </dgm:pt>
    <dgm:pt modelId="{DDFD4B17-5CB7-574C-BE38-B3149D239DB6}" type="sibTrans" cxnId="{878B30C1-ADC1-AF42-845D-F8F7D8A74CAD}">
      <dgm:prSet/>
      <dgm:spPr/>
      <dgm:t>
        <a:bodyPr/>
        <a:lstStyle/>
        <a:p>
          <a:endParaRPr lang="en-US"/>
        </a:p>
      </dgm:t>
    </dgm:pt>
    <dgm:pt modelId="{A5C6AB50-4407-1C49-BB77-B26EC7E949ED}">
      <dgm:prSet phldrT="[Text]" custT="1"/>
      <dgm:spPr/>
      <dgm:t>
        <a:bodyPr anchor="ctr"/>
        <a:lstStyle/>
        <a:p>
          <a:pPr marL="341313" indent="-231775"/>
          <a:r>
            <a:rPr lang="en-US" sz="1400" dirty="0" smtClean="0">
              <a:latin typeface="Candara" panose="020E0502030303020204" pitchFamily="34" charset="0"/>
            </a:rPr>
            <a:t>Land cover, land degradation, bio-diversity</a:t>
          </a:r>
          <a:endParaRPr lang="en-US" sz="1400" dirty="0">
            <a:latin typeface="Candara" panose="020E0502030303020204" pitchFamily="34" charset="0"/>
          </a:endParaRPr>
        </a:p>
      </dgm:t>
    </dgm:pt>
    <dgm:pt modelId="{4C390985-1FD8-E546-84E6-B76E99AD7B03}" type="parTrans" cxnId="{1D0F7FB4-3F9B-B34E-BDB4-623DD647FC38}">
      <dgm:prSet/>
      <dgm:spPr/>
      <dgm:t>
        <a:bodyPr/>
        <a:lstStyle/>
        <a:p>
          <a:endParaRPr lang="en-US"/>
        </a:p>
      </dgm:t>
    </dgm:pt>
    <dgm:pt modelId="{824845D9-9A3A-D041-9F97-5BADF2107635}" type="sibTrans" cxnId="{1D0F7FB4-3F9B-B34E-BDB4-623DD647FC38}">
      <dgm:prSet/>
      <dgm:spPr/>
      <dgm:t>
        <a:bodyPr/>
        <a:lstStyle/>
        <a:p>
          <a:endParaRPr lang="en-US"/>
        </a:p>
      </dgm:t>
    </dgm:pt>
    <dgm:pt modelId="{88BC6095-11CC-4A4E-9A56-E4F34E994F75}">
      <dgm:prSet phldrT="[Text]" custT="1"/>
      <dgm:spPr/>
      <dgm:t>
        <a:bodyPr/>
        <a:lstStyle/>
        <a:p>
          <a:r>
            <a:rPr lang="en-US" sz="2000" dirty="0" smtClean="0">
              <a:latin typeface="Candara" panose="020E0502030303020204" pitchFamily="34" charset="0"/>
            </a:rPr>
            <a:t>Goal 16 | Peaceful and inclusive societies</a:t>
          </a:r>
          <a:endParaRPr lang="en-US" sz="2000" dirty="0">
            <a:latin typeface="Candara" panose="020E0502030303020204" pitchFamily="34" charset="0"/>
          </a:endParaRPr>
        </a:p>
      </dgm:t>
    </dgm:pt>
    <dgm:pt modelId="{83AFE5D5-ADF5-2E4B-9544-9EF785FA5352}" type="parTrans" cxnId="{100AD811-9DD3-6445-8853-0B23CFC55EED}">
      <dgm:prSet/>
      <dgm:spPr/>
      <dgm:t>
        <a:bodyPr/>
        <a:lstStyle/>
        <a:p>
          <a:endParaRPr lang="en-US"/>
        </a:p>
      </dgm:t>
    </dgm:pt>
    <dgm:pt modelId="{B24D8DE5-17D8-9C4E-B893-FDED32856AB6}" type="sibTrans" cxnId="{100AD811-9DD3-6445-8853-0B23CFC55EED}">
      <dgm:prSet/>
      <dgm:spPr/>
      <dgm:t>
        <a:bodyPr/>
        <a:lstStyle/>
        <a:p>
          <a:endParaRPr lang="en-US"/>
        </a:p>
      </dgm:t>
    </dgm:pt>
    <dgm:pt modelId="{DD17DF4E-88E8-B645-A18F-1D1995408EE5}">
      <dgm:prSet phldrT="[Text]" custT="1"/>
      <dgm:spPr/>
      <dgm:t>
        <a:bodyPr anchor="ctr"/>
        <a:lstStyle/>
        <a:p>
          <a:pPr marL="341313" indent="-231775"/>
          <a:r>
            <a:rPr lang="en-US" sz="1400" dirty="0" smtClean="0">
              <a:latin typeface="Candara" panose="020E0502030303020204" pitchFamily="34" charset="0"/>
            </a:rPr>
            <a:t>Maps of political violence	</a:t>
          </a:r>
          <a:endParaRPr lang="en-US" sz="1400" dirty="0">
            <a:latin typeface="Candara" panose="020E0502030303020204" pitchFamily="34" charset="0"/>
          </a:endParaRPr>
        </a:p>
      </dgm:t>
    </dgm:pt>
    <dgm:pt modelId="{802CB91C-D966-7448-8433-92F73B9BCF0F}" type="parTrans" cxnId="{216AB2BB-397E-6F48-97B7-078B1122E26B}">
      <dgm:prSet/>
      <dgm:spPr/>
      <dgm:t>
        <a:bodyPr/>
        <a:lstStyle/>
        <a:p>
          <a:endParaRPr lang="en-US"/>
        </a:p>
      </dgm:t>
    </dgm:pt>
    <dgm:pt modelId="{4E10E56F-5A29-8242-93AD-456D1B423B0F}" type="sibTrans" cxnId="{216AB2BB-397E-6F48-97B7-078B1122E26B}">
      <dgm:prSet/>
      <dgm:spPr/>
      <dgm:t>
        <a:bodyPr/>
        <a:lstStyle/>
        <a:p>
          <a:endParaRPr lang="en-US"/>
        </a:p>
      </dgm:t>
    </dgm:pt>
    <dgm:pt modelId="{6DE5B813-842E-FD4D-A3FE-80F03F39A6EE}">
      <dgm:prSet phldrT="[Text]" custT="1"/>
      <dgm:spPr/>
      <dgm:t>
        <a:bodyPr anchor="ctr"/>
        <a:lstStyle/>
        <a:p>
          <a:pPr marL="341313" indent="-231775"/>
          <a:r>
            <a:rPr lang="en-US" sz="1400" dirty="0" smtClean="0">
              <a:latin typeface="Candara" panose="020E0502030303020204" pitchFamily="34" charset="0"/>
            </a:rPr>
            <a:t>Access to public green space</a:t>
          </a:r>
          <a:endParaRPr lang="en-US" sz="1400" dirty="0">
            <a:latin typeface="Candara" panose="020E0502030303020204" pitchFamily="34" charset="0"/>
          </a:endParaRPr>
        </a:p>
      </dgm:t>
    </dgm:pt>
    <dgm:pt modelId="{4C4A686C-AD2B-EE45-B70A-325CE2D8E123}" type="parTrans" cxnId="{3C36B90F-8441-5043-813D-299FA77E944D}">
      <dgm:prSet/>
      <dgm:spPr/>
      <dgm:t>
        <a:bodyPr/>
        <a:lstStyle/>
        <a:p>
          <a:endParaRPr lang="en-US"/>
        </a:p>
      </dgm:t>
    </dgm:pt>
    <dgm:pt modelId="{B304BDED-CEEC-494B-88EA-0FF452AE57A0}" type="sibTrans" cxnId="{3C36B90F-8441-5043-813D-299FA77E944D}">
      <dgm:prSet/>
      <dgm:spPr/>
      <dgm:t>
        <a:bodyPr/>
        <a:lstStyle/>
        <a:p>
          <a:endParaRPr lang="en-US"/>
        </a:p>
      </dgm:t>
    </dgm:pt>
    <dgm:pt modelId="{24917C6B-B183-A049-9F99-B1BEB2A64C9C}">
      <dgm:prSet phldrT="[Text]" custT="1"/>
      <dgm:spPr/>
      <dgm:t>
        <a:bodyPr anchor="ctr"/>
        <a:lstStyle/>
        <a:p>
          <a:pPr marL="341313" indent="-231775"/>
          <a:r>
            <a:rPr lang="en-US" sz="1400" dirty="0" smtClean="0">
              <a:latin typeface="Candara" panose="020E0502030303020204" pitchFamily="34" charset="0"/>
            </a:rPr>
            <a:t>Substandard housing maps</a:t>
          </a:r>
          <a:endParaRPr lang="en-US" sz="1400" dirty="0">
            <a:latin typeface="Candara" panose="020E0502030303020204" pitchFamily="34" charset="0"/>
          </a:endParaRPr>
        </a:p>
      </dgm:t>
    </dgm:pt>
    <dgm:pt modelId="{CCA77D61-C964-8F4B-BE70-ABA17354EEDE}" type="parTrans" cxnId="{9CEC2631-E1F6-804B-9D8F-0FAE3E755B6E}">
      <dgm:prSet/>
      <dgm:spPr/>
      <dgm:t>
        <a:bodyPr/>
        <a:lstStyle/>
        <a:p>
          <a:endParaRPr lang="en-US"/>
        </a:p>
      </dgm:t>
    </dgm:pt>
    <dgm:pt modelId="{68873AA5-A1B8-494E-A5CB-534CE429EDB3}" type="sibTrans" cxnId="{9CEC2631-E1F6-804B-9D8F-0FAE3E755B6E}">
      <dgm:prSet/>
      <dgm:spPr/>
      <dgm:t>
        <a:bodyPr/>
        <a:lstStyle/>
        <a:p>
          <a:endParaRPr lang="en-US"/>
        </a:p>
      </dgm:t>
    </dgm:pt>
    <dgm:pt modelId="{5BC4AB3C-A41A-5242-9072-F770A49CE168}">
      <dgm:prSet phldrT="[Text]" custT="1"/>
      <dgm:spPr/>
      <dgm:t>
        <a:bodyPr/>
        <a:lstStyle/>
        <a:p>
          <a:r>
            <a:rPr lang="en-US" sz="2000" dirty="0" smtClean="0">
              <a:latin typeface="Candara" panose="020E0502030303020204" pitchFamily="34" charset="0"/>
            </a:rPr>
            <a:t>Goal 12 | Sustainable Consumption</a:t>
          </a:r>
          <a:endParaRPr lang="en-US" sz="2000" dirty="0">
            <a:latin typeface="Candara" panose="020E0502030303020204" pitchFamily="34" charset="0"/>
          </a:endParaRPr>
        </a:p>
      </dgm:t>
    </dgm:pt>
    <dgm:pt modelId="{1505603E-63E4-924F-B374-A889F36B971C}" type="parTrans" cxnId="{169A34FE-6571-1D42-A102-27180D024EBA}">
      <dgm:prSet/>
      <dgm:spPr/>
      <dgm:t>
        <a:bodyPr/>
        <a:lstStyle/>
        <a:p>
          <a:endParaRPr lang="en-US"/>
        </a:p>
      </dgm:t>
    </dgm:pt>
    <dgm:pt modelId="{374356C1-EFF0-8947-94AD-D2C1A00C529B}" type="sibTrans" cxnId="{169A34FE-6571-1D42-A102-27180D024EBA}">
      <dgm:prSet/>
      <dgm:spPr/>
      <dgm:t>
        <a:bodyPr/>
        <a:lstStyle/>
        <a:p>
          <a:endParaRPr lang="en-US"/>
        </a:p>
      </dgm:t>
    </dgm:pt>
    <dgm:pt modelId="{6B572B02-4B6B-814D-AB94-F5EA782F4E74}">
      <dgm:prSet phldrT="[Text]" custT="1"/>
      <dgm:spPr/>
      <dgm:t>
        <a:bodyPr/>
        <a:lstStyle/>
        <a:p>
          <a:r>
            <a:rPr lang="en-US" sz="2000" dirty="0" smtClean="0">
              <a:latin typeface="Candara" panose="020E0502030303020204" pitchFamily="34" charset="0"/>
            </a:rPr>
            <a:t>Goal 13 | Combating Climate Change</a:t>
          </a:r>
          <a:endParaRPr lang="en-US" sz="2000" dirty="0">
            <a:latin typeface="Candara" panose="020E0502030303020204" pitchFamily="34" charset="0"/>
          </a:endParaRPr>
        </a:p>
      </dgm:t>
    </dgm:pt>
    <dgm:pt modelId="{BE210208-EA66-DC40-8E41-52C0AFB0BF02}" type="parTrans" cxnId="{824FF3CC-AF81-A34E-87DD-3B425A9283DE}">
      <dgm:prSet/>
      <dgm:spPr/>
      <dgm:t>
        <a:bodyPr/>
        <a:lstStyle/>
        <a:p>
          <a:endParaRPr lang="en-US"/>
        </a:p>
      </dgm:t>
    </dgm:pt>
    <dgm:pt modelId="{D03650D4-A053-C840-92FD-96FB62882F3C}" type="sibTrans" cxnId="{824FF3CC-AF81-A34E-87DD-3B425A9283DE}">
      <dgm:prSet/>
      <dgm:spPr/>
      <dgm:t>
        <a:bodyPr/>
        <a:lstStyle/>
        <a:p>
          <a:endParaRPr lang="en-US"/>
        </a:p>
      </dgm:t>
    </dgm:pt>
    <dgm:pt modelId="{A6A59C20-0FE1-564A-A80B-4035E93E2842}">
      <dgm:prSet phldrT="[Text]" custT="1"/>
      <dgm:spPr/>
      <dgm:t>
        <a:bodyPr anchor="ctr"/>
        <a:lstStyle/>
        <a:p>
          <a:pPr marL="341313" indent="-231775"/>
          <a:r>
            <a:rPr lang="en-US" sz="1400" dirty="0" smtClean="0">
              <a:latin typeface="Candara" panose="020E0502030303020204" pitchFamily="34" charset="0"/>
            </a:rPr>
            <a:t>CO</a:t>
          </a:r>
          <a:r>
            <a:rPr lang="en-US" sz="1400" baseline="-25000" dirty="0" smtClean="0">
              <a:latin typeface="Candara" panose="020E0502030303020204" pitchFamily="34" charset="0"/>
            </a:rPr>
            <a:t>2  </a:t>
          </a:r>
          <a:r>
            <a:rPr lang="en-US" sz="1400" dirty="0" smtClean="0">
              <a:latin typeface="Candara" panose="020E0502030303020204" pitchFamily="34" charset="0"/>
            </a:rPr>
            <a:t>emissions</a:t>
          </a:r>
          <a:endParaRPr lang="en-US" sz="1400" dirty="0">
            <a:latin typeface="Candara" panose="020E0502030303020204" pitchFamily="34" charset="0"/>
          </a:endParaRPr>
        </a:p>
      </dgm:t>
    </dgm:pt>
    <dgm:pt modelId="{113228AA-A518-494B-BA85-8BB9B42071BA}" type="parTrans" cxnId="{10B60234-3BF1-8A42-B777-3F6F7B10B385}">
      <dgm:prSet/>
      <dgm:spPr/>
      <dgm:t>
        <a:bodyPr/>
        <a:lstStyle/>
        <a:p>
          <a:endParaRPr lang="en-US"/>
        </a:p>
      </dgm:t>
    </dgm:pt>
    <dgm:pt modelId="{14393B0D-8A1F-D64B-ABFC-EA34150E446F}" type="sibTrans" cxnId="{10B60234-3BF1-8A42-B777-3F6F7B10B385}">
      <dgm:prSet/>
      <dgm:spPr/>
      <dgm:t>
        <a:bodyPr/>
        <a:lstStyle/>
        <a:p>
          <a:endParaRPr lang="en-US"/>
        </a:p>
      </dgm:t>
    </dgm:pt>
    <dgm:pt modelId="{5E144B9A-D717-40DA-A10D-2C874E1204F2}">
      <dgm:prSet phldrT="[Text]" custT="1"/>
      <dgm:spPr/>
      <dgm:t>
        <a:bodyPr anchor="ctr"/>
        <a:lstStyle/>
        <a:p>
          <a:pPr marL="341313" indent="-231775"/>
          <a:r>
            <a:rPr lang="en-US" sz="1400" dirty="0" smtClean="0">
              <a:latin typeface="Candara" panose="020E0502030303020204" pitchFamily="34" charset="0"/>
            </a:rPr>
            <a:t>Exposure to extreme storms and droughts</a:t>
          </a:r>
          <a:endParaRPr lang="en-US" sz="1400" dirty="0">
            <a:latin typeface="Candara" panose="020E0502030303020204" pitchFamily="34" charset="0"/>
          </a:endParaRPr>
        </a:p>
      </dgm:t>
    </dgm:pt>
    <dgm:pt modelId="{BAA844A0-D5F5-4DFB-B18E-157DE1D7C2A6}" type="parTrans" cxnId="{18F7D253-98CB-4AF2-B1DB-CC87BB52B19E}">
      <dgm:prSet/>
      <dgm:spPr/>
      <dgm:t>
        <a:bodyPr/>
        <a:lstStyle/>
        <a:p>
          <a:endParaRPr lang="en-US"/>
        </a:p>
      </dgm:t>
    </dgm:pt>
    <dgm:pt modelId="{B760F521-0B6D-4E1F-ADF4-9F2221DD96ED}" type="sibTrans" cxnId="{18F7D253-98CB-4AF2-B1DB-CC87BB52B19E}">
      <dgm:prSet/>
      <dgm:spPr/>
      <dgm:t>
        <a:bodyPr/>
        <a:lstStyle/>
        <a:p>
          <a:endParaRPr lang="en-US"/>
        </a:p>
      </dgm:t>
    </dgm:pt>
    <dgm:pt modelId="{7CDB7E28-72B0-459C-A4E3-C6C0C882B401}">
      <dgm:prSet phldrT="[Text]" custT="1"/>
      <dgm:spPr/>
      <dgm:t>
        <a:bodyPr anchor="ctr"/>
        <a:lstStyle/>
        <a:p>
          <a:pPr marL="341313" indent="-231775"/>
          <a:r>
            <a:rPr lang="en-US" sz="1400" dirty="0" smtClean="0">
              <a:latin typeface="Candara" panose="020E0502030303020204" pitchFamily="34" charset="0"/>
            </a:rPr>
            <a:t>Harmful algal blooms</a:t>
          </a:r>
          <a:endParaRPr lang="en-US" sz="1400" dirty="0">
            <a:latin typeface="Candara" panose="020E0502030303020204" pitchFamily="34" charset="0"/>
          </a:endParaRPr>
        </a:p>
      </dgm:t>
    </dgm:pt>
    <dgm:pt modelId="{A142F75F-752A-42E6-A25A-21A81984DF31}" type="parTrans" cxnId="{7694BF76-016C-4E04-B681-B119034A5DF4}">
      <dgm:prSet/>
      <dgm:spPr/>
      <dgm:t>
        <a:bodyPr/>
        <a:lstStyle/>
        <a:p>
          <a:endParaRPr lang="en-US"/>
        </a:p>
      </dgm:t>
    </dgm:pt>
    <dgm:pt modelId="{A75321B7-86A4-4CD8-8301-CF1D409D9781}" type="sibTrans" cxnId="{7694BF76-016C-4E04-B681-B119034A5DF4}">
      <dgm:prSet/>
      <dgm:spPr/>
      <dgm:t>
        <a:bodyPr/>
        <a:lstStyle/>
        <a:p>
          <a:endParaRPr lang="en-US"/>
        </a:p>
      </dgm:t>
    </dgm:pt>
    <dgm:pt modelId="{0553C1BA-38B2-415C-9087-A41E0D58E276}">
      <dgm:prSet phldrT="[Text]" custT="1"/>
      <dgm:spPr/>
      <dgm:t>
        <a:bodyPr anchor="ctr"/>
        <a:lstStyle/>
        <a:p>
          <a:pPr marL="341313" indent="-231775"/>
          <a:r>
            <a:rPr lang="en-US" sz="1400" dirty="0" smtClean="0">
              <a:latin typeface="Candara" panose="020E0502030303020204" pitchFamily="34" charset="0"/>
            </a:rPr>
            <a:t>Eutrophication</a:t>
          </a:r>
          <a:endParaRPr lang="en-US" sz="1400" dirty="0">
            <a:latin typeface="Candara" panose="020E0502030303020204" pitchFamily="34" charset="0"/>
          </a:endParaRPr>
        </a:p>
      </dgm:t>
    </dgm:pt>
    <dgm:pt modelId="{18E00965-D4F7-41EB-A28C-9FFE9E745FA9}" type="parTrans" cxnId="{B9C1B2A7-FB93-4065-B59B-CE5D5F43DC20}">
      <dgm:prSet/>
      <dgm:spPr/>
      <dgm:t>
        <a:bodyPr/>
        <a:lstStyle/>
        <a:p>
          <a:endParaRPr lang="en-US"/>
        </a:p>
      </dgm:t>
    </dgm:pt>
    <dgm:pt modelId="{55AAB327-3982-42BB-B902-19E0369F2B66}" type="sibTrans" cxnId="{B9C1B2A7-FB93-4065-B59B-CE5D5F43DC20}">
      <dgm:prSet/>
      <dgm:spPr/>
      <dgm:t>
        <a:bodyPr/>
        <a:lstStyle/>
        <a:p>
          <a:endParaRPr lang="en-US"/>
        </a:p>
      </dgm:t>
    </dgm:pt>
    <dgm:pt modelId="{448F4C62-C2EA-487B-A1E2-DE5637539501}">
      <dgm:prSet phldrT="[Text]" custT="1"/>
      <dgm:spPr/>
      <dgm:t>
        <a:bodyPr anchor="ctr"/>
        <a:lstStyle/>
        <a:p>
          <a:pPr marL="341313" indent="-231775"/>
          <a:r>
            <a:rPr lang="en-US" sz="1400" dirty="0" smtClean="0">
              <a:latin typeface="Candara" panose="020E0502030303020204" pitchFamily="34" charset="0"/>
            </a:rPr>
            <a:t>Protected areas</a:t>
          </a:r>
          <a:endParaRPr lang="en-US" sz="1400" dirty="0">
            <a:latin typeface="Candara" panose="020E0502030303020204" pitchFamily="34" charset="0"/>
          </a:endParaRPr>
        </a:p>
      </dgm:t>
    </dgm:pt>
    <dgm:pt modelId="{E2896CCB-2599-4B9D-A261-B1043145C9A5}" type="parTrans" cxnId="{F39DE755-F240-4263-8041-BB8A620049C6}">
      <dgm:prSet/>
      <dgm:spPr/>
      <dgm:t>
        <a:bodyPr/>
        <a:lstStyle/>
        <a:p>
          <a:endParaRPr lang="en-US"/>
        </a:p>
      </dgm:t>
    </dgm:pt>
    <dgm:pt modelId="{60DFA378-40AB-48D6-841F-B8595ED9A13B}" type="sibTrans" cxnId="{F39DE755-F240-4263-8041-BB8A620049C6}">
      <dgm:prSet/>
      <dgm:spPr/>
      <dgm:t>
        <a:bodyPr/>
        <a:lstStyle/>
        <a:p>
          <a:endParaRPr lang="en-US"/>
        </a:p>
      </dgm:t>
    </dgm:pt>
    <dgm:pt modelId="{0CA71469-7455-4737-A25C-79727C5BF634}">
      <dgm:prSet phldrT="[Text]" custT="1"/>
      <dgm:spPr/>
      <dgm:t>
        <a:bodyPr anchor="ctr"/>
        <a:lstStyle/>
        <a:p>
          <a:pPr marL="341313" indent="-231775"/>
          <a:r>
            <a:rPr lang="en-US" sz="1400" dirty="0" smtClean="0">
              <a:latin typeface="Candara" panose="020E0502030303020204" pitchFamily="34" charset="0"/>
            </a:rPr>
            <a:t>Refugee and IDP movement</a:t>
          </a:r>
          <a:endParaRPr lang="en-US" sz="1400" dirty="0">
            <a:latin typeface="Candara" panose="020E0502030303020204" pitchFamily="34" charset="0"/>
          </a:endParaRPr>
        </a:p>
      </dgm:t>
    </dgm:pt>
    <dgm:pt modelId="{A347F67B-F3B2-4C51-BBBD-9A1C6741365C}" type="parTrans" cxnId="{90F1EAC7-34AA-4CDA-8917-AE0507227D57}">
      <dgm:prSet/>
      <dgm:spPr/>
      <dgm:t>
        <a:bodyPr/>
        <a:lstStyle/>
        <a:p>
          <a:endParaRPr lang="en-US"/>
        </a:p>
      </dgm:t>
    </dgm:pt>
    <dgm:pt modelId="{EF5FF826-3202-4F4D-BFDA-F94ABA86E104}" type="sibTrans" cxnId="{90F1EAC7-34AA-4CDA-8917-AE0507227D57}">
      <dgm:prSet/>
      <dgm:spPr/>
      <dgm:t>
        <a:bodyPr/>
        <a:lstStyle/>
        <a:p>
          <a:endParaRPr lang="en-US"/>
        </a:p>
      </dgm:t>
    </dgm:pt>
    <dgm:pt modelId="{3A1460B3-1305-454F-8499-1799B02BA3C7}">
      <dgm:prSet custT="1"/>
      <dgm:spPr/>
      <dgm:t>
        <a:bodyPr anchor="ctr"/>
        <a:lstStyle/>
        <a:p>
          <a:pPr marL="341313" indent="-231775"/>
          <a:r>
            <a:rPr lang="en-US" sz="1400" dirty="0" smtClean="0">
              <a:latin typeface="Candara" panose="020E0502030303020204" pitchFamily="34" charset="0"/>
            </a:rPr>
            <a:t>Energy productivity maps</a:t>
          </a:r>
          <a:endParaRPr lang="en-US" sz="1400" dirty="0">
            <a:latin typeface="Candara" panose="020E0502030303020204" pitchFamily="34" charset="0"/>
          </a:endParaRPr>
        </a:p>
      </dgm:t>
    </dgm:pt>
    <dgm:pt modelId="{28E7D414-A680-49CC-A470-61443A840BB3}" type="parTrans" cxnId="{1DCF290A-7F58-4DFB-A185-AE6FD0C11289}">
      <dgm:prSet/>
      <dgm:spPr/>
      <dgm:t>
        <a:bodyPr/>
        <a:lstStyle/>
        <a:p>
          <a:endParaRPr lang="en-US"/>
        </a:p>
      </dgm:t>
    </dgm:pt>
    <dgm:pt modelId="{FD6FE9B4-D05E-4C2F-8E4F-7376C466B7E6}" type="sibTrans" cxnId="{1DCF290A-7F58-4DFB-A185-AE6FD0C11289}">
      <dgm:prSet/>
      <dgm:spPr/>
      <dgm:t>
        <a:bodyPr/>
        <a:lstStyle/>
        <a:p>
          <a:endParaRPr lang="en-US"/>
        </a:p>
      </dgm:t>
    </dgm:pt>
    <dgm:pt modelId="{B9A7D318-FD84-44F5-A7DA-65EA698F3C78}">
      <dgm:prSet custT="1"/>
      <dgm:spPr/>
      <dgm:t>
        <a:bodyPr anchor="ctr"/>
        <a:lstStyle/>
        <a:p>
          <a:pPr marL="341313" indent="-231775"/>
          <a:r>
            <a:rPr lang="en-US" sz="1400" dirty="0" smtClean="0">
              <a:latin typeface="Candara" panose="020E0502030303020204" pitchFamily="34" charset="0"/>
            </a:rPr>
            <a:t>Pollution maps</a:t>
          </a:r>
          <a:endParaRPr lang="en-US" sz="1400" dirty="0">
            <a:latin typeface="Candara" panose="020E0502030303020204" pitchFamily="34" charset="0"/>
          </a:endParaRPr>
        </a:p>
      </dgm:t>
    </dgm:pt>
    <dgm:pt modelId="{74CC3472-A51F-4E13-A7FA-3168708AEA38}" type="parTrans" cxnId="{69A15707-D701-4285-8D0F-303781C33D8F}">
      <dgm:prSet/>
      <dgm:spPr/>
      <dgm:t>
        <a:bodyPr/>
        <a:lstStyle/>
        <a:p>
          <a:endParaRPr lang="en-US"/>
        </a:p>
      </dgm:t>
    </dgm:pt>
    <dgm:pt modelId="{31027C17-D9E0-4E24-9560-E5CE149BC370}" type="sibTrans" cxnId="{69A15707-D701-4285-8D0F-303781C33D8F}">
      <dgm:prSet/>
      <dgm:spPr/>
      <dgm:t>
        <a:bodyPr/>
        <a:lstStyle/>
        <a:p>
          <a:endParaRPr lang="en-US"/>
        </a:p>
      </dgm:t>
    </dgm:pt>
    <dgm:pt modelId="{7CACE3D0-7696-4DB8-93DA-2DB3B14672EA}">
      <dgm:prSet phldrT="[Text]" custT="1"/>
      <dgm:spPr/>
      <dgm:t>
        <a:bodyPr anchor="ctr"/>
        <a:lstStyle/>
        <a:p>
          <a:pPr marL="341313" indent="-231775"/>
          <a:r>
            <a:rPr lang="en-US" sz="1400" dirty="0" smtClean="0">
              <a:latin typeface="Candara" panose="020E0502030303020204" pitchFamily="34" charset="0"/>
            </a:rPr>
            <a:t>Crime maps</a:t>
          </a:r>
          <a:endParaRPr lang="en-US" sz="1400" dirty="0">
            <a:latin typeface="Candara" panose="020E0502030303020204" pitchFamily="34" charset="0"/>
          </a:endParaRPr>
        </a:p>
      </dgm:t>
    </dgm:pt>
    <dgm:pt modelId="{4B8ED119-ACFD-4F5C-B4A3-78750A9D64E2}" type="sibTrans" cxnId="{039A4F24-E84C-43EF-8F5C-362DA59700E4}">
      <dgm:prSet/>
      <dgm:spPr/>
      <dgm:t>
        <a:bodyPr/>
        <a:lstStyle/>
        <a:p>
          <a:endParaRPr lang="en-US"/>
        </a:p>
      </dgm:t>
    </dgm:pt>
    <dgm:pt modelId="{D58A5ED6-B45D-401A-AB18-A165E0F9FF3A}" type="parTrans" cxnId="{039A4F24-E84C-43EF-8F5C-362DA59700E4}">
      <dgm:prSet/>
      <dgm:spPr/>
      <dgm:t>
        <a:bodyPr/>
        <a:lstStyle/>
        <a:p>
          <a:endParaRPr lang="en-US"/>
        </a:p>
      </dgm:t>
    </dgm:pt>
    <dgm:pt modelId="{763A7F0B-63A6-314B-A009-9A5507D1D5A2}" type="pres">
      <dgm:prSet presAssocID="{4127D91A-E8C9-554C-80D1-97A663E8FC6A}" presName="Name0" presStyleCnt="0">
        <dgm:presLayoutVars>
          <dgm:dir/>
          <dgm:animLvl val="lvl"/>
          <dgm:resizeHandles/>
        </dgm:presLayoutVars>
      </dgm:prSet>
      <dgm:spPr/>
      <dgm:t>
        <a:bodyPr/>
        <a:lstStyle/>
        <a:p>
          <a:endParaRPr lang="en-US"/>
        </a:p>
      </dgm:t>
    </dgm:pt>
    <dgm:pt modelId="{51630FE0-E067-6A42-A7B5-0A8A85064A4D}" type="pres">
      <dgm:prSet presAssocID="{A9E3E179-1CF6-C245-A3B6-0613E0AE9D86}" presName="linNode" presStyleCnt="0"/>
      <dgm:spPr/>
    </dgm:pt>
    <dgm:pt modelId="{CA56766B-2901-3049-B9C5-860E5804355A}" type="pres">
      <dgm:prSet presAssocID="{A9E3E179-1CF6-C245-A3B6-0613E0AE9D86}" presName="parentShp" presStyleLbl="node1" presStyleIdx="0" presStyleCnt="6" custScaleX="81911">
        <dgm:presLayoutVars>
          <dgm:bulletEnabled val="1"/>
        </dgm:presLayoutVars>
      </dgm:prSet>
      <dgm:spPr/>
      <dgm:t>
        <a:bodyPr/>
        <a:lstStyle/>
        <a:p>
          <a:endParaRPr lang="en-US"/>
        </a:p>
      </dgm:t>
    </dgm:pt>
    <dgm:pt modelId="{11EC766E-21D0-F648-A3BE-6DDA6F4FD460}" type="pres">
      <dgm:prSet presAssocID="{A9E3E179-1CF6-C245-A3B6-0613E0AE9D86}" presName="childShp" presStyleLbl="bgAccFollowNode1" presStyleIdx="0" presStyleCnt="6">
        <dgm:presLayoutVars>
          <dgm:bulletEnabled val="1"/>
        </dgm:presLayoutVars>
      </dgm:prSet>
      <dgm:spPr/>
      <dgm:t>
        <a:bodyPr/>
        <a:lstStyle/>
        <a:p>
          <a:endParaRPr lang="en-US"/>
        </a:p>
      </dgm:t>
    </dgm:pt>
    <dgm:pt modelId="{71B26E3C-72EC-3046-808B-1887608C3D68}" type="pres">
      <dgm:prSet presAssocID="{831C0F8E-31A9-1D46-B4DA-6A19E3A3D779}" presName="spacing" presStyleCnt="0"/>
      <dgm:spPr/>
    </dgm:pt>
    <dgm:pt modelId="{9B2D00A6-404A-5E47-BC71-2FC311423353}" type="pres">
      <dgm:prSet presAssocID="{5BC4AB3C-A41A-5242-9072-F770A49CE168}" presName="linNode" presStyleCnt="0"/>
      <dgm:spPr/>
    </dgm:pt>
    <dgm:pt modelId="{CA9358D2-F695-A14C-8F23-8FF83E15EB6B}" type="pres">
      <dgm:prSet presAssocID="{5BC4AB3C-A41A-5242-9072-F770A49CE168}" presName="parentShp" presStyleLbl="node1" presStyleIdx="1" presStyleCnt="6" custScaleX="81911">
        <dgm:presLayoutVars>
          <dgm:bulletEnabled val="1"/>
        </dgm:presLayoutVars>
      </dgm:prSet>
      <dgm:spPr/>
      <dgm:t>
        <a:bodyPr/>
        <a:lstStyle/>
        <a:p>
          <a:endParaRPr lang="en-US"/>
        </a:p>
      </dgm:t>
    </dgm:pt>
    <dgm:pt modelId="{275EDDFD-2E4B-6147-8D0A-967BF0BF1BCA}" type="pres">
      <dgm:prSet presAssocID="{5BC4AB3C-A41A-5242-9072-F770A49CE168}" presName="childShp" presStyleLbl="bgAccFollowNode1" presStyleIdx="1" presStyleCnt="6">
        <dgm:presLayoutVars>
          <dgm:bulletEnabled val="1"/>
        </dgm:presLayoutVars>
      </dgm:prSet>
      <dgm:spPr/>
      <dgm:t>
        <a:bodyPr/>
        <a:lstStyle/>
        <a:p>
          <a:endParaRPr lang="en-US"/>
        </a:p>
      </dgm:t>
    </dgm:pt>
    <dgm:pt modelId="{10C461EF-2788-DE48-B357-929B880B32F7}" type="pres">
      <dgm:prSet presAssocID="{374356C1-EFF0-8947-94AD-D2C1A00C529B}" presName="spacing" presStyleCnt="0"/>
      <dgm:spPr/>
    </dgm:pt>
    <dgm:pt modelId="{BE9CCED0-BB4C-9D42-AE91-45D84A5D1449}" type="pres">
      <dgm:prSet presAssocID="{6B572B02-4B6B-814D-AB94-F5EA782F4E74}" presName="linNode" presStyleCnt="0"/>
      <dgm:spPr/>
    </dgm:pt>
    <dgm:pt modelId="{24FD6912-DA29-7A46-A95D-F22CB48C92D6}" type="pres">
      <dgm:prSet presAssocID="{6B572B02-4B6B-814D-AB94-F5EA782F4E74}" presName="parentShp" presStyleLbl="node1" presStyleIdx="2" presStyleCnt="6" custScaleX="81911">
        <dgm:presLayoutVars>
          <dgm:bulletEnabled val="1"/>
        </dgm:presLayoutVars>
      </dgm:prSet>
      <dgm:spPr/>
      <dgm:t>
        <a:bodyPr/>
        <a:lstStyle/>
        <a:p>
          <a:endParaRPr lang="en-US"/>
        </a:p>
      </dgm:t>
    </dgm:pt>
    <dgm:pt modelId="{F4589AAA-B107-BA44-A739-EC0BE0D07BB5}" type="pres">
      <dgm:prSet presAssocID="{6B572B02-4B6B-814D-AB94-F5EA782F4E74}" presName="childShp" presStyleLbl="bgAccFollowNode1" presStyleIdx="2" presStyleCnt="6">
        <dgm:presLayoutVars>
          <dgm:bulletEnabled val="1"/>
        </dgm:presLayoutVars>
      </dgm:prSet>
      <dgm:spPr/>
      <dgm:t>
        <a:bodyPr/>
        <a:lstStyle/>
        <a:p>
          <a:endParaRPr lang="en-US"/>
        </a:p>
      </dgm:t>
    </dgm:pt>
    <dgm:pt modelId="{03F06AD3-E710-4F4A-986A-6A0A9D37A575}" type="pres">
      <dgm:prSet presAssocID="{D03650D4-A053-C840-92FD-96FB62882F3C}" presName="spacing" presStyleCnt="0"/>
      <dgm:spPr/>
    </dgm:pt>
    <dgm:pt modelId="{A3183CA6-46C2-374E-88C2-D08CE2830106}" type="pres">
      <dgm:prSet presAssocID="{E3AB8F7D-E695-CB42-9569-8E8ED22516A5}" presName="linNode" presStyleCnt="0"/>
      <dgm:spPr/>
    </dgm:pt>
    <dgm:pt modelId="{8155E29C-2F60-954C-B36C-E8E02CB4FC8A}" type="pres">
      <dgm:prSet presAssocID="{E3AB8F7D-E695-CB42-9569-8E8ED22516A5}" presName="parentShp" presStyleLbl="node1" presStyleIdx="3" presStyleCnt="6" custScaleX="81911">
        <dgm:presLayoutVars>
          <dgm:bulletEnabled val="1"/>
        </dgm:presLayoutVars>
      </dgm:prSet>
      <dgm:spPr/>
      <dgm:t>
        <a:bodyPr/>
        <a:lstStyle/>
        <a:p>
          <a:endParaRPr lang="en-US"/>
        </a:p>
      </dgm:t>
    </dgm:pt>
    <dgm:pt modelId="{38B98491-AED3-FD45-BE45-775C38129EF0}" type="pres">
      <dgm:prSet presAssocID="{E3AB8F7D-E695-CB42-9569-8E8ED22516A5}" presName="childShp" presStyleLbl="bgAccFollowNode1" presStyleIdx="3" presStyleCnt="6">
        <dgm:presLayoutVars>
          <dgm:bulletEnabled val="1"/>
        </dgm:presLayoutVars>
      </dgm:prSet>
      <dgm:spPr/>
      <dgm:t>
        <a:bodyPr/>
        <a:lstStyle/>
        <a:p>
          <a:endParaRPr lang="en-US"/>
        </a:p>
      </dgm:t>
    </dgm:pt>
    <dgm:pt modelId="{E2B7B279-DCBA-004D-B8AC-738040A7C305}" type="pres">
      <dgm:prSet presAssocID="{1F22E45E-6FAC-4E43-A532-2E99BE447C69}" presName="spacing" presStyleCnt="0"/>
      <dgm:spPr/>
    </dgm:pt>
    <dgm:pt modelId="{17F70148-B03F-7247-B4FE-21512047AD0A}" type="pres">
      <dgm:prSet presAssocID="{8BFC81F8-780B-1A4A-A5A5-DECE48F15605}" presName="linNode" presStyleCnt="0"/>
      <dgm:spPr/>
    </dgm:pt>
    <dgm:pt modelId="{F285C8F0-067A-FD49-9DC1-1978F51DE5F5}" type="pres">
      <dgm:prSet presAssocID="{8BFC81F8-780B-1A4A-A5A5-DECE48F15605}" presName="parentShp" presStyleLbl="node1" presStyleIdx="4" presStyleCnt="6" custScaleX="81911">
        <dgm:presLayoutVars>
          <dgm:bulletEnabled val="1"/>
        </dgm:presLayoutVars>
      </dgm:prSet>
      <dgm:spPr/>
      <dgm:t>
        <a:bodyPr/>
        <a:lstStyle/>
        <a:p>
          <a:endParaRPr lang="en-US"/>
        </a:p>
      </dgm:t>
    </dgm:pt>
    <dgm:pt modelId="{ACC4D7A1-E8BF-AA4D-BC1B-7107357B6ABB}" type="pres">
      <dgm:prSet presAssocID="{8BFC81F8-780B-1A4A-A5A5-DECE48F15605}" presName="childShp" presStyleLbl="bgAccFollowNode1" presStyleIdx="4" presStyleCnt="6">
        <dgm:presLayoutVars>
          <dgm:bulletEnabled val="1"/>
        </dgm:presLayoutVars>
      </dgm:prSet>
      <dgm:spPr/>
      <dgm:t>
        <a:bodyPr/>
        <a:lstStyle/>
        <a:p>
          <a:endParaRPr lang="en-US"/>
        </a:p>
      </dgm:t>
    </dgm:pt>
    <dgm:pt modelId="{FA1E7C35-08F4-3446-B096-34F15E36EEA1}" type="pres">
      <dgm:prSet presAssocID="{DDFD4B17-5CB7-574C-BE38-B3149D239DB6}" presName="spacing" presStyleCnt="0"/>
      <dgm:spPr/>
    </dgm:pt>
    <dgm:pt modelId="{18DEAF28-9CC3-BE4E-8E65-4F659D8B4ABD}" type="pres">
      <dgm:prSet presAssocID="{88BC6095-11CC-4A4E-9A56-E4F34E994F75}" presName="linNode" presStyleCnt="0"/>
      <dgm:spPr/>
    </dgm:pt>
    <dgm:pt modelId="{AB10C2EE-C3CA-834A-AD8F-D5BE6D6E667D}" type="pres">
      <dgm:prSet presAssocID="{88BC6095-11CC-4A4E-9A56-E4F34E994F75}" presName="parentShp" presStyleLbl="node1" presStyleIdx="5" presStyleCnt="6" custScaleX="81911">
        <dgm:presLayoutVars>
          <dgm:bulletEnabled val="1"/>
        </dgm:presLayoutVars>
      </dgm:prSet>
      <dgm:spPr/>
      <dgm:t>
        <a:bodyPr/>
        <a:lstStyle/>
        <a:p>
          <a:endParaRPr lang="en-US"/>
        </a:p>
      </dgm:t>
    </dgm:pt>
    <dgm:pt modelId="{0C32B978-EE3D-A443-A7FC-EA8DF48FD38A}" type="pres">
      <dgm:prSet presAssocID="{88BC6095-11CC-4A4E-9A56-E4F34E994F75}" presName="childShp" presStyleLbl="bgAccFollowNode1" presStyleIdx="5" presStyleCnt="6">
        <dgm:presLayoutVars>
          <dgm:bulletEnabled val="1"/>
        </dgm:presLayoutVars>
      </dgm:prSet>
      <dgm:spPr/>
      <dgm:t>
        <a:bodyPr/>
        <a:lstStyle/>
        <a:p>
          <a:endParaRPr lang="en-US"/>
        </a:p>
      </dgm:t>
    </dgm:pt>
  </dgm:ptLst>
  <dgm:cxnLst>
    <dgm:cxn modelId="{F39DE755-F240-4263-8041-BB8A620049C6}" srcId="{8BFC81F8-780B-1A4A-A5A5-DECE48F15605}" destId="{448F4C62-C2EA-487B-A1E2-DE5637539501}" srcOrd="1" destOrd="0" parTransId="{E2896CCB-2599-4B9D-A261-B1043145C9A5}" sibTransId="{60DFA378-40AB-48D6-841F-B8595ED9A13B}"/>
    <dgm:cxn modelId="{8A5C8DF8-9AA8-4538-B23C-859A7535DC1C}" type="presOf" srcId="{E3AB8F7D-E695-CB42-9569-8E8ED22516A5}" destId="{8155E29C-2F60-954C-B36C-E8E02CB4FC8A}" srcOrd="0" destOrd="0" presId="urn:microsoft.com/office/officeart/2005/8/layout/vList6"/>
    <dgm:cxn modelId="{18F7D253-98CB-4AF2-B1DB-CC87BB52B19E}" srcId="{6B572B02-4B6B-814D-AB94-F5EA782F4E74}" destId="{5E144B9A-D717-40DA-A10D-2C874E1204F2}" srcOrd="1" destOrd="0" parTransId="{BAA844A0-D5F5-4DFB-B18E-157DE1D7C2A6}" sibTransId="{B760F521-0B6D-4E1F-ADF4-9F2221DD96ED}"/>
    <dgm:cxn modelId="{0735AEAF-43E4-471B-8625-A146129EF0FA}" type="presOf" srcId="{A6A59C20-0FE1-564A-A80B-4035E93E2842}" destId="{F4589AAA-B107-BA44-A739-EC0BE0D07BB5}" srcOrd="0" destOrd="0" presId="urn:microsoft.com/office/officeart/2005/8/layout/vList6"/>
    <dgm:cxn modelId="{77C865E4-9097-4F0A-A11E-0C696A8CFB06}" type="presOf" srcId="{DD17DF4E-88E8-B645-A18F-1D1995408EE5}" destId="{0C32B978-EE3D-A443-A7FC-EA8DF48FD38A}" srcOrd="0" destOrd="0" presId="urn:microsoft.com/office/officeart/2005/8/layout/vList6"/>
    <dgm:cxn modelId="{100AD811-9DD3-6445-8853-0B23CFC55EED}" srcId="{4127D91A-E8C9-554C-80D1-97A663E8FC6A}" destId="{88BC6095-11CC-4A4E-9A56-E4F34E994F75}" srcOrd="5" destOrd="0" parTransId="{83AFE5D5-ADF5-2E4B-9544-9EF785FA5352}" sibTransId="{B24D8DE5-17D8-9C4E-B893-FDED32856AB6}"/>
    <dgm:cxn modelId="{B965531B-6FCE-42DE-91AE-0C437D299C1A}" type="presOf" srcId="{6DE5B813-842E-FD4D-A3FE-80F03F39A6EE}" destId="{11EC766E-21D0-F648-A3BE-6DDA6F4FD460}" srcOrd="0" destOrd="0" presId="urn:microsoft.com/office/officeart/2005/8/layout/vList6"/>
    <dgm:cxn modelId="{B9C1B2A7-FB93-4065-B59B-CE5D5F43DC20}" srcId="{E3AB8F7D-E695-CB42-9569-8E8ED22516A5}" destId="{0553C1BA-38B2-415C-9087-A41E0D58E276}" srcOrd="2" destOrd="0" parTransId="{18E00965-D4F7-41EB-A28C-9FFE9E745FA9}" sibTransId="{55AAB327-3982-42BB-B902-19E0369F2B66}"/>
    <dgm:cxn modelId="{0DD940BC-F9F2-432B-8EAD-4E45A4DE11B8}" type="presOf" srcId="{24917C6B-B183-A049-9F99-B1BEB2A64C9C}" destId="{11EC766E-21D0-F648-A3BE-6DDA6F4FD460}" srcOrd="0" destOrd="1" presId="urn:microsoft.com/office/officeart/2005/8/layout/vList6"/>
    <dgm:cxn modelId="{21E93E68-5362-604B-A330-49B93248D869}" srcId="{4127D91A-E8C9-554C-80D1-97A663E8FC6A}" destId="{A9E3E179-1CF6-C245-A3B6-0613E0AE9D86}" srcOrd="0" destOrd="0" parTransId="{EF88E1C9-474A-014B-9678-29F7E2E1CA92}" sibTransId="{831C0F8E-31A9-1D46-B4DA-6A19E3A3D779}"/>
    <dgm:cxn modelId="{078E292F-C710-184F-8236-51C905CD2EF9}" srcId="{4127D91A-E8C9-554C-80D1-97A663E8FC6A}" destId="{E3AB8F7D-E695-CB42-9569-8E8ED22516A5}" srcOrd="3" destOrd="0" parTransId="{34BD5E6F-BB9F-7F47-B545-2D3BEC8EA7FB}" sibTransId="{1F22E45E-6FAC-4E43-A532-2E99BE447C69}"/>
    <dgm:cxn modelId="{69A15707-D701-4285-8D0F-303781C33D8F}" srcId="{5BC4AB3C-A41A-5242-9072-F770A49CE168}" destId="{B9A7D318-FD84-44F5-A7DA-65EA698F3C78}" srcOrd="1" destOrd="0" parTransId="{74CC3472-A51F-4E13-A7FA-3168708AEA38}" sibTransId="{31027C17-D9E0-4E24-9560-E5CE149BC370}"/>
    <dgm:cxn modelId="{3A5DAE2D-DDE7-4D3B-85FA-45ECE4B6971F}" type="presOf" srcId="{5E144B9A-D717-40DA-A10D-2C874E1204F2}" destId="{F4589AAA-B107-BA44-A739-EC0BE0D07BB5}" srcOrd="0" destOrd="1" presId="urn:microsoft.com/office/officeart/2005/8/layout/vList6"/>
    <dgm:cxn modelId="{DA0142BC-411A-481F-A801-80FD6BD128BE}" type="presOf" srcId="{B9A7D318-FD84-44F5-A7DA-65EA698F3C78}" destId="{275EDDFD-2E4B-6147-8D0A-967BF0BF1BCA}" srcOrd="0" destOrd="1" presId="urn:microsoft.com/office/officeart/2005/8/layout/vList6"/>
    <dgm:cxn modelId="{1D0F7FB4-3F9B-B34E-BDB4-623DD647FC38}" srcId="{8BFC81F8-780B-1A4A-A5A5-DECE48F15605}" destId="{A5C6AB50-4407-1C49-BB77-B26EC7E949ED}" srcOrd="0" destOrd="0" parTransId="{4C390985-1FD8-E546-84E6-B76E99AD7B03}" sibTransId="{824845D9-9A3A-D041-9F97-5BADF2107635}"/>
    <dgm:cxn modelId="{878B30C1-ADC1-AF42-845D-F8F7D8A74CAD}" srcId="{4127D91A-E8C9-554C-80D1-97A663E8FC6A}" destId="{8BFC81F8-780B-1A4A-A5A5-DECE48F15605}" srcOrd="4" destOrd="0" parTransId="{2B779D00-0FF4-254E-A9E1-85176358D207}" sibTransId="{DDFD4B17-5CB7-574C-BE38-B3149D239DB6}"/>
    <dgm:cxn modelId="{D027A021-F3C0-4A72-BB66-DD5C07C7D679}" type="presOf" srcId="{8BFC81F8-780B-1A4A-A5A5-DECE48F15605}" destId="{F285C8F0-067A-FD49-9DC1-1978F51DE5F5}" srcOrd="0" destOrd="0" presId="urn:microsoft.com/office/officeart/2005/8/layout/vList6"/>
    <dgm:cxn modelId="{29942168-B25A-4F21-A979-235EB5E0FB23}" type="presOf" srcId="{A5C6AB50-4407-1C49-BB77-B26EC7E949ED}" destId="{ACC4D7A1-E8BF-AA4D-BC1B-7107357B6ABB}" srcOrd="0" destOrd="0" presId="urn:microsoft.com/office/officeart/2005/8/layout/vList6"/>
    <dgm:cxn modelId="{A54978F5-D4D0-416E-B9EC-20857B36BEC3}" type="presOf" srcId="{5BC4AB3C-A41A-5242-9072-F770A49CE168}" destId="{CA9358D2-F695-A14C-8F23-8FF83E15EB6B}" srcOrd="0" destOrd="0" presId="urn:microsoft.com/office/officeart/2005/8/layout/vList6"/>
    <dgm:cxn modelId="{4C8320C3-09BE-41F9-84F2-2A17BD4B3BB9}" type="presOf" srcId="{4127D91A-E8C9-554C-80D1-97A663E8FC6A}" destId="{763A7F0B-63A6-314B-A009-9A5507D1D5A2}" srcOrd="0" destOrd="0" presId="urn:microsoft.com/office/officeart/2005/8/layout/vList6"/>
    <dgm:cxn modelId="{D249A743-F6E3-4241-BCA0-A6D22D9121BB}" type="presOf" srcId="{0553C1BA-38B2-415C-9087-A41E0D58E276}" destId="{38B98491-AED3-FD45-BE45-775C38129EF0}" srcOrd="0" destOrd="2" presId="urn:microsoft.com/office/officeart/2005/8/layout/vList6"/>
    <dgm:cxn modelId="{79219602-F155-4513-9CCB-C31BF97A8DC5}" type="presOf" srcId="{88BC6095-11CC-4A4E-9A56-E4F34E994F75}" destId="{AB10C2EE-C3CA-834A-AD8F-D5BE6D6E667D}" srcOrd="0" destOrd="0" presId="urn:microsoft.com/office/officeart/2005/8/layout/vList6"/>
    <dgm:cxn modelId="{9627D132-1145-F749-9C3C-12D8455E5395}" srcId="{E3AB8F7D-E695-CB42-9569-8E8ED22516A5}" destId="{DE0E944F-1D35-9049-99D9-D4C0DE2DA638}" srcOrd="0" destOrd="0" parTransId="{FC14BE24-4852-404E-ABCE-0BC1D76318AB}" sibTransId="{EF4E65FB-32B3-AE4A-86D4-AD3ACA63E303}"/>
    <dgm:cxn modelId="{169A34FE-6571-1D42-A102-27180D024EBA}" srcId="{4127D91A-E8C9-554C-80D1-97A663E8FC6A}" destId="{5BC4AB3C-A41A-5242-9072-F770A49CE168}" srcOrd="1" destOrd="0" parTransId="{1505603E-63E4-924F-B374-A889F36B971C}" sibTransId="{374356C1-EFF0-8947-94AD-D2C1A00C529B}"/>
    <dgm:cxn modelId="{9CEC2631-E1F6-804B-9D8F-0FAE3E755B6E}" srcId="{A9E3E179-1CF6-C245-A3B6-0613E0AE9D86}" destId="{24917C6B-B183-A049-9F99-B1BEB2A64C9C}" srcOrd="1" destOrd="0" parTransId="{CCA77D61-C964-8F4B-BE70-ABA17354EEDE}" sibTransId="{68873AA5-A1B8-494E-A5CB-534CE429EDB3}"/>
    <dgm:cxn modelId="{89068BEB-64DB-4068-8A03-200A77442A59}" type="presOf" srcId="{7CACE3D0-7696-4DB8-93DA-2DB3B14672EA}" destId="{0C32B978-EE3D-A443-A7FC-EA8DF48FD38A}" srcOrd="0" destOrd="1" presId="urn:microsoft.com/office/officeart/2005/8/layout/vList6"/>
    <dgm:cxn modelId="{90F1EAC7-34AA-4CDA-8917-AE0507227D57}" srcId="{88BC6095-11CC-4A4E-9A56-E4F34E994F75}" destId="{0CA71469-7455-4737-A25C-79727C5BF634}" srcOrd="2" destOrd="0" parTransId="{A347F67B-F3B2-4C51-BBBD-9A1C6741365C}" sibTransId="{EF5FF826-3202-4F4D-BFDA-F94ABA86E104}"/>
    <dgm:cxn modelId="{5E1829DB-8EB8-4D3C-A8C4-663C86E4E8C6}" type="presOf" srcId="{3A1460B3-1305-454F-8499-1799B02BA3C7}" destId="{275EDDFD-2E4B-6147-8D0A-967BF0BF1BCA}" srcOrd="0" destOrd="0" presId="urn:microsoft.com/office/officeart/2005/8/layout/vList6"/>
    <dgm:cxn modelId="{039A4F24-E84C-43EF-8F5C-362DA59700E4}" srcId="{88BC6095-11CC-4A4E-9A56-E4F34E994F75}" destId="{7CACE3D0-7696-4DB8-93DA-2DB3B14672EA}" srcOrd="1" destOrd="0" parTransId="{D58A5ED6-B45D-401A-AB18-A165E0F9FF3A}" sibTransId="{4B8ED119-ACFD-4F5C-B4A3-78750A9D64E2}"/>
    <dgm:cxn modelId="{216AB2BB-397E-6F48-97B7-078B1122E26B}" srcId="{88BC6095-11CC-4A4E-9A56-E4F34E994F75}" destId="{DD17DF4E-88E8-B645-A18F-1D1995408EE5}" srcOrd="0" destOrd="0" parTransId="{802CB91C-D966-7448-8433-92F73B9BCF0F}" sibTransId="{4E10E56F-5A29-8242-93AD-456D1B423B0F}"/>
    <dgm:cxn modelId="{10905290-2879-40C4-B05E-B6D1D7D9E7E3}" type="presOf" srcId="{448F4C62-C2EA-487B-A1E2-DE5637539501}" destId="{ACC4D7A1-E8BF-AA4D-BC1B-7107357B6ABB}" srcOrd="0" destOrd="1" presId="urn:microsoft.com/office/officeart/2005/8/layout/vList6"/>
    <dgm:cxn modelId="{1DCF290A-7F58-4DFB-A185-AE6FD0C11289}" srcId="{5BC4AB3C-A41A-5242-9072-F770A49CE168}" destId="{3A1460B3-1305-454F-8499-1799B02BA3C7}" srcOrd="0" destOrd="0" parTransId="{28E7D414-A680-49CC-A470-61443A840BB3}" sibTransId="{FD6FE9B4-D05E-4C2F-8E4F-7376C466B7E6}"/>
    <dgm:cxn modelId="{C2590160-3577-4304-B8C7-9CB8BA6A1A28}" type="presOf" srcId="{6B572B02-4B6B-814D-AB94-F5EA782F4E74}" destId="{24FD6912-DA29-7A46-A95D-F22CB48C92D6}" srcOrd="0" destOrd="0" presId="urn:microsoft.com/office/officeart/2005/8/layout/vList6"/>
    <dgm:cxn modelId="{3C36B90F-8441-5043-813D-299FA77E944D}" srcId="{A9E3E179-1CF6-C245-A3B6-0613E0AE9D86}" destId="{6DE5B813-842E-FD4D-A3FE-80F03F39A6EE}" srcOrd="0" destOrd="0" parTransId="{4C4A686C-AD2B-EE45-B70A-325CE2D8E123}" sibTransId="{B304BDED-CEEC-494B-88EA-0FF452AE57A0}"/>
    <dgm:cxn modelId="{7694BF76-016C-4E04-B681-B119034A5DF4}" srcId="{E3AB8F7D-E695-CB42-9569-8E8ED22516A5}" destId="{7CDB7E28-72B0-459C-A4E3-C6C0C882B401}" srcOrd="1" destOrd="0" parTransId="{A142F75F-752A-42E6-A25A-21A81984DF31}" sibTransId="{A75321B7-86A4-4CD8-8301-CF1D409D9781}"/>
    <dgm:cxn modelId="{38B33329-5F5B-4A2E-BEA5-0BAC943B5547}" type="presOf" srcId="{A9E3E179-1CF6-C245-A3B6-0613E0AE9D86}" destId="{CA56766B-2901-3049-B9C5-860E5804355A}" srcOrd="0" destOrd="0" presId="urn:microsoft.com/office/officeart/2005/8/layout/vList6"/>
    <dgm:cxn modelId="{CE3F2EC0-3A83-4BD6-9151-B342A75E00A2}" type="presOf" srcId="{0CA71469-7455-4737-A25C-79727C5BF634}" destId="{0C32B978-EE3D-A443-A7FC-EA8DF48FD38A}" srcOrd="0" destOrd="2" presId="urn:microsoft.com/office/officeart/2005/8/layout/vList6"/>
    <dgm:cxn modelId="{0E90E38F-9986-4DCC-94D3-1939202C198C}" type="presOf" srcId="{7CDB7E28-72B0-459C-A4E3-C6C0C882B401}" destId="{38B98491-AED3-FD45-BE45-775C38129EF0}" srcOrd="0" destOrd="1" presId="urn:microsoft.com/office/officeart/2005/8/layout/vList6"/>
    <dgm:cxn modelId="{85843CE7-74C3-467F-BF89-1B0289DA7119}" type="presOf" srcId="{DE0E944F-1D35-9049-99D9-D4C0DE2DA638}" destId="{38B98491-AED3-FD45-BE45-775C38129EF0}" srcOrd="0" destOrd="0" presId="urn:microsoft.com/office/officeart/2005/8/layout/vList6"/>
    <dgm:cxn modelId="{10B60234-3BF1-8A42-B777-3F6F7B10B385}" srcId="{6B572B02-4B6B-814D-AB94-F5EA782F4E74}" destId="{A6A59C20-0FE1-564A-A80B-4035E93E2842}" srcOrd="0" destOrd="0" parTransId="{113228AA-A518-494B-BA85-8BB9B42071BA}" sibTransId="{14393B0D-8A1F-D64B-ABFC-EA34150E446F}"/>
    <dgm:cxn modelId="{824FF3CC-AF81-A34E-87DD-3B425A9283DE}" srcId="{4127D91A-E8C9-554C-80D1-97A663E8FC6A}" destId="{6B572B02-4B6B-814D-AB94-F5EA782F4E74}" srcOrd="2" destOrd="0" parTransId="{BE210208-EA66-DC40-8E41-52C0AFB0BF02}" sibTransId="{D03650D4-A053-C840-92FD-96FB62882F3C}"/>
    <dgm:cxn modelId="{A41D32DD-F74D-43D4-9752-BB77632173F7}" type="presParOf" srcId="{763A7F0B-63A6-314B-A009-9A5507D1D5A2}" destId="{51630FE0-E067-6A42-A7B5-0A8A85064A4D}" srcOrd="0" destOrd="0" presId="urn:microsoft.com/office/officeart/2005/8/layout/vList6"/>
    <dgm:cxn modelId="{C38A7D16-1E2D-4A5A-93E1-01A231ED21F4}" type="presParOf" srcId="{51630FE0-E067-6A42-A7B5-0A8A85064A4D}" destId="{CA56766B-2901-3049-B9C5-860E5804355A}" srcOrd="0" destOrd="0" presId="urn:microsoft.com/office/officeart/2005/8/layout/vList6"/>
    <dgm:cxn modelId="{18F608BD-2ED3-483F-B94B-F785A667777D}" type="presParOf" srcId="{51630FE0-E067-6A42-A7B5-0A8A85064A4D}" destId="{11EC766E-21D0-F648-A3BE-6DDA6F4FD460}" srcOrd="1" destOrd="0" presId="urn:microsoft.com/office/officeart/2005/8/layout/vList6"/>
    <dgm:cxn modelId="{EE3EFFB4-AA8F-42E5-B4CC-4B3076E4AB8A}" type="presParOf" srcId="{763A7F0B-63A6-314B-A009-9A5507D1D5A2}" destId="{71B26E3C-72EC-3046-808B-1887608C3D68}" srcOrd="1" destOrd="0" presId="urn:microsoft.com/office/officeart/2005/8/layout/vList6"/>
    <dgm:cxn modelId="{DF22AF67-C99E-4B1F-9DC9-46664404D8F9}" type="presParOf" srcId="{763A7F0B-63A6-314B-A009-9A5507D1D5A2}" destId="{9B2D00A6-404A-5E47-BC71-2FC311423353}" srcOrd="2" destOrd="0" presId="urn:microsoft.com/office/officeart/2005/8/layout/vList6"/>
    <dgm:cxn modelId="{44B8E01C-8C9A-45DD-A73D-5C2DF0F3A13E}" type="presParOf" srcId="{9B2D00A6-404A-5E47-BC71-2FC311423353}" destId="{CA9358D2-F695-A14C-8F23-8FF83E15EB6B}" srcOrd="0" destOrd="0" presId="urn:microsoft.com/office/officeart/2005/8/layout/vList6"/>
    <dgm:cxn modelId="{AD8994F6-9BFA-4002-8342-378C636A6B32}" type="presParOf" srcId="{9B2D00A6-404A-5E47-BC71-2FC311423353}" destId="{275EDDFD-2E4B-6147-8D0A-967BF0BF1BCA}" srcOrd="1" destOrd="0" presId="urn:microsoft.com/office/officeart/2005/8/layout/vList6"/>
    <dgm:cxn modelId="{385D5C5E-8029-4D88-B202-F974A9CC888C}" type="presParOf" srcId="{763A7F0B-63A6-314B-A009-9A5507D1D5A2}" destId="{10C461EF-2788-DE48-B357-929B880B32F7}" srcOrd="3" destOrd="0" presId="urn:microsoft.com/office/officeart/2005/8/layout/vList6"/>
    <dgm:cxn modelId="{4522939D-FF62-4544-817C-704B4167652C}" type="presParOf" srcId="{763A7F0B-63A6-314B-A009-9A5507D1D5A2}" destId="{BE9CCED0-BB4C-9D42-AE91-45D84A5D1449}" srcOrd="4" destOrd="0" presId="urn:microsoft.com/office/officeart/2005/8/layout/vList6"/>
    <dgm:cxn modelId="{B2304E9E-6C81-4290-A853-50A1965A1B56}" type="presParOf" srcId="{BE9CCED0-BB4C-9D42-AE91-45D84A5D1449}" destId="{24FD6912-DA29-7A46-A95D-F22CB48C92D6}" srcOrd="0" destOrd="0" presId="urn:microsoft.com/office/officeart/2005/8/layout/vList6"/>
    <dgm:cxn modelId="{7A35E1B4-5D81-4E00-8A3B-C515A8DDB756}" type="presParOf" srcId="{BE9CCED0-BB4C-9D42-AE91-45D84A5D1449}" destId="{F4589AAA-B107-BA44-A739-EC0BE0D07BB5}" srcOrd="1" destOrd="0" presId="urn:microsoft.com/office/officeart/2005/8/layout/vList6"/>
    <dgm:cxn modelId="{CFE57CED-142E-4C3F-A3DF-38510D25F9BF}" type="presParOf" srcId="{763A7F0B-63A6-314B-A009-9A5507D1D5A2}" destId="{03F06AD3-E710-4F4A-986A-6A0A9D37A575}" srcOrd="5" destOrd="0" presId="urn:microsoft.com/office/officeart/2005/8/layout/vList6"/>
    <dgm:cxn modelId="{FC494561-41B7-4FF8-8FAA-5437613DB82B}" type="presParOf" srcId="{763A7F0B-63A6-314B-A009-9A5507D1D5A2}" destId="{A3183CA6-46C2-374E-88C2-D08CE2830106}" srcOrd="6" destOrd="0" presId="urn:microsoft.com/office/officeart/2005/8/layout/vList6"/>
    <dgm:cxn modelId="{BBD4D1C1-0AF8-422A-B5F0-C4F63B27B118}" type="presParOf" srcId="{A3183CA6-46C2-374E-88C2-D08CE2830106}" destId="{8155E29C-2F60-954C-B36C-E8E02CB4FC8A}" srcOrd="0" destOrd="0" presId="urn:microsoft.com/office/officeart/2005/8/layout/vList6"/>
    <dgm:cxn modelId="{CF370DD3-68B4-4AA0-8B53-40314AD18F95}" type="presParOf" srcId="{A3183CA6-46C2-374E-88C2-D08CE2830106}" destId="{38B98491-AED3-FD45-BE45-775C38129EF0}" srcOrd="1" destOrd="0" presId="urn:microsoft.com/office/officeart/2005/8/layout/vList6"/>
    <dgm:cxn modelId="{F9F2C5CE-3EC6-4631-91E0-69C47EB88637}" type="presParOf" srcId="{763A7F0B-63A6-314B-A009-9A5507D1D5A2}" destId="{E2B7B279-DCBA-004D-B8AC-738040A7C305}" srcOrd="7" destOrd="0" presId="urn:microsoft.com/office/officeart/2005/8/layout/vList6"/>
    <dgm:cxn modelId="{DD8EA9B3-D291-45D0-B255-CE952D0BC8E9}" type="presParOf" srcId="{763A7F0B-63A6-314B-A009-9A5507D1D5A2}" destId="{17F70148-B03F-7247-B4FE-21512047AD0A}" srcOrd="8" destOrd="0" presId="urn:microsoft.com/office/officeart/2005/8/layout/vList6"/>
    <dgm:cxn modelId="{024DF9DC-81A6-4A80-8C44-6B887CE74B57}" type="presParOf" srcId="{17F70148-B03F-7247-B4FE-21512047AD0A}" destId="{F285C8F0-067A-FD49-9DC1-1978F51DE5F5}" srcOrd="0" destOrd="0" presId="urn:microsoft.com/office/officeart/2005/8/layout/vList6"/>
    <dgm:cxn modelId="{465BBDCF-F472-4995-9056-673AAECCEE9A}" type="presParOf" srcId="{17F70148-B03F-7247-B4FE-21512047AD0A}" destId="{ACC4D7A1-E8BF-AA4D-BC1B-7107357B6ABB}" srcOrd="1" destOrd="0" presId="urn:microsoft.com/office/officeart/2005/8/layout/vList6"/>
    <dgm:cxn modelId="{1CE30788-28F1-42C3-9606-703349DBA562}" type="presParOf" srcId="{763A7F0B-63A6-314B-A009-9A5507D1D5A2}" destId="{FA1E7C35-08F4-3446-B096-34F15E36EEA1}" srcOrd="9" destOrd="0" presId="urn:microsoft.com/office/officeart/2005/8/layout/vList6"/>
    <dgm:cxn modelId="{7BE4CFEF-6EFF-4B02-85E9-FB0F223EA15D}" type="presParOf" srcId="{763A7F0B-63A6-314B-A009-9A5507D1D5A2}" destId="{18DEAF28-9CC3-BE4E-8E65-4F659D8B4ABD}" srcOrd="10" destOrd="0" presId="urn:microsoft.com/office/officeart/2005/8/layout/vList6"/>
    <dgm:cxn modelId="{34FF11CF-90A9-4C55-BF8C-78C3AD1669B9}" type="presParOf" srcId="{18DEAF28-9CC3-BE4E-8E65-4F659D8B4ABD}" destId="{AB10C2EE-C3CA-834A-AD8F-D5BE6D6E667D}" srcOrd="0" destOrd="0" presId="urn:microsoft.com/office/officeart/2005/8/layout/vList6"/>
    <dgm:cxn modelId="{9818407A-2826-4CED-A6FE-54A63B6CE915}" type="presParOf" srcId="{18DEAF28-9CC3-BE4E-8E65-4F659D8B4ABD}" destId="{0C32B978-EE3D-A443-A7FC-EA8DF48FD38A}"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EC766E-21D0-F648-A3BE-6DDA6F4FD460}">
      <dsp:nvSpPr>
        <dsp:cNvPr id="0" name=""/>
        <dsp:cNvSpPr/>
      </dsp:nvSpPr>
      <dsp:spPr>
        <a:xfrm>
          <a:off x="3446740" y="547"/>
          <a:ext cx="4456175" cy="689518"/>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39725" lvl="1" indent="-223838" algn="l" defTabSz="622300">
            <a:lnSpc>
              <a:spcPct val="90000"/>
            </a:lnSpc>
            <a:spcBef>
              <a:spcPct val="0"/>
            </a:spcBef>
            <a:spcAft>
              <a:spcPct val="15000"/>
            </a:spcAft>
            <a:buChar char="••"/>
          </a:pPr>
          <a:r>
            <a:rPr lang="en-US" sz="1400" kern="1200" dirty="0" smtClean="0">
              <a:latin typeface="Candara" panose="020E0502030303020204" pitchFamily="34" charset="0"/>
            </a:rPr>
            <a:t>Proposed indicator on losses from natural disasters</a:t>
          </a:r>
          <a:endParaRPr lang="en-US" sz="1400" kern="1200" dirty="0">
            <a:latin typeface="Candara" panose="020E0502030303020204" pitchFamily="34" charset="0"/>
          </a:endParaRPr>
        </a:p>
        <a:p>
          <a:pPr marL="339725" lvl="1" indent="-223838" algn="l" defTabSz="622300">
            <a:lnSpc>
              <a:spcPct val="90000"/>
            </a:lnSpc>
            <a:spcBef>
              <a:spcPct val="0"/>
            </a:spcBef>
            <a:spcAft>
              <a:spcPct val="15000"/>
            </a:spcAft>
            <a:buChar char="••"/>
          </a:pPr>
          <a:r>
            <a:rPr lang="en-US" sz="1400" kern="1200" dirty="0" smtClean="0">
              <a:latin typeface="Candara" panose="020E0502030303020204" pitchFamily="34" charset="0"/>
            </a:rPr>
            <a:t>Poverty maps</a:t>
          </a:r>
          <a:endParaRPr lang="en-US" sz="1400" kern="1200" dirty="0">
            <a:latin typeface="Candara" panose="020E0502030303020204" pitchFamily="34" charset="0"/>
          </a:endParaRPr>
        </a:p>
      </dsp:txBody>
      <dsp:txXfrm>
        <a:off x="3446740" y="547"/>
        <a:ext cx="4456175" cy="689518"/>
      </dsp:txXfrm>
    </dsp:sp>
    <dsp:sp modelId="{CA56766B-2901-3049-B9C5-860E5804355A}">
      <dsp:nvSpPr>
        <dsp:cNvPr id="0" name=""/>
        <dsp:cNvSpPr/>
      </dsp:nvSpPr>
      <dsp:spPr>
        <a:xfrm>
          <a:off x="692434" y="547"/>
          <a:ext cx="2733041" cy="689518"/>
        </a:xfrm>
        <a:prstGeom prst="roundRect">
          <a:avLst/>
        </a:prstGeom>
        <a:gradFill rotWithShape="0">
          <a:gsLst>
            <a:gs pos="0">
              <a:schemeClr val="accent3">
                <a:hueOff val="0"/>
                <a:satOff val="0"/>
                <a:lumOff val="0"/>
                <a:alphaOff val="0"/>
                <a:tint val="95000"/>
                <a:shade val="70000"/>
                <a:satMod val="150000"/>
              </a:schemeClr>
            </a:gs>
            <a:gs pos="100000">
              <a:schemeClr val="accent3">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1 | End Poverty</a:t>
          </a:r>
          <a:endParaRPr lang="en-US" sz="2000" kern="1200" dirty="0">
            <a:latin typeface="Candara" panose="020E0502030303020204" pitchFamily="34" charset="0"/>
          </a:endParaRPr>
        </a:p>
      </dsp:txBody>
      <dsp:txXfrm>
        <a:off x="692434" y="547"/>
        <a:ext cx="2733041" cy="689518"/>
      </dsp:txXfrm>
    </dsp:sp>
    <dsp:sp modelId="{D8BEF50C-3388-DF44-AE95-D4E63D825F86}">
      <dsp:nvSpPr>
        <dsp:cNvPr id="0" name=""/>
        <dsp:cNvSpPr/>
      </dsp:nvSpPr>
      <dsp:spPr>
        <a:xfrm>
          <a:off x="3446740" y="759017"/>
          <a:ext cx="4456175" cy="689518"/>
        </a:xfrm>
        <a:prstGeom prst="rightArrow">
          <a:avLst>
            <a:gd name="adj1" fmla="val 75000"/>
            <a:gd name="adj2" fmla="val 50000"/>
          </a:avLst>
        </a:prstGeom>
        <a:solidFill>
          <a:schemeClr val="accent3">
            <a:tint val="40000"/>
            <a:alpha val="90000"/>
            <a:hueOff val="-1894839"/>
            <a:satOff val="-325"/>
            <a:lumOff val="-586"/>
            <a:alphaOff val="0"/>
          </a:schemeClr>
        </a:solidFill>
        <a:ln w="12700" cap="flat" cmpd="sng" algn="ctr">
          <a:solidFill>
            <a:schemeClr val="accent3">
              <a:tint val="40000"/>
              <a:alpha val="90000"/>
              <a:hueOff val="-1894839"/>
              <a:satOff val="-325"/>
              <a:lumOff val="-5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39725" lvl="1" indent="-222250" algn="l" defTabSz="622300">
            <a:lnSpc>
              <a:spcPct val="90000"/>
            </a:lnSpc>
            <a:spcBef>
              <a:spcPct val="0"/>
            </a:spcBef>
            <a:spcAft>
              <a:spcPct val="15000"/>
            </a:spcAft>
            <a:buChar char="••"/>
          </a:pPr>
          <a:r>
            <a:rPr lang="en-US" sz="1400" kern="1200" dirty="0" smtClean="0">
              <a:latin typeface="Candara" panose="020E0502030303020204" pitchFamily="34" charset="0"/>
            </a:rPr>
            <a:t>Crop yield estimates, soil characteristics, crop water productivity, irrigation</a:t>
          </a:r>
          <a:endParaRPr lang="en-US" sz="1400" kern="1200" dirty="0">
            <a:latin typeface="Candara" panose="020E0502030303020204" pitchFamily="34" charset="0"/>
          </a:endParaRPr>
        </a:p>
        <a:p>
          <a:pPr marL="339725" lvl="1" indent="-222250" algn="l" defTabSz="622300">
            <a:lnSpc>
              <a:spcPct val="90000"/>
            </a:lnSpc>
            <a:spcBef>
              <a:spcPct val="0"/>
            </a:spcBef>
            <a:spcAft>
              <a:spcPct val="15000"/>
            </a:spcAft>
            <a:buChar char="••"/>
          </a:pPr>
          <a:r>
            <a:rPr lang="en-US" sz="1400" kern="1200" dirty="0" smtClean="0">
              <a:latin typeface="Candara" panose="020E0502030303020204" pitchFamily="34" charset="0"/>
            </a:rPr>
            <a:t>Nutritional status maps</a:t>
          </a:r>
          <a:endParaRPr lang="en-US" sz="1400" kern="1200" dirty="0">
            <a:latin typeface="Candara" panose="020E0502030303020204" pitchFamily="34" charset="0"/>
          </a:endParaRPr>
        </a:p>
      </dsp:txBody>
      <dsp:txXfrm>
        <a:off x="3446740" y="759017"/>
        <a:ext cx="4456175" cy="689518"/>
      </dsp:txXfrm>
    </dsp:sp>
    <dsp:sp modelId="{0B05ED42-5A51-6D42-89E3-CC3E4A79B652}">
      <dsp:nvSpPr>
        <dsp:cNvPr id="0" name=""/>
        <dsp:cNvSpPr/>
      </dsp:nvSpPr>
      <dsp:spPr>
        <a:xfrm>
          <a:off x="692434" y="759017"/>
          <a:ext cx="2733041" cy="689518"/>
        </a:xfrm>
        <a:prstGeom prst="roundRect">
          <a:avLst/>
        </a:prstGeom>
        <a:gradFill rotWithShape="0">
          <a:gsLst>
            <a:gs pos="0">
              <a:schemeClr val="accent3">
                <a:hueOff val="-1935892"/>
                <a:satOff val="648"/>
                <a:lumOff val="-2824"/>
                <a:alphaOff val="0"/>
                <a:tint val="95000"/>
                <a:shade val="70000"/>
                <a:satMod val="150000"/>
              </a:schemeClr>
            </a:gs>
            <a:gs pos="100000">
              <a:schemeClr val="accent3">
                <a:hueOff val="-1935892"/>
                <a:satOff val="648"/>
                <a:lumOff val="-2824"/>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2 | Hunger and Food Security</a:t>
          </a:r>
          <a:endParaRPr lang="en-US" sz="2000" kern="1200" dirty="0">
            <a:latin typeface="Candara" panose="020E0502030303020204" pitchFamily="34" charset="0"/>
          </a:endParaRPr>
        </a:p>
      </dsp:txBody>
      <dsp:txXfrm>
        <a:off x="692434" y="759017"/>
        <a:ext cx="2733041" cy="689518"/>
      </dsp:txXfrm>
    </dsp:sp>
    <dsp:sp modelId="{2606D4B6-7C50-2747-BCE3-E6B979A6ECBF}">
      <dsp:nvSpPr>
        <dsp:cNvPr id="0" name=""/>
        <dsp:cNvSpPr/>
      </dsp:nvSpPr>
      <dsp:spPr>
        <a:xfrm>
          <a:off x="3446740" y="1517488"/>
          <a:ext cx="4456175" cy="689518"/>
        </a:xfrm>
        <a:prstGeom prst="rightArrow">
          <a:avLst>
            <a:gd name="adj1" fmla="val 75000"/>
            <a:gd name="adj2" fmla="val 50000"/>
          </a:avLst>
        </a:prstGeom>
        <a:solidFill>
          <a:schemeClr val="accent3">
            <a:tint val="40000"/>
            <a:alpha val="90000"/>
            <a:hueOff val="-3789678"/>
            <a:satOff val="-650"/>
            <a:lumOff val="-1172"/>
            <a:alphaOff val="0"/>
          </a:schemeClr>
        </a:solidFill>
        <a:ln w="12700" cap="flat" cmpd="sng" algn="ctr">
          <a:solidFill>
            <a:schemeClr val="accent3">
              <a:tint val="40000"/>
              <a:alpha val="90000"/>
              <a:hueOff val="-3789678"/>
              <a:satOff val="-650"/>
              <a:lumOff val="-11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39725" lvl="1" indent="-222250" algn="l" defTabSz="622300">
            <a:lnSpc>
              <a:spcPct val="90000"/>
            </a:lnSpc>
            <a:spcBef>
              <a:spcPct val="0"/>
            </a:spcBef>
            <a:spcAft>
              <a:spcPct val="15000"/>
            </a:spcAft>
            <a:buChar char="••"/>
          </a:pPr>
          <a:r>
            <a:rPr lang="en-US" sz="1400" kern="1200" dirty="0" smtClean="0">
              <a:latin typeface="Candara" panose="020E0502030303020204" pitchFamily="34" charset="0"/>
            </a:rPr>
            <a:t>Health facility maps</a:t>
          </a:r>
          <a:endParaRPr lang="en-US" sz="1400" kern="1200" dirty="0">
            <a:latin typeface="Candara" panose="020E0502030303020204" pitchFamily="34" charset="0"/>
          </a:endParaRPr>
        </a:p>
        <a:p>
          <a:pPr marL="339725" lvl="1" indent="-222250" algn="l" defTabSz="622300">
            <a:lnSpc>
              <a:spcPct val="90000"/>
            </a:lnSpc>
            <a:spcBef>
              <a:spcPct val="0"/>
            </a:spcBef>
            <a:spcAft>
              <a:spcPct val="15000"/>
            </a:spcAft>
            <a:buChar char="••"/>
          </a:pPr>
          <a:r>
            <a:rPr lang="en-US" sz="1400" kern="1200" dirty="0" smtClean="0">
              <a:latin typeface="Candara" panose="020E0502030303020204" pitchFamily="34" charset="0"/>
            </a:rPr>
            <a:t>Disease incidence and risk maps</a:t>
          </a:r>
          <a:endParaRPr lang="en-US" sz="1400" kern="1200" dirty="0">
            <a:latin typeface="Candara" panose="020E0502030303020204" pitchFamily="34" charset="0"/>
          </a:endParaRPr>
        </a:p>
      </dsp:txBody>
      <dsp:txXfrm>
        <a:off x="3446740" y="1517488"/>
        <a:ext cx="4456175" cy="689518"/>
      </dsp:txXfrm>
    </dsp:sp>
    <dsp:sp modelId="{535BB9BB-E919-A34D-AC8D-7B268B5294E4}">
      <dsp:nvSpPr>
        <dsp:cNvPr id="0" name=""/>
        <dsp:cNvSpPr/>
      </dsp:nvSpPr>
      <dsp:spPr>
        <a:xfrm>
          <a:off x="692434" y="1517667"/>
          <a:ext cx="2733041" cy="689518"/>
        </a:xfrm>
        <a:prstGeom prst="roundRect">
          <a:avLst/>
        </a:prstGeom>
        <a:gradFill rotWithShape="0">
          <a:gsLst>
            <a:gs pos="0">
              <a:schemeClr val="accent3">
                <a:hueOff val="-3871785"/>
                <a:satOff val="1295"/>
                <a:lumOff val="-5647"/>
                <a:alphaOff val="0"/>
                <a:tint val="95000"/>
                <a:shade val="70000"/>
                <a:satMod val="150000"/>
              </a:schemeClr>
            </a:gs>
            <a:gs pos="100000">
              <a:schemeClr val="accent3">
                <a:hueOff val="-3871785"/>
                <a:satOff val="1295"/>
                <a:lumOff val="-5647"/>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3 | Health and </a:t>
          </a:r>
          <a:br>
            <a:rPr lang="en-US" sz="2000" kern="1200" dirty="0" smtClean="0">
              <a:latin typeface="Candara" panose="020E0502030303020204" pitchFamily="34" charset="0"/>
            </a:rPr>
          </a:br>
          <a:r>
            <a:rPr lang="en-US" sz="2000" kern="1200" dirty="0" smtClean="0">
              <a:latin typeface="Candara" panose="020E0502030303020204" pitchFamily="34" charset="0"/>
            </a:rPr>
            <a:t>Well-being</a:t>
          </a:r>
          <a:endParaRPr lang="en-US" sz="2000" kern="1200" dirty="0">
            <a:latin typeface="Candara" panose="020E0502030303020204" pitchFamily="34" charset="0"/>
          </a:endParaRPr>
        </a:p>
      </dsp:txBody>
      <dsp:txXfrm>
        <a:off x="692434" y="1517667"/>
        <a:ext cx="2733041" cy="689518"/>
      </dsp:txXfrm>
    </dsp:sp>
    <dsp:sp modelId="{6FB72DED-1976-2147-93FC-4A2CD2E6C890}">
      <dsp:nvSpPr>
        <dsp:cNvPr id="0" name=""/>
        <dsp:cNvSpPr/>
      </dsp:nvSpPr>
      <dsp:spPr>
        <a:xfrm>
          <a:off x="3446740" y="2275958"/>
          <a:ext cx="4456175" cy="689518"/>
        </a:xfrm>
        <a:prstGeom prst="rightArrow">
          <a:avLst>
            <a:gd name="adj1" fmla="val 75000"/>
            <a:gd name="adj2" fmla="val 50000"/>
          </a:avLst>
        </a:prstGeom>
        <a:solidFill>
          <a:schemeClr val="accent3">
            <a:tint val="40000"/>
            <a:alpha val="90000"/>
            <a:hueOff val="-5684517"/>
            <a:satOff val="-974"/>
            <a:lumOff val="-1757"/>
            <a:alphaOff val="0"/>
          </a:schemeClr>
        </a:solidFill>
        <a:ln w="12700" cap="flat" cmpd="sng" algn="ctr">
          <a:solidFill>
            <a:schemeClr val="accent3">
              <a:tint val="40000"/>
              <a:alpha val="90000"/>
              <a:hueOff val="-5684517"/>
              <a:satOff val="-974"/>
              <a:lumOff val="-17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39725" lvl="1" indent="-222250" algn="l" defTabSz="622300">
            <a:lnSpc>
              <a:spcPct val="90000"/>
            </a:lnSpc>
            <a:spcBef>
              <a:spcPct val="0"/>
            </a:spcBef>
            <a:spcAft>
              <a:spcPct val="15000"/>
            </a:spcAft>
            <a:buChar char="••"/>
          </a:pPr>
          <a:r>
            <a:rPr lang="en-US" sz="1400" kern="1200" dirty="0" smtClean="0">
              <a:latin typeface="Candara" panose="020E0502030303020204" pitchFamily="34" charset="0"/>
            </a:rPr>
            <a:t>School facility maps</a:t>
          </a:r>
          <a:endParaRPr lang="en-US" sz="1400" kern="1200" dirty="0">
            <a:latin typeface="Candara" panose="020E0502030303020204" pitchFamily="34" charset="0"/>
          </a:endParaRPr>
        </a:p>
        <a:p>
          <a:pPr marL="339725" lvl="1" indent="-222250" algn="l" defTabSz="622300">
            <a:lnSpc>
              <a:spcPct val="90000"/>
            </a:lnSpc>
            <a:spcBef>
              <a:spcPct val="0"/>
            </a:spcBef>
            <a:spcAft>
              <a:spcPct val="15000"/>
            </a:spcAft>
            <a:buChar char="••"/>
          </a:pPr>
          <a:r>
            <a:rPr lang="en-US" sz="1400" kern="1200" dirty="0" smtClean="0">
              <a:latin typeface="Candara" panose="020E0502030303020204" pitchFamily="34" charset="0"/>
            </a:rPr>
            <a:t>Literacy and educational achievement maps</a:t>
          </a:r>
          <a:endParaRPr lang="en-US" sz="1400" kern="1200" dirty="0">
            <a:latin typeface="Candara" panose="020E0502030303020204" pitchFamily="34" charset="0"/>
          </a:endParaRPr>
        </a:p>
      </dsp:txBody>
      <dsp:txXfrm>
        <a:off x="3446740" y="2275958"/>
        <a:ext cx="4456175" cy="689518"/>
      </dsp:txXfrm>
    </dsp:sp>
    <dsp:sp modelId="{4D66B2CF-29B2-5F47-8967-EF4330B8148A}">
      <dsp:nvSpPr>
        <dsp:cNvPr id="0" name=""/>
        <dsp:cNvSpPr/>
      </dsp:nvSpPr>
      <dsp:spPr>
        <a:xfrm>
          <a:off x="692434" y="2275958"/>
          <a:ext cx="2733041" cy="689518"/>
        </a:xfrm>
        <a:prstGeom prst="roundRect">
          <a:avLst/>
        </a:prstGeom>
        <a:gradFill rotWithShape="0">
          <a:gsLst>
            <a:gs pos="0">
              <a:schemeClr val="accent3">
                <a:hueOff val="-5807677"/>
                <a:satOff val="1943"/>
                <a:lumOff val="-8471"/>
                <a:alphaOff val="0"/>
                <a:tint val="95000"/>
                <a:shade val="70000"/>
                <a:satMod val="150000"/>
              </a:schemeClr>
            </a:gs>
            <a:gs pos="100000">
              <a:schemeClr val="accent3">
                <a:hueOff val="-5807677"/>
                <a:satOff val="1943"/>
                <a:lumOff val="-8471"/>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4 | Education</a:t>
          </a:r>
          <a:endParaRPr lang="en-US" sz="2000" kern="1200" dirty="0">
            <a:latin typeface="Candara" panose="020E0502030303020204" pitchFamily="34" charset="0"/>
          </a:endParaRPr>
        </a:p>
      </dsp:txBody>
      <dsp:txXfrm>
        <a:off x="692434" y="2275958"/>
        <a:ext cx="2733041" cy="689518"/>
      </dsp:txXfrm>
    </dsp:sp>
    <dsp:sp modelId="{2CDC3E86-E963-0845-938F-19AE88A79E25}">
      <dsp:nvSpPr>
        <dsp:cNvPr id="0" name=""/>
        <dsp:cNvSpPr/>
      </dsp:nvSpPr>
      <dsp:spPr>
        <a:xfrm>
          <a:off x="3446740" y="3034429"/>
          <a:ext cx="4456175" cy="689518"/>
        </a:xfrm>
        <a:prstGeom prst="rightArrow">
          <a:avLst>
            <a:gd name="adj1" fmla="val 75000"/>
            <a:gd name="adj2" fmla="val 50000"/>
          </a:avLst>
        </a:prstGeom>
        <a:solidFill>
          <a:schemeClr val="accent3">
            <a:tint val="40000"/>
            <a:alpha val="90000"/>
            <a:hueOff val="-7579355"/>
            <a:satOff val="-1299"/>
            <a:lumOff val="-2343"/>
            <a:alphaOff val="0"/>
          </a:schemeClr>
        </a:solidFill>
        <a:ln w="12700" cap="flat" cmpd="sng" algn="ctr">
          <a:solidFill>
            <a:schemeClr val="accent3">
              <a:tint val="40000"/>
              <a:alpha val="90000"/>
              <a:hueOff val="-7579355"/>
              <a:satOff val="-1299"/>
              <a:lumOff val="-23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39725" lvl="1" indent="-222250" algn="l" defTabSz="622300">
            <a:lnSpc>
              <a:spcPct val="90000"/>
            </a:lnSpc>
            <a:spcBef>
              <a:spcPct val="0"/>
            </a:spcBef>
            <a:spcAft>
              <a:spcPct val="15000"/>
            </a:spcAft>
            <a:buChar char="••"/>
          </a:pPr>
          <a:r>
            <a:rPr lang="en-US" sz="1400" kern="1200" dirty="0" smtClean="0">
              <a:latin typeface="Candara" panose="020E0502030303020204" pitchFamily="34" charset="0"/>
            </a:rPr>
            <a:t>Water resources </a:t>
          </a:r>
          <a:endParaRPr lang="en-US" sz="1400" kern="1200" dirty="0">
            <a:latin typeface="Candara" panose="020E0502030303020204" pitchFamily="34" charset="0"/>
          </a:endParaRPr>
        </a:p>
        <a:p>
          <a:pPr marL="339725" lvl="1" indent="-222250" algn="l" defTabSz="622300">
            <a:lnSpc>
              <a:spcPct val="90000"/>
            </a:lnSpc>
            <a:spcBef>
              <a:spcPct val="0"/>
            </a:spcBef>
            <a:spcAft>
              <a:spcPct val="15000"/>
            </a:spcAft>
            <a:buChar char="••"/>
          </a:pPr>
          <a:r>
            <a:rPr lang="en-US" sz="1400" kern="1200" dirty="0" smtClean="0">
              <a:latin typeface="Candara" panose="020E0502030303020204" pitchFamily="34" charset="0"/>
            </a:rPr>
            <a:t>Water and sanitation access maps</a:t>
          </a:r>
          <a:endParaRPr lang="en-US" sz="1400" kern="1200" dirty="0">
            <a:latin typeface="Candara" panose="020E0502030303020204" pitchFamily="34" charset="0"/>
          </a:endParaRPr>
        </a:p>
      </dsp:txBody>
      <dsp:txXfrm>
        <a:off x="3446740" y="3034429"/>
        <a:ext cx="4456175" cy="689518"/>
      </dsp:txXfrm>
    </dsp:sp>
    <dsp:sp modelId="{8D206CB0-23DD-984E-9446-931E0B289191}">
      <dsp:nvSpPr>
        <dsp:cNvPr id="0" name=""/>
        <dsp:cNvSpPr/>
      </dsp:nvSpPr>
      <dsp:spPr>
        <a:xfrm>
          <a:off x="692434" y="3034429"/>
          <a:ext cx="2733041" cy="689518"/>
        </a:xfrm>
        <a:prstGeom prst="roundRect">
          <a:avLst/>
        </a:prstGeom>
        <a:gradFill rotWithShape="0">
          <a:gsLst>
            <a:gs pos="0">
              <a:schemeClr val="accent3">
                <a:hueOff val="-7743570"/>
                <a:satOff val="2590"/>
                <a:lumOff val="-11294"/>
                <a:alphaOff val="0"/>
                <a:tint val="95000"/>
                <a:shade val="70000"/>
                <a:satMod val="150000"/>
              </a:schemeClr>
            </a:gs>
            <a:gs pos="100000">
              <a:schemeClr val="accent3">
                <a:hueOff val="-7743570"/>
                <a:satOff val="2590"/>
                <a:lumOff val="-11294"/>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6 | Water and Sanitation</a:t>
          </a:r>
          <a:endParaRPr lang="en-US" sz="2000" kern="1200" dirty="0">
            <a:latin typeface="Candara" panose="020E0502030303020204" pitchFamily="34" charset="0"/>
          </a:endParaRPr>
        </a:p>
      </dsp:txBody>
      <dsp:txXfrm>
        <a:off x="692434" y="3034429"/>
        <a:ext cx="2733041" cy="689518"/>
      </dsp:txXfrm>
    </dsp:sp>
    <dsp:sp modelId="{7432B4F1-9DFB-D145-B71E-15A80AFFAD0F}">
      <dsp:nvSpPr>
        <dsp:cNvPr id="0" name=""/>
        <dsp:cNvSpPr/>
      </dsp:nvSpPr>
      <dsp:spPr>
        <a:xfrm>
          <a:off x="3446740" y="3792900"/>
          <a:ext cx="4456175" cy="689518"/>
        </a:xfrm>
        <a:prstGeom prst="rightArrow">
          <a:avLst>
            <a:gd name="adj1" fmla="val 75000"/>
            <a:gd name="adj2" fmla="val 50000"/>
          </a:avLst>
        </a:prstGeom>
        <a:solidFill>
          <a:schemeClr val="accent3">
            <a:tint val="40000"/>
            <a:alpha val="90000"/>
            <a:hueOff val="-9474194"/>
            <a:satOff val="-1624"/>
            <a:lumOff val="-2929"/>
            <a:alphaOff val="0"/>
          </a:schemeClr>
        </a:solidFill>
        <a:ln w="12700" cap="flat" cmpd="sng" algn="ctr">
          <a:solidFill>
            <a:schemeClr val="accent3">
              <a:tint val="40000"/>
              <a:alpha val="90000"/>
              <a:hueOff val="-9474194"/>
              <a:satOff val="-1624"/>
              <a:lumOff val="-29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Roads, Public transportation</a:t>
          </a:r>
          <a:endParaRPr lang="en-US" sz="1400" kern="1200" dirty="0">
            <a:latin typeface="Candara" panose="020E0502030303020204" pitchFamily="34" charset="0"/>
          </a:endParaRPr>
        </a:p>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Mobility maps</a:t>
          </a:r>
          <a:endParaRPr lang="en-US" sz="1400" kern="1200" dirty="0">
            <a:latin typeface="Candara" panose="020E0502030303020204" pitchFamily="34" charset="0"/>
          </a:endParaRPr>
        </a:p>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Facilities inventories</a:t>
          </a:r>
          <a:endParaRPr lang="en-US" sz="1400" kern="1200" dirty="0">
            <a:latin typeface="Candara" panose="020E0502030303020204" pitchFamily="34" charset="0"/>
          </a:endParaRPr>
        </a:p>
      </dsp:txBody>
      <dsp:txXfrm>
        <a:off x="3446740" y="3792900"/>
        <a:ext cx="4456175" cy="689518"/>
      </dsp:txXfrm>
    </dsp:sp>
    <dsp:sp modelId="{2689A6B6-08CC-D046-9FC7-410E04EB8FA4}">
      <dsp:nvSpPr>
        <dsp:cNvPr id="0" name=""/>
        <dsp:cNvSpPr/>
      </dsp:nvSpPr>
      <dsp:spPr>
        <a:xfrm>
          <a:off x="692434" y="3792900"/>
          <a:ext cx="2733041" cy="689518"/>
        </a:xfrm>
        <a:prstGeom prst="roundRect">
          <a:avLst/>
        </a:prstGeom>
        <a:gradFill rotWithShape="0">
          <a:gsLst>
            <a:gs pos="0">
              <a:schemeClr val="accent3">
                <a:hueOff val="-9679462"/>
                <a:satOff val="3238"/>
                <a:lumOff val="-14118"/>
                <a:alphaOff val="0"/>
                <a:tint val="95000"/>
                <a:shade val="70000"/>
                <a:satMod val="150000"/>
              </a:schemeClr>
            </a:gs>
            <a:gs pos="100000">
              <a:schemeClr val="accent3">
                <a:hueOff val="-9679462"/>
                <a:satOff val="3238"/>
                <a:lumOff val="-14118"/>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9 | Access to Infrastructure</a:t>
          </a:r>
          <a:endParaRPr lang="en-US" sz="2000" kern="1200" dirty="0">
            <a:latin typeface="Candara" panose="020E0502030303020204" pitchFamily="34" charset="0"/>
          </a:endParaRPr>
        </a:p>
      </dsp:txBody>
      <dsp:txXfrm>
        <a:off x="692434" y="3792900"/>
        <a:ext cx="2733041" cy="6895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EC766E-21D0-F648-A3BE-6DDA6F4FD460}">
      <dsp:nvSpPr>
        <dsp:cNvPr id="0" name=""/>
        <dsp:cNvSpPr/>
      </dsp:nvSpPr>
      <dsp:spPr>
        <a:xfrm>
          <a:off x="2897729" y="547"/>
          <a:ext cx="4778813" cy="689518"/>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Access to public green space</a:t>
          </a:r>
          <a:endParaRPr lang="en-US" sz="1400" kern="1200" dirty="0">
            <a:latin typeface="Candara" panose="020E0502030303020204" pitchFamily="34" charset="0"/>
          </a:endParaRPr>
        </a:p>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Substandard housing maps</a:t>
          </a:r>
          <a:endParaRPr lang="en-US" sz="1400" kern="1200" dirty="0">
            <a:latin typeface="Candara" panose="020E0502030303020204" pitchFamily="34" charset="0"/>
          </a:endParaRPr>
        </a:p>
      </dsp:txBody>
      <dsp:txXfrm>
        <a:off x="2897729" y="547"/>
        <a:ext cx="4778813" cy="689518"/>
      </dsp:txXfrm>
    </dsp:sp>
    <dsp:sp modelId="{CA56766B-2901-3049-B9C5-860E5804355A}">
      <dsp:nvSpPr>
        <dsp:cNvPr id="0" name=""/>
        <dsp:cNvSpPr/>
      </dsp:nvSpPr>
      <dsp:spPr>
        <a:xfrm>
          <a:off x="288146" y="547"/>
          <a:ext cx="2609582" cy="689518"/>
        </a:xfrm>
        <a:prstGeom prst="roundRect">
          <a:avLst/>
        </a:prstGeom>
        <a:gradFill rotWithShape="0">
          <a:gsLst>
            <a:gs pos="0">
              <a:schemeClr val="accent3">
                <a:hueOff val="0"/>
                <a:satOff val="0"/>
                <a:lumOff val="0"/>
                <a:alphaOff val="0"/>
                <a:tint val="95000"/>
                <a:shade val="70000"/>
                <a:satMod val="150000"/>
              </a:schemeClr>
            </a:gs>
            <a:gs pos="100000">
              <a:schemeClr val="accent3">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11 | Cities</a:t>
          </a:r>
          <a:endParaRPr lang="en-US" sz="2000" kern="1200" dirty="0">
            <a:latin typeface="Candara" panose="020E0502030303020204" pitchFamily="34" charset="0"/>
          </a:endParaRPr>
        </a:p>
      </dsp:txBody>
      <dsp:txXfrm>
        <a:off x="288146" y="547"/>
        <a:ext cx="2609582" cy="689518"/>
      </dsp:txXfrm>
    </dsp:sp>
    <dsp:sp modelId="{275EDDFD-2E4B-6147-8D0A-967BF0BF1BCA}">
      <dsp:nvSpPr>
        <dsp:cNvPr id="0" name=""/>
        <dsp:cNvSpPr/>
      </dsp:nvSpPr>
      <dsp:spPr>
        <a:xfrm>
          <a:off x="2897729" y="759017"/>
          <a:ext cx="4778813" cy="689518"/>
        </a:xfrm>
        <a:prstGeom prst="rightArrow">
          <a:avLst>
            <a:gd name="adj1" fmla="val 75000"/>
            <a:gd name="adj2" fmla="val 50000"/>
          </a:avLst>
        </a:prstGeom>
        <a:solidFill>
          <a:schemeClr val="accent3">
            <a:tint val="40000"/>
            <a:alpha val="90000"/>
            <a:hueOff val="-1894839"/>
            <a:satOff val="-325"/>
            <a:lumOff val="-586"/>
            <a:alphaOff val="0"/>
          </a:schemeClr>
        </a:solidFill>
        <a:ln w="12700" cap="flat" cmpd="sng" algn="ctr">
          <a:solidFill>
            <a:schemeClr val="accent3">
              <a:tint val="40000"/>
              <a:alpha val="90000"/>
              <a:hueOff val="-1894839"/>
              <a:satOff val="-325"/>
              <a:lumOff val="-5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Energy productivity maps</a:t>
          </a:r>
          <a:endParaRPr lang="en-US" sz="1400" kern="1200" dirty="0">
            <a:latin typeface="Candara" panose="020E0502030303020204" pitchFamily="34" charset="0"/>
          </a:endParaRPr>
        </a:p>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Pollution maps</a:t>
          </a:r>
          <a:endParaRPr lang="en-US" sz="1400" kern="1200" dirty="0">
            <a:latin typeface="Candara" panose="020E0502030303020204" pitchFamily="34" charset="0"/>
          </a:endParaRPr>
        </a:p>
      </dsp:txBody>
      <dsp:txXfrm>
        <a:off x="2897729" y="759017"/>
        <a:ext cx="4778813" cy="689518"/>
      </dsp:txXfrm>
    </dsp:sp>
    <dsp:sp modelId="{CA9358D2-F695-A14C-8F23-8FF83E15EB6B}">
      <dsp:nvSpPr>
        <dsp:cNvPr id="0" name=""/>
        <dsp:cNvSpPr/>
      </dsp:nvSpPr>
      <dsp:spPr>
        <a:xfrm>
          <a:off x="288146" y="759017"/>
          <a:ext cx="2609582" cy="689518"/>
        </a:xfrm>
        <a:prstGeom prst="roundRect">
          <a:avLst/>
        </a:prstGeom>
        <a:gradFill rotWithShape="0">
          <a:gsLst>
            <a:gs pos="0">
              <a:schemeClr val="accent3">
                <a:hueOff val="-1935892"/>
                <a:satOff val="648"/>
                <a:lumOff val="-2824"/>
                <a:alphaOff val="0"/>
                <a:tint val="95000"/>
                <a:shade val="70000"/>
                <a:satMod val="150000"/>
              </a:schemeClr>
            </a:gs>
            <a:gs pos="100000">
              <a:schemeClr val="accent3">
                <a:hueOff val="-1935892"/>
                <a:satOff val="648"/>
                <a:lumOff val="-2824"/>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12 | Sustainable Consumption</a:t>
          </a:r>
          <a:endParaRPr lang="en-US" sz="2000" kern="1200" dirty="0">
            <a:latin typeface="Candara" panose="020E0502030303020204" pitchFamily="34" charset="0"/>
          </a:endParaRPr>
        </a:p>
      </dsp:txBody>
      <dsp:txXfrm>
        <a:off x="288146" y="759017"/>
        <a:ext cx="2609582" cy="689518"/>
      </dsp:txXfrm>
    </dsp:sp>
    <dsp:sp modelId="{F4589AAA-B107-BA44-A739-EC0BE0D07BB5}">
      <dsp:nvSpPr>
        <dsp:cNvPr id="0" name=""/>
        <dsp:cNvSpPr/>
      </dsp:nvSpPr>
      <dsp:spPr>
        <a:xfrm>
          <a:off x="2897729" y="1517488"/>
          <a:ext cx="4778813" cy="689518"/>
        </a:xfrm>
        <a:prstGeom prst="rightArrow">
          <a:avLst>
            <a:gd name="adj1" fmla="val 75000"/>
            <a:gd name="adj2" fmla="val 50000"/>
          </a:avLst>
        </a:prstGeom>
        <a:solidFill>
          <a:schemeClr val="accent3">
            <a:tint val="40000"/>
            <a:alpha val="90000"/>
            <a:hueOff val="-3789678"/>
            <a:satOff val="-650"/>
            <a:lumOff val="-1172"/>
            <a:alphaOff val="0"/>
          </a:schemeClr>
        </a:solidFill>
        <a:ln w="12700" cap="flat" cmpd="sng" algn="ctr">
          <a:solidFill>
            <a:schemeClr val="accent3">
              <a:tint val="40000"/>
              <a:alpha val="90000"/>
              <a:hueOff val="-3789678"/>
              <a:satOff val="-650"/>
              <a:lumOff val="-11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CO</a:t>
          </a:r>
          <a:r>
            <a:rPr lang="en-US" sz="1400" kern="1200" baseline="-25000" dirty="0" smtClean="0">
              <a:latin typeface="Candara" panose="020E0502030303020204" pitchFamily="34" charset="0"/>
            </a:rPr>
            <a:t>2  </a:t>
          </a:r>
          <a:r>
            <a:rPr lang="en-US" sz="1400" kern="1200" dirty="0" smtClean="0">
              <a:latin typeface="Candara" panose="020E0502030303020204" pitchFamily="34" charset="0"/>
            </a:rPr>
            <a:t>emissions</a:t>
          </a:r>
          <a:endParaRPr lang="en-US" sz="1400" kern="1200" dirty="0">
            <a:latin typeface="Candara" panose="020E0502030303020204" pitchFamily="34" charset="0"/>
          </a:endParaRPr>
        </a:p>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Exposure to extreme storms and droughts</a:t>
          </a:r>
          <a:endParaRPr lang="en-US" sz="1400" kern="1200" dirty="0">
            <a:latin typeface="Candara" panose="020E0502030303020204" pitchFamily="34" charset="0"/>
          </a:endParaRPr>
        </a:p>
      </dsp:txBody>
      <dsp:txXfrm>
        <a:off x="2897729" y="1517488"/>
        <a:ext cx="4778813" cy="689518"/>
      </dsp:txXfrm>
    </dsp:sp>
    <dsp:sp modelId="{24FD6912-DA29-7A46-A95D-F22CB48C92D6}">
      <dsp:nvSpPr>
        <dsp:cNvPr id="0" name=""/>
        <dsp:cNvSpPr/>
      </dsp:nvSpPr>
      <dsp:spPr>
        <a:xfrm>
          <a:off x="288146" y="1517488"/>
          <a:ext cx="2609582" cy="689518"/>
        </a:xfrm>
        <a:prstGeom prst="roundRect">
          <a:avLst/>
        </a:prstGeom>
        <a:gradFill rotWithShape="0">
          <a:gsLst>
            <a:gs pos="0">
              <a:schemeClr val="accent3">
                <a:hueOff val="-3871785"/>
                <a:satOff val="1295"/>
                <a:lumOff val="-5647"/>
                <a:alphaOff val="0"/>
                <a:tint val="95000"/>
                <a:shade val="70000"/>
                <a:satMod val="150000"/>
              </a:schemeClr>
            </a:gs>
            <a:gs pos="100000">
              <a:schemeClr val="accent3">
                <a:hueOff val="-3871785"/>
                <a:satOff val="1295"/>
                <a:lumOff val="-5647"/>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13 | Combating Climate Change</a:t>
          </a:r>
          <a:endParaRPr lang="en-US" sz="2000" kern="1200" dirty="0">
            <a:latin typeface="Candara" panose="020E0502030303020204" pitchFamily="34" charset="0"/>
          </a:endParaRPr>
        </a:p>
      </dsp:txBody>
      <dsp:txXfrm>
        <a:off x="288146" y="1517488"/>
        <a:ext cx="2609582" cy="689518"/>
      </dsp:txXfrm>
    </dsp:sp>
    <dsp:sp modelId="{38B98491-AED3-FD45-BE45-775C38129EF0}">
      <dsp:nvSpPr>
        <dsp:cNvPr id="0" name=""/>
        <dsp:cNvSpPr/>
      </dsp:nvSpPr>
      <dsp:spPr>
        <a:xfrm>
          <a:off x="2897729" y="2275958"/>
          <a:ext cx="4778813" cy="689518"/>
        </a:xfrm>
        <a:prstGeom prst="rightArrow">
          <a:avLst>
            <a:gd name="adj1" fmla="val 75000"/>
            <a:gd name="adj2" fmla="val 50000"/>
          </a:avLst>
        </a:prstGeom>
        <a:solidFill>
          <a:schemeClr val="accent3">
            <a:tint val="40000"/>
            <a:alpha val="90000"/>
            <a:hueOff val="-5684517"/>
            <a:satOff val="-974"/>
            <a:lumOff val="-1757"/>
            <a:alphaOff val="0"/>
          </a:schemeClr>
        </a:solidFill>
        <a:ln w="12700" cap="flat" cmpd="sng" algn="ctr">
          <a:solidFill>
            <a:schemeClr val="accent3">
              <a:tint val="40000"/>
              <a:alpha val="90000"/>
              <a:hueOff val="-5684517"/>
              <a:satOff val="-974"/>
              <a:lumOff val="-17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Coastal/Marine protected areas</a:t>
          </a:r>
          <a:endParaRPr lang="en-US" sz="1400" kern="1200" dirty="0">
            <a:latin typeface="Candara" panose="020E0502030303020204" pitchFamily="34" charset="0"/>
          </a:endParaRPr>
        </a:p>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Harmful algal blooms</a:t>
          </a:r>
          <a:endParaRPr lang="en-US" sz="1400" kern="1200" dirty="0">
            <a:latin typeface="Candara" panose="020E0502030303020204" pitchFamily="34" charset="0"/>
          </a:endParaRPr>
        </a:p>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Eutrophication</a:t>
          </a:r>
          <a:endParaRPr lang="en-US" sz="1400" kern="1200" dirty="0">
            <a:latin typeface="Candara" panose="020E0502030303020204" pitchFamily="34" charset="0"/>
          </a:endParaRPr>
        </a:p>
      </dsp:txBody>
      <dsp:txXfrm>
        <a:off x="2897729" y="2275958"/>
        <a:ext cx="4778813" cy="689518"/>
      </dsp:txXfrm>
    </dsp:sp>
    <dsp:sp modelId="{8155E29C-2F60-954C-B36C-E8E02CB4FC8A}">
      <dsp:nvSpPr>
        <dsp:cNvPr id="0" name=""/>
        <dsp:cNvSpPr/>
      </dsp:nvSpPr>
      <dsp:spPr>
        <a:xfrm>
          <a:off x="288146" y="2275958"/>
          <a:ext cx="2609582" cy="689518"/>
        </a:xfrm>
        <a:prstGeom prst="roundRect">
          <a:avLst/>
        </a:prstGeom>
        <a:gradFill rotWithShape="0">
          <a:gsLst>
            <a:gs pos="0">
              <a:schemeClr val="accent3">
                <a:hueOff val="-5807677"/>
                <a:satOff val="1943"/>
                <a:lumOff val="-8471"/>
                <a:alphaOff val="0"/>
                <a:tint val="95000"/>
                <a:shade val="70000"/>
                <a:satMod val="150000"/>
              </a:schemeClr>
            </a:gs>
            <a:gs pos="100000">
              <a:schemeClr val="accent3">
                <a:hueOff val="-5807677"/>
                <a:satOff val="1943"/>
                <a:lumOff val="-8471"/>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14 | Marine and coastal ecosystems</a:t>
          </a:r>
          <a:endParaRPr lang="en-US" sz="2000" kern="1200" dirty="0">
            <a:latin typeface="Candara" panose="020E0502030303020204" pitchFamily="34" charset="0"/>
          </a:endParaRPr>
        </a:p>
      </dsp:txBody>
      <dsp:txXfrm>
        <a:off x="288146" y="2275958"/>
        <a:ext cx="2609582" cy="689518"/>
      </dsp:txXfrm>
    </dsp:sp>
    <dsp:sp modelId="{ACC4D7A1-E8BF-AA4D-BC1B-7107357B6ABB}">
      <dsp:nvSpPr>
        <dsp:cNvPr id="0" name=""/>
        <dsp:cNvSpPr/>
      </dsp:nvSpPr>
      <dsp:spPr>
        <a:xfrm>
          <a:off x="2897729" y="3034429"/>
          <a:ext cx="4778813" cy="689518"/>
        </a:xfrm>
        <a:prstGeom prst="rightArrow">
          <a:avLst>
            <a:gd name="adj1" fmla="val 75000"/>
            <a:gd name="adj2" fmla="val 50000"/>
          </a:avLst>
        </a:prstGeom>
        <a:solidFill>
          <a:schemeClr val="accent3">
            <a:tint val="40000"/>
            <a:alpha val="90000"/>
            <a:hueOff val="-7579355"/>
            <a:satOff val="-1299"/>
            <a:lumOff val="-2343"/>
            <a:alphaOff val="0"/>
          </a:schemeClr>
        </a:solidFill>
        <a:ln w="12700" cap="flat" cmpd="sng" algn="ctr">
          <a:solidFill>
            <a:schemeClr val="accent3">
              <a:tint val="40000"/>
              <a:alpha val="90000"/>
              <a:hueOff val="-7579355"/>
              <a:satOff val="-1299"/>
              <a:lumOff val="-23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Land cover, land degradation, bio-diversity</a:t>
          </a:r>
          <a:endParaRPr lang="en-US" sz="1400" kern="1200" dirty="0">
            <a:latin typeface="Candara" panose="020E0502030303020204" pitchFamily="34" charset="0"/>
          </a:endParaRPr>
        </a:p>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Protected areas</a:t>
          </a:r>
          <a:endParaRPr lang="en-US" sz="1400" kern="1200" dirty="0">
            <a:latin typeface="Candara" panose="020E0502030303020204" pitchFamily="34" charset="0"/>
          </a:endParaRPr>
        </a:p>
      </dsp:txBody>
      <dsp:txXfrm>
        <a:off x="2897729" y="3034429"/>
        <a:ext cx="4778813" cy="689518"/>
      </dsp:txXfrm>
    </dsp:sp>
    <dsp:sp modelId="{F285C8F0-067A-FD49-9DC1-1978F51DE5F5}">
      <dsp:nvSpPr>
        <dsp:cNvPr id="0" name=""/>
        <dsp:cNvSpPr/>
      </dsp:nvSpPr>
      <dsp:spPr>
        <a:xfrm>
          <a:off x="288146" y="3034429"/>
          <a:ext cx="2609582" cy="689518"/>
        </a:xfrm>
        <a:prstGeom prst="roundRect">
          <a:avLst/>
        </a:prstGeom>
        <a:gradFill rotWithShape="0">
          <a:gsLst>
            <a:gs pos="0">
              <a:schemeClr val="accent3">
                <a:hueOff val="-7743570"/>
                <a:satOff val="2590"/>
                <a:lumOff val="-11294"/>
                <a:alphaOff val="0"/>
                <a:tint val="95000"/>
                <a:shade val="70000"/>
                <a:satMod val="150000"/>
              </a:schemeClr>
            </a:gs>
            <a:gs pos="100000">
              <a:schemeClr val="accent3">
                <a:hueOff val="-7743570"/>
                <a:satOff val="2590"/>
                <a:lumOff val="-11294"/>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15 | Terrestrial ecosystems</a:t>
          </a:r>
          <a:endParaRPr lang="en-US" sz="2000" kern="1200" dirty="0">
            <a:latin typeface="Candara" panose="020E0502030303020204" pitchFamily="34" charset="0"/>
          </a:endParaRPr>
        </a:p>
      </dsp:txBody>
      <dsp:txXfrm>
        <a:off x="288146" y="3034429"/>
        <a:ext cx="2609582" cy="689518"/>
      </dsp:txXfrm>
    </dsp:sp>
    <dsp:sp modelId="{0C32B978-EE3D-A443-A7FC-EA8DF48FD38A}">
      <dsp:nvSpPr>
        <dsp:cNvPr id="0" name=""/>
        <dsp:cNvSpPr/>
      </dsp:nvSpPr>
      <dsp:spPr>
        <a:xfrm>
          <a:off x="2897729" y="3792900"/>
          <a:ext cx="4778813" cy="689518"/>
        </a:xfrm>
        <a:prstGeom prst="rightArrow">
          <a:avLst>
            <a:gd name="adj1" fmla="val 75000"/>
            <a:gd name="adj2" fmla="val 50000"/>
          </a:avLst>
        </a:prstGeom>
        <a:solidFill>
          <a:schemeClr val="accent3">
            <a:tint val="40000"/>
            <a:alpha val="90000"/>
            <a:hueOff val="-9474194"/>
            <a:satOff val="-1624"/>
            <a:lumOff val="-2929"/>
            <a:alphaOff val="0"/>
          </a:schemeClr>
        </a:solidFill>
        <a:ln w="12700" cap="flat" cmpd="sng" algn="ctr">
          <a:solidFill>
            <a:schemeClr val="accent3">
              <a:tint val="40000"/>
              <a:alpha val="90000"/>
              <a:hueOff val="-9474194"/>
              <a:satOff val="-1624"/>
              <a:lumOff val="-29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Maps of political violence	</a:t>
          </a:r>
          <a:endParaRPr lang="en-US" sz="1400" kern="1200" dirty="0">
            <a:latin typeface="Candara" panose="020E0502030303020204" pitchFamily="34" charset="0"/>
          </a:endParaRPr>
        </a:p>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Crime maps</a:t>
          </a:r>
          <a:endParaRPr lang="en-US" sz="1400" kern="1200" dirty="0">
            <a:latin typeface="Candara" panose="020E0502030303020204" pitchFamily="34" charset="0"/>
          </a:endParaRPr>
        </a:p>
        <a:p>
          <a:pPr marL="341313" lvl="1" indent="-231775" algn="l" defTabSz="622300">
            <a:lnSpc>
              <a:spcPct val="90000"/>
            </a:lnSpc>
            <a:spcBef>
              <a:spcPct val="0"/>
            </a:spcBef>
            <a:spcAft>
              <a:spcPct val="15000"/>
            </a:spcAft>
            <a:buChar char="••"/>
          </a:pPr>
          <a:r>
            <a:rPr lang="en-US" sz="1400" kern="1200" dirty="0" smtClean="0">
              <a:latin typeface="Candara" panose="020E0502030303020204" pitchFamily="34" charset="0"/>
            </a:rPr>
            <a:t>Refugee and IDP movement</a:t>
          </a:r>
          <a:endParaRPr lang="en-US" sz="1400" kern="1200" dirty="0">
            <a:latin typeface="Candara" panose="020E0502030303020204" pitchFamily="34" charset="0"/>
          </a:endParaRPr>
        </a:p>
      </dsp:txBody>
      <dsp:txXfrm>
        <a:off x="2897729" y="3792900"/>
        <a:ext cx="4778813" cy="689518"/>
      </dsp:txXfrm>
    </dsp:sp>
    <dsp:sp modelId="{AB10C2EE-C3CA-834A-AD8F-D5BE6D6E667D}">
      <dsp:nvSpPr>
        <dsp:cNvPr id="0" name=""/>
        <dsp:cNvSpPr/>
      </dsp:nvSpPr>
      <dsp:spPr>
        <a:xfrm>
          <a:off x="288146" y="3792900"/>
          <a:ext cx="2609582" cy="689518"/>
        </a:xfrm>
        <a:prstGeom prst="roundRect">
          <a:avLst/>
        </a:prstGeom>
        <a:gradFill rotWithShape="0">
          <a:gsLst>
            <a:gs pos="0">
              <a:schemeClr val="accent3">
                <a:hueOff val="-9679462"/>
                <a:satOff val="3238"/>
                <a:lumOff val="-14118"/>
                <a:alphaOff val="0"/>
                <a:tint val="95000"/>
                <a:shade val="70000"/>
                <a:satMod val="150000"/>
              </a:schemeClr>
            </a:gs>
            <a:gs pos="100000">
              <a:schemeClr val="accent3">
                <a:hueOff val="-9679462"/>
                <a:satOff val="3238"/>
                <a:lumOff val="-14118"/>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ndara" panose="020E0502030303020204" pitchFamily="34" charset="0"/>
            </a:rPr>
            <a:t>Goal 16 | Peaceful and inclusive societies</a:t>
          </a:r>
          <a:endParaRPr lang="en-US" sz="2000" kern="1200" dirty="0">
            <a:latin typeface="Candara" panose="020E0502030303020204" pitchFamily="34" charset="0"/>
          </a:endParaRPr>
        </a:p>
      </dsp:txBody>
      <dsp:txXfrm>
        <a:off x="288146" y="3792900"/>
        <a:ext cx="2609582" cy="68951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Tree>
    <p:extLst>
      <p:ext uri="{BB962C8B-B14F-4D97-AF65-F5344CB8AC3E}">
        <p14:creationId xmlns:p14="http://schemas.microsoft.com/office/powerpoint/2010/main" xmlns="" val="81890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 Credit: Center for International Earth Science Information Network (CIESIN) at the Earth Institute, Columbia University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BF1821D-6BEC-477D-96A9-A1F4BA398B40}"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xmlns="" val="98504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 Credit: Center for International Earth Science Information Network (CIESIN) at the Earth Institute, Columbia University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BF1821D-6BEC-477D-96A9-A1F4BA398B40}"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xmlns="" val="3230912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8189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56589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4124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892722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a:spcBef>
                <a:spcPct val="0"/>
              </a:spcBef>
            </a:pPr>
            <a:endParaRPr sz="4200" kern="1200">
              <a:solidFill>
                <a:prstClr val="white"/>
              </a:solidFill>
              <a:latin typeface="Corbel"/>
              <a:ea typeface="+mn-ea"/>
              <a:cs typeface="+mn-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pPr algn="l" rtl="0"/>
            <a:r>
              <a:rPr sz="3600" kern="1200">
                <a:solidFill>
                  <a:prstClr val="white"/>
                </a:solidFill>
                <a:latin typeface="Calibri"/>
                <a:ea typeface="+mn-ea"/>
                <a:cs typeface="+mn-cs"/>
                <a:sym typeface="Wingdings"/>
              </a:rPr>
              <a:t></a:t>
            </a:r>
            <a:endParaRPr sz="3600" kern="1200">
              <a:solidFill>
                <a:prstClr val="white"/>
              </a:solidFill>
              <a:latin typeface="Calibri"/>
              <a:ea typeface="+mn-ea"/>
              <a:cs typeface="+mn-cs"/>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Tree>
    <p:extLst>
      <p:ext uri="{BB962C8B-B14F-4D97-AF65-F5344CB8AC3E}">
        <p14:creationId xmlns:p14="http://schemas.microsoft.com/office/powerpoint/2010/main" xmlns="" val="218708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1989092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a:spcBef>
                <a:spcPct val="0"/>
              </a:spcBef>
            </a:pPr>
            <a:endParaRPr sz="4200" kern="1200">
              <a:solidFill>
                <a:prstClr val="white"/>
              </a:solidFill>
              <a:latin typeface="Corbel"/>
              <a:ea typeface="+mn-ea"/>
              <a:cs typeface="+mn-cs"/>
            </a:endParaRPr>
          </a:p>
        </p:txBody>
      </p:sp>
      <p:sp>
        <p:nvSpPr>
          <p:cNvPr id="4" name="Date Placeholder 3"/>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pPr algn="l" rtl="0"/>
            <a:r>
              <a:rPr sz="3600" kern="1200">
                <a:solidFill>
                  <a:prstClr val="white"/>
                </a:solidFill>
                <a:latin typeface="Calibri"/>
                <a:ea typeface="+mn-ea"/>
                <a:cs typeface="+mn-cs"/>
                <a:sym typeface="Wingdings"/>
              </a:rPr>
              <a:t></a:t>
            </a:r>
            <a:endParaRPr sz="3600" kern="1200">
              <a:solidFill>
                <a:prstClr val="white"/>
              </a:solidFill>
              <a:latin typeface="Calibri"/>
              <a:ea typeface="+mn-ea"/>
              <a:cs typeface="+mn-cs"/>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extLst>
      <p:ext uri="{BB962C8B-B14F-4D97-AF65-F5344CB8AC3E}">
        <p14:creationId xmlns:p14="http://schemas.microsoft.com/office/powerpoint/2010/main" xmlns="" val="2240264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a:spcBef>
                <a:spcPct val="0"/>
              </a:spcBef>
            </a:pPr>
            <a:endParaRPr sz="4200" kern="1200">
              <a:solidFill>
                <a:prstClr val="white"/>
              </a:solidFill>
              <a:latin typeface="Corbel"/>
              <a:ea typeface="+mn-ea"/>
              <a:cs typeface="+mn-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pPr algn="l" rtl="0"/>
            <a:r>
              <a:rPr sz="3600" kern="1200">
                <a:solidFill>
                  <a:prstClr val="white"/>
                </a:solidFill>
                <a:latin typeface="Calibri"/>
                <a:ea typeface="+mn-ea"/>
                <a:cs typeface="+mn-cs"/>
                <a:sym typeface="Wingdings"/>
              </a:rPr>
              <a:t></a:t>
            </a:r>
            <a:endParaRPr sz="3600" kern="1200">
              <a:solidFill>
                <a:prstClr val="white"/>
              </a:solidFill>
              <a:latin typeface="Calibri"/>
              <a:ea typeface="+mn-ea"/>
              <a:cs typeface="+mn-cs"/>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386167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a:spcBef>
                <a:spcPct val="0"/>
              </a:spcBef>
            </a:pPr>
            <a:endParaRPr sz="4200" kern="1200">
              <a:solidFill>
                <a:prstClr val="white"/>
              </a:solidFill>
              <a:latin typeface="Corbel"/>
              <a:ea typeface="+mn-ea"/>
              <a:cs typeface="+mn-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pPr algn="l" rtl="0"/>
            <a:r>
              <a:rPr sz="3600" kern="1200">
                <a:solidFill>
                  <a:prstClr val="white"/>
                </a:solidFill>
                <a:latin typeface="Calibri"/>
                <a:ea typeface="+mn-ea"/>
                <a:cs typeface="+mn-cs"/>
                <a:sym typeface="Wingdings"/>
              </a:rPr>
              <a:t></a:t>
            </a:r>
            <a:endParaRPr sz="3600" kern="1200">
              <a:solidFill>
                <a:prstClr val="white"/>
              </a:solidFill>
              <a:latin typeface="Calibri"/>
              <a:ea typeface="+mn-ea"/>
              <a:cs typeface="+mn-cs"/>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60004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417959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1828801" y="190714"/>
            <a:ext cx="2133600" cy="73866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sz="1200" dirty="0">
                <a:solidFill>
                  <a:srgbClr val="FFFFFF"/>
                </a:solidFill>
                <a:latin typeface="Proxima Nova Regular"/>
                <a:ea typeface="Proxima Nova Regular"/>
                <a:cs typeface="Proxima Nova Regular"/>
                <a:sym typeface="Proxima Nova Regular"/>
              </a:rPr>
              <a:t>SIT Tech. Workshop </a:t>
            </a:r>
            <a:r>
              <a:rPr sz="1200" dirty="0" smtClean="0">
                <a:solidFill>
                  <a:srgbClr val="FFFFFF"/>
                </a:solidFill>
                <a:latin typeface="Proxima Nova Regular"/>
                <a:ea typeface="Proxima Nova Regular"/>
                <a:cs typeface="Proxima Nova Regular"/>
                <a:sym typeface="Proxima Nova Regular"/>
              </a:rPr>
              <a:t>201</a:t>
            </a:r>
            <a:r>
              <a:rPr lang="en-AU" sz="1200" dirty="0" smtClean="0">
                <a:solidFill>
                  <a:srgbClr val="FFFFFF"/>
                </a:solidFill>
                <a:latin typeface="Proxima Nova Regular"/>
                <a:ea typeface="Proxima Nova Regular"/>
                <a:cs typeface="Proxima Nova Regular"/>
                <a:sym typeface="Proxima Nova Regular"/>
              </a:rPr>
              <a:t>5</a:t>
            </a:r>
            <a:endParaRPr sz="12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AU" sz="1200" dirty="0" smtClean="0">
                <a:solidFill>
                  <a:srgbClr val="FFFFFF"/>
                </a:solidFill>
                <a:latin typeface="Proxima Nova Regular"/>
                <a:ea typeface="Proxima Nova Regular"/>
                <a:cs typeface="Proxima Nova Regular"/>
                <a:sym typeface="Proxima Nova Regular"/>
              </a:rPr>
              <a:t>EUMETSAT, Darmstadt, Germany</a:t>
            </a:r>
            <a:r>
              <a:rPr sz="1200" dirty="0">
                <a:solidFill>
                  <a:srgbClr val="FFFFFF"/>
                </a:solidFill>
                <a:latin typeface="Proxima Nova Regular"/>
                <a:ea typeface="Proxima Nova Regular"/>
                <a:cs typeface="Proxima Nova Regular"/>
                <a:sym typeface="Proxima Nova Regular"/>
              </a:rPr>
              <a:t/>
            </a:r>
            <a:br>
              <a:rPr sz="1200" dirty="0">
                <a:solidFill>
                  <a:srgbClr val="FFFFFF"/>
                </a:solidFill>
                <a:latin typeface="Proxima Nova Regular"/>
                <a:ea typeface="Proxima Nova Regular"/>
                <a:cs typeface="Proxima Nova Regular"/>
                <a:sym typeface="Proxima Nova Regular"/>
              </a:rPr>
            </a:br>
            <a:r>
              <a:rPr sz="1200" dirty="0">
                <a:solidFill>
                  <a:srgbClr val="FFFFFF"/>
                </a:solidFill>
                <a:latin typeface="Proxima Nova Regular"/>
                <a:ea typeface="Proxima Nova Regular"/>
                <a:cs typeface="Proxima Nova Regular"/>
                <a:sym typeface="Proxima Nova Regular"/>
              </a:rPr>
              <a:t>17</a:t>
            </a:r>
            <a:r>
              <a:rPr sz="1200" baseline="30666" dirty="0">
                <a:solidFill>
                  <a:srgbClr val="FFFFFF"/>
                </a:solidFill>
                <a:latin typeface="Proxima Nova Regular"/>
                <a:ea typeface="Proxima Nova Regular"/>
                <a:cs typeface="Proxima Nova Regular"/>
                <a:sym typeface="Proxima Nova Regular"/>
              </a:rPr>
              <a:t>th</a:t>
            </a:r>
            <a:r>
              <a:rPr sz="1200" dirty="0">
                <a:solidFill>
                  <a:srgbClr val="FFFFFF"/>
                </a:solidFill>
                <a:latin typeface="Proxima Nova Regular"/>
                <a:ea typeface="Proxima Nova Regular"/>
                <a:cs typeface="Proxima Nova Regular"/>
                <a:sym typeface="Proxima Nova Regular"/>
              </a:rPr>
              <a:t>-18</a:t>
            </a:r>
            <a:r>
              <a:rPr sz="1200" baseline="30666" dirty="0">
                <a:solidFill>
                  <a:srgbClr val="FFFFFF"/>
                </a:solidFill>
                <a:latin typeface="Proxima Nova Regular"/>
                <a:ea typeface="Proxima Nova Regular"/>
                <a:cs typeface="Proxima Nova Regular"/>
                <a:sym typeface="Proxima Nova Regular"/>
              </a:rPr>
              <a:t>th</a:t>
            </a:r>
            <a:r>
              <a:rPr sz="1200" dirty="0">
                <a:solidFill>
                  <a:srgbClr val="FFFFFF"/>
                </a:solidFill>
                <a:latin typeface="Proxima Nova Regular"/>
                <a:ea typeface="Proxima Nova Regular"/>
                <a:cs typeface="Proxima Nova Regular"/>
                <a:sym typeface="Proxima Nova Regular"/>
              </a:rPr>
              <a:t> </a:t>
            </a:r>
            <a:r>
              <a:rPr sz="1200" dirty="0" smtClean="0">
                <a:solidFill>
                  <a:srgbClr val="FFFFFF"/>
                </a:solidFill>
                <a:latin typeface="Proxima Nova Regular"/>
                <a:ea typeface="Proxima Nova Regular"/>
                <a:cs typeface="Proxima Nova Regular"/>
                <a:sym typeface="Proxima Nova Regular"/>
              </a:rPr>
              <a:t>September</a:t>
            </a:r>
            <a:endParaRPr sz="1200" dirty="0">
              <a:solidFill>
                <a:srgbClr val="FFFFFF"/>
              </a:solidFill>
              <a:latin typeface="Proxima Nova Regular"/>
              <a:ea typeface="Proxima Nova Regular"/>
              <a:cs typeface="Proxima Nova Regular"/>
              <a:sym typeface="Proxima Nova Regular"/>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8" name="Footer Placeholder 7"/>
          <p:cNvSpPr>
            <a:spLocks noGrp="1"/>
          </p:cNvSpPr>
          <p:nvPr>
            <p:ph type="ftr" sz="quarter" idx="11"/>
          </p:nvPr>
        </p:nvSpPr>
        <p:spPr/>
        <p:txBody>
          <a:bodyPr/>
          <a:lstStyle/>
          <a:p>
            <a:endParaRPr lang="en-US">
              <a:solidFill>
                <a:prstClr val="white">
                  <a:lumMod val="65000"/>
                </a:prstClr>
              </a:solidFill>
            </a:endParaRPr>
          </a:p>
        </p:txBody>
      </p:sp>
      <p:sp>
        <p:nvSpPr>
          <p:cNvPr id="9" name="Slide Number Placeholder 8"/>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266074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4" name="Footer Placeholder 3"/>
          <p:cNvSpPr>
            <a:spLocks noGrp="1"/>
          </p:cNvSpPr>
          <p:nvPr>
            <p:ph type="ftr" sz="quarter" idx="11"/>
          </p:nvPr>
        </p:nvSpPr>
        <p:spPr/>
        <p:txBody>
          <a:bodyPr/>
          <a:lstStyle/>
          <a:p>
            <a:endParaRPr lang="en-US">
              <a:solidFill>
                <a:prstClr val="white">
                  <a:lumMod val="65000"/>
                </a:prstClr>
              </a:solidFill>
            </a:endParaRPr>
          </a:p>
        </p:txBody>
      </p:sp>
      <p:sp>
        <p:nvSpPr>
          <p:cNvPr id="5" name="Slide Number Placeholder 4"/>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1977859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endParaRPr lang="en-US">
              <a:solidFill>
                <a:prstClr val="white">
                  <a:lumMod val="65000"/>
                </a:prstClr>
              </a:solidFill>
            </a:endParaRPr>
          </a:p>
        </p:txBody>
      </p:sp>
      <p:sp>
        <p:nvSpPr>
          <p:cNvPr id="4" name="Slide Number Placeholder 3"/>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Tree>
    <p:extLst>
      <p:ext uri="{BB962C8B-B14F-4D97-AF65-F5344CB8AC3E}">
        <p14:creationId xmlns:p14="http://schemas.microsoft.com/office/powerpoint/2010/main" xmlns="" val="445074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Tree>
    <p:extLst>
      <p:ext uri="{BB962C8B-B14F-4D97-AF65-F5344CB8AC3E}">
        <p14:creationId xmlns:p14="http://schemas.microsoft.com/office/powerpoint/2010/main" xmlns="" val="3022781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a:spcBef>
                <a:spcPct val="0"/>
              </a:spcBef>
            </a:pPr>
            <a:endParaRPr sz="4200" kern="1200">
              <a:solidFill>
                <a:prstClr val="white"/>
              </a:solidFill>
              <a:latin typeface="Corbel"/>
              <a:ea typeface="+mn-ea"/>
              <a:cs typeface="+mn-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396082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1520637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a:spcBef>
                <a:spcPct val="0"/>
              </a:spcBef>
            </a:pPr>
            <a:endParaRPr sz="4200" kern="1200">
              <a:solidFill>
                <a:prstClr val="white"/>
              </a:solidFill>
              <a:latin typeface="Corbel"/>
              <a:ea typeface="+mn-ea"/>
              <a:cs typeface="+mn-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Tree>
    <p:extLst>
      <p:ext uri="{BB962C8B-B14F-4D97-AF65-F5344CB8AC3E}">
        <p14:creationId xmlns:p14="http://schemas.microsoft.com/office/powerpoint/2010/main" xmlns="" val="2389412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a:spcBef>
                <a:spcPct val="0"/>
              </a:spcBef>
            </a:pPr>
            <a:endParaRPr sz="4200" kern="1200">
              <a:solidFill>
                <a:prstClr val="white"/>
              </a:solidFill>
              <a:latin typeface="Corbel"/>
              <a:ea typeface="+mn-ea"/>
              <a:cs typeface="+mn-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xmlns="" val="321828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3656453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638F33-C7F0-C648-8319-6427EC2CD13E}" type="datetimeFigureOut">
              <a:rPr lang="en-US" smtClean="0">
                <a:solidFill>
                  <a:prstClr val="white">
                    <a:lumMod val="65000"/>
                  </a:prstClr>
                </a:solidFill>
              </a:rPr>
              <a:pPr/>
              <a:t>9/18/2015</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94A2EF02-7EE4-1649-97DB-0A685BC22BA6}" type="slidenum">
              <a:rPr lang="en-US" smtClean="0">
                <a:solidFill>
                  <a:prstClr val="black">
                    <a:lumMod val="85000"/>
                    <a:lumOff val="15000"/>
                  </a:prstClr>
                </a:solidFill>
              </a:rPr>
              <a:pPr/>
              <a:t>‹#›</a:t>
            </a:fld>
            <a:endParaRPr lang="en-US">
              <a:solidFill>
                <a:prstClr val="black">
                  <a:lumMod val="85000"/>
                  <a:lumOff val="15000"/>
                </a:prstClr>
              </a:solidFill>
            </a:endParaRPr>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ern="1200">
                <a:solidFill>
                  <a:prstClr val="white"/>
                </a:solidFill>
              </a:endParaRPr>
            </a:p>
          </p:txBody>
        </p:sp>
      </p:grpSp>
    </p:spTree>
    <p:extLst>
      <p:ext uri="{BB962C8B-B14F-4D97-AF65-F5344CB8AC3E}">
        <p14:creationId xmlns:p14="http://schemas.microsoft.com/office/powerpoint/2010/main" xmlns="" val="428445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xmlns="" val="225767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0094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86675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4727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79240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308264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26833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3.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85800" y="838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685800" y="2057400"/>
            <a:ext cx="77724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412050480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dt="0"/>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cs typeface="Arial" charset="0"/>
        </a:defRPr>
      </a:lvl2pPr>
      <a:lvl3pPr algn="l" rtl="0" eaLnBrk="0" fontAlgn="base" hangingPunct="0">
        <a:spcBef>
          <a:spcPct val="0"/>
        </a:spcBef>
        <a:spcAft>
          <a:spcPct val="0"/>
        </a:spcAft>
        <a:defRPr sz="2800" b="1">
          <a:solidFill>
            <a:srgbClr val="005FAA"/>
          </a:solidFill>
          <a:latin typeface="Arial" charset="0"/>
          <a:cs typeface="Arial" charset="0"/>
        </a:defRPr>
      </a:lvl3pPr>
      <a:lvl4pPr algn="l" rtl="0" eaLnBrk="0" fontAlgn="base" hangingPunct="0">
        <a:spcBef>
          <a:spcPct val="0"/>
        </a:spcBef>
        <a:spcAft>
          <a:spcPct val="0"/>
        </a:spcAft>
        <a:defRPr sz="2800" b="1">
          <a:solidFill>
            <a:srgbClr val="005FAA"/>
          </a:solidFill>
          <a:latin typeface="Arial" charset="0"/>
          <a:cs typeface="Arial" charset="0"/>
        </a:defRPr>
      </a:lvl4pPr>
      <a:lvl5pPr algn="l" rtl="0" eaLnBrk="0" fontAlgn="base" hangingPunct="0">
        <a:spcBef>
          <a:spcPct val="0"/>
        </a:spcBef>
        <a:spcAft>
          <a:spcPct val="0"/>
        </a:spcAft>
        <a:defRPr sz="2800" b="1">
          <a:solidFill>
            <a:srgbClr val="005FAA"/>
          </a:solidFill>
          <a:latin typeface="Arial" charset="0"/>
          <a:cs typeface="Arial" charset="0"/>
        </a:defRPr>
      </a:lvl5pPr>
      <a:lvl6pPr marL="457200" algn="l" rtl="0" fontAlgn="base">
        <a:spcBef>
          <a:spcPct val="0"/>
        </a:spcBef>
        <a:spcAft>
          <a:spcPct val="0"/>
        </a:spcAft>
        <a:defRPr sz="2800" b="1">
          <a:solidFill>
            <a:srgbClr val="005FAA"/>
          </a:solidFill>
          <a:latin typeface="Arial" charset="0"/>
          <a:cs typeface="Arial" charset="0"/>
        </a:defRPr>
      </a:lvl6pPr>
      <a:lvl7pPr marL="914400" algn="l" rtl="0" fontAlgn="base">
        <a:spcBef>
          <a:spcPct val="0"/>
        </a:spcBef>
        <a:spcAft>
          <a:spcPct val="0"/>
        </a:spcAft>
        <a:defRPr sz="2800" b="1">
          <a:solidFill>
            <a:srgbClr val="005FAA"/>
          </a:solidFill>
          <a:latin typeface="Arial" charset="0"/>
          <a:cs typeface="Arial" charset="0"/>
        </a:defRPr>
      </a:lvl7pPr>
      <a:lvl8pPr marL="1371600" algn="l" rtl="0" fontAlgn="base">
        <a:spcBef>
          <a:spcPct val="0"/>
        </a:spcBef>
        <a:spcAft>
          <a:spcPct val="0"/>
        </a:spcAft>
        <a:defRPr sz="2800" b="1">
          <a:solidFill>
            <a:srgbClr val="005FAA"/>
          </a:solidFill>
          <a:latin typeface="Arial" charset="0"/>
          <a:cs typeface="Arial" charset="0"/>
        </a:defRPr>
      </a:lvl8pPr>
      <a:lvl9pPr marL="1828800" algn="l" rtl="0" fontAlgn="base">
        <a:spcBef>
          <a:spcPct val="0"/>
        </a:spcBef>
        <a:spcAft>
          <a:spcPct val="0"/>
        </a:spcAft>
        <a:defRPr sz="28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rtl="0"/>
            <a:fld id="{FC638F33-C7F0-C648-8319-6427EC2CD13E}" type="datetimeFigureOut">
              <a:rPr lang="en-US" kern="1200" smtClean="0">
                <a:solidFill>
                  <a:prstClr val="white">
                    <a:lumMod val="65000"/>
                  </a:prstClr>
                </a:solidFill>
                <a:latin typeface="Calibri"/>
                <a:ea typeface="+mn-ea"/>
                <a:cs typeface="+mn-cs"/>
              </a:rPr>
              <a:pPr rtl="0"/>
              <a:t>9/18/2015</a:t>
            </a:fld>
            <a:endParaRPr lang="en-US" kern="1200">
              <a:solidFill>
                <a:prstClr val="white">
                  <a:lumMod val="65000"/>
                </a:prstClr>
              </a:solidFill>
              <a:latin typeface="Calibri"/>
              <a:ea typeface="+mn-ea"/>
              <a:cs typeface="+mn-cs"/>
            </a:endParaRPr>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pPr rtl="0"/>
            <a:endParaRPr lang="en-US" kern="1200">
              <a:solidFill>
                <a:prstClr val="white">
                  <a:lumMod val="65000"/>
                </a:prstClr>
              </a:solidFill>
              <a:latin typeface="Calibri"/>
              <a:ea typeface="+mn-ea"/>
              <a:cs typeface="+mn-cs"/>
            </a:endParaRPr>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pPr rtl="0"/>
            <a:fld id="{94A2EF02-7EE4-1649-97DB-0A685BC22BA6}" type="slidenum">
              <a:rPr lang="en-US" kern="1200" smtClean="0">
                <a:solidFill>
                  <a:prstClr val="black">
                    <a:lumMod val="85000"/>
                    <a:lumOff val="15000"/>
                  </a:prstClr>
                </a:solidFill>
                <a:latin typeface="Calibri"/>
                <a:ea typeface="+mn-ea"/>
                <a:cs typeface="+mn-cs"/>
              </a:rPr>
              <a:pPr rtl="0"/>
              <a:t>‹#›</a:t>
            </a:fld>
            <a:endParaRPr lang="en-US" kern="1200">
              <a:solidFill>
                <a:prstClr val="black">
                  <a:lumMod val="85000"/>
                  <a:lumOff val="15000"/>
                </a:prstClr>
              </a:solidFill>
              <a:latin typeface="Calibri"/>
              <a:ea typeface="+mn-ea"/>
              <a:cs typeface="+mn-cs"/>
            </a:endParaRPr>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extLst>
      <p:ext uri="{BB962C8B-B14F-4D97-AF65-F5344CB8AC3E}">
        <p14:creationId xmlns:p14="http://schemas.microsoft.com/office/powerpoint/2010/main" xmlns="" val="37254825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ustainabledevelopment.un.org/content/documents/1579SDGs%20Proposal.pd"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a/url?sa=i&amp;rct=j&amp;q=&amp;esrc=s&amp;source=images&amp;cd=&amp;cad=rja&amp;uact=8&amp;ved=0CAcQjRxqFQoTCN_JnrrRkscCFQEZkgodKcAGWQ&amp;url=https://www.voordewereldvanmorgen.nl/duurzame-blogs/are-you-ready&amp;ei=jV7CVZ_PMoGyyASpgJvIBQ&amp;psig=AFQjCNGJ2WiHPlCGIwd4otU3Am1InqDO_Q&amp;ust=143888792256642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1905000"/>
            <a:ext cx="77592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rPr>
              <a:t>UN Sustainable Development Goals Process</a:t>
            </a:r>
            <a:r>
              <a:rPr sz="4200" b="1" dirty="0" smtClean="0">
                <a:solidFill>
                  <a:srgbClr val="FFFFFF"/>
                </a:solidFill>
              </a:rPr>
              <a:t> </a:t>
            </a:r>
            <a:endParaRPr sz="4200" b="1" dirty="0">
              <a:solidFill>
                <a:srgbClr val="FFFFFF"/>
              </a:solidFill>
            </a:endParaRPr>
          </a:p>
        </p:txBody>
      </p:sp>
      <p:sp>
        <p:nvSpPr>
          <p:cNvPr id="11" name="Shape 11"/>
          <p:cNvSpPr/>
          <p:nvPr/>
        </p:nvSpPr>
        <p:spPr>
          <a:xfrm>
            <a:off x="622789" y="401161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smtClean="0">
                <a:solidFill>
                  <a:srgbClr val="FFFFFF"/>
                </a:solidFill>
                <a:latin typeface="Arial Bold"/>
                <a:ea typeface="Arial Bold"/>
                <a:cs typeface="Arial Bold"/>
                <a:sym typeface="Arial Bold"/>
              </a:rPr>
              <a:t>Marie-Josee Bourassa, CSA</a:t>
            </a:r>
          </a:p>
          <a:p>
            <a:pPr lvl="0" defTabSz="914400">
              <a:lnSpc>
                <a:spcPct val="150000"/>
              </a:lnSpc>
              <a:defRPr>
                <a:solidFill>
                  <a:srgbClr val="000000"/>
                </a:solidFill>
              </a:defRPr>
            </a:pPr>
            <a:r>
              <a:rPr lang="en-US" smtClean="0">
                <a:solidFill>
                  <a:srgbClr val="FFFFFF"/>
                </a:solidFill>
                <a:latin typeface="Arial Bold"/>
                <a:ea typeface="Arial Bold"/>
                <a:cs typeface="Arial Bold"/>
                <a:sym typeface="Arial Bold"/>
              </a:rPr>
              <a:t>Lawrence Friedl, NASA</a:t>
            </a:r>
            <a:endParaRPr lang="en-US">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smtClean="0">
                <a:solidFill>
                  <a:srgbClr val="FFFFFF"/>
                </a:solidFill>
                <a:latin typeface="Arial Bold"/>
                <a:ea typeface="Arial Bold"/>
                <a:cs typeface="Arial Bold"/>
                <a:sym typeface="Arial Bold"/>
              </a:rPr>
              <a:t>Chu Ishida, JAXA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a:solidFill>
                  <a:srgbClr val="FFFFFF"/>
                </a:solidFill>
                <a:latin typeface="Arial Bold"/>
                <a:ea typeface="Arial Bold"/>
                <a:cs typeface="Arial Bold"/>
                <a:sym typeface="Arial Bold"/>
              </a:rPr>
              <a:t>SIT Workshop Agenda </a:t>
            </a:r>
            <a:r>
              <a:rPr>
                <a:solidFill>
                  <a:srgbClr val="FFFFFF"/>
                </a:solidFill>
                <a:latin typeface="Arial Bold"/>
                <a:ea typeface="Arial Bold"/>
                <a:cs typeface="Arial Bold"/>
                <a:sym typeface="Arial Bold"/>
              </a:rPr>
              <a:t>Item </a:t>
            </a:r>
            <a:r>
              <a:rPr lang="en-US" smtClean="0">
                <a:solidFill>
                  <a:srgbClr val="FFFFFF"/>
                </a:solidFill>
                <a:latin typeface="Arial Bold"/>
                <a:ea typeface="Arial Bold"/>
                <a:cs typeface="Arial Bold"/>
                <a:sym typeface="Arial Bold"/>
              </a:rPr>
              <a:t>18</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a:solidFill>
                  <a:srgbClr val="FFFFFF"/>
                </a:solidFill>
                <a:latin typeface="Arial Bold"/>
                <a:ea typeface="Arial Bold"/>
                <a:cs typeface="Arial Bold"/>
                <a:sym typeface="Arial Bold"/>
              </a:rPr>
              <a:t>CEOS SIT Technical Workshop</a:t>
            </a: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EUMETSAT, Darmstadt, Germany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17</a:t>
            </a:r>
            <a:r>
              <a:rPr lang="en-AU" baseline="30000" dirty="0" smtClean="0">
                <a:solidFill>
                  <a:srgbClr val="FFFFFF"/>
                </a:solidFill>
                <a:latin typeface="Arial Bold"/>
                <a:ea typeface="Arial Bold"/>
                <a:cs typeface="Arial Bold"/>
                <a:sym typeface="Arial Bold"/>
              </a:rPr>
              <a:t>th</a:t>
            </a:r>
            <a:r>
              <a:rPr lang="en-AU" dirty="0" smtClean="0">
                <a:solidFill>
                  <a:srgbClr val="FFFFFF"/>
                </a:solidFill>
                <a:latin typeface="Arial Bold"/>
                <a:ea typeface="Arial Bold"/>
                <a:cs typeface="Arial Bold"/>
                <a:sym typeface="Arial Bold"/>
              </a:rPr>
              <a:t> – 18</a:t>
            </a:r>
            <a:r>
              <a:rPr lang="en-AU" baseline="30000" dirty="0" smtClean="0">
                <a:solidFill>
                  <a:srgbClr val="FFFFFF"/>
                </a:solidFill>
                <a:latin typeface="Arial Bold"/>
                <a:ea typeface="Arial Bold"/>
                <a:cs typeface="Arial Bold"/>
                <a:sym typeface="Arial Bold"/>
              </a:rPr>
              <a:t>th</a:t>
            </a:r>
            <a:r>
              <a:rPr lang="en-AU" dirty="0" smtClean="0">
                <a:solidFill>
                  <a:srgbClr val="FFFFFF"/>
                </a:solidFill>
                <a:latin typeface="Arial Bold"/>
                <a:ea typeface="Arial Bold"/>
                <a:cs typeface="Arial Bold"/>
                <a:sym typeface="Arial Bold"/>
              </a:rPr>
              <a:t> </a:t>
            </a:r>
            <a:r>
              <a:rPr dirty="0" smtClean="0">
                <a:solidFill>
                  <a:srgbClr val="FFFFFF"/>
                </a:solidFill>
                <a:latin typeface="Arial Bold"/>
                <a:ea typeface="Arial Bold"/>
                <a:cs typeface="Arial Bold"/>
                <a:sym typeface="Arial Bold"/>
              </a:rPr>
              <a:t>September</a:t>
            </a:r>
            <a:r>
              <a:rPr lang="en-AU" dirty="0" smtClean="0">
                <a:solidFill>
                  <a:srgbClr val="FFFFFF"/>
                </a:solidFill>
                <a:latin typeface="Arial Bold"/>
                <a:ea typeface="Arial Bold"/>
                <a:cs typeface="Arial Bold"/>
                <a:sym typeface="Arial Bold"/>
              </a:rPr>
              <a:t> 2015</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cstate="print">
            <a:extLst/>
          </a:blip>
          <a:stretch>
            <a:fillRect/>
          </a:stretch>
        </p:blipFill>
        <p:spPr>
          <a:xfrm>
            <a:off x="622789" y="457200"/>
            <a:ext cx="2507906" cy="993132"/>
          </a:xfrm>
          <a:prstGeom prst="rect">
            <a:avLst/>
          </a:prstGeom>
          <a:ln w="12700">
            <a:miter lim="400000"/>
          </a:ln>
        </p:spPr>
      </p:pic>
      <p:sp>
        <p:nvSpPr>
          <p:cNvPr id="5" name="Shape 10"/>
          <p:cNvSpPr txBox="1">
            <a:spLocks/>
          </p:cNvSpPr>
          <p:nvPr/>
        </p:nvSpPr>
        <p:spPr>
          <a:xfrm>
            <a:off x="473636" y="1457349"/>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extLst>
      <p:ext uri="{BB962C8B-B14F-4D97-AF65-F5344CB8AC3E}">
        <p14:creationId xmlns:p14="http://schemas.microsoft.com/office/powerpoint/2010/main" xmlns="" val="358712384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lvl="0"/>
            <a:fld id="{86CB4B4D-7CA3-9044-876B-883B54F8677D}" type="slidenum">
              <a:rPr lang="en-US" altLang="ja-JP" smtClean="0"/>
              <a:pPr lvl="0"/>
              <a:t>10</a:t>
            </a:fld>
            <a:endParaRPr lang="ja-JP" altLang="en-US" dirty="0"/>
          </a:p>
        </p:txBody>
      </p:sp>
      <p:sp>
        <p:nvSpPr>
          <p:cNvPr id="3" name="コンテンツ プレースホルダー 2"/>
          <p:cNvSpPr>
            <a:spLocks noGrp="1"/>
          </p:cNvSpPr>
          <p:nvPr>
            <p:ph sz="quarter" idx="10"/>
          </p:nvPr>
        </p:nvSpPr>
        <p:spPr>
          <a:xfrm>
            <a:off x="457200" y="1295400"/>
            <a:ext cx="8153400" cy="4724400"/>
          </a:xfrm>
        </p:spPr>
        <p:txBody>
          <a:bodyPr/>
          <a:lstStyle/>
          <a:p>
            <a:r>
              <a:rPr kumimoji="1" lang="en-US" dirty="0" smtClean="0"/>
              <a:t>Connect with their respective national government delegation to the UN Statistical Commission and IAEG-SDG members in particular, to define role of satellite EO for SDG indicator monitoring.</a:t>
            </a:r>
          </a:p>
          <a:p>
            <a:r>
              <a:rPr kumimoji="1" lang="en-US" dirty="0" smtClean="0"/>
              <a:t>Support and attend the SDG side event at the GEO Plenary XII, Nov 10, 2015 in Mexico City.</a:t>
            </a:r>
          </a:p>
          <a:p>
            <a:r>
              <a:rPr kumimoji="1" lang="en-US" dirty="0" smtClean="0"/>
              <a:t>Work with GEO to formulate pilot project in selected countries to demonstrate SDG indicator monitoring with satellite EO.</a:t>
            </a:r>
          </a:p>
          <a:p>
            <a:r>
              <a:rPr lang="en-US" dirty="0" smtClean="0"/>
              <a:t>Develop a strategy and messages to facilitate consistent communication within national ecosystems.</a:t>
            </a:r>
          </a:p>
          <a:p>
            <a:r>
              <a:rPr lang="fr-CA" dirty="0" smtClean="0"/>
              <a:t>Analyse how </a:t>
            </a:r>
            <a:r>
              <a:rPr lang="fr-CA" dirty="0" err="1" smtClean="0"/>
              <a:t>space</a:t>
            </a:r>
            <a:r>
              <a:rPr lang="fr-CA" dirty="0" smtClean="0"/>
              <a:t>-</a:t>
            </a:r>
            <a:r>
              <a:rPr lang="fr-CA" dirty="0" err="1" smtClean="0"/>
              <a:t>based</a:t>
            </a:r>
            <a:r>
              <a:rPr lang="fr-CA" dirty="0" smtClean="0"/>
              <a:t> EO </a:t>
            </a:r>
            <a:r>
              <a:rPr lang="fr-CA" dirty="0" err="1" smtClean="0"/>
              <a:t>can</a:t>
            </a:r>
            <a:r>
              <a:rPr lang="fr-CA" dirty="0" smtClean="0"/>
              <a:t> support the </a:t>
            </a:r>
            <a:r>
              <a:rPr lang="fr-CA" dirty="0" err="1" smtClean="0"/>
              <a:t>implementation</a:t>
            </a:r>
            <a:r>
              <a:rPr lang="fr-CA" dirty="0" smtClean="0"/>
              <a:t> of the </a:t>
            </a:r>
            <a:r>
              <a:rPr lang="fr-CA" dirty="0" err="1" smtClean="0"/>
              <a:t>indicators</a:t>
            </a:r>
            <a:r>
              <a:rPr lang="fr-CA" dirty="0" smtClean="0"/>
              <a:t>   </a:t>
            </a:r>
          </a:p>
          <a:p>
            <a:r>
              <a:rPr lang="en-US" dirty="0" smtClean="0"/>
              <a:t>Develop capacity building strategy and material, in support of the significant implementation challenge national statistical offices will face</a:t>
            </a:r>
            <a:endParaRPr kumimoji="1" lang="en-US" dirty="0" smtClean="0"/>
          </a:p>
        </p:txBody>
      </p:sp>
      <p:sp>
        <p:nvSpPr>
          <p:cNvPr id="7" name="タイトル 3"/>
          <p:cNvSpPr txBox="1">
            <a:spLocks/>
          </p:cNvSpPr>
          <p:nvPr/>
        </p:nvSpPr>
        <p:spPr>
          <a:xfrm>
            <a:off x="0" y="76200"/>
            <a:ext cx="7772400" cy="11430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r>
              <a:rPr kumimoji="1" lang="en-US" dirty="0" smtClean="0"/>
              <a:t>Summary and </a:t>
            </a:r>
          </a:p>
          <a:p>
            <a:pPr defTabSz="914400"/>
            <a:r>
              <a:rPr kumimoji="1" lang="en-US" dirty="0" smtClean="0"/>
              <a:t>Engagement Opportunities</a:t>
            </a:r>
            <a:endParaRPr kumimoji="1" lang="en-US" dirty="0"/>
          </a:p>
        </p:txBody>
      </p:sp>
      <p:sp>
        <p:nvSpPr>
          <p:cNvPr id="6" name="Rectangle 5"/>
          <p:cNvSpPr/>
          <p:nvPr/>
        </p:nvSpPr>
        <p:spPr>
          <a:xfrm>
            <a:off x="762000" y="5983069"/>
            <a:ext cx="7467600" cy="646331"/>
          </a:xfrm>
          <a:prstGeom prst="rect">
            <a:avLst/>
          </a:prstGeom>
          <a:ln>
            <a:solidFill>
              <a:schemeClr val="tx1"/>
            </a:solidFill>
          </a:ln>
        </p:spPr>
        <p:txBody>
          <a:bodyPr wrap="square">
            <a:spAutoFit/>
          </a:bodyPr>
          <a:lstStyle/>
          <a:p>
            <a:r>
              <a:rPr kumimoji="1" lang="en-US" dirty="0" smtClean="0">
                <a:solidFill>
                  <a:schemeClr val="tx1"/>
                </a:solidFill>
              </a:rPr>
              <a:t>UN 2030 Agenda provides a great opportunity to expand use of satellite EO data for measuring, monitoring and achieving SDG indicators.</a:t>
            </a:r>
          </a:p>
        </p:txBody>
      </p:sp>
    </p:spTree>
    <p:extLst>
      <p:ext uri="{BB962C8B-B14F-4D97-AF65-F5344CB8AC3E}">
        <p14:creationId xmlns:p14="http://schemas.microsoft.com/office/powerpoint/2010/main" xmlns="" val="33608068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225690"/>
            <a:ext cx="8820472" cy="5509199"/>
          </a:xfrm>
          <a:prstGeom prst="rect">
            <a:avLst/>
          </a:prstGeom>
        </p:spPr>
        <p:txBody>
          <a:bodyPr wrap="square">
            <a:spAutoFit/>
          </a:bodyPr>
          <a:lstStyle/>
          <a:p>
            <a:pPr marL="342900" indent="-342900" algn="l">
              <a:buFont typeface="Wingdings" charset="2"/>
              <a:buChar char="v"/>
            </a:pPr>
            <a:r>
              <a:rPr lang="en-US" altLang="ja-JP" sz="2200" dirty="0"/>
              <a:t>January 15-16, 2015</a:t>
            </a:r>
            <a:r>
              <a:rPr lang="en-US" altLang="ja-JP" sz="2200" dirty="0" smtClean="0"/>
              <a:t>: Global Conference on a Transformative Agenda for Official Statics</a:t>
            </a:r>
            <a:endParaRPr lang="en-US" altLang="ja-JP" sz="2200" dirty="0"/>
          </a:p>
          <a:p>
            <a:pPr marL="342900" indent="-342900" algn="l">
              <a:buFont typeface="Wingdings" charset="2"/>
              <a:buChar char="v"/>
            </a:pPr>
            <a:r>
              <a:rPr lang="en-US" altLang="ja-JP" sz="2200" dirty="0"/>
              <a:t>January 19-21, 2015: </a:t>
            </a:r>
            <a:r>
              <a:rPr lang="en-US" altLang="ja-JP" sz="2200" dirty="0" smtClean="0"/>
              <a:t>First </a:t>
            </a:r>
            <a:r>
              <a:rPr lang="en-US" altLang="ja-JP" sz="2200" dirty="0"/>
              <a:t>Intergovernmental Negotiation on Post-2015 (IGN)</a:t>
            </a:r>
          </a:p>
          <a:p>
            <a:pPr marL="342900" indent="-342900" algn="l">
              <a:buFont typeface="Wingdings" charset="2"/>
              <a:buChar char="v"/>
            </a:pPr>
            <a:r>
              <a:rPr lang="en-US" altLang="ja-JP" sz="2200" dirty="0"/>
              <a:t>February 27, 2015: </a:t>
            </a:r>
            <a:r>
              <a:rPr lang="en-US" altLang="ja-JP" sz="2200" dirty="0" smtClean="0"/>
              <a:t> </a:t>
            </a:r>
            <a:r>
              <a:rPr lang="en-US" altLang="ja-JP" sz="2200" dirty="0"/>
              <a:t>Expert Group Meeting on SDG Indicators</a:t>
            </a:r>
          </a:p>
          <a:p>
            <a:pPr marL="342900" indent="-342900" algn="l">
              <a:buFont typeface="Wingdings" charset="2"/>
              <a:buChar char="v"/>
            </a:pPr>
            <a:r>
              <a:rPr lang="en-US" altLang="ja-JP" sz="2200" dirty="0"/>
              <a:t>March 5-6, 2015: </a:t>
            </a:r>
            <a:r>
              <a:rPr lang="en-US" altLang="ja-JP" sz="2200" dirty="0" smtClean="0"/>
              <a:t>UN </a:t>
            </a:r>
            <a:r>
              <a:rPr lang="en-US" altLang="ja-JP" sz="2200" dirty="0"/>
              <a:t>Statistical Commission</a:t>
            </a:r>
          </a:p>
          <a:p>
            <a:pPr marL="342900" indent="-342900" algn="l">
              <a:buFont typeface="Wingdings" charset="2"/>
              <a:buChar char="v"/>
            </a:pPr>
            <a:r>
              <a:rPr lang="en-US" altLang="ja-JP" sz="2200" dirty="0"/>
              <a:t>June, 22-25, 2015</a:t>
            </a:r>
            <a:r>
              <a:rPr lang="en-US" altLang="ja-JP" sz="2200" dirty="0" smtClean="0"/>
              <a:t>: </a:t>
            </a:r>
            <a:r>
              <a:rPr lang="en-US" altLang="ja-JP" sz="2200" dirty="0"/>
              <a:t>Fifth Intergovernmental Negotiation on Post-2015 (IGN) </a:t>
            </a:r>
            <a:r>
              <a:rPr lang="en-US" altLang="ja-JP" sz="2200" dirty="0" smtClean="0"/>
              <a:t>– focused on </a:t>
            </a:r>
            <a:r>
              <a:rPr lang="en-US" altLang="ja-JP" sz="2200" dirty="0"/>
              <a:t>monitoring and review </a:t>
            </a:r>
            <a:r>
              <a:rPr lang="en-US" altLang="ja-JP" sz="2200" dirty="0" smtClean="0"/>
              <a:t>processes</a:t>
            </a:r>
          </a:p>
          <a:p>
            <a:pPr marL="342900" indent="-342900" algn="l">
              <a:buFont typeface="Wingdings" charset="2"/>
              <a:buChar char="v"/>
            </a:pPr>
            <a:r>
              <a:rPr lang="en-US" altLang="ja-JP" sz="2200" dirty="0" smtClean="0"/>
              <a:t>June </a:t>
            </a:r>
            <a:r>
              <a:rPr lang="en-US" altLang="ja-JP" sz="2200" dirty="0"/>
              <a:t>26 – July 8, 2015: </a:t>
            </a:r>
            <a:r>
              <a:rPr lang="en-US" altLang="ja-JP" sz="2200" dirty="0" smtClean="0"/>
              <a:t>High </a:t>
            </a:r>
            <a:r>
              <a:rPr lang="en-US" altLang="ja-JP" sz="2200" dirty="0"/>
              <a:t>Level Political Forum, under the auspices of ECOSOC</a:t>
            </a:r>
          </a:p>
          <a:p>
            <a:pPr marL="342900" indent="-342900" algn="l">
              <a:buFont typeface="Wingdings" charset="2"/>
              <a:buChar char="v"/>
            </a:pPr>
            <a:r>
              <a:rPr lang="en-US" altLang="ja-JP" sz="2200" dirty="0"/>
              <a:t>July 13-16, 2015: </a:t>
            </a:r>
            <a:r>
              <a:rPr lang="en-US" altLang="ja-JP" sz="2200" dirty="0" smtClean="0"/>
              <a:t>Financing </a:t>
            </a:r>
            <a:r>
              <a:rPr lang="en-US" altLang="ja-JP" sz="2200" dirty="0"/>
              <a:t>for Development Conference</a:t>
            </a:r>
          </a:p>
          <a:p>
            <a:pPr marL="342900" indent="-342900" algn="l">
              <a:buFont typeface="Wingdings" charset="2"/>
              <a:buChar char="v"/>
            </a:pPr>
            <a:r>
              <a:rPr lang="en-US" altLang="ja-JP" sz="2200" dirty="0"/>
              <a:t>July 20-31, 2015: </a:t>
            </a:r>
            <a:r>
              <a:rPr lang="en-US" altLang="ja-JP" sz="2200" dirty="0" smtClean="0"/>
              <a:t>Final </a:t>
            </a:r>
            <a:r>
              <a:rPr lang="en-US" altLang="ja-JP" sz="2200" dirty="0"/>
              <a:t>Intergovernmental Negotiation on Post-2015 (IGN)</a:t>
            </a:r>
          </a:p>
          <a:p>
            <a:pPr marL="342900" indent="-342900" algn="l">
              <a:buFont typeface="Wingdings" charset="2"/>
              <a:buChar char="v"/>
            </a:pPr>
            <a:r>
              <a:rPr lang="en-US" altLang="ja-JP" sz="2200" b="1" dirty="0" smtClean="0"/>
              <a:t>September </a:t>
            </a:r>
            <a:r>
              <a:rPr lang="en-US" altLang="ja-JP" sz="2200" b="1" dirty="0"/>
              <a:t>25-27, 2015</a:t>
            </a:r>
            <a:r>
              <a:rPr lang="en-US" altLang="ja-JP" sz="2200" b="1" dirty="0" smtClean="0"/>
              <a:t>:  </a:t>
            </a:r>
            <a:r>
              <a:rPr lang="en-US" altLang="ja-JP" sz="2200" b="1" dirty="0"/>
              <a:t>'Transforming the world: Realizing the post-2015 </a:t>
            </a:r>
            <a:r>
              <a:rPr lang="en-US" altLang="ja-JP" sz="2200" b="1" dirty="0" smtClean="0"/>
              <a:t>Development Agenda</a:t>
            </a:r>
            <a:r>
              <a:rPr lang="en-US" altLang="ja-JP" sz="2200" b="1" dirty="0"/>
              <a:t>', SDG Summit </a:t>
            </a:r>
          </a:p>
          <a:p>
            <a:pPr marL="342900" indent="-342900" algn="l">
              <a:buFont typeface="Wingdings" charset="2"/>
              <a:buChar char="v"/>
            </a:pPr>
            <a:r>
              <a:rPr lang="en-US" altLang="ja-JP" sz="2200" dirty="0"/>
              <a:t>March, 2016: </a:t>
            </a:r>
            <a:r>
              <a:rPr lang="en-US" altLang="ja-JP" sz="2200" dirty="0" smtClean="0"/>
              <a:t>Approval of Indicator Framework</a:t>
            </a:r>
            <a:endParaRPr lang="ja-JP" altLang="en-US" sz="2200" dirty="0"/>
          </a:p>
        </p:txBody>
      </p:sp>
      <p:sp>
        <p:nvSpPr>
          <p:cNvPr id="3" name="Text Box 120"/>
          <p:cNvSpPr txBox="1">
            <a:spLocks noChangeArrowheads="1"/>
          </p:cNvSpPr>
          <p:nvPr/>
        </p:nvSpPr>
        <p:spPr bwMode="auto">
          <a:xfrm>
            <a:off x="4191000" y="152400"/>
            <a:ext cx="601662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ltLang="ja-JP" b="1" dirty="0" smtClean="0">
                <a:solidFill>
                  <a:srgbClr val="FFFFFF"/>
                </a:solidFill>
                <a:latin typeface="Helvetica"/>
              </a:rPr>
              <a:t>A timeline for key processes </a:t>
            </a:r>
          </a:p>
          <a:p>
            <a:r>
              <a:rPr lang="en-US" altLang="ja-JP" b="1" dirty="0" smtClean="0">
                <a:solidFill>
                  <a:srgbClr val="FFFFFF"/>
                </a:solidFill>
                <a:latin typeface="Helvetica"/>
              </a:rPr>
              <a:t>for monitoring and review</a:t>
            </a:r>
            <a:endParaRPr lang="en-US" altLang="ja-JP" b="1" dirty="0">
              <a:solidFill>
                <a:srgbClr val="FFFFFF"/>
              </a:solidFill>
              <a:latin typeface="Helvetica"/>
            </a:endParaRPr>
          </a:p>
        </p:txBody>
      </p:sp>
    </p:spTree>
    <p:extLst>
      <p:ext uri="{BB962C8B-B14F-4D97-AF65-F5344CB8AC3E}">
        <p14:creationId xmlns:p14="http://schemas.microsoft.com/office/powerpoint/2010/main" xmlns="" val="22533741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276920" y="1295400"/>
            <a:ext cx="5971480" cy="4724400"/>
          </a:xfrm>
        </p:spPr>
        <p:txBody>
          <a:bodyPr/>
          <a:lstStyle/>
          <a:p>
            <a:pPr marL="228600" indent="-228600">
              <a:spcBef>
                <a:spcPts val="0"/>
              </a:spcBef>
              <a:spcAft>
                <a:spcPts val="600"/>
              </a:spcAft>
            </a:pPr>
            <a:r>
              <a:rPr lang="en-CA" dirty="0" smtClean="0">
                <a:solidFill>
                  <a:schemeClr val="tx1"/>
                </a:solidFill>
              </a:rPr>
              <a:t>The UN is creating a set of global goals, the Sustainable Development Goals (SDGs) to become the focus agendas around the world during the 2015-2030 period.</a:t>
            </a:r>
          </a:p>
          <a:p>
            <a:pPr marL="228600" indent="-228600">
              <a:spcBef>
                <a:spcPts val="0"/>
              </a:spcBef>
              <a:spcAft>
                <a:spcPts val="600"/>
              </a:spcAft>
            </a:pPr>
            <a:r>
              <a:rPr lang="en-CA" dirty="0" smtClean="0">
                <a:solidFill>
                  <a:schemeClr val="tx1"/>
                </a:solidFill>
              </a:rPr>
              <a:t>These goals were developed following extensive consultations and will apply to the whole world.</a:t>
            </a:r>
          </a:p>
          <a:p>
            <a:pPr marL="228600" indent="-228600">
              <a:spcBef>
                <a:spcPts val="0"/>
              </a:spcBef>
              <a:spcAft>
                <a:spcPts val="600"/>
              </a:spcAft>
            </a:pPr>
            <a:r>
              <a:rPr lang="en-CA" dirty="0" smtClean="0">
                <a:solidFill>
                  <a:schemeClr val="tx1"/>
                </a:solidFill>
              </a:rPr>
              <a:t>The UN Sustainable Development Summit, on 25-27 September 2015 will adopt the post-2015 development agenda, including the SDGs. </a:t>
            </a:r>
          </a:p>
          <a:p>
            <a:r>
              <a:rPr kumimoji="1" lang="fr-CA" dirty="0" err="1" smtClean="0">
                <a:solidFill>
                  <a:schemeClr val="tx1"/>
                </a:solidFill>
              </a:rPr>
              <a:t>Indicator</a:t>
            </a:r>
            <a:r>
              <a:rPr kumimoji="1" lang="fr-CA" dirty="0" smtClean="0">
                <a:solidFill>
                  <a:schemeClr val="tx1"/>
                </a:solidFill>
              </a:rPr>
              <a:t> </a:t>
            </a:r>
            <a:r>
              <a:rPr kumimoji="1" lang="fr-CA" dirty="0" err="1" smtClean="0">
                <a:solidFill>
                  <a:schemeClr val="tx1"/>
                </a:solidFill>
              </a:rPr>
              <a:t>framework</a:t>
            </a:r>
            <a:r>
              <a:rPr kumimoji="1" lang="fr-CA" dirty="0" smtClean="0">
                <a:solidFill>
                  <a:schemeClr val="tx1"/>
                </a:solidFill>
              </a:rPr>
              <a:t> to </a:t>
            </a:r>
            <a:r>
              <a:rPr kumimoji="1" lang="fr-CA" dirty="0" err="1" smtClean="0">
                <a:solidFill>
                  <a:schemeClr val="tx1"/>
                </a:solidFill>
              </a:rPr>
              <a:t>be</a:t>
            </a:r>
            <a:r>
              <a:rPr kumimoji="1" lang="fr-CA" dirty="0" smtClean="0">
                <a:solidFill>
                  <a:schemeClr val="tx1"/>
                </a:solidFill>
              </a:rPr>
              <a:t> </a:t>
            </a:r>
            <a:r>
              <a:rPr kumimoji="1" lang="fr-CA" dirty="0" err="1" smtClean="0">
                <a:solidFill>
                  <a:schemeClr val="tx1"/>
                </a:solidFill>
              </a:rPr>
              <a:t>finalized</a:t>
            </a:r>
            <a:r>
              <a:rPr kumimoji="1" lang="fr-CA" dirty="0" smtClean="0">
                <a:solidFill>
                  <a:schemeClr val="tx1"/>
                </a:solidFill>
              </a:rPr>
              <a:t> in March 2016, </a:t>
            </a:r>
            <a:r>
              <a:rPr kumimoji="1" lang="fr-CA" dirty="0" err="1" smtClean="0">
                <a:solidFill>
                  <a:schemeClr val="tx1"/>
                </a:solidFill>
              </a:rPr>
              <a:t>defining</a:t>
            </a:r>
            <a:r>
              <a:rPr kumimoji="1" lang="fr-CA" dirty="0" smtClean="0">
                <a:solidFill>
                  <a:schemeClr val="tx1"/>
                </a:solidFill>
              </a:rPr>
              <a:t> </a:t>
            </a:r>
          </a:p>
          <a:p>
            <a:pPr lvl="1"/>
            <a:r>
              <a:rPr kumimoji="1" lang="en-US" sz="1800" dirty="0" smtClean="0">
                <a:solidFill>
                  <a:schemeClr val="tx1"/>
                </a:solidFill>
              </a:rPr>
              <a:t>what is to be monitored, </a:t>
            </a:r>
          </a:p>
          <a:p>
            <a:pPr lvl="1"/>
            <a:r>
              <a:rPr kumimoji="1" lang="en-US" sz="1800" dirty="0" smtClean="0">
                <a:solidFill>
                  <a:schemeClr val="tx1"/>
                </a:solidFill>
              </a:rPr>
              <a:t>who will carry it out and </a:t>
            </a:r>
          </a:p>
          <a:p>
            <a:pPr lvl="1"/>
            <a:r>
              <a:rPr kumimoji="1" lang="en-US" sz="1800" dirty="0" smtClean="0">
                <a:solidFill>
                  <a:schemeClr val="tx1"/>
                </a:solidFill>
              </a:rPr>
              <a:t>how it will it be done</a:t>
            </a:r>
          </a:p>
        </p:txBody>
      </p:sp>
      <p:sp>
        <p:nvSpPr>
          <p:cNvPr id="6" name="正方形/長方形 5"/>
          <p:cNvSpPr/>
          <p:nvPr/>
        </p:nvSpPr>
        <p:spPr>
          <a:xfrm>
            <a:off x="276920" y="5842337"/>
            <a:ext cx="8892480" cy="1015663"/>
          </a:xfrm>
          <a:prstGeom prst="rect">
            <a:avLst/>
          </a:prstGeom>
        </p:spPr>
        <p:txBody>
          <a:bodyPr wrap="square">
            <a:spAutoFit/>
          </a:bodyPr>
          <a:lstStyle/>
          <a:p>
            <a:pPr algn="l"/>
            <a:r>
              <a:rPr lang="en-US" sz="1200" dirty="0" smtClean="0"/>
              <a:t>SDG:</a:t>
            </a:r>
          </a:p>
          <a:p>
            <a:pPr algn="l"/>
            <a:r>
              <a:rPr lang="en-US" sz="1200" dirty="0" smtClean="0">
                <a:hlinkClick r:id="rId2"/>
              </a:rPr>
              <a:t>https</a:t>
            </a:r>
            <a:r>
              <a:rPr lang="en-US" sz="1200" dirty="0">
                <a:hlinkClick r:id="rId2"/>
              </a:rPr>
              <a:t>://</a:t>
            </a:r>
            <a:r>
              <a:rPr lang="en-US" sz="1200" dirty="0" smtClean="0">
                <a:hlinkClick r:id="rId2"/>
              </a:rPr>
              <a:t>sustainabledevelopment.un.org/content/documents/1579SDGs%20Proposal.pd</a:t>
            </a:r>
            <a:endParaRPr lang="en-US" sz="1200" dirty="0" smtClean="0"/>
          </a:p>
          <a:p>
            <a:pPr algn="l"/>
            <a:r>
              <a:rPr lang="en-US" sz="1200" dirty="0" smtClean="0"/>
              <a:t>Indicators</a:t>
            </a:r>
          </a:p>
          <a:p>
            <a:pPr algn="l"/>
            <a:r>
              <a:rPr lang="en-US" sz="1200" dirty="0"/>
              <a:t>http://unsdsn.org/wp-content/uploads/2015/01/150116-Indicators-and-a-Monitoring-Framework-for-SDGs-working-draft-for-consultation.pdf</a:t>
            </a:r>
          </a:p>
        </p:txBody>
      </p:sp>
      <p:pic>
        <p:nvPicPr>
          <p:cNvPr id="3" name="図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59161" y="1295400"/>
            <a:ext cx="2216122" cy="2847252"/>
          </a:xfrm>
          <a:prstGeom prst="rect">
            <a:avLst/>
          </a:prstGeom>
        </p:spPr>
      </p:pic>
      <p:pic>
        <p:nvPicPr>
          <p:cNvPr id="7" name="Picture 2" descr="https://sustainabledevelopment.un.org/content/images/image18_3486.jpg"/>
          <p:cNvPicPr>
            <a:picLocks noChangeAspect="1" noChangeArrowheads="1"/>
          </p:cNvPicPr>
          <p:nvPr/>
        </p:nvPicPr>
        <p:blipFill>
          <a:blip r:embed="rId4" cstate="print"/>
          <a:srcRect l="3921" t="20930" r="49804" b="20930"/>
          <a:stretch>
            <a:fillRect/>
          </a:stretch>
        </p:blipFill>
        <p:spPr bwMode="auto">
          <a:xfrm>
            <a:off x="6477000" y="4529380"/>
            <a:ext cx="2438400" cy="1033220"/>
          </a:xfrm>
          <a:prstGeom prst="rect">
            <a:avLst/>
          </a:prstGeom>
          <a:noFill/>
        </p:spPr>
      </p:pic>
      <p:sp>
        <p:nvSpPr>
          <p:cNvPr id="8" name="Title 1"/>
          <p:cNvSpPr txBox="1">
            <a:spLocks/>
          </p:cNvSpPr>
          <p:nvPr/>
        </p:nvSpPr>
        <p:spPr>
          <a:xfrm>
            <a:off x="2209800" y="-19050"/>
            <a:ext cx="5334000" cy="1314450"/>
          </a:xfrm>
          <a:prstGeom prst="rect">
            <a:avLst/>
          </a:prstGeom>
        </p:spPr>
        <p:txBody>
          <a:bodyP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Arial Bold"/>
                <a:ea typeface="Arial Bold"/>
                <a:cs typeface="Arial Bold"/>
                <a:sym typeface="Arial Bold"/>
              </a:rPr>
              <a:t>Transforming our World:</a:t>
            </a:r>
            <a:br>
              <a:rPr kumimoji="0" lang="en-US" sz="2400" b="0" i="0" u="none" strike="noStrike" kern="0" cap="none" spc="0" normalizeH="0" baseline="0" noProof="0" dirty="0" smtClean="0">
                <a:ln>
                  <a:noFill/>
                </a:ln>
                <a:solidFill>
                  <a:srgbClr val="FFFFFF"/>
                </a:solidFill>
                <a:effectLst/>
                <a:uLnTx/>
                <a:uFillTx/>
                <a:latin typeface="Arial Bold"/>
                <a:ea typeface="Arial Bold"/>
                <a:cs typeface="Arial Bold"/>
                <a:sym typeface="Arial Bold"/>
              </a:rPr>
            </a:br>
            <a:r>
              <a:rPr kumimoji="0" lang="en-US" sz="2400" b="0" i="0" u="none" strike="noStrike" kern="0" cap="none" spc="0" normalizeH="0" baseline="0" noProof="0" dirty="0" smtClean="0">
                <a:ln>
                  <a:noFill/>
                </a:ln>
                <a:solidFill>
                  <a:srgbClr val="FFFFFF"/>
                </a:solidFill>
                <a:effectLst/>
                <a:uLnTx/>
                <a:uFillTx/>
                <a:latin typeface="Arial Bold"/>
                <a:ea typeface="Arial Bold"/>
                <a:cs typeface="Arial Bold"/>
                <a:sym typeface="Arial Bold"/>
              </a:rPr>
              <a:t>The 2030 Agenda for</a:t>
            </a:r>
            <a:br>
              <a:rPr kumimoji="0" lang="en-US" sz="2400" b="0" i="0" u="none" strike="noStrike" kern="0" cap="none" spc="0" normalizeH="0" baseline="0" noProof="0" dirty="0" smtClean="0">
                <a:ln>
                  <a:noFill/>
                </a:ln>
                <a:solidFill>
                  <a:srgbClr val="FFFFFF"/>
                </a:solidFill>
                <a:effectLst/>
                <a:uLnTx/>
                <a:uFillTx/>
                <a:latin typeface="Arial Bold"/>
                <a:ea typeface="Arial Bold"/>
                <a:cs typeface="Arial Bold"/>
                <a:sym typeface="Arial Bold"/>
              </a:rPr>
            </a:br>
            <a:r>
              <a:rPr kumimoji="0" lang="en-US" sz="2400" b="0" i="0" u="none" strike="noStrike" kern="0" cap="none" spc="0" normalizeH="0" baseline="0" noProof="0" dirty="0" smtClean="0">
                <a:ln>
                  <a:noFill/>
                </a:ln>
                <a:solidFill>
                  <a:srgbClr val="FFFFFF"/>
                </a:solidFill>
                <a:effectLst/>
                <a:uLnTx/>
                <a:uFillTx/>
                <a:latin typeface="Arial Bold"/>
                <a:ea typeface="Arial Bold"/>
                <a:cs typeface="Arial Bold"/>
                <a:sym typeface="Arial Bold"/>
              </a:rPr>
              <a:t> Sustainable Development</a:t>
            </a: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Tree>
    <p:extLst>
      <p:ext uri="{BB962C8B-B14F-4D97-AF65-F5344CB8AC3E}">
        <p14:creationId xmlns:p14="http://schemas.microsoft.com/office/powerpoint/2010/main" xmlns="" val="35990883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voordewereldvanmorgen.nl/sites/default/files/the_global_goals.jpg">
            <a:hlinkClick r:id="rId2"/>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7899"/>
          <a:stretch/>
        </p:blipFill>
        <p:spPr bwMode="auto">
          <a:xfrm>
            <a:off x="152400" y="1219200"/>
            <a:ext cx="8815646" cy="48006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2"/>
          </p:nvPr>
        </p:nvSpPr>
        <p:spPr/>
        <p:txBody>
          <a:bodyPr/>
          <a:lstStyle/>
          <a:p>
            <a:pPr lvl="0"/>
            <a:fld id="{86CB4B4D-7CA3-9044-876B-883B54F8677D}" type="slidenum">
              <a:rPr lang="en-US" smtClean="0"/>
              <a:pPr lvl="0"/>
              <a:t>3</a:t>
            </a:fld>
            <a:endParaRPr lang="en-US" dirty="0"/>
          </a:p>
        </p:txBody>
      </p:sp>
      <p:sp>
        <p:nvSpPr>
          <p:cNvPr id="5" name="Rectangle 4"/>
          <p:cNvSpPr/>
          <p:nvPr/>
        </p:nvSpPr>
        <p:spPr>
          <a:xfrm>
            <a:off x="381000" y="5997714"/>
            <a:ext cx="8305800" cy="707886"/>
          </a:xfrm>
          <a:prstGeom prst="rect">
            <a:avLst/>
          </a:prstGeom>
          <a:ln w="12700">
            <a:solidFill>
              <a:schemeClr val="tx1"/>
            </a:solidFill>
          </a:ln>
        </p:spPr>
        <p:txBody>
          <a:bodyPr wrap="square">
            <a:spAutoFit/>
          </a:bodyPr>
          <a:lstStyle/>
          <a:p>
            <a:pPr algn="ctr">
              <a:buClr>
                <a:schemeClr val="tx1">
                  <a:lumMod val="50000"/>
                  <a:lumOff val="50000"/>
                </a:schemeClr>
              </a:buClr>
            </a:pPr>
            <a:r>
              <a:rPr lang="fr-FR" sz="2000" dirty="0" err="1" smtClean="0">
                <a:solidFill>
                  <a:schemeClr val="tx1"/>
                </a:solidFill>
              </a:rPr>
              <a:t>Many</a:t>
            </a:r>
            <a:r>
              <a:rPr lang="fr-FR" sz="2000" dirty="0" smtClean="0">
                <a:solidFill>
                  <a:schemeClr val="tx1"/>
                </a:solidFill>
              </a:rPr>
              <a:t> of the 169 </a:t>
            </a:r>
            <a:r>
              <a:rPr lang="fr-FR" sz="2000" dirty="0" err="1" smtClean="0">
                <a:solidFill>
                  <a:schemeClr val="tx1"/>
                </a:solidFill>
              </a:rPr>
              <a:t>targets</a:t>
            </a:r>
            <a:r>
              <a:rPr lang="fr-FR" sz="2000" dirty="0" smtClean="0">
                <a:solidFill>
                  <a:schemeClr val="tx1"/>
                </a:solidFill>
              </a:rPr>
              <a:t> </a:t>
            </a:r>
            <a:r>
              <a:rPr lang="fr-FR" sz="2000" dirty="0" err="1" smtClean="0">
                <a:solidFill>
                  <a:schemeClr val="tx1"/>
                </a:solidFill>
              </a:rPr>
              <a:t>cannot</a:t>
            </a:r>
            <a:r>
              <a:rPr lang="fr-FR" sz="2000" dirty="0" smtClean="0">
                <a:solidFill>
                  <a:schemeClr val="tx1"/>
                </a:solidFill>
              </a:rPr>
              <a:t> </a:t>
            </a:r>
            <a:r>
              <a:rPr lang="fr-FR" sz="2000" dirty="0" err="1" smtClean="0">
                <a:solidFill>
                  <a:schemeClr val="tx1"/>
                </a:solidFill>
              </a:rPr>
              <a:t>be</a:t>
            </a:r>
            <a:r>
              <a:rPr lang="fr-FR" sz="2000" dirty="0" smtClean="0">
                <a:solidFill>
                  <a:schemeClr val="tx1"/>
                </a:solidFill>
              </a:rPr>
              <a:t> </a:t>
            </a:r>
            <a:r>
              <a:rPr lang="fr-FR" sz="2000" dirty="0" err="1" smtClean="0">
                <a:solidFill>
                  <a:schemeClr val="tx1"/>
                </a:solidFill>
              </a:rPr>
              <a:t>measured</a:t>
            </a:r>
            <a:r>
              <a:rPr lang="fr-FR" sz="2000" dirty="0" smtClean="0">
                <a:solidFill>
                  <a:schemeClr val="tx1"/>
                </a:solidFill>
              </a:rPr>
              <a:t>. </a:t>
            </a:r>
            <a:r>
              <a:rPr lang="fr-FR" sz="2000" dirty="0" err="1" smtClean="0">
                <a:solidFill>
                  <a:schemeClr val="tx1"/>
                </a:solidFill>
              </a:rPr>
              <a:t>Implementation</a:t>
            </a:r>
            <a:r>
              <a:rPr lang="fr-FR" sz="2000" dirty="0" smtClean="0">
                <a:solidFill>
                  <a:schemeClr val="tx1"/>
                </a:solidFill>
              </a:rPr>
              <a:t> </a:t>
            </a:r>
            <a:r>
              <a:rPr lang="fr-FR" sz="2000" dirty="0" err="1" smtClean="0">
                <a:solidFill>
                  <a:schemeClr val="tx1"/>
                </a:solidFill>
              </a:rPr>
              <a:t>is</a:t>
            </a:r>
            <a:r>
              <a:rPr lang="fr-FR" sz="2000" dirty="0" smtClean="0">
                <a:solidFill>
                  <a:schemeClr val="tx1"/>
                </a:solidFill>
              </a:rPr>
              <a:t> a challenge. International and national </a:t>
            </a:r>
            <a:r>
              <a:rPr lang="fr-FR" sz="2000" dirty="0" err="1" smtClean="0">
                <a:solidFill>
                  <a:schemeClr val="tx1"/>
                </a:solidFill>
              </a:rPr>
              <a:t>priority</a:t>
            </a:r>
            <a:r>
              <a:rPr lang="fr-FR" sz="2000" dirty="0" smtClean="0">
                <a:solidFill>
                  <a:schemeClr val="tx1"/>
                </a:solidFill>
              </a:rPr>
              <a:t> setting </a:t>
            </a:r>
            <a:r>
              <a:rPr lang="fr-FR" sz="2000" dirty="0" err="1" smtClean="0">
                <a:solidFill>
                  <a:schemeClr val="tx1"/>
                </a:solidFill>
              </a:rPr>
              <a:t>is</a:t>
            </a:r>
            <a:r>
              <a:rPr lang="fr-FR" sz="2000" dirty="0" smtClean="0">
                <a:solidFill>
                  <a:schemeClr val="tx1"/>
                </a:solidFill>
              </a:rPr>
              <a:t> </a:t>
            </a:r>
            <a:r>
              <a:rPr lang="fr-FR" sz="2000" dirty="0" err="1" smtClean="0">
                <a:solidFill>
                  <a:schemeClr val="tx1"/>
                </a:solidFill>
              </a:rPr>
              <a:t>unavoidable</a:t>
            </a:r>
            <a:r>
              <a:rPr lang="fr-FR" sz="2000" dirty="0" smtClean="0">
                <a:solidFill>
                  <a:schemeClr val="tx1"/>
                </a:solidFill>
              </a:rPr>
              <a:t>. </a:t>
            </a:r>
            <a:endParaRPr lang="fr-FR" sz="2000" dirty="0">
              <a:solidFill>
                <a:schemeClr val="tx1"/>
              </a:solidFill>
            </a:endParaRPr>
          </a:p>
        </p:txBody>
      </p:sp>
      <p:sp>
        <p:nvSpPr>
          <p:cNvPr id="6" name="Title 1"/>
          <p:cNvSpPr txBox="1">
            <a:spLocks/>
          </p:cNvSpPr>
          <p:nvPr/>
        </p:nvSpPr>
        <p:spPr>
          <a:xfrm>
            <a:off x="3657600" y="152400"/>
            <a:ext cx="6019800" cy="990600"/>
          </a:xfrm>
          <a:prstGeom prst="rect">
            <a:avLst/>
          </a:prstGeom>
        </p:spPr>
        <p:txBody>
          <a:bodyPr>
            <a:normAutofit fontScale="75000" lnSpcReduction="20000"/>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CA" sz="3000" b="0" i="0" u="none" strike="noStrike" kern="0" cap="none" spc="0" normalizeH="0" baseline="0" noProof="0" dirty="0" smtClean="0">
                <a:ln>
                  <a:noFill/>
                </a:ln>
                <a:solidFill>
                  <a:srgbClr val="FFFFFF"/>
                </a:solidFill>
                <a:effectLst/>
                <a:uLnTx/>
                <a:uFillTx/>
                <a:latin typeface="Arial Bold"/>
                <a:ea typeface="Arial Bold"/>
                <a:cs typeface="Arial Bold"/>
                <a:sym typeface="Arial Bold"/>
              </a:rPr>
              <a:t>The 2030 Agenda for </a:t>
            </a:r>
            <a:br>
              <a:rPr kumimoji="0" lang="en-CA" sz="3000" b="0" i="0" u="none" strike="noStrike" kern="0" cap="none" spc="0" normalizeH="0" baseline="0" noProof="0" dirty="0" smtClean="0">
                <a:ln>
                  <a:noFill/>
                </a:ln>
                <a:solidFill>
                  <a:srgbClr val="FFFFFF"/>
                </a:solidFill>
                <a:effectLst/>
                <a:uLnTx/>
                <a:uFillTx/>
                <a:latin typeface="Arial Bold"/>
                <a:ea typeface="Arial Bold"/>
                <a:cs typeface="Arial Bold"/>
                <a:sym typeface="Arial Bold"/>
              </a:rPr>
            </a:br>
            <a:r>
              <a:rPr kumimoji="0" lang="en-CA" sz="3000" b="0" i="0" u="none" strike="noStrike" kern="0" cap="none" spc="0" normalizeH="0" baseline="0" noProof="0" dirty="0" smtClean="0">
                <a:ln>
                  <a:noFill/>
                </a:ln>
                <a:solidFill>
                  <a:srgbClr val="FFFFFF"/>
                </a:solidFill>
                <a:effectLst/>
                <a:uLnTx/>
                <a:uFillTx/>
                <a:latin typeface="Arial Bold"/>
                <a:ea typeface="Arial Bold"/>
                <a:cs typeface="Arial Bold"/>
                <a:sym typeface="Arial Bold"/>
              </a:rPr>
              <a:t>Sustainable Development</a:t>
            </a:r>
            <a:br>
              <a:rPr kumimoji="0" lang="en-CA" sz="3000" b="0" i="0" u="none" strike="noStrike" kern="0" cap="none" spc="0" normalizeH="0" baseline="0" noProof="0" dirty="0" smtClean="0">
                <a:ln>
                  <a:noFill/>
                </a:ln>
                <a:solidFill>
                  <a:srgbClr val="FFFFFF"/>
                </a:solidFill>
                <a:effectLst/>
                <a:uLnTx/>
                <a:uFillTx/>
                <a:latin typeface="Arial Bold"/>
                <a:ea typeface="Arial Bold"/>
                <a:cs typeface="Arial Bold"/>
                <a:sym typeface="Arial Bold"/>
              </a:rPr>
            </a:br>
            <a:r>
              <a:rPr kumimoji="0" lang="en-CA" sz="3000" b="0" i="0" u="none" strike="noStrike" kern="0" cap="none" spc="0" normalizeH="0" baseline="0" noProof="0" dirty="0" smtClean="0">
                <a:ln>
                  <a:noFill/>
                </a:ln>
                <a:solidFill>
                  <a:srgbClr val="FFFFFF"/>
                </a:solidFill>
                <a:effectLst/>
                <a:uLnTx/>
                <a:uFillTx/>
                <a:latin typeface="Arial Bold"/>
                <a:ea typeface="Arial Bold"/>
                <a:cs typeface="Arial Bold"/>
                <a:sym typeface="Arial Bold"/>
              </a:rPr>
              <a:t>17 goals and 169 targets</a:t>
            </a:r>
            <a:endParaRPr kumimoji="0" lang="en-CA" sz="30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lvl="0"/>
            <a:fld id="{86CB4B4D-7CA3-9044-876B-883B54F8677D}" type="slidenum">
              <a:rPr lang="en-US" altLang="ja-JP" smtClean="0"/>
              <a:pPr lvl="0"/>
              <a:t>4</a:t>
            </a:fld>
            <a:endParaRPr lang="ja-JP" altLang="en-US" dirty="0"/>
          </a:p>
        </p:txBody>
      </p:sp>
      <p:sp>
        <p:nvSpPr>
          <p:cNvPr id="3" name="コンテンツ プレースホルダー 2"/>
          <p:cNvSpPr>
            <a:spLocks noGrp="1"/>
          </p:cNvSpPr>
          <p:nvPr>
            <p:ph sz="quarter" idx="10"/>
          </p:nvPr>
        </p:nvSpPr>
        <p:spPr>
          <a:xfrm>
            <a:off x="304800" y="1484242"/>
            <a:ext cx="8153400" cy="4916557"/>
          </a:xfrm>
        </p:spPr>
        <p:txBody>
          <a:bodyPr/>
          <a:lstStyle/>
          <a:p>
            <a:r>
              <a:rPr lang="en-AU" altLang="ja-JP" dirty="0"/>
              <a:t>T</a:t>
            </a:r>
            <a:r>
              <a:rPr lang="en-AU" altLang="ja-JP" dirty="0" smtClean="0"/>
              <a:t>he </a:t>
            </a:r>
            <a:r>
              <a:rPr lang="en-AU" altLang="ja-JP" dirty="0"/>
              <a:t>Inter-agency and Expert Group on SDG Indicators (IAEG-SDG</a:t>
            </a:r>
            <a:r>
              <a:rPr lang="en-AU" altLang="ja-JP" dirty="0" smtClean="0"/>
              <a:t>) was established under the UN Statistical Commission which is charged with developing indicators.</a:t>
            </a:r>
          </a:p>
          <a:p>
            <a:r>
              <a:rPr kumimoji="1" lang="en-AU" altLang="ja-JP" dirty="0" smtClean="0"/>
              <a:t>Consultation </a:t>
            </a:r>
            <a:r>
              <a:rPr kumimoji="1" lang="en-AU" altLang="ja-JP" dirty="0"/>
              <a:t>process </a:t>
            </a:r>
            <a:r>
              <a:rPr kumimoji="1" lang="en-AU" altLang="ja-JP" dirty="0" smtClean="0"/>
              <a:t>were </a:t>
            </a:r>
            <a:r>
              <a:rPr kumimoji="1" lang="en-AU" altLang="ja-JP" dirty="0"/>
              <a:t>held </a:t>
            </a:r>
            <a:r>
              <a:rPr kumimoji="1" lang="en-AU" altLang="ja-JP" dirty="0" smtClean="0"/>
              <a:t>in </a:t>
            </a:r>
            <a:r>
              <a:rPr kumimoji="1" lang="en-AU" altLang="ja-JP" dirty="0"/>
              <a:t>July with IAEG members and </a:t>
            </a:r>
            <a:r>
              <a:rPr kumimoji="1" lang="en-AU" altLang="ja-JP" dirty="0" smtClean="0"/>
              <a:t>observers and </a:t>
            </a:r>
            <a:r>
              <a:rPr kumimoji="1" lang="en-AU" altLang="ja-JP" dirty="0"/>
              <a:t>in Sep with other governments.</a:t>
            </a:r>
            <a:endParaRPr kumimoji="1" lang="en-US" altLang="ja-JP" dirty="0"/>
          </a:p>
          <a:p>
            <a:pPr marL="342900" lvl="1" indent="-342900">
              <a:buFont typeface="Arial"/>
              <a:buChar char="•"/>
            </a:pPr>
            <a:r>
              <a:rPr kumimoji="1" lang="en-US" altLang="ja-JP" dirty="0" smtClean="0"/>
              <a:t>A small task team is established by UN-GGIM (Global Geospatial Information Management) to support the formulation of geospatial data inputs into the global indicator framework.</a:t>
            </a:r>
            <a:endParaRPr kumimoji="1" lang="en-AU" dirty="0" smtClean="0"/>
          </a:p>
          <a:p>
            <a:r>
              <a:rPr kumimoji="1" lang="en-AU" dirty="0" smtClean="0"/>
              <a:t>IAEG-SDG  will have its 2</a:t>
            </a:r>
            <a:r>
              <a:rPr kumimoji="1" lang="en-AU" baseline="30000" dirty="0" smtClean="0"/>
              <a:t>nd</a:t>
            </a:r>
            <a:r>
              <a:rPr kumimoji="1" lang="en-AU" dirty="0" smtClean="0"/>
              <a:t> meeting in Bangkok for Oct  26-28, and </a:t>
            </a:r>
            <a:r>
              <a:rPr kumimoji="1" lang="en-US" dirty="0" smtClean="0"/>
              <a:t>finalize its report on indicators by the end of November.</a:t>
            </a:r>
          </a:p>
          <a:p>
            <a:r>
              <a:rPr kumimoji="1" lang="en-US" dirty="0" smtClean="0"/>
              <a:t>CEOS agencies are encouraged to connect with government delegation to ensure satellite EO can play an important role in SDG indicator monitoring.</a:t>
            </a:r>
          </a:p>
        </p:txBody>
      </p:sp>
      <p:sp>
        <p:nvSpPr>
          <p:cNvPr id="4" name="タイトル 3"/>
          <p:cNvSpPr txBox="1">
            <a:spLocks/>
          </p:cNvSpPr>
          <p:nvPr/>
        </p:nvSpPr>
        <p:spPr>
          <a:xfrm>
            <a:off x="3505200" y="76200"/>
            <a:ext cx="3962400" cy="11430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r>
              <a:rPr kumimoji="1" lang="en-US" dirty="0" smtClean="0"/>
              <a:t>Developing the Indicators</a:t>
            </a:r>
            <a:endParaRPr kumimoji="1" lang="en-US" dirty="0"/>
          </a:p>
        </p:txBody>
      </p:sp>
    </p:spTree>
    <p:extLst>
      <p:ext uri="{BB962C8B-B14F-4D97-AF65-F5344CB8AC3E}">
        <p14:creationId xmlns:p14="http://schemas.microsoft.com/office/powerpoint/2010/main" xmlns="" val="2808601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fld id="{86CB4B4D-7CA3-9044-876B-883B54F8677D}" type="slidenum">
              <a:rPr lang="en-US" altLang="ja-JP" smtClean="0"/>
              <a:pPr/>
              <a:t>5</a:t>
            </a:fld>
            <a:endParaRPr lang="ja-JP" altLang="en-US" dirty="0"/>
          </a:p>
        </p:txBody>
      </p:sp>
      <p:sp>
        <p:nvSpPr>
          <p:cNvPr id="5" name="コンテンツ プレースホルダー 4"/>
          <p:cNvSpPr>
            <a:spLocks noGrp="1"/>
          </p:cNvSpPr>
          <p:nvPr>
            <p:ph sz="quarter" idx="10"/>
          </p:nvPr>
        </p:nvSpPr>
        <p:spPr>
          <a:xfrm>
            <a:off x="457200" y="2199762"/>
            <a:ext cx="8153400" cy="4724400"/>
          </a:xfrm>
        </p:spPr>
        <p:txBody>
          <a:bodyPr/>
          <a:lstStyle/>
          <a:p>
            <a:pPr algn="l"/>
            <a:r>
              <a:rPr lang="en-US" altLang="ja-JP" dirty="0" smtClean="0"/>
              <a:t>Intergovernmental Negotiation (IGN) in July agreed on </a:t>
            </a:r>
            <a:r>
              <a:rPr lang="en-US" altLang="ja-JP" dirty="0"/>
              <a:t>the </a:t>
            </a:r>
            <a:r>
              <a:rPr lang="en-US" altLang="ja-JP" dirty="0" smtClean="0"/>
              <a:t>draft SDG </a:t>
            </a:r>
            <a:r>
              <a:rPr lang="en-US" altLang="ja-JP" dirty="0"/>
              <a:t>"final outcomes" document </a:t>
            </a:r>
            <a:r>
              <a:rPr lang="en-US" altLang="ja-JP" dirty="0" smtClean="0"/>
              <a:t>to be </a:t>
            </a:r>
            <a:r>
              <a:rPr lang="en-US" altLang="ja-JP" dirty="0"/>
              <a:t>approved </a:t>
            </a:r>
            <a:r>
              <a:rPr lang="en-US" altLang="ja-JP" dirty="0" smtClean="0"/>
              <a:t>at </a:t>
            </a:r>
            <a:r>
              <a:rPr lang="en-US" altLang="ja-JP" dirty="0"/>
              <a:t>the UN Sustainable Development </a:t>
            </a:r>
            <a:r>
              <a:rPr lang="en-US" altLang="ja-JP" dirty="0" smtClean="0"/>
              <a:t>summit </a:t>
            </a:r>
            <a:r>
              <a:rPr lang="en-US" altLang="ja-JP" dirty="0"/>
              <a:t>in </a:t>
            </a:r>
            <a:r>
              <a:rPr lang="en-US" altLang="ja-JP" dirty="0" smtClean="0"/>
              <a:t>September.</a:t>
            </a:r>
          </a:p>
          <a:p>
            <a:pPr algn="l"/>
            <a:r>
              <a:rPr lang="en-US" altLang="ja-JP" dirty="0" smtClean="0"/>
              <a:t>Earth </a:t>
            </a:r>
            <a:r>
              <a:rPr lang="en-US" altLang="ja-JP" dirty="0"/>
              <a:t>observations </a:t>
            </a:r>
            <a:r>
              <a:rPr lang="en-US" altLang="ja-JP" dirty="0" smtClean="0"/>
              <a:t>and geospatial information are referenced. </a:t>
            </a:r>
          </a:p>
          <a:p>
            <a:pPr algn="l"/>
            <a:endParaRPr lang="en-US" altLang="ja-JP" dirty="0"/>
          </a:p>
          <a:p>
            <a:pPr marL="0" indent="0" algn="l">
              <a:buNone/>
            </a:pPr>
            <a:r>
              <a:rPr lang="en-US" altLang="ja-JP" dirty="0" smtClean="0"/>
              <a:t>“76</a:t>
            </a:r>
            <a:r>
              <a:rPr lang="en-US" altLang="ja-JP" dirty="0"/>
              <a:t>. </a:t>
            </a:r>
            <a:r>
              <a:rPr lang="en-US" altLang="ja-JP" dirty="0" smtClean="0"/>
              <a:t>-------- We </a:t>
            </a:r>
            <a:r>
              <a:rPr lang="en-US" altLang="ja-JP" dirty="0"/>
              <a:t>will promote transparent and accountable scaling-up of appropriate public-private cooperation to exploit the contribution to be made by a wide range of data, including </a:t>
            </a:r>
            <a:r>
              <a:rPr lang="en-US" altLang="ja-JP" dirty="0">
                <a:solidFill>
                  <a:srgbClr val="FF0000"/>
                </a:solidFill>
              </a:rPr>
              <a:t>earth observation</a:t>
            </a:r>
            <a:r>
              <a:rPr lang="en-US" altLang="ja-JP" dirty="0"/>
              <a:t> </a:t>
            </a:r>
            <a:r>
              <a:rPr lang="en-US" altLang="ja-JP" dirty="0">
                <a:solidFill>
                  <a:srgbClr val="FF0000"/>
                </a:solidFill>
              </a:rPr>
              <a:t>and geospatial information</a:t>
            </a:r>
            <a:r>
              <a:rPr lang="en-US" altLang="ja-JP" dirty="0"/>
              <a:t>, while ensuring national ownership in supporting and tracking progress. </a:t>
            </a:r>
            <a:r>
              <a:rPr lang="en-US" altLang="ja-JP" dirty="0" smtClean="0"/>
              <a:t>“</a:t>
            </a:r>
            <a:endParaRPr kumimoji="1" lang="en-US" dirty="0"/>
          </a:p>
        </p:txBody>
      </p:sp>
      <p:sp>
        <p:nvSpPr>
          <p:cNvPr id="4" name="正方形/長方形 3"/>
          <p:cNvSpPr/>
          <p:nvPr/>
        </p:nvSpPr>
        <p:spPr>
          <a:xfrm>
            <a:off x="3657600" y="83403"/>
            <a:ext cx="4571999" cy="954107"/>
          </a:xfrm>
          <a:prstGeom prst="rect">
            <a:avLst/>
          </a:prstGeom>
        </p:spPr>
        <p:txBody>
          <a:bodyPr wrap="square">
            <a:spAutoFit/>
          </a:bodyPr>
          <a:lstStyle/>
          <a:p>
            <a:r>
              <a:rPr kumimoji="1" lang="en-US" sz="2800" dirty="0" smtClean="0">
                <a:solidFill>
                  <a:srgbClr val="FFFFFF"/>
                </a:solidFill>
                <a:latin typeface="Arial Bold"/>
                <a:cs typeface="Arial Bold"/>
                <a:sym typeface="Arial Bold"/>
              </a:rPr>
              <a:t>Explicit Mention of EO</a:t>
            </a:r>
            <a:br>
              <a:rPr kumimoji="1" lang="en-US" sz="2800" dirty="0" smtClean="0">
                <a:solidFill>
                  <a:srgbClr val="FFFFFF"/>
                </a:solidFill>
                <a:latin typeface="Arial Bold"/>
                <a:cs typeface="Arial Bold"/>
                <a:sym typeface="Arial Bold"/>
              </a:rPr>
            </a:br>
            <a:r>
              <a:rPr kumimoji="1" lang="en-US" sz="2800" dirty="0" smtClean="0">
                <a:solidFill>
                  <a:srgbClr val="FFFFFF"/>
                </a:solidFill>
                <a:latin typeface="Arial Bold"/>
                <a:cs typeface="Arial Bold"/>
                <a:sym typeface="Arial Bold"/>
              </a:rPr>
              <a:t>on 2030 Agenda</a:t>
            </a:r>
            <a:endParaRPr lang="en-US" sz="1600" dirty="0"/>
          </a:p>
        </p:txBody>
      </p:sp>
      <p:sp>
        <p:nvSpPr>
          <p:cNvPr id="6" name="正方形/長方形 5"/>
          <p:cNvSpPr/>
          <p:nvPr/>
        </p:nvSpPr>
        <p:spPr>
          <a:xfrm>
            <a:off x="221973" y="6172200"/>
            <a:ext cx="8686800" cy="307777"/>
          </a:xfrm>
          <a:prstGeom prst="rect">
            <a:avLst/>
          </a:prstGeom>
        </p:spPr>
        <p:txBody>
          <a:bodyPr wrap="square">
            <a:spAutoFit/>
          </a:bodyPr>
          <a:lstStyle/>
          <a:p>
            <a:r>
              <a:rPr lang="en-US" sz="1400" dirty="0"/>
              <a:t>https://sustainabledevelopment.un.org/content/documents/7891TRANSFORMING%20OUR%20WORLD.pdf</a:t>
            </a:r>
          </a:p>
        </p:txBody>
      </p:sp>
      <p:sp>
        <p:nvSpPr>
          <p:cNvPr id="7" name="正方形/長方形 6"/>
          <p:cNvSpPr/>
          <p:nvPr/>
        </p:nvSpPr>
        <p:spPr>
          <a:xfrm>
            <a:off x="762000" y="1219199"/>
            <a:ext cx="7543800" cy="954107"/>
          </a:xfrm>
          <a:prstGeom prst="rect">
            <a:avLst/>
          </a:prstGeom>
        </p:spPr>
        <p:txBody>
          <a:bodyPr wrap="square">
            <a:spAutoFit/>
          </a:bodyPr>
          <a:lstStyle/>
          <a:p>
            <a:r>
              <a:rPr lang="en-US" altLang="ja-JP" sz="2800" b="1" dirty="0"/>
              <a:t>Transforming our world: the 2030 Agenda for Sustainable Development</a:t>
            </a:r>
            <a:endParaRPr lang="en-US" altLang="ja-JP" sz="2800" b="1" dirty="0">
              <a:effectLst/>
            </a:endParaRPr>
          </a:p>
        </p:txBody>
      </p:sp>
    </p:spTree>
    <p:extLst>
      <p:ext uri="{BB962C8B-B14F-4D97-AF65-F5344CB8AC3E}">
        <p14:creationId xmlns:p14="http://schemas.microsoft.com/office/powerpoint/2010/main" xmlns="" val="29915780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SDG Goals and Geospatial Data</a:t>
            </a:r>
            <a:endParaRPr lang="en-US" dirty="0"/>
          </a:p>
        </p:txBody>
      </p:sp>
      <p:graphicFrame>
        <p:nvGraphicFramePr>
          <p:cNvPr id="3" name="Diagram 2"/>
          <p:cNvGraphicFramePr/>
          <p:nvPr>
            <p:extLst>
              <p:ext uri="{D42A27DB-BD31-4B8C-83A1-F6EECF244321}">
                <p14:modId xmlns:p14="http://schemas.microsoft.com/office/powerpoint/2010/main" xmlns="" val="247104481"/>
              </p:ext>
            </p:extLst>
          </p:nvPr>
        </p:nvGraphicFramePr>
        <p:xfrm>
          <a:off x="284162" y="2024196"/>
          <a:ext cx="8574087" cy="4482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xmlns=""/>
              </a:ext>
            </a:extLst>
          </a:blip>
          <a:srcRect l="5871" t="26245" r="56648" b="24382"/>
          <a:stretch/>
        </p:blipFill>
        <p:spPr>
          <a:xfrm>
            <a:off x="284163" y="704722"/>
            <a:ext cx="769907" cy="819159"/>
          </a:xfrm>
          <a:prstGeom prst="rect">
            <a:avLst/>
          </a:prstGeom>
        </p:spPr>
      </p:pic>
      <p:sp>
        <p:nvSpPr>
          <p:cNvPr id="6" name="Rectangle 5"/>
          <p:cNvSpPr/>
          <p:nvPr/>
        </p:nvSpPr>
        <p:spPr>
          <a:xfrm>
            <a:off x="2179358" y="6569893"/>
            <a:ext cx="4785284" cy="276999"/>
          </a:xfrm>
          <a:prstGeom prst="rect">
            <a:avLst/>
          </a:prstGeom>
        </p:spPr>
        <p:txBody>
          <a:bodyPr wrap="none">
            <a:spAutoFit/>
          </a:bodyPr>
          <a:lstStyle/>
          <a:p>
            <a:pPr algn="l" defTabSz="914400" rtl="0"/>
            <a:r>
              <a:rPr lang="en-US" sz="1200" i="1" kern="1200" dirty="0" smtClean="0">
                <a:solidFill>
                  <a:srgbClr val="000000">
                    <a:lumMod val="65000"/>
                    <a:lumOff val="35000"/>
                  </a:srgbClr>
                </a:solidFill>
                <a:latin typeface="Calibri"/>
                <a:ea typeface="+mn-ea"/>
                <a:cs typeface="+mn-cs"/>
              </a:rPr>
              <a:t>Source</a:t>
            </a:r>
            <a:r>
              <a:rPr lang="en-US" sz="1200" i="1" kern="1200" dirty="0">
                <a:solidFill>
                  <a:srgbClr val="000000">
                    <a:lumMod val="65000"/>
                    <a:lumOff val="35000"/>
                  </a:srgbClr>
                </a:solidFill>
                <a:latin typeface="Calibri"/>
                <a:ea typeface="+mn-ea"/>
                <a:cs typeface="+mn-cs"/>
              </a:rPr>
              <a:t>: Center for International Earth Science Information Network </a:t>
            </a:r>
          </a:p>
        </p:txBody>
      </p:sp>
    </p:spTree>
    <p:extLst>
      <p:ext uri="{BB962C8B-B14F-4D97-AF65-F5344CB8AC3E}">
        <p14:creationId xmlns:p14="http://schemas.microsoft.com/office/powerpoint/2010/main" xmlns="" val="4406612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SDG Goals and Geospatial Data</a:t>
            </a:r>
            <a:endParaRPr lang="en-US" dirty="0"/>
          </a:p>
        </p:txBody>
      </p:sp>
      <p:graphicFrame>
        <p:nvGraphicFramePr>
          <p:cNvPr id="3" name="Diagram 2"/>
          <p:cNvGraphicFramePr/>
          <p:nvPr>
            <p:extLst>
              <p:ext uri="{D42A27DB-BD31-4B8C-83A1-F6EECF244321}">
                <p14:modId xmlns:p14="http://schemas.microsoft.com/office/powerpoint/2010/main" xmlns="" val="983880166"/>
              </p:ext>
            </p:extLst>
          </p:nvPr>
        </p:nvGraphicFramePr>
        <p:xfrm>
          <a:off x="589656" y="2024196"/>
          <a:ext cx="7964689" cy="4482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xmlns=""/>
              </a:ext>
            </a:extLst>
          </a:blip>
          <a:srcRect l="5871" t="26245" r="56648" b="24382"/>
          <a:stretch/>
        </p:blipFill>
        <p:spPr>
          <a:xfrm>
            <a:off x="284163" y="704722"/>
            <a:ext cx="769907" cy="819159"/>
          </a:xfrm>
          <a:prstGeom prst="rect">
            <a:avLst/>
          </a:prstGeom>
        </p:spPr>
      </p:pic>
      <p:sp>
        <p:nvSpPr>
          <p:cNvPr id="5" name="Rectangle 4"/>
          <p:cNvSpPr/>
          <p:nvPr/>
        </p:nvSpPr>
        <p:spPr>
          <a:xfrm>
            <a:off x="2179358" y="6569893"/>
            <a:ext cx="4785284" cy="276999"/>
          </a:xfrm>
          <a:prstGeom prst="rect">
            <a:avLst/>
          </a:prstGeom>
        </p:spPr>
        <p:txBody>
          <a:bodyPr wrap="none">
            <a:spAutoFit/>
          </a:bodyPr>
          <a:lstStyle/>
          <a:p>
            <a:pPr algn="l" defTabSz="914400" rtl="0"/>
            <a:r>
              <a:rPr lang="en-US" sz="1200" i="1" kern="1200" dirty="0" smtClean="0">
                <a:solidFill>
                  <a:srgbClr val="000000">
                    <a:lumMod val="65000"/>
                    <a:lumOff val="35000"/>
                  </a:srgbClr>
                </a:solidFill>
                <a:latin typeface="Calibri"/>
                <a:ea typeface="+mn-ea"/>
                <a:cs typeface="+mn-cs"/>
              </a:rPr>
              <a:t>Source</a:t>
            </a:r>
            <a:r>
              <a:rPr lang="en-US" sz="1200" i="1" kern="1200" dirty="0">
                <a:solidFill>
                  <a:srgbClr val="000000">
                    <a:lumMod val="65000"/>
                    <a:lumOff val="35000"/>
                  </a:srgbClr>
                </a:solidFill>
                <a:latin typeface="Calibri"/>
                <a:ea typeface="+mn-ea"/>
                <a:cs typeface="+mn-cs"/>
              </a:rPr>
              <a:t>: Center for International Earth Science Information Network </a:t>
            </a:r>
          </a:p>
        </p:txBody>
      </p:sp>
    </p:spTree>
    <p:extLst>
      <p:ext uri="{BB962C8B-B14F-4D97-AF65-F5344CB8AC3E}">
        <p14:creationId xmlns:p14="http://schemas.microsoft.com/office/powerpoint/2010/main" xmlns="" val="1808780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400326" y="1447800"/>
            <a:ext cx="8153400" cy="4724400"/>
          </a:xfrm>
        </p:spPr>
        <p:txBody>
          <a:bodyPr/>
          <a:lstStyle/>
          <a:p>
            <a:pPr marL="0" indent="0" algn="ctr">
              <a:lnSpc>
                <a:spcPts val="2500"/>
              </a:lnSpc>
              <a:buNone/>
            </a:pPr>
            <a:r>
              <a:rPr lang="en-GB" altLang="ja-JP" b="1" dirty="0" smtClean="0">
                <a:latin typeface="Times New Roman" panose="02020603050405020304" pitchFamily="18" charset="0"/>
                <a:cs typeface="Times New Roman" panose="02020603050405020304" pitchFamily="18" charset="0"/>
              </a:rPr>
              <a:t>Sustainable Development Goals: </a:t>
            </a:r>
          </a:p>
          <a:p>
            <a:pPr marL="0" indent="0" algn="ctr">
              <a:lnSpc>
                <a:spcPts val="2500"/>
              </a:lnSpc>
              <a:buNone/>
            </a:pPr>
            <a:r>
              <a:rPr lang="en-GB" altLang="ja-JP" b="1" dirty="0" smtClean="0">
                <a:latin typeface="Times New Roman" panose="02020603050405020304" pitchFamily="18" charset="0"/>
                <a:cs typeface="Times New Roman" panose="02020603050405020304" pitchFamily="18" charset="0"/>
              </a:rPr>
              <a:t>Earth Observations in Service of Global Development</a:t>
            </a:r>
            <a:endParaRPr lang="ja-JP" altLang="ja-JP" b="1" dirty="0">
              <a:latin typeface="Times New Roman" panose="02020603050405020304" pitchFamily="18" charset="0"/>
              <a:cs typeface="Times New Roman" panose="02020603050405020304" pitchFamily="18" charset="0"/>
            </a:endParaRPr>
          </a:p>
          <a:p>
            <a:pPr marL="0" indent="0" algn="ctr">
              <a:lnSpc>
                <a:spcPts val="2000"/>
              </a:lnSpc>
              <a:buNone/>
            </a:pPr>
            <a:r>
              <a:rPr lang="en-GB" altLang="ja-JP" sz="1800" b="1" dirty="0" smtClean="0">
                <a:latin typeface="Times New Roman" panose="02020603050405020304" pitchFamily="18" charset="0"/>
                <a:cs typeface="Times New Roman" panose="02020603050405020304" pitchFamily="18" charset="0"/>
              </a:rPr>
              <a:t/>
            </a:r>
            <a:br>
              <a:rPr lang="en-GB" altLang="ja-JP" sz="1800" b="1" dirty="0" smtClean="0">
                <a:latin typeface="Times New Roman" panose="02020603050405020304" pitchFamily="18" charset="0"/>
                <a:cs typeface="Times New Roman" panose="02020603050405020304" pitchFamily="18" charset="0"/>
              </a:rPr>
            </a:br>
            <a:r>
              <a:rPr lang="en-GB" altLang="ja-JP" sz="1800" b="1" dirty="0" smtClean="0">
                <a:latin typeface="Times New Roman" panose="02020603050405020304" pitchFamily="18" charset="0"/>
                <a:cs typeface="Times New Roman" panose="02020603050405020304" pitchFamily="18" charset="0"/>
              </a:rPr>
              <a:t>Co-organisers</a:t>
            </a:r>
            <a:r>
              <a:rPr lang="en-GB" altLang="ja-JP" sz="1800" b="1" dirty="0">
                <a:latin typeface="Times New Roman" panose="02020603050405020304" pitchFamily="18" charset="0"/>
                <a:cs typeface="Times New Roman" panose="02020603050405020304" pitchFamily="18" charset="0"/>
              </a:rPr>
              <a:t>: </a:t>
            </a:r>
            <a:r>
              <a:rPr lang="en-GB" altLang="ja-JP" sz="1800" b="1" dirty="0" smtClean="0">
                <a:latin typeface="Times New Roman" panose="02020603050405020304" pitchFamily="18" charset="0"/>
                <a:cs typeface="Times New Roman" panose="02020603050405020304" pitchFamily="18" charset="0"/>
              </a:rPr>
              <a:t>Government of Mexico, </a:t>
            </a:r>
            <a:r>
              <a:rPr lang="en-GB" altLang="ja-JP" sz="1800" b="1" dirty="0">
                <a:latin typeface="Times New Roman" panose="02020603050405020304" pitchFamily="18" charset="0"/>
                <a:cs typeface="Times New Roman" panose="02020603050405020304" pitchFamily="18" charset="0"/>
              </a:rPr>
              <a:t>UN-GGIM: </a:t>
            </a:r>
            <a:r>
              <a:rPr lang="en-GB" altLang="ja-JP" sz="1800" b="1" dirty="0" smtClean="0">
                <a:latin typeface="Times New Roman" panose="02020603050405020304" pitchFamily="18" charset="0"/>
                <a:cs typeface="Times New Roman" panose="02020603050405020304" pitchFamily="18" charset="0"/>
              </a:rPr>
              <a:t>America, </a:t>
            </a:r>
            <a:r>
              <a:rPr lang="en-GB" altLang="ja-JP" sz="1800" b="1" dirty="0">
                <a:latin typeface="Times New Roman" panose="02020603050405020304" pitchFamily="18" charset="0"/>
                <a:cs typeface="Times New Roman" panose="02020603050405020304" pitchFamily="18" charset="0"/>
              </a:rPr>
              <a:t>UN-GGIM Secretariat, Group on Earth Observations (GEO)  </a:t>
            </a:r>
            <a:r>
              <a:rPr lang="en-GB" altLang="ja-JP" sz="1800" b="1" dirty="0" smtClean="0">
                <a:latin typeface="Times New Roman" panose="02020603050405020304" pitchFamily="18" charset="0"/>
                <a:cs typeface="Times New Roman" panose="02020603050405020304" pitchFamily="18" charset="0"/>
              </a:rPr>
              <a:t>, Committee on Earth Observations (CEOS)</a:t>
            </a:r>
            <a:endParaRPr lang="ja-JP" altLang="ja-JP" sz="1800" b="1" dirty="0">
              <a:latin typeface="Times New Roman" panose="02020603050405020304" pitchFamily="18" charset="0"/>
              <a:cs typeface="Times New Roman" panose="02020603050405020304" pitchFamily="18" charset="0"/>
            </a:endParaRPr>
          </a:p>
          <a:p>
            <a:pPr marL="0" indent="0" algn="ctr">
              <a:lnSpc>
                <a:spcPts val="2000"/>
              </a:lnSpc>
              <a:buNone/>
            </a:pPr>
            <a:r>
              <a:rPr lang="en-GB" altLang="ja-JP" sz="1800" b="1" dirty="0" smtClean="0">
                <a:latin typeface="Times New Roman" panose="02020603050405020304" pitchFamily="18" charset="0"/>
                <a:cs typeface="Times New Roman" panose="02020603050405020304" pitchFamily="18" charset="0"/>
              </a:rPr>
              <a:t>Time TBD, </a:t>
            </a:r>
            <a:r>
              <a:rPr lang="en-GB" altLang="ja-JP" sz="1800" b="1" dirty="0">
                <a:latin typeface="Times New Roman" panose="02020603050405020304" pitchFamily="18" charset="0"/>
                <a:cs typeface="Times New Roman" panose="02020603050405020304" pitchFamily="18" charset="0"/>
              </a:rPr>
              <a:t>Tuesday </a:t>
            </a:r>
            <a:r>
              <a:rPr lang="en-GB" altLang="ja-JP" sz="1800" b="1" dirty="0" smtClean="0">
                <a:latin typeface="Times New Roman" panose="02020603050405020304" pitchFamily="18" charset="0"/>
                <a:cs typeface="Times New Roman" panose="02020603050405020304" pitchFamily="18" charset="0"/>
              </a:rPr>
              <a:t>November 10,  </a:t>
            </a:r>
            <a:r>
              <a:rPr lang="en-GB" altLang="ja-JP" sz="1800" b="1" dirty="0">
                <a:latin typeface="Times New Roman" panose="02020603050405020304" pitchFamily="18" charset="0"/>
                <a:cs typeface="Times New Roman" panose="02020603050405020304" pitchFamily="18" charset="0"/>
              </a:rPr>
              <a:t>2015</a:t>
            </a:r>
            <a:endParaRPr lang="ja-JP" altLang="ja-JP" sz="1800" dirty="0">
              <a:latin typeface="Times New Roman" panose="02020603050405020304" pitchFamily="18" charset="0"/>
              <a:cs typeface="Times New Roman" panose="02020603050405020304" pitchFamily="18" charset="0"/>
            </a:endParaRPr>
          </a:p>
          <a:p>
            <a:pPr marL="0" indent="0" algn="ctr">
              <a:lnSpc>
                <a:spcPts val="2000"/>
              </a:lnSpc>
              <a:buNone/>
            </a:pPr>
            <a:r>
              <a:rPr lang="en-GB" altLang="ja-JP" sz="1800" b="1" dirty="0" smtClean="0">
                <a:latin typeface="Times New Roman" panose="02020603050405020304" pitchFamily="18" charset="0"/>
                <a:cs typeface="Times New Roman" panose="02020603050405020304" pitchFamily="18" charset="0"/>
              </a:rPr>
              <a:t>Building/Room, Mexico City</a:t>
            </a:r>
            <a:endParaRPr lang="ja-JP" altLang="ja-JP" sz="1800" dirty="0">
              <a:latin typeface="Times New Roman" panose="02020603050405020304" pitchFamily="18" charset="0"/>
              <a:cs typeface="Times New Roman" panose="02020603050405020304" pitchFamily="18" charset="0"/>
            </a:endParaRPr>
          </a:p>
          <a:p>
            <a:endParaRPr kumimoji="1" lang="en-US" dirty="0"/>
          </a:p>
        </p:txBody>
      </p:sp>
      <p:sp>
        <p:nvSpPr>
          <p:cNvPr id="4" name="タイトル 3"/>
          <p:cNvSpPr>
            <a:spLocks noGrp="1"/>
          </p:cNvSpPr>
          <p:nvPr>
            <p:ph type="title" idx="4294967295"/>
          </p:nvPr>
        </p:nvSpPr>
        <p:spPr>
          <a:xfrm>
            <a:off x="19878" y="26504"/>
            <a:ext cx="7772400" cy="1143000"/>
          </a:xfrm>
          <a:prstGeom prst="rect">
            <a:avLst/>
          </a:prstGeom>
        </p:spPr>
        <p:txBody>
          <a:bodyPr/>
          <a:lstStyle/>
          <a:p>
            <a:r>
              <a:rPr kumimoji="1" lang="en-US" dirty="0" smtClean="0"/>
              <a:t>SDG side event at</a:t>
            </a:r>
            <a:br>
              <a:rPr kumimoji="1" lang="en-US" dirty="0" smtClean="0"/>
            </a:br>
            <a:r>
              <a:rPr kumimoji="1" lang="en-US" dirty="0" smtClean="0"/>
              <a:t>GEO Plenary XII</a:t>
            </a:r>
            <a:endParaRPr kumimoji="1" lang="en-US" dirty="0"/>
          </a:p>
        </p:txBody>
      </p:sp>
      <p:sp>
        <p:nvSpPr>
          <p:cNvPr id="6" name="テキスト ボックス 5"/>
          <p:cNvSpPr txBox="1"/>
          <p:nvPr/>
        </p:nvSpPr>
        <p:spPr>
          <a:xfrm>
            <a:off x="838200" y="4191000"/>
            <a:ext cx="7708900" cy="258532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altLang="ja-JP" b="1" dirty="0" smtClean="0"/>
              <a:t>The following session structure is being revised.</a:t>
            </a:r>
          </a:p>
          <a:p>
            <a:endParaRPr lang="en-GB" altLang="ja-JP" b="1" dirty="0"/>
          </a:p>
          <a:p>
            <a:r>
              <a:rPr lang="en-GB" altLang="ja-JP" b="1" dirty="0" smtClean="0"/>
              <a:t>Session 1: Sustainable Development Goals</a:t>
            </a:r>
          </a:p>
          <a:p>
            <a:r>
              <a:rPr lang="en-GB" altLang="ja-JP" b="1" dirty="0" smtClean="0"/>
              <a:t>Session 2: SDGs, Targets and indicators</a:t>
            </a:r>
          </a:p>
          <a:p>
            <a:r>
              <a:rPr lang="en-GB" altLang="ja-JP" b="1" dirty="0" smtClean="0"/>
              <a:t>Session 3: Perspectives from National Governments</a:t>
            </a:r>
          </a:p>
          <a:p>
            <a:r>
              <a:rPr lang="en-GB" altLang="ja-JP" b="1" dirty="0" smtClean="0"/>
              <a:t>Session 4: Natural Capital Accounting</a:t>
            </a:r>
          </a:p>
          <a:p>
            <a:r>
              <a:rPr lang="en-GB" altLang="ja-JP" b="1" dirty="0" smtClean="0"/>
              <a:t>Session 5: Perspectives from Development Banks &amp; UN</a:t>
            </a:r>
          </a:p>
          <a:p>
            <a:r>
              <a:rPr lang="en-GB" altLang="ja-JP" b="1" dirty="0" smtClean="0"/>
              <a:t>Session 6: The GEO Initiatives on SDGs</a:t>
            </a:r>
          </a:p>
          <a:p>
            <a:r>
              <a:rPr lang="en-GB" altLang="ja-JP" b="1" dirty="0" smtClean="0"/>
              <a:t>Session 7: Side Event Resolution</a:t>
            </a:r>
            <a:endParaRPr lang="ja-JP" altLang="ja-JP" dirty="0"/>
          </a:p>
        </p:txBody>
      </p:sp>
    </p:spTree>
    <p:extLst>
      <p:ext uri="{BB962C8B-B14F-4D97-AF65-F5344CB8AC3E}">
        <p14:creationId xmlns:p14="http://schemas.microsoft.com/office/powerpoint/2010/main" xmlns="" val="42038502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lvl="0"/>
            <a:fld id="{86CB4B4D-7CA3-9044-876B-883B54F8677D}" type="slidenum">
              <a:rPr lang="en-US" altLang="ja-JP" smtClean="0"/>
              <a:pPr lvl="0"/>
              <a:t>9</a:t>
            </a:fld>
            <a:endParaRPr lang="ja-JP" altLang="en-US" dirty="0"/>
          </a:p>
        </p:txBody>
      </p:sp>
      <p:sp>
        <p:nvSpPr>
          <p:cNvPr id="4" name="タイトル 3"/>
          <p:cNvSpPr txBox="1">
            <a:spLocks/>
          </p:cNvSpPr>
          <p:nvPr/>
        </p:nvSpPr>
        <p:spPr>
          <a:xfrm>
            <a:off x="-152400" y="304800"/>
            <a:ext cx="7772400" cy="11430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r>
              <a:rPr kumimoji="1" lang="en-US" sz="2800" dirty="0" smtClean="0"/>
              <a:t>GEO Initiative on SDGs</a:t>
            </a:r>
            <a:endParaRPr kumimoji="1" lang="en-US" sz="2800" dirty="0"/>
          </a:p>
        </p:txBody>
      </p:sp>
      <p:sp>
        <p:nvSpPr>
          <p:cNvPr id="7" name="コンテンツ プレースホルダー 6"/>
          <p:cNvSpPr>
            <a:spLocks noGrp="1"/>
          </p:cNvSpPr>
          <p:nvPr>
            <p:ph sz="quarter" idx="10"/>
          </p:nvPr>
        </p:nvSpPr>
        <p:spPr>
          <a:xfrm>
            <a:off x="457200" y="1219200"/>
            <a:ext cx="8153400" cy="4724400"/>
          </a:xfrm>
        </p:spPr>
        <p:txBody>
          <a:bodyPr/>
          <a:lstStyle/>
          <a:p>
            <a:pPr marL="0" indent="0" algn="ctr">
              <a:buNone/>
            </a:pPr>
            <a:r>
              <a:rPr kumimoji="1" lang="en-US" sz="2400" dirty="0" smtClean="0"/>
              <a:t>Candidate GEO Initiative for GEO 2016 Work Program</a:t>
            </a:r>
          </a:p>
          <a:p>
            <a:pPr marL="0" indent="0">
              <a:buNone/>
            </a:pPr>
            <a:r>
              <a:rPr kumimoji="1" lang="en-US" dirty="0" smtClean="0"/>
              <a:t>Draft GEO 2016 Work Program contains a candidate GEO initiative for SDGs.</a:t>
            </a:r>
          </a:p>
          <a:p>
            <a:r>
              <a:rPr kumimoji="1" lang="en-US" dirty="0" smtClean="0"/>
              <a:t>GI-14     </a:t>
            </a:r>
            <a:r>
              <a:rPr lang="en-US" altLang="ja-JP" kern="1200" dirty="0" smtClean="0"/>
              <a:t>GEO </a:t>
            </a:r>
            <a:r>
              <a:rPr lang="en-US" altLang="ja-JP" kern="1200" dirty="0"/>
              <a:t>and SDGs. </a:t>
            </a:r>
            <a:endParaRPr lang="en-US" altLang="ja-JP" kern="1200" dirty="0" smtClean="0"/>
          </a:p>
          <a:p>
            <a:pPr marL="0" indent="0">
              <a:buNone/>
            </a:pPr>
            <a:r>
              <a:rPr lang="en-US" altLang="ja-JP" kern="1200" dirty="0" smtClean="0"/>
              <a:t>GEOs </a:t>
            </a:r>
            <a:r>
              <a:rPr lang="en-US" altLang="ja-JP" kern="1200" dirty="0"/>
              <a:t>role in defining the indicators </a:t>
            </a:r>
            <a:r>
              <a:rPr lang="en-US" altLang="ja-JP" kern="1200" dirty="0" smtClean="0"/>
              <a:t>and </a:t>
            </a:r>
            <a:r>
              <a:rPr lang="en-US" altLang="ja-JP" kern="1200" dirty="0"/>
              <a:t>providing support to countries in measuring, monitoring and achieving the SDGs</a:t>
            </a:r>
            <a:r>
              <a:rPr lang="en-US" altLang="ja-JP" kern="1200" dirty="0" smtClean="0"/>
              <a:t>.</a:t>
            </a:r>
          </a:p>
          <a:p>
            <a:r>
              <a:rPr lang="en-US" altLang="ja-JP" dirty="0"/>
              <a:t>Goals: </a:t>
            </a:r>
            <a:endParaRPr lang="en-US" altLang="ja-JP" dirty="0" smtClean="0"/>
          </a:p>
          <a:p>
            <a:pPr marL="0" indent="0">
              <a:buNone/>
            </a:pPr>
            <a:r>
              <a:rPr lang="en-US" altLang="ja-JP" dirty="0" smtClean="0"/>
              <a:t>1</a:t>
            </a:r>
            <a:r>
              <a:rPr lang="en-US" altLang="ja-JP" dirty="0"/>
              <a:t>) To engage with Member States, the UN Statistics Division and other partners in the development of the indicators supporting the SDG Goals and Targets to be approved by the UN Statistical Commission in March 2016.</a:t>
            </a:r>
            <a:endParaRPr lang="ja-JP" altLang="ja-JP" dirty="0"/>
          </a:p>
          <a:p>
            <a:pPr marL="0" indent="0">
              <a:buNone/>
            </a:pPr>
            <a:r>
              <a:rPr lang="en-US" altLang="ja-JP" dirty="0"/>
              <a:t>2) Develop pilot projects in one or more GEO Member countries focused on integrating Earth observations with national statistical accounts to better measure, monitor and achieve the SDGs</a:t>
            </a:r>
            <a:r>
              <a:rPr lang="en-US" altLang="ja-JP" dirty="0" smtClean="0"/>
              <a:t>.</a:t>
            </a:r>
            <a:endParaRPr lang="ja-JP" altLang="ja-JP" dirty="0"/>
          </a:p>
        </p:txBody>
      </p:sp>
    </p:spTree>
    <p:extLst>
      <p:ext uri="{BB962C8B-B14F-4D97-AF65-F5344CB8AC3E}">
        <p14:creationId xmlns:p14="http://schemas.microsoft.com/office/powerpoint/2010/main" xmlns="" val="3740375609"/>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pectr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9321</TotalTime>
  <Words>1117</Words>
  <Application>Microsoft Office PowerPoint</Application>
  <PresentationFormat>On-screen Show (4:3)</PresentationFormat>
  <Paragraphs>132</Paragraphs>
  <Slides>11</Slides>
  <Notes>3</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Default</vt:lpstr>
      <vt:lpstr>1_Blank Presentation</vt:lpstr>
      <vt:lpstr>Spectrum</vt:lpstr>
      <vt:lpstr>UN Sustainable Development Goals Process </vt:lpstr>
      <vt:lpstr>Slide 2</vt:lpstr>
      <vt:lpstr>Slide 3</vt:lpstr>
      <vt:lpstr>Slide 4</vt:lpstr>
      <vt:lpstr>Slide 5</vt:lpstr>
      <vt:lpstr>SDG Goals and Geospatial Data</vt:lpstr>
      <vt:lpstr>SDG Goals and Geospatial Data</vt:lpstr>
      <vt:lpstr>SDG side event at GEO Plenary XII</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mjbourassa</cp:lastModifiedBy>
  <cp:revision>69</cp:revision>
  <dcterms:modified xsi:type="dcterms:W3CDTF">2015-09-18T06:56:41Z</dcterms:modified>
</cp:coreProperties>
</file>