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0"/>
    <p:restoredTop sz="94634"/>
  </p:normalViewPr>
  <p:slideViewPr>
    <p:cSldViewPr>
      <p:cViewPr>
        <p:scale>
          <a:sx n="107" d="100"/>
          <a:sy n="107" d="100"/>
        </p:scale>
        <p:origin x="-930" y="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‹N°›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2130871" y="190714"/>
            <a:ext cx="28221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 Tech. Workshop 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201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EUMETSAT, Darmstadt, Germany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17</a:t>
            </a:r>
            <a:r>
              <a:rPr sz="1500" baseline="30666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-18</a:t>
            </a:r>
            <a:r>
              <a:rPr sz="1500" baseline="30666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September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1</a:t>
            </a:fld>
            <a:endParaRPr lang="en-US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57200" y="2139805"/>
          <a:ext cx="8337550" cy="3999745"/>
        </p:xfrm>
        <a:graphic>
          <a:graphicData uri="http://schemas.openxmlformats.org/drawingml/2006/table">
            <a:tbl>
              <a:tblPr/>
              <a:tblGrid>
                <a:gridCol w="1724297"/>
                <a:gridCol w="5029200"/>
                <a:gridCol w="1584053"/>
              </a:tblGrid>
              <a:tr h="120429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solidFill>
                            <a:srgbClr val="DBE5F1"/>
                          </a:solidFill>
                          <a:latin typeface="Calibri"/>
                        </a:rPr>
                        <a:t>SITWS-2015-01</a:t>
                      </a:r>
                      <a:endParaRPr lang="en-US" sz="4000" noProof="0" dirty="0"/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>
                          <a:latin typeface="Calibri"/>
                        </a:rPr>
                        <a:t>SIT Chair Team to contact WMO </a:t>
                      </a:r>
                      <a:r>
                        <a:rPr lang="en-US" sz="1800" noProof="0" dirty="0" smtClean="0">
                          <a:latin typeface="Calibri"/>
                        </a:rPr>
                        <a:t>about the </a:t>
                      </a:r>
                      <a:r>
                        <a:rPr lang="en-US" sz="1800" noProof="0" dirty="0">
                          <a:latin typeface="Calibri"/>
                        </a:rPr>
                        <a:t>Polar Space Task Group (PSTG) activity </a:t>
                      </a:r>
                      <a:r>
                        <a:rPr lang="en-US" sz="1800" noProof="0" dirty="0" smtClean="0">
                          <a:latin typeface="Calibri"/>
                        </a:rPr>
                        <a:t>in relation to the question raised concerning Sea Ice in the context of CEOS VCs</a:t>
                      </a:r>
                      <a:endParaRPr lang="en-US" sz="4000" noProof="0" dirty="0"/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smtClean="0">
                          <a:latin typeface="Calibri"/>
                        </a:rPr>
                        <a:t>CEOS Plenary</a:t>
                      </a:r>
                      <a:endParaRPr lang="en-US" sz="4000" noProof="0"/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526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smtClean="0">
                          <a:solidFill>
                            <a:srgbClr val="DBE5F1"/>
                          </a:solidFill>
                          <a:latin typeface="Calibri"/>
                        </a:rPr>
                        <a:t>SITWS-2015-02</a:t>
                      </a:r>
                      <a:endParaRPr lang="en-US" sz="4000" noProof="0"/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>
                          <a:latin typeface="Calibri"/>
                        </a:rPr>
                        <a:t>CEOS agencies invited to provide nominations for representatives to the reformulated LSI-VC, including as </a:t>
                      </a:r>
                      <a:r>
                        <a:rPr lang="en-US" sz="1800" noProof="0" dirty="0" smtClean="0">
                          <a:latin typeface="Calibri"/>
                        </a:rPr>
                        <a:t>Co-Lead</a:t>
                      </a:r>
                      <a:endParaRPr lang="en-US" sz="4000" noProof="0" dirty="0"/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smtClean="0">
                          <a:latin typeface="Calibri"/>
                        </a:rPr>
                        <a:t>9 October 2015</a:t>
                      </a:r>
                      <a:endParaRPr lang="en-US" sz="4000" noProof="0"/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46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solidFill>
                            <a:srgbClr val="DBE5F1"/>
                          </a:solidFill>
                          <a:latin typeface="Calibri"/>
                        </a:rPr>
                        <a:t>SITWS-2015-03</a:t>
                      </a:r>
                      <a:endParaRPr lang="en-US" sz="4000" noProof="0" dirty="0"/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>
                          <a:latin typeface="Calibri"/>
                        </a:rPr>
                        <a:t>Carbon Strategy </a:t>
                      </a:r>
                      <a:r>
                        <a:rPr lang="en-US" sz="1800" noProof="0" dirty="0" err="1">
                          <a:latin typeface="Calibri"/>
                        </a:rPr>
                        <a:t>actionees</a:t>
                      </a:r>
                      <a:r>
                        <a:rPr lang="en-US" sz="1800" noProof="0" dirty="0">
                          <a:latin typeface="Calibri"/>
                        </a:rPr>
                        <a:t> </a:t>
                      </a:r>
                      <a:r>
                        <a:rPr lang="en-US" sz="1800" noProof="0" dirty="0" smtClean="0">
                          <a:latin typeface="Calibri"/>
                        </a:rPr>
                        <a:t>(VCs and WGs) to </a:t>
                      </a:r>
                      <a:r>
                        <a:rPr lang="en-US" sz="1800" noProof="0" dirty="0">
                          <a:latin typeface="Calibri"/>
                        </a:rPr>
                        <a:t>propose concrete </a:t>
                      </a:r>
                      <a:r>
                        <a:rPr lang="en-US" sz="1800" noProof="0" dirty="0" smtClean="0">
                          <a:latin typeface="Calibri"/>
                        </a:rPr>
                        <a:t>achievable </a:t>
                      </a:r>
                      <a:r>
                        <a:rPr lang="en-US" sz="1800" noProof="0" dirty="0">
                          <a:latin typeface="Calibri"/>
                        </a:rPr>
                        <a:t>next steps with a 1-year time horizon, for consideration at SIT-31</a:t>
                      </a:r>
                      <a:endParaRPr lang="en-US" sz="4000" noProof="0" dirty="0"/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Calibri"/>
                        </a:rPr>
                        <a:t>January 2016</a:t>
                      </a:r>
                      <a:endParaRPr lang="en-US" sz="4000" noProof="0" dirty="0"/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46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SITWS-2015-04</a:t>
                      </a:r>
                      <a:endParaRPr lang="en-US" sz="1800" noProof="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Calibri" pitchFamily="34" charset="0"/>
                        </a:rPr>
                        <a:t>WGISS and SIT Chair to coordinate a discussion item on</a:t>
                      </a:r>
                      <a:r>
                        <a:rPr lang="en-US" sz="1800" baseline="0" noProof="0" dirty="0" smtClean="0">
                          <a:latin typeface="Calibri" pitchFamily="34" charset="0"/>
                        </a:rPr>
                        <a:t> archive purge alert procedures at </a:t>
                      </a:r>
                      <a:r>
                        <a:rPr lang="en-US" sz="1800" baseline="0" noProof="0" smtClean="0">
                          <a:latin typeface="Calibri" pitchFamily="34" charset="0"/>
                        </a:rPr>
                        <a:t>a future </a:t>
                      </a:r>
                      <a:r>
                        <a:rPr lang="en-US" sz="1800" baseline="0" noProof="0" dirty="0" smtClean="0">
                          <a:latin typeface="Calibri" pitchFamily="34" charset="0"/>
                        </a:rPr>
                        <a:t>CEOS SEC </a:t>
                      </a:r>
                      <a:r>
                        <a:rPr lang="en-US" sz="1800" baseline="0" noProof="0" dirty="0" err="1" smtClean="0">
                          <a:latin typeface="Calibri" pitchFamily="34" charset="0"/>
                        </a:rPr>
                        <a:t>telecon</a:t>
                      </a:r>
                      <a:endParaRPr lang="en-US" sz="1800" noProof="0" dirty="0">
                        <a:latin typeface="Calibri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latin typeface="Calibri" pitchFamily="34" charset="0"/>
                        </a:rPr>
                        <a:t>CEOS SEC 205</a:t>
                      </a:r>
                      <a:endParaRPr lang="en-US" sz="1800" noProof="0" dirty="0">
                        <a:latin typeface="Calibri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985307" y="129540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tx2"/>
                </a:solidFill>
                <a:latin typeface="Tahoma" pitchFamily="-106" charset="0"/>
                <a:cs typeface="Tahoma" pitchFamily="-106" charset="0"/>
              </a:rPr>
              <a:t>Actions items from Session 2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43237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8789</TotalTime>
  <Words>111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Default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Jean-Louis Fellous</cp:lastModifiedBy>
  <cp:revision>20</cp:revision>
  <dcterms:modified xsi:type="dcterms:W3CDTF">2015-09-17T13:29:27Z</dcterms:modified>
</cp:coreProperties>
</file>