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>
      <p:cViewPr varScale="1">
        <p:scale>
          <a:sx n="66" d="100"/>
          <a:sy n="66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2130871" y="190714"/>
            <a:ext cx="2822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smtClean="0">
                <a:solidFill>
                  <a:srgbClr val="FFFFFF"/>
                </a:solidFill>
              </a:rPr>
              <a:t>29</a:t>
            </a:r>
            <a:r>
              <a:rPr lang="en-US" sz="4200" b="1" baseline="30000" smtClean="0">
                <a:solidFill>
                  <a:srgbClr val="FFFFFF"/>
                </a:solidFill>
              </a:rPr>
              <a:t>th</a:t>
            </a:r>
            <a:r>
              <a:rPr lang="en-US" sz="4200" b="1" smtClean="0">
                <a:solidFill>
                  <a:srgbClr val="FFFFFF"/>
                </a:solidFill>
              </a:rPr>
              <a:t> CEOS Plenary Priorities  </a:t>
            </a:r>
            <a:br>
              <a:rPr lang="en-US" sz="4200" b="1" smtClean="0">
                <a:solidFill>
                  <a:srgbClr val="FFFFFF"/>
                </a:solidFill>
              </a:rPr>
            </a:b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altLang="ja-JP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</a:t>
            </a:r>
            <a:r>
              <a: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lang="en-US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Chair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295400"/>
            <a:ext cx="87106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smtClean="0"/>
              <a:t>Guidance for Plenary priorities</a:t>
            </a:r>
          </a:p>
          <a:p>
            <a:pPr lvl="0"/>
            <a:endParaRPr lang="en-US" sz="2400" b="1" dirty="0" smtClean="0"/>
          </a:p>
          <a:p>
            <a:pPr marL="342900" lvl="0" indent="-342900">
              <a:buFont typeface="Arial"/>
              <a:buChar char="•"/>
            </a:pPr>
            <a:r>
              <a:rPr lang="en-AU" altLang="ja-JP" sz="2400" smtClean="0"/>
              <a:t>The </a:t>
            </a:r>
            <a:r>
              <a:rPr lang="en-AU" altLang="ja-JP" sz="2400"/>
              <a:t>Plenary agenda structure mirrors those of recent years and reflects the structure and objectives of the CEOS Work Plan.  We have the following topics</a:t>
            </a:r>
            <a:r>
              <a:rPr lang="en-AU" altLang="ja-JP" sz="2400" smtClean="0"/>
              <a:t>:</a:t>
            </a:r>
          </a:p>
          <a:p>
            <a:pPr marL="342900" lvl="0" indent="-342900">
              <a:buFont typeface="Arial"/>
              <a:buChar char="•"/>
            </a:pPr>
            <a:r>
              <a:rPr lang="en-AU" altLang="ja-JP" sz="2400" smtClean="0"/>
              <a:t>Outreach </a:t>
            </a:r>
            <a:r>
              <a:rPr lang="en-AU" altLang="ja-JP" sz="2400"/>
              <a:t>to Key Stakeholders (readiness for GEO Plenary &amp; ministerial and for COP21 of UNFCCC in Paris</a:t>
            </a:r>
            <a:r>
              <a:rPr lang="en-AU" altLang="ja-JP" sz="2400" smtClean="0"/>
              <a:t>)</a:t>
            </a:r>
          </a:p>
          <a:p>
            <a:pPr marL="342900" lvl="0" indent="-342900">
              <a:buFont typeface="Arial"/>
              <a:buChar char="•"/>
            </a:pPr>
            <a:r>
              <a:rPr lang="en-US" altLang="ja-JP" sz="2400" smtClean="0"/>
              <a:t>O</a:t>
            </a:r>
            <a:r>
              <a:rPr lang="en-AU" altLang="ja-JP" sz="2400" smtClean="0"/>
              <a:t>rganisational </a:t>
            </a:r>
            <a:r>
              <a:rPr lang="en-AU" altLang="ja-JP" sz="2400"/>
              <a:t>issues </a:t>
            </a:r>
            <a:r>
              <a:rPr lang="en-AU" altLang="ja-JP" sz="2400" smtClean="0"/>
              <a:t>(membership </a:t>
            </a:r>
            <a:r>
              <a:rPr lang="en-AU" altLang="ja-JP" sz="2400"/>
              <a:t>applications of </a:t>
            </a:r>
            <a:r>
              <a:rPr lang="en-AU" altLang="ja-JP" sz="2400" smtClean="0"/>
              <a:t>5 </a:t>
            </a:r>
            <a:r>
              <a:rPr lang="en-AU" altLang="ja-JP" sz="2400"/>
              <a:t>new agencies</a:t>
            </a:r>
            <a:r>
              <a:rPr lang="en-AU" altLang="ja-JP" sz="2400" smtClean="0"/>
              <a:t>)</a:t>
            </a:r>
          </a:p>
          <a:p>
            <a:pPr marL="342900" lvl="0" indent="-342900">
              <a:buFont typeface="Arial"/>
              <a:buChar char="•"/>
            </a:pPr>
            <a:r>
              <a:rPr lang="en-AU" altLang="ja-JP" sz="2400" smtClean="0"/>
              <a:t>The </a:t>
            </a:r>
            <a:r>
              <a:rPr lang="en-AU" altLang="ja-JP" sz="2400"/>
              <a:t>2015 Chair Priorities </a:t>
            </a:r>
            <a:r>
              <a:rPr lang="en-AU" altLang="ja-JP" sz="2400" smtClean="0"/>
              <a:t>(Data </a:t>
            </a:r>
            <a:r>
              <a:rPr lang="en-AU" altLang="ja-JP" sz="2400"/>
              <a:t>Applications Report; Disasters and the WCDRR follow up; Blue Planet follow up</a:t>
            </a:r>
            <a:r>
              <a:rPr lang="en-AU" altLang="ja-JP" sz="2400" smtClean="0"/>
              <a:t>)</a:t>
            </a:r>
          </a:p>
          <a:p>
            <a:pPr marL="342900" lvl="0" indent="-342900">
              <a:buFont typeface="Arial"/>
              <a:buChar char="•"/>
            </a:pPr>
            <a:r>
              <a:rPr lang="en-AU" altLang="ja-JP" sz="2400" smtClean="0"/>
              <a:t>Progress </a:t>
            </a:r>
            <a:r>
              <a:rPr lang="en-AU" altLang="ja-JP" sz="2400"/>
              <a:t>for our VCs and Working </a:t>
            </a:r>
            <a:r>
              <a:rPr lang="en-AU" altLang="ja-JP" sz="2400" smtClean="0"/>
              <a:t>Groups</a:t>
            </a:r>
          </a:p>
          <a:p>
            <a:pPr marL="342900" lvl="0" indent="-342900">
              <a:buFont typeface="Arial"/>
              <a:buChar char="•"/>
            </a:pPr>
            <a:r>
              <a:rPr lang="en-AU" altLang="ja-JP" sz="2400" smtClean="0"/>
              <a:t>Support </a:t>
            </a:r>
            <a:r>
              <a:rPr lang="en-AU" altLang="ja-JP" sz="2400"/>
              <a:t>to our key stakeholder initiatives including GFOI, GEOGLAM, Carbon &amp; Water</a:t>
            </a:r>
            <a:endParaRPr lang="ja-JP" altLang="ja-JP" sz="240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t>3</a:t>
            </a:fld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42337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6101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t>4</a:t>
            </a:fld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676400"/>
            <a:ext cx="8542337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1577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t>5</a:t>
            </a:fld>
            <a:endParaRPr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57200" y="1655822"/>
          <a:ext cx="8229600" cy="441471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105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Area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Expected Outcomes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1058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2015’s Chair Priorities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Outcome of the 2015 Chair Priorities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l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Data Application Report (DAR) and its promotion at the Tokyo Symposium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112080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7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l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Results of the 3</a:t>
                      </a:r>
                      <a:r>
                        <a:rPr lang="en-GB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rd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WCDRR in Sendai and its follow up. New initiative on DRR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112080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l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Results of GEO Blue planet Symposium and follow up.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112080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Identification of 2016 CEOS Chair priorities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　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2154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Advancement of the CEOS Virtual Constellations and Working Groups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Resolution of identified issues on Working Groups and Virtual Constellations.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1235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t>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57200" y="2518218"/>
          <a:ext cx="8229600" cy="268992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105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Area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Expected Outcomes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1058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Support to other Key Stakeholder Initiatives</a:t>
                      </a:r>
                      <a:endParaRPr lang="ja-JP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GFOI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:Endorsement of the SDCG 3-Year Work Plan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GEOGLAM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:Endorsement of the updated CEOS Acquisition Strategy for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明朝"/>
                        </a:rPr>
                        <a:t>　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GEOGLAM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Carbon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:Progress report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Water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:Completion of CEOS engagements to the GEOSS strategy document. </a:t>
                      </a:r>
                      <a:endParaRPr lang="ja-JP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227" marR="6227" marT="6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6450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8825</TotalTime>
  <Words>254</Words>
  <Application>Microsoft Office PowerPoint</Application>
  <PresentationFormat>画面に合わせる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Default</vt:lpstr>
      <vt:lpstr>29th CEOS Plenary Priorities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Nobuyoshi Fujimoto</cp:lastModifiedBy>
  <cp:revision>23</cp:revision>
  <dcterms:modified xsi:type="dcterms:W3CDTF">2015-09-14T07:23:36Z</dcterms:modified>
</cp:coreProperties>
</file>