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75" r:id="rId3"/>
    <p:sldId id="282" r:id="rId4"/>
    <p:sldId id="280" r:id="rId5"/>
    <p:sldId id="283" r:id="rId6"/>
    <p:sldId id="277" r:id="rId7"/>
    <p:sldId id="279" r:id="rId8"/>
    <p:sldId id="278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5693" autoAdjust="0"/>
  </p:normalViewPr>
  <p:slideViewPr>
    <p:cSldViewPr snapToGrid="0" snapToObjects="1">
      <p:cViewPr>
        <p:scale>
          <a:sx n="150" d="100"/>
          <a:sy n="150" d="100"/>
        </p:scale>
        <p:origin x="1720" y="1288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8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298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28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723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831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1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15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213872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EUMETSAT, Darmstadt, Germany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AU" sz="2800" dirty="0"/>
              <a:t>Review of Key Actions from 28</a:t>
            </a:r>
            <a:r>
              <a:rPr lang="en-AU" sz="2800" baseline="30000" dirty="0"/>
              <a:t>th</a:t>
            </a:r>
            <a:r>
              <a:rPr lang="en-AU" sz="2800" dirty="0"/>
              <a:t> Plenary and SIT-30 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G Dyke</a:t>
            </a:r>
            <a:br>
              <a:rPr lang="en-US" b="0" dirty="0" smtClean="0"/>
            </a:br>
            <a:r>
              <a:rPr lang="en-US" b="0" dirty="0" smtClean="0"/>
              <a:t>SIT Chair Team</a:t>
            </a:r>
          </a:p>
          <a:p>
            <a:r>
              <a:rPr lang="en-US" b="0" dirty="0" smtClean="0"/>
              <a:t>SIT Workshop Agenda Item #2</a:t>
            </a:r>
          </a:p>
          <a:p>
            <a:endParaRPr lang="en-US" b="0" dirty="0" smtClean="0"/>
          </a:p>
          <a:p>
            <a:r>
              <a:rPr lang="en-US" b="0" dirty="0" smtClean="0"/>
              <a:t>EUMETSAT, Darmstadt, Germany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2015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Summary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54870"/>
            <a:ext cx="87106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SIT-30 and 28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Plenary Action Status Summary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28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Plenary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10 actions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8 COMPLETE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2 ONGOING to be reported during SIT Workshop</a:t>
            </a:r>
          </a:p>
          <a:p>
            <a:pPr marL="800100" lvl="1" indent="-342900">
              <a:buFont typeface="Arial"/>
              <a:buChar char="•"/>
            </a:pP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SIT-30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19 actions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15 COMPLETE going into SIT Workshop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4</a:t>
            </a:r>
            <a:r>
              <a:rPr lang="en-US" sz="2000" dirty="0" smtClean="0"/>
              <a:t> ONGOING to be reported during SIT Workshop</a:t>
            </a:r>
          </a:p>
          <a:p>
            <a:pPr marL="800100" lvl="1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Detailed status table on SIT Workshop website</a:t>
            </a:r>
            <a:endParaRPr lang="en-US" sz="2000" dirty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Summary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875993"/>
              </p:ext>
            </p:extLst>
          </p:nvPr>
        </p:nvGraphicFramePr>
        <p:xfrm>
          <a:off x="311923" y="1617133"/>
          <a:ext cx="8601360" cy="36745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29011"/>
                <a:gridCol w="3869266"/>
                <a:gridCol w="3503083"/>
              </a:tblGrid>
              <a:tr h="49606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Action</a:t>
                      </a:r>
                      <a:br>
                        <a:rPr lang="en-US" sz="1100" dirty="0" smtClean="0"/>
                      </a:br>
                      <a:r>
                        <a:rPr lang="en-US" sz="1100" i="1" dirty="0" smtClean="0"/>
                        <a:t>WS</a:t>
                      </a:r>
                      <a:r>
                        <a:rPr lang="en-US" sz="1100" i="1" baseline="0" dirty="0" smtClean="0"/>
                        <a:t> Item #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Noun</a:t>
                      </a:r>
                      <a:r>
                        <a:rPr lang="en-US" sz="1100" baseline="0" dirty="0" smtClean="0"/>
                        <a:t> + Verb Action </a:t>
                      </a:r>
                      <a:r>
                        <a:rPr lang="en-US" sz="1100" dirty="0" smtClean="0"/>
                        <a:t>Summary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Status as of SIT</a:t>
                      </a:r>
                      <a:r>
                        <a:rPr lang="en-US" sz="1100" baseline="0" dirty="0" smtClean="0"/>
                        <a:t> WS</a:t>
                      </a:r>
                      <a:endParaRPr lang="en-US" sz="1100" dirty="0"/>
                    </a:p>
                  </a:txBody>
                  <a:tcPr/>
                </a:tc>
              </a:tr>
              <a:tr h="47760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Plenary 28-04</a:t>
                      </a:r>
                      <a:br>
                        <a:rPr lang="en-US" sz="1100" dirty="0" smtClean="0"/>
                      </a:br>
                      <a:r>
                        <a:rPr lang="en-US" sz="1100" i="1" dirty="0" smtClean="0"/>
                        <a:t>#6 (LSI)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LSI-VC (T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Cecere</a:t>
                      </a:r>
                      <a:r>
                        <a:rPr lang="en-US" sz="1100" baseline="0" dirty="0" smtClean="0"/>
                        <a:t>) to prepare IP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Draft LSI IP has been prepared</a:t>
                      </a:r>
                    </a:p>
                  </a:txBody>
                  <a:tcPr/>
                </a:tc>
              </a:tr>
              <a:tr h="6265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Plenary 28-04</a:t>
                      </a:r>
                      <a:br>
                        <a:rPr lang="en-US" sz="1100" dirty="0" smtClean="0"/>
                      </a:br>
                      <a:r>
                        <a:rPr lang="en-US" sz="1100" i="1" dirty="0" smtClean="0"/>
                        <a:t>#10 (Carbon)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 smtClean="0"/>
                        <a:t>SIT Chair to coordination implementation of CEOS Carbon Strategy actions</a:t>
                      </a: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Coordination ongoing across CEOS under leadership of Stephen Briggs / SIT Vice Chair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5672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/>
                        <a:t>SIT-30-16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/>
                        <a:t>#9 (GFOI)</a:t>
                      </a:r>
                      <a:endParaRPr lang="en-US" sz="11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i="0" dirty="0" smtClean="0"/>
                        <a:t>SDCG Exec to refine SDCG 3-Year Work Plan </a:t>
                      </a: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Updated SDCG 3-Year Work</a:t>
                      </a:r>
                      <a:r>
                        <a:rPr lang="en-US" sz="1100" baseline="0" dirty="0" smtClean="0"/>
                        <a:t> Plan agreed</a:t>
                      </a:r>
                      <a:endParaRPr lang="en-US" sz="1100" dirty="0"/>
                    </a:p>
                  </a:txBody>
                  <a:tcPr/>
                </a:tc>
              </a:tr>
              <a:tr h="4995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/>
                        <a:t>SIT-30-17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/>
                        <a:t>#9 (GFOI)</a:t>
                      </a:r>
                      <a:endParaRPr lang="en-US" sz="11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i="0" dirty="0" smtClean="0"/>
                        <a:t>Data providers to implement Space Data Strategy for GFOI</a:t>
                      </a: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 progress</a:t>
                      </a:r>
                      <a:endParaRPr lang="en-US" sz="110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/>
                        <a:t>SIT-30-18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/>
                        <a:t>#11 (GFOI)</a:t>
                      </a:r>
                      <a:endParaRPr lang="en-US" sz="11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i="0" dirty="0" smtClean="0"/>
                        <a:t>WSIST to propose CEOS response to GEO Water Strategy</a:t>
                      </a: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 progress</a:t>
                      </a:r>
                      <a:endParaRPr lang="en-US" sz="1100" dirty="0"/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/>
                        <a:t>SIT-30-06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/>
                        <a:t>#18 (COP21)</a:t>
                      </a:r>
                      <a:endParaRPr lang="en-US" sz="11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i="0" dirty="0" smtClean="0"/>
                        <a:t>SIT Chair Team to circulate details about the COP21 event</a:t>
                      </a: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SIT Chair coordinating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1650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SIT Workshop 2015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54870"/>
            <a:ext cx="87106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SIT Workshop Actions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AU" sz="2000" dirty="0" smtClean="0"/>
              <a:t>A table of SIT Workshop 2015 actions will be developed and presented under Agenda Item #23 tomorrow</a:t>
            </a:r>
          </a:p>
          <a:p>
            <a:pPr lvl="0"/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i="1" dirty="0" smtClean="0"/>
              <a:t>Wherever possible, deadlines will be short term and no later than CEOS Plenary</a:t>
            </a:r>
            <a:endParaRPr lang="en-US" sz="2000" b="1" i="1" dirty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44867" y="3679823"/>
            <a:ext cx="5613249" cy="300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02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Background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503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28</a:t>
            </a:r>
            <a:r>
              <a:rPr lang="en-US" sz="3200" b="1" kern="0" baseline="3000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th</a:t>
            </a: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 CEOS Plenary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54870"/>
            <a:ext cx="87106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Plenary Actions</a:t>
            </a:r>
          </a:p>
          <a:p>
            <a:pPr lvl="1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b="1" i="1" dirty="0" smtClean="0"/>
              <a:t>28-04: </a:t>
            </a:r>
            <a:r>
              <a:rPr lang="en-US" sz="2000" i="1" dirty="0"/>
              <a:t>The LSI-VC, led by Tom </a:t>
            </a:r>
            <a:r>
              <a:rPr lang="en-US" sz="2000" i="1" dirty="0" err="1"/>
              <a:t>Cecere</a:t>
            </a:r>
            <a:r>
              <a:rPr lang="en-US" sz="2000" i="1" dirty="0"/>
              <a:t> (USGS), to prepare a draft Implementation Plan, based on the "Space Segment Coordination" option and including a proposed update to the LSI-VC </a:t>
            </a:r>
            <a:r>
              <a:rPr lang="en-US" sz="2000" i="1" dirty="0" err="1"/>
              <a:t>ToRs</a:t>
            </a:r>
            <a:r>
              <a:rPr lang="en-US" sz="2000" i="1" dirty="0"/>
              <a:t>, for review prior to, and discussion at, SIT-30. </a:t>
            </a:r>
            <a:endParaRPr lang="en-US" sz="2000" i="1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Agenda Item #6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Draft LSI IP has been prepared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b="1" i="1" dirty="0" smtClean="0"/>
              <a:t>28-06: </a:t>
            </a:r>
            <a:r>
              <a:rPr lang="en-US" sz="2000" i="1" dirty="0"/>
              <a:t>SIT Chair in conjunction with the relevant WGs and VCs, to determine by SIT- 30 whether appropriate implementation arrangements are in place for all actions associated with the CEOS Strategy for Carbon Observations from Space. </a:t>
            </a:r>
            <a:endParaRPr lang="en-US" sz="2000" i="1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Agenda Item #10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Coordination of carbon actions ongoing across CEOS groups under leadership of Stephen Briggs / SIT Vice Chair</a:t>
            </a:r>
            <a:endParaRPr lang="en-US" sz="2000" dirty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3989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SIT-30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54870"/>
            <a:ext cx="87106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SIT-30 Actions – Carbon / Water-related</a:t>
            </a:r>
          </a:p>
          <a:p>
            <a:pPr lvl="1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b="1" i="1" dirty="0" smtClean="0"/>
              <a:t>30-16: </a:t>
            </a:r>
            <a:r>
              <a:rPr lang="en-AU" sz="2000" i="1" dirty="0"/>
              <a:t>SDCG Exec to work with DLR to ensure that the SDCG 3-Year Work Plan reflects the discussion at SIT-30 regarding the scope of CEOS efforts for GFOI and the eventual transition to operational entities. The amended Plan will be submitted to CEOS Plenary for information</a:t>
            </a:r>
            <a:r>
              <a:rPr lang="en-AU" sz="2000" i="1" dirty="0" smtClean="0"/>
              <a:t>.</a:t>
            </a:r>
            <a:endParaRPr lang="en-US" sz="2000" i="1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Agenda Item #9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Updated SDCG 3-Year WP revisions agreed with DLR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b="1" i="1" dirty="0" smtClean="0"/>
              <a:t>30-17: </a:t>
            </a:r>
            <a:r>
              <a:rPr lang="en-GB" sz="2000" i="1" dirty="0"/>
              <a:t>Core and contributing data stream providers to work with SDCG to implement the 3 Elements of the Space Data Strategy for GFOI in 2015</a:t>
            </a:r>
            <a:r>
              <a:rPr lang="en-US" sz="2000" i="1" dirty="0"/>
              <a:t> </a:t>
            </a:r>
            <a:endParaRPr lang="en-US" sz="2000" i="1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Agenda Item #9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AU" sz="2000" b="1" i="1" dirty="0" smtClean="0"/>
              <a:t>30-18: </a:t>
            </a:r>
            <a:r>
              <a:rPr lang="en-AU" sz="2000" i="1" dirty="0" smtClean="0"/>
              <a:t>WSIST </a:t>
            </a:r>
            <a:r>
              <a:rPr lang="en-AU" sz="2000" i="1" dirty="0"/>
              <a:t>to propose a consolidated CEOS response to GEO Water Strategy; and VCs and WGs requested to provide support </a:t>
            </a:r>
            <a:endParaRPr lang="en-AU" sz="2000" i="1" dirty="0" smtClean="0"/>
          </a:p>
          <a:p>
            <a:pPr marL="800100" lvl="1" indent="-342900">
              <a:buFont typeface="Arial"/>
              <a:buChar char="•"/>
            </a:pPr>
            <a:r>
              <a:rPr lang="en-AU" sz="2000" dirty="0" smtClean="0"/>
              <a:t>Agenda Item #11</a:t>
            </a:r>
            <a:endParaRPr lang="en-US" sz="2000" dirty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90645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SIT-30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54870"/>
            <a:ext cx="87106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SIT-30 Actions – COP21-related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b="1" i="1" dirty="0" smtClean="0"/>
              <a:t>30-6: </a:t>
            </a:r>
            <a:r>
              <a:rPr lang="en-AU" sz="2000" i="1" dirty="0"/>
              <a:t>SIT Chair Team to circulate additional details about the COP21 event being prepared for the Grand </a:t>
            </a:r>
            <a:r>
              <a:rPr lang="en-AU" sz="2000" i="1" dirty="0" err="1"/>
              <a:t>Palais</a:t>
            </a:r>
            <a:r>
              <a:rPr lang="en-AU" sz="2000" i="1" dirty="0"/>
              <a:t>, Paris, referenced by Nicolas </a:t>
            </a:r>
            <a:r>
              <a:rPr lang="en-AU" sz="2000" i="1" dirty="0" err="1" smtClean="0"/>
              <a:t>Bériot</a:t>
            </a:r>
            <a:endParaRPr lang="en-US" sz="2000" i="1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Agenda Item #18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SIT Chair / CNES to report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91327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4120</TotalTime>
  <Words>526</Words>
  <Application>Microsoft Macintosh PowerPoint</Application>
  <PresentationFormat>On-screen Show (4:3)</PresentationFormat>
  <Paragraphs>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 Unicode MS</vt:lpstr>
      <vt:lpstr>Calibri</vt:lpstr>
      <vt:lpstr>Century Gothic</vt:lpstr>
      <vt:lpstr>Courier New</vt:lpstr>
      <vt:lpstr>ＭＳ Ｐゴシック</vt:lpstr>
      <vt:lpstr>Tahoma</vt:lpstr>
      <vt:lpstr>Times New Roman</vt:lpstr>
      <vt:lpstr>Wingdings</vt:lpstr>
      <vt:lpstr>Arial</vt:lpstr>
      <vt:lpstr>4_EUM_template_v03</vt:lpstr>
      <vt:lpstr>Review of Key Actions from 28th Plenary and SIT-30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George Dyke</cp:lastModifiedBy>
  <cp:revision>465</cp:revision>
  <dcterms:created xsi:type="dcterms:W3CDTF">2012-08-31T01:11:17Z</dcterms:created>
  <dcterms:modified xsi:type="dcterms:W3CDTF">2015-09-09T06:17:29Z</dcterms:modified>
</cp:coreProperties>
</file>