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/>
    <p:restoredTop sz="94634"/>
  </p:normalViewPr>
  <p:slideViewPr>
    <p:cSldViewPr>
      <p:cViewPr>
        <p:scale>
          <a:sx n="107" d="100"/>
          <a:sy n="107" d="100"/>
        </p:scale>
        <p:origin x="1472" y="1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2130871" y="190714"/>
            <a:ext cx="2822129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SIT Tech. Workshop 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201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5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EUMETSAT, Darmstadt, Germany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17</a:t>
            </a:r>
            <a:r>
              <a:rPr sz="1500" baseline="30666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-18</a:t>
            </a:r>
            <a:r>
              <a:rPr sz="1500" baseline="30666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September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george@symbioscomms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200" b="1" dirty="0">
                <a:solidFill>
                  <a:srgbClr val="FFFFFF"/>
                </a:solidFill>
              </a:rPr>
              <a:t>Title Goes Here</a:t>
            </a: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Organization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SIT Workshop Agenda Item #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Action / Work Plan Reference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SIT Technical Workshop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EUMETSAT, Darmstadt, Germany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17</a:t>
            </a:r>
            <a:r>
              <a:rPr lang="en-AU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– 18</a:t>
            </a:r>
            <a:r>
              <a:rPr lang="en-AU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September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2015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1295400"/>
            <a:ext cx="8710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Presenter Guidance</a:t>
            </a:r>
          </a:p>
          <a:p>
            <a:pPr marL="342900" lvl="0" indent="-342900">
              <a:buFont typeface="Arial"/>
              <a:buChar char="•"/>
            </a:pPr>
            <a:r>
              <a:rPr lang="en-US" sz="2000" dirty="0" smtClean="0"/>
              <a:t>Please focus you presentation on discussion and decision points required to prepare for </a:t>
            </a:r>
            <a:r>
              <a:rPr lang="en-US" sz="2000" dirty="0"/>
              <a:t>CEOS Plenary.</a:t>
            </a:r>
          </a:p>
          <a:p>
            <a:pPr marL="342900" lvl="0" indent="-342900">
              <a:buFont typeface="Arial"/>
              <a:buChar char="•"/>
            </a:pPr>
            <a:r>
              <a:rPr lang="en-US" sz="2000" dirty="0"/>
              <a:t>Specifically, please present 2-3 slides summary slides addressing: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Slide 1: Status summary of group / entity </a:t>
            </a:r>
            <a:r>
              <a:rPr lang="en-US" b="1" u="sng" dirty="0"/>
              <a:t>CEOS </a:t>
            </a:r>
            <a:r>
              <a:rPr lang="en-US" b="1" u="sng" dirty="0" smtClean="0"/>
              <a:t>2015-2017 Work Plan Objectives and Deliverables</a:t>
            </a:r>
            <a:endParaRPr lang="en-US" dirty="0" smtClean="0"/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Slide 2: </a:t>
            </a:r>
            <a:r>
              <a:rPr lang="en-US" b="1" u="sng" dirty="0"/>
              <a:t>Issues preventing </a:t>
            </a:r>
            <a:r>
              <a:rPr lang="en-US" b="1" u="sng" dirty="0" smtClean="0"/>
              <a:t>progress</a:t>
            </a:r>
            <a:r>
              <a:rPr lang="en-US" dirty="0" smtClean="0"/>
              <a:t> towards </a:t>
            </a:r>
            <a:r>
              <a:rPr lang="en-US" dirty="0" smtClean="0"/>
              <a:t>the </a:t>
            </a:r>
            <a:r>
              <a:rPr lang="en-US" b="1" u="sng" dirty="0" err="1" smtClean="0"/>
              <a:t>realisation</a:t>
            </a:r>
            <a:r>
              <a:rPr lang="en-US" dirty="0" smtClean="0"/>
              <a:t> of those objectives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Slide 3</a:t>
            </a:r>
            <a:r>
              <a:rPr lang="en-US" dirty="0" smtClean="0"/>
              <a:t>: </a:t>
            </a:r>
            <a:r>
              <a:rPr lang="en-US" b="1" u="sng" dirty="0" smtClean="0"/>
              <a:t>Required steps and/or </a:t>
            </a:r>
            <a:r>
              <a:rPr lang="en-US" b="1" u="sng" dirty="0" smtClean="0"/>
              <a:t>decisions</a:t>
            </a:r>
            <a:r>
              <a:rPr lang="en-US" dirty="0" smtClean="0"/>
              <a:t> to </a:t>
            </a:r>
            <a:r>
              <a:rPr lang="en-US" dirty="0" smtClean="0"/>
              <a:t>overcome or circumvent </a:t>
            </a:r>
            <a:r>
              <a:rPr lang="en-US" dirty="0"/>
              <a:t>issues</a:t>
            </a:r>
          </a:p>
          <a:p>
            <a:pPr marL="342900" lvl="0" indent="-342900">
              <a:buFont typeface="Arial"/>
              <a:buChar char="•"/>
            </a:pPr>
            <a:endParaRPr lang="en-US" sz="2000" dirty="0"/>
          </a:p>
          <a:p>
            <a:pPr marL="342900" lvl="0" indent="-342900">
              <a:buFont typeface="Arial"/>
              <a:buChar char="•"/>
            </a:pPr>
            <a:r>
              <a:rPr lang="en-US" sz="2000" dirty="0"/>
              <a:t>Please refrain from detailed status updates, but do include relevant background detail in backup slides for participant review offline</a:t>
            </a:r>
            <a:r>
              <a:rPr lang="en-US" sz="2000" dirty="0" smtClean="0"/>
              <a:t>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Do not submit more than 1 non-background slide per minute of item time.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Additional </a:t>
            </a:r>
            <a:r>
              <a:rPr lang="en-US" dirty="0"/>
              <a:t>background slides and/or written reports provided for </a:t>
            </a:r>
            <a:r>
              <a:rPr lang="en-US" dirty="0" smtClean="0"/>
              <a:t>context and detailed reporting against Work Plan outcomes are </a:t>
            </a:r>
            <a:r>
              <a:rPr lang="en-US" dirty="0"/>
              <a:t>welcome.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Presentation materials should be sent to </a:t>
            </a:r>
            <a:r>
              <a:rPr lang="en-US" sz="2000" dirty="0" smtClean="0">
                <a:hlinkClick r:id="rId2"/>
              </a:rPr>
              <a:t>george@symbioscomms.com</a:t>
            </a:r>
            <a:r>
              <a:rPr lang="en-US" sz="2000" dirty="0" smtClean="0"/>
              <a:t> no later than Monday 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September 2015.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8756</TotalTime>
  <Words>172</Words>
  <Application>Microsoft Macintosh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 Bold</vt:lpstr>
      <vt:lpstr>Avenir Roman</vt:lpstr>
      <vt:lpstr>Calibri</vt:lpstr>
      <vt:lpstr>Courier New</vt:lpstr>
      <vt:lpstr>Droid Serif</vt:lpstr>
      <vt:lpstr>Proxima Nova Regular</vt:lpstr>
      <vt:lpstr>Wingdings</vt:lpstr>
      <vt:lpstr>Arial</vt:lpstr>
      <vt:lpstr>Default</vt:lpstr>
      <vt:lpstr>Title Goes Here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George Dyke</cp:lastModifiedBy>
  <cp:revision>17</cp:revision>
  <dcterms:modified xsi:type="dcterms:W3CDTF">2015-09-10T03:23:55Z</dcterms:modified>
</cp:coreProperties>
</file>