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0"/>
  </p:notesMasterIdLst>
  <p:sldIdLst>
    <p:sldId id="260" r:id="rId2"/>
    <p:sldId id="275" r:id="rId3"/>
    <p:sldId id="276" r:id="rId4"/>
    <p:sldId id="277" r:id="rId5"/>
    <p:sldId id="278" r:id="rId6"/>
    <p:sldId id="281" r:id="rId7"/>
    <p:sldId id="279" r:id="rId8"/>
    <p:sldId id="280" r:id="rId9"/>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106"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106"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106"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106"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106" charset="-128"/>
        <a:cs typeface="+mn-cs"/>
      </a:defRPr>
    </a:lvl5pPr>
    <a:lvl6pPr marL="2286000" algn="l" defTabSz="914400" rtl="0" eaLnBrk="1" latinLnBrk="0" hangingPunct="1">
      <a:defRPr kern="1200">
        <a:solidFill>
          <a:schemeClr val="tx1"/>
        </a:solidFill>
        <a:latin typeface="Arial" charset="0"/>
        <a:ea typeface="ＭＳ Ｐゴシック" pitchFamily="-106" charset="-128"/>
        <a:cs typeface="+mn-cs"/>
      </a:defRPr>
    </a:lvl6pPr>
    <a:lvl7pPr marL="2743200" algn="l" defTabSz="914400" rtl="0" eaLnBrk="1" latinLnBrk="0" hangingPunct="1">
      <a:defRPr kern="1200">
        <a:solidFill>
          <a:schemeClr val="tx1"/>
        </a:solidFill>
        <a:latin typeface="Arial" charset="0"/>
        <a:ea typeface="ＭＳ Ｐゴシック" pitchFamily="-106" charset="-128"/>
        <a:cs typeface="+mn-cs"/>
      </a:defRPr>
    </a:lvl7pPr>
    <a:lvl8pPr marL="3200400" algn="l" defTabSz="914400" rtl="0" eaLnBrk="1" latinLnBrk="0" hangingPunct="1">
      <a:defRPr kern="1200">
        <a:solidFill>
          <a:schemeClr val="tx1"/>
        </a:solidFill>
        <a:latin typeface="Arial" charset="0"/>
        <a:ea typeface="ＭＳ Ｐゴシック" pitchFamily="-106" charset="-128"/>
        <a:cs typeface="+mn-cs"/>
      </a:defRPr>
    </a:lvl8pPr>
    <a:lvl9pPr marL="3657600" algn="l" defTabSz="914400" rtl="0" eaLnBrk="1" latinLnBrk="0" hangingPunct="1">
      <a:defRPr kern="1200">
        <a:solidFill>
          <a:schemeClr val="tx1"/>
        </a:solidFill>
        <a:latin typeface="Arial" charset="0"/>
        <a:ea typeface="ＭＳ Ｐゴシック" pitchFamily="-106"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49" autoAdjust="0"/>
    <p:restoredTop sz="95833" autoAdjust="0"/>
  </p:normalViewPr>
  <p:slideViewPr>
    <p:cSldViewPr snapToGrid="0" snapToObjects="1">
      <p:cViewPr varScale="1">
        <p:scale>
          <a:sx n="75" d="100"/>
          <a:sy n="75" d="100"/>
        </p:scale>
        <p:origin x="-1872" y="-84"/>
      </p:cViewPr>
      <p:guideLst>
        <p:guide orient="horz" pos="4277"/>
        <p:guide pos="289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426"/>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106" charset="0"/>
              </a:defRPr>
            </a:lvl1pPr>
          </a:lstStyle>
          <a:p>
            <a:pPr>
              <a:defRPr/>
            </a:pPr>
            <a:fld id="{70C43DB1-6AE4-42F4-A030-67A0368BA2C1}" type="datetime1">
              <a:rPr lang="en-US"/>
              <a:pPr>
                <a:defRPr/>
              </a:pPr>
              <a:t>9/14/2014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106" charset="0"/>
              </a:defRPr>
            </a:lvl1pPr>
          </a:lstStyle>
          <a:p>
            <a:pPr>
              <a:defRPr/>
            </a:pPr>
            <a:fld id="{3D31D474-A30B-46C7-A7CB-BF5BB52F9BBE}" type="slidenum">
              <a:rPr lang="en-US"/>
              <a:pPr>
                <a:defRPr/>
              </a:pPr>
              <a:t>‹N°›</a:t>
            </a:fld>
            <a:endParaRPr lang="en-US"/>
          </a:p>
        </p:txBody>
      </p:sp>
    </p:spTree>
    <p:extLst>
      <p:ext uri="{BB962C8B-B14F-4D97-AF65-F5344CB8AC3E}">
        <p14:creationId xmlns="" xmlns:p14="http://schemas.microsoft.com/office/powerpoint/2010/main" val="3010702708"/>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ＭＳ Ｐゴシック" pitchFamily="-106"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1C098A87-5171-4B75-93C2-5524BB9D1112}" type="slidenum">
              <a:rPr lang="de-DE" smtClean="0">
                <a:latin typeface="Times New Roman" pitchFamily="-106" charset="0"/>
              </a:rPr>
              <a:pPr/>
              <a:t>1</a:t>
            </a:fld>
            <a:endParaRPr lang="de-DE" dirty="0" smtClean="0">
              <a:latin typeface="Times New Roman" pitchFamily="-106"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endParaRPr lang="de-DE" dirty="0" smtClean="0">
              <a:latin typeface="Times New Roman" pitchFamily="-106"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latin typeface="Times New Roman" pitchFamily="-106" charset="0"/>
            </a:endParaRPr>
          </a:p>
        </p:txBody>
      </p:sp>
      <p:sp>
        <p:nvSpPr>
          <p:cNvPr id="5124" name="Slide Number Placeholder 3"/>
          <p:cNvSpPr>
            <a:spLocks noGrp="1"/>
          </p:cNvSpPr>
          <p:nvPr>
            <p:ph type="sldNum" sz="quarter" idx="5"/>
          </p:nvPr>
        </p:nvSpPr>
        <p:spPr bwMode="auto">
          <a:noFill/>
          <a:ln>
            <a:miter lim="800000"/>
            <a:headEnd/>
            <a:tailEnd/>
          </a:ln>
        </p:spPr>
        <p:txBody>
          <a:bodyPr/>
          <a:lstStyle/>
          <a:p>
            <a:fld id="{47D10890-62FC-4A72-AC60-97757228D65B}" type="slidenum">
              <a:rPr lang="en-US" smtClean="0">
                <a:solidFill>
                  <a:srgbClr val="000000"/>
                </a:solidFill>
              </a:rPr>
              <a:pPr/>
              <a:t>2</a:t>
            </a:fld>
            <a:endParaRPr lang="en-US" dirty="0" smtClean="0">
              <a:solidFill>
                <a:srgbClr val="000000"/>
              </a:solidFill>
            </a:endParaRPr>
          </a:p>
        </p:txBody>
      </p:sp>
      <p:sp>
        <p:nvSpPr>
          <p:cNvPr id="5125" name="Header Placeholder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dirty="0" smtClean="0">
              <a:solidFill>
                <a:srgbClr val="000000"/>
              </a:solidFill>
              <a:latin typeface="Times New Roman" pitchFamily="-106" charset="0"/>
              <a:ea typeface="ＭＳ Ｐゴシック" pitchFamily="-106"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latin typeface="Times New Roman" pitchFamily="-106" charset="0"/>
            </a:endParaRPr>
          </a:p>
        </p:txBody>
      </p:sp>
      <p:sp>
        <p:nvSpPr>
          <p:cNvPr id="5124" name="Slide Number Placeholder 3"/>
          <p:cNvSpPr>
            <a:spLocks noGrp="1"/>
          </p:cNvSpPr>
          <p:nvPr>
            <p:ph type="sldNum" sz="quarter" idx="5"/>
          </p:nvPr>
        </p:nvSpPr>
        <p:spPr bwMode="auto">
          <a:noFill/>
          <a:ln>
            <a:miter lim="800000"/>
            <a:headEnd/>
            <a:tailEnd/>
          </a:ln>
        </p:spPr>
        <p:txBody>
          <a:bodyPr/>
          <a:lstStyle/>
          <a:p>
            <a:fld id="{47D10890-62FC-4A72-AC60-97757228D65B}" type="slidenum">
              <a:rPr lang="en-US" smtClean="0">
                <a:solidFill>
                  <a:srgbClr val="000000"/>
                </a:solidFill>
              </a:rPr>
              <a:pPr/>
              <a:t>3</a:t>
            </a:fld>
            <a:endParaRPr lang="en-US" dirty="0" smtClean="0">
              <a:solidFill>
                <a:srgbClr val="000000"/>
              </a:solidFill>
            </a:endParaRPr>
          </a:p>
        </p:txBody>
      </p:sp>
      <p:sp>
        <p:nvSpPr>
          <p:cNvPr id="5125" name="Header Placeholder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dirty="0" smtClean="0">
              <a:solidFill>
                <a:srgbClr val="000000"/>
              </a:solidFill>
              <a:latin typeface="Times New Roman" pitchFamily="-106" charset="0"/>
              <a:ea typeface="ＭＳ Ｐゴシック" pitchFamily="-106"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latin typeface="Times New Roman" pitchFamily="-106" charset="0"/>
            </a:endParaRPr>
          </a:p>
        </p:txBody>
      </p:sp>
      <p:sp>
        <p:nvSpPr>
          <p:cNvPr id="5124" name="Slide Number Placeholder 3"/>
          <p:cNvSpPr>
            <a:spLocks noGrp="1"/>
          </p:cNvSpPr>
          <p:nvPr>
            <p:ph type="sldNum" sz="quarter" idx="5"/>
          </p:nvPr>
        </p:nvSpPr>
        <p:spPr bwMode="auto">
          <a:noFill/>
          <a:ln>
            <a:miter lim="800000"/>
            <a:headEnd/>
            <a:tailEnd/>
          </a:ln>
        </p:spPr>
        <p:txBody>
          <a:bodyPr/>
          <a:lstStyle/>
          <a:p>
            <a:fld id="{47D10890-62FC-4A72-AC60-97757228D65B}" type="slidenum">
              <a:rPr lang="en-US" smtClean="0">
                <a:solidFill>
                  <a:srgbClr val="000000"/>
                </a:solidFill>
              </a:rPr>
              <a:pPr/>
              <a:t>4</a:t>
            </a:fld>
            <a:endParaRPr lang="en-US" dirty="0" smtClean="0">
              <a:solidFill>
                <a:srgbClr val="000000"/>
              </a:solidFill>
            </a:endParaRPr>
          </a:p>
        </p:txBody>
      </p:sp>
      <p:sp>
        <p:nvSpPr>
          <p:cNvPr id="5125" name="Header Placeholder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dirty="0" smtClean="0">
              <a:solidFill>
                <a:srgbClr val="000000"/>
              </a:solidFill>
              <a:latin typeface="Times New Roman" pitchFamily="-106" charset="0"/>
              <a:ea typeface="ＭＳ Ｐゴシック" pitchFamily="-106"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latin typeface="Times New Roman" pitchFamily="-106" charset="0"/>
            </a:endParaRPr>
          </a:p>
        </p:txBody>
      </p:sp>
      <p:sp>
        <p:nvSpPr>
          <p:cNvPr id="5124" name="Slide Number Placeholder 3"/>
          <p:cNvSpPr>
            <a:spLocks noGrp="1"/>
          </p:cNvSpPr>
          <p:nvPr>
            <p:ph type="sldNum" sz="quarter" idx="5"/>
          </p:nvPr>
        </p:nvSpPr>
        <p:spPr bwMode="auto">
          <a:noFill/>
          <a:ln>
            <a:miter lim="800000"/>
            <a:headEnd/>
            <a:tailEnd/>
          </a:ln>
        </p:spPr>
        <p:txBody>
          <a:bodyPr/>
          <a:lstStyle/>
          <a:p>
            <a:fld id="{47D10890-62FC-4A72-AC60-97757228D65B}" type="slidenum">
              <a:rPr lang="en-US" smtClean="0">
                <a:solidFill>
                  <a:srgbClr val="000000"/>
                </a:solidFill>
              </a:rPr>
              <a:pPr/>
              <a:t>5</a:t>
            </a:fld>
            <a:endParaRPr lang="en-US" dirty="0" smtClean="0">
              <a:solidFill>
                <a:srgbClr val="000000"/>
              </a:solidFill>
            </a:endParaRPr>
          </a:p>
        </p:txBody>
      </p:sp>
      <p:sp>
        <p:nvSpPr>
          <p:cNvPr id="5125" name="Header Placeholder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dirty="0" smtClean="0">
              <a:solidFill>
                <a:srgbClr val="000000"/>
              </a:solidFill>
              <a:latin typeface="Times New Roman" pitchFamily="-106" charset="0"/>
              <a:ea typeface="ＭＳ Ｐゴシック" pitchFamily="-106"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latin typeface="Times New Roman" pitchFamily="-106" charset="0"/>
            </a:endParaRPr>
          </a:p>
        </p:txBody>
      </p:sp>
      <p:sp>
        <p:nvSpPr>
          <p:cNvPr id="5124" name="Slide Number Placeholder 3"/>
          <p:cNvSpPr>
            <a:spLocks noGrp="1"/>
          </p:cNvSpPr>
          <p:nvPr>
            <p:ph type="sldNum" sz="quarter" idx="5"/>
          </p:nvPr>
        </p:nvSpPr>
        <p:spPr bwMode="auto">
          <a:noFill/>
          <a:ln>
            <a:miter lim="800000"/>
            <a:headEnd/>
            <a:tailEnd/>
          </a:ln>
        </p:spPr>
        <p:txBody>
          <a:bodyPr/>
          <a:lstStyle/>
          <a:p>
            <a:fld id="{47D10890-62FC-4A72-AC60-97757228D65B}" type="slidenum">
              <a:rPr lang="en-US" smtClean="0">
                <a:solidFill>
                  <a:srgbClr val="000000"/>
                </a:solidFill>
              </a:rPr>
              <a:pPr/>
              <a:t>6</a:t>
            </a:fld>
            <a:endParaRPr lang="en-US" dirty="0" smtClean="0">
              <a:solidFill>
                <a:srgbClr val="000000"/>
              </a:solidFill>
            </a:endParaRPr>
          </a:p>
        </p:txBody>
      </p:sp>
      <p:sp>
        <p:nvSpPr>
          <p:cNvPr id="5125" name="Header Placeholder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dirty="0" smtClean="0">
              <a:solidFill>
                <a:srgbClr val="000000"/>
              </a:solidFill>
              <a:latin typeface="Times New Roman" pitchFamily="-106" charset="0"/>
              <a:ea typeface="ＭＳ Ｐゴシック" pitchFamily="-106"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latin typeface="Times New Roman" pitchFamily="-106" charset="0"/>
            </a:endParaRPr>
          </a:p>
        </p:txBody>
      </p:sp>
      <p:sp>
        <p:nvSpPr>
          <p:cNvPr id="5124" name="Slide Number Placeholder 3"/>
          <p:cNvSpPr>
            <a:spLocks noGrp="1"/>
          </p:cNvSpPr>
          <p:nvPr>
            <p:ph type="sldNum" sz="quarter" idx="5"/>
          </p:nvPr>
        </p:nvSpPr>
        <p:spPr bwMode="auto">
          <a:noFill/>
          <a:ln>
            <a:miter lim="800000"/>
            <a:headEnd/>
            <a:tailEnd/>
          </a:ln>
        </p:spPr>
        <p:txBody>
          <a:bodyPr/>
          <a:lstStyle/>
          <a:p>
            <a:fld id="{47D10890-62FC-4A72-AC60-97757228D65B}" type="slidenum">
              <a:rPr lang="en-US" smtClean="0">
                <a:solidFill>
                  <a:srgbClr val="000000"/>
                </a:solidFill>
              </a:rPr>
              <a:pPr/>
              <a:t>7</a:t>
            </a:fld>
            <a:endParaRPr lang="en-US" dirty="0" smtClean="0">
              <a:solidFill>
                <a:srgbClr val="000000"/>
              </a:solidFill>
            </a:endParaRPr>
          </a:p>
        </p:txBody>
      </p:sp>
      <p:sp>
        <p:nvSpPr>
          <p:cNvPr id="5125" name="Header Placeholder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dirty="0" smtClean="0">
              <a:solidFill>
                <a:srgbClr val="000000"/>
              </a:solidFill>
              <a:latin typeface="Times New Roman" pitchFamily="-106" charset="0"/>
              <a:ea typeface="ＭＳ Ｐゴシック" pitchFamily="-106"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latin typeface="Times New Roman" pitchFamily="-106" charset="0"/>
            </a:endParaRPr>
          </a:p>
        </p:txBody>
      </p:sp>
      <p:sp>
        <p:nvSpPr>
          <p:cNvPr id="5124" name="Slide Number Placeholder 3"/>
          <p:cNvSpPr>
            <a:spLocks noGrp="1"/>
          </p:cNvSpPr>
          <p:nvPr>
            <p:ph type="sldNum" sz="quarter" idx="5"/>
          </p:nvPr>
        </p:nvSpPr>
        <p:spPr bwMode="auto">
          <a:noFill/>
          <a:ln>
            <a:miter lim="800000"/>
            <a:headEnd/>
            <a:tailEnd/>
          </a:ln>
        </p:spPr>
        <p:txBody>
          <a:bodyPr/>
          <a:lstStyle/>
          <a:p>
            <a:fld id="{47D10890-62FC-4A72-AC60-97757228D65B}" type="slidenum">
              <a:rPr lang="en-US" smtClean="0">
                <a:solidFill>
                  <a:srgbClr val="000000"/>
                </a:solidFill>
              </a:rPr>
              <a:pPr/>
              <a:t>8</a:t>
            </a:fld>
            <a:endParaRPr lang="en-US" dirty="0" smtClean="0">
              <a:solidFill>
                <a:srgbClr val="000000"/>
              </a:solidFill>
            </a:endParaRPr>
          </a:p>
        </p:txBody>
      </p:sp>
      <p:sp>
        <p:nvSpPr>
          <p:cNvPr id="5125" name="Header Placeholder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dirty="0" smtClean="0">
              <a:solidFill>
                <a:srgbClr val="000000"/>
              </a:solidFill>
              <a:latin typeface="Times New Roman" pitchFamily="-106" charset="0"/>
              <a:ea typeface="ＭＳ Ｐゴシック" pitchFamily="-106"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AutoShape 5"/>
          <p:cNvSpPr>
            <a:spLocks noChangeAspect="1" noChangeArrowheads="1" noTextEdit="1"/>
          </p:cNvSpPr>
          <p:nvPr/>
        </p:nvSpPr>
        <p:spPr bwMode="auto">
          <a:xfrm>
            <a:off x="0" y="3244851"/>
            <a:ext cx="9144000" cy="288925"/>
          </a:xfrm>
          <a:prstGeom prst="rect">
            <a:avLst/>
          </a:prstGeom>
          <a:noFill/>
          <a:ln w="9525">
            <a:noFill/>
            <a:miter lim="800000"/>
            <a:headEnd/>
            <a:tailEnd/>
          </a:ln>
        </p:spPr>
        <p:txBody>
          <a:bodyPr/>
          <a:lstStyle/>
          <a:p>
            <a:pPr>
              <a:defRPr/>
            </a:pPr>
            <a:endParaRPr lang="en-US">
              <a:latin typeface="Tahoma" pitchFamily="34" charset="0"/>
            </a:endParaRPr>
          </a:p>
        </p:txBody>
      </p:sp>
      <p:sp>
        <p:nvSpPr>
          <p:cNvPr id="328706" name="Rectangle 2"/>
          <p:cNvSpPr>
            <a:spLocks noGrp="1" noChangeArrowheads="1"/>
          </p:cNvSpPr>
          <p:nvPr>
            <p:ph type="ctrTitle" sz="quarter"/>
          </p:nvPr>
        </p:nvSpPr>
        <p:spPr>
          <a:xfrm>
            <a:off x="4089889" y="666750"/>
            <a:ext cx="4810857" cy="1874838"/>
          </a:xfrm>
        </p:spPr>
        <p:txBody>
          <a:bodyPr anchor="b"/>
          <a:lstStyle>
            <a:lvl1pPr>
              <a:defRPr sz="3200"/>
            </a:lvl1pPr>
          </a:lstStyle>
          <a:p>
            <a:r>
              <a:rPr lang="en-GB"/>
              <a:t>Click to edit Master title style</a:t>
            </a:r>
          </a:p>
        </p:txBody>
      </p:sp>
      <p:sp>
        <p:nvSpPr>
          <p:cNvPr id="328707" name="Rectangle 3"/>
          <p:cNvSpPr>
            <a:spLocks noGrp="1" noChangeArrowheads="1"/>
          </p:cNvSpPr>
          <p:nvPr>
            <p:ph type="subTitle" sz="quarter" idx="1"/>
          </p:nvPr>
        </p:nvSpPr>
        <p:spPr>
          <a:xfrm>
            <a:off x="4081097" y="2722564"/>
            <a:ext cx="4826977" cy="1093787"/>
          </a:xfrm>
        </p:spPr>
        <p:txBody>
          <a:bodyPr/>
          <a:lstStyle>
            <a:lvl1pPr marL="0" indent="0">
              <a:buNone/>
              <a:defRPr sz="1800">
                <a:solidFill>
                  <a:schemeClr val="bg1"/>
                </a:solidFill>
                <a:latin typeface="Century Gothic" pitchFamily="34" charset="0"/>
              </a:defRPr>
            </a:lvl1pPr>
          </a:lstStyle>
          <a:p>
            <a:r>
              <a:rPr lang="en-GB" dirty="0"/>
              <a:t>Click to edit Master subtitle style</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xfrm>
            <a:off x="7239000" y="6546850"/>
            <a:ext cx="1905000" cy="311150"/>
          </a:xfrm>
        </p:spPr>
        <p:txBody>
          <a:bodyPr/>
          <a:lstStyle>
            <a:lvl1pPr>
              <a:defRPr/>
            </a:lvl1pPr>
          </a:lstStyle>
          <a:p>
            <a:pPr>
              <a:defRPr/>
            </a:pPr>
            <a:fld id="{6BF8D2B0-EFB6-4DAA-9B0B-6F6B3A580823}" type="slidenum">
              <a:rPr lang="en-US"/>
              <a:pPr>
                <a:defRPr/>
              </a:pPr>
              <a:t>‹N°›</a:t>
            </a:fld>
            <a:endParaRPr lang="en-US"/>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9" name="Rectangle 8"/>
          <p:cNvSpPr/>
          <p:nvPr userDrawn="1"/>
        </p:nvSpPr>
        <p:spPr bwMode="auto">
          <a:xfrm>
            <a:off x="0" y="1347788"/>
            <a:ext cx="9144000" cy="5510212"/>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wrap="none" anchor="ctr"/>
          <a:lstStyle/>
          <a:p>
            <a:pPr algn="r" defTabSz="914400" eaLnBrk="0" hangingPunct="0">
              <a:defRPr/>
            </a:pPr>
            <a:endParaRPr lang="en-US" sz="1500" dirty="0">
              <a:solidFill>
                <a:srgbClr val="000000"/>
              </a:solidFill>
              <a:latin typeface="Tahoma" pitchFamily="34" charset="0"/>
              <a:ea typeface="ＭＳ Ｐゴシック" pitchFamily="-105" charset="-128"/>
              <a:cs typeface="ＭＳ Ｐゴシック" pitchFamily="-105" charset="-128"/>
            </a:endParaRPr>
          </a:p>
        </p:txBody>
      </p:sp>
      <p:sp>
        <p:nvSpPr>
          <p:cNvPr id="1027" name="Rectangle 2"/>
          <p:cNvSpPr>
            <a:spLocks noGrp="1" noChangeArrowheads="1"/>
          </p:cNvSpPr>
          <p:nvPr>
            <p:ph type="title"/>
          </p:nvPr>
        </p:nvSpPr>
        <p:spPr bwMode="auto">
          <a:xfrm>
            <a:off x="1671638" y="188913"/>
            <a:ext cx="7396162" cy="5016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8" name="Rectangle 58"/>
          <p:cNvSpPr>
            <a:spLocks noGrp="1" noChangeArrowheads="1"/>
          </p:cNvSpPr>
          <p:nvPr>
            <p:ph type="body" idx="1"/>
          </p:nvPr>
        </p:nvSpPr>
        <p:spPr bwMode="auto">
          <a:xfrm>
            <a:off x="296863" y="1457325"/>
            <a:ext cx="8445500" cy="4864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p:txBody>
      </p:sp>
      <p:sp>
        <p:nvSpPr>
          <p:cNvPr id="4" name="TextBox 3"/>
          <p:cNvSpPr txBox="1"/>
          <p:nvPr userDrawn="1"/>
        </p:nvSpPr>
        <p:spPr>
          <a:xfrm>
            <a:off x="19050" y="482815"/>
            <a:ext cx="1749197" cy="553998"/>
          </a:xfrm>
          <a:prstGeom prst="rect">
            <a:avLst/>
          </a:prstGeom>
          <a:noFill/>
        </p:spPr>
        <p:txBody>
          <a:bodyPr wrap="none">
            <a:spAutoFit/>
          </a:bodyPr>
          <a:lstStyle/>
          <a:p>
            <a:pPr defTabSz="914400" eaLnBrk="0" hangingPunct="0">
              <a:spcBef>
                <a:spcPts val="0"/>
              </a:spcBef>
              <a:defRPr/>
            </a:pPr>
            <a:r>
              <a:rPr lang="en-US" sz="1000" b="1" dirty="0" smtClean="0">
                <a:solidFill>
                  <a:srgbClr val="FFFFFF"/>
                </a:solidFill>
                <a:latin typeface="Arial Unicode MS" pitchFamily="-111" charset="0"/>
                <a:ea typeface="ＭＳ Ｐゴシック" pitchFamily="-105" charset="-128"/>
                <a:cs typeface="ＭＳ Ｐゴシック" pitchFamily="-105" charset="-128"/>
              </a:rPr>
              <a:t>SIT Tech.</a:t>
            </a:r>
            <a:r>
              <a:rPr lang="en-US" sz="1000" b="1" baseline="0" dirty="0" smtClean="0">
                <a:solidFill>
                  <a:srgbClr val="FFFFFF"/>
                </a:solidFill>
                <a:latin typeface="Arial Unicode MS" pitchFamily="-111" charset="0"/>
                <a:ea typeface="ＭＳ Ｐゴシック" pitchFamily="-105" charset="-128"/>
                <a:cs typeface="ＭＳ Ｐゴシック" pitchFamily="-105" charset="-128"/>
              </a:rPr>
              <a:t> Workshop 2014</a:t>
            </a:r>
            <a:endParaRPr lang="en-US" sz="1000" b="1" dirty="0">
              <a:solidFill>
                <a:srgbClr val="FFFFFF"/>
              </a:solidFill>
              <a:latin typeface="Arial Unicode MS" pitchFamily="-111" charset="0"/>
              <a:ea typeface="ＭＳ Ｐゴシック" pitchFamily="-105" charset="-128"/>
              <a:cs typeface="ＭＳ Ｐゴシック" pitchFamily="-105" charset="-128"/>
            </a:endParaRPr>
          </a:p>
          <a:p>
            <a:pPr defTabSz="914400" eaLnBrk="0" hangingPunct="0">
              <a:spcBef>
                <a:spcPts val="0"/>
              </a:spcBef>
              <a:defRPr/>
            </a:pPr>
            <a:r>
              <a:rPr lang="en-US" sz="1000" b="1" dirty="0" smtClean="0">
                <a:solidFill>
                  <a:srgbClr val="FFFFFF"/>
                </a:solidFill>
                <a:latin typeface="Arial Unicode MS" pitchFamily="-111" charset="0"/>
                <a:ea typeface="ＭＳ Ｐゴシック" pitchFamily="-105" charset="-128"/>
                <a:cs typeface="ＭＳ Ｐゴシック" pitchFamily="-105" charset="-128"/>
              </a:rPr>
              <a:t>CNES, Montpellier, France</a:t>
            </a:r>
            <a:r>
              <a:rPr lang="en-US" sz="1000" b="1" dirty="0">
                <a:solidFill>
                  <a:srgbClr val="FFFFFF"/>
                </a:solidFill>
                <a:latin typeface="Arial Unicode MS" pitchFamily="-111" charset="0"/>
                <a:ea typeface="ＭＳ Ｐゴシック" pitchFamily="-105" charset="-128"/>
                <a:cs typeface="ＭＳ Ｐゴシック" pitchFamily="-105" charset="-128"/>
              </a:rPr>
              <a:t/>
            </a:r>
            <a:br>
              <a:rPr lang="en-US" sz="1000" b="1" dirty="0">
                <a:solidFill>
                  <a:srgbClr val="FFFFFF"/>
                </a:solidFill>
                <a:latin typeface="Arial Unicode MS" pitchFamily="-111" charset="0"/>
                <a:ea typeface="ＭＳ Ｐゴシック" pitchFamily="-105" charset="-128"/>
                <a:cs typeface="ＭＳ Ｐゴシック" pitchFamily="-105" charset="-128"/>
              </a:rPr>
            </a:br>
            <a:r>
              <a:rPr lang="en-US" sz="1000" b="1" dirty="0" smtClean="0">
                <a:solidFill>
                  <a:srgbClr val="FFFFFF"/>
                </a:solidFill>
                <a:latin typeface="Arial Unicode MS" pitchFamily="-111" charset="0"/>
                <a:ea typeface="ＭＳ Ｐゴシック" pitchFamily="-105" charset="-128"/>
                <a:cs typeface="ＭＳ Ｐゴシック" pitchFamily="-105" charset="-128"/>
              </a:rPr>
              <a:t>17</a:t>
            </a:r>
            <a:r>
              <a:rPr lang="en-US" sz="1000" b="1" baseline="30000" dirty="0" smtClean="0">
                <a:solidFill>
                  <a:srgbClr val="FFFFFF"/>
                </a:solidFill>
                <a:latin typeface="Arial Unicode MS" pitchFamily="-111" charset="0"/>
                <a:ea typeface="ＭＳ Ｐゴシック" pitchFamily="-105" charset="-128"/>
                <a:cs typeface="ＭＳ Ｐゴシック" pitchFamily="-105" charset="-128"/>
              </a:rPr>
              <a:t>th</a:t>
            </a:r>
            <a:r>
              <a:rPr lang="en-US" sz="1000" b="1" dirty="0" smtClean="0">
                <a:solidFill>
                  <a:srgbClr val="FFFFFF"/>
                </a:solidFill>
                <a:latin typeface="Arial Unicode MS" pitchFamily="-111" charset="0"/>
                <a:ea typeface="ＭＳ Ｐゴシック" pitchFamily="-105" charset="-128"/>
                <a:cs typeface="ＭＳ Ｐゴシック" pitchFamily="-105" charset="-128"/>
              </a:rPr>
              <a:t>-18</a:t>
            </a:r>
            <a:r>
              <a:rPr lang="en-US" sz="1000" b="1" baseline="30000" dirty="0" smtClean="0">
                <a:solidFill>
                  <a:srgbClr val="FFFFFF"/>
                </a:solidFill>
                <a:latin typeface="Arial Unicode MS" pitchFamily="-111" charset="0"/>
                <a:ea typeface="ＭＳ Ｐゴシック" pitchFamily="-105" charset="-128"/>
                <a:cs typeface="ＭＳ Ｐゴシック" pitchFamily="-105" charset="-128"/>
              </a:rPr>
              <a:t>th</a:t>
            </a:r>
            <a:r>
              <a:rPr lang="en-US" sz="1000" b="1" dirty="0" smtClean="0">
                <a:solidFill>
                  <a:srgbClr val="FFFFFF"/>
                </a:solidFill>
                <a:latin typeface="Arial Unicode MS" pitchFamily="-111" charset="0"/>
                <a:ea typeface="ＭＳ Ｐゴシック" pitchFamily="-105" charset="-128"/>
                <a:cs typeface="ＭＳ Ｐゴシック" pitchFamily="-105" charset="-128"/>
              </a:rPr>
              <a:t> September</a:t>
            </a:r>
            <a:r>
              <a:rPr lang="en-US" sz="1000" b="1" baseline="0" dirty="0" smtClean="0">
                <a:solidFill>
                  <a:srgbClr val="FFFFFF"/>
                </a:solidFill>
                <a:latin typeface="Arial Unicode MS" pitchFamily="-111" charset="0"/>
                <a:ea typeface="ＭＳ Ｐゴシック" pitchFamily="-105" charset="-128"/>
                <a:cs typeface="ＭＳ Ｐゴシック" pitchFamily="-105" charset="-128"/>
              </a:rPr>
              <a:t> </a:t>
            </a:r>
            <a:r>
              <a:rPr lang="en-US" sz="1000" b="1" dirty="0" smtClean="0">
                <a:solidFill>
                  <a:srgbClr val="FFFFFF"/>
                </a:solidFill>
                <a:latin typeface="Arial Unicode MS" pitchFamily="-111" charset="0"/>
                <a:ea typeface="ＭＳ Ｐゴシック" pitchFamily="-105" charset="-128"/>
                <a:cs typeface="ＭＳ Ｐゴシック" pitchFamily="-105" charset="-128"/>
              </a:rPr>
              <a:t>2014</a:t>
            </a:r>
            <a:endParaRPr lang="en-US" sz="1000" b="1" dirty="0">
              <a:solidFill>
                <a:srgbClr val="FFFFFF"/>
              </a:solidFill>
              <a:latin typeface="Arial Unicode MS" pitchFamily="-111" charset="0"/>
              <a:ea typeface="ＭＳ Ｐゴシック" pitchFamily="-105" charset="-128"/>
              <a:cs typeface="ＭＳ Ｐゴシック" pitchFamily="-105" charset="-128"/>
            </a:endParaRPr>
          </a:p>
        </p:txBody>
      </p:sp>
      <p:sp>
        <p:nvSpPr>
          <p:cNvPr id="8" name="Rectangle 4"/>
          <p:cNvSpPr>
            <a:spLocks noGrp="1" noChangeArrowheads="1"/>
          </p:cNvSpPr>
          <p:nvPr>
            <p:ph type="sldNum" sz="quarter" idx="4"/>
          </p:nvPr>
        </p:nvSpPr>
        <p:spPr>
          <a:xfrm>
            <a:off x="7239000" y="6600825"/>
            <a:ext cx="1905000" cy="257175"/>
          </a:xfrm>
          <a:prstGeom prst="rect">
            <a:avLst/>
          </a:prstGeom>
        </p:spPr>
        <p:txBody>
          <a:bodyPr vert="horz" wrap="square" lIns="91440" tIns="45720" rIns="91440" bIns="45720" numCol="1" anchor="t" anchorCtr="0" compatLnSpc="1">
            <a:prstTxWarp prst="textNoShape">
              <a:avLst/>
            </a:prstTxWarp>
          </a:bodyPr>
          <a:lstStyle>
            <a:lvl1pPr algn="r" eaLnBrk="0" hangingPunct="0">
              <a:spcBef>
                <a:spcPct val="50000"/>
              </a:spcBef>
              <a:defRPr sz="1000">
                <a:solidFill>
                  <a:srgbClr val="002569"/>
                </a:solidFill>
                <a:latin typeface="Calibri" pitchFamily="-106" charset="0"/>
                <a:cs typeface="Calibri" pitchFamily="-106" charset="0"/>
              </a:defRPr>
            </a:lvl1pPr>
          </a:lstStyle>
          <a:p>
            <a:pPr>
              <a:defRPr/>
            </a:pPr>
            <a:fld id="{980EA4A0-E513-42EA-B292-B21C1B51B660}" type="slidenum">
              <a:rPr lang="en-US"/>
              <a:pPr>
                <a:defRPr/>
              </a:pPr>
              <a:t>‹N°›</a:t>
            </a:fld>
            <a:endParaRPr lang="en-US"/>
          </a:p>
        </p:txBody>
      </p:sp>
      <p:pic>
        <p:nvPicPr>
          <p:cNvPr id="5" name="Picture 4" descr="CEOS_logo_trans_SMALL.png"/>
          <p:cNvPicPr>
            <a:picLocks noChangeAspect="1"/>
          </p:cNvPicPr>
          <p:nvPr userDrawn="1"/>
        </p:nvPicPr>
        <p:blipFill>
          <a:blip r:embed="rId5">
            <a:extLst>
              <a:ext uri="{28A0092B-C50C-407E-A947-70E740481C1C}">
                <a14:useLocalDpi xmlns="" xmlns:a14="http://schemas.microsoft.com/office/drawing/2010/main" val="0"/>
              </a:ext>
            </a:extLst>
          </a:blip>
          <a:stretch>
            <a:fillRect/>
          </a:stretch>
        </p:blipFill>
        <p:spPr>
          <a:xfrm>
            <a:off x="75078" y="119764"/>
            <a:ext cx="915254" cy="363051"/>
          </a:xfrm>
          <a:prstGeom prst="rect">
            <a:avLst/>
          </a:prstGeom>
        </p:spPr>
      </p:pic>
    </p:spTree>
  </p:cSld>
  <p:clrMap bg1="lt1" tx1="dk1" bg2="lt2" tx2="dk2" accent1="accent1" accent2="accent2" accent3="accent3" accent4="accent4" accent5="accent5" accent6="accent6" hlink="hlink" folHlink="folHlink"/>
  <p:sldLayoutIdLst>
    <p:sldLayoutId id="2147483672" r:id="rId1"/>
    <p:sldLayoutId id="2147483671" r:id="rId2"/>
  </p:sldLayoutIdLst>
  <p:transition spd="slow"/>
  <p:txStyles>
    <p:titleStyle>
      <a:lvl1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p:titleStyle>
    <p:bodyStyle>
      <a:lvl1pPr marL="342900" indent="-342900" algn="l" rtl="0" eaLnBrk="0" fontAlgn="base" hangingPunct="0">
        <a:spcBef>
          <a:spcPct val="20000"/>
        </a:spcBef>
        <a:spcAft>
          <a:spcPct val="0"/>
        </a:spcAft>
        <a:buFont typeface="Arial" charset="0"/>
        <a:buChar char="•"/>
        <a:defRPr sz="2800" b="1">
          <a:solidFill>
            <a:schemeClr val="tx2"/>
          </a:solidFill>
          <a:latin typeface="Arial" charset="0"/>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400" b="1">
          <a:solidFill>
            <a:schemeClr val="tx2"/>
          </a:solidFill>
          <a:latin typeface="Arial" charset="0"/>
          <a:ea typeface="ＭＳ Ｐゴシック" charset="-128"/>
        </a:defRPr>
      </a:lvl2pPr>
      <a:lvl3pPr marL="1143000" indent="-228600" algn="l" rtl="0" eaLnBrk="0" fontAlgn="base" hangingPunct="0">
        <a:spcBef>
          <a:spcPct val="20000"/>
        </a:spcBef>
        <a:spcAft>
          <a:spcPct val="0"/>
        </a:spcAft>
        <a:buFont typeface="Courier New" pitchFamily="-106" charset="0"/>
        <a:buChar char="o"/>
        <a:defRPr sz="2400" b="1">
          <a:solidFill>
            <a:schemeClr val="tx2"/>
          </a:solidFill>
          <a:latin typeface="Arial" charset="0"/>
          <a:ea typeface="ＭＳ Ｐゴシック" charset="-128"/>
        </a:defRPr>
      </a:lvl3pPr>
      <a:lvl4pPr marL="1600200" indent="-228600" algn="l" rtl="0" eaLnBrk="0" fontAlgn="base" hangingPunct="0">
        <a:spcBef>
          <a:spcPct val="20000"/>
        </a:spcBef>
        <a:spcAft>
          <a:spcPct val="0"/>
        </a:spcAft>
        <a:buFont typeface="Wingdings" pitchFamily="-106" charset="2"/>
        <a:buChar char="§"/>
        <a:defRPr sz="2000" b="1">
          <a:solidFill>
            <a:schemeClr val="tx2"/>
          </a:solidFill>
          <a:latin typeface="Arial" charset="0"/>
          <a:ea typeface="ＭＳ Ｐゴシック" charset="-128"/>
        </a:defRPr>
      </a:lvl4pPr>
      <a:lvl5pPr marL="2057400" indent="-228600" algn="l" rtl="0" eaLnBrk="0" fontAlgn="base" hangingPunct="0">
        <a:spcBef>
          <a:spcPct val="20000"/>
        </a:spcBef>
        <a:spcAft>
          <a:spcPct val="0"/>
        </a:spcAft>
        <a:buFont typeface="Arial" charset="0"/>
        <a:buChar char="•"/>
        <a:defRPr sz="1800" b="1">
          <a:solidFill>
            <a:schemeClr val="tx2"/>
          </a:solidFill>
          <a:latin typeface="Arial" charset="0"/>
          <a:ea typeface="ＭＳ Ｐゴシック" charset="-128"/>
        </a:defRPr>
      </a:lvl5pPr>
      <a:lvl6pPr marL="2514600" indent="-228600" algn="l" rtl="0" eaLnBrk="0" fontAlgn="base" hangingPunct="0">
        <a:spcBef>
          <a:spcPct val="20000"/>
        </a:spcBef>
        <a:spcAft>
          <a:spcPct val="0"/>
        </a:spcAft>
        <a:defRPr sz="2400">
          <a:solidFill>
            <a:schemeClr val="tx2"/>
          </a:solidFill>
          <a:latin typeface="+mn-lt"/>
        </a:defRPr>
      </a:lvl6pPr>
      <a:lvl7pPr marL="2971800" indent="-228600" algn="l" rtl="0" eaLnBrk="0" fontAlgn="base" hangingPunct="0">
        <a:spcBef>
          <a:spcPct val="20000"/>
        </a:spcBef>
        <a:spcAft>
          <a:spcPct val="0"/>
        </a:spcAft>
        <a:defRPr sz="2400">
          <a:solidFill>
            <a:schemeClr val="tx2"/>
          </a:solidFill>
          <a:latin typeface="+mn-lt"/>
        </a:defRPr>
      </a:lvl7pPr>
      <a:lvl8pPr marL="3429000" indent="-228600" algn="l" rtl="0" eaLnBrk="0" fontAlgn="base" hangingPunct="0">
        <a:spcBef>
          <a:spcPct val="20000"/>
        </a:spcBef>
        <a:spcAft>
          <a:spcPct val="0"/>
        </a:spcAft>
        <a:defRPr sz="2400">
          <a:solidFill>
            <a:schemeClr val="tx2"/>
          </a:solidFill>
          <a:latin typeface="+mn-lt"/>
        </a:defRPr>
      </a:lvl8pPr>
      <a:lvl9pPr marL="3886200" indent="-228600" algn="l" rtl="0" eaLnBrk="0" fontAlgn="base" hangingPunct="0">
        <a:spcBef>
          <a:spcPct val="20000"/>
        </a:spcBef>
        <a:spcAft>
          <a:spcPct val="0"/>
        </a:spcAft>
        <a:defRPr sz="2400">
          <a:solidFill>
            <a:schemeClr val="tx2"/>
          </a:solidFill>
          <a:latin typeface="+mn-lt"/>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44"/>
          <p:cNvSpPr>
            <a:spLocks noGrp="1" noChangeArrowheads="1"/>
          </p:cNvSpPr>
          <p:nvPr>
            <p:ph type="ctrTitle"/>
          </p:nvPr>
        </p:nvSpPr>
        <p:spPr>
          <a:xfrm>
            <a:off x="3814057" y="0"/>
            <a:ext cx="5206574" cy="1672389"/>
          </a:xfrm>
        </p:spPr>
        <p:txBody>
          <a:bodyPr/>
          <a:lstStyle/>
          <a:p>
            <a:pPr algn="l"/>
            <a:r>
              <a:rPr lang="en-US" sz="2800" dirty="0" smtClean="0"/>
              <a:t>VC/WG Day</a:t>
            </a:r>
            <a:br>
              <a:rPr lang="en-US" sz="2800" dirty="0" smtClean="0"/>
            </a:br>
            <a:r>
              <a:rPr lang="en-US" sz="2800" dirty="0" smtClean="0"/>
              <a:t>Expected Outcomes and Introduction of Agenda</a:t>
            </a:r>
            <a:endParaRPr lang="en-US" sz="2800" dirty="0" smtClean="0">
              <a:solidFill>
                <a:srgbClr val="FFFF00"/>
              </a:solidFill>
            </a:endParaRPr>
          </a:p>
        </p:txBody>
      </p:sp>
      <p:sp>
        <p:nvSpPr>
          <p:cNvPr id="2" name="Subtitle 1"/>
          <p:cNvSpPr>
            <a:spLocks noGrp="1"/>
          </p:cNvSpPr>
          <p:nvPr>
            <p:ph type="subTitle" sz="quarter" idx="1"/>
          </p:nvPr>
        </p:nvSpPr>
        <p:spPr>
          <a:xfrm>
            <a:off x="3814057" y="2011944"/>
            <a:ext cx="4826977" cy="1564105"/>
          </a:xfrm>
        </p:spPr>
        <p:txBody>
          <a:bodyPr/>
          <a:lstStyle/>
          <a:p>
            <a:r>
              <a:rPr lang="en-US" b="0" dirty="0" smtClean="0"/>
              <a:t>Jean-Louis Fellous</a:t>
            </a:r>
            <a:br>
              <a:rPr lang="en-US" b="0" dirty="0" smtClean="0"/>
            </a:br>
            <a:r>
              <a:rPr lang="en-US" b="0" dirty="0" smtClean="0"/>
              <a:t>SIT Chair Team</a:t>
            </a:r>
          </a:p>
          <a:p>
            <a:r>
              <a:rPr lang="en-US" b="0" dirty="0" smtClean="0"/>
              <a:t>CEOS SIT Technical Workshop</a:t>
            </a:r>
          </a:p>
          <a:p>
            <a:r>
              <a:rPr lang="en-US" b="0" dirty="0" smtClean="0"/>
              <a:t>CNES</a:t>
            </a:r>
            <a:r>
              <a:rPr lang="en-US" b="0" dirty="0"/>
              <a:t>, </a:t>
            </a:r>
            <a:r>
              <a:rPr lang="en-US" b="0" dirty="0" smtClean="0"/>
              <a:t>Montpellier, France</a:t>
            </a:r>
            <a:br>
              <a:rPr lang="en-US" b="0" dirty="0" smtClean="0"/>
            </a:br>
            <a:r>
              <a:rPr lang="en-US" b="0" dirty="0" smtClean="0"/>
              <a:t>16</a:t>
            </a:r>
            <a:r>
              <a:rPr lang="en-US" b="0" baseline="30000" dirty="0" smtClean="0"/>
              <a:t>th</a:t>
            </a:r>
            <a:r>
              <a:rPr lang="en-US" b="0" dirty="0" smtClean="0"/>
              <a:t> September 2014</a:t>
            </a:r>
            <a:endParaRPr lang="en-US" b="0"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p:txBody>
          <a:bodyPr/>
          <a:lstStyle/>
          <a:p>
            <a:fld id="{685D9731-F711-4403-8BC4-60A829C86C9C}" type="slidenum">
              <a:rPr lang="en-US" smtClean="0"/>
              <a:pPr/>
              <a:t>2</a:t>
            </a:fld>
            <a:endParaRPr lang="en-US" dirty="0" smtClean="0"/>
          </a:p>
        </p:txBody>
      </p:sp>
      <p:sp>
        <p:nvSpPr>
          <p:cNvPr id="6" name="Title 1"/>
          <p:cNvSpPr txBox="1">
            <a:spLocks/>
          </p:cNvSpPr>
          <p:nvPr/>
        </p:nvSpPr>
        <p:spPr bwMode="auto">
          <a:xfrm>
            <a:off x="1550457" y="109710"/>
            <a:ext cx="7244293"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lang="en-US" sz="3200" b="1" kern="0" noProof="0" dirty="0" smtClean="0">
                <a:solidFill>
                  <a:schemeClr val="bg1"/>
                </a:solidFill>
                <a:latin typeface="Tahoma" pitchFamily="-106" charset="0"/>
                <a:cs typeface="Tahoma" pitchFamily="-106" charset="0"/>
              </a:rPr>
              <a:t>Background</a:t>
            </a:r>
            <a:endParaRPr kumimoji="0" lang="en-US" sz="3200" b="1" i="0" u="none" strike="noStrike" kern="0" cap="none" spc="0" normalizeH="0" baseline="0" noProof="0" dirty="0" smtClean="0">
              <a:ln>
                <a:noFill/>
              </a:ln>
              <a:solidFill>
                <a:schemeClr val="bg1"/>
              </a:solidFill>
              <a:effectLst/>
              <a:uLnTx/>
              <a:uFillTx/>
              <a:latin typeface="Tahoma" pitchFamily="-106" charset="0"/>
              <a:ea typeface="ＭＳ Ｐゴシック" pitchFamily="-106" charset="-128"/>
              <a:cs typeface="Tahoma" pitchFamily="-106" charset="0"/>
            </a:endParaRPr>
          </a:p>
        </p:txBody>
      </p:sp>
      <p:sp>
        <p:nvSpPr>
          <p:cNvPr id="7" name="TextBox 6"/>
          <p:cNvSpPr txBox="1"/>
          <p:nvPr/>
        </p:nvSpPr>
        <p:spPr>
          <a:xfrm>
            <a:off x="208167" y="1499718"/>
            <a:ext cx="8710648" cy="4708981"/>
          </a:xfrm>
          <a:prstGeom prst="rect">
            <a:avLst/>
          </a:prstGeom>
          <a:noFill/>
        </p:spPr>
        <p:txBody>
          <a:bodyPr wrap="square" rtlCol="0">
            <a:spAutoFit/>
          </a:bodyPr>
          <a:lstStyle/>
          <a:p>
            <a:pPr lvl="0"/>
            <a:r>
              <a:rPr lang="en-US" sz="2000" b="1" dirty="0" smtClean="0"/>
              <a:t>Why a VC/WG Day?</a:t>
            </a:r>
          </a:p>
          <a:p>
            <a:pPr marL="342900" lvl="0" indent="-342900">
              <a:buFont typeface="Arial"/>
              <a:buChar char="•"/>
            </a:pPr>
            <a:endParaRPr lang="en-US" sz="2000" dirty="0" smtClean="0"/>
          </a:p>
          <a:p>
            <a:pPr marL="342900" lvl="0" indent="-342900">
              <a:buFont typeface="Arial"/>
              <a:buChar char="•"/>
            </a:pPr>
            <a:r>
              <a:rPr lang="en-US" sz="2000" dirty="0" smtClean="0"/>
              <a:t>A request was put forward during SIT Chair Tag up </a:t>
            </a:r>
            <a:r>
              <a:rPr lang="en-US" sz="2000" dirty="0" err="1" smtClean="0"/>
              <a:t>Telecons</a:t>
            </a:r>
            <a:r>
              <a:rPr lang="en-US" sz="2000" dirty="0" smtClean="0"/>
              <a:t> with VCs and WGs held in January-February to hold a dedicated Virtual Constellations Day back-to-back the SIT Technical Workshop</a:t>
            </a:r>
          </a:p>
          <a:p>
            <a:pPr marL="342900" lvl="0" indent="-342900">
              <a:buFont typeface="Arial"/>
              <a:buChar char="•"/>
            </a:pPr>
            <a:endParaRPr lang="en-US" sz="2000" dirty="0" smtClean="0"/>
          </a:p>
          <a:p>
            <a:pPr marL="342900" lvl="0" indent="-342900">
              <a:buFont typeface="Arial"/>
              <a:buChar char="•"/>
            </a:pPr>
            <a:r>
              <a:rPr lang="en-US" sz="2000" dirty="0" smtClean="0"/>
              <a:t>Preliminary discussions about the possible content of this VC Day led immediately to identify the need to involve the Working Groups at all levels in its planning and organization</a:t>
            </a:r>
          </a:p>
          <a:p>
            <a:endParaRPr lang="en-US" sz="2000" dirty="0"/>
          </a:p>
          <a:p>
            <a:pPr marL="342900" indent="-342900">
              <a:buFont typeface="Arial"/>
              <a:buChar char="•"/>
            </a:pPr>
            <a:r>
              <a:rPr lang="en-US" sz="2000" dirty="0" smtClean="0"/>
              <a:t>Further discussions took place during the second series of SIT Chair Tag up </a:t>
            </a:r>
            <a:r>
              <a:rPr lang="en-US" sz="2000" dirty="0" err="1" smtClean="0"/>
              <a:t>Telecons</a:t>
            </a:r>
            <a:r>
              <a:rPr lang="en-US" sz="2000" dirty="0" smtClean="0"/>
              <a:t> with VCs and WGs in June-July</a:t>
            </a:r>
          </a:p>
          <a:p>
            <a:pPr marL="342900" indent="-342900">
              <a:buFont typeface="Arial"/>
              <a:buChar char="•"/>
            </a:pPr>
            <a:endParaRPr lang="en-US" sz="2000" dirty="0" smtClean="0"/>
          </a:p>
          <a:p>
            <a:pPr marL="342900" indent="-342900">
              <a:buFont typeface="Arial"/>
              <a:buChar char="•"/>
            </a:pPr>
            <a:r>
              <a:rPr lang="en-US" sz="2000" dirty="0" smtClean="0"/>
              <a:t>These discussions confirmed the interest to hold this special event and agreed on the format and topics for the VC/WG Day</a:t>
            </a:r>
          </a:p>
        </p:txBody>
      </p:sp>
    </p:spTree>
    <p:extLst>
      <p:ext uri="{BB962C8B-B14F-4D97-AF65-F5344CB8AC3E}">
        <p14:creationId xmlns="" xmlns:p14="http://schemas.microsoft.com/office/powerpoint/2010/main" val="2866480304"/>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p:txBody>
          <a:bodyPr/>
          <a:lstStyle/>
          <a:p>
            <a:fld id="{685D9731-F711-4403-8BC4-60A829C86C9C}" type="slidenum">
              <a:rPr lang="en-US" smtClean="0"/>
              <a:pPr/>
              <a:t>3</a:t>
            </a:fld>
            <a:endParaRPr lang="en-US" dirty="0" smtClean="0"/>
          </a:p>
        </p:txBody>
      </p:sp>
      <p:sp>
        <p:nvSpPr>
          <p:cNvPr id="6" name="Title 1"/>
          <p:cNvSpPr txBox="1">
            <a:spLocks/>
          </p:cNvSpPr>
          <p:nvPr/>
        </p:nvSpPr>
        <p:spPr bwMode="auto">
          <a:xfrm>
            <a:off x="1550457" y="109710"/>
            <a:ext cx="7244293"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lang="en-US" sz="3200" b="1" kern="0" dirty="0" smtClean="0">
                <a:solidFill>
                  <a:schemeClr val="bg1"/>
                </a:solidFill>
                <a:latin typeface="Tahoma" pitchFamily="-106" charset="0"/>
                <a:cs typeface="Tahoma" pitchFamily="-106" charset="0"/>
              </a:rPr>
              <a:t>Concept</a:t>
            </a:r>
            <a:endParaRPr kumimoji="0" lang="en-US" sz="3200" b="1" i="0" u="none" strike="noStrike" kern="0" cap="none" spc="0" normalizeH="0" baseline="0" noProof="0" dirty="0" smtClean="0">
              <a:ln>
                <a:noFill/>
              </a:ln>
              <a:solidFill>
                <a:schemeClr val="bg1"/>
              </a:solidFill>
              <a:effectLst/>
              <a:uLnTx/>
              <a:uFillTx/>
              <a:latin typeface="Tahoma" pitchFamily="-106" charset="0"/>
              <a:ea typeface="ＭＳ Ｐゴシック" pitchFamily="-106" charset="-128"/>
              <a:cs typeface="Tahoma" pitchFamily="-106" charset="0"/>
            </a:endParaRPr>
          </a:p>
        </p:txBody>
      </p:sp>
      <p:sp>
        <p:nvSpPr>
          <p:cNvPr id="7" name="TextBox 6"/>
          <p:cNvSpPr txBox="1"/>
          <p:nvPr/>
        </p:nvSpPr>
        <p:spPr>
          <a:xfrm>
            <a:off x="208167" y="1499718"/>
            <a:ext cx="8710648" cy="5016758"/>
          </a:xfrm>
          <a:prstGeom prst="rect">
            <a:avLst/>
          </a:prstGeom>
          <a:noFill/>
        </p:spPr>
        <p:txBody>
          <a:bodyPr wrap="square" rtlCol="0">
            <a:spAutoFit/>
          </a:bodyPr>
          <a:lstStyle/>
          <a:p>
            <a:pPr marL="342900" lvl="0" indent="-342900"/>
            <a:r>
              <a:rPr lang="en-US" sz="2000" b="1" dirty="0" smtClean="0"/>
              <a:t>The VC/WG Day – What it is not</a:t>
            </a:r>
          </a:p>
          <a:p>
            <a:pPr marL="342900" indent="-342900">
              <a:buFont typeface="Arial"/>
              <a:buChar char="•"/>
            </a:pPr>
            <a:endParaRPr lang="en-US" sz="2000" dirty="0" smtClean="0"/>
          </a:p>
          <a:p>
            <a:pPr marL="342900" indent="-342900">
              <a:buFont typeface="Arial"/>
              <a:buChar char="•"/>
            </a:pPr>
            <a:r>
              <a:rPr lang="en-US" sz="2000" dirty="0" smtClean="0"/>
              <a:t>A series of 10 lengthy, consecutive presentations on the status, plans and issues of each group and subgroups</a:t>
            </a:r>
          </a:p>
          <a:p>
            <a:pPr marL="342900" indent="-342900">
              <a:buFont typeface="Arial"/>
              <a:buChar char="•"/>
            </a:pPr>
            <a:endParaRPr lang="en-US" sz="2000" dirty="0" smtClean="0"/>
          </a:p>
          <a:p>
            <a:pPr marL="342900" indent="-342900">
              <a:buFont typeface="Arial"/>
              <a:buChar char="•"/>
            </a:pPr>
            <a:r>
              <a:rPr lang="en-US" sz="2000" dirty="0" smtClean="0"/>
              <a:t>A closed talking shop without significant outcome or interaction with the “CEOS upper management”</a:t>
            </a:r>
          </a:p>
          <a:p>
            <a:pPr marL="342900" indent="-342900">
              <a:buFont typeface="Arial"/>
              <a:buChar char="•"/>
            </a:pPr>
            <a:endParaRPr lang="en-US" sz="2000" dirty="0" smtClean="0"/>
          </a:p>
          <a:p>
            <a:pPr lvl="0"/>
            <a:r>
              <a:rPr lang="en-US" sz="2000" b="1" dirty="0" smtClean="0"/>
              <a:t>The VC/WG Day – What it is intended to be</a:t>
            </a:r>
          </a:p>
          <a:p>
            <a:pPr marL="342900" lvl="0" indent="-342900">
              <a:buFont typeface="Arial"/>
              <a:buChar char="•"/>
            </a:pPr>
            <a:endParaRPr lang="en-US" sz="2000" dirty="0" smtClean="0"/>
          </a:p>
          <a:p>
            <a:pPr marL="342900" lvl="0" indent="-342900">
              <a:buFont typeface="Arial"/>
              <a:buChar char="•"/>
            </a:pPr>
            <a:r>
              <a:rPr lang="en-US" sz="2000" dirty="0" smtClean="0"/>
              <a:t>An opportunity for VCs and WGs leads to discuss common issues and to exchange on the support they need and on the support they can offer</a:t>
            </a:r>
          </a:p>
          <a:p>
            <a:pPr marL="342900" lvl="0" indent="-342900">
              <a:buFont typeface="Arial"/>
              <a:buChar char="•"/>
            </a:pPr>
            <a:endParaRPr lang="en-US" sz="2000" dirty="0" smtClean="0"/>
          </a:p>
          <a:p>
            <a:pPr marL="342900" lvl="0" indent="-342900">
              <a:buFont typeface="Arial"/>
              <a:buChar char="•"/>
            </a:pPr>
            <a:r>
              <a:rPr lang="en-US" sz="2000" dirty="0" smtClean="0"/>
              <a:t>An opportunity to highlight the remarkable achievements of the VCs and WGs and the potential improvements that can result from enhanced interaction between CEOS various groups</a:t>
            </a:r>
          </a:p>
        </p:txBody>
      </p:sp>
    </p:spTree>
    <p:extLst>
      <p:ext uri="{BB962C8B-B14F-4D97-AF65-F5344CB8AC3E}">
        <p14:creationId xmlns="" xmlns:p14="http://schemas.microsoft.com/office/powerpoint/2010/main" val="2866480304"/>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p:txBody>
          <a:bodyPr/>
          <a:lstStyle/>
          <a:p>
            <a:fld id="{685D9731-F711-4403-8BC4-60A829C86C9C}" type="slidenum">
              <a:rPr lang="en-US" smtClean="0"/>
              <a:pPr/>
              <a:t>4</a:t>
            </a:fld>
            <a:endParaRPr lang="en-US" dirty="0" smtClean="0"/>
          </a:p>
        </p:txBody>
      </p:sp>
      <p:sp>
        <p:nvSpPr>
          <p:cNvPr id="6" name="Title 1"/>
          <p:cNvSpPr txBox="1">
            <a:spLocks/>
          </p:cNvSpPr>
          <p:nvPr/>
        </p:nvSpPr>
        <p:spPr bwMode="auto">
          <a:xfrm>
            <a:off x="1550457" y="109710"/>
            <a:ext cx="7244293"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lang="en-US" sz="3200" b="1" kern="0" noProof="0" dirty="0" smtClean="0">
                <a:solidFill>
                  <a:schemeClr val="bg1"/>
                </a:solidFill>
                <a:latin typeface="Tahoma" pitchFamily="-106" charset="0"/>
                <a:cs typeface="Tahoma" pitchFamily="-106" charset="0"/>
              </a:rPr>
              <a:t>Discussion Topics</a:t>
            </a:r>
            <a:endParaRPr kumimoji="0" lang="en-US" sz="3200" b="1" i="0" u="none" strike="noStrike" kern="0" cap="none" spc="0" normalizeH="0" baseline="0" noProof="0" dirty="0" smtClean="0">
              <a:ln>
                <a:noFill/>
              </a:ln>
              <a:solidFill>
                <a:schemeClr val="bg1"/>
              </a:solidFill>
              <a:effectLst/>
              <a:uLnTx/>
              <a:uFillTx/>
              <a:latin typeface="Tahoma" pitchFamily="-106" charset="0"/>
              <a:ea typeface="ＭＳ Ｐゴシック" pitchFamily="-106" charset="-128"/>
              <a:cs typeface="Tahoma" pitchFamily="-106" charset="0"/>
            </a:endParaRPr>
          </a:p>
        </p:txBody>
      </p:sp>
      <p:sp>
        <p:nvSpPr>
          <p:cNvPr id="7" name="TextBox 6"/>
          <p:cNvSpPr txBox="1"/>
          <p:nvPr/>
        </p:nvSpPr>
        <p:spPr>
          <a:xfrm>
            <a:off x="208167" y="1499718"/>
            <a:ext cx="8710648" cy="5016758"/>
          </a:xfrm>
          <a:prstGeom prst="rect">
            <a:avLst/>
          </a:prstGeom>
          <a:noFill/>
        </p:spPr>
        <p:txBody>
          <a:bodyPr wrap="square" rtlCol="0">
            <a:spAutoFit/>
          </a:bodyPr>
          <a:lstStyle/>
          <a:p>
            <a:pPr marL="342900" indent="-342900">
              <a:buFont typeface="Arial"/>
              <a:buChar char="•"/>
            </a:pPr>
            <a:r>
              <a:rPr lang="en-US" sz="2000" b="1" dirty="0" smtClean="0"/>
              <a:t>Topic #1</a:t>
            </a:r>
            <a:r>
              <a:rPr lang="en-US" sz="2000" dirty="0" smtClean="0"/>
              <a:t> – CEOS-SIT-VC-WG interactions in terms of support needed and/or offered; CEOS promotion of VC/WG achievements</a:t>
            </a:r>
            <a:endParaRPr lang="fr-FR" sz="2000" dirty="0" smtClean="0"/>
          </a:p>
          <a:p>
            <a:pPr marL="800100" lvl="1" indent="-342900">
              <a:buFont typeface="Arial"/>
              <a:buChar char="•"/>
            </a:pPr>
            <a:r>
              <a:rPr lang="en-GB" sz="2000" i="1" dirty="0" smtClean="0"/>
              <a:t>Each VC will introduce itself in </a:t>
            </a:r>
            <a:r>
              <a:rPr lang="en-GB" sz="2000" b="1" i="1" dirty="0" smtClean="0"/>
              <a:t>2 minutes with two slides</a:t>
            </a:r>
            <a:r>
              <a:rPr lang="en-GB" sz="2000" i="1" dirty="0" smtClean="0"/>
              <a:t>.</a:t>
            </a:r>
          </a:p>
          <a:p>
            <a:pPr marL="800100" lvl="1" indent="-342900">
              <a:buFont typeface="Arial"/>
              <a:buChar char="•"/>
            </a:pPr>
            <a:r>
              <a:rPr lang="en-GB" sz="2000" i="1" dirty="0" smtClean="0"/>
              <a:t>This topic will provide an opportunity to hold a discussion focused on the WG &amp; VC Process Papers </a:t>
            </a:r>
            <a:r>
              <a:rPr lang="en-US" sz="2000" i="1" dirty="0" smtClean="0"/>
              <a:t>and what is expected of the WGs and VCs with the new 3-year CEOS Work Plan. </a:t>
            </a:r>
            <a:r>
              <a:rPr lang="en-GB" sz="2000" i="1" dirty="0" smtClean="0"/>
              <a:t>It will also give a chance </a:t>
            </a:r>
            <a:r>
              <a:rPr lang="en-US" sz="2000" i="1" dirty="0" smtClean="0"/>
              <a:t>to review progress towards the 2015 GEOSS deliverables harvested from the updated VC and WG Terms of Reference last year.</a:t>
            </a:r>
            <a:endParaRPr lang="en-US" sz="4800" dirty="0" smtClean="0"/>
          </a:p>
          <a:p>
            <a:pPr marL="342900" indent="-342900">
              <a:buFont typeface="Arial"/>
              <a:buChar char="•"/>
            </a:pPr>
            <a:endParaRPr lang="en-US" sz="2000" b="1" dirty="0" smtClean="0"/>
          </a:p>
          <a:p>
            <a:pPr marL="342900" indent="-342900">
              <a:buFont typeface="Arial"/>
              <a:buChar char="•"/>
            </a:pPr>
            <a:r>
              <a:rPr lang="en-US" sz="2000" b="1" dirty="0" smtClean="0"/>
              <a:t>Topic #2</a:t>
            </a:r>
            <a:r>
              <a:rPr lang="en-US" sz="2000" dirty="0" smtClean="0"/>
              <a:t> – Training Activities</a:t>
            </a:r>
          </a:p>
          <a:p>
            <a:pPr marL="800100" lvl="1" indent="-342900">
              <a:buFont typeface="Arial"/>
              <a:buChar char="•"/>
            </a:pPr>
            <a:r>
              <a:rPr lang="en-US" sz="2000" i="1" dirty="0" smtClean="0"/>
              <a:t>The discussion is expected to build on past examples of training activities settled out by a Virtual Constellation. Opportunities for “thematic” training workshops making use of inputs from several VCs will be considered. Interaction between VCs and </a:t>
            </a:r>
            <a:r>
              <a:rPr lang="en-US" sz="2000" i="1" dirty="0" err="1" smtClean="0"/>
              <a:t>WGCapD</a:t>
            </a:r>
            <a:r>
              <a:rPr lang="en-US" sz="2000" i="1" dirty="0" smtClean="0"/>
              <a:t> at all stages of the organization of training and capacity building activities will be examined.</a:t>
            </a:r>
          </a:p>
        </p:txBody>
      </p:sp>
    </p:spTree>
    <p:extLst>
      <p:ext uri="{BB962C8B-B14F-4D97-AF65-F5344CB8AC3E}">
        <p14:creationId xmlns="" xmlns:p14="http://schemas.microsoft.com/office/powerpoint/2010/main" val="2866480304"/>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p:txBody>
          <a:bodyPr/>
          <a:lstStyle/>
          <a:p>
            <a:fld id="{685D9731-F711-4403-8BC4-60A829C86C9C}" type="slidenum">
              <a:rPr lang="en-US" smtClean="0"/>
              <a:pPr/>
              <a:t>5</a:t>
            </a:fld>
            <a:endParaRPr lang="en-US" dirty="0" smtClean="0"/>
          </a:p>
        </p:txBody>
      </p:sp>
      <p:sp>
        <p:nvSpPr>
          <p:cNvPr id="6" name="Title 1"/>
          <p:cNvSpPr txBox="1">
            <a:spLocks/>
          </p:cNvSpPr>
          <p:nvPr/>
        </p:nvSpPr>
        <p:spPr bwMode="auto">
          <a:xfrm>
            <a:off x="1550457" y="109710"/>
            <a:ext cx="7244293"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lang="en-US" sz="3200" b="1" kern="0" noProof="0" dirty="0" smtClean="0">
                <a:solidFill>
                  <a:schemeClr val="bg1"/>
                </a:solidFill>
                <a:latin typeface="Tahoma" pitchFamily="-106" charset="0"/>
                <a:cs typeface="Tahoma" pitchFamily="-106" charset="0"/>
              </a:rPr>
              <a:t>Discussion Topics (cont’d)</a:t>
            </a:r>
            <a:endParaRPr kumimoji="0" lang="en-US" sz="3200" b="1" i="0" u="none" strike="noStrike" kern="0" cap="none" spc="0" normalizeH="0" baseline="0" noProof="0" dirty="0" smtClean="0">
              <a:ln>
                <a:noFill/>
              </a:ln>
              <a:solidFill>
                <a:schemeClr val="bg1"/>
              </a:solidFill>
              <a:effectLst/>
              <a:uLnTx/>
              <a:uFillTx/>
              <a:latin typeface="Tahoma" pitchFamily="-106" charset="0"/>
              <a:ea typeface="ＭＳ Ｐゴシック" pitchFamily="-106" charset="-128"/>
              <a:cs typeface="Tahoma" pitchFamily="-106" charset="0"/>
            </a:endParaRPr>
          </a:p>
        </p:txBody>
      </p:sp>
      <p:sp>
        <p:nvSpPr>
          <p:cNvPr id="7" name="TextBox 6"/>
          <p:cNvSpPr txBox="1"/>
          <p:nvPr/>
        </p:nvSpPr>
        <p:spPr>
          <a:xfrm>
            <a:off x="208167" y="1499718"/>
            <a:ext cx="8710648" cy="5324535"/>
          </a:xfrm>
          <a:prstGeom prst="rect">
            <a:avLst/>
          </a:prstGeom>
          <a:noFill/>
        </p:spPr>
        <p:txBody>
          <a:bodyPr wrap="square" rtlCol="0">
            <a:spAutoFit/>
          </a:bodyPr>
          <a:lstStyle/>
          <a:p>
            <a:pPr marL="342900" indent="-342900">
              <a:buFont typeface="Arial"/>
              <a:buChar char="•"/>
            </a:pPr>
            <a:r>
              <a:rPr lang="en-US" sz="2000" b="1" dirty="0" smtClean="0"/>
              <a:t>Topic #3</a:t>
            </a:r>
            <a:r>
              <a:rPr lang="en-US" sz="2000" dirty="0" smtClean="0"/>
              <a:t> – ECV Products, Reporting to SBSTA</a:t>
            </a:r>
            <a:endParaRPr lang="fr-FR" sz="2000" dirty="0" smtClean="0"/>
          </a:p>
          <a:p>
            <a:pPr marL="800100" lvl="1" indent="-342900">
              <a:buFont typeface="Arial"/>
              <a:buChar char="•"/>
            </a:pPr>
            <a:r>
              <a:rPr lang="en-US" sz="2000" i="1" dirty="0" smtClean="0"/>
              <a:t>Options will be discussed re: the respective roles and expected support between the joint CGMS-CEOS </a:t>
            </a:r>
            <a:r>
              <a:rPr lang="en-US" sz="2000" i="1" dirty="0" err="1" smtClean="0"/>
              <a:t>WGClimate</a:t>
            </a:r>
            <a:r>
              <a:rPr lang="en-US" sz="2000" i="1" dirty="0" smtClean="0"/>
              <a:t> and the VCs.</a:t>
            </a:r>
            <a:endParaRPr lang="en-US" sz="2000" b="1" dirty="0" smtClean="0"/>
          </a:p>
          <a:p>
            <a:pPr marL="342900" indent="-342900">
              <a:buFont typeface="Arial"/>
              <a:buChar char="•"/>
            </a:pPr>
            <a:endParaRPr lang="en-US" sz="2000" b="1" dirty="0" smtClean="0"/>
          </a:p>
          <a:p>
            <a:pPr marL="342900" indent="-342900">
              <a:buFont typeface="Arial"/>
              <a:buChar char="•"/>
            </a:pPr>
            <a:r>
              <a:rPr lang="en-US" sz="2000" b="1" dirty="0" smtClean="0"/>
              <a:t>Topic #4</a:t>
            </a:r>
            <a:r>
              <a:rPr lang="en-US" sz="2000" dirty="0" smtClean="0"/>
              <a:t> – Data management and data access</a:t>
            </a:r>
          </a:p>
          <a:p>
            <a:pPr marL="800100" lvl="1" indent="-342900">
              <a:buFont typeface="Arial"/>
              <a:buChar char="•"/>
            </a:pPr>
            <a:r>
              <a:rPr lang="en-US" sz="2000" i="1" dirty="0" smtClean="0"/>
              <a:t>Among others, this topic will provide an opportunity for discussing:</a:t>
            </a:r>
          </a:p>
          <a:p>
            <a:pPr marL="1257300" lvl="2" indent="-342900">
              <a:buFont typeface="Arial"/>
              <a:buChar char="•"/>
            </a:pPr>
            <a:r>
              <a:rPr lang="en-US" sz="2000" i="1" u="sng" dirty="0" smtClean="0"/>
              <a:t>Overall data coordination</a:t>
            </a:r>
            <a:r>
              <a:rPr lang="en-US" sz="2000" i="1" dirty="0" smtClean="0"/>
              <a:t>: how to reduce potential conflicts related to the data provision to a growing number of CEOS-supported projects? How to increase the synergy between projects – same data sets to cover several projects?</a:t>
            </a:r>
          </a:p>
          <a:p>
            <a:pPr marL="1257300" lvl="2" indent="-342900">
              <a:buFont typeface="Arial"/>
              <a:buChar char="•"/>
            </a:pPr>
            <a:r>
              <a:rPr lang="en-US" sz="2000" i="1" u="sng" dirty="0" smtClean="0"/>
              <a:t>Data access conditions</a:t>
            </a:r>
            <a:r>
              <a:rPr lang="en-US" sz="2000" i="1" dirty="0" smtClean="0"/>
              <a:t>: data access is not only a technical problem, all projects are facing difficulties linked to the data policies and data costs... In particular, it would be worth for CEOS to investigate the potential support from financial donors (e.g. World Bank, Asian Development Bank, etc.) and the political support from major stakeholders (e.g. UN Agencies, ...) at CEOS level instead of Project level.</a:t>
            </a:r>
          </a:p>
        </p:txBody>
      </p:sp>
    </p:spTree>
    <p:extLst>
      <p:ext uri="{BB962C8B-B14F-4D97-AF65-F5344CB8AC3E}">
        <p14:creationId xmlns="" xmlns:p14="http://schemas.microsoft.com/office/powerpoint/2010/main" val="2866480304"/>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p:txBody>
          <a:bodyPr/>
          <a:lstStyle/>
          <a:p>
            <a:fld id="{685D9731-F711-4403-8BC4-60A829C86C9C}" type="slidenum">
              <a:rPr lang="en-US" smtClean="0"/>
              <a:pPr/>
              <a:t>6</a:t>
            </a:fld>
            <a:endParaRPr lang="en-US" dirty="0" smtClean="0"/>
          </a:p>
        </p:txBody>
      </p:sp>
      <p:sp>
        <p:nvSpPr>
          <p:cNvPr id="6" name="Title 1"/>
          <p:cNvSpPr txBox="1">
            <a:spLocks/>
          </p:cNvSpPr>
          <p:nvPr/>
        </p:nvSpPr>
        <p:spPr bwMode="auto">
          <a:xfrm>
            <a:off x="1550457" y="109710"/>
            <a:ext cx="7244293"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lang="en-US" sz="3200" b="1" kern="0" noProof="0" dirty="0" smtClean="0">
                <a:solidFill>
                  <a:schemeClr val="bg1"/>
                </a:solidFill>
                <a:latin typeface="Tahoma" pitchFamily="-106" charset="0"/>
                <a:cs typeface="Tahoma" pitchFamily="-106" charset="0"/>
              </a:rPr>
              <a:t>Discussion Topics (cont’d)</a:t>
            </a:r>
            <a:endParaRPr kumimoji="0" lang="en-US" sz="3200" b="1" i="0" u="none" strike="noStrike" kern="0" cap="none" spc="0" normalizeH="0" baseline="0" noProof="0" dirty="0" smtClean="0">
              <a:ln>
                <a:noFill/>
              </a:ln>
              <a:solidFill>
                <a:schemeClr val="bg1"/>
              </a:solidFill>
              <a:effectLst/>
              <a:uLnTx/>
              <a:uFillTx/>
              <a:latin typeface="Tahoma" pitchFamily="-106" charset="0"/>
              <a:ea typeface="ＭＳ Ｐゴシック" pitchFamily="-106" charset="-128"/>
              <a:cs typeface="Tahoma" pitchFamily="-106" charset="0"/>
            </a:endParaRPr>
          </a:p>
        </p:txBody>
      </p:sp>
      <p:sp>
        <p:nvSpPr>
          <p:cNvPr id="7" name="TextBox 6"/>
          <p:cNvSpPr txBox="1"/>
          <p:nvPr/>
        </p:nvSpPr>
        <p:spPr>
          <a:xfrm>
            <a:off x="208167" y="1499718"/>
            <a:ext cx="8710648" cy="3170099"/>
          </a:xfrm>
          <a:prstGeom prst="rect">
            <a:avLst/>
          </a:prstGeom>
          <a:noFill/>
        </p:spPr>
        <p:txBody>
          <a:bodyPr wrap="square" rtlCol="0">
            <a:spAutoFit/>
          </a:bodyPr>
          <a:lstStyle/>
          <a:p>
            <a:pPr marL="342900" indent="-342900">
              <a:buFont typeface="Arial"/>
              <a:buChar char="•"/>
            </a:pPr>
            <a:r>
              <a:rPr lang="en-US" sz="2000" b="1" dirty="0" smtClean="0"/>
              <a:t>SIT 29-5: </a:t>
            </a:r>
            <a:r>
              <a:rPr lang="en-US" sz="2000" dirty="0" smtClean="0"/>
              <a:t>SIT Chair to prepare a SIT Technical Workshop agenda item regarding the relationship between VCs and WGs and the respective science groups, to be coordinated during the next series of SIT Chair tag-up </a:t>
            </a:r>
            <a:r>
              <a:rPr lang="en-US" sz="2000" dirty="0" err="1" smtClean="0"/>
              <a:t>telecons</a:t>
            </a:r>
            <a:r>
              <a:rPr lang="en-US" sz="2000" dirty="0" smtClean="0"/>
              <a:t> – and including gaps and bottlenecks which could be acted upon</a:t>
            </a:r>
          </a:p>
          <a:p>
            <a:pPr marL="800100" lvl="1" indent="-342900">
              <a:buFont typeface="Arial"/>
              <a:buChar char="•"/>
            </a:pPr>
            <a:endParaRPr lang="en-US" sz="2000" dirty="0" smtClean="0"/>
          </a:p>
          <a:p>
            <a:pPr marL="800100" lvl="1" indent="-342900">
              <a:buFont typeface="Arial"/>
              <a:buChar char="•"/>
            </a:pPr>
            <a:r>
              <a:rPr lang="en-US" sz="2000" dirty="0" smtClean="0"/>
              <a:t>SIT Chair tag-up </a:t>
            </a:r>
            <a:r>
              <a:rPr lang="en-US" sz="2000" dirty="0" err="1" smtClean="0"/>
              <a:t>telecons</a:t>
            </a:r>
            <a:r>
              <a:rPr lang="en-US" sz="2000" dirty="0" smtClean="0"/>
              <a:t> in June-July failed to identify any significant issues in that respect, so that neither agenda item was included in the Technical Workshop agenda nor was this topic included into the VC/WG Day agenda.</a:t>
            </a:r>
          </a:p>
        </p:txBody>
      </p:sp>
    </p:spTree>
    <p:extLst>
      <p:ext uri="{BB962C8B-B14F-4D97-AF65-F5344CB8AC3E}">
        <p14:creationId xmlns="" xmlns:p14="http://schemas.microsoft.com/office/powerpoint/2010/main" val="2866480304"/>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p:txBody>
          <a:bodyPr/>
          <a:lstStyle/>
          <a:p>
            <a:fld id="{685D9731-F711-4403-8BC4-60A829C86C9C}" type="slidenum">
              <a:rPr lang="en-US" smtClean="0"/>
              <a:pPr/>
              <a:t>7</a:t>
            </a:fld>
            <a:endParaRPr lang="en-US" dirty="0" smtClean="0"/>
          </a:p>
        </p:txBody>
      </p:sp>
      <p:sp>
        <p:nvSpPr>
          <p:cNvPr id="6" name="Title 1"/>
          <p:cNvSpPr txBox="1">
            <a:spLocks/>
          </p:cNvSpPr>
          <p:nvPr/>
        </p:nvSpPr>
        <p:spPr bwMode="auto">
          <a:xfrm>
            <a:off x="1550457" y="109710"/>
            <a:ext cx="7244293"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lang="en-US" sz="3200" b="1" kern="0" noProof="0" dirty="0" smtClean="0">
                <a:solidFill>
                  <a:schemeClr val="bg1"/>
                </a:solidFill>
                <a:latin typeface="Tahoma" pitchFamily="-106" charset="0"/>
                <a:cs typeface="Tahoma" pitchFamily="-106" charset="0"/>
              </a:rPr>
              <a:t>Organization</a:t>
            </a:r>
            <a:endParaRPr kumimoji="0" lang="en-US" sz="3200" b="1" i="0" u="none" strike="noStrike" kern="0" cap="none" spc="0" normalizeH="0" baseline="0" noProof="0" dirty="0" smtClean="0">
              <a:ln>
                <a:noFill/>
              </a:ln>
              <a:solidFill>
                <a:schemeClr val="bg1"/>
              </a:solidFill>
              <a:effectLst/>
              <a:uLnTx/>
              <a:uFillTx/>
              <a:latin typeface="Tahoma" pitchFamily="-106" charset="0"/>
              <a:ea typeface="ＭＳ Ｐゴシック" pitchFamily="-106" charset="-128"/>
              <a:cs typeface="Tahoma" pitchFamily="-106" charset="0"/>
            </a:endParaRPr>
          </a:p>
        </p:txBody>
      </p:sp>
      <p:sp>
        <p:nvSpPr>
          <p:cNvPr id="7" name="TextBox 6"/>
          <p:cNvSpPr txBox="1"/>
          <p:nvPr/>
        </p:nvSpPr>
        <p:spPr>
          <a:xfrm>
            <a:off x="208167" y="1499718"/>
            <a:ext cx="8710648" cy="4708981"/>
          </a:xfrm>
          <a:prstGeom prst="rect">
            <a:avLst/>
          </a:prstGeom>
          <a:noFill/>
        </p:spPr>
        <p:txBody>
          <a:bodyPr wrap="square" rtlCol="0">
            <a:spAutoFit/>
          </a:bodyPr>
          <a:lstStyle/>
          <a:p>
            <a:pPr marL="342900" indent="-342900">
              <a:buFont typeface="Arial"/>
              <a:buChar char="•"/>
            </a:pPr>
            <a:r>
              <a:rPr lang="en-US" sz="2000" dirty="0" smtClean="0"/>
              <a:t>Each topic </a:t>
            </a:r>
            <a:r>
              <a:rPr lang="en-US" sz="2000" dirty="0" smtClean="0"/>
              <a:t>is allocated one hour and will </a:t>
            </a:r>
            <a:r>
              <a:rPr lang="en-US" sz="2000" dirty="0" smtClean="0"/>
              <a:t>be moderated by two or three volunteers among the VC and WG leads</a:t>
            </a:r>
          </a:p>
          <a:p>
            <a:pPr marL="342900" indent="-342900">
              <a:buFont typeface="Arial"/>
              <a:buChar char="•"/>
            </a:pPr>
            <a:endParaRPr lang="en-US" sz="2000" dirty="0" smtClean="0"/>
          </a:p>
          <a:p>
            <a:pPr marL="800100" lvl="1" indent="-342900">
              <a:buFont typeface="Arial"/>
              <a:buChar char="•"/>
            </a:pPr>
            <a:r>
              <a:rPr lang="en-US" sz="2000" b="1" dirty="0" smtClean="0"/>
              <a:t>Topic #1</a:t>
            </a:r>
            <a:r>
              <a:rPr lang="en-US" sz="2000" dirty="0" smtClean="0"/>
              <a:t> – Craig Donlon (SST-VC) and Satish Srivastava (WGCV)</a:t>
            </a:r>
          </a:p>
          <a:p>
            <a:pPr marL="800100" lvl="1" indent="-342900">
              <a:buFont typeface="Arial"/>
              <a:buChar char="•"/>
            </a:pPr>
            <a:endParaRPr lang="en-US" sz="2000" dirty="0" smtClean="0"/>
          </a:p>
          <a:p>
            <a:pPr marL="800100" lvl="1" indent="-342900">
              <a:buFont typeface="Arial"/>
              <a:buChar char="•"/>
            </a:pPr>
            <a:r>
              <a:rPr lang="en-US" sz="2000" b="1" dirty="0" smtClean="0"/>
              <a:t>Topic #2</a:t>
            </a:r>
            <a:r>
              <a:rPr lang="en-US" sz="2000" dirty="0" smtClean="0"/>
              <a:t> – Eric Wood (</a:t>
            </a:r>
            <a:r>
              <a:rPr lang="en-US" sz="2000" dirty="0" err="1" smtClean="0"/>
              <a:t>WGCapD</a:t>
            </a:r>
            <a:r>
              <a:rPr lang="en-US" sz="2000" dirty="0" smtClean="0"/>
              <a:t>) and Juliette Lambin (OST-VC)</a:t>
            </a:r>
          </a:p>
          <a:p>
            <a:pPr marL="800100" lvl="1" indent="-342900">
              <a:buFont typeface="Arial"/>
              <a:buChar char="•"/>
            </a:pPr>
            <a:endParaRPr lang="en-US" sz="2000" dirty="0" smtClean="0"/>
          </a:p>
          <a:p>
            <a:pPr marL="800100" lvl="1" indent="-342900">
              <a:buFont typeface="Arial"/>
              <a:buChar char="•"/>
            </a:pPr>
            <a:r>
              <a:rPr lang="en-US" sz="2000" b="1" dirty="0" smtClean="0"/>
              <a:t>Topic #3</a:t>
            </a:r>
            <a:r>
              <a:rPr lang="en-US" sz="2000" dirty="0" smtClean="0"/>
              <a:t> – Pascal Lecomte (</a:t>
            </a:r>
            <a:r>
              <a:rPr lang="en-US" sz="2000" dirty="0" err="1" smtClean="0"/>
              <a:t>WGClimate</a:t>
            </a:r>
            <a:r>
              <a:rPr lang="en-US" sz="2000" dirty="0" smtClean="0"/>
              <a:t>) and Richard Eckman (ACC-VC)</a:t>
            </a:r>
          </a:p>
          <a:p>
            <a:pPr marL="800100" lvl="1" indent="-342900">
              <a:buFont typeface="Arial"/>
              <a:buChar char="•"/>
            </a:pPr>
            <a:endParaRPr lang="en-US" sz="2000" dirty="0" smtClean="0"/>
          </a:p>
          <a:p>
            <a:pPr marL="800100" lvl="1" indent="-342900">
              <a:buFont typeface="Arial"/>
              <a:buChar char="•"/>
            </a:pPr>
            <a:r>
              <a:rPr lang="en-US" sz="2000" b="1" dirty="0" smtClean="0"/>
              <a:t>Topic #4</a:t>
            </a:r>
            <a:r>
              <a:rPr lang="en-US" sz="2000" dirty="0" smtClean="0"/>
              <a:t> – Richard Moreno (WGISS), Ivan Petiteville (</a:t>
            </a:r>
            <a:r>
              <a:rPr lang="en-US" sz="2000" dirty="0" err="1" smtClean="0"/>
              <a:t>WGDisasters</a:t>
            </a:r>
            <a:r>
              <a:rPr lang="en-US" sz="2000" dirty="0" smtClean="0"/>
              <a:t>) and Steven Neeck (P-VC)</a:t>
            </a:r>
          </a:p>
          <a:p>
            <a:pPr marL="342900" indent="-342900">
              <a:buFont typeface="Arial"/>
              <a:buChar char="•"/>
            </a:pPr>
            <a:endParaRPr lang="en-US" sz="2000" dirty="0" smtClean="0"/>
          </a:p>
          <a:p>
            <a:pPr marL="342900" indent="-342900">
              <a:buFont typeface="Arial"/>
              <a:buChar char="•"/>
            </a:pPr>
            <a:r>
              <a:rPr lang="en-US" sz="2000" b="1" dirty="0" smtClean="0"/>
              <a:t>Moderators will report to the Technical Workshop on Wednesday </a:t>
            </a:r>
            <a:r>
              <a:rPr lang="en-US" sz="2000" dirty="0" smtClean="0"/>
              <a:t>about the outcomes of the discussion for their respective topics</a:t>
            </a:r>
          </a:p>
        </p:txBody>
      </p:sp>
    </p:spTree>
    <p:extLst>
      <p:ext uri="{BB962C8B-B14F-4D97-AF65-F5344CB8AC3E}">
        <p14:creationId xmlns="" xmlns:p14="http://schemas.microsoft.com/office/powerpoint/2010/main" val="2866480304"/>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p:txBody>
          <a:bodyPr/>
          <a:lstStyle/>
          <a:p>
            <a:fld id="{685D9731-F711-4403-8BC4-60A829C86C9C}" type="slidenum">
              <a:rPr lang="en-US" smtClean="0"/>
              <a:pPr/>
              <a:t>8</a:t>
            </a:fld>
            <a:endParaRPr lang="en-US" dirty="0" smtClean="0"/>
          </a:p>
        </p:txBody>
      </p:sp>
      <p:sp>
        <p:nvSpPr>
          <p:cNvPr id="6" name="Title 1"/>
          <p:cNvSpPr txBox="1">
            <a:spLocks/>
          </p:cNvSpPr>
          <p:nvPr/>
        </p:nvSpPr>
        <p:spPr bwMode="auto">
          <a:xfrm>
            <a:off x="1550457" y="109710"/>
            <a:ext cx="7244293"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lang="en-US" sz="3200" b="1" kern="0" noProof="0" dirty="0" smtClean="0">
                <a:solidFill>
                  <a:schemeClr val="bg1"/>
                </a:solidFill>
                <a:latin typeface="Tahoma" pitchFamily="-106" charset="0"/>
                <a:cs typeface="Tahoma" pitchFamily="-106" charset="0"/>
              </a:rPr>
              <a:t>Expected Outcomes</a:t>
            </a:r>
            <a:endParaRPr kumimoji="0" lang="en-US" sz="3200" b="1" i="0" u="none" strike="noStrike" kern="0" cap="none" spc="0" normalizeH="0" baseline="0" noProof="0" dirty="0" smtClean="0">
              <a:ln>
                <a:noFill/>
              </a:ln>
              <a:solidFill>
                <a:schemeClr val="bg1"/>
              </a:solidFill>
              <a:effectLst/>
              <a:uLnTx/>
              <a:uFillTx/>
              <a:latin typeface="Tahoma" pitchFamily="-106" charset="0"/>
              <a:ea typeface="ＭＳ Ｐゴシック" pitchFamily="-106" charset="-128"/>
              <a:cs typeface="Tahoma" pitchFamily="-106" charset="0"/>
            </a:endParaRPr>
          </a:p>
        </p:txBody>
      </p:sp>
      <p:sp>
        <p:nvSpPr>
          <p:cNvPr id="7" name="TextBox 6"/>
          <p:cNvSpPr txBox="1"/>
          <p:nvPr/>
        </p:nvSpPr>
        <p:spPr>
          <a:xfrm>
            <a:off x="208167" y="1499718"/>
            <a:ext cx="8710648" cy="5016758"/>
          </a:xfrm>
          <a:prstGeom prst="rect">
            <a:avLst/>
          </a:prstGeom>
          <a:noFill/>
        </p:spPr>
        <p:txBody>
          <a:bodyPr wrap="square" rtlCol="0">
            <a:spAutoFit/>
          </a:bodyPr>
          <a:lstStyle/>
          <a:p>
            <a:pPr marL="342900" indent="-342900">
              <a:buFont typeface="Arial"/>
              <a:buChar char="•"/>
            </a:pPr>
            <a:r>
              <a:rPr lang="en-US" sz="2000" dirty="0" smtClean="0"/>
              <a:t>This is for </a:t>
            </a:r>
            <a:r>
              <a:rPr lang="en-US" sz="2000" b="1" dirty="0" smtClean="0"/>
              <a:t>YOU</a:t>
            </a:r>
            <a:r>
              <a:rPr lang="en-US" sz="2000" dirty="0" smtClean="0"/>
              <a:t> to determine the outcomes from this meeting</a:t>
            </a:r>
          </a:p>
          <a:p>
            <a:pPr marL="342900" indent="-342900">
              <a:buFont typeface="Arial"/>
              <a:buChar char="•"/>
            </a:pPr>
            <a:endParaRPr lang="en-US" sz="2000" dirty="0" smtClean="0"/>
          </a:p>
          <a:p>
            <a:pPr marL="800100" lvl="1" indent="-342900">
              <a:buFont typeface="Arial"/>
              <a:buChar char="•"/>
            </a:pPr>
            <a:r>
              <a:rPr lang="en-US" sz="2000" b="1" dirty="0" smtClean="0"/>
              <a:t>Topic #1</a:t>
            </a:r>
            <a:r>
              <a:rPr lang="en-US" sz="2000" dirty="0" smtClean="0"/>
              <a:t> – CEOS-SIT-VC-WG Interactions</a:t>
            </a:r>
          </a:p>
          <a:p>
            <a:pPr marL="1257300" lvl="2" indent="-342900">
              <a:buFont typeface="Arial"/>
              <a:buChar char="•"/>
            </a:pPr>
            <a:r>
              <a:rPr lang="en-US" sz="2000" dirty="0" smtClean="0"/>
              <a:t>Improved relationships, visibility of VC and WG achievements?</a:t>
            </a:r>
          </a:p>
          <a:p>
            <a:pPr marL="1257300" lvl="2" indent="-342900">
              <a:buFont typeface="Arial"/>
              <a:buChar char="•"/>
            </a:pPr>
            <a:r>
              <a:rPr lang="en-US" sz="2000" dirty="0" smtClean="0"/>
              <a:t>Progress towards completion of CEOS 3-year Work Plan and 2015 GEOSS Deliverables?</a:t>
            </a:r>
          </a:p>
          <a:p>
            <a:pPr marL="800100" lvl="1" indent="-342900">
              <a:buFont typeface="Arial"/>
              <a:buChar char="•"/>
            </a:pPr>
            <a:endParaRPr lang="en-US" sz="2000" dirty="0" smtClean="0"/>
          </a:p>
          <a:p>
            <a:pPr marL="800100" lvl="1" indent="-342900">
              <a:buFont typeface="Arial"/>
              <a:buChar char="•"/>
            </a:pPr>
            <a:r>
              <a:rPr lang="en-US" sz="2000" b="1" dirty="0" smtClean="0"/>
              <a:t>Topic #</a:t>
            </a:r>
            <a:r>
              <a:rPr lang="en-US" sz="2000" b="1" dirty="0" smtClean="0"/>
              <a:t>2 </a:t>
            </a:r>
            <a:r>
              <a:rPr lang="en-US" sz="2000" dirty="0" smtClean="0"/>
              <a:t>– Training</a:t>
            </a:r>
            <a:endParaRPr lang="en-US" sz="2000" dirty="0" smtClean="0"/>
          </a:p>
          <a:p>
            <a:pPr marL="1257300" lvl="2" indent="-342900">
              <a:buFont typeface="Arial"/>
              <a:buChar char="•"/>
            </a:pPr>
            <a:r>
              <a:rPr lang="en-US" sz="2000" dirty="0" smtClean="0"/>
              <a:t>Improved relationships between VCs and </a:t>
            </a:r>
            <a:r>
              <a:rPr lang="en-US" sz="2000" dirty="0" err="1" smtClean="0"/>
              <a:t>WGCapD</a:t>
            </a:r>
            <a:r>
              <a:rPr lang="en-US" sz="2000" dirty="0" smtClean="0"/>
              <a:t>?</a:t>
            </a:r>
          </a:p>
          <a:p>
            <a:pPr marL="1257300" lvl="2" indent="-342900">
              <a:buFont typeface="Arial"/>
              <a:buChar char="•"/>
            </a:pPr>
            <a:r>
              <a:rPr lang="en-US" sz="2000" dirty="0" smtClean="0"/>
              <a:t>Plans for training workshop, collaboration with external groups?</a:t>
            </a:r>
          </a:p>
          <a:p>
            <a:pPr marL="1257300" lvl="2" indent="-342900">
              <a:buFont typeface="Arial"/>
              <a:buChar char="•"/>
            </a:pPr>
            <a:endParaRPr lang="en-US" sz="2000" dirty="0" smtClean="0"/>
          </a:p>
          <a:p>
            <a:pPr marL="800100" lvl="1" indent="-342900">
              <a:buFont typeface="Arial"/>
              <a:buChar char="•"/>
            </a:pPr>
            <a:r>
              <a:rPr lang="en-US" sz="2000" b="1" dirty="0" smtClean="0"/>
              <a:t>Topic #</a:t>
            </a:r>
            <a:r>
              <a:rPr lang="en-US" sz="2000" b="1" dirty="0" smtClean="0"/>
              <a:t>3</a:t>
            </a:r>
            <a:r>
              <a:rPr lang="en-US" sz="2000" dirty="0" smtClean="0"/>
              <a:t> – Climate</a:t>
            </a:r>
            <a:endParaRPr lang="en-US" sz="2000" b="1" dirty="0" smtClean="0"/>
          </a:p>
          <a:p>
            <a:pPr marL="1257300" lvl="2" indent="-342900">
              <a:buFont typeface="Arial"/>
              <a:buChar char="•"/>
            </a:pPr>
            <a:r>
              <a:rPr lang="en-US" sz="2000" dirty="0" smtClean="0"/>
              <a:t>Integrated response from CEOS VCs to ECV-related activities?</a:t>
            </a:r>
          </a:p>
          <a:p>
            <a:pPr marL="1257300" lvl="2" indent="-342900">
              <a:buFont typeface="Arial"/>
              <a:buChar char="•"/>
            </a:pPr>
            <a:endParaRPr lang="en-US" sz="2000" dirty="0" smtClean="0"/>
          </a:p>
          <a:p>
            <a:pPr marL="800100" lvl="1" indent="-342900">
              <a:buFont typeface="Arial"/>
              <a:buChar char="•"/>
            </a:pPr>
            <a:r>
              <a:rPr lang="en-US" sz="2000" b="1" dirty="0" smtClean="0"/>
              <a:t>Topic #</a:t>
            </a:r>
            <a:r>
              <a:rPr lang="en-US" sz="2000" b="1" dirty="0" smtClean="0"/>
              <a:t>4</a:t>
            </a:r>
            <a:r>
              <a:rPr lang="en-US" sz="2000" dirty="0" smtClean="0"/>
              <a:t> – </a:t>
            </a:r>
            <a:r>
              <a:rPr lang="en-US" sz="2000" smtClean="0"/>
              <a:t>Data issues</a:t>
            </a:r>
            <a:endParaRPr lang="en-US" sz="2000" b="1" dirty="0" smtClean="0"/>
          </a:p>
          <a:p>
            <a:pPr marL="1257300" lvl="2" indent="-342900">
              <a:buFont typeface="Arial"/>
              <a:buChar char="•"/>
            </a:pPr>
            <a:r>
              <a:rPr lang="en-US" sz="2000" dirty="0" smtClean="0"/>
              <a:t>Improved coordination for data provision and data access?</a:t>
            </a:r>
          </a:p>
        </p:txBody>
      </p:sp>
    </p:spTree>
    <p:extLst>
      <p:ext uri="{BB962C8B-B14F-4D97-AF65-F5344CB8AC3E}">
        <p14:creationId xmlns="" xmlns:p14="http://schemas.microsoft.com/office/powerpoint/2010/main" val="2866480304"/>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4_EUM_template_v03">
  <a:themeElements>
    <a:clrScheme name="1_EUM_template_v03 1">
      <a:dk1>
        <a:srgbClr val="002569"/>
      </a:dk1>
      <a:lt1>
        <a:srgbClr val="FFFFFF"/>
      </a:lt1>
      <a:dk2>
        <a:srgbClr val="002569"/>
      </a:dk2>
      <a:lt2>
        <a:srgbClr val="5F758D"/>
      </a:lt2>
      <a:accent1>
        <a:srgbClr val="FF9A00"/>
      </a:accent1>
      <a:accent2>
        <a:srgbClr val="9F2D20"/>
      </a:accent2>
      <a:accent3>
        <a:srgbClr val="FFFFFF"/>
      </a:accent3>
      <a:accent4>
        <a:srgbClr val="001E59"/>
      </a:accent4>
      <a:accent5>
        <a:srgbClr val="FFCAAA"/>
      </a:accent5>
      <a:accent6>
        <a:srgbClr val="90281C"/>
      </a:accent6>
      <a:hlink>
        <a:srgbClr val="7498C0"/>
      </a:hlink>
      <a:folHlink>
        <a:srgbClr val="929497"/>
      </a:folHlink>
    </a:clrScheme>
    <a:fontScheme name="4_EUM_template_v03">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500" b="0" i="0" u="none" strike="noStrike" cap="none" normalizeH="0" baseline="0" smtClean="0">
            <a:ln>
              <a:noFill/>
            </a:ln>
            <a:solidFill>
              <a:srgbClr val="000000"/>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500" b="0" i="0" u="none" strike="noStrike" cap="none" normalizeH="0" baseline="0" smtClean="0">
            <a:ln>
              <a:noFill/>
            </a:ln>
            <a:solidFill>
              <a:srgbClr val="000000"/>
            </a:solidFill>
            <a:effectLst/>
            <a:latin typeface="Tahoma" pitchFamily="34" charset="0"/>
          </a:defRPr>
        </a:defPPr>
      </a:lstStyle>
    </a:lnDef>
  </a:objectDefaults>
  <a:extraClrSchemeLst>
    <a:extraClrScheme>
      <a:clrScheme name="1_EUM_template_v03 1">
        <a:dk1>
          <a:srgbClr val="002569"/>
        </a:dk1>
        <a:lt1>
          <a:srgbClr val="FFFFFF"/>
        </a:lt1>
        <a:dk2>
          <a:srgbClr val="002569"/>
        </a:dk2>
        <a:lt2>
          <a:srgbClr val="5F758D"/>
        </a:lt2>
        <a:accent1>
          <a:srgbClr val="FF9A00"/>
        </a:accent1>
        <a:accent2>
          <a:srgbClr val="9F2D20"/>
        </a:accent2>
        <a:accent3>
          <a:srgbClr val="FFFFFF"/>
        </a:accent3>
        <a:accent4>
          <a:srgbClr val="001E59"/>
        </a:accent4>
        <a:accent5>
          <a:srgbClr val="FFCAAA"/>
        </a:accent5>
        <a:accent6>
          <a:srgbClr val="90281C"/>
        </a:accent6>
        <a:hlink>
          <a:srgbClr val="7498C0"/>
        </a:hlink>
        <a:folHlink>
          <a:srgbClr val="929497"/>
        </a:folHlink>
      </a:clrScheme>
      <a:clrMap bg1="lt1" tx1="dk1" bg2="lt2" tx2="dk2" accent1="accent1" accent2="accent2" accent3="accent3" accent4="accent4" accent5="accent5" accent6="accent6" hlink="hlink" folHlink="folHlink"/>
    </a:extraClrScheme>
    <a:extraClrScheme>
      <a:clrScheme name="1_EUM_template_v03 2">
        <a:dk1>
          <a:srgbClr val="002569"/>
        </a:dk1>
        <a:lt1>
          <a:srgbClr val="FFFFFF"/>
        </a:lt1>
        <a:dk2>
          <a:srgbClr val="002569"/>
        </a:dk2>
        <a:lt2>
          <a:srgbClr val="5F758D"/>
        </a:lt2>
        <a:accent1>
          <a:srgbClr val="F6D0A9"/>
        </a:accent1>
        <a:accent2>
          <a:srgbClr val="EBCAE3"/>
        </a:accent2>
        <a:accent3>
          <a:srgbClr val="FFFFFF"/>
        </a:accent3>
        <a:accent4>
          <a:srgbClr val="001E59"/>
        </a:accent4>
        <a:accent5>
          <a:srgbClr val="FAE4D1"/>
        </a:accent5>
        <a:accent6>
          <a:srgbClr val="D5B7CE"/>
        </a:accent6>
        <a:hlink>
          <a:srgbClr val="4E2029"/>
        </a:hlink>
        <a:folHlink>
          <a:srgbClr val="423B69"/>
        </a:folHlink>
      </a:clrScheme>
      <a:clrMap bg1="lt1" tx1="dk1" bg2="lt2" tx2="dk2" accent1="accent1" accent2="accent2" accent3="accent3" accent4="accent4" accent5="accent5" accent6="accent6" hlink="hlink" folHlink="folHlink"/>
    </a:extraClrScheme>
    <a:extraClrScheme>
      <a:clrScheme name="1_EUM_template_v03 3">
        <a:dk1>
          <a:srgbClr val="002569"/>
        </a:dk1>
        <a:lt1>
          <a:srgbClr val="FFFFFF"/>
        </a:lt1>
        <a:dk2>
          <a:srgbClr val="002569"/>
        </a:dk2>
        <a:lt2>
          <a:srgbClr val="5F758D"/>
        </a:lt2>
        <a:accent1>
          <a:srgbClr val="5B97B1"/>
        </a:accent1>
        <a:accent2>
          <a:srgbClr val="F39600"/>
        </a:accent2>
        <a:accent3>
          <a:srgbClr val="FFFFFF"/>
        </a:accent3>
        <a:accent4>
          <a:srgbClr val="001E59"/>
        </a:accent4>
        <a:accent5>
          <a:srgbClr val="B5C9D5"/>
        </a:accent5>
        <a:accent6>
          <a:srgbClr val="DC8700"/>
        </a:accent6>
        <a:hlink>
          <a:srgbClr val="FFE4AE"/>
        </a:hlink>
        <a:folHlink>
          <a:srgbClr val="002A3D"/>
        </a:folHlink>
      </a:clrScheme>
      <a:clrMap bg1="lt1" tx1="dk1" bg2="lt2" tx2="dk2" accent1="accent1" accent2="accent2" accent3="accent3" accent4="accent4" accent5="accent5" accent6="accent6" hlink="hlink" folHlink="folHlink"/>
    </a:extraClrScheme>
    <a:extraClrScheme>
      <a:clrScheme name="1_EUM_template_v03 4">
        <a:dk1>
          <a:srgbClr val="002569"/>
        </a:dk1>
        <a:lt1>
          <a:srgbClr val="FFFFFF"/>
        </a:lt1>
        <a:dk2>
          <a:srgbClr val="002569"/>
        </a:dk2>
        <a:lt2>
          <a:srgbClr val="5F758D"/>
        </a:lt2>
        <a:accent1>
          <a:srgbClr val="003F80"/>
        </a:accent1>
        <a:accent2>
          <a:srgbClr val="BDD7EE"/>
        </a:accent2>
        <a:accent3>
          <a:srgbClr val="FFFFFF"/>
        </a:accent3>
        <a:accent4>
          <a:srgbClr val="001E59"/>
        </a:accent4>
        <a:accent5>
          <a:srgbClr val="AAAFC0"/>
        </a:accent5>
        <a:accent6>
          <a:srgbClr val="ABC3D8"/>
        </a:accent6>
        <a:hlink>
          <a:srgbClr val="FFD350"/>
        </a:hlink>
        <a:folHlink>
          <a:srgbClr val="EB6F3F"/>
        </a:folHlink>
      </a:clrScheme>
      <a:clrMap bg1="lt1" tx1="dk1" bg2="lt2" tx2="dk2" accent1="accent1" accent2="accent2" accent3="accent3" accent4="accent4" accent5="accent5" accent6="accent6" hlink="hlink" folHlink="folHlink"/>
    </a:extraClrScheme>
    <a:extraClrScheme>
      <a:clrScheme name="1_EUM_template_v03 5">
        <a:dk1>
          <a:srgbClr val="002569"/>
        </a:dk1>
        <a:lt1>
          <a:srgbClr val="FFFFFF"/>
        </a:lt1>
        <a:dk2>
          <a:srgbClr val="002569"/>
        </a:dk2>
        <a:lt2>
          <a:srgbClr val="5F758D"/>
        </a:lt2>
        <a:accent1>
          <a:srgbClr val="C75B12"/>
        </a:accent1>
        <a:accent2>
          <a:srgbClr val="003359"/>
        </a:accent2>
        <a:accent3>
          <a:srgbClr val="FFFFFF"/>
        </a:accent3>
        <a:accent4>
          <a:srgbClr val="001E59"/>
        </a:accent4>
        <a:accent5>
          <a:srgbClr val="E0B5AA"/>
        </a:accent5>
        <a:accent6>
          <a:srgbClr val="002D50"/>
        </a:accent6>
        <a:hlink>
          <a:srgbClr val="92A2BD"/>
        </a:hlink>
        <a:folHlink>
          <a:srgbClr val="C7B37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2996</TotalTime>
  <Words>856</Words>
  <Application>Microsoft Office PowerPoint</Application>
  <PresentationFormat>Affichage à l'écran (4:3)</PresentationFormat>
  <Paragraphs>88</Paragraphs>
  <Slides>8</Slides>
  <Notes>8</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4_EUM_template_v03</vt:lpstr>
      <vt:lpstr>VC/WG Day Expected Outcomes and Introduction of Agenda</vt:lpstr>
      <vt:lpstr>Diapositive 2</vt:lpstr>
      <vt:lpstr>Diapositive 3</vt:lpstr>
      <vt:lpstr>Diapositive 4</vt:lpstr>
      <vt:lpstr>Diapositive 5</vt:lpstr>
      <vt:lpstr>Diapositive 6</vt:lpstr>
      <vt:lpstr>Diapositive 7</vt:lpstr>
      <vt:lpstr>Diapositive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Brian Killough</dc:creator>
  <cp:lastModifiedBy>Jean-Louis Fellous</cp:lastModifiedBy>
  <cp:revision>310</cp:revision>
  <dcterms:created xsi:type="dcterms:W3CDTF">2012-08-31T01:11:17Z</dcterms:created>
  <dcterms:modified xsi:type="dcterms:W3CDTF">2014-09-14T05:40:37Z</dcterms:modified>
</cp:coreProperties>
</file>