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60" r:id="rId2"/>
    <p:sldId id="268" r:id="rId3"/>
    <p:sldId id="269" r:id="rId4"/>
  </p:sldIdLst>
  <p:sldSz cx="9144000" cy="6858000" type="screen4x3"/>
  <p:notesSz cx="6881813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66491" autoAdjust="0"/>
  </p:normalViewPr>
  <p:slideViewPr>
    <p:cSldViewPr snapToGrid="0" snapToObjects="1">
      <p:cViewPr varScale="1">
        <p:scale>
          <a:sx n="87" d="100"/>
          <a:sy n="87" d="100"/>
        </p:scale>
        <p:origin x="-22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5310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188325" y="6494551"/>
            <a:ext cx="61715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200" dirty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12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1200" dirty="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158549" y="6494551"/>
            <a:ext cx="483145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 VC/WG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Meeting,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Montpellier,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2014</a:t>
            </a:r>
            <a:endParaRPr lang="de-DE" sz="1400" b="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098436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CEOS SIT - VC/WG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Day 16 Sept 2014, Montpellier</a:t>
            </a:r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Juliette Lambin, Hans Bonekamp</a:t>
            </a:r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440267" y="666750"/>
            <a:ext cx="8460479" cy="1874838"/>
          </a:xfrm>
        </p:spPr>
        <p:txBody>
          <a:bodyPr/>
          <a:lstStyle/>
          <a:p>
            <a:r>
              <a:rPr lang="en-US" dirty="0" smtClean="0"/>
              <a:t>Ocean Surface Topography</a:t>
            </a:r>
            <a:br>
              <a:rPr lang="en-US" dirty="0" smtClean="0"/>
            </a:br>
            <a:r>
              <a:rPr lang="en-US" dirty="0" smtClean="0"/>
              <a:t>Virtual </a:t>
            </a:r>
            <a:r>
              <a:rPr lang="en-US" dirty="0" smtClean="0"/>
              <a:t>Constellation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OST-VC  aims</a:t>
            </a:r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000" dirty="0" smtClean="0"/>
              <a:t>Provision </a:t>
            </a:r>
            <a:r>
              <a:rPr lang="en-GB" sz="2000" dirty="0" smtClean="0"/>
              <a:t>of a coordination mechanism to harmonize satellite ocean surface topography payloads, data processing and calibration/validation </a:t>
            </a:r>
            <a:r>
              <a:rPr lang="en-GB" sz="2000" dirty="0" smtClean="0"/>
              <a:t>infrastructures</a:t>
            </a:r>
          </a:p>
          <a:p>
            <a:pPr lvl="0">
              <a:buFont typeface="Arial" pitchFamily="34" charset="0"/>
              <a:buChar char="•"/>
            </a:pPr>
            <a:endParaRPr lang="en-GB" sz="2000" dirty="0" smtClean="0"/>
          </a:p>
          <a:p>
            <a:pPr lvl="0"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/>
              <a:t>Serving </a:t>
            </a:r>
            <a:r>
              <a:rPr lang="en-GB" sz="2000" dirty="0" smtClean="0"/>
              <a:t>as a programmatic point of contact for the global satellite ocean surface topography measurement system as a whole, addressing issues which go beyond the individual mission programmes, such as orbit </a:t>
            </a:r>
            <a:r>
              <a:rPr lang="en-GB" sz="2000" dirty="0" smtClean="0"/>
              <a:t>optimisation;</a:t>
            </a:r>
          </a:p>
          <a:p>
            <a:pPr lvl="0">
              <a:buFont typeface="Arial" pitchFamily="34" charset="0"/>
              <a:buChar char="•"/>
            </a:pPr>
            <a:endParaRPr lang="en-GB" sz="2000" dirty="0" smtClean="0"/>
          </a:p>
          <a:p>
            <a:pPr lvl="0"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/>
              <a:t>Establishing </a:t>
            </a:r>
            <a:r>
              <a:rPr lang="en-GB" sz="2000" dirty="0" smtClean="0"/>
              <a:t>and maintaining an international consensus on the structure of the minimum altimetry constellation that fulfils user needs; </a:t>
            </a:r>
            <a:endParaRPr lang="en-GB" sz="2000" dirty="0" smtClean="0"/>
          </a:p>
          <a:p>
            <a:pPr lvl="0">
              <a:buFont typeface="Arial" pitchFamily="34" charset="0"/>
              <a:buChar char="•"/>
            </a:pPr>
            <a:endParaRPr lang="en-GB" sz="2000" dirty="0" smtClean="0"/>
          </a:p>
          <a:p>
            <a:pPr lvl="0">
              <a:buFont typeface="Arial" pitchFamily="34" charset="0"/>
              <a:buChar char="•"/>
            </a:pPr>
            <a:r>
              <a:rPr lang="en-GB" sz="2000" dirty="0" smtClean="0"/>
              <a:t>Supporting </a:t>
            </a:r>
            <a:r>
              <a:rPr lang="en-GB" sz="2000" dirty="0" smtClean="0"/>
              <a:t>and engaging the active user community, structured through a Science Team for Ocean Surface Topography (as currently implemented by the OSTST whose yearly meetings serve as focal point for international coordination.)</a:t>
            </a:r>
          </a:p>
          <a:p>
            <a:r>
              <a:rPr lang="en-AU" sz="2000" dirty="0" smtClean="0"/>
              <a:t> </a:t>
            </a:r>
            <a:endParaRPr lang="en-GB" sz="2000" dirty="0" smtClean="0"/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endParaRPr kumimoji="0" lang="en-US" altLang="ja-JP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496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OST-VC  activities</a:t>
            </a:r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r>
              <a:rPr lang="en-GB" sz="2000" dirty="0" smtClean="0"/>
              <a:t> </a:t>
            </a:r>
            <a:r>
              <a:rPr lang="en-AU" sz="2000" dirty="0" smtClean="0"/>
              <a:t>OST-VC management:</a:t>
            </a:r>
            <a:endParaRPr lang="en-AU" sz="2000" dirty="0" smtClean="0"/>
          </a:p>
          <a:p>
            <a:r>
              <a:rPr lang="en-AU" sz="2000" dirty="0" smtClean="0"/>
              <a:t>		</a:t>
            </a:r>
            <a:r>
              <a:rPr lang="en-AU" sz="2000" dirty="0" smtClean="0"/>
              <a:t>Membership /Mailing list / review </a:t>
            </a:r>
            <a:r>
              <a:rPr lang="en-AU" sz="2000" dirty="0" err="1" smtClean="0"/>
              <a:t>ToR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	</a:t>
            </a:r>
            <a:r>
              <a:rPr lang="en-AU" sz="2000" dirty="0" smtClean="0"/>
              <a:t>	enhanced cooperation/alignment with other CEOS  VCs/WGs </a:t>
            </a:r>
            <a:endParaRPr lang="en-GB" sz="2000" dirty="0" smtClean="0"/>
          </a:p>
          <a:p>
            <a:endParaRPr lang="en-AU" sz="2000" dirty="0" smtClean="0"/>
          </a:p>
          <a:p>
            <a:r>
              <a:rPr lang="en-AU" sz="2000" dirty="0" smtClean="0"/>
              <a:t>Altimetry SAR mode:  (Cryosat-2/sentinel-3/Jason-CS) </a:t>
            </a:r>
          </a:p>
          <a:p>
            <a:r>
              <a:rPr lang="en-AU" sz="2000" dirty="0" smtClean="0"/>
              <a:t>	</a:t>
            </a:r>
            <a:r>
              <a:rPr lang="en-AU" sz="2000" dirty="0" smtClean="0"/>
              <a:t>	D</a:t>
            </a:r>
            <a:r>
              <a:rPr lang="en-AU" sz="2000" dirty="0" smtClean="0"/>
              <a:t>evelopment of level </a:t>
            </a:r>
            <a:r>
              <a:rPr lang="en-AU" sz="2000" dirty="0" smtClean="0"/>
              <a:t>1 </a:t>
            </a:r>
            <a:r>
              <a:rPr lang="en-AU" sz="2000" dirty="0" smtClean="0"/>
              <a:t>products</a:t>
            </a:r>
          </a:p>
          <a:p>
            <a:r>
              <a:rPr lang="en-AU" sz="2000" dirty="0" smtClean="0"/>
              <a:t>	</a:t>
            </a:r>
            <a:r>
              <a:rPr lang="en-AU" sz="2000" dirty="0" smtClean="0"/>
              <a:t>	</a:t>
            </a:r>
            <a:r>
              <a:rPr lang="en-AU" sz="2000" dirty="0" smtClean="0"/>
              <a:t>Development of training</a:t>
            </a:r>
            <a:endParaRPr lang="en-GB" sz="2000" dirty="0" smtClean="0"/>
          </a:p>
          <a:p>
            <a:endParaRPr lang="en-AU" sz="2000" dirty="0" smtClean="0"/>
          </a:p>
          <a:p>
            <a:r>
              <a:rPr lang="en-AU" sz="2000" dirty="0" smtClean="0"/>
              <a:t>Climate Sea Level Data Record:</a:t>
            </a:r>
            <a:endParaRPr lang="en-GB" sz="2000" dirty="0" smtClean="0"/>
          </a:p>
          <a:p>
            <a:r>
              <a:rPr lang="en-AU" sz="2000" dirty="0" smtClean="0"/>
              <a:t>	</a:t>
            </a:r>
            <a:r>
              <a:rPr lang="en-AU" sz="2000" dirty="0" smtClean="0"/>
              <a:t>	</a:t>
            </a:r>
            <a:r>
              <a:rPr lang="en-AU" sz="2000" dirty="0" smtClean="0"/>
              <a:t>Continuity </a:t>
            </a:r>
            <a:r>
              <a:rPr lang="en-AU" sz="2000" dirty="0" smtClean="0"/>
              <a:t>of reference </a:t>
            </a:r>
            <a:r>
              <a:rPr lang="en-AU" sz="2000" dirty="0" smtClean="0"/>
              <a:t>altimetry</a:t>
            </a:r>
          </a:p>
          <a:p>
            <a:r>
              <a:rPr lang="en-AU" sz="2000" dirty="0" smtClean="0"/>
              <a:t>	</a:t>
            </a:r>
            <a:r>
              <a:rPr lang="en-AU" sz="2000" dirty="0" smtClean="0"/>
              <a:t>	</a:t>
            </a:r>
            <a:r>
              <a:rPr lang="en-AU" sz="2000" dirty="0" smtClean="0"/>
              <a:t>Reprocessing   (e.g. </a:t>
            </a:r>
            <a:r>
              <a:rPr lang="en-AU" sz="2000" dirty="0" err="1" smtClean="0"/>
              <a:t>Topex</a:t>
            </a:r>
            <a:r>
              <a:rPr lang="en-AU" sz="2000" dirty="0" smtClean="0"/>
              <a:t>) </a:t>
            </a:r>
          </a:p>
          <a:p>
            <a:endParaRPr lang="en-AU" sz="2000" dirty="0" smtClean="0"/>
          </a:p>
          <a:p>
            <a:r>
              <a:rPr lang="en-AU" sz="2000" dirty="0" smtClean="0"/>
              <a:t>Update  Constellation User Requirements Document </a:t>
            </a:r>
          </a:p>
          <a:p>
            <a:r>
              <a:rPr lang="en-AU" sz="2000" dirty="0" smtClean="0"/>
              <a:t>	</a:t>
            </a:r>
            <a:r>
              <a:rPr lang="en-AU" sz="2000" dirty="0" smtClean="0"/>
              <a:t>	SAR-Mode altimetry</a:t>
            </a:r>
          </a:p>
          <a:p>
            <a:r>
              <a:rPr lang="en-AU" sz="2000" dirty="0" smtClean="0"/>
              <a:t>		Swath Altimetry 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815496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137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4_EUM_template_v03</vt:lpstr>
      <vt:lpstr>Ocean Surface Topography Virtual Constellation</vt:lpstr>
      <vt:lpstr>OST-VC  aims</vt:lpstr>
      <vt:lpstr>OST-VC  activities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Hans Bonekamp</cp:lastModifiedBy>
  <cp:revision>95</cp:revision>
  <cp:lastPrinted>2013-07-23T19:08:48Z</cp:lastPrinted>
  <dcterms:created xsi:type="dcterms:W3CDTF">2011-11-16T09:23:13Z</dcterms:created>
  <dcterms:modified xsi:type="dcterms:W3CDTF">2014-09-15T10:37:31Z</dcterms:modified>
</cp:coreProperties>
</file>