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260" r:id="rId2"/>
    <p:sldId id="276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77">
          <p15:clr>
            <a:srgbClr val="A4A3A4"/>
          </p15:clr>
        </p15:guide>
        <p15:guide id="2" pos="2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86" d="100"/>
          <a:sy n="86" d="100"/>
        </p:scale>
        <p:origin x="-1984" y="-104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590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5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28E4C5-07FC-4DAB-824E-FCE99E992B71}" type="datetime1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5833-8C8F-4367-BEC7-881C66647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397471"/>
            <a:ext cx="143020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VC/WG Day 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16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xmlns:p14="http://schemas.microsoft.com/office/powerpoint/2010/main" spd="slow"/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Topic #3 </a:t>
            </a:r>
            <a:r>
              <a:rPr lang="en-US" sz="2800" dirty="0"/>
              <a:t>– </a:t>
            </a:r>
            <a:r>
              <a:rPr lang="en-US" sz="2800" dirty="0" smtClean="0"/>
              <a:t>ECV Products, Reporting to SBSTA Activities 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1694444"/>
            <a:ext cx="4826977" cy="1564105"/>
          </a:xfrm>
        </p:spPr>
        <p:txBody>
          <a:bodyPr/>
          <a:lstStyle/>
          <a:p>
            <a:r>
              <a:rPr lang="en-US" b="0" dirty="0" smtClean="0"/>
              <a:t>Steven P. Neeck</a:t>
            </a:r>
            <a:br>
              <a:rPr lang="en-US" b="0" dirty="0" smtClean="0"/>
            </a:br>
            <a:r>
              <a:rPr lang="en-US" b="0" dirty="0" smtClean="0"/>
              <a:t>Precipitation Virtual Constellation</a:t>
            </a:r>
          </a:p>
          <a:p>
            <a:r>
              <a:rPr lang="en-US" b="0" dirty="0" smtClean="0"/>
              <a:t>VC/WG Day</a:t>
            </a:r>
          </a:p>
          <a:p>
            <a:r>
              <a:rPr lang="en-US" b="0" dirty="0" smtClean="0"/>
              <a:t>CEOS SIT Technical Workshop</a:t>
            </a:r>
          </a:p>
          <a:p>
            <a:r>
              <a:rPr lang="en-US" b="0" dirty="0" smtClean="0"/>
              <a:t>CNES</a:t>
            </a:r>
            <a:r>
              <a:rPr lang="en-US" b="0" dirty="0"/>
              <a:t>, </a:t>
            </a:r>
            <a:r>
              <a:rPr lang="en-US" b="0" dirty="0" smtClean="0"/>
              <a:t>Montpellier, France</a:t>
            </a:r>
            <a:br>
              <a:rPr lang="en-US" b="0" dirty="0" smtClean="0"/>
            </a:br>
            <a:r>
              <a:rPr lang="en-US" b="0" dirty="0" smtClean="0"/>
              <a:t>16</a:t>
            </a:r>
            <a:r>
              <a:rPr lang="en-US" b="0" baseline="30000" dirty="0" smtClean="0"/>
              <a:t>th</a:t>
            </a:r>
            <a:r>
              <a:rPr lang="en-US" b="0" dirty="0" smtClean="0"/>
              <a:t> September 2014</a:t>
            </a:r>
            <a:endParaRPr lang="en-US" b="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P-VC Precipitation ECV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355725"/>
            <a:ext cx="8445500" cy="4864100"/>
          </a:xfrm>
        </p:spPr>
        <p:txBody>
          <a:bodyPr/>
          <a:lstStyle/>
          <a:p>
            <a:r>
              <a:rPr lang="en-US" b="0" dirty="0"/>
              <a:t>Response to GCOS Action A8 - </a:t>
            </a:r>
            <a:r>
              <a:rPr lang="en-US" b="0" i="1" dirty="0"/>
              <a:t>Ensure continuity of satellite precipitation </a:t>
            </a:r>
            <a:r>
              <a:rPr lang="en-US" b="0" i="1" dirty="0" smtClean="0"/>
              <a:t>products*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Deliverables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Sustainment and enhancement of constellation of satellites carrying microwave radiometers (both imagers and sounders) and moderate inclination satellite carrying microwave imager and precipitation radar.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Well characterized and stable Level 1B calibrated, </a:t>
            </a:r>
            <a:r>
              <a:rPr lang="en-US" altLang="en-US" b="0" dirty="0" err="1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geolocated</a:t>
            </a: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 brightness temperature (Tb) products from each PC radiometer.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Inter-calibrated brightness temperature (Tc) products by applying the GPM core observatory reference standard.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Precipitation retrievals using physically based a-priori database constructed from combined radiometer/radar measurement.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b="0" dirty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Global monthly PDF of precipitation intensity based on the </a:t>
            </a:r>
            <a:r>
              <a:rPr lang="en-US" altLang="en-US" b="0" dirty="0" smtClean="0">
                <a:solidFill>
                  <a:srgbClr val="002C83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above</a:t>
            </a:r>
          </a:p>
          <a:p>
            <a:pPr lvl="2" eaLnBrk="1" hangingPunct="1">
              <a:lnSpc>
                <a:spcPct val="90000"/>
              </a:lnSpc>
              <a:buFontTx/>
              <a:buAutoNum type="arabicPeriod"/>
            </a:pPr>
            <a:endParaRPr lang="en-US" b="0" i="1" dirty="0" smtClean="0"/>
          </a:p>
          <a:p>
            <a:pPr marL="0" indent="0">
              <a:buNone/>
            </a:pPr>
            <a:r>
              <a:rPr lang="en-US" sz="1600" b="0" dirty="0" smtClean="0"/>
              <a:t>*The Response of the Committee on Earth Observation Satellites to the Global Climate Observing System Implementation Plan 2010 (GCOS IP-10), 24 September 2012</a:t>
            </a:r>
            <a:endParaRPr lang="en-US" sz="16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5833-8C8F-4367-BEC7-881C666470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89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3064</TotalTime>
  <Words>108</Words>
  <Application>Microsoft Macintosh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4_EUM_template_v03</vt:lpstr>
      <vt:lpstr>Topic #3 – ECV Products, Reporting to SBSTA Activities </vt:lpstr>
      <vt:lpstr>P-VC Precipitation ECV Support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Kim Keith</cp:lastModifiedBy>
  <cp:revision>323</cp:revision>
  <dcterms:created xsi:type="dcterms:W3CDTF">2012-08-31T01:11:17Z</dcterms:created>
  <dcterms:modified xsi:type="dcterms:W3CDTF">2014-09-16T09:53:59Z</dcterms:modified>
</cp:coreProperties>
</file>