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60" r:id="rId2"/>
    <p:sldId id="275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5833" autoAdjust="0"/>
  </p:normalViewPr>
  <p:slideViewPr>
    <p:cSldViewPr snapToGrid="0" snapToObjects="1">
      <p:cViewPr varScale="1">
        <p:scale>
          <a:sx n="100" d="100"/>
          <a:sy n="100" d="100"/>
        </p:scale>
        <p:origin x="-1328" y="-96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2/09/2014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749197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SIT Tech.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Workshop 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CNES, Montpellier, France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17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-18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September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xmlns:p14="http://schemas.microsoft.com/office/powerpoint/2010/main"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george@symbioscomm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3814057" y="0"/>
            <a:ext cx="5206574" cy="1672389"/>
          </a:xfrm>
        </p:spPr>
        <p:txBody>
          <a:bodyPr/>
          <a:lstStyle/>
          <a:p>
            <a:pPr algn="l"/>
            <a:r>
              <a:rPr lang="en-US" sz="2800" dirty="0" smtClean="0"/>
              <a:t>Title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1694444"/>
            <a:ext cx="4826977" cy="1564105"/>
          </a:xfrm>
        </p:spPr>
        <p:txBody>
          <a:bodyPr/>
          <a:lstStyle/>
          <a:p>
            <a:r>
              <a:rPr lang="en-US" b="0" dirty="0" smtClean="0"/>
              <a:t>Name</a:t>
            </a:r>
            <a:br>
              <a:rPr lang="en-US" b="0" dirty="0" smtClean="0"/>
            </a:br>
            <a:r>
              <a:rPr lang="en-US" b="0" dirty="0" smtClean="0"/>
              <a:t>Organization</a:t>
            </a:r>
          </a:p>
          <a:p>
            <a:r>
              <a:rPr lang="en-US" b="0" dirty="0" smtClean="0"/>
              <a:t>SIT Workshop Agenda Item #</a:t>
            </a:r>
          </a:p>
          <a:p>
            <a:r>
              <a:rPr lang="en-US" b="0" dirty="0" smtClean="0"/>
              <a:t>CEOS </a:t>
            </a:r>
            <a:r>
              <a:rPr lang="en-US" b="0" dirty="0" smtClean="0"/>
              <a:t>Action / Work Plan Reference</a:t>
            </a:r>
            <a:br>
              <a:rPr lang="en-US" b="0" dirty="0" smtClean="0"/>
            </a:br>
            <a:r>
              <a:rPr lang="en-US" b="0" dirty="0" smtClean="0"/>
              <a:t>CEOS SIT Technical Workshop</a:t>
            </a:r>
          </a:p>
          <a:p>
            <a:r>
              <a:rPr lang="en-US" b="0" dirty="0" smtClean="0"/>
              <a:t>CNES</a:t>
            </a:r>
            <a:r>
              <a:rPr lang="en-US" b="0" dirty="0"/>
              <a:t>, </a:t>
            </a:r>
            <a:r>
              <a:rPr lang="en-US" b="0" dirty="0" smtClean="0"/>
              <a:t>Montpellier, France</a:t>
            </a:r>
            <a:br>
              <a:rPr lang="en-US" b="0" dirty="0" smtClean="0"/>
            </a:br>
            <a:r>
              <a:rPr lang="en-US" b="0" dirty="0" smtClean="0"/>
              <a:t>17</a:t>
            </a:r>
            <a:r>
              <a:rPr lang="en-US" b="0" baseline="30000" dirty="0" smtClean="0"/>
              <a:t>th</a:t>
            </a:r>
            <a:r>
              <a:rPr lang="en-US" b="0" dirty="0" smtClean="0"/>
              <a:t>-18</a:t>
            </a:r>
            <a:r>
              <a:rPr lang="en-US" b="0" baseline="30000" dirty="0" smtClean="0"/>
              <a:t>th</a:t>
            </a:r>
            <a:r>
              <a:rPr lang="en-US" b="0" dirty="0" smtClean="0"/>
              <a:t> September 2014</a:t>
            </a:r>
            <a:endParaRPr lang="en-US" b="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Title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7106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/>
              <a:t>Presenter Guidance</a:t>
            </a:r>
          </a:p>
          <a:p>
            <a:pPr marL="342900" lvl="0" indent="-342900">
              <a:buFont typeface="Arial"/>
              <a:buChar char="•"/>
            </a:pPr>
            <a:r>
              <a:rPr lang="en-US" sz="2000" dirty="0" smtClean="0"/>
              <a:t>Note the time allocated for your topic and match the number of slides accordingly.</a:t>
            </a:r>
          </a:p>
          <a:p>
            <a:pPr marL="342900" lvl="0" indent="-342900">
              <a:buFont typeface="Arial"/>
              <a:buChar char="•"/>
            </a:pPr>
            <a:endParaRPr lang="en-US" sz="2000" dirty="0" smtClean="0"/>
          </a:p>
          <a:p>
            <a:pPr marL="342900" lvl="0" indent="-342900">
              <a:buFont typeface="Arial"/>
              <a:buChar char="•"/>
            </a:pPr>
            <a:r>
              <a:rPr lang="en-US" sz="2000" dirty="0" smtClean="0"/>
              <a:t>Specify whether your item is for information, discussion, or decision.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If for discussion, please provide main points for discussion.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If for decision, please clearly state the decision and implications of taking or not taking the decision</a:t>
            </a:r>
          </a:p>
          <a:p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Presentation materials should be sent to </a:t>
            </a:r>
            <a:r>
              <a:rPr lang="en-US" sz="2000" dirty="0" smtClean="0">
                <a:hlinkClick r:id="rId3"/>
              </a:rPr>
              <a:t>george@symbioscomms.com</a:t>
            </a:r>
            <a:r>
              <a:rPr lang="en-US" sz="2000" dirty="0" smtClean="0"/>
              <a:t> no later than Wednesday 10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September for inclusion on the meeting website.</a:t>
            </a:r>
          </a:p>
        </p:txBody>
      </p:sp>
    </p:spTree>
    <p:extLst>
      <p:ext uri="{BB962C8B-B14F-4D97-AF65-F5344CB8AC3E}">
        <p14:creationId xmlns:p14="http://schemas.microsoft.com/office/powerpoint/2010/main" val="286648030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2894</TotalTime>
  <Words>87</Words>
  <Application>Microsoft Macintosh PowerPoint</Application>
  <PresentationFormat>On-screen Show (4:3)</PresentationFormat>
  <Paragraphs>17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4_EUM_template_v03</vt:lpstr>
      <vt:lpstr>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George Dyke</cp:lastModifiedBy>
  <cp:revision>300</cp:revision>
  <dcterms:created xsi:type="dcterms:W3CDTF">2012-08-31T01:11:17Z</dcterms:created>
  <dcterms:modified xsi:type="dcterms:W3CDTF">2014-09-02T05:08:10Z</dcterms:modified>
</cp:coreProperties>
</file>