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4"/>
  </p:notesMasterIdLst>
  <p:sldIdLst>
    <p:sldId id="260" r:id="rId2"/>
    <p:sldId id="275" r:id="rId3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06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06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06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06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06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106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106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106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106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9" autoAdjust="0"/>
    <p:restoredTop sz="95833" autoAdjust="0"/>
  </p:normalViewPr>
  <p:slideViewPr>
    <p:cSldViewPr snapToGrid="0" snapToObjects="1">
      <p:cViewPr varScale="1">
        <p:scale>
          <a:sx n="100" d="100"/>
          <a:sy n="100" d="100"/>
        </p:scale>
        <p:origin x="-1328" y="-96"/>
      </p:cViewPr>
      <p:guideLst>
        <p:guide orient="horz" pos="4277"/>
        <p:guide pos="289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207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-106" charset="0"/>
              </a:defRPr>
            </a:lvl1pPr>
          </a:lstStyle>
          <a:p>
            <a:pPr>
              <a:defRPr/>
            </a:pPr>
            <a:fld id="{70C43DB1-6AE4-42F4-A030-67A0368BA2C1}" type="datetime1">
              <a:rPr lang="en-US"/>
              <a:pPr>
                <a:defRPr/>
              </a:pPr>
              <a:t>2/09/2014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-106" charset="0"/>
              </a:defRPr>
            </a:lvl1pPr>
          </a:lstStyle>
          <a:p>
            <a:pPr>
              <a:defRPr/>
            </a:pPr>
            <a:fld id="{3D31D474-A30B-46C7-A7CB-BF5BB52F9BB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070270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06" charset="-128"/>
        <a:cs typeface="ＭＳ Ｐゴシック" pitchFamily="-106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06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06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06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06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C098A87-5171-4B75-93C2-5524BB9D1112}" type="slidenum">
              <a:rPr lang="de-DE" smtClean="0">
                <a:latin typeface="Times New Roman" pitchFamily="-106" charset="0"/>
              </a:rPr>
              <a:pPr/>
              <a:t>1</a:t>
            </a:fld>
            <a:endParaRPr lang="de-DE" dirty="0" smtClean="0">
              <a:latin typeface="Times New Roman" pitchFamily="-106" charset="0"/>
            </a:endParaRPr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DE" dirty="0" smtClean="0">
              <a:latin typeface="Times New Roman" pitchFamily="-106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>
              <a:latin typeface="Times New Roman" pitchFamily="-106" charset="0"/>
            </a:endParaRPr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47D10890-62FC-4A72-AC60-97757228D65B}" type="slidenum">
              <a:rPr lang="en-US" smtClean="0">
                <a:solidFill>
                  <a:srgbClr val="000000"/>
                </a:solidFill>
              </a:rPr>
              <a:pPr/>
              <a:t>2</a:t>
            </a:fld>
            <a:endParaRPr lang="en-US" dirty="0" smtClean="0">
              <a:solidFill>
                <a:srgbClr val="000000"/>
              </a:solidFill>
            </a:endParaRPr>
          </a:p>
        </p:txBody>
      </p:sp>
      <p:sp>
        <p:nvSpPr>
          <p:cNvPr id="5125" name="Header Placeholder 4"/>
          <p:cNvSpPr>
            <a:spLocks noGrp="1"/>
          </p:cNvSpPr>
          <p:nvPr>
            <p:ph type="hdr" sz="quarter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 smtClean="0">
              <a:solidFill>
                <a:srgbClr val="000000"/>
              </a:solidFill>
              <a:latin typeface="Times New Roman" pitchFamily="-106" charset="0"/>
              <a:ea typeface="ＭＳ Ｐゴシック" pitchFamily="-106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Title Slid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utoShape 5"/>
          <p:cNvSpPr>
            <a:spLocks noChangeAspect="1" noChangeArrowheads="1" noTextEdit="1"/>
          </p:cNvSpPr>
          <p:nvPr/>
        </p:nvSpPr>
        <p:spPr bwMode="auto">
          <a:xfrm>
            <a:off x="0" y="3244851"/>
            <a:ext cx="9144000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en-US">
              <a:latin typeface="Tahoma" pitchFamily="34" charset="0"/>
            </a:endParaRPr>
          </a:p>
        </p:txBody>
      </p:sp>
      <p:sp>
        <p:nvSpPr>
          <p:cNvPr id="328706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4089889" y="666750"/>
            <a:ext cx="4810857" cy="1874838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28707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4081097" y="2722564"/>
            <a:ext cx="4826977" cy="1093787"/>
          </a:xfrm>
        </p:spPr>
        <p:txBody>
          <a:bodyPr/>
          <a:lstStyle>
            <a:lvl1pPr marL="0" indent="0">
              <a:buNone/>
              <a:defRPr sz="1800">
                <a:solidFill>
                  <a:schemeClr val="bg1"/>
                </a:solidFill>
                <a:latin typeface="Century Gothic" pitchFamily="34" charset="0"/>
              </a:defRPr>
            </a:lvl1pPr>
          </a:lstStyle>
          <a:p>
            <a:r>
              <a:rPr lang="en-GB" dirty="0"/>
              <a:t>Click to edit Master subtitle style</a:t>
            </a:r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239000" y="6546850"/>
            <a:ext cx="1905000" cy="311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F8D2B0-EFB6-4DAA-9B0B-6F6B3A58082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 spd="slow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4" Type="http://schemas.openxmlformats.org/officeDocument/2006/relationships/image" Target="../media/image1.png"/><Relationship Id="rId5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 bwMode="auto">
          <a:xfrm>
            <a:off x="0" y="1347788"/>
            <a:ext cx="9144000" cy="5510212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r" defTabSz="914400" eaLnBrk="0" hangingPunct="0">
              <a:defRPr/>
            </a:pPr>
            <a:endParaRPr lang="en-US" sz="1500" dirty="0">
              <a:solidFill>
                <a:srgbClr val="000000"/>
              </a:solidFill>
              <a:latin typeface="Tahoma" pitchFamily="34" charset="0"/>
              <a:ea typeface="ＭＳ Ｐゴシック" pitchFamily="-105" charset="-128"/>
              <a:cs typeface="ＭＳ Ｐゴシック" pitchFamily="-105" charset="-128"/>
            </a:endParaRP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671638" y="188913"/>
            <a:ext cx="7396162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28" name="Rectangle 58"/>
          <p:cNvSpPr>
            <a:spLocks noGrp="1" noChangeArrowheads="1"/>
          </p:cNvSpPr>
          <p:nvPr>
            <p:ph type="body" idx="1"/>
          </p:nvPr>
        </p:nvSpPr>
        <p:spPr bwMode="auto">
          <a:xfrm>
            <a:off x="296863" y="1457325"/>
            <a:ext cx="8445500" cy="4864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</a:p>
        </p:txBody>
      </p:sp>
      <p:sp>
        <p:nvSpPr>
          <p:cNvPr id="4" name="TextBox 3"/>
          <p:cNvSpPr txBox="1"/>
          <p:nvPr userDrawn="1"/>
        </p:nvSpPr>
        <p:spPr>
          <a:xfrm>
            <a:off x="19050" y="482815"/>
            <a:ext cx="1749197" cy="55399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defTabSz="914400" eaLnBrk="0" hangingPunct="0">
              <a:spcBef>
                <a:spcPts val="0"/>
              </a:spcBef>
              <a:defRPr/>
            </a:pPr>
            <a:r>
              <a:rPr lang="en-US" sz="1000" b="1" dirty="0" smtClean="0">
                <a:solidFill>
                  <a:srgbClr val="FFFFFF"/>
                </a:solidFill>
                <a:latin typeface="Arial Unicode MS" pitchFamily="-111" charset="0"/>
                <a:ea typeface="ＭＳ Ｐゴシック" pitchFamily="-105" charset="-128"/>
                <a:cs typeface="ＭＳ Ｐゴシック" pitchFamily="-105" charset="-128"/>
              </a:rPr>
              <a:t>SIT Tech.</a:t>
            </a:r>
            <a:r>
              <a:rPr lang="en-US" sz="1000" b="1" baseline="0" dirty="0" smtClean="0">
                <a:solidFill>
                  <a:srgbClr val="FFFFFF"/>
                </a:solidFill>
                <a:latin typeface="Arial Unicode MS" pitchFamily="-111" charset="0"/>
                <a:ea typeface="ＭＳ Ｐゴシック" pitchFamily="-105" charset="-128"/>
                <a:cs typeface="ＭＳ Ｐゴシック" pitchFamily="-105" charset="-128"/>
              </a:rPr>
              <a:t> Workshop 2014</a:t>
            </a:r>
            <a:endParaRPr lang="en-US" sz="1000" b="1" dirty="0">
              <a:solidFill>
                <a:srgbClr val="FFFFFF"/>
              </a:solidFill>
              <a:latin typeface="Arial Unicode MS" pitchFamily="-111" charset="0"/>
              <a:ea typeface="ＭＳ Ｐゴシック" pitchFamily="-105" charset="-128"/>
              <a:cs typeface="ＭＳ Ｐゴシック" pitchFamily="-105" charset="-128"/>
            </a:endParaRPr>
          </a:p>
          <a:p>
            <a:pPr defTabSz="914400" eaLnBrk="0" hangingPunct="0">
              <a:spcBef>
                <a:spcPts val="0"/>
              </a:spcBef>
              <a:defRPr/>
            </a:pPr>
            <a:r>
              <a:rPr lang="en-US" sz="1000" b="1" dirty="0" smtClean="0">
                <a:solidFill>
                  <a:srgbClr val="FFFFFF"/>
                </a:solidFill>
                <a:latin typeface="Arial Unicode MS" pitchFamily="-111" charset="0"/>
                <a:ea typeface="ＭＳ Ｐゴシック" pitchFamily="-105" charset="-128"/>
                <a:cs typeface="ＭＳ Ｐゴシック" pitchFamily="-105" charset="-128"/>
              </a:rPr>
              <a:t>CNES, Montpellier, France</a:t>
            </a:r>
            <a:r>
              <a:rPr lang="en-US" sz="1000" b="1" dirty="0">
                <a:solidFill>
                  <a:srgbClr val="FFFFFF"/>
                </a:solidFill>
                <a:latin typeface="Arial Unicode MS" pitchFamily="-111" charset="0"/>
                <a:ea typeface="ＭＳ Ｐゴシック" pitchFamily="-105" charset="-128"/>
                <a:cs typeface="ＭＳ Ｐゴシック" pitchFamily="-105" charset="-128"/>
              </a:rPr>
              <a:t/>
            </a:r>
            <a:br>
              <a:rPr lang="en-US" sz="1000" b="1" dirty="0">
                <a:solidFill>
                  <a:srgbClr val="FFFFFF"/>
                </a:solidFill>
                <a:latin typeface="Arial Unicode MS" pitchFamily="-111" charset="0"/>
                <a:ea typeface="ＭＳ Ｐゴシック" pitchFamily="-105" charset="-128"/>
                <a:cs typeface="ＭＳ Ｐゴシック" pitchFamily="-105" charset="-128"/>
              </a:rPr>
            </a:br>
            <a:r>
              <a:rPr lang="en-US" sz="1000" b="1" dirty="0" smtClean="0">
                <a:solidFill>
                  <a:srgbClr val="FFFFFF"/>
                </a:solidFill>
                <a:latin typeface="Arial Unicode MS" pitchFamily="-111" charset="0"/>
                <a:ea typeface="ＭＳ Ｐゴシック" pitchFamily="-105" charset="-128"/>
                <a:cs typeface="ＭＳ Ｐゴシック" pitchFamily="-105" charset="-128"/>
              </a:rPr>
              <a:t>17</a:t>
            </a:r>
            <a:r>
              <a:rPr lang="en-US" sz="1000" b="1" baseline="30000" dirty="0" smtClean="0">
                <a:solidFill>
                  <a:srgbClr val="FFFFFF"/>
                </a:solidFill>
                <a:latin typeface="Arial Unicode MS" pitchFamily="-111" charset="0"/>
                <a:ea typeface="ＭＳ Ｐゴシック" pitchFamily="-105" charset="-128"/>
                <a:cs typeface="ＭＳ Ｐゴシック" pitchFamily="-105" charset="-128"/>
              </a:rPr>
              <a:t>th</a:t>
            </a:r>
            <a:r>
              <a:rPr lang="en-US" sz="1000" b="1" dirty="0" smtClean="0">
                <a:solidFill>
                  <a:srgbClr val="FFFFFF"/>
                </a:solidFill>
                <a:latin typeface="Arial Unicode MS" pitchFamily="-111" charset="0"/>
                <a:ea typeface="ＭＳ Ｐゴシック" pitchFamily="-105" charset="-128"/>
                <a:cs typeface="ＭＳ Ｐゴシック" pitchFamily="-105" charset="-128"/>
              </a:rPr>
              <a:t>-18</a:t>
            </a:r>
            <a:r>
              <a:rPr lang="en-US" sz="1000" b="1" baseline="30000" dirty="0" smtClean="0">
                <a:solidFill>
                  <a:srgbClr val="FFFFFF"/>
                </a:solidFill>
                <a:latin typeface="Arial Unicode MS" pitchFamily="-111" charset="0"/>
                <a:ea typeface="ＭＳ Ｐゴシック" pitchFamily="-105" charset="-128"/>
                <a:cs typeface="ＭＳ Ｐゴシック" pitchFamily="-105" charset="-128"/>
              </a:rPr>
              <a:t>th</a:t>
            </a:r>
            <a:r>
              <a:rPr lang="en-US" sz="1000" b="1" dirty="0" smtClean="0">
                <a:solidFill>
                  <a:srgbClr val="FFFFFF"/>
                </a:solidFill>
                <a:latin typeface="Arial Unicode MS" pitchFamily="-111" charset="0"/>
                <a:ea typeface="ＭＳ Ｐゴシック" pitchFamily="-105" charset="-128"/>
                <a:cs typeface="ＭＳ Ｐゴシック" pitchFamily="-105" charset="-128"/>
              </a:rPr>
              <a:t> September</a:t>
            </a:r>
            <a:r>
              <a:rPr lang="en-US" sz="1000" b="1" baseline="0" dirty="0" smtClean="0">
                <a:solidFill>
                  <a:srgbClr val="FFFFFF"/>
                </a:solidFill>
                <a:latin typeface="Arial Unicode MS" pitchFamily="-111" charset="0"/>
                <a:ea typeface="ＭＳ Ｐゴシック" pitchFamily="-105" charset="-128"/>
                <a:cs typeface="ＭＳ Ｐゴシック" pitchFamily="-105" charset="-128"/>
              </a:rPr>
              <a:t> </a:t>
            </a:r>
            <a:r>
              <a:rPr lang="en-US" sz="1000" b="1" dirty="0" smtClean="0">
                <a:solidFill>
                  <a:srgbClr val="FFFFFF"/>
                </a:solidFill>
                <a:latin typeface="Arial Unicode MS" pitchFamily="-111" charset="0"/>
                <a:ea typeface="ＭＳ Ｐゴシック" pitchFamily="-105" charset="-128"/>
                <a:cs typeface="ＭＳ Ｐゴシック" pitchFamily="-105" charset="-128"/>
              </a:rPr>
              <a:t>2014</a:t>
            </a:r>
            <a:endParaRPr lang="en-US" sz="1000" b="1" dirty="0">
              <a:solidFill>
                <a:srgbClr val="FFFFFF"/>
              </a:solidFill>
              <a:latin typeface="Arial Unicode MS" pitchFamily="-111" charset="0"/>
              <a:ea typeface="ＭＳ Ｐゴシック" pitchFamily="-105" charset="-128"/>
              <a:cs typeface="ＭＳ Ｐゴシック" pitchFamily="-105" charset="-128"/>
            </a:endParaRPr>
          </a:p>
        </p:txBody>
      </p:sp>
      <p:sp>
        <p:nvSpPr>
          <p:cNvPr id="8" name="Rectangle 4"/>
          <p:cNvSpPr>
            <a:spLocks noGrp="1" noChangeArrowheads="1"/>
          </p:cNvSpPr>
          <p:nvPr>
            <p:ph type="sldNum" sz="quarter" idx="4"/>
          </p:nvPr>
        </p:nvSpPr>
        <p:spPr>
          <a:xfrm>
            <a:off x="7239000" y="6600825"/>
            <a:ext cx="1905000" cy="25717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50000"/>
              </a:spcBef>
              <a:defRPr sz="1000">
                <a:solidFill>
                  <a:srgbClr val="002569"/>
                </a:solidFill>
                <a:latin typeface="Calibri" pitchFamily="-106" charset="0"/>
                <a:cs typeface="Calibri" pitchFamily="-106" charset="0"/>
              </a:defRPr>
            </a:lvl1pPr>
          </a:lstStyle>
          <a:p>
            <a:pPr>
              <a:defRPr/>
            </a:pPr>
            <a:fld id="{980EA4A0-E513-42EA-B292-B21C1B51B6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5" name="Picture 4" descr="CEOS_logo_trans_SMALL.png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078" y="119764"/>
            <a:ext cx="915254" cy="363051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1" r:id="rId2"/>
  </p:sldLayoutIdLst>
  <p:transition xmlns:p14="http://schemas.microsoft.com/office/powerpoint/2010/main" spd="slow"/>
  <p:txStyles>
    <p:titleStyle>
      <a:lvl1pPr algn="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ea typeface="ＭＳ Ｐゴシック" charset="-128"/>
          <a:cs typeface="ＭＳ Ｐゴシック" charset="-128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ea typeface="ＭＳ Ｐゴシック" charset="-128"/>
          <a:cs typeface="ＭＳ Ｐゴシック" charset="-128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ea typeface="ＭＳ Ｐゴシック" charset="-128"/>
          <a:cs typeface="ＭＳ Ｐゴシック" charset="-128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ea typeface="ＭＳ Ｐゴシック" charset="-128"/>
          <a:cs typeface="ＭＳ Ｐゴシック" charset="-128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ea typeface="ＭＳ Ｐゴシック" charset="-128"/>
          <a:cs typeface="ＭＳ Ｐゴシック" charset="-128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Century Gothic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Century Gothic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Century Gothic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Century Gothic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b="1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200" b="1">
          <a:solidFill>
            <a:schemeClr val="tx2"/>
          </a:solidFill>
          <a:latin typeface="Arial" charset="0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Courier New" pitchFamily="-106" charset="0"/>
        <a:buChar char="o"/>
        <a:defRPr sz="2000" b="1">
          <a:solidFill>
            <a:schemeClr val="tx2"/>
          </a:solidFill>
          <a:latin typeface="Arial" charset="0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Wingdings" pitchFamily="-106" charset="2"/>
        <a:buChar char="§"/>
        <a:defRPr b="1">
          <a:solidFill>
            <a:schemeClr val="tx2"/>
          </a:solidFill>
          <a:latin typeface="Arial" charset="0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1600" b="1">
          <a:solidFill>
            <a:schemeClr val="tx2"/>
          </a:solidFill>
          <a:latin typeface="Arial" charset="0"/>
          <a:ea typeface="ＭＳ Ｐゴシック" charset="-128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defRPr sz="2400">
          <a:solidFill>
            <a:schemeClr val="tx2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defRPr sz="2400">
          <a:solidFill>
            <a:schemeClr val="tx2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defRPr sz="2400">
          <a:solidFill>
            <a:schemeClr val="tx2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defRPr sz="2400">
          <a:solidFill>
            <a:schemeClr val="tx2"/>
          </a:solidFill>
          <a:latin typeface="+mn-lt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hyperlink" Target="mailto:george@symbioscomms.com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44"/>
          <p:cNvSpPr>
            <a:spLocks noGrp="1" noChangeArrowheads="1"/>
          </p:cNvSpPr>
          <p:nvPr>
            <p:ph type="ctrTitle"/>
          </p:nvPr>
        </p:nvSpPr>
        <p:spPr>
          <a:xfrm>
            <a:off x="3814057" y="0"/>
            <a:ext cx="5206574" cy="1672389"/>
          </a:xfrm>
        </p:spPr>
        <p:txBody>
          <a:bodyPr/>
          <a:lstStyle/>
          <a:p>
            <a:pPr algn="l"/>
            <a:r>
              <a:rPr lang="en-US" sz="2800" dirty="0" smtClean="0"/>
              <a:t>Title</a:t>
            </a:r>
            <a:endParaRPr lang="en-US" sz="2800" dirty="0" smtClean="0">
              <a:solidFill>
                <a:srgbClr val="FFFF00"/>
              </a:solidFill>
            </a:endParaRPr>
          </a:p>
        </p:txBody>
      </p:sp>
      <p:sp>
        <p:nvSpPr>
          <p:cNvPr id="2" name="Subtitle 1"/>
          <p:cNvSpPr>
            <a:spLocks noGrp="1"/>
          </p:cNvSpPr>
          <p:nvPr>
            <p:ph type="subTitle" sz="quarter" idx="1"/>
          </p:nvPr>
        </p:nvSpPr>
        <p:spPr>
          <a:xfrm>
            <a:off x="3814057" y="1694444"/>
            <a:ext cx="4826977" cy="1564105"/>
          </a:xfrm>
        </p:spPr>
        <p:txBody>
          <a:bodyPr/>
          <a:lstStyle/>
          <a:p>
            <a:r>
              <a:rPr lang="en-US" b="0" dirty="0" smtClean="0"/>
              <a:t>Name</a:t>
            </a:r>
            <a:br>
              <a:rPr lang="en-US" b="0" dirty="0" smtClean="0"/>
            </a:br>
            <a:r>
              <a:rPr lang="en-US" b="0" dirty="0" smtClean="0"/>
              <a:t>Organization</a:t>
            </a:r>
          </a:p>
          <a:p>
            <a:r>
              <a:rPr lang="en-US" b="0" dirty="0" smtClean="0"/>
              <a:t>SIT Workshop Agenda Item #</a:t>
            </a:r>
          </a:p>
          <a:p>
            <a:r>
              <a:rPr lang="en-US" b="0" dirty="0" smtClean="0"/>
              <a:t>CEOS </a:t>
            </a:r>
            <a:r>
              <a:rPr lang="en-US" b="0" dirty="0" smtClean="0"/>
              <a:t>Action / Work Plan Reference</a:t>
            </a:r>
            <a:br>
              <a:rPr lang="en-US" b="0" dirty="0" smtClean="0"/>
            </a:br>
            <a:r>
              <a:rPr lang="en-US" b="0" dirty="0" smtClean="0"/>
              <a:t>CEOS SIT Technical Workshop</a:t>
            </a:r>
          </a:p>
          <a:p>
            <a:r>
              <a:rPr lang="en-US" b="0" dirty="0" smtClean="0"/>
              <a:t>CNES</a:t>
            </a:r>
            <a:r>
              <a:rPr lang="en-US" b="0" dirty="0"/>
              <a:t>, </a:t>
            </a:r>
            <a:r>
              <a:rPr lang="en-US" b="0" dirty="0" smtClean="0"/>
              <a:t>Montpellier, France</a:t>
            </a:r>
            <a:br>
              <a:rPr lang="en-US" b="0" dirty="0" smtClean="0"/>
            </a:br>
            <a:r>
              <a:rPr lang="en-US" b="0" dirty="0" smtClean="0"/>
              <a:t>17</a:t>
            </a:r>
            <a:r>
              <a:rPr lang="en-US" b="0" baseline="30000" dirty="0" smtClean="0"/>
              <a:t>th</a:t>
            </a:r>
            <a:r>
              <a:rPr lang="en-US" b="0" dirty="0" smtClean="0"/>
              <a:t>-18</a:t>
            </a:r>
            <a:r>
              <a:rPr lang="en-US" b="0" baseline="30000" dirty="0" smtClean="0"/>
              <a:t>th</a:t>
            </a:r>
            <a:r>
              <a:rPr lang="en-US" b="0" dirty="0" smtClean="0"/>
              <a:t> September 2014</a:t>
            </a:r>
            <a:endParaRPr lang="en-US" b="0" dirty="0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Slide Number Placeholder 5"/>
          <p:cNvSpPr>
            <a:spLocks noGrp="1"/>
          </p:cNvSpPr>
          <p:nvPr>
            <p:ph type="sldNum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pPr eaLnBrk="1" hangingPunct="1">
              <a:spcBef>
                <a:spcPct val="0"/>
              </a:spcBef>
            </a:pPr>
            <a:fld id="{685D9731-F711-4403-8BC4-60A829C86C9C}" type="slidenum">
              <a:rPr lang="en-US" smtClean="0"/>
              <a:pPr eaLnBrk="1" hangingPunct="1">
                <a:spcBef>
                  <a:spcPct val="0"/>
                </a:spcBef>
              </a:pPr>
              <a:t>2</a:t>
            </a:fld>
            <a:endParaRPr lang="en-US" dirty="0" smtClean="0"/>
          </a:p>
        </p:txBody>
      </p:sp>
      <p:sp>
        <p:nvSpPr>
          <p:cNvPr id="6" name="Title 1"/>
          <p:cNvSpPr txBox="1">
            <a:spLocks/>
          </p:cNvSpPr>
          <p:nvPr/>
        </p:nvSpPr>
        <p:spPr bwMode="auto">
          <a:xfrm>
            <a:off x="1550457" y="109710"/>
            <a:ext cx="7244293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3200" b="1" kern="0" noProof="0" dirty="0">
                <a:solidFill>
                  <a:schemeClr val="bg1"/>
                </a:solidFill>
                <a:latin typeface="Tahoma" pitchFamily="-106" charset="0"/>
                <a:cs typeface="Tahoma" pitchFamily="-106" charset="0"/>
              </a:rPr>
              <a:t>Title</a:t>
            </a:r>
            <a:endParaRPr kumimoji="0" lang="en-US" sz="3200" b="1" i="0" u="none" strike="noStrike" kern="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ahoma" pitchFamily="-106" charset="0"/>
              <a:ea typeface="ＭＳ Ｐゴシック" pitchFamily="-106" charset="-128"/>
              <a:cs typeface="Tahoma" pitchFamily="-106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08167" y="1499718"/>
            <a:ext cx="8710648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2000" b="1" dirty="0" smtClean="0"/>
              <a:t>Presenter Guidance</a:t>
            </a:r>
          </a:p>
          <a:p>
            <a:pPr marL="342900" lvl="0" indent="-342900">
              <a:buFont typeface="Arial"/>
              <a:buChar char="•"/>
            </a:pPr>
            <a:r>
              <a:rPr lang="en-US" sz="2000" dirty="0" smtClean="0"/>
              <a:t>Note the time allocated for your topic and match the number of slides accordingly.</a:t>
            </a:r>
          </a:p>
          <a:p>
            <a:pPr marL="342900" lvl="0" indent="-342900">
              <a:buFont typeface="Arial"/>
              <a:buChar char="•"/>
            </a:pPr>
            <a:endParaRPr lang="en-US" sz="2000" dirty="0" smtClean="0"/>
          </a:p>
          <a:p>
            <a:pPr marL="342900" lvl="0" indent="-342900">
              <a:buFont typeface="Arial"/>
              <a:buChar char="•"/>
            </a:pPr>
            <a:r>
              <a:rPr lang="en-US" sz="2000" dirty="0" smtClean="0"/>
              <a:t>Specify whether your item is for information, discussion, or decision.</a:t>
            </a:r>
          </a:p>
          <a:p>
            <a:pPr marL="800100" lvl="1" indent="-342900">
              <a:buFont typeface="Arial"/>
              <a:buChar char="•"/>
            </a:pPr>
            <a:r>
              <a:rPr lang="en-US" sz="2000" dirty="0" smtClean="0"/>
              <a:t>If for discussion, please provide main points for discussion.</a:t>
            </a:r>
          </a:p>
          <a:p>
            <a:pPr marL="800100" lvl="1" indent="-342900">
              <a:buFont typeface="Arial"/>
              <a:buChar char="•"/>
            </a:pPr>
            <a:r>
              <a:rPr lang="en-US" sz="2000" dirty="0" smtClean="0"/>
              <a:t>If for decision, please clearly state the decision and implications of taking or not taking the decision</a:t>
            </a:r>
          </a:p>
          <a:p>
            <a:endParaRPr lang="en-US" sz="2000" dirty="0"/>
          </a:p>
          <a:p>
            <a:pPr marL="342900" indent="-342900">
              <a:buFont typeface="Arial"/>
              <a:buChar char="•"/>
            </a:pPr>
            <a:r>
              <a:rPr lang="en-US" sz="2000" dirty="0" smtClean="0"/>
              <a:t>Presentation materials should be sent to </a:t>
            </a:r>
            <a:r>
              <a:rPr lang="en-US" sz="2000" dirty="0" smtClean="0">
                <a:hlinkClick r:id="rId3"/>
              </a:rPr>
              <a:t>george@symbioscomms.com</a:t>
            </a:r>
            <a:r>
              <a:rPr lang="en-US" sz="2000" dirty="0" smtClean="0"/>
              <a:t> no later than Wednesday 10</a:t>
            </a:r>
            <a:r>
              <a:rPr lang="en-US" sz="2000" baseline="30000" dirty="0" smtClean="0"/>
              <a:t>th</a:t>
            </a:r>
            <a:r>
              <a:rPr lang="en-US" sz="2000" dirty="0" smtClean="0"/>
              <a:t> September for inclusion on the meeting website.</a:t>
            </a:r>
          </a:p>
        </p:txBody>
      </p:sp>
    </p:spTree>
    <p:extLst>
      <p:ext uri="{BB962C8B-B14F-4D97-AF65-F5344CB8AC3E}">
        <p14:creationId xmlns:p14="http://schemas.microsoft.com/office/powerpoint/2010/main" val="2866480304"/>
      </p:ext>
    </p:extLst>
  </p:cSld>
  <p:clrMapOvr>
    <a:masterClrMapping/>
  </p:clrMapOvr>
  <p:transition xmlns:p14="http://schemas.microsoft.com/office/powerpoint/2010/main" spd="slow"/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4_EUM_template_v03">
  <a:themeElements>
    <a:clrScheme name="1_EUM_template_v03 1">
      <a:dk1>
        <a:srgbClr val="002569"/>
      </a:dk1>
      <a:lt1>
        <a:srgbClr val="FFFFFF"/>
      </a:lt1>
      <a:dk2>
        <a:srgbClr val="002569"/>
      </a:dk2>
      <a:lt2>
        <a:srgbClr val="5F758D"/>
      </a:lt2>
      <a:accent1>
        <a:srgbClr val="FF9A00"/>
      </a:accent1>
      <a:accent2>
        <a:srgbClr val="9F2D20"/>
      </a:accent2>
      <a:accent3>
        <a:srgbClr val="FFFFFF"/>
      </a:accent3>
      <a:accent4>
        <a:srgbClr val="001E59"/>
      </a:accent4>
      <a:accent5>
        <a:srgbClr val="FFCAAA"/>
      </a:accent5>
      <a:accent6>
        <a:srgbClr val="90281C"/>
      </a:accent6>
      <a:hlink>
        <a:srgbClr val="7498C0"/>
      </a:hlink>
      <a:folHlink>
        <a:srgbClr val="929497"/>
      </a:folHlink>
    </a:clrScheme>
    <a:fontScheme name="4_EUM_template_v03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5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5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1_EUM_template_v03 1">
        <a:dk1>
          <a:srgbClr val="002569"/>
        </a:dk1>
        <a:lt1>
          <a:srgbClr val="FFFFFF"/>
        </a:lt1>
        <a:dk2>
          <a:srgbClr val="002569"/>
        </a:dk2>
        <a:lt2>
          <a:srgbClr val="5F758D"/>
        </a:lt2>
        <a:accent1>
          <a:srgbClr val="FF9A00"/>
        </a:accent1>
        <a:accent2>
          <a:srgbClr val="9F2D20"/>
        </a:accent2>
        <a:accent3>
          <a:srgbClr val="FFFFFF"/>
        </a:accent3>
        <a:accent4>
          <a:srgbClr val="001E59"/>
        </a:accent4>
        <a:accent5>
          <a:srgbClr val="FFCAAA"/>
        </a:accent5>
        <a:accent6>
          <a:srgbClr val="90281C"/>
        </a:accent6>
        <a:hlink>
          <a:srgbClr val="7498C0"/>
        </a:hlink>
        <a:folHlink>
          <a:srgbClr val="92949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EUM_template_v03 2">
        <a:dk1>
          <a:srgbClr val="002569"/>
        </a:dk1>
        <a:lt1>
          <a:srgbClr val="FFFFFF"/>
        </a:lt1>
        <a:dk2>
          <a:srgbClr val="002569"/>
        </a:dk2>
        <a:lt2>
          <a:srgbClr val="5F758D"/>
        </a:lt2>
        <a:accent1>
          <a:srgbClr val="F6D0A9"/>
        </a:accent1>
        <a:accent2>
          <a:srgbClr val="EBCAE3"/>
        </a:accent2>
        <a:accent3>
          <a:srgbClr val="FFFFFF"/>
        </a:accent3>
        <a:accent4>
          <a:srgbClr val="001E59"/>
        </a:accent4>
        <a:accent5>
          <a:srgbClr val="FAE4D1"/>
        </a:accent5>
        <a:accent6>
          <a:srgbClr val="D5B7CE"/>
        </a:accent6>
        <a:hlink>
          <a:srgbClr val="4E2029"/>
        </a:hlink>
        <a:folHlink>
          <a:srgbClr val="423B6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EUM_template_v03 3">
        <a:dk1>
          <a:srgbClr val="002569"/>
        </a:dk1>
        <a:lt1>
          <a:srgbClr val="FFFFFF"/>
        </a:lt1>
        <a:dk2>
          <a:srgbClr val="002569"/>
        </a:dk2>
        <a:lt2>
          <a:srgbClr val="5F758D"/>
        </a:lt2>
        <a:accent1>
          <a:srgbClr val="5B97B1"/>
        </a:accent1>
        <a:accent2>
          <a:srgbClr val="F39600"/>
        </a:accent2>
        <a:accent3>
          <a:srgbClr val="FFFFFF"/>
        </a:accent3>
        <a:accent4>
          <a:srgbClr val="001E59"/>
        </a:accent4>
        <a:accent5>
          <a:srgbClr val="B5C9D5"/>
        </a:accent5>
        <a:accent6>
          <a:srgbClr val="DC8700"/>
        </a:accent6>
        <a:hlink>
          <a:srgbClr val="FFE4AE"/>
        </a:hlink>
        <a:folHlink>
          <a:srgbClr val="002A3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EUM_template_v03 4">
        <a:dk1>
          <a:srgbClr val="002569"/>
        </a:dk1>
        <a:lt1>
          <a:srgbClr val="FFFFFF"/>
        </a:lt1>
        <a:dk2>
          <a:srgbClr val="002569"/>
        </a:dk2>
        <a:lt2>
          <a:srgbClr val="5F758D"/>
        </a:lt2>
        <a:accent1>
          <a:srgbClr val="003F80"/>
        </a:accent1>
        <a:accent2>
          <a:srgbClr val="BDD7EE"/>
        </a:accent2>
        <a:accent3>
          <a:srgbClr val="FFFFFF"/>
        </a:accent3>
        <a:accent4>
          <a:srgbClr val="001E59"/>
        </a:accent4>
        <a:accent5>
          <a:srgbClr val="AAAFC0"/>
        </a:accent5>
        <a:accent6>
          <a:srgbClr val="ABC3D8"/>
        </a:accent6>
        <a:hlink>
          <a:srgbClr val="FFD350"/>
        </a:hlink>
        <a:folHlink>
          <a:srgbClr val="EB6F3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EUM_template_v03 5">
        <a:dk1>
          <a:srgbClr val="002569"/>
        </a:dk1>
        <a:lt1>
          <a:srgbClr val="FFFFFF"/>
        </a:lt1>
        <a:dk2>
          <a:srgbClr val="002569"/>
        </a:dk2>
        <a:lt2>
          <a:srgbClr val="5F758D"/>
        </a:lt2>
        <a:accent1>
          <a:srgbClr val="C75B12"/>
        </a:accent1>
        <a:accent2>
          <a:srgbClr val="003359"/>
        </a:accent2>
        <a:accent3>
          <a:srgbClr val="FFFFFF"/>
        </a:accent3>
        <a:accent4>
          <a:srgbClr val="001E59"/>
        </a:accent4>
        <a:accent5>
          <a:srgbClr val="E0B5AA"/>
        </a:accent5>
        <a:accent6>
          <a:srgbClr val="002D50"/>
        </a:accent6>
        <a:hlink>
          <a:srgbClr val="92A2BD"/>
        </a:hlink>
        <a:folHlink>
          <a:srgbClr val="C7B37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2894</TotalTime>
  <Words>87</Words>
  <Application>Microsoft Macintosh PowerPoint</Application>
  <PresentationFormat>On-screen Show (4:3)</PresentationFormat>
  <Paragraphs>17</Paragraphs>
  <Slides>2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4_EUM_template_v03</vt:lpstr>
      <vt:lpstr>Title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Brian Killough</dc:creator>
  <cp:lastModifiedBy>George Dyke</cp:lastModifiedBy>
  <cp:revision>300</cp:revision>
  <dcterms:created xsi:type="dcterms:W3CDTF">2012-08-31T01:11:17Z</dcterms:created>
  <dcterms:modified xsi:type="dcterms:W3CDTF">2014-09-02T05:08:10Z</dcterms:modified>
</cp:coreProperties>
</file>