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94" r:id="rId2"/>
    <p:sldId id="291" r:id="rId3"/>
    <p:sldId id="292" r:id="rId4"/>
    <p:sldId id="293" r:id="rId5"/>
    <p:sldId id="295" r:id="rId6"/>
    <p:sldId id="296" r:id="rId7"/>
    <p:sldId id="297" r:id="rId8"/>
    <p:sldId id="298" r:id="rId9"/>
    <p:sldId id="299" r:id="rId10"/>
    <p:sldId id="300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9" autoAdjust="0"/>
    <p:restoredTop sz="95833" autoAdjust="0"/>
  </p:normalViewPr>
  <p:slideViewPr>
    <p:cSldViewPr snapToGrid="0" snapToObjects="1">
      <p:cViewPr varScale="1">
        <p:scale>
          <a:sx n="71" d="100"/>
          <a:sy n="71" d="100"/>
        </p:scale>
        <p:origin x="-1350" y="-90"/>
      </p:cViewPr>
      <p:guideLst>
        <p:guide orient="horz" pos="4277"/>
        <p:guide pos="2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0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9/14/2014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6E7E44A-95A4-4D84-B060-74C5DA9603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67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9050" y="482815"/>
            <a:ext cx="1749197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SIT Tech.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Workshop 2014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CNES, Montpellier, France</a:t>
            </a:r>
            <a: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17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-18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September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2014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 descr="CEOS_logo_trans_SMALL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" y="119764"/>
            <a:ext cx="915254" cy="3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ransition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1024" y="1457325"/>
            <a:ext cx="8901951" cy="4864100"/>
          </a:xfrm>
        </p:spPr>
        <p:txBody>
          <a:bodyPr/>
          <a:lstStyle/>
          <a:p>
            <a:pPr marL="0" indent="0" algn="ctr">
              <a:buNone/>
            </a:pPr>
            <a:r>
              <a:rPr lang="en-US" sz="6600" dirty="0" smtClean="0"/>
              <a:t>Session 2</a:t>
            </a:r>
          </a:p>
          <a:p>
            <a:pPr marL="0" indent="0" algn="ctr">
              <a:buNone/>
            </a:pPr>
            <a:r>
              <a:rPr lang="en-US" sz="6000" dirty="0" smtClean="0"/>
              <a:t>2014 Work Plan Objectives/Deliverables</a:t>
            </a:r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CC0066"/>
                </a:solidFill>
              </a:rPr>
              <a:t>20</a:t>
            </a:r>
            <a:endParaRPr lang="en-US" sz="6000" dirty="0">
              <a:solidFill>
                <a:srgbClr val="CC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300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71638" y="0"/>
            <a:ext cx="7396162" cy="690563"/>
          </a:xfrm>
        </p:spPr>
        <p:txBody>
          <a:bodyPr/>
          <a:lstStyle/>
          <a:p>
            <a:r>
              <a:rPr lang="en-US" sz="2800" dirty="0" smtClean="0"/>
              <a:t>Session 5 2014 Work Plan Objectives/Deliverables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60612" y="1528147"/>
            <a:ext cx="7436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C0066"/>
                </a:solidFill>
              </a:rPr>
              <a:t>3.8 Outreach to Key Stakeholders – OUT-3, OUT-5, OUT-6</a:t>
            </a:r>
            <a:endParaRPr lang="en-US" b="1" dirty="0">
              <a:solidFill>
                <a:srgbClr val="CC0066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2" y="2087838"/>
            <a:ext cx="9052560" cy="1224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58264" y="3917359"/>
            <a:ext cx="7436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C0066"/>
                </a:solidFill>
              </a:rPr>
              <a:t>3.9 Organizational Issues – ORG-4</a:t>
            </a:r>
            <a:endParaRPr lang="en-US" b="1" dirty="0">
              <a:solidFill>
                <a:srgbClr val="CC0066"/>
              </a:solidFill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" y="4487793"/>
            <a:ext cx="9052560" cy="563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5385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1638" y="0"/>
            <a:ext cx="7396162" cy="690563"/>
          </a:xfrm>
        </p:spPr>
        <p:txBody>
          <a:bodyPr/>
          <a:lstStyle/>
          <a:p>
            <a:r>
              <a:rPr lang="en-US" sz="2800" dirty="0" smtClean="0"/>
              <a:t>Session 2 2014 Work Plan Objectives/Deliverables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1" y="1798868"/>
            <a:ext cx="9052560" cy="1764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1" y="4065672"/>
            <a:ext cx="9052560" cy="2370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85045" y="1402641"/>
            <a:ext cx="6037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C0066"/>
                </a:solidFill>
              </a:rPr>
              <a:t>3.1 </a:t>
            </a:r>
            <a:r>
              <a:rPr lang="en-US" b="1" dirty="0" err="1" smtClean="0">
                <a:solidFill>
                  <a:srgbClr val="CC0066"/>
                </a:solidFill>
              </a:rPr>
              <a:t>WGClimate</a:t>
            </a:r>
            <a:r>
              <a:rPr lang="en-US" b="1" dirty="0" smtClean="0">
                <a:solidFill>
                  <a:srgbClr val="CC0066"/>
                </a:solidFill>
              </a:rPr>
              <a:t> – CMRS-1, CMRS-2, CMRS-5, CMRS-6</a:t>
            </a:r>
            <a:endParaRPr lang="en-US" b="1" dirty="0">
              <a:solidFill>
                <a:srgbClr val="CC00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0647" y="3679667"/>
            <a:ext cx="8471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C0066"/>
                </a:solidFill>
              </a:rPr>
              <a:t>3.4 </a:t>
            </a:r>
            <a:r>
              <a:rPr lang="en-US" b="1" dirty="0" err="1" smtClean="0">
                <a:solidFill>
                  <a:srgbClr val="CC0066"/>
                </a:solidFill>
              </a:rPr>
              <a:t>WGDisasters</a:t>
            </a:r>
            <a:r>
              <a:rPr lang="en-US" b="1" dirty="0" smtClean="0">
                <a:solidFill>
                  <a:srgbClr val="CC0066"/>
                </a:solidFill>
              </a:rPr>
              <a:t> – DIS-1, DIS-2, DIS-3, DIS-5, DIS-6, ORG-6</a:t>
            </a:r>
            <a:endParaRPr lang="en-US" b="1" dirty="0">
              <a:solidFill>
                <a:srgbClr val="CC0066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1" y="6446400"/>
            <a:ext cx="9052560" cy="325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75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71638" y="0"/>
            <a:ext cx="7396162" cy="690563"/>
          </a:xfrm>
        </p:spPr>
        <p:txBody>
          <a:bodyPr/>
          <a:lstStyle/>
          <a:p>
            <a:r>
              <a:rPr lang="en-US" sz="2800" dirty="0" smtClean="0"/>
              <a:t>Session 2 2014 Work Plan Objectives/Deliverables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95835" y="1402641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C0066"/>
                </a:solidFill>
              </a:rPr>
              <a:t>3.5 WGISS and WGCV – DATA-1, DATA-2, CV-5, CV-8, CV-9, CV-10</a:t>
            </a:r>
          </a:p>
          <a:p>
            <a:pPr algn="ctr"/>
            <a:r>
              <a:rPr lang="en-US" sz="1400" b="1" dirty="0" smtClean="0"/>
              <a:t>*No </a:t>
            </a:r>
            <a:r>
              <a:rPr lang="en-US" sz="1400" b="1" dirty="0" err="1" smtClean="0"/>
              <a:t>WGCapD</a:t>
            </a:r>
            <a:r>
              <a:rPr lang="en-US" sz="1400" b="1" dirty="0" smtClean="0"/>
              <a:t> 2014 Deliverables</a:t>
            </a:r>
            <a:endParaRPr lang="en-US" sz="14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95768"/>
            <a:ext cx="9144000" cy="299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4798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71638" y="0"/>
            <a:ext cx="7396162" cy="690563"/>
          </a:xfrm>
        </p:spPr>
        <p:txBody>
          <a:bodyPr/>
          <a:lstStyle/>
          <a:p>
            <a:r>
              <a:rPr lang="en-US" sz="2800" dirty="0" smtClean="0"/>
              <a:t>Session 2 2014 Work Plan Objectives/Deliverables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60612" y="1528147"/>
            <a:ext cx="7436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C0066"/>
                </a:solidFill>
              </a:rPr>
              <a:t>3.6 Virtual Constellations – VC-1, VC-2, VC-4, VC-13</a:t>
            </a:r>
            <a:endParaRPr lang="en-US" b="1" dirty="0">
              <a:solidFill>
                <a:srgbClr val="CC0066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4" y="2033375"/>
            <a:ext cx="9029256" cy="4050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7863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1024" y="1457325"/>
            <a:ext cx="8901951" cy="4864100"/>
          </a:xfrm>
        </p:spPr>
        <p:txBody>
          <a:bodyPr/>
          <a:lstStyle/>
          <a:p>
            <a:pPr marL="0" indent="0" algn="ctr">
              <a:buNone/>
            </a:pPr>
            <a:r>
              <a:rPr lang="en-US" sz="6600" dirty="0" smtClean="0"/>
              <a:t>Session 3</a:t>
            </a:r>
          </a:p>
          <a:p>
            <a:pPr marL="0" indent="0" algn="ctr">
              <a:buNone/>
            </a:pPr>
            <a:r>
              <a:rPr lang="en-US" sz="6000" dirty="0" smtClean="0"/>
              <a:t>2014 Work Plan Objectives/Deliverables</a:t>
            </a:r>
          </a:p>
          <a:p>
            <a:pPr marL="0" indent="0" algn="ctr">
              <a:buNone/>
            </a:pPr>
            <a:r>
              <a:rPr lang="en-US" sz="6000" dirty="0">
                <a:solidFill>
                  <a:srgbClr val="CC0066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6681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71638" y="0"/>
            <a:ext cx="7396162" cy="690563"/>
          </a:xfrm>
        </p:spPr>
        <p:txBody>
          <a:bodyPr/>
          <a:lstStyle/>
          <a:p>
            <a:r>
              <a:rPr lang="en-US" sz="2800" dirty="0" smtClean="0"/>
              <a:t>Session 3 2014 Work Plan Objectives/Deliverables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60612" y="1528147"/>
            <a:ext cx="7436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C0066"/>
                </a:solidFill>
              </a:rPr>
              <a:t>3.2 Carbon Observations-GFOI – CARB-2, CARB-4</a:t>
            </a:r>
            <a:endParaRPr lang="en-US" b="1" dirty="0">
              <a:solidFill>
                <a:srgbClr val="CC0066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44328"/>
            <a:ext cx="9144000" cy="89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65095" y="3428657"/>
            <a:ext cx="7436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C0066"/>
                </a:solidFill>
              </a:rPr>
              <a:t>3.2 Carbon Observations-CSIST – CARB-6, CARB-7</a:t>
            </a:r>
            <a:endParaRPr lang="en-US" b="1" dirty="0">
              <a:solidFill>
                <a:srgbClr val="CC0066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6" y="4029949"/>
            <a:ext cx="9051251" cy="771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16" y="5604010"/>
            <a:ext cx="9052560" cy="800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69578" y="5087121"/>
            <a:ext cx="7436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C0066"/>
                </a:solidFill>
              </a:rPr>
              <a:t>3.3 Ad Hoc Team on GEOGLAM – AGRI-1</a:t>
            </a:r>
            <a:endParaRPr lang="en-US" b="1" dirty="0">
              <a:solidFill>
                <a:srgbClr val="CC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41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1024" y="1457325"/>
            <a:ext cx="8901951" cy="4864100"/>
          </a:xfrm>
        </p:spPr>
        <p:txBody>
          <a:bodyPr/>
          <a:lstStyle/>
          <a:p>
            <a:pPr marL="0" indent="0" algn="ctr">
              <a:buNone/>
            </a:pPr>
            <a:r>
              <a:rPr lang="en-US" sz="6600" dirty="0" smtClean="0"/>
              <a:t>Session 4</a:t>
            </a:r>
          </a:p>
          <a:p>
            <a:pPr marL="0" indent="0" algn="ctr">
              <a:buNone/>
            </a:pPr>
            <a:r>
              <a:rPr lang="en-US" sz="6000" dirty="0" smtClean="0"/>
              <a:t>2014 Work Plan Objectives/Deliverables</a:t>
            </a:r>
          </a:p>
          <a:p>
            <a:pPr marL="0" indent="0" algn="ctr">
              <a:buNone/>
            </a:pPr>
            <a:r>
              <a:rPr lang="en-US" sz="6000" dirty="0">
                <a:solidFill>
                  <a:srgbClr val="CC0066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52189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71638" y="0"/>
            <a:ext cx="7396162" cy="690563"/>
          </a:xfrm>
        </p:spPr>
        <p:txBody>
          <a:bodyPr/>
          <a:lstStyle/>
          <a:p>
            <a:r>
              <a:rPr lang="en-US" sz="2800" dirty="0" smtClean="0"/>
              <a:t>Session 4 2014 Work Plan Objectives/Deliverables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60612" y="1528147"/>
            <a:ext cx="7436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C0066"/>
                </a:solidFill>
              </a:rPr>
              <a:t>3.8 Outreach to Key Stakeholders – OUT-1</a:t>
            </a:r>
            <a:endParaRPr lang="en-US" b="1" dirty="0">
              <a:solidFill>
                <a:srgbClr val="CC0066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4" y="2074963"/>
            <a:ext cx="9052560" cy="52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8757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1024" y="1457325"/>
            <a:ext cx="8901951" cy="4864100"/>
          </a:xfrm>
        </p:spPr>
        <p:txBody>
          <a:bodyPr/>
          <a:lstStyle/>
          <a:p>
            <a:pPr marL="0" indent="0" algn="ctr">
              <a:buNone/>
            </a:pPr>
            <a:r>
              <a:rPr lang="en-US" sz="6600" dirty="0" smtClean="0"/>
              <a:t>Session 5</a:t>
            </a:r>
          </a:p>
          <a:p>
            <a:pPr marL="0" indent="0" algn="ctr">
              <a:buNone/>
            </a:pPr>
            <a:r>
              <a:rPr lang="en-US" sz="6000" dirty="0" smtClean="0"/>
              <a:t>2014 Work Plan Objectives/Deliverables</a:t>
            </a:r>
          </a:p>
          <a:p>
            <a:pPr marL="0" indent="0" algn="ctr">
              <a:buNone/>
            </a:pPr>
            <a:r>
              <a:rPr lang="en-US" sz="6000" dirty="0">
                <a:solidFill>
                  <a:srgbClr val="CC0066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191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3191</TotalTime>
  <Words>165</Words>
  <Application>Microsoft Office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4_EUM_template_v03</vt:lpstr>
      <vt:lpstr>PowerPoint Presentation</vt:lpstr>
      <vt:lpstr>Session 2 2014 Work Plan Objectives/Deliverables</vt:lpstr>
      <vt:lpstr>Session 2 2014 Work Plan Objectives/Deliverables</vt:lpstr>
      <vt:lpstr>Session 2 2014 Work Plan Objectives/Deliverables</vt:lpstr>
      <vt:lpstr>PowerPoint Presentation</vt:lpstr>
      <vt:lpstr>Session 3 2014 Work Plan Objectives/Deliverables</vt:lpstr>
      <vt:lpstr>PowerPoint Presentation</vt:lpstr>
      <vt:lpstr>Session 4 2014 Work Plan Objectives/Deliverables</vt:lpstr>
      <vt:lpstr>PowerPoint Presentation</vt:lpstr>
      <vt:lpstr>Session 5 2014 Work Plan Objectives/Deliverables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Kerry Sawyer</cp:lastModifiedBy>
  <cp:revision>328</cp:revision>
  <dcterms:created xsi:type="dcterms:W3CDTF">2012-08-31T01:11:17Z</dcterms:created>
  <dcterms:modified xsi:type="dcterms:W3CDTF">2014-09-14T14:25:31Z</dcterms:modified>
</cp:coreProperties>
</file>