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0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123" d="100"/>
          <a:sy n="123" d="100"/>
        </p:scale>
        <p:origin x="-1032" y="-1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10/09/2014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Office Holder Updates – CEO/DCEO</a:t>
            </a:r>
            <a:r>
              <a:rPr lang="en-US" sz="2800" b="0" dirty="0"/>
              <a:t/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Paul </a:t>
            </a:r>
            <a:r>
              <a:rPr lang="en-US" b="0" dirty="0" err="1" smtClean="0"/>
              <a:t>Counet</a:t>
            </a:r>
            <a:endParaRPr lang="en-US" b="0" dirty="0" smtClean="0"/>
          </a:p>
          <a:p>
            <a:r>
              <a:rPr lang="en-US" b="0" dirty="0" smtClean="0"/>
              <a:t>EUMETSAT</a:t>
            </a:r>
          </a:p>
          <a:p>
            <a:r>
              <a:rPr lang="en-US" b="0" dirty="0" smtClean="0"/>
              <a:t>SIT Workshop Agenda Item 19</a:t>
            </a:r>
          </a:p>
          <a:p>
            <a:r>
              <a:rPr lang="en-US" b="0" dirty="0" smtClean="0"/>
              <a:t>CNES</a:t>
            </a:r>
            <a:r>
              <a:rPr lang="en-US" b="0" dirty="0"/>
              <a:t>, </a:t>
            </a:r>
            <a:r>
              <a:rPr lang="en-US" b="0" dirty="0" smtClean="0"/>
              <a:t>Montpellier, France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-18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2014</a:t>
            </a: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00600" y="109710"/>
            <a:ext cx="74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Office Holder Updates – CEO/DCEO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667" y="1774533"/>
            <a:ext cx="805305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400" b="1" dirty="0" smtClean="0"/>
              <a:t>Following extensive discussions during the last year the CEOS Chair distributed a proposal to CEOS SEC on 21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June.</a:t>
            </a:r>
          </a:p>
          <a:p>
            <a:pPr algn="just"/>
            <a:endParaRPr lang="en-US" sz="2400" b="1" dirty="0" smtClean="0"/>
          </a:p>
          <a:p>
            <a:pPr marL="285750" indent="-285750" algn="just">
              <a:buFont typeface="Arial"/>
              <a:buChar char="•"/>
            </a:pPr>
            <a:r>
              <a:rPr lang="en-US" sz="2400" b="1" dirty="0" smtClean="0"/>
              <a:t>This proposed arrangement not only addresses the impending vacancy for CEO but also the long-standing vacancy for the DCEO</a:t>
            </a:r>
          </a:p>
          <a:p>
            <a:pPr marL="285750" indent="-285750" algn="just">
              <a:buFont typeface="Arial"/>
              <a:buChar char="•"/>
            </a:pPr>
            <a:endParaRPr lang="en-US" sz="2400" b="1" dirty="0"/>
          </a:p>
          <a:p>
            <a:pPr marL="285750" indent="-285750" algn="just">
              <a:buFont typeface="Arial"/>
              <a:buChar char="•"/>
            </a:pPr>
            <a:r>
              <a:rPr lang="en-US" sz="2400" b="1" dirty="0" smtClean="0"/>
              <a:t>The proposal has been agreed  with all contributing agencies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537706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00600" y="109710"/>
            <a:ext cx="74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Office Holder Updates – CEO/DCEO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667" y="1774533"/>
            <a:ext cx="8053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The main features of the proposal are</a:t>
            </a:r>
            <a:r>
              <a:rPr lang="en-US" sz="2400" dirty="0" smtClean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48933" y="4741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599" y="2306177"/>
            <a:ext cx="809413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i="1" dirty="0"/>
              <a:t>On </a:t>
            </a:r>
            <a:r>
              <a:rPr lang="en-GB" b="1" i="1" u="sng" dirty="0"/>
              <a:t>1 December </a:t>
            </a:r>
            <a:r>
              <a:rPr lang="en-GB" b="1" i="1" u="sng" dirty="0" smtClean="0"/>
              <a:t>2014:</a:t>
            </a:r>
            <a:endParaRPr lang="en-GB" dirty="0"/>
          </a:p>
          <a:p>
            <a:r>
              <a:rPr lang="en-GB" i="1" dirty="0"/>
              <a:t> </a:t>
            </a:r>
            <a:endParaRPr lang="en-GB" dirty="0"/>
          </a:p>
          <a:p>
            <a:pPr marL="285750" lvl="0" indent="-285750">
              <a:buFont typeface="Wingdings" charset="2"/>
              <a:buChar char="Ø"/>
            </a:pPr>
            <a:r>
              <a:rPr lang="en-GB" i="1" dirty="0"/>
              <a:t>Mrs Marie-</a:t>
            </a:r>
            <a:r>
              <a:rPr lang="en-GB" i="1" dirty="0" err="1"/>
              <a:t>Josée</a:t>
            </a:r>
            <a:r>
              <a:rPr lang="en-GB" i="1" dirty="0"/>
              <a:t>  Bourassa (CSA) will take over the position CEO</a:t>
            </a:r>
            <a:endParaRPr lang="en-GB" dirty="0"/>
          </a:p>
          <a:p>
            <a:pPr marL="285750" lvl="0" indent="-285750">
              <a:buFont typeface="Wingdings" charset="2"/>
              <a:buChar char="Ø"/>
            </a:pPr>
            <a:r>
              <a:rPr lang="en-GB" i="1" dirty="0"/>
              <a:t>Mr Jonathon Ross (GA) will become DCEO for GA</a:t>
            </a:r>
            <a:endParaRPr lang="en-GB" dirty="0"/>
          </a:p>
          <a:p>
            <a:pPr marL="285750" lvl="0" indent="-285750">
              <a:buFont typeface="Wingdings" charset="2"/>
              <a:buChar char="Ø"/>
            </a:pPr>
            <a:r>
              <a:rPr lang="en-GB" i="1" dirty="0"/>
              <a:t>Ms Kerry Ann Sawyer (NOAA) will </a:t>
            </a:r>
            <a:r>
              <a:rPr lang="en-GB" i="1" dirty="0" smtClean="0"/>
              <a:t>act as “assistant to </a:t>
            </a:r>
            <a:r>
              <a:rPr lang="en-GB" i="1" dirty="0"/>
              <a:t>the CEO and </a:t>
            </a:r>
            <a:r>
              <a:rPr lang="en-GB" i="1" dirty="0" smtClean="0"/>
              <a:t>DCEO” </a:t>
            </a:r>
            <a:r>
              <a:rPr lang="en-GB" i="1" dirty="0"/>
              <a:t>to ensure a smooth transition until the end of the SIT-30 Meeting </a:t>
            </a:r>
            <a:r>
              <a:rPr lang="en-GB" i="1" u="sng" dirty="0"/>
              <a:t>in April 2015</a:t>
            </a:r>
            <a:r>
              <a:rPr lang="en-GB" i="1" dirty="0"/>
              <a:t>.</a:t>
            </a:r>
            <a:endParaRPr lang="en-GB" dirty="0"/>
          </a:p>
          <a:p>
            <a:r>
              <a:rPr lang="en-GB" i="1" dirty="0"/>
              <a:t> 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GB" i="1" dirty="0"/>
              <a:t>At </a:t>
            </a:r>
            <a:r>
              <a:rPr lang="en-GB" b="1" i="1" u="sng" dirty="0"/>
              <a:t>CEOS Plenary 2015</a:t>
            </a:r>
            <a:r>
              <a:rPr lang="en-GB" i="1" dirty="0"/>
              <a:t>, when JAXA will finish its CEOS Chair term and CSIRO take over the CEOS </a:t>
            </a:r>
            <a:r>
              <a:rPr lang="en-GB" i="1" dirty="0" smtClean="0"/>
              <a:t>chairmanship:</a:t>
            </a:r>
            <a:endParaRPr lang="en-GB" dirty="0"/>
          </a:p>
          <a:p>
            <a:r>
              <a:rPr lang="en-GB" i="1" dirty="0"/>
              <a:t> </a:t>
            </a:r>
            <a:endParaRPr lang="en-GB" dirty="0"/>
          </a:p>
          <a:p>
            <a:pPr marL="285750" lvl="0" indent="-285750">
              <a:buFont typeface="Wingdings" charset="2"/>
              <a:buChar char="Ø"/>
            </a:pPr>
            <a:r>
              <a:rPr lang="en-GB" i="1" dirty="0"/>
              <a:t>Mr Jonathon Ross (GA) will become CEO</a:t>
            </a:r>
            <a:endParaRPr lang="en-GB" dirty="0"/>
          </a:p>
          <a:p>
            <a:pPr marL="285750" lvl="0" indent="-285750">
              <a:buFont typeface="Wingdings" charset="2"/>
              <a:buChar char="Ø"/>
            </a:pPr>
            <a:r>
              <a:rPr lang="en-GB" i="1" dirty="0"/>
              <a:t>Mrs Marie-</a:t>
            </a:r>
            <a:r>
              <a:rPr lang="en-GB" i="1" dirty="0" err="1"/>
              <a:t>Josée</a:t>
            </a:r>
            <a:r>
              <a:rPr lang="en-GB" i="1" dirty="0"/>
              <a:t> Bourassa (CSA) will become DCEO</a:t>
            </a:r>
            <a:endParaRPr lang="en-GB" dirty="0"/>
          </a:p>
          <a:p>
            <a:r>
              <a:rPr lang="en-GB" i="1" dirty="0"/>
              <a:t> </a:t>
            </a:r>
            <a:endParaRPr lang="en-GB" dirty="0"/>
          </a:p>
          <a:p>
            <a:r>
              <a:rPr lang="en-GB" i="1" dirty="0"/>
              <a:t>This </a:t>
            </a:r>
            <a:r>
              <a:rPr lang="en-GB" i="1" dirty="0" smtClean="0"/>
              <a:t>arrangement </a:t>
            </a:r>
            <a:r>
              <a:rPr lang="en-GB" i="1" u="sng" dirty="0" smtClean="0"/>
              <a:t>will </a:t>
            </a:r>
            <a:r>
              <a:rPr lang="en-GB" i="1" u="sng" dirty="0"/>
              <a:t>last until </a:t>
            </a:r>
            <a:r>
              <a:rPr lang="en-GB" b="1" i="1" u="sng" dirty="0"/>
              <a:t>CEOS Plenary 2016</a:t>
            </a:r>
            <a:r>
              <a:rPr lang="en-GB" i="1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08701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00600" y="109710"/>
            <a:ext cx="74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Office Holder Updates – CEO/DCEO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8933" y="4741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0134" y="1572736"/>
            <a:ext cx="8483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400" b="1" dirty="0"/>
              <a:t>For the post-Plenary 2016 timeframe, GA has indicated the possibility to continue to support the position of CEO until Plenary 2017, but this will have to be confirmed in due </a:t>
            </a:r>
            <a:r>
              <a:rPr lang="en-GB" sz="2400" b="1" dirty="0" smtClean="0"/>
              <a:t>time.</a:t>
            </a:r>
          </a:p>
          <a:p>
            <a:pPr marL="342900" indent="-342900" algn="just">
              <a:buFont typeface="Arial"/>
              <a:buChar char="•"/>
            </a:pPr>
            <a:endParaRPr lang="en-GB" sz="2400" b="1" dirty="0"/>
          </a:p>
          <a:p>
            <a:pPr marL="342900" indent="-342900" algn="just">
              <a:buFont typeface="Arial"/>
              <a:buChar char="•"/>
            </a:pPr>
            <a:r>
              <a:rPr lang="en-GB" sz="2400" b="1" dirty="0" smtClean="0"/>
              <a:t>Further discussions </a:t>
            </a:r>
            <a:r>
              <a:rPr lang="en-GB" sz="2400" b="1" dirty="0"/>
              <a:t>on the detailed transitions </a:t>
            </a:r>
            <a:r>
              <a:rPr lang="en-GB" sz="2400" b="1" dirty="0" smtClean="0"/>
              <a:t>arrangements have been held during this workshop</a:t>
            </a:r>
          </a:p>
          <a:p>
            <a:pPr marL="342900" indent="-342900" algn="just">
              <a:buFont typeface="Arial"/>
              <a:buChar char="•"/>
            </a:pPr>
            <a:endParaRPr lang="en-GB" sz="2400" b="1" dirty="0"/>
          </a:p>
          <a:p>
            <a:pPr marL="342900" indent="-342900" algn="just">
              <a:buFont typeface="Arial"/>
              <a:buChar char="•"/>
            </a:pPr>
            <a:r>
              <a:rPr lang="en-GB" sz="2400" b="1" dirty="0" smtClean="0"/>
              <a:t>The overall package will be presented to </a:t>
            </a:r>
            <a:r>
              <a:rPr lang="en-GB" sz="2400" b="1" smtClean="0"/>
              <a:t>the 2014 Plenary </a:t>
            </a:r>
            <a:r>
              <a:rPr lang="en-GB" sz="2400" b="1" dirty="0" smtClean="0"/>
              <a:t>next month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315872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2935</TotalTime>
  <Words>172</Words>
  <Application>Microsoft Macintosh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4_EUM_template_v03</vt:lpstr>
      <vt:lpstr>Office Holder Updates – CEO/DCEO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Robert Husband</cp:lastModifiedBy>
  <cp:revision>306</cp:revision>
  <dcterms:created xsi:type="dcterms:W3CDTF">2012-08-31T01:11:17Z</dcterms:created>
  <dcterms:modified xsi:type="dcterms:W3CDTF">2014-09-10T08:30:09Z</dcterms:modified>
</cp:coreProperties>
</file>