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60" r:id="rId2"/>
    <p:sldId id="276" r:id="rId3"/>
    <p:sldId id="277" r:id="rId4"/>
    <p:sldId id="278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5833" autoAdjust="0"/>
  </p:normalViewPr>
  <p:slideViewPr>
    <p:cSldViewPr snapToGrid="0" snapToObjects="1">
      <p:cViewPr varScale="1">
        <p:scale>
          <a:sx n="123" d="100"/>
          <a:sy n="123" d="100"/>
        </p:scale>
        <p:origin x="-1032" y="-112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0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10/09/2014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46850"/>
            <a:ext cx="1905000" cy="311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D2B0-EFB6-4DAA-9B0B-6F6B3A580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1749197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SIT Tech.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Workshop 2014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CNES, Montpellier, France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17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-18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September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2014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transition xmlns:p14="http://schemas.microsoft.com/office/powerpoint/2010/main"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2540001" y="22055"/>
            <a:ext cx="6604000" cy="1672389"/>
          </a:xfrm>
        </p:spPr>
        <p:txBody>
          <a:bodyPr/>
          <a:lstStyle/>
          <a:p>
            <a:pPr algn="l"/>
            <a:r>
              <a:rPr lang="en-US" sz="2800" dirty="0" smtClean="0"/>
              <a:t>Office Holder Updates – CEO/DCEO</a:t>
            </a:r>
            <a:r>
              <a:rPr lang="en-US" sz="2800" b="0" dirty="0"/>
              <a:t/>
            </a:r>
            <a:br>
              <a:rPr lang="en-US" sz="2800" b="0" dirty="0"/>
            </a:br>
            <a:endParaRPr lang="en-US" sz="2800" dirty="0" smtClean="0">
              <a:solidFill>
                <a:srgbClr val="FFFF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3814057" y="1694444"/>
            <a:ext cx="4826977" cy="1564105"/>
          </a:xfrm>
        </p:spPr>
        <p:txBody>
          <a:bodyPr/>
          <a:lstStyle/>
          <a:p>
            <a:r>
              <a:rPr lang="en-US" b="0" dirty="0" smtClean="0"/>
              <a:t>Paul </a:t>
            </a:r>
            <a:r>
              <a:rPr lang="en-US" b="0" dirty="0" err="1" smtClean="0"/>
              <a:t>Counet</a:t>
            </a:r>
            <a:endParaRPr lang="en-US" b="0" dirty="0" smtClean="0"/>
          </a:p>
          <a:p>
            <a:r>
              <a:rPr lang="en-US" b="0" dirty="0" smtClean="0"/>
              <a:t>EUMETSAT</a:t>
            </a:r>
          </a:p>
          <a:p>
            <a:r>
              <a:rPr lang="en-US" b="0" dirty="0" smtClean="0"/>
              <a:t>SIT Workshop Agenda Item 19</a:t>
            </a:r>
          </a:p>
          <a:p>
            <a:r>
              <a:rPr lang="en-US" b="0" dirty="0" smtClean="0"/>
              <a:t>CNES</a:t>
            </a:r>
            <a:r>
              <a:rPr lang="en-US" b="0" dirty="0"/>
              <a:t>, </a:t>
            </a:r>
            <a:r>
              <a:rPr lang="en-US" b="0" dirty="0" smtClean="0"/>
              <a:t>Montpellier, France</a:t>
            </a:r>
            <a:br>
              <a:rPr lang="en-US" b="0" dirty="0" smtClean="0"/>
            </a:br>
            <a:r>
              <a:rPr lang="en-US" b="0" dirty="0" smtClean="0"/>
              <a:t>17</a:t>
            </a:r>
            <a:r>
              <a:rPr lang="en-US" b="0" baseline="30000" dirty="0" smtClean="0"/>
              <a:t>th</a:t>
            </a:r>
            <a:r>
              <a:rPr lang="en-US" b="0" dirty="0" smtClean="0"/>
              <a:t>-18</a:t>
            </a:r>
            <a:r>
              <a:rPr lang="en-US" b="0" baseline="30000" dirty="0" smtClean="0"/>
              <a:t>th</a:t>
            </a:r>
            <a:r>
              <a:rPr lang="en-US" b="0" dirty="0" smtClean="0"/>
              <a:t> September 2014</a:t>
            </a:r>
            <a:endParaRPr lang="en-US" b="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700600" y="109710"/>
            <a:ext cx="744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Office Holder Updates – CEO/DCEO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8667" y="1774533"/>
            <a:ext cx="805305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2400" b="1" dirty="0" smtClean="0"/>
              <a:t>Following extensive discussions during the last year the CEOS Chair distributed a proposal to CEOS SEC on 21</a:t>
            </a:r>
            <a:r>
              <a:rPr lang="en-US" sz="2400" b="1" baseline="30000" dirty="0" smtClean="0"/>
              <a:t>st</a:t>
            </a:r>
            <a:r>
              <a:rPr lang="en-US" sz="2400" b="1" dirty="0" smtClean="0"/>
              <a:t> June.</a:t>
            </a:r>
          </a:p>
          <a:p>
            <a:pPr algn="just"/>
            <a:endParaRPr lang="en-US" sz="2400" b="1" dirty="0" smtClean="0"/>
          </a:p>
          <a:p>
            <a:pPr marL="285750" indent="-285750" algn="just">
              <a:buFont typeface="Arial"/>
              <a:buChar char="•"/>
            </a:pPr>
            <a:r>
              <a:rPr lang="en-US" sz="2400" b="1" dirty="0" smtClean="0"/>
              <a:t>This proposed arrangement not only addresses the impending vacancy for CEO but also the long-standing vacancy for the DCEO</a:t>
            </a:r>
          </a:p>
          <a:p>
            <a:pPr marL="285750" indent="-285750" algn="just">
              <a:buFont typeface="Arial"/>
              <a:buChar char="•"/>
            </a:pPr>
            <a:endParaRPr lang="en-US" sz="2400" b="1" dirty="0"/>
          </a:p>
          <a:p>
            <a:pPr marL="285750" indent="-285750" algn="just">
              <a:buFont typeface="Arial"/>
              <a:buChar char="•"/>
            </a:pPr>
            <a:r>
              <a:rPr lang="en-US" sz="2400" b="1" dirty="0" smtClean="0"/>
              <a:t>The proposal has been agreed  with all contributing agencies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537706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700600" y="109710"/>
            <a:ext cx="744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Office Holder Updates – CEO/DCEO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8667" y="1774533"/>
            <a:ext cx="8053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b="1" dirty="0" smtClean="0"/>
              <a:t>The main features of the proposal are</a:t>
            </a:r>
            <a:r>
              <a:rPr lang="en-US" sz="2400" dirty="0" smtClean="0"/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48933" y="47413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09599" y="2306177"/>
            <a:ext cx="809413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i="1" dirty="0"/>
              <a:t>On </a:t>
            </a:r>
            <a:r>
              <a:rPr lang="en-GB" b="1" i="1" u="sng" dirty="0"/>
              <a:t>1 December </a:t>
            </a:r>
            <a:r>
              <a:rPr lang="en-GB" b="1" i="1" u="sng" dirty="0" smtClean="0"/>
              <a:t>2014:</a:t>
            </a:r>
            <a:endParaRPr lang="en-GB" dirty="0"/>
          </a:p>
          <a:p>
            <a:r>
              <a:rPr lang="en-GB" i="1" dirty="0"/>
              <a:t> </a:t>
            </a:r>
            <a:endParaRPr lang="en-GB" dirty="0"/>
          </a:p>
          <a:p>
            <a:pPr marL="285750" lvl="0" indent="-285750">
              <a:buFont typeface="Wingdings" charset="2"/>
              <a:buChar char="Ø"/>
            </a:pPr>
            <a:r>
              <a:rPr lang="en-GB" i="1" dirty="0"/>
              <a:t>Mrs Marie-</a:t>
            </a:r>
            <a:r>
              <a:rPr lang="en-GB" i="1" dirty="0" err="1"/>
              <a:t>Josée</a:t>
            </a:r>
            <a:r>
              <a:rPr lang="en-GB" i="1" dirty="0"/>
              <a:t>  Bourassa (CSA) will take over the position CEO</a:t>
            </a:r>
            <a:endParaRPr lang="en-GB" dirty="0"/>
          </a:p>
          <a:p>
            <a:pPr marL="285750" lvl="0" indent="-285750">
              <a:buFont typeface="Wingdings" charset="2"/>
              <a:buChar char="Ø"/>
            </a:pPr>
            <a:r>
              <a:rPr lang="en-GB" i="1" dirty="0"/>
              <a:t>Mr Jonathon Ross (GA) will become DCEO for GA</a:t>
            </a:r>
            <a:endParaRPr lang="en-GB" dirty="0"/>
          </a:p>
          <a:p>
            <a:pPr marL="285750" lvl="0" indent="-285750">
              <a:buFont typeface="Wingdings" charset="2"/>
              <a:buChar char="Ø"/>
            </a:pPr>
            <a:r>
              <a:rPr lang="en-GB" i="1" dirty="0"/>
              <a:t>Ms Kerry Ann Sawyer (NOAA) will </a:t>
            </a:r>
            <a:r>
              <a:rPr lang="en-GB" i="1" dirty="0" smtClean="0"/>
              <a:t>act as “assistant to </a:t>
            </a:r>
            <a:r>
              <a:rPr lang="en-GB" i="1" dirty="0"/>
              <a:t>the CEO and </a:t>
            </a:r>
            <a:r>
              <a:rPr lang="en-GB" i="1" dirty="0" smtClean="0"/>
              <a:t>DCEO” </a:t>
            </a:r>
            <a:r>
              <a:rPr lang="en-GB" i="1" dirty="0"/>
              <a:t>to ensure a smooth transition until the end of the SIT-30 Meeting </a:t>
            </a:r>
            <a:r>
              <a:rPr lang="en-GB" i="1" u="sng" dirty="0"/>
              <a:t>in April 2015</a:t>
            </a:r>
            <a:r>
              <a:rPr lang="en-GB" i="1" dirty="0"/>
              <a:t>.</a:t>
            </a:r>
            <a:endParaRPr lang="en-GB" dirty="0"/>
          </a:p>
          <a:p>
            <a:r>
              <a:rPr lang="en-GB" i="1" dirty="0"/>
              <a:t> 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GB" i="1" dirty="0"/>
              <a:t>At </a:t>
            </a:r>
            <a:r>
              <a:rPr lang="en-GB" b="1" i="1" u="sng" dirty="0"/>
              <a:t>CEOS Plenary 2015</a:t>
            </a:r>
            <a:r>
              <a:rPr lang="en-GB" i="1" dirty="0"/>
              <a:t>, when JAXA will finish its CEOS Chair term and CSIRO take over the CEOS </a:t>
            </a:r>
            <a:r>
              <a:rPr lang="en-GB" i="1" dirty="0" smtClean="0"/>
              <a:t>chairmanship:</a:t>
            </a:r>
            <a:endParaRPr lang="en-GB" dirty="0"/>
          </a:p>
          <a:p>
            <a:r>
              <a:rPr lang="en-GB" i="1" dirty="0"/>
              <a:t> </a:t>
            </a:r>
            <a:endParaRPr lang="en-GB" dirty="0"/>
          </a:p>
          <a:p>
            <a:pPr marL="285750" lvl="0" indent="-285750">
              <a:buFont typeface="Wingdings" charset="2"/>
              <a:buChar char="Ø"/>
            </a:pPr>
            <a:r>
              <a:rPr lang="en-GB" i="1" dirty="0"/>
              <a:t>Mr Jonathon Ross (GA) will become CEO</a:t>
            </a:r>
            <a:endParaRPr lang="en-GB" dirty="0"/>
          </a:p>
          <a:p>
            <a:pPr marL="285750" lvl="0" indent="-285750">
              <a:buFont typeface="Wingdings" charset="2"/>
              <a:buChar char="Ø"/>
            </a:pPr>
            <a:r>
              <a:rPr lang="en-GB" i="1" dirty="0"/>
              <a:t>Mrs Marie-</a:t>
            </a:r>
            <a:r>
              <a:rPr lang="en-GB" i="1" dirty="0" err="1"/>
              <a:t>Josée</a:t>
            </a:r>
            <a:r>
              <a:rPr lang="en-GB" i="1" dirty="0"/>
              <a:t> Bourassa (CSA) will become DCEO</a:t>
            </a:r>
            <a:endParaRPr lang="en-GB" dirty="0"/>
          </a:p>
          <a:p>
            <a:r>
              <a:rPr lang="en-GB" i="1" dirty="0"/>
              <a:t> </a:t>
            </a:r>
            <a:endParaRPr lang="en-GB" dirty="0"/>
          </a:p>
          <a:p>
            <a:r>
              <a:rPr lang="en-GB" i="1" dirty="0"/>
              <a:t>This </a:t>
            </a:r>
            <a:r>
              <a:rPr lang="en-GB" i="1" dirty="0" smtClean="0"/>
              <a:t>arrangement </a:t>
            </a:r>
            <a:r>
              <a:rPr lang="en-GB" i="1" u="sng" dirty="0" smtClean="0"/>
              <a:t>will </a:t>
            </a:r>
            <a:r>
              <a:rPr lang="en-GB" i="1" u="sng" dirty="0"/>
              <a:t>last until </a:t>
            </a:r>
            <a:r>
              <a:rPr lang="en-GB" b="1" i="1" u="sng" dirty="0"/>
              <a:t>CEOS Plenary 2016</a:t>
            </a:r>
            <a:r>
              <a:rPr lang="en-GB" i="1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908701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700600" y="109710"/>
            <a:ext cx="744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Office Holder Updates – CEO/DCEO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48933" y="47413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0134" y="1572736"/>
            <a:ext cx="8483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GB" sz="2400" b="1" dirty="0"/>
              <a:t>For the post-Plenary 2016 timeframe, GA has indicated the possibility to continue to support the position of CEO until Plenary 2017, but this will have to be confirmed in due </a:t>
            </a:r>
            <a:r>
              <a:rPr lang="en-GB" sz="2400" b="1" dirty="0" smtClean="0"/>
              <a:t>time.</a:t>
            </a:r>
          </a:p>
          <a:p>
            <a:pPr marL="342900" indent="-342900" algn="just">
              <a:buFont typeface="Arial"/>
              <a:buChar char="•"/>
            </a:pPr>
            <a:endParaRPr lang="en-GB" sz="2400" b="1" dirty="0"/>
          </a:p>
          <a:p>
            <a:pPr marL="342900" indent="-342900" algn="just">
              <a:buFont typeface="Arial"/>
              <a:buChar char="•"/>
            </a:pPr>
            <a:r>
              <a:rPr lang="en-GB" sz="2400" b="1" dirty="0" smtClean="0"/>
              <a:t>Further discussions </a:t>
            </a:r>
            <a:r>
              <a:rPr lang="en-GB" sz="2400" b="1" dirty="0"/>
              <a:t>on the detailed transitions </a:t>
            </a:r>
            <a:r>
              <a:rPr lang="en-GB" sz="2400" b="1" dirty="0" smtClean="0"/>
              <a:t>arrangements have been held during this workshop</a:t>
            </a:r>
          </a:p>
          <a:p>
            <a:pPr marL="342900" indent="-342900" algn="just">
              <a:buFont typeface="Arial"/>
              <a:buChar char="•"/>
            </a:pPr>
            <a:endParaRPr lang="en-GB" sz="2400" b="1" dirty="0"/>
          </a:p>
          <a:p>
            <a:pPr marL="342900" indent="-342900" algn="just">
              <a:buFont typeface="Arial"/>
              <a:buChar char="•"/>
            </a:pPr>
            <a:r>
              <a:rPr lang="en-GB" sz="2400" b="1" dirty="0" smtClean="0"/>
              <a:t>The overall package will be presented to </a:t>
            </a:r>
            <a:r>
              <a:rPr lang="en-GB" sz="2400" b="1" smtClean="0"/>
              <a:t>the 2014 Plenary </a:t>
            </a:r>
            <a:r>
              <a:rPr lang="en-GB" sz="2400" b="1" dirty="0" smtClean="0"/>
              <a:t>next month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315872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2935</TotalTime>
  <Words>172</Words>
  <Application>Microsoft Macintosh PowerPoint</Application>
  <PresentationFormat>On-screen Show (4:3)</PresentationFormat>
  <Paragraphs>38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4_EUM_template_v03</vt:lpstr>
      <vt:lpstr>Office Holder Updates – CEO/DCEO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Robert Husband</cp:lastModifiedBy>
  <cp:revision>306</cp:revision>
  <dcterms:created xsi:type="dcterms:W3CDTF">2012-08-31T01:11:17Z</dcterms:created>
  <dcterms:modified xsi:type="dcterms:W3CDTF">2014-09-10T08:30:09Z</dcterms:modified>
</cp:coreProperties>
</file>