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60" r:id="rId2"/>
    <p:sldId id="275" r:id="rId3"/>
    <p:sldId id="276" r:id="rId4"/>
    <p:sldId id="277" r:id="rId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 autoAdjust="0"/>
    <p:restoredTop sz="95833" autoAdjust="0"/>
  </p:normalViewPr>
  <p:slideViewPr>
    <p:cSldViewPr snapToGrid="0" snapToObjects="1">
      <p:cViewPr>
        <p:scale>
          <a:sx n="80" d="100"/>
          <a:sy n="80" d="100"/>
        </p:scale>
        <p:origin x="-389" y="1133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0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9/16/2014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46850"/>
            <a:ext cx="1905000" cy="311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8D2B0-EFB6-4DAA-9B0B-6F6B3A5808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1749197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SIT Tech.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Workshop 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CNES, Montpellier, France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17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-18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September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</p:sldLayoutIdLst>
  <p:transition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3814057" y="0"/>
            <a:ext cx="5206574" cy="1672389"/>
          </a:xfrm>
        </p:spPr>
        <p:txBody>
          <a:bodyPr/>
          <a:lstStyle/>
          <a:p>
            <a:pPr algn="l"/>
            <a:r>
              <a:rPr lang="en-US" sz="2800" dirty="0" smtClean="0"/>
              <a:t>SBSTA-41</a:t>
            </a:r>
            <a:endParaRPr lang="en-US" sz="2800" dirty="0" smtClean="0">
              <a:solidFill>
                <a:srgbClr val="FFFF00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3307645" y="1694444"/>
            <a:ext cx="5333390" cy="1564105"/>
          </a:xfrm>
        </p:spPr>
        <p:txBody>
          <a:bodyPr/>
          <a:lstStyle/>
          <a:p>
            <a:r>
              <a:rPr lang="en-US" b="0" dirty="0" smtClean="0"/>
              <a:t>John Bates, NOAA</a:t>
            </a:r>
            <a:br>
              <a:rPr lang="en-US" b="0" dirty="0" smtClean="0"/>
            </a:br>
            <a:r>
              <a:rPr lang="en-US" b="0" dirty="0" smtClean="0"/>
              <a:t>CEOS-CGMS Joint Working Group on Climate</a:t>
            </a:r>
          </a:p>
          <a:p>
            <a:r>
              <a:rPr lang="en-US" b="0" dirty="0" smtClean="0"/>
              <a:t>SIT Workshop Agenda Item #17</a:t>
            </a:r>
          </a:p>
          <a:p>
            <a:r>
              <a:rPr lang="en-US" b="0" dirty="0" smtClean="0"/>
              <a:t>CEOS Action / Work Plan Reference</a:t>
            </a:r>
            <a:br>
              <a:rPr lang="en-US" b="0" dirty="0" smtClean="0"/>
            </a:br>
            <a:r>
              <a:rPr lang="en-US" b="0" dirty="0" smtClean="0"/>
              <a:t>CEOS SIT Technical Workshop</a:t>
            </a:r>
          </a:p>
          <a:p>
            <a:r>
              <a:rPr lang="en-US" b="0" dirty="0" smtClean="0"/>
              <a:t>CNES</a:t>
            </a:r>
            <a:r>
              <a:rPr lang="en-US" b="0" dirty="0"/>
              <a:t>, </a:t>
            </a:r>
            <a:r>
              <a:rPr lang="en-US" b="0" dirty="0" smtClean="0"/>
              <a:t>Montpellier, France</a:t>
            </a:r>
            <a:br>
              <a:rPr lang="en-US" b="0" dirty="0" smtClean="0"/>
            </a:br>
            <a:r>
              <a:rPr lang="en-US" b="0" dirty="0" smtClean="0"/>
              <a:t>17</a:t>
            </a:r>
            <a:r>
              <a:rPr lang="en-US" b="0" baseline="30000" dirty="0" smtClean="0"/>
              <a:t>th</a:t>
            </a:r>
            <a:r>
              <a:rPr lang="en-US" b="0" dirty="0" smtClean="0"/>
              <a:t>-18</a:t>
            </a:r>
            <a:r>
              <a:rPr lang="en-US" b="0" baseline="30000" dirty="0" smtClean="0"/>
              <a:t>th</a:t>
            </a:r>
            <a:r>
              <a:rPr lang="en-US" b="0" dirty="0" smtClean="0"/>
              <a:t> September 2014</a:t>
            </a:r>
            <a:endParaRPr lang="en-US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SBSTA-41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71064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/>
              <a:t>Input to UNFCCC Subsidiary Body on Scientific and Technological Advice – Research and Systematic Observations (SBSTA-41 RSO)</a:t>
            </a:r>
          </a:p>
          <a:p>
            <a:pPr marL="342900" lvl="0" indent="-342900">
              <a:buFont typeface="Arial"/>
              <a:buChar char="•"/>
            </a:pPr>
            <a:r>
              <a:rPr lang="en-US" sz="2000" dirty="0" smtClean="0"/>
              <a:t>CEOS was invited to present following our presentation at </a:t>
            </a:r>
            <a:r>
              <a:rPr lang="en-US" sz="2000" dirty="0" smtClean="0"/>
              <a:t>SBSTA-37 </a:t>
            </a:r>
            <a:r>
              <a:rPr lang="en-US" sz="2000" dirty="0" smtClean="0"/>
              <a:t>in 2012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>
                <a:latin typeface="Times New Roman"/>
                <a:ea typeface="Times New Roman"/>
              </a:rPr>
              <a:t>The SBSTA  expressed  its  appreciation to CEOS for its update </a:t>
            </a:r>
            <a:r>
              <a:rPr lang="en-US" sz="2000" dirty="0" smtClean="0">
                <a:latin typeface="Times New Roman"/>
                <a:ea typeface="Times New Roman"/>
              </a:rPr>
              <a:t>on</a:t>
            </a:r>
            <a:r>
              <a:rPr lang="en-US" sz="2000" dirty="0">
                <a:latin typeface="Times New Roman"/>
                <a:ea typeface="Times New Roman"/>
              </a:rPr>
              <a:t> progress  made  by space agencies providing global observations </a:t>
            </a:r>
            <a:r>
              <a:rPr lang="en-US" sz="2000" dirty="0" smtClean="0">
                <a:latin typeface="Times New Roman"/>
                <a:ea typeface="Times New Roman"/>
              </a:rPr>
              <a:t>in their</a:t>
            </a:r>
            <a:r>
              <a:rPr lang="en-US" sz="2000" dirty="0">
                <a:latin typeface="Times New Roman"/>
                <a:ea typeface="Times New Roman"/>
              </a:rPr>
              <a:t>  coordinated  response  to relevant needs of the </a:t>
            </a:r>
            <a:r>
              <a:rPr lang="en-US" sz="2000" dirty="0" smtClean="0">
                <a:latin typeface="Times New Roman"/>
                <a:ea typeface="Times New Roman"/>
              </a:rPr>
              <a:t>Convention. It</a:t>
            </a:r>
            <a:r>
              <a:rPr lang="en-US" sz="2000" dirty="0">
                <a:latin typeface="Times New Roman"/>
                <a:ea typeface="Times New Roman"/>
              </a:rPr>
              <a:t>  noted  the  importance  of continuing and sustaining </a:t>
            </a:r>
            <a:r>
              <a:rPr lang="en-US" sz="2000" dirty="0" smtClean="0">
                <a:latin typeface="Times New Roman"/>
                <a:ea typeface="Times New Roman"/>
              </a:rPr>
              <a:t>satellite observations</a:t>
            </a:r>
            <a:r>
              <a:rPr lang="en-US" sz="2000" dirty="0">
                <a:latin typeface="Times New Roman"/>
                <a:ea typeface="Times New Roman"/>
              </a:rPr>
              <a:t>  on  a  long-term  basis,  and  the  role  of CEOS </a:t>
            </a:r>
            <a:r>
              <a:rPr lang="en-US" sz="2000" dirty="0" smtClean="0">
                <a:latin typeface="Times New Roman"/>
                <a:ea typeface="Times New Roman"/>
              </a:rPr>
              <a:t>in promoting </a:t>
            </a:r>
            <a:r>
              <a:rPr lang="en-US" sz="2000" dirty="0">
                <a:latin typeface="Times New Roman"/>
                <a:ea typeface="Times New Roman"/>
              </a:rPr>
              <a:t>full and open data sharing, in order to support the </a:t>
            </a:r>
            <a:r>
              <a:rPr lang="en-US" sz="2000" dirty="0" smtClean="0">
                <a:latin typeface="Times New Roman"/>
                <a:ea typeface="Times New Roman"/>
              </a:rPr>
              <a:t>work under</a:t>
            </a:r>
            <a:r>
              <a:rPr lang="en-US" sz="2000" dirty="0">
                <a:latin typeface="Times New Roman"/>
                <a:ea typeface="Times New Roman"/>
              </a:rPr>
              <a:t>  the Convention. It invited CEOS to provide, by SBSTA 41, </a:t>
            </a:r>
            <a:r>
              <a:rPr lang="en-US" sz="2000" dirty="0" smtClean="0">
                <a:latin typeface="Times New Roman"/>
                <a:ea typeface="Times New Roman"/>
              </a:rPr>
              <a:t>an updated </a:t>
            </a:r>
            <a:r>
              <a:rPr lang="en-US" sz="2000" dirty="0">
                <a:latin typeface="Times New Roman"/>
                <a:ea typeface="Times New Roman"/>
              </a:rPr>
              <a:t>report on progress made by space agencies providing </a:t>
            </a:r>
            <a:r>
              <a:rPr lang="en-US" sz="2000" dirty="0" smtClean="0">
                <a:latin typeface="Times New Roman"/>
                <a:ea typeface="Times New Roman"/>
              </a:rPr>
              <a:t>global observations</a:t>
            </a:r>
            <a:r>
              <a:rPr lang="en-US" sz="2000" dirty="0">
                <a:latin typeface="Times New Roman"/>
                <a:ea typeface="Times New Roman"/>
              </a:rPr>
              <a:t> in  their  coordinated response to relevant needs </a:t>
            </a:r>
            <a:r>
              <a:rPr lang="en-US" sz="2000" dirty="0" smtClean="0">
                <a:latin typeface="Times New Roman"/>
                <a:ea typeface="Times New Roman"/>
              </a:rPr>
              <a:t>of the </a:t>
            </a:r>
            <a:r>
              <a:rPr lang="en-US" sz="2000" dirty="0">
                <a:latin typeface="Times New Roman"/>
                <a:ea typeface="Times New Roman"/>
              </a:rPr>
              <a:t>Convention.</a:t>
            </a:r>
            <a:endParaRPr lang="en-US" sz="2000" dirty="0" smtClean="0"/>
          </a:p>
          <a:p>
            <a:pPr marL="342900" lvl="0" indent="-342900">
              <a:buFont typeface="Arial"/>
              <a:buChar char="•"/>
            </a:pPr>
            <a:r>
              <a:rPr lang="en-US" sz="2000" dirty="0" smtClean="0"/>
              <a:t>SBSTA-41 meets at the United Nations Climate Change Conference in Lima, Peru 1-6 December 2013</a:t>
            </a:r>
          </a:p>
          <a:p>
            <a:pPr marL="342900" lvl="0" indent="-342900">
              <a:buFont typeface="Arial"/>
              <a:buChar char="•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664803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SBSTA-41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71064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/>
              <a:t>Content to be provided and deadlines</a:t>
            </a:r>
          </a:p>
          <a:p>
            <a:pPr marL="342900" lvl="0" indent="-342900">
              <a:buFont typeface="Arial"/>
              <a:buChar char="•"/>
            </a:pPr>
            <a:r>
              <a:rPr lang="en-US" sz="2000" dirty="0" smtClean="0"/>
              <a:t>A written summary of COES-CGMS climate activities no greater than 20 pages due to FCC by October 5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Summary of Architecture for Climate Monitoring Report and update of formation of the Joint WGClimate and work plan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Delta update of GCOS progress by WGClimate summarizing select missions and ECV/CDR activities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Summary of CEOS Strategy for Carbon Observations from Space</a:t>
            </a:r>
          </a:p>
          <a:p>
            <a:pPr marL="342900" lvl="0" indent="-342900">
              <a:buFont typeface="Arial"/>
              <a:buChar char="•"/>
            </a:pPr>
            <a:r>
              <a:rPr lang="en-US" sz="2000" dirty="0" smtClean="0"/>
              <a:t>A one-page summary presented by the CEOS Chair national delegation (JAXA, hence the Japanese delegation) at the opening session of SBSTA-41 on 1 December</a:t>
            </a:r>
          </a:p>
          <a:p>
            <a:pPr marL="342900" lvl="0" indent="-342900">
              <a:buFont typeface="Arial"/>
              <a:buChar char="•"/>
            </a:pPr>
            <a:r>
              <a:rPr lang="en-US" sz="2000" dirty="0" smtClean="0"/>
              <a:t>A presentation by the Chair of WGClimate to the regular session of SBSTA-41 during the week (TBD)</a:t>
            </a:r>
          </a:p>
        </p:txBody>
      </p:sp>
    </p:spTree>
    <p:extLst>
      <p:ext uri="{BB962C8B-B14F-4D97-AF65-F5344CB8AC3E}">
        <p14:creationId xmlns:p14="http://schemas.microsoft.com/office/powerpoint/2010/main" val="32522099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SBSTA-41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71064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/>
              <a:t>Logistics and CEOS Decisions Requested</a:t>
            </a:r>
          </a:p>
          <a:p>
            <a:pPr marL="342900" lvl="0" indent="-342900">
              <a:buFont typeface="Arial"/>
              <a:buChar char="•"/>
            </a:pPr>
            <a:r>
              <a:rPr lang="en-US" sz="2000" dirty="0" smtClean="0"/>
              <a:t>A written summary of COES-CGMS climate activities no greater than 20 pages due </a:t>
            </a:r>
            <a:r>
              <a:rPr lang="en-US" sz="2000" smtClean="0"/>
              <a:t>to FCCC </a:t>
            </a:r>
            <a:r>
              <a:rPr lang="en-US" sz="2000" dirty="0" smtClean="0"/>
              <a:t>by October 5 (need </a:t>
            </a:r>
            <a:r>
              <a:rPr lang="en-US" sz="2000" smtClean="0"/>
              <a:t>to share with CGMS)</a:t>
            </a:r>
            <a:endParaRPr lang="en-US" sz="2000" dirty="0" smtClean="0"/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Draft being circulated for review to select WGClimate members and related CEOS stakeholders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Request review and approval by CEOS SEC week of 21 September</a:t>
            </a:r>
          </a:p>
          <a:p>
            <a:pPr marL="342900" lvl="0" indent="-342900">
              <a:buFont typeface="Arial"/>
              <a:buChar char="•"/>
            </a:pPr>
            <a:r>
              <a:rPr lang="en-US" sz="2000" dirty="0" smtClean="0"/>
              <a:t>A one-page summary presented by the CEOS Chair national delegation (JAXA, hence the Japanese delegation) at the opening session of SBSTA-41 on 1 December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Draft summary prepared by WGClimate and to be reviewed and approved at CEOS Plenary (this will also serve as summary in SBSTA-41 statement)</a:t>
            </a:r>
          </a:p>
          <a:p>
            <a:pPr marL="342900" lvl="0" indent="-342900">
              <a:buFont typeface="Arial"/>
              <a:buChar char="•"/>
            </a:pPr>
            <a:r>
              <a:rPr lang="en-US" sz="2000" dirty="0" smtClean="0"/>
              <a:t>A presentation by the Chair of WGClimate to the regular session of SBSTA-41 during the week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Presentation will be based on written summary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Would CEOS SEC like to review/approve?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9703190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2948</TotalTime>
  <Words>293</Words>
  <Application>Microsoft Office PowerPoint</Application>
  <PresentationFormat>On-screen Show (4:3)</PresentationFormat>
  <Paragraphs>35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4_EUM_template_v03</vt:lpstr>
      <vt:lpstr>SBSTA-41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John</cp:lastModifiedBy>
  <cp:revision>305</cp:revision>
  <dcterms:created xsi:type="dcterms:W3CDTF">2012-08-31T01:11:17Z</dcterms:created>
  <dcterms:modified xsi:type="dcterms:W3CDTF">2014-09-16T12:37:09Z</dcterms:modified>
</cp:coreProperties>
</file>