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10"/>
  </p:notesMasterIdLst>
  <p:sldIdLst>
    <p:sldId id="260" r:id="rId2"/>
    <p:sldId id="279" r:id="rId3"/>
    <p:sldId id="276" r:id="rId4"/>
    <p:sldId id="277" r:id="rId5"/>
    <p:sldId id="278" r:id="rId6"/>
    <p:sldId id="280" r:id="rId7"/>
    <p:sldId id="281" r:id="rId8"/>
    <p:sldId id="282" r:id="rId9"/>
  </p:sldIdLst>
  <p:sldSz cx="9144000" cy="6858000" type="screen4x3"/>
  <p:notesSz cx="6858000" cy="9144000"/>
  <p:defaultTextStyle>
    <a:defPPr>
      <a:defRPr lang="en-US"/>
    </a:defPPr>
    <a:lvl1pPr algn="l" defTabSz="457200" rtl="0" fontAlgn="base">
      <a:spcBef>
        <a:spcPct val="0"/>
      </a:spcBef>
      <a:spcAft>
        <a:spcPct val="0"/>
      </a:spcAft>
      <a:defRPr kern="1200">
        <a:solidFill>
          <a:schemeClr val="tx1"/>
        </a:solidFill>
        <a:latin typeface="Arial" charset="0"/>
        <a:ea typeface="ＭＳ Ｐゴシック" pitchFamily="-106" charset="-128"/>
        <a:cs typeface="+mn-cs"/>
      </a:defRPr>
    </a:lvl1pPr>
    <a:lvl2pPr marL="457200" algn="l" defTabSz="457200" rtl="0" fontAlgn="base">
      <a:spcBef>
        <a:spcPct val="0"/>
      </a:spcBef>
      <a:spcAft>
        <a:spcPct val="0"/>
      </a:spcAft>
      <a:defRPr kern="1200">
        <a:solidFill>
          <a:schemeClr val="tx1"/>
        </a:solidFill>
        <a:latin typeface="Arial" charset="0"/>
        <a:ea typeface="ＭＳ Ｐゴシック" pitchFamily="-106" charset="-128"/>
        <a:cs typeface="+mn-cs"/>
      </a:defRPr>
    </a:lvl2pPr>
    <a:lvl3pPr marL="914400" algn="l" defTabSz="457200" rtl="0" fontAlgn="base">
      <a:spcBef>
        <a:spcPct val="0"/>
      </a:spcBef>
      <a:spcAft>
        <a:spcPct val="0"/>
      </a:spcAft>
      <a:defRPr kern="1200">
        <a:solidFill>
          <a:schemeClr val="tx1"/>
        </a:solidFill>
        <a:latin typeface="Arial" charset="0"/>
        <a:ea typeface="ＭＳ Ｐゴシック" pitchFamily="-106" charset="-128"/>
        <a:cs typeface="+mn-cs"/>
      </a:defRPr>
    </a:lvl3pPr>
    <a:lvl4pPr marL="1371600" algn="l" defTabSz="457200" rtl="0" fontAlgn="base">
      <a:spcBef>
        <a:spcPct val="0"/>
      </a:spcBef>
      <a:spcAft>
        <a:spcPct val="0"/>
      </a:spcAft>
      <a:defRPr kern="1200">
        <a:solidFill>
          <a:schemeClr val="tx1"/>
        </a:solidFill>
        <a:latin typeface="Arial" charset="0"/>
        <a:ea typeface="ＭＳ Ｐゴシック" pitchFamily="-106" charset="-128"/>
        <a:cs typeface="+mn-cs"/>
      </a:defRPr>
    </a:lvl4pPr>
    <a:lvl5pPr marL="1828800" algn="l" defTabSz="457200" rtl="0" fontAlgn="base">
      <a:spcBef>
        <a:spcPct val="0"/>
      </a:spcBef>
      <a:spcAft>
        <a:spcPct val="0"/>
      </a:spcAft>
      <a:defRPr kern="1200">
        <a:solidFill>
          <a:schemeClr val="tx1"/>
        </a:solidFill>
        <a:latin typeface="Arial" charset="0"/>
        <a:ea typeface="ＭＳ Ｐゴシック" pitchFamily="-106" charset="-128"/>
        <a:cs typeface="+mn-cs"/>
      </a:defRPr>
    </a:lvl5pPr>
    <a:lvl6pPr marL="2286000" algn="l" defTabSz="914400" rtl="0" eaLnBrk="1" latinLnBrk="0" hangingPunct="1">
      <a:defRPr kern="1200">
        <a:solidFill>
          <a:schemeClr val="tx1"/>
        </a:solidFill>
        <a:latin typeface="Arial" charset="0"/>
        <a:ea typeface="ＭＳ Ｐゴシック" pitchFamily="-106" charset="-128"/>
        <a:cs typeface="+mn-cs"/>
      </a:defRPr>
    </a:lvl6pPr>
    <a:lvl7pPr marL="2743200" algn="l" defTabSz="914400" rtl="0" eaLnBrk="1" latinLnBrk="0" hangingPunct="1">
      <a:defRPr kern="1200">
        <a:solidFill>
          <a:schemeClr val="tx1"/>
        </a:solidFill>
        <a:latin typeface="Arial" charset="0"/>
        <a:ea typeface="ＭＳ Ｐゴシック" pitchFamily="-106" charset="-128"/>
        <a:cs typeface="+mn-cs"/>
      </a:defRPr>
    </a:lvl7pPr>
    <a:lvl8pPr marL="3200400" algn="l" defTabSz="914400" rtl="0" eaLnBrk="1" latinLnBrk="0" hangingPunct="1">
      <a:defRPr kern="1200">
        <a:solidFill>
          <a:schemeClr val="tx1"/>
        </a:solidFill>
        <a:latin typeface="Arial" charset="0"/>
        <a:ea typeface="ＭＳ Ｐゴシック" pitchFamily="-106" charset="-128"/>
        <a:cs typeface="+mn-cs"/>
      </a:defRPr>
    </a:lvl8pPr>
    <a:lvl9pPr marL="3657600" algn="l" defTabSz="914400" rtl="0" eaLnBrk="1" latinLnBrk="0" hangingPunct="1">
      <a:defRPr kern="1200">
        <a:solidFill>
          <a:schemeClr val="tx1"/>
        </a:solidFill>
        <a:latin typeface="Arial" charset="0"/>
        <a:ea typeface="ＭＳ Ｐゴシック" pitchFamily="-106"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49" autoAdjust="0"/>
    <p:restoredTop sz="95833" autoAdjust="0"/>
  </p:normalViewPr>
  <p:slideViewPr>
    <p:cSldViewPr snapToGrid="0" snapToObjects="1">
      <p:cViewPr>
        <p:scale>
          <a:sx n="40" d="100"/>
          <a:sy n="40" d="100"/>
        </p:scale>
        <p:origin x="-1550" y="-326"/>
      </p:cViewPr>
      <p:guideLst>
        <p:guide orient="horz" pos="4277"/>
        <p:guide pos="2893"/>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50" d="100"/>
        <a:sy n="150" d="100"/>
      </p:scale>
      <p:origin x="0" y="2072"/>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ea typeface="+mn-ea"/>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atin typeface="Calibri" pitchFamily="-106" charset="0"/>
              </a:defRPr>
            </a:lvl1pPr>
          </a:lstStyle>
          <a:p>
            <a:pPr>
              <a:defRPr/>
            </a:pPr>
            <a:fld id="{70C43DB1-6AE4-42F4-A030-67A0368BA2C1}" type="datetime1">
              <a:rPr lang="en-US"/>
              <a:pPr>
                <a:defRPr/>
              </a:pPr>
              <a:t>9/11/2014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ea typeface="+mn-ea"/>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atin typeface="Calibri" pitchFamily="-106" charset="0"/>
              </a:defRPr>
            </a:lvl1pPr>
          </a:lstStyle>
          <a:p>
            <a:pPr>
              <a:defRPr/>
            </a:pPr>
            <a:fld id="{3D31D474-A30B-46C7-A7CB-BF5BB52F9BBE}" type="slidenum">
              <a:rPr lang="en-US"/>
              <a:pPr>
                <a:defRPr/>
              </a:pPr>
              <a:t>‹#›</a:t>
            </a:fld>
            <a:endParaRPr lang="en-US"/>
          </a:p>
        </p:txBody>
      </p:sp>
    </p:spTree>
    <p:extLst>
      <p:ext uri="{BB962C8B-B14F-4D97-AF65-F5344CB8AC3E}">
        <p14:creationId xmlns:p14="http://schemas.microsoft.com/office/powerpoint/2010/main" val="3010702708"/>
      </p:ext>
    </p:extLst>
  </p:cSld>
  <p:clrMap bg1="lt1" tx1="dk1" bg2="lt2" tx2="dk2" accent1="accent1" accent2="accent2" accent3="accent3" accent4="accent4" accent5="accent5" accent6="accent6" hlink="hlink" folHlink="folHlink"/>
  <p:notesStyle>
    <a:lvl1pPr algn="l" defTabSz="457200" rtl="0" eaLnBrk="0" fontAlgn="base" hangingPunct="0">
      <a:spcBef>
        <a:spcPct val="30000"/>
      </a:spcBef>
      <a:spcAft>
        <a:spcPct val="0"/>
      </a:spcAft>
      <a:defRPr sz="1200" kern="1200">
        <a:solidFill>
          <a:schemeClr val="tx1"/>
        </a:solidFill>
        <a:latin typeface="+mn-lt"/>
        <a:ea typeface="ＭＳ Ｐゴシック" pitchFamily="-106" charset="-128"/>
        <a:cs typeface="ＭＳ Ｐゴシック" pitchFamily="-106" charset="-128"/>
      </a:defRPr>
    </a:lvl1pPr>
    <a:lvl2pPr marL="457200" algn="l" defTabSz="457200" rtl="0" eaLnBrk="0" fontAlgn="base" hangingPunct="0">
      <a:spcBef>
        <a:spcPct val="30000"/>
      </a:spcBef>
      <a:spcAft>
        <a:spcPct val="0"/>
      </a:spcAft>
      <a:defRPr sz="1200" kern="1200">
        <a:solidFill>
          <a:schemeClr val="tx1"/>
        </a:solidFill>
        <a:latin typeface="+mn-lt"/>
        <a:ea typeface="ＭＳ Ｐゴシック" pitchFamily="-106" charset="-128"/>
        <a:cs typeface="+mn-cs"/>
      </a:defRPr>
    </a:lvl2pPr>
    <a:lvl3pPr marL="914400" algn="l" defTabSz="457200" rtl="0" eaLnBrk="0" fontAlgn="base" hangingPunct="0">
      <a:spcBef>
        <a:spcPct val="30000"/>
      </a:spcBef>
      <a:spcAft>
        <a:spcPct val="0"/>
      </a:spcAft>
      <a:defRPr sz="1200" kern="1200">
        <a:solidFill>
          <a:schemeClr val="tx1"/>
        </a:solidFill>
        <a:latin typeface="+mn-lt"/>
        <a:ea typeface="ＭＳ Ｐゴシック" pitchFamily="-106" charset="-128"/>
        <a:cs typeface="+mn-cs"/>
      </a:defRPr>
    </a:lvl3pPr>
    <a:lvl4pPr marL="1371600" algn="l" defTabSz="457200" rtl="0" eaLnBrk="0" fontAlgn="base" hangingPunct="0">
      <a:spcBef>
        <a:spcPct val="30000"/>
      </a:spcBef>
      <a:spcAft>
        <a:spcPct val="0"/>
      </a:spcAft>
      <a:defRPr sz="1200" kern="1200">
        <a:solidFill>
          <a:schemeClr val="tx1"/>
        </a:solidFill>
        <a:latin typeface="+mn-lt"/>
        <a:ea typeface="ＭＳ Ｐゴシック" pitchFamily="-106" charset="-128"/>
        <a:cs typeface="+mn-cs"/>
      </a:defRPr>
    </a:lvl4pPr>
    <a:lvl5pPr marL="1828800" algn="l" defTabSz="457200" rtl="0" eaLnBrk="0" fontAlgn="base" hangingPunct="0">
      <a:spcBef>
        <a:spcPct val="30000"/>
      </a:spcBef>
      <a:spcAft>
        <a:spcPct val="0"/>
      </a:spcAft>
      <a:defRPr sz="1200" kern="1200">
        <a:solidFill>
          <a:schemeClr val="tx1"/>
        </a:solidFill>
        <a:latin typeface="+mn-lt"/>
        <a:ea typeface="ＭＳ Ｐゴシック" pitchFamily="-106"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a:noFill/>
        </p:spPr>
        <p:txBody>
          <a:bodyPr/>
          <a:lstStyle/>
          <a:p>
            <a:fld id="{1C098A87-5171-4B75-93C2-5524BB9D1112}" type="slidenum">
              <a:rPr lang="de-DE" smtClean="0">
                <a:latin typeface="Times New Roman" pitchFamily="-106" charset="0"/>
              </a:rPr>
              <a:pPr/>
              <a:t>1</a:t>
            </a:fld>
            <a:endParaRPr lang="de-DE" dirty="0" smtClean="0">
              <a:latin typeface="Times New Roman" pitchFamily="-106" charset="0"/>
            </a:endParaRPr>
          </a:p>
        </p:txBody>
      </p:sp>
      <p:sp>
        <p:nvSpPr>
          <p:cNvPr id="16387" name="Rectangle 2"/>
          <p:cNvSpPr>
            <a:spLocks noGrp="1" noRot="1" noChangeAspect="1" noChangeArrowheads="1" noTextEdit="1"/>
          </p:cNvSpPr>
          <p:nvPr>
            <p:ph type="sldImg"/>
          </p:nvPr>
        </p:nvSpPr>
        <p:spPr>
          <a:ln/>
        </p:spPr>
      </p:sp>
      <p:sp>
        <p:nvSpPr>
          <p:cNvPr id="16388" name="Rectangle 3"/>
          <p:cNvSpPr>
            <a:spLocks noGrp="1" noChangeArrowheads="1"/>
          </p:cNvSpPr>
          <p:nvPr>
            <p:ph type="body" idx="1"/>
          </p:nvPr>
        </p:nvSpPr>
        <p:spPr>
          <a:noFill/>
          <a:ln/>
        </p:spPr>
        <p:txBody>
          <a:bodyPr/>
          <a:lstStyle/>
          <a:p>
            <a:endParaRPr lang="de-DE" dirty="0" smtClean="0">
              <a:latin typeface="Times New Roman" pitchFamily="-106"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TextEdit="1"/>
          </p:cNvSpPr>
          <p:nvPr>
            <p:ph type="sldImg"/>
          </p:nvPr>
        </p:nvSpPr>
        <p:spPr bwMode="auto">
          <a:noFill/>
          <a:ln>
            <a:solidFill>
              <a:srgbClr val="000000"/>
            </a:solidFill>
            <a:miter lim="800000"/>
            <a:headEnd/>
            <a:tailEnd/>
          </a:ln>
        </p:spPr>
      </p:sp>
      <p:sp>
        <p:nvSpPr>
          <p:cNvPr id="512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dirty="0" smtClean="0">
              <a:latin typeface="Times New Roman" pitchFamily="-106" charset="0"/>
            </a:endParaRPr>
          </a:p>
        </p:txBody>
      </p:sp>
      <p:sp>
        <p:nvSpPr>
          <p:cNvPr id="5124" name="Slide Number Placeholder 3"/>
          <p:cNvSpPr>
            <a:spLocks noGrp="1"/>
          </p:cNvSpPr>
          <p:nvPr>
            <p:ph type="sldNum" sz="quarter" idx="5"/>
          </p:nvPr>
        </p:nvSpPr>
        <p:spPr bwMode="auto">
          <a:noFill/>
          <a:ln>
            <a:miter lim="800000"/>
            <a:headEnd/>
            <a:tailEnd/>
          </a:ln>
        </p:spPr>
        <p:txBody>
          <a:bodyPr/>
          <a:lstStyle/>
          <a:p>
            <a:fld id="{47D10890-62FC-4A72-AC60-97757228D65B}" type="slidenum">
              <a:rPr lang="en-US" smtClean="0">
                <a:solidFill>
                  <a:srgbClr val="000000"/>
                </a:solidFill>
              </a:rPr>
              <a:pPr/>
              <a:t>2</a:t>
            </a:fld>
            <a:endParaRPr lang="en-US" dirty="0" smtClean="0">
              <a:solidFill>
                <a:srgbClr val="000000"/>
              </a:solidFill>
            </a:endParaRPr>
          </a:p>
        </p:txBody>
      </p:sp>
      <p:sp>
        <p:nvSpPr>
          <p:cNvPr id="5125" name="Header Placeholder 4"/>
          <p:cNvSpPr>
            <a:spLocks noGrp="1"/>
          </p:cNvSpPr>
          <p:nvPr>
            <p:ph type="hdr" sz="quarter"/>
          </p:nvPr>
        </p:nvSpPr>
        <p:spPr bwMode="auto">
          <a:noFill/>
          <a:ln>
            <a:miter lim="800000"/>
            <a:headEnd/>
            <a:tailEnd/>
          </a:ln>
        </p:spPr>
        <p:txBody>
          <a:bodyPr wrap="square" numCol="1" anchor="t" anchorCtr="0" compatLnSpc="1">
            <a:prstTxWarp prst="textNoShape">
              <a:avLst/>
            </a:prstTxWarp>
          </a:bodyPr>
          <a:lstStyle/>
          <a:p>
            <a:pPr fontAlgn="base">
              <a:spcBef>
                <a:spcPct val="0"/>
              </a:spcBef>
              <a:spcAft>
                <a:spcPct val="0"/>
              </a:spcAft>
            </a:pPr>
            <a:endParaRPr lang="en-US" dirty="0" smtClean="0">
              <a:solidFill>
                <a:srgbClr val="000000"/>
              </a:solidFill>
              <a:latin typeface="Times New Roman" pitchFamily="-106" charset="0"/>
              <a:ea typeface="ＭＳ Ｐゴシック" pitchFamily="-106" charset="-128"/>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TextEdit="1"/>
          </p:cNvSpPr>
          <p:nvPr>
            <p:ph type="sldImg"/>
          </p:nvPr>
        </p:nvSpPr>
        <p:spPr bwMode="auto">
          <a:noFill/>
          <a:ln>
            <a:solidFill>
              <a:srgbClr val="000000"/>
            </a:solidFill>
            <a:miter lim="800000"/>
            <a:headEnd/>
            <a:tailEnd/>
          </a:ln>
        </p:spPr>
      </p:sp>
      <p:sp>
        <p:nvSpPr>
          <p:cNvPr id="512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dirty="0" smtClean="0">
              <a:latin typeface="Times New Roman" pitchFamily="-106" charset="0"/>
            </a:endParaRPr>
          </a:p>
        </p:txBody>
      </p:sp>
      <p:sp>
        <p:nvSpPr>
          <p:cNvPr id="5124" name="Slide Number Placeholder 3"/>
          <p:cNvSpPr>
            <a:spLocks noGrp="1"/>
          </p:cNvSpPr>
          <p:nvPr>
            <p:ph type="sldNum" sz="quarter" idx="5"/>
          </p:nvPr>
        </p:nvSpPr>
        <p:spPr bwMode="auto">
          <a:noFill/>
          <a:ln>
            <a:miter lim="800000"/>
            <a:headEnd/>
            <a:tailEnd/>
          </a:ln>
        </p:spPr>
        <p:txBody>
          <a:bodyPr/>
          <a:lstStyle/>
          <a:p>
            <a:fld id="{47D10890-62FC-4A72-AC60-97757228D65B}" type="slidenum">
              <a:rPr lang="en-US" smtClean="0">
                <a:solidFill>
                  <a:srgbClr val="000000"/>
                </a:solidFill>
              </a:rPr>
              <a:pPr/>
              <a:t>3</a:t>
            </a:fld>
            <a:endParaRPr lang="en-US" dirty="0" smtClean="0">
              <a:solidFill>
                <a:srgbClr val="000000"/>
              </a:solidFill>
            </a:endParaRPr>
          </a:p>
        </p:txBody>
      </p:sp>
      <p:sp>
        <p:nvSpPr>
          <p:cNvPr id="5125" name="Header Placeholder 4"/>
          <p:cNvSpPr>
            <a:spLocks noGrp="1"/>
          </p:cNvSpPr>
          <p:nvPr>
            <p:ph type="hdr" sz="quarter"/>
          </p:nvPr>
        </p:nvSpPr>
        <p:spPr bwMode="auto">
          <a:noFill/>
          <a:ln>
            <a:miter lim="800000"/>
            <a:headEnd/>
            <a:tailEnd/>
          </a:ln>
        </p:spPr>
        <p:txBody>
          <a:bodyPr wrap="square" numCol="1" anchor="t" anchorCtr="0" compatLnSpc="1">
            <a:prstTxWarp prst="textNoShape">
              <a:avLst/>
            </a:prstTxWarp>
          </a:bodyPr>
          <a:lstStyle/>
          <a:p>
            <a:pPr fontAlgn="base">
              <a:spcBef>
                <a:spcPct val="0"/>
              </a:spcBef>
              <a:spcAft>
                <a:spcPct val="0"/>
              </a:spcAft>
            </a:pPr>
            <a:endParaRPr lang="en-US" dirty="0" smtClean="0">
              <a:solidFill>
                <a:srgbClr val="000000"/>
              </a:solidFill>
              <a:latin typeface="Times New Roman" pitchFamily="-106" charset="0"/>
              <a:ea typeface="ＭＳ Ｐゴシック" pitchFamily="-106" charset="-128"/>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TextEdit="1"/>
          </p:cNvSpPr>
          <p:nvPr>
            <p:ph type="sldImg"/>
          </p:nvPr>
        </p:nvSpPr>
        <p:spPr bwMode="auto">
          <a:noFill/>
          <a:ln>
            <a:solidFill>
              <a:srgbClr val="000000"/>
            </a:solidFill>
            <a:miter lim="800000"/>
            <a:headEnd/>
            <a:tailEnd/>
          </a:ln>
        </p:spPr>
      </p:sp>
      <p:sp>
        <p:nvSpPr>
          <p:cNvPr id="512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dirty="0" smtClean="0">
              <a:latin typeface="Times New Roman" pitchFamily="-106" charset="0"/>
            </a:endParaRPr>
          </a:p>
        </p:txBody>
      </p:sp>
      <p:sp>
        <p:nvSpPr>
          <p:cNvPr id="5124" name="Slide Number Placeholder 3"/>
          <p:cNvSpPr>
            <a:spLocks noGrp="1"/>
          </p:cNvSpPr>
          <p:nvPr>
            <p:ph type="sldNum" sz="quarter" idx="5"/>
          </p:nvPr>
        </p:nvSpPr>
        <p:spPr bwMode="auto">
          <a:noFill/>
          <a:ln>
            <a:miter lim="800000"/>
            <a:headEnd/>
            <a:tailEnd/>
          </a:ln>
        </p:spPr>
        <p:txBody>
          <a:bodyPr/>
          <a:lstStyle/>
          <a:p>
            <a:fld id="{47D10890-62FC-4A72-AC60-97757228D65B}" type="slidenum">
              <a:rPr lang="en-US" smtClean="0">
                <a:solidFill>
                  <a:srgbClr val="000000"/>
                </a:solidFill>
              </a:rPr>
              <a:pPr/>
              <a:t>4</a:t>
            </a:fld>
            <a:endParaRPr lang="en-US" dirty="0" smtClean="0">
              <a:solidFill>
                <a:srgbClr val="000000"/>
              </a:solidFill>
            </a:endParaRPr>
          </a:p>
        </p:txBody>
      </p:sp>
      <p:sp>
        <p:nvSpPr>
          <p:cNvPr id="5125" name="Header Placeholder 4"/>
          <p:cNvSpPr>
            <a:spLocks noGrp="1"/>
          </p:cNvSpPr>
          <p:nvPr>
            <p:ph type="hdr" sz="quarter"/>
          </p:nvPr>
        </p:nvSpPr>
        <p:spPr bwMode="auto">
          <a:noFill/>
          <a:ln>
            <a:miter lim="800000"/>
            <a:headEnd/>
            <a:tailEnd/>
          </a:ln>
        </p:spPr>
        <p:txBody>
          <a:bodyPr wrap="square" numCol="1" anchor="t" anchorCtr="0" compatLnSpc="1">
            <a:prstTxWarp prst="textNoShape">
              <a:avLst/>
            </a:prstTxWarp>
          </a:bodyPr>
          <a:lstStyle/>
          <a:p>
            <a:pPr fontAlgn="base">
              <a:spcBef>
                <a:spcPct val="0"/>
              </a:spcBef>
              <a:spcAft>
                <a:spcPct val="0"/>
              </a:spcAft>
            </a:pPr>
            <a:endParaRPr lang="en-US" dirty="0" smtClean="0">
              <a:solidFill>
                <a:srgbClr val="000000"/>
              </a:solidFill>
              <a:latin typeface="Times New Roman" pitchFamily="-106" charset="0"/>
              <a:ea typeface="ＭＳ Ｐゴシック" pitchFamily="-106" charset="-128"/>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TextEdit="1"/>
          </p:cNvSpPr>
          <p:nvPr>
            <p:ph type="sldImg"/>
          </p:nvPr>
        </p:nvSpPr>
        <p:spPr bwMode="auto">
          <a:noFill/>
          <a:ln>
            <a:solidFill>
              <a:srgbClr val="000000"/>
            </a:solidFill>
            <a:miter lim="800000"/>
            <a:headEnd/>
            <a:tailEnd/>
          </a:ln>
        </p:spPr>
      </p:sp>
      <p:sp>
        <p:nvSpPr>
          <p:cNvPr id="512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dirty="0" smtClean="0">
              <a:latin typeface="Times New Roman" pitchFamily="-106" charset="0"/>
            </a:endParaRPr>
          </a:p>
        </p:txBody>
      </p:sp>
      <p:sp>
        <p:nvSpPr>
          <p:cNvPr id="5124" name="Slide Number Placeholder 3"/>
          <p:cNvSpPr>
            <a:spLocks noGrp="1"/>
          </p:cNvSpPr>
          <p:nvPr>
            <p:ph type="sldNum" sz="quarter" idx="5"/>
          </p:nvPr>
        </p:nvSpPr>
        <p:spPr bwMode="auto">
          <a:noFill/>
          <a:ln>
            <a:miter lim="800000"/>
            <a:headEnd/>
            <a:tailEnd/>
          </a:ln>
        </p:spPr>
        <p:txBody>
          <a:bodyPr/>
          <a:lstStyle/>
          <a:p>
            <a:fld id="{47D10890-62FC-4A72-AC60-97757228D65B}" type="slidenum">
              <a:rPr lang="en-US" smtClean="0">
                <a:solidFill>
                  <a:srgbClr val="000000"/>
                </a:solidFill>
              </a:rPr>
              <a:pPr/>
              <a:t>5</a:t>
            </a:fld>
            <a:endParaRPr lang="en-US" dirty="0" smtClean="0">
              <a:solidFill>
                <a:srgbClr val="000000"/>
              </a:solidFill>
            </a:endParaRPr>
          </a:p>
        </p:txBody>
      </p:sp>
      <p:sp>
        <p:nvSpPr>
          <p:cNvPr id="5125" name="Header Placeholder 4"/>
          <p:cNvSpPr>
            <a:spLocks noGrp="1"/>
          </p:cNvSpPr>
          <p:nvPr>
            <p:ph type="hdr" sz="quarter"/>
          </p:nvPr>
        </p:nvSpPr>
        <p:spPr bwMode="auto">
          <a:noFill/>
          <a:ln>
            <a:miter lim="800000"/>
            <a:headEnd/>
            <a:tailEnd/>
          </a:ln>
        </p:spPr>
        <p:txBody>
          <a:bodyPr wrap="square" numCol="1" anchor="t" anchorCtr="0" compatLnSpc="1">
            <a:prstTxWarp prst="textNoShape">
              <a:avLst/>
            </a:prstTxWarp>
          </a:bodyPr>
          <a:lstStyle/>
          <a:p>
            <a:pPr fontAlgn="base">
              <a:spcBef>
                <a:spcPct val="0"/>
              </a:spcBef>
              <a:spcAft>
                <a:spcPct val="0"/>
              </a:spcAft>
            </a:pPr>
            <a:endParaRPr lang="en-US" dirty="0" smtClean="0">
              <a:solidFill>
                <a:srgbClr val="000000"/>
              </a:solidFill>
              <a:latin typeface="Times New Roman" pitchFamily="-106" charset="0"/>
              <a:ea typeface="ＭＳ Ｐゴシック" pitchFamily="-106" charset="-128"/>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TextEdit="1"/>
          </p:cNvSpPr>
          <p:nvPr>
            <p:ph type="sldImg"/>
          </p:nvPr>
        </p:nvSpPr>
        <p:spPr bwMode="auto">
          <a:noFill/>
          <a:ln>
            <a:solidFill>
              <a:srgbClr val="000000"/>
            </a:solidFill>
            <a:miter lim="800000"/>
            <a:headEnd/>
            <a:tailEnd/>
          </a:ln>
        </p:spPr>
      </p:sp>
      <p:sp>
        <p:nvSpPr>
          <p:cNvPr id="512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dirty="0" smtClean="0">
              <a:latin typeface="Times New Roman" pitchFamily="-106" charset="0"/>
            </a:endParaRPr>
          </a:p>
        </p:txBody>
      </p:sp>
      <p:sp>
        <p:nvSpPr>
          <p:cNvPr id="5124" name="Slide Number Placeholder 3"/>
          <p:cNvSpPr>
            <a:spLocks noGrp="1"/>
          </p:cNvSpPr>
          <p:nvPr>
            <p:ph type="sldNum" sz="quarter" idx="5"/>
          </p:nvPr>
        </p:nvSpPr>
        <p:spPr bwMode="auto">
          <a:noFill/>
          <a:ln>
            <a:miter lim="800000"/>
            <a:headEnd/>
            <a:tailEnd/>
          </a:ln>
        </p:spPr>
        <p:txBody>
          <a:bodyPr/>
          <a:lstStyle/>
          <a:p>
            <a:fld id="{47D10890-62FC-4A72-AC60-97757228D65B}" type="slidenum">
              <a:rPr lang="en-US" smtClean="0">
                <a:solidFill>
                  <a:srgbClr val="000000"/>
                </a:solidFill>
              </a:rPr>
              <a:pPr/>
              <a:t>6</a:t>
            </a:fld>
            <a:endParaRPr lang="en-US" dirty="0" smtClean="0">
              <a:solidFill>
                <a:srgbClr val="000000"/>
              </a:solidFill>
            </a:endParaRPr>
          </a:p>
        </p:txBody>
      </p:sp>
      <p:sp>
        <p:nvSpPr>
          <p:cNvPr id="5125" name="Header Placeholder 4"/>
          <p:cNvSpPr>
            <a:spLocks noGrp="1"/>
          </p:cNvSpPr>
          <p:nvPr>
            <p:ph type="hdr" sz="quarter"/>
          </p:nvPr>
        </p:nvSpPr>
        <p:spPr bwMode="auto">
          <a:noFill/>
          <a:ln>
            <a:miter lim="800000"/>
            <a:headEnd/>
            <a:tailEnd/>
          </a:ln>
        </p:spPr>
        <p:txBody>
          <a:bodyPr wrap="square" numCol="1" anchor="t" anchorCtr="0" compatLnSpc="1">
            <a:prstTxWarp prst="textNoShape">
              <a:avLst/>
            </a:prstTxWarp>
          </a:bodyPr>
          <a:lstStyle/>
          <a:p>
            <a:pPr fontAlgn="base">
              <a:spcBef>
                <a:spcPct val="0"/>
              </a:spcBef>
              <a:spcAft>
                <a:spcPct val="0"/>
              </a:spcAft>
            </a:pPr>
            <a:endParaRPr lang="en-US" dirty="0" smtClean="0">
              <a:solidFill>
                <a:srgbClr val="000000"/>
              </a:solidFill>
              <a:latin typeface="Times New Roman" pitchFamily="-106" charset="0"/>
              <a:ea typeface="ＭＳ Ｐゴシック" pitchFamily="-106" charset="-128"/>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TextEdit="1"/>
          </p:cNvSpPr>
          <p:nvPr>
            <p:ph type="sldImg"/>
          </p:nvPr>
        </p:nvSpPr>
        <p:spPr bwMode="auto">
          <a:noFill/>
          <a:ln>
            <a:solidFill>
              <a:srgbClr val="000000"/>
            </a:solidFill>
            <a:miter lim="800000"/>
            <a:headEnd/>
            <a:tailEnd/>
          </a:ln>
        </p:spPr>
      </p:sp>
      <p:sp>
        <p:nvSpPr>
          <p:cNvPr id="512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dirty="0" smtClean="0">
              <a:latin typeface="Times New Roman" pitchFamily="-106" charset="0"/>
            </a:endParaRPr>
          </a:p>
        </p:txBody>
      </p:sp>
      <p:sp>
        <p:nvSpPr>
          <p:cNvPr id="5124" name="Slide Number Placeholder 3"/>
          <p:cNvSpPr>
            <a:spLocks noGrp="1"/>
          </p:cNvSpPr>
          <p:nvPr>
            <p:ph type="sldNum" sz="quarter" idx="5"/>
          </p:nvPr>
        </p:nvSpPr>
        <p:spPr bwMode="auto">
          <a:noFill/>
          <a:ln>
            <a:miter lim="800000"/>
            <a:headEnd/>
            <a:tailEnd/>
          </a:ln>
        </p:spPr>
        <p:txBody>
          <a:bodyPr/>
          <a:lstStyle/>
          <a:p>
            <a:fld id="{47D10890-62FC-4A72-AC60-97757228D65B}" type="slidenum">
              <a:rPr lang="en-US" smtClean="0">
                <a:solidFill>
                  <a:srgbClr val="000000"/>
                </a:solidFill>
              </a:rPr>
              <a:pPr/>
              <a:t>7</a:t>
            </a:fld>
            <a:endParaRPr lang="en-US" dirty="0" smtClean="0">
              <a:solidFill>
                <a:srgbClr val="000000"/>
              </a:solidFill>
            </a:endParaRPr>
          </a:p>
        </p:txBody>
      </p:sp>
      <p:sp>
        <p:nvSpPr>
          <p:cNvPr id="5125" name="Header Placeholder 4"/>
          <p:cNvSpPr>
            <a:spLocks noGrp="1"/>
          </p:cNvSpPr>
          <p:nvPr>
            <p:ph type="hdr" sz="quarter"/>
          </p:nvPr>
        </p:nvSpPr>
        <p:spPr bwMode="auto">
          <a:noFill/>
          <a:ln>
            <a:miter lim="800000"/>
            <a:headEnd/>
            <a:tailEnd/>
          </a:ln>
        </p:spPr>
        <p:txBody>
          <a:bodyPr wrap="square" numCol="1" anchor="t" anchorCtr="0" compatLnSpc="1">
            <a:prstTxWarp prst="textNoShape">
              <a:avLst/>
            </a:prstTxWarp>
          </a:bodyPr>
          <a:lstStyle/>
          <a:p>
            <a:pPr fontAlgn="base">
              <a:spcBef>
                <a:spcPct val="0"/>
              </a:spcBef>
              <a:spcAft>
                <a:spcPct val="0"/>
              </a:spcAft>
            </a:pPr>
            <a:endParaRPr lang="en-US" dirty="0" smtClean="0">
              <a:solidFill>
                <a:srgbClr val="000000"/>
              </a:solidFill>
              <a:latin typeface="Times New Roman" pitchFamily="-106" charset="0"/>
              <a:ea typeface="ＭＳ Ｐゴシック" pitchFamily="-106" charset="-128"/>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TextEdit="1"/>
          </p:cNvSpPr>
          <p:nvPr>
            <p:ph type="sldImg"/>
          </p:nvPr>
        </p:nvSpPr>
        <p:spPr bwMode="auto">
          <a:noFill/>
          <a:ln>
            <a:solidFill>
              <a:srgbClr val="000000"/>
            </a:solidFill>
            <a:miter lim="800000"/>
            <a:headEnd/>
            <a:tailEnd/>
          </a:ln>
        </p:spPr>
      </p:sp>
      <p:sp>
        <p:nvSpPr>
          <p:cNvPr id="512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dirty="0" smtClean="0">
              <a:latin typeface="Times New Roman" pitchFamily="-106" charset="0"/>
            </a:endParaRPr>
          </a:p>
        </p:txBody>
      </p:sp>
      <p:sp>
        <p:nvSpPr>
          <p:cNvPr id="5124" name="Slide Number Placeholder 3"/>
          <p:cNvSpPr>
            <a:spLocks noGrp="1"/>
          </p:cNvSpPr>
          <p:nvPr>
            <p:ph type="sldNum" sz="quarter" idx="5"/>
          </p:nvPr>
        </p:nvSpPr>
        <p:spPr bwMode="auto">
          <a:noFill/>
          <a:ln>
            <a:miter lim="800000"/>
            <a:headEnd/>
            <a:tailEnd/>
          </a:ln>
        </p:spPr>
        <p:txBody>
          <a:bodyPr/>
          <a:lstStyle/>
          <a:p>
            <a:fld id="{47D10890-62FC-4A72-AC60-97757228D65B}" type="slidenum">
              <a:rPr lang="en-US" smtClean="0">
                <a:solidFill>
                  <a:srgbClr val="000000"/>
                </a:solidFill>
              </a:rPr>
              <a:pPr/>
              <a:t>8</a:t>
            </a:fld>
            <a:endParaRPr lang="en-US" dirty="0" smtClean="0">
              <a:solidFill>
                <a:srgbClr val="000000"/>
              </a:solidFill>
            </a:endParaRPr>
          </a:p>
        </p:txBody>
      </p:sp>
      <p:sp>
        <p:nvSpPr>
          <p:cNvPr id="5125" name="Header Placeholder 4"/>
          <p:cNvSpPr>
            <a:spLocks noGrp="1"/>
          </p:cNvSpPr>
          <p:nvPr>
            <p:ph type="hdr" sz="quarter"/>
          </p:nvPr>
        </p:nvSpPr>
        <p:spPr bwMode="auto">
          <a:noFill/>
          <a:ln>
            <a:miter lim="800000"/>
            <a:headEnd/>
            <a:tailEnd/>
          </a:ln>
        </p:spPr>
        <p:txBody>
          <a:bodyPr wrap="square" numCol="1" anchor="t" anchorCtr="0" compatLnSpc="1">
            <a:prstTxWarp prst="textNoShape">
              <a:avLst/>
            </a:prstTxWarp>
          </a:bodyPr>
          <a:lstStyle/>
          <a:p>
            <a:pPr fontAlgn="base">
              <a:spcBef>
                <a:spcPct val="0"/>
              </a:spcBef>
              <a:spcAft>
                <a:spcPct val="0"/>
              </a:spcAft>
            </a:pPr>
            <a:endParaRPr lang="en-US" dirty="0" smtClean="0">
              <a:solidFill>
                <a:srgbClr val="000000"/>
              </a:solidFill>
              <a:latin typeface="Times New Roman" pitchFamily="-106" charset="0"/>
              <a:ea typeface="ＭＳ Ｐゴシック" pitchFamily="-106" charset="-128"/>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cSld name="Title Slide">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5" name="AutoShape 5"/>
          <p:cNvSpPr>
            <a:spLocks noChangeAspect="1" noChangeArrowheads="1" noTextEdit="1"/>
          </p:cNvSpPr>
          <p:nvPr/>
        </p:nvSpPr>
        <p:spPr bwMode="auto">
          <a:xfrm>
            <a:off x="0" y="3244851"/>
            <a:ext cx="9144000" cy="288925"/>
          </a:xfrm>
          <a:prstGeom prst="rect">
            <a:avLst/>
          </a:prstGeom>
          <a:noFill/>
          <a:ln w="9525">
            <a:noFill/>
            <a:miter lim="800000"/>
            <a:headEnd/>
            <a:tailEnd/>
          </a:ln>
        </p:spPr>
        <p:txBody>
          <a:bodyPr/>
          <a:lstStyle/>
          <a:p>
            <a:pPr>
              <a:defRPr/>
            </a:pPr>
            <a:endParaRPr lang="en-US">
              <a:latin typeface="Tahoma" pitchFamily="34" charset="0"/>
            </a:endParaRPr>
          </a:p>
        </p:txBody>
      </p:sp>
      <p:sp>
        <p:nvSpPr>
          <p:cNvPr id="328706" name="Rectangle 2"/>
          <p:cNvSpPr>
            <a:spLocks noGrp="1" noChangeArrowheads="1"/>
          </p:cNvSpPr>
          <p:nvPr>
            <p:ph type="ctrTitle" sz="quarter"/>
          </p:nvPr>
        </p:nvSpPr>
        <p:spPr>
          <a:xfrm>
            <a:off x="4089889" y="666750"/>
            <a:ext cx="4810857" cy="1874838"/>
          </a:xfrm>
        </p:spPr>
        <p:txBody>
          <a:bodyPr anchor="b"/>
          <a:lstStyle>
            <a:lvl1pPr>
              <a:defRPr sz="3200"/>
            </a:lvl1pPr>
          </a:lstStyle>
          <a:p>
            <a:r>
              <a:rPr lang="en-GB"/>
              <a:t>Click to edit Master title style</a:t>
            </a:r>
          </a:p>
        </p:txBody>
      </p:sp>
      <p:sp>
        <p:nvSpPr>
          <p:cNvPr id="328707" name="Rectangle 3"/>
          <p:cNvSpPr>
            <a:spLocks noGrp="1" noChangeArrowheads="1"/>
          </p:cNvSpPr>
          <p:nvPr>
            <p:ph type="subTitle" sz="quarter" idx="1"/>
          </p:nvPr>
        </p:nvSpPr>
        <p:spPr>
          <a:xfrm>
            <a:off x="4081097" y="2722564"/>
            <a:ext cx="4826977" cy="1093787"/>
          </a:xfrm>
        </p:spPr>
        <p:txBody>
          <a:bodyPr/>
          <a:lstStyle>
            <a:lvl1pPr marL="0" indent="0">
              <a:buNone/>
              <a:defRPr sz="1800">
                <a:solidFill>
                  <a:schemeClr val="bg1"/>
                </a:solidFill>
                <a:latin typeface="Century Gothic" pitchFamily="34" charset="0"/>
              </a:defRPr>
            </a:lvl1pPr>
          </a:lstStyle>
          <a:p>
            <a:r>
              <a:rPr lang="en-GB" dirty="0"/>
              <a:t>Click to edit Master subtitle style</a:t>
            </a:r>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Blank">
    <p:spTree>
      <p:nvGrpSpPr>
        <p:cNvPr id="1" name=""/>
        <p:cNvGrpSpPr/>
        <p:nvPr/>
      </p:nvGrpSpPr>
      <p:grpSpPr>
        <a:xfrm>
          <a:off x="0" y="0"/>
          <a:ext cx="0" cy="0"/>
          <a:chOff x="0" y="0"/>
          <a:chExt cx="0" cy="0"/>
        </a:xfrm>
      </p:grpSpPr>
      <p:sp>
        <p:nvSpPr>
          <p:cNvPr id="2" name="Rectangle 4"/>
          <p:cNvSpPr>
            <a:spLocks noGrp="1" noChangeArrowheads="1"/>
          </p:cNvSpPr>
          <p:nvPr>
            <p:ph type="sldNum" sz="quarter" idx="10"/>
          </p:nvPr>
        </p:nvSpPr>
        <p:spPr>
          <a:xfrm>
            <a:off x="7239000" y="6546850"/>
            <a:ext cx="1905000" cy="311150"/>
          </a:xfrm>
        </p:spPr>
        <p:txBody>
          <a:bodyPr/>
          <a:lstStyle>
            <a:lvl1pPr>
              <a:defRPr/>
            </a:lvl1pPr>
          </a:lstStyle>
          <a:p>
            <a:pPr>
              <a:defRPr/>
            </a:pPr>
            <a:fld id="{6BF8D2B0-EFB6-4DAA-9B0B-6F6B3A580823}" type="slidenum">
              <a:rPr lang="en-US"/>
              <a:pPr>
                <a:defRPr/>
              </a:pPr>
              <a:t>‹#›</a:t>
            </a:fld>
            <a:endParaRPr lang="en-US"/>
          </a:p>
        </p:txBody>
      </p:sp>
    </p:spTree>
  </p:cSld>
  <p:clrMapOvr>
    <a:masterClrMapping/>
  </p:clrMapOvr>
  <p:transition spd="slow"/>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4"/>
          <a:srcRect/>
          <a:stretch>
            <a:fillRect/>
          </a:stretch>
        </a:blipFill>
        <a:effectLst/>
      </p:bgPr>
    </p:bg>
    <p:spTree>
      <p:nvGrpSpPr>
        <p:cNvPr id="1" name=""/>
        <p:cNvGrpSpPr/>
        <p:nvPr/>
      </p:nvGrpSpPr>
      <p:grpSpPr>
        <a:xfrm>
          <a:off x="0" y="0"/>
          <a:ext cx="0" cy="0"/>
          <a:chOff x="0" y="0"/>
          <a:chExt cx="0" cy="0"/>
        </a:xfrm>
      </p:grpSpPr>
      <p:sp>
        <p:nvSpPr>
          <p:cNvPr id="9" name="Rectangle 8"/>
          <p:cNvSpPr/>
          <p:nvPr userDrawn="1"/>
        </p:nvSpPr>
        <p:spPr bwMode="auto">
          <a:xfrm>
            <a:off x="0" y="1347788"/>
            <a:ext cx="9144000" cy="5510212"/>
          </a:xfrm>
          <a:prstGeom prst="rect">
            <a:avLst/>
          </a:prstGeom>
          <a:solidFill>
            <a:schemeClr val="bg1"/>
          </a:solidFill>
          <a:ln w="9525" cap="flat" cmpd="sng" algn="ctr">
            <a:solidFill>
              <a:schemeClr val="bg1"/>
            </a:solidFill>
            <a:prstDash val="solid"/>
            <a:round/>
            <a:headEnd type="none" w="med" len="med"/>
            <a:tailEnd type="none" w="med" len="med"/>
          </a:ln>
          <a:effectLst/>
        </p:spPr>
        <p:txBody>
          <a:bodyPr wrap="none" anchor="ctr"/>
          <a:lstStyle/>
          <a:p>
            <a:pPr algn="r" defTabSz="914400" eaLnBrk="0" hangingPunct="0">
              <a:defRPr/>
            </a:pPr>
            <a:endParaRPr lang="en-US" sz="1500" dirty="0">
              <a:solidFill>
                <a:srgbClr val="000000"/>
              </a:solidFill>
              <a:latin typeface="Tahoma" pitchFamily="34" charset="0"/>
              <a:ea typeface="ＭＳ Ｐゴシック" pitchFamily="-105" charset="-128"/>
              <a:cs typeface="ＭＳ Ｐゴシック" pitchFamily="-105" charset="-128"/>
            </a:endParaRPr>
          </a:p>
        </p:txBody>
      </p:sp>
      <p:sp>
        <p:nvSpPr>
          <p:cNvPr id="1027" name="Rectangle 2"/>
          <p:cNvSpPr>
            <a:spLocks noGrp="1" noChangeArrowheads="1"/>
          </p:cNvSpPr>
          <p:nvPr>
            <p:ph type="title"/>
          </p:nvPr>
        </p:nvSpPr>
        <p:spPr bwMode="auto">
          <a:xfrm>
            <a:off x="1671638" y="188913"/>
            <a:ext cx="7396162" cy="50165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GB" smtClean="0"/>
              <a:t>Click to edit Master title style</a:t>
            </a:r>
          </a:p>
        </p:txBody>
      </p:sp>
      <p:sp>
        <p:nvSpPr>
          <p:cNvPr id="1028" name="Rectangle 58"/>
          <p:cNvSpPr>
            <a:spLocks noGrp="1" noChangeArrowheads="1"/>
          </p:cNvSpPr>
          <p:nvPr>
            <p:ph type="body" idx="1"/>
          </p:nvPr>
        </p:nvSpPr>
        <p:spPr bwMode="auto">
          <a:xfrm>
            <a:off x="296863" y="1457325"/>
            <a:ext cx="8445500" cy="48641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dirty="0" smtClean="0"/>
              <a:t>Click to edit Master text styles</a:t>
            </a:r>
          </a:p>
          <a:p>
            <a:pPr lvl="1"/>
            <a:r>
              <a:rPr lang="en-GB" dirty="0" smtClean="0"/>
              <a:t>Second level</a:t>
            </a:r>
          </a:p>
          <a:p>
            <a:pPr lvl="2"/>
            <a:r>
              <a:rPr lang="en-GB" dirty="0" smtClean="0"/>
              <a:t>Third level</a:t>
            </a:r>
          </a:p>
          <a:p>
            <a:pPr lvl="3"/>
            <a:r>
              <a:rPr lang="en-GB" dirty="0" smtClean="0"/>
              <a:t>Fourth level</a:t>
            </a:r>
          </a:p>
          <a:p>
            <a:pPr lvl="4"/>
            <a:r>
              <a:rPr lang="en-GB" dirty="0" smtClean="0"/>
              <a:t>Fifth level</a:t>
            </a:r>
          </a:p>
        </p:txBody>
      </p:sp>
      <p:sp>
        <p:nvSpPr>
          <p:cNvPr id="4" name="TextBox 3"/>
          <p:cNvSpPr txBox="1"/>
          <p:nvPr userDrawn="1"/>
        </p:nvSpPr>
        <p:spPr>
          <a:xfrm>
            <a:off x="19050" y="482815"/>
            <a:ext cx="1749197" cy="553998"/>
          </a:xfrm>
          <a:prstGeom prst="rect">
            <a:avLst/>
          </a:prstGeom>
          <a:noFill/>
        </p:spPr>
        <p:txBody>
          <a:bodyPr wrap="none">
            <a:spAutoFit/>
          </a:bodyPr>
          <a:lstStyle/>
          <a:p>
            <a:pPr defTabSz="914400" eaLnBrk="0" hangingPunct="0">
              <a:spcBef>
                <a:spcPts val="0"/>
              </a:spcBef>
              <a:defRPr/>
            </a:pPr>
            <a:r>
              <a:rPr lang="en-US" sz="1000" b="1" dirty="0" smtClean="0">
                <a:solidFill>
                  <a:srgbClr val="FFFFFF"/>
                </a:solidFill>
                <a:latin typeface="Arial Unicode MS" pitchFamily="-111" charset="0"/>
                <a:ea typeface="ＭＳ Ｐゴシック" pitchFamily="-105" charset="-128"/>
                <a:cs typeface="ＭＳ Ｐゴシック" pitchFamily="-105" charset="-128"/>
              </a:rPr>
              <a:t>SIT Tech.</a:t>
            </a:r>
            <a:r>
              <a:rPr lang="en-US" sz="1000" b="1" baseline="0" dirty="0" smtClean="0">
                <a:solidFill>
                  <a:srgbClr val="FFFFFF"/>
                </a:solidFill>
                <a:latin typeface="Arial Unicode MS" pitchFamily="-111" charset="0"/>
                <a:ea typeface="ＭＳ Ｐゴシック" pitchFamily="-105" charset="-128"/>
                <a:cs typeface="ＭＳ Ｐゴシック" pitchFamily="-105" charset="-128"/>
              </a:rPr>
              <a:t> Workshop 2014</a:t>
            </a:r>
            <a:endParaRPr lang="en-US" sz="1000" b="1" dirty="0">
              <a:solidFill>
                <a:srgbClr val="FFFFFF"/>
              </a:solidFill>
              <a:latin typeface="Arial Unicode MS" pitchFamily="-111" charset="0"/>
              <a:ea typeface="ＭＳ Ｐゴシック" pitchFamily="-105" charset="-128"/>
              <a:cs typeface="ＭＳ Ｐゴシック" pitchFamily="-105" charset="-128"/>
            </a:endParaRPr>
          </a:p>
          <a:p>
            <a:pPr defTabSz="914400" eaLnBrk="0" hangingPunct="0">
              <a:spcBef>
                <a:spcPts val="0"/>
              </a:spcBef>
              <a:defRPr/>
            </a:pPr>
            <a:r>
              <a:rPr lang="en-US" sz="1000" b="1" dirty="0" smtClean="0">
                <a:solidFill>
                  <a:srgbClr val="FFFFFF"/>
                </a:solidFill>
                <a:latin typeface="Arial Unicode MS" pitchFamily="-111" charset="0"/>
                <a:ea typeface="ＭＳ Ｐゴシック" pitchFamily="-105" charset="-128"/>
                <a:cs typeface="ＭＳ Ｐゴシック" pitchFamily="-105" charset="-128"/>
              </a:rPr>
              <a:t>CNES, Montpellier, France</a:t>
            </a:r>
            <a:r>
              <a:rPr lang="en-US" sz="1000" b="1" dirty="0">
                <a:solidFill>
                  <a:srgbClr val="FFFFFF"/>
                </a:solidFill>
                <a:latin typeface="Arial Unicode MS" pitchFamily="-111" charset="0"/>
                <a:ea typeface="ＭＳ Ｐゴシック" pitchFamily="-105" charset="-128"/>
                <a:cs typeface="ＭＳ Ｐゴシック" pitchFamily="-105" charset="-128"/>
              </a:rPr>
              <a:t/>
            </a:r>
            <a:br>
              <a:rPr lang="en-US" sz="1000" b="1" dirty="0">
                <a:solidFill>
                  <a:srgbClr val="FFFFFF"/>
                </a:solidFill>
                <a:latin typeface="Arial Unicode MS" pitchFamily="-111" charset="0"/>
                <a:ea typeface="ＭＳ Ｐゴシック" pitchFamily="-105" charset="-128"/>
                <a:cs typeface="ＭＳ Ｐゴシック" pitchFamily="-105" charset="-128"/>
              </a:rPr>
            </a:br>
            <a:r>
              <a:rPr lang="en-US" sz="1000" b="1" dirty="0" smtClean="0">
                <a:solidFill>
                  <a:srgbClr val="FFFFFF"/>
                </a:solidFill>
                <a:latin typeface="Arial Unicode MS" pitchFamily="-111" charset="0"/>
                <a:ea typeface="ＭＳ Ｐゴシック" pitchFamily="-105" charset="-128"/>
                <a:cs typeface="ＭＳ Ｐゴシック" pitchFamily="-105" charset="-128"/>
              </a:rPr>
              <a:t>17</a:t>
            </a:r>
            <a:r>
              <a:rPr lang="en-US" sz="1000" b="1" baseline="30000" dirty="0" smtClean="0">
                <a:solidFill>
                  <a:srgbClr val="FFFFFF"/>
                </a:solidFill>
                <a:latin typeface="Arial Unicode MS" pitchFamily="-111" charset="0"/>
                <a:ea typeface="ＭＳ Ｐゴシック" pitchFamily="-105" charset="-128"/>
                <a:cs typeface="ＭＳ Ｐゴシック" pitchFamily="-105" charset="-128"/>
              </a:rPr>
              <a:t>th</a:t>
            </a:r>
            <a:r>
              <a:rPr lang="en-US" sz="1000" b="1" dirty="0" smtClean="0">
                <a:solidFill>
                  <a:srgbClr val="FFFFFF"/>
                </a:solidFill>
                <a:latin typeface="Arial Unicode MS" pitchFamily="-111" charset="0"/>
                <a:ea typeface="ＭＳ Ｐゴシック" pitchFamily="-105" charset="-128"/>
                <a:cs typeface="ＭＳ Ｐゴシック" pitchFamily="-105" charset="-128"/>
              </a:rPr>
              <a:t>-18</a:t>
            </a:r>
            <a:r>
              <a:rPr lang="en-US" sz="1000" b="1" baseline="30000" dirty="0" smtClean="0">
                <a:solidFill>
                  <a:srgbClr val="FFFFFF"/>
                </a:solidFill>
                <a:latin typeface="Arial Unicode MS" pitchFamily="-111" charset="0"/>
                <a:ea typeface="ＭＳ Ｐゴシック" pitchFamily="-105" charset="-128"/>
                <a:cs typeface="ＭＳ Ｐゴシック" pitchFamily="-105" charset="-128"/>
              </a:rPr>
              <a:t>th</a:t>
            </a:r>
            <a:r>
              <a:rPr lang="en-US" sz="1000" b="1" dirty="0" smtClean="0">
                <a:solidFill>
                  <a:srgbClr val="FFFFFF"/>
                </a:solidFill>
                <a:latin typeface="Arial Unicode MS" pitchFamily="-111" charset="0"/>
                <a:ea typeface="ＭＳ Ｐゴシック" pitchFamily="-105" charset="-128"/>
                <a:cs typeface="ＭＳ Ｐゴシック" pitchFamily="-105" charset="-128"/>
              </a:rPr>
              <a:t> September</a:t>
            </a:r>
            <a:r>
              <a:rPr lang="en-US" sz="1000" b="1" baseline="0" dirty="0" smtClean="0">
                <a:solidFill>
                  <a:srgbClr val="FFFFFF"/>
                </a:solidFill>
                <a:latin typeface="Arial Unicode MS" pitchFamily="-111" charset="0"/>
                <a:ea typeface="ＭＳ Ｐゴシック" pitchFamily="-105" charset="-128"/>
                <a:cs typeface="ＭＳ Ｐゴシック" pitchFamily="-105" charset="-128"/>
              </a:rPr>
              <a:t> </a:t>
            </a:r>
            <a:r>
              <a:rPr lang="en-US" sz="1000" b="1" dirty="0" smtClean="0">
                <a:solidFill>
                  <a:srgbClr val="FFFFFF"/>
                </a:solidFill>
                <a:latin typeface="Arial Unicode MS" pitchFamily="-111" charset="0"/>
                <a:ea typeface="ＭＳ Ｐゴシック" pitchFamily="-105" charset="-128"/>
                <a:cs typeface="ＭＳ Ｐゴシック" pitchFamily="-105" charset="-128"/>
              </a:rPr>
              <a:t>2014</a:t>
            </a:r>
            <a:endParaRPr lang="en-US" sz="1000" b="1" dirty="0">
              <a:solidFill>
                <a:srgbClr val="FFFFFF"/>
              </a:solidFill>
              <a:latin typeface="Arial Unicode MS" pitchFamily="-111" charset="0"/>
              <a:ea typeface="ＭＳ Ｐゴシック" pitchFamily="-105" charset="-128"/>
              <a:cs typeface="ＭＳ Ｐゴシック" pitchFamily="-105" charset="-128"/>
            </a:endParaRPr>
          </a:p>
        </p:txBody>
      </p:sp>
      <p:sp>
        <p:nvSpPr>
          <p:cNvPr id="8" name="Rectangle 4"/>
          <p:cNvSpPr>
            <a:spLocks noGrp="1" noChangeArrowheads="1"/>
          </p:cNvSpPr>
          <p:nvPr>
            <p:ph type="sldNum" sz="quarter" idx="4"/>
          </p:nvPr>
        </p:nvSpPr>
        <p:spPr>
          <a:xfrm>
            <a:off x="7239000" y="6600825"/>
            <a:ext cx="1905000" cy="257175"/>
          </a:xfrm>
          <a:prstGeom prst="rect">
            <a:avLst/>
          </a:prstGeom>
        </p:spPr>
        <p:txBody>
          <a:bodyPr vert="horz" wrap="square" lIns="91440" tIns="45720" rIns="91440" bIns="45720" numCol="1" anchor="t" anchorCtr="0" compatLnSpc="1">
            <a:prstTxWarp prst="textNoShape">
              <a:avLst/>
            </a:prstTxWarp>
          </a:bodyPr>
          <a:lstStyle>
            <a:lvl1pPr algn="r" eaLnBrk="0" hangingPunct="0">
              <a:spcBef>
                <a:spcPct val="50000"/>
              </a:spcBef>
              <a:defRPr sz="1000">
                <a:solidFill>
                  <a:srgbClr val="002569"/>
                </a:solidFill>
                <a:latin typeface="Calibri" pitchFamily="-106" charset="0"/>
                <a:cs typeface="Calibri" pitchFamily="-106" charset="0"/>
              </a:defRPr>
            </a:lvl1pPr>
          </a:lstStyle>
          <a:p>
            <a:pPr>
              <a:defRPr/>
            </a:pPr>
            <a:fld id="{980EA4A0-E513-42EA-B292-B21C1B51B660}" type="slidenum">
              <a:rPr lang="en-US"/>
              <a:pPr>
                <a:defRPr/>
              </a:pPr>
              <a:t>‹#›</a:t>
            </a:fld>
            <a:endParaRPr lang="en-US"/>
          </a:p>
        </p:txBody>
      </p:sp>
      <p:pic>
        <p:nvPicPr>
          <p:cNvPr id="5" name="Picture 4" descr="CEOS_logo_trans_SMALL.png"/>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a:xfrm>
            <a:off x="75078" y="119764"/>
            <a:ext cx="915254" cy="363051"/>
          </a:xfrm>
          <a:prstGeom prst="rect">
            <a:avLst/>
          </a:prstGeom>
        </p:spPr>
      </p:pic>
    </p:spTree>
  </p:cSld>
  <p:clrMap bg1="lt1" tx1="dk1" bg2="lt2" tx2="dk2" accent1="accent1" accent2="accent2" accent3="accent3" accent4="accent4" accent5="accent5" accent6="accent6" hlink="hlink" folHlink="folHlink"/>
  <p:sldLayoutIdLst>
    <p:sldLayoutId id="2147483672" r:id="rId1"/>
    <p:sldLayoutId id="2147483671" r:id="rId2"/>
  </p:sldLayoutIdLst>
  <p:transition spd="slow"/>
  <p:txStyles>
    <p:titleStyle>
      <a:lvl1pPr algn="r" rtl="0" eaLnBrk="0" fontAlgn="base" hangingPunct="0">
        <a:spcBef>
          <a:spcPct val="0"/>
        </a:spcBef>
        <a:spcAft>
          <a:spcPct val="0"/>
        </a:spcAft>
        <a:defRPr sz="3200" b="1">
          <a:solidFill>
            <a:schemeClr val="bg1"/>
          </a:solidFill>
          <a:latin typeface="Arial" charset="0"/>
          <a:ea typeface="ＭＳ Ｐゴシック" charset="-128"/>
          <a:cs typeface="ＭＳ Ｐゴシック" charset="-128"/>
        </a:defRPr>
      </a:lvl1pPr>
      <a:lvl2pPr algn="r" rtl="0" eaLnBrk="0" fontAlgn="base" hangingPunct="0">
        <a:spcBef>
          <a:spcPct val="0"/>
        </a:spcBef>
        <a:spcAft>
          <a:spcPct val="0"/>
        </a:spcAft>
        <a:defRPr sz="3200" b="1">
          <a:solidFill>
            <a:schemeClr val="bg1"/>
          </a:solidFill>
          <a:latin typeface="Arial" charset="0"/>
          <a:ea typeface="ＭＳ Ｐゴシック" charset="-128"/>
          <a:cs typeface="ＭＳ Ｐゴシック" charset="-128"/>
        </a:defRPr>
      </a:lvl2pPr>
      <a:lvl3pPr algn="r" rtl="0" eaLnBrk="0" fontAlgn="base" hangingPunct="0">
        <a:spcBef>
          <a:spcPct val="0"/>
        </a:spcBef>
        <a:spcAft>
          <a:spcPct val="0"/>
        </a:spcAft>
        <a:defRPr sz="3200" b="1">
          <a:solidFill>
            <a:schemeClr val="bg1"/>
          </a:solidFill>
          <a:latin typeface="Arial" charset="0"/>
          <a:ea typeface="ＭＳ Ｐゴシック" charset="-128"/>
          <a:cs typeface="ＭＳ Ｐゴシック" charset="-128"/>
        </a:defRPr>
      </a:lvl3pPr>
      <a:lvl4pPr algn="r" rtl="0" eaLnBrk="0" fontAlgn="base" hangingPunct="0">
        <a:spcBef>
          <a:spcPct val="0"/>
        </a:spcBef>
        <a:spcAft>
          <a:spcPct val="0"/>
        </a:spcAft>
        <a:defRPr sz="3200" b="1">
          <a:solidFill>
            <a:schemeClr val="bg1"/>
          </a:solidFill>
          <a:latin typeface="Arial" charset="0"/>
          <a:ea typeface="ＭＳ Ｐゴシック" charset="-128"/>
          <a:cs typeface="ＭＳ Ｐゴシック" charset="-128"/>
        </a:defRPr>
      </a:lvl4pPr>
      <a:lvl5pPr algn="r" rtl="0" eaLnBrk="0" fontAlgn="base" hangingPunct="0">
        <a:spcBef>
          <a:spcPct val="0"/>
        </a:spcBef>
        <a:spcAft>
          <a:spcPct val="0"/>
        </a:spcAft>
        <a:defRPr sz="3200" b="1">
          <a:solidFill>
            <a:schemeClr val="bg1"/>
          </a:solidFill>
          <a:latin typeface="Arial" charset="0"/>
          <a:ea typeface="ＭＳ Ｐゴシック" charset="-128"/>
          <a:cs typeface="ＭＳ Ｐゴシック" charset="-128"/>
        </a:defRPr>
      </a:lvl5pPr>
      <a:lvl6pPr marL="457200" algn="l" rtl="0" eaLnBrk="0" fontAlgn="base" hangingPunct="0">
        <a:spcBef>
          <a:spcPct val="0"/>
        </a:spcBef>
        <a:spcAft>
          <a:spcPct val="0"/>
        </a:spcAft>
        <a:defRPr sz="2800" b="1">
          <a:solidFill>
            <a:schemeClr val="bg1"/>
          </a:solidFill>
          <a:latin typeface="Century Gothic" pitchFamily="34" charset="0"/>
        </a:defRPr>
      </a:lvl6pPr>
      <a:lvl7pPr marL="914400" algn="l" rtl="0" eaLnBrk="0" fontAlgn="base" hangingPunct="0">
        <a:spcBef>
          <a:spcPct val="0"/>
        </a:spcBef>
        <a:spcAft>
          <a:spcPct val="0"/>
        </a:spcAft>
        <a:defRPr sz="2800" b="1">
          <a:solidFill>
            <a:schemeClr val="bg1"/>
          </a:solidFill>
          <a:latin typeface="Century Gothic" pitchFamily="34" charset="0"/>
        </a:defRPr>
      </a:lvl7pPr>
      <a:lvl8pPr marL="1371600" algn="l" rtl="0" eaLnBrk="0" fontAlgn="base" hangingPunct="0">
        <a:spcBef>
          <a:spcPct val="0"/>
        </a:spcBef>
        <a:spcAft>
          <a:spcPct val="0"/>
        </a:spcAft>
        <a:defRPr sz="2800" b="1">
          <a:solidFill>
            <a:schemeClr val="bg1"/>
          </a:solidFill>
          <a:latin typeface="Century Gothic" pitchFamily="34" charset="0"/>
        </a:defRPr>
      </a:lvl8pPr>
      <a:lvl9pPr marL="1828800" algn="l" rtl="0" eaLnBrk="0" fontAlgn="base" hangingPunct="0">
        <a:spcBef>
          <a:spcPct val="0"/>
        </a:spcBef>
        <a:spcAft>
          <a:spcPct val="0"/>
        </a:spcAft>
        <a:defRPr sz="2800" b="1">
          <a:solidFill>
            <a:schemeClr val="bg1"/>
          </a:solidFill>
          <a:latin typeface="Century Gothic" pitchFamily="34" charset="0"/>
        </a:defRPr>
      </a:lvl9pPr>
    </p:titleStyle>
    <p:bodyStyle>
      <a:lvl1pPr marL="342900" indent="-342900" algn="l" rtl="0" eaLnBrk="0" fontAlgn="base" hangingPunct="0">
        <a:spcBef>
          <a:spcPct val="20000"/>
        </a:spcBef>
        <a:spcAft>
          <a:spcPct val="0"/>
        </a:spcAft>
        <a:buFont typeface="Arial" charset="0"/>
        <a:buChar char="•"/>
        <a:defRPr sz="2400" b="1">
          <a:solidFill>
            <a:schemeClr val="tx2"/>
          </a:solidFill>
          <a:latin typeface="Arial" charset="0"/>
          <a:ea typeface="ＭＳ Ｐゴシック" charset="-128"/>
          <a:cs typeface="ＭＳ Ｐゴシック" charset="-128"/>
        </a:defRPr>
      </a:lvl1pPr>
      <a:lvl2pPr marL="742950" indent="-285750" algn="l" rtl="0" eaLnBrk="0" fontAlgn="base" hangingPunct="0">
        <a:spcBef>
          <a:spcPct val="20000"/>
        </a:spcBef>
        <a:spcAft>
          <a:spcPct val="0"/>
        </a:spcAft>
        <a:buFont typeface="Arial" charset="0"/>
        <a:buChar char="•"/>
        <a:defRPr sz="2200" b="1">
          <a:solidFill>
            <a:schemeClr val="tx2"/>
          </a:solidFill>
          <a:latin typeface="Arial" charset="0"/>
          <a:ea typeface="ＭＳ Ｐゴシック" charset="-128"/>
        </a:defRPr>
      </a:lvl2pPr>
      <a:lvl3pPr marL="1143000" indent="-228600" algn="l" rtl="0" eaLnBrk="0" fontAlgn="base" hangingPunct="0">
        <a:spcBef>
          <a:spcPct val="20000"/>
        </a:spcBef>
        <a:spcAft>
          <a:spcPct val="0"/>
        </a:spcAft>
        <a:buFont typeface="Courier New" pitchFamily="-106" charset="0"/>
        <a:buChar char="o"/>
        <a:defRPr sz="2000" b="1">
          <a:solidFill>
            <a:schemeClr val="tx2"/>
          </a:solidFill>
          <a:latin typeface="Arial" charset="0"/>
          <a:ea typeface="ＭＳ Ｐゴシック" charset="-128"/>
        </a:defRPr>
      </a:lvl3pPr>
      <a:lvl4pPr marL="1600200" indent="-228600" algn="l" rtl="0" eaLnBrk="0" fontAlgn="base" hangingPunct="0">
        <a:spcBef>
          <a:spcPct val="20000"/>
        </a:spcBef>
        <a:spcAft>
          <a:spcPct val="0"/>
        </a:spcAft>
        <a:buFont typeface="Wingdings" pitchFamily="-106" charset="2"/>
        <a:buChar char="§"/>
        <a:defRPr b="1">
          <a:solidFill>
            <a:schemeClr val="tx2"/>
          </a:solidFill>
          <a:latin typeface="Arial" charset="0"/>
          <a:ea typeface="ＭＳ Ｐゴシック" charset="-128"/>
        </a:defRPr>
      </a:lvl4pPr>
      <a:lvl5pPr marL="2057400" indent="-228600" algn="l" rtl="0" eaLnBrk="0" fontAlgn="base" hangingPunct="0">
        <a:spcBef>
          <a:spcPct val="20000"/>
        </a:spcBef>
        <a:spcAft>
          <a:spcPct val="0"/>
        </a:spcAft>
        <a:buFont typeface="Arial" charset="0"/>
        <a:buChar char="•"/>
        <a:defRPr sz="1600" b="1">
          <a:solidFill>
            <a:schemeClr val="tx2"/>
          </a:solidFill>
          <a:latin typeface="Arial" charset="0"/>
          <a:ea typeface="ＭＳ Ｐゴシック" charset="-128"/>
        </a:defRPr>
      </a:lvl5pPr>
      <a:lvl6pPr marL="2514600" indent="-228600" algn="l" rtl="0" eaLnBrk="0" fontAlgn="base" hangingPunct="0">
        <a:spcBef>
          <a:spcPct val="20000"/>
        </a:spcBef>
        <a:spcAft>
          <a:spcPct val="0"/>
        </a:spcAft>
        <a:defRPr sz="2400">
          <a:solidFill>
            <a:schemeClr val="tx2"/>
          </a:solidFill>
          <a:latin typeface="+mn-lt"/>
        </a:defRPr>
      </a:lvl6pPr>
      <a:lvl7pPr marL="2971800" indent="-228600" algn="l" rtl="0" eaLnBrk="0" fontAlgn="base" hangingPunct="0">
        <a:spcBef>
          <a:spcPct val="20000"/>
        </a:spcBef>
        <a:spcAft>
          <a:spcPct val="0"/>
        </a:spcAft>
        <a:defRPr sz="2400">
          <a:solidFill>
            <a:schemeClr val="tx2"/>
          </a:solidFill>
          <a:latin typeface="+mn-lt"/>
        </a:defRPr>
      </a:lvl7pPr>
      <a:lvl8pPr marL="3429000" indent="-228600" algn="l" rtl="0" eaLnBrk="0" fontAlgn="base" hangingPunct="0">
        <a:spcBef>
          <a:spcPct val="20000"/>
        </a:spcBef>
        <a:spcAft>
          <a:spcPct val="0"/>
        </a:spcAft>
        <a:defRPr sz="2400">
          <a:solidFill>
            <a:schemeClr val="tx2"/>
          </a:solidFill>
          <a:latin typeface="+mn-lt"/>
        </a:defRPr>
      </a:lvl8pPr>
      <a:lvl9pPr marL="3886200" indent="-228600" algn="l" rtl="0" eaLnBrk="0" fontAlgn="base" hangingPunct="0">
        <a:spcBef>
          <a:spcPct val="20000"/>
        </a:spcBef>
        <a:spcAft>
          <a:spcPct val="0"/>
        </a:spcAft>
        <a:defRPr sz="2400">
          <a:solidFill>
            <a:schemeClr val="tx2"/>
          </a:solidFill>
          <a:latin typeface="+mn-lt"/>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Rectangle 44"/>
          <p:cNvSpPr>
            <a:spLocks noGrp="1" noChangeArrowheads="1"/>
          </p:cNvSpPr>
          <p:nvPr>
            <p:ph type="ctrTitle"/>
          </p:nvPr>
        </p:nvSpPr>
        <p:spPr>
          <a:xfrm>
            <a:off x="3814057" y="0"/>
            <a:ext cx="5206574" cy="1672389"/>
          </a:xfrm>
        </p:spPr>
        <p:txBody>
          <a:bodyPr/>
          <a:lstStyle/>
          <a:p>
            <a:pPr algn="l"/>
            <a:r>
              <a:rPr lang="en-US" sz="2800" dirty="0" smtClean="0"/>
              <a:t>WGClimate</a:t>
            </a:r>
            <a:endParaRPr lang="en-US" sz="2800" dirty="0" smtClean="0">
              <a:solidFill>
                <a:srgbClr val="FFFF00"/>
              </a:solidFill>
            </a:endParaRPr>
          </a:p>
        </p:txBody>
      </p:sp>
      <p:sp>
        <p:nvSpPr>
          <p:cNvPr id="2" name="Subtitle 1"/>
          <p:cNvSpPr>
            <a:spLocks noGrp="1"/>
          </p:cNvSpPr>
          <p:nvPr>
            <p:ph type="subTitle" sz="quarter" idx="1"/>
          </p:nvPr>
        </p:nvSpPr>
        <p:spPr>
          <a:xfrm>
            <a:off x="3814057" y="1694444"/>
            <a:ext cx="4826977" cy="1564105"/>
          </a:xfrm>
        </p:spPr>
        <p:txBody>
          <a:bodyPr/>
          <a:lstStyle/>
          <a:p>
            <a:r>
              <a:rPr lang="en-US" b="0" dirty="0" smtClean="0"/>
              <a:t>John Bates</a:t>
            </a:r>
            <a:br>
              <a:rPr lang="en-US" b="0" dirty="0" smtClean="0"/>
            </a:br>
            <a:r>
              <a:rPr lang="en-US" b="0" dirty="0" smtClean="0"/>
              <a:t>NOAA</a:t>
            </a:r>
          </a:p>
          <a:p>
            <a:r>
              <a:rPr lang="en-US" b="0" dirty="0" smtClean="0"/>
              <a:t>SIT Workshop Agenda Item #8</a:t>
            </a:r>
          </a:p>
          <a:p>
            <a:r>
              <a:rPr lang="en-US" b="0" dirty="0" smtClean="0"/>
              <a:t>WGClimate Work Plan progress &amp; Issues</a:t>
            </a:r>
            <a:br>
              <a:rPr lang="en-US" b="0" dirty="0" smtClean="0"/>
            </a:br>
            <a:r>
              <a:rPr lang="en-US" b="0" dirty="0" smtClean="0"/>
              <a:t>CEOS SIT Technical Workshop</a:t>
            </a:r>
          </a:p>
          <a:p>
            <a:r>
              <a:rPr lang="en-US" b="0" dirty="0" smtClean="0"/>
              <a:t>CNES</a:t>
            </a:r>
            <a:r>
              <a:rPr lang="en-US" b="0" dirty="0"/>
              <a:t>, </a:t>
            </a:r>
            <a:r>
              <a:rPr lang="en-US" b="0" dirty="0" smtClean="0"/>
              <a:t>Montpellier, France</a:t>
            </a:r>
            <a:br>
              <a:rPr lang="en-US" b="0" dirty="0" smtClean="0"/>
            </a:br>
            <a:r>
              <a:rPr lang="en-US" b="0" dirty="0" smtClean="0"/>
              <a:t>17</a:t>
            </a:r>
            <a:r>
              <a:rPr lang="en-US" b="0" baseline="30000" dirty="0" smtClean="0"/>
              <a:t>th</a:t>
            </a:r>
            <a:r>
              <a:rPr lang="en-US" b="0" dirty="0" smtClean="0"/>
              <a:t>-18</a:t>
            </a:r>
            <a:r>
              <a:rPr lang="en-US" b="0" baseline="30000" dirty="0" smtClean="0"/>
              <a:t>th</a:t>
            </a:r>
            <a:r>
              <a:rPr lang="en-US" b="0" dirty="0" smtClean="0"/>
              <a:t> September 2014</a:t>
            </a:r>
            <a:endParaRPr lang="en-US" b="0" dirty="0"/>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Slide Number Placeholder 5"/>
          <p:cNvSpPr>
            <a:spLocks noGrp="1"/>
          </p:cNvSpPr>
          <p:nvPr>
            <p:ph type="sldNum" sz="quarter" idx="10"/>
          </p:nvPr>
        </p:nvSpPr>
        <p:spPr bwMode="auto">
          <a:noFill/>
          <a:ln>
            <a:miter lim="800000"/>
            <a:headEnd/>
            <a:tailEnd/>
          </a:ln>
        </p:spPr>
        <p:txBody>
          <a:bodyPr/>
          <a:lstStyle/>
          <a:p>
            <a:pPr eaLnBrk="1" hangingPunct="1">
              <a:spcBef>
                <a:spcPct val="0"/>
              </a:spcBef>
            </a:pPr>
            <a:fld id="{685D9731-F711-4403-8BC4-60A829C86C9C}" type="slidenum">
              <a:rPr lang="en-US" smtClean="0"/>
              <a:pPr eaLnBrk="1" hangingPunct="1">
                <a:spcBef>
                  <a:spcPct val="0"/>
                </a:spcBef>
              </a:pPr>
              <a:t>2</a:t>
            </a:fld>
            <a:endParaRPr lang="en-US" dirty="0" smtClean="0"/>
          </a:p>
        </p:txBody>
      </p:sp>
      <p:sp>
        <p:nvSpPr>
          <p:cNvPr id="6" name="Title 1"/>
          <p:cNvSpPr txBox="1">
            <a:spLocks/>
          </p:cNvSpPr>
          <p:nvPr/>
        </p:nvSpPr>
        <p:spPr bwMode="auto">
          <a:xfrm>
            <a:off x="1550457" y="109710"/>
            <a:ext cx="7244293" cy="609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marL="0" marR="0" lvl="0" indent="0" algn="r" defTabSz="914400" rtl="0" eaLnBrk="1" fontAlgn="base" latinLnBrk="0" hangingPunct="1">
              <a:lnSpc>
                <a:spcPct val="100000"/>
              </a:lnSpc>
              <a:spcBef>
                <a:spcPct val="0"/>
              </a:spcBef>
              <a:spcAft>
                <a:spcPct val="0"/>
              </a:spcAft>
              <a:buClrTx/>
              <a:buSzTx/>
              <a:buFontTx/>
              <a:buNone/>
              <a:tabLst/>
              <a:defRPr/>
            </a:pPr>
            <a:r>
              <a:rPr lang="en-US" sz="3200" b="1" kern="0" noProof="0" dirty="0" smtClean="0">
                <a:solidFill>
                  <a:schemeClr val="bg1"/>
                </a:solidFill>
                <a:latin typeface="Tahoma" pitchFamily="-106" charset="0"/>
                <a:cs typeface="Tahoma" pitchFamily="-106" charset="0"/>
              </a:rPr>
              <a:t>WGClimate Work Plan</a:t>
            </a:r>
            <a:endParaRPr kumimoji="0" lang="en-US" sz="3200" b="1" i="0" u="none" strike="noStrike" kern="0" cap="none" spc="0" normalizeH="0" baseline="0" noProof="0" dirty="0" smtClean="0">
              <a:ln>
                <a:noFill/>
              </a:ln>
              <a:solidFill>
                <a:schemeClr val="bg1"/>
              </a:solidFill>
              <a:effectLst/>
              <a:uLnTx/>
              <a:uFillTx/>
              <a:latin typeface="Tahoma" pitchFamily="-106" charset="0"/>
              <a:ea typeface="ＭＳ Ｐゴシック" pitchFamily="-106" charset="-128"/>
              <a:cs typeface="Tahoma" pitchFamily="-106" charset="0"/>
            </a:endParaRPr>
          </a:p>
        </p:txBody>
      </p:sp>
      <p:sp>
        <p:nvSpPr>
          <p:cNvPr id="7" name="TextBox 6"/>
          <p:cNvSpPr txBox="1"/>
          <p:nvPr/>
        </p:nvSpPr>
        <p:spPr>
          <a:xfrm>
            <a:off x="208167" y="1499718"/>
            <a:ext cx="8710648" cy="4770537"/>
          </a:xfrm>
          <a:prstGeom prst="rect">
            <a:avLst/>
          </a:prstGeom>
          <a:noFill/>
        </p:spPr>
        <p:txBody>
          <a:bodyPr wrap="square" rtlCol="0">
            <a:spAutoFit/>
          </a:bodyPr>
          <a:lstStyle/>
          <a:p>
            <a:pPr lvl="0"/>
            <a:r>
              <a:rPr lang="en-US" sz="2000" b="1" dirty="0" smtClean="0"/>
              <a:t>Background</a:t>
            </a:r>
          </a:p>
          <a:p>
            <a:pPr lvl="0">
              <a:buFont typeface="Arial"/>
              <a:buChar char="•"/>
            </a:pPr>
            <a:r>
              <a:rPr lang="en-US" sz="2400" dirty="0"/>
              <a:t>WGClimate was the trial Working Group for the new form of the CEOS-CGMS 3-year Work Plan</a:t>
            </a:r>
          </a:p>
          <a:p>
            <a:pPr lvl="0">
              <a:buFont typeface="Arial"/>
              <a:buChar char="•"/>
            </a:pPr>
            <a:r>
              <a:rPr lang="en-US" sz="2400" dirty="0"/>
              <a:t>Work Plan elements implement WGClimate objectives in sequential order</a:t>
            </a:r>
          </a:p>
          <a:p>
            <a:pPr lvl="0">
              <a:buFont typeface="Arial"/>
              <a:buChar char="•"/>
            </a:pPr>
            <a:r>
              <a:rPr lang="en-US" sz="2400" dirty="0"/>
              <a:t>Activities include Climate Monitoring, Research, and Services (CMRS)</a:t>
            </a:r>
          </a:p>
          <a:p>
            <a:pPr marL="800100" lvl="1" indent="-342900">
              <a:buFont typeface="Arial"/>
              <a:buChar char="•"/>
            </a:pPr>
            <a:r>
              <a:rPr lang="en-US" sz="2000" dirty="0"/>
              <a:t>Coordinate development of Climate Data Records (CDRs) and related datasets addressing Essential Climate Variables (ECVs) established by the Global Climate Observing System (GCOS)</a:t>
            </a:r>
          </a:p>
          <a:p>
            <a:pPr marL="800100" lvl="1" indent="-342900">
              <a:buFont typeface="Arial"/>
              <a:buChar char="•"/>
            </a:pPr>
            <a:r>
              <a:rPr lang="en-US" sz="2000" dirty="0"/>
              <a:t>Continue cooperation with Group on Earth Observations (GEO), Global Climate Observing System (GCOS), and the World Meteorological Organization (WMO), in the development of a space-based system to support climate information and adaptation</a:t>
            </a:r>
            <a:r>
              <a:rPr lang="en-US" sz="2000" dirty="0">
                <a:solidFill>
                  <a:prstClr val="black"/>
                </a:solidFill>
              </a:rPr>
              <a:t>.</a:t>
            </a:r>
          </a:p>
        </p:txBody>
      </p:sp>
    </p:spTree>
    <p:extLst>
      <p:ext uri="{BB962C8B-B14F-4D97-AF65-F5344CB8AC3E}">
        <p14:creationId xmlns:p14="http://schemas.microsoft.com/office/powerpoint/2010/main" val="954474795"/>
      </p:ext>
    </p:extLst>
  </p:cSld>
  <p:clrMapOvr>
    <a:masterClrMapping/>
  </p:clrMapOvr>
  <p:transition spd="slow"/>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Slide Number Placeholder 5"/>
          <p:cNvSpPr>
            <a:spLocks noGrp="1"/>
          </p:cNvSpPr>
          <p:nvPr>
            <p:ph type="sldNum" sz="quarter" idx="10"/>
          </p:nvPr>
        </p:nvSpPr>
        <p:spPr bwMode="auto">
          <a:noFill/>
          <a:ln>
            <a:miter lim="800000"/>
            <a:headEnd/>
            <a:tailEnd/>
          </a:ln>
        </p:spPr>
        <p:txBody>
          <a:bodyPr/>
          <a:lstStyle/>
          <a:p>
            <a:pPr eaLnBrk="1" hangingPunct="1">
              <a:spcBef>
                <a:spcPct val="0"/>
              </a:spcBef>
            </a:pPr>
            <a:fld id="{685D9731-F711-4403-8BC4-60A829C86C9C}" type="slidenum">
              <a:rPr lang="en-US" smtClean="0"/>
              <a:pPr eaLnBrk="1" hangingPunct="1">
                <a:spcBef>
                  <a:spcPct val="0"/>
                </a:spcBef>
              </a:pPr>
              <a:t>3</a:t>
            </a:fld>
            <a:endParaRPr lang="en-US" dirty="0" smtClean="0"/>
          </a:p>
        </p:txBody>
      </p:sp>
      <p:sp>
        <p:nvSpPr>
          <p:cNvPr id="6" name="Title 1"/>
          <p:cNvSpPr txBox="1">
            <a:spLocks/>
          </p:cNvSpPr>
          <p:nvPr/>
        </p:nvSpPr>
        <p:spPr bwMode="auto">
          <a:xfrm>
            <a:off x="1550457" y="109710"/>
            <a:ext cx="7244293" cy="609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marL="0" marR="0" lvl="0" indent="0" algn="r" defTabSz="914400" rtl="0" eaLnBrk="1" fontAlgn="base" latinLnBrk="0" hangingPunct="1">
              <a:lnSpc>
                <a:spcPct val="100000"/>
              </a:lnSpc>
              <a:spcBef>
                <a:spcPct val="0"/>
              </a:spcBef>
              <a:spcAft>
                <a:spcPct val="0"/>
              </a:spcAft>
              <a:buClrTx/>
              <a:buSzTx/>
              <a:buFontTx/>
              <a:buNone/>
              <a:tabLst/>
              <a:defRPr/>
            </a:pPr>
            <a:r>
              <a:rPr lang="en-US" sz="3200" b="1" kern="0" noProof="0" dirty="0" smtClean="0">
                <a:solidFill>
                  <a:schemeClr val="bg1"/>
                </a:solidFill>
                <a:latin typeface="Tahoma" pitchFamily="-106" charset="0"/>
                <a:cs typeface="Tahoma" pitchFamily="-106" charset="0"/>
              </a:rPr>
              <a:t>WGClimate Work Plan</a:t>
            </a:r>
            <a:endParaRPr kumimoji="0" lang="en-US" sz="3200" b="1" i="0" u="none" strike="noStrike" kern="0" cap="none" spc="0" normalizeH="0" baseline="0" noProof="0" dirty="0" smtClean="0">
              <a:ln>
                <a:noFill/>
              </a:ln>
              <a:solidFill>
                <a:schemeClr val="bg1"/>
              </a:solidFill>
              <a:effectLst/>
              <a:uLnTx/>
              <a:uFillTx/>
              <a:latin typeface="Tahoma" pitchFamily="-106" charset="0"/>
              <a:ea typeface="ＭＳ Ｐゴシック" pitchFamily="-106" charset="-128"/>
              <a:cs typeface="Tahoma" pitchFamily="-106" charset="0"/>
            </a:endParaRPr>
          </a:p>
        </p:txBody>
      </p:sp>
      <p:sp>
        <p:nvSpPr>
          <p:cNvPr id="7" name="TextBox 6"/>
          <p:cNvSpPr txBox="1"/>
          <p:nvPr/>
        </p:nvSpPr>
        <p:spPr>
          <a:xfrm>
            <a:off x="208167" y="1499718"/>
            <a:ext cx="8710648" cy="4985980"/>
          </a:xfrm>
          <a:prstGeom prst="rect">
            <a:avLst/>
          </a:prstGeom>
          <a:noFill/>
        </p:spPr>
        <p:txBody>
          <a:bodyPr wrap="square" rtlCol="0">
            <a:spAutoFit/>
          </a:bodyPr>
          <a:lstStyle/>
          <a:p>
            <a:pPr lvl="0"/>
            <a:r>
              <a:rPr lang="en-US" sz="2000" b="1" dirty="0"/>
              <a:t>The first 3 CMRS activities form an iterative cycle, acknowledged in the last CMRS </a:t>
            </a:r>
            <a:r>
              <a:rPr lang="en-US" sz="2000" b="1" dirty="0" smtClean="0"/>
              <a:t>activity</a:t>
            </a:r>
          </a:p>
          <a:p>
            <a:pPr marL="342900" lvl="0" indent="-342900">
              <a:buFont typeface="Arial"/>
              <a:buChar char="•"/>
            </a:pPr>
            <a:r>
              <a:rPr lang="en-US" sz="2000" dirty="0"/>
              <a:t>CMRS-1: ECV inventory (first version) – </a:t>
            </a:r>
            <a:r>
              <a:rPr lang="en-US" sz="2000" dirty="0" smtClean="0"/>
              <a:t>ECV inventory status reviewed and Version 1 (V1) status identified</a:t>
            </a:r>
          </a:p>
          <a:p>
            <a:pPr marL="800100" lvl="1" indent="-342900">
              <a:buFont typeface="Arial"/>
              <a:buChar char="•"/>
            </a:pPr>
            <a:r>
              <a:rPr lang="en-US" dirty="0" smtClean="0"/>
              <a:t>Status – </a:t>
            </a:r>
            <a:r>
              <a:rPr lang="en-US" dirty="0" smtClean="0"/>
              <a:t>Delayed one quarter - Issue </a:t>
            </a:r>
            <a:r>
              <a:rPr lang="en-US" dirty="0" smtClean="0"/>
              <a:t>identified need to fix ECV/CDR pairs and establish version control – Complete, however, took more time than anticipated</a:t>
            </a:r>
            <a:endParaRPr lang="en-US" dirty="0"/>
          </a:p>
          <a:p>
            <a:pPr marL="342900" lvl="0" indent="-342900">
              <a:buFont typeface="Arial"/>
              <a:buChar char="•"/>
            </a:pPr>
            <a:r>
              <a:rPr lang="en-US" sz="2000" dirty="0"/>
              <a:t>CMRS-2: Gap analysis (first version) – </a:t>
            </a:r>
            <a:r>
              <a:rPr lang="en-US" sz="2000" dirty="0" smtClean="0"/>
              <a:t>Define reference process for gap analysis and necessary tools to support this</a:t>
            </a:r>
          </a:p>
          <a:p>
            <a:pPr marL="800100" lvl="1" indent="-342900">
              <a:buFont typeface="Arial"/>
              <a:buChar char="•"/>
            </a:pPr>
            <a:r>
              <a:rPr lang="en-US" dirty="0" smtClean="0"/>
              <a:t>Status - </a:t>
            </a:r>
            <a:r>
              <a:rPr lang="en-US" dirty="0" smtClean="0"/>
              <a:t> Delayed one quarter - Reference process for assessment has been discussed at WGClimate meeting and SST VC CDR assessment report.  Assessment of process metrics (i.e., documentation, access, etc.) is moving forward with WGClimate members evaluating CORE-CLIMAX system maturity matrix</a:t>
            </a:r>
          </a:p>
          <a:p>
            <a:pPr marL="800100" lvl="1" indent="-342900">
              <a:buFont typeface="Arial"/>
              <a:buChar char="•"/>
            </a:pPr>
            <a:r>
              <a:rPr lang="en-US" dirty="0" smtClean="0"/>
              <a:t>Fitness for purpose for scientific objective/societal benefit metrics are much more difficult and no consensus exists.  WGClimate is working with WCRP Data Advisory Committee and US National Academies on approaches</a:t>
            </a:r>
            <a:endParaRPr lang="en-US" dirty="0"/>
          </a:p>
        </p:txBody>
      </p:sp>
    </p:spTree>
    <p:extLst>
      <p:ext uri="{BB962C8B-B14F-4D97-AF65-F5344CB8AC3E}">
        <p14:creationId xmlns:p14="http://schemas.microsoft.com/office/powerpoint/2010/main" val="1895843821"/>
      </p:ext>
    </p:extLst>
  </p:cSld>
  <p:clrMapOvr>
    <a:masterClrMapping/>
  </p:clrMapOvr>
  <p:transition spd="slow"/>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Slide Number Placeholder 5"/>
          <p:cNvSpPr>
            <a:spLocks noGrp="1"/>
          </p:cNvSpPr>
          <p:nvPr>
            <p:ph type="sldNum" sz="quarter" idx="10"/>
          </p:nvPr>
        </p:nvSpPr>
        <p:spPr bwMode="auto">
          <a:noFill/>
          <a:ln>
            <a:miter lim="800000"/>
            <a:headEnd/>
            <a:tailEnd/>
          </a:ln>
        </p:spPr>
        <p:txBody>
          <a:bodyPr/>
          <a:lstStyle/>
          <a:p>
            <a:pPr eaLnBrk="1" hangingPunct="1">
              <a:spcBef>
                <a:spcPct val="0"/>
              </a:spcBef>
            </a:pPr>
            <a:fld id="{685D9731-F711-4403-8BC4-60A829C86C9C}" type="slidenum">
              <a:rPr lang="en-US" smtClean="0"/>
              <a:pPr eaLnBrk="1" hangingPunct="1">
                <a:spcBef>
                  <a:spcPct val="0"/>
                </a:spcBef>
              </a:pPr>
              <a:t>4</a:t>
            </a:fld>
            <a:endParaRPr lang="en-US" dirty="0" smtClean="0"/>
          </a:p>
        </p:txBody>
      </p:sp>
      <p:sp>
        <p:nvSpPr>
          <p:cNvPr id="6" name="Title 1"/>
          <p:cNvSpPr txBox="1">
            <a:spLocks/>
          </p:cNvSpPr>
          <p:nvPr/>
        </p:nvSpPr>
        <p:spPr bwMode="auto">
          <a:xfrm>
            <a:off x="1550457" y="109710"/>
            <a:ext cx="7244293" cy="609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algn="r" defTabSz="914400">
              <a:defRPr/>
            </a:pPr>
            <a:r>
              <a:rPr lang="en-US" sz="3200" b="1" kern="0" dirty="0">
                <a:solidFill>
                  <a:schemeClr val="bg1"/>
                </a:solidFill>
                <a:latin typeface="Tahoma" pitchFamily="-106" charset="0"/>
                <a:cs typeface="Tahoma" pitchFamily="-106" charset="0"/>
              </a:rPr>
              <a:t>WGClimate Work </a:t>
            </a:r>
            <a:r>
              <a:rPr lang="en-US" sz="3200" b="1" kern="0" dirty="0" smtClean="0">
                <a:solidFill>
                  <a:schemeClr val="bg1"/>
                </a:solidFill>
                <a:latin typeface="Tahoma" pitchFamily="-106" charset="0"/>
                <a:cs typeface="Tahoma" pitchFamily="-106" charset="0"/>
              </a:rPr>
              <a:t>Plan</a:t>
            </a:r>
            <a:endParaRPr lang="en-US" sz="3200" b="1" kern="0" dirty="0">
              <a:solidFill>
                <a:schemeClr val="bg1"/>
              </a:solidFill>
              <a:latin typeface="Tahoma" pitchFamily="-106" charset="0"/>
              <a:cs typeface="Tahoma" pitchFamily="-106" charset="0"/>
            </a:endParaRPr>
          </a:p>
        </p:txBody>
      </p:sp>
      <p:sp>
        <p:nvSpPr>
          <p:cNvPr id="7" name="TextBox 6"/>
          <p:cNvSpPr txBox="1"/>
          <p:nvPr/>
        </p:nvSpPr>
        <p:spPr>
          <a:xfrm>
            <a:off x="208167" y="1499718"/>
            <a:ext cx="8710648" cy="3785652"/>
          </a:xfrm>
          <a:prstGeom prst="rect">
            <a:avLst/>
          </a:prstGeom>
          <a:noFill/>
        </p:spPr>
        <p:txBody>
          <a:bodyPr wrap="square" rtlCol="0">
            <a:spAutoFit/>
          </a:bodyPr>
          <a:lstStyle/>
          <a:p>
            <a:pPr lvl="0"/>
            <a:r>
              <a:rPr lang="en-US" sz="2000" b="1" dirty="0"/>
              <a:t>The first 3 CMRS activities form an iterative cycle, acknowledged in the last CMRS activity</a:t>
            </a:r>
          </a:p>
          <a:p>
            <a:pPr marL="342900" lvl="0" indent="-342900">
              <a:buFont typeface="Arial"/>
              <a:buChar char="•"/>
            </a:pPr>
            <a:r>
              <a:rPr lang="en-US" sz="2000" dirty="0" smtClean="0"/>
              <a:t>CMRS-3</a:t>
            </a:r>
            <a:r>
              <a:rPr lang="en-US" sz="2000" dirty="0"/>
              <a:t>: Action plan (first version) – Identify actions Space Agencies can take to mitigate any </a:t>
            </a:r>
            <a:r>
              <a:rPr lang="en-US" sz="2000" dirty="0" smtClean="0"/>
              <a:t>gaps – </a:t>
            </a:r>
          </a:p>
          <a:p>
            <a:pPr marL="800100" lvl="1" indent="-342900">
              <a:buFont typeface="Arial"/>
              <a:buChar char="•"/>
            </a:pPr>
            <a:r>
              <a:rPr lang="en-US" sz="2000" dirty="0" smtClean="0"/>
              <a:t>Status – Delayed one quarter - For ECVs, we are clarifying that this refers to gaps in continuity of the ECV that can occur due to a variety of causes and these are being better identified</a:t>
            </a:r>
            <a:endParaRPr lang="en-US" sz="2000" dirty="0"/>
          </a:p>
          <a:p>
            <a:pPr marL="342900" lvl="0" indent="-342900">
              <a:buFont typeface="Arial"/>
              <a:buChar char="•"/>
            </a:pPr>
            <a:endParaRPr lang="en-US" sz="2000" dirty="0"/>
          </a:p>
          <a:p>
            <a:pPr marL="342900" lvl="0" indent="-342900">
              <a:buFont typeface="Arial"/>
              <a:buChar char="•"/>
            </a:pPr>
            <a:r>
              <a:rPr lang="en-US" sz="2000" dirty="0"/>
              <a:t>CMRS-9: Update of ECV inventory, gap analysis and action plan (version 2) – The above sequence forms the basis for an ongoing analysis cycle, in agreement with the new GCOS </a:t>
            </a:r>
            <a:r>
              <a:rPr lang="en-US" sz="2000" dirty="0" smtClean="0"/>
              <a:t>plans</a:t>
            </a:r>
          </a:p>
          <a:p>
            <a:pPr marL="800100" lvl="1" indent="-342900">
              <a:buFont typeface="Arial"/>
              <a:buChar char="•"/>
            </a:pPr>
            <a:r>
              <a:rPr lang="en-US" sz="2000" dirty="0" smtClean="0"/>
              <a:t>Status – This action is dependent on the sequence above.</a:t>
            </a:r>
            <a:endParaRPr lang="en-US" sz="2000" dirty="0"/>
          </a:p>
        </p:txBody>
      </p:sp>
    </p:spTree>
    <p:extLst>
      <p:ext uri="{BB962C8B-B14F-4D97-AF65-F5344CB8AC3E}">
        <p14:creationId xmlns:p14="http://schemas.microsoft.com/office/powerpoint/2010/main" val="2406992598"/>
      </p:ext>
    </p:extLst>
  </p:cSld>
  <p:clrMapOvr>
    <a:masterClrMapping/>
  </p:clrMapOvr>
  <p:transition spd="slow"/>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Slide Number Placeholder 5"/>
          <p:cNvSpPr>
            <a:spLocks noGrp="1"/>
          </p:cNvSpPr>
          <p:nvPr>
            <p:ph type="sldNum" sz="quarter" idx="10"/>
          </p:nvPr>
        </p:nvSpPr>
        <p:spPr bwMode="auto">
          <a:noFill/>
          <a:ln>
            <a:miter lim="800000"/>
            <a:headEnd/>
            <a:tailEnd/>
          </a:ln>
        </p:spPr>
        <p:txBody>
          <a:bodyPr/>
          <a:lstStyle/>
          <a:p>
            <a:pPr eaLnBrk="1" hangingPunct="1">
              <a:spcBef>
                <a:spcPct val="0"/>
              </a:spcBef>
            </a:pPr>
            <a:fld id="{685D9731-F711-4403-8BC4-60A829C86C9C}" type="slidenum">
              <a:rPr lang="en-US" smtClean="0"/>
              <a:pPr eaLnBrk="1" hangingPunct="1">
                <a:spcBef>
                  <a:spcPct val="0"/>
                </a:spcBef>
              </a:pPr>
              <a:t>5</a:t>
            </a:fld>
            <a:endParaRPr lang="en-US" dirty="0" smtClean="0"/>
          </a:p>
        </p:txBody>
      </p:sp>
      <p:sp>
        <p:nvSpPr>
          <p:cNvPr id="6" name="Title 1"/>
          <p:cNvSpPr txBox="1">
            <a:spLocks/>
          </p:cNvSpPr>
          <p:nvPr/>
        </p:nvSpPr>
        <p:spPr bwMode="auto">
          <a:xfrm>
            <a:off x="1550457" y="109710"/>
            <a:ext cx="7244293" cy="609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algn="r" defTabSz="914400">
              <a:defRPr/>
            </a:pPr>
            <a:r>
              <a:rPr lang="en-US" sz="3200" b="1" kern="0" dirty="0">
                <a:solidFill>
                  <a:schemeClr val="bg1"/>
                </a:solidFill>
                <a:latin typeface="Tahoma" pitchFamily="-106" charset="0"/>
                <a:cs typeface="Tahoma" pitchFamily="-106" charset="0"/>
              </a:rPr>
              <a:t>WGClimate Work </a:t>
            </a:r>
            <a:r>
              <a:rPr lang="en-US" sz="3200" b="1" kern="0" dirty="0" smtClean="0">
                <a:solidFill>
                  <a:schemeClr val="bg1"/>
                </a:solidFill>
                <a:latin typeface="Tahoma" pitchFamily="-106" charset="0"/>
                <a:cs typeface="Tahoma" pitchFamily="-106" charset="0"/>
              </a:rPr>
              <a:t>Plan</a:t>
            </a:r>
            <a:endParaRPr lang="en-US" sz="3200" b="1" kern="0" dirty="0">
              <a:solidFill>
                <a:schemeClr val="bg1"/>
              </a:solidFill>
              <a:latin typeface="Tahoma" pitchFamily="-106" charset="0"/>
              <a:cs typeface="Tahoma" pitchFamily="-106" charset="0"/>
            </a:endParaRPr>
          </a:p>
        </p:txBody>
      </p:sp>
      <p:sp>
        <p:nvSpPr>
          <p:cNvPr id="7" name="TextBox 6"/>
          <p:cNvSpPr txBox="1"/>
          <p:nvPr/>
        </p:nvSpPr>
        <p:spPr>
          <a:xfrm>
            <a:off x="208167" y="1499718"/>
            <a:ext cx="8710648" cy="4708981"/>
          </a:xfrm>
          <a:prstGeom prst="rect">
            <a:avLst/>
          </a:prstGeom>
          <a:noFill/>
        </p:spPr>
        <p:txBody>
          <a:bodyPr wrap="square" rtlCol="0">
            <a:spAutoFit/>
          </a:bodyPr>
          <a:lstStyle/>
          <a:p>
            <a:pPr lvl="0"/>
            <a:r>
              <a:rPr lang="en-US" sz="2000" b="1" dirty="0"/>
              <a:t>The next two CMRS activities seek to assure that climate products are connected to user applications and decision support</a:t>
            </a:r>
          </a:p>
          <a:p>
            <a:pPr marL="342900" lvl="0" indent="-342900">
              <a:buFont typeface="Arial"/>
              <a:buChar char="•"/>
            </a:pPr>
            <a:r>
              <a:rPr lang="en-US" sz="2000" dirty="0"/>
              <a:t>CMRS-4: Case studies linking CDRs to societal applications and informed policy decisions – Identify examples from current work and map it to the Climate Monitoring </a:t>
            </a:r>
            <a:r>
              <a:rPr lang="en-US" sz="2000" dirty="0" smtClean="0"/>
              <a:t>Architecture</a:t>
            </a:r>
          </a:p>
          <a:p>
            <a:pPr marL="800100" lvl="1" indent="-342900">
              <a:buFont typeface="Arial"/>
              <a:buChar char="•"/>
            </a:pPr>
            <a:r>
              <a:rPr lang="en-US" sz="2000" dirty="0" smtClean="0"/>
              <a:t>Status – In progress and on for Q1 2015 – A concept of capturing science objectives/societal application requirements and mapping them to GCOS ECV requirements is being developed</a:t>
            </a:r>
          </a:p>
          <a:p>
            <a:pPr marL="342900" lvl="0" indent="-342900">
              <a:buFont typeface="Arial"/>
              <a:buChar char="•"/>
            </a:pPr>
            <a:r>
              <a:rPr lang="en-US" sz="2000" dirty="0"/>
              <a:t>CMRS-5: Contributions to the Global Framework for Climate Services (GFCS) – Work to identify existing examples of Climate Services that can be applied or adapted to the GFCS focus </a:t>
            </a:r>
            <a:r>
              <a:rPr lang="en-US" sz="2000" dirty="0" smtClean="0"/>
              <a:t>areas</a:t>
            </a:r>
          </a:p>
          <a:p>
            <a:pPr marL="800100" lvl="1" indent="-342900">
              <a:buFont typeface="Arial"/>
              <a:buChar char="•"/>
            </a:pPr>
            <a:r>
              <a:rPr lang="en-US" sz="2000" dirty="0" smtClean="0"/>
              <a:t>Status – Chair WGClimate has been invited to the GFCS Meeting in Implementation Coordination in late September and will report on results at CEOS Plenary</a:t>
            </a:r>
            <a:endParaRPr lang="en-US" sz="2000" dirty="0"/>
          </a:p>
          <a:p>
            <a:pPr marL="342900" lvl="0" indent="-342900">
              <a:buFont typeface="Arial"/>
              <a:buChar char="•"/>
            </a:pPr>
            <a:endParaRPr lang="en-US" sz="2000" dirty="0"/>
          </a:p>
        </p:txBody>
      </p:sp>
    </p:spTree>
    <p:extLst>
      <p:ext uri="{BB962C8B-B14F-4D97-AF65-F5344CB8AC3E}">
        <p14:creationId xmlns:p14="http://schemas.microsoft.com/office/powerpoint/2010/main" val="771573320"/>
      </p:ext>
    </p:extLst>
  </p:cSld>
  <p:clrMapOvr>
    <a:masterClrMapping/>
  </p:clrMapOvr>
  <p:transition spd="slow"/>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Slide Number Placeholder 5"/>
          <p:cNvSpPr>
            <a:spLocks noGrp="1"/>
          </p:cNvSpPr>
          <p:nvPr>
            <p:ph type="sldNum" sz="quarter" idx="10"/>
          </p:nvPr>
        </p:nvSpPr>
        <p:spPr bwMode="auto">
          <a:noFill/>
          <a:ln>
            <a:miter lim="800000"/>
            <a:headEnd/>
            <a:tailEnd/>
          </a:ln>
        </p:spPr>
        <p:txBody>
          <a:bodyPr/>
          <a:lstStyle/>
          <a:p>
            <a:pPr eaLnBrk="1" hangingPunct="1">
              <a:spcBef>
                <a:spcPct val="0"/>
              </a:spcBef>
            </a:pPr>
            <a:fld id="{685D9731-F711-4403-8BC4-60A829C86C9C}" type="slidenum">
              <a:rPr lang="en-US" smtClean="0"/>
              <a:pPr eaLnBrk="1" hangingPunct="1">
                <a:spcBef>
                  <a:spcPct val="0"/>
                </a:spcBef>
              </a:pPr>
              <a:t>6</a:t>
            </a:fld>
            <a:endParaRPr lang="en-US" dirty="0" smtClean="0"/>
          </a:p>
        </p:txBody>
      </p:sp>
      <p:sp>
        <p:nvSpPr>
          <p:cNvPr id="6" name="Title 1"/>
          <p:cNvSpPr txBox="1">
            <a:spLocks/>
          </p:cNvSpPr>
          <p:nvPr/>
        </p:nvSpPr>
        <p:spPr bwMode="auto">
          <a:xfrm>
            <a:off x="1550457" y="109710"/>
            <a:ext cx="7244293" cy="609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lgn="r" defTabSz="914400">
              <a:defRPr/>
            </a:pPr>
            <a:r>
              <a:rPr lang="en-US" sz="3200" b="1" kern="0" dirty="0">
                <a:solidFill>
                  <a:schemeClr val="bg1"/>
                </a:solidFill>
                <a:latin typeface="Tahoma" pitchFamily="-106" charset="0"/>
                <a:cs typeface="Tahoma" pitchFamily="-106" charset="0"/>
              </a:rPr>
              <a:t>WGClimate Work Plan</a:t>
            </a:r>
          </a:p>
        </p:txBody>
      </p:sp>
      <p:sp>
        <p:nvSpPr>
          <p:cNvPr id="7" name="TextBox 6"/>
          <p:cNvSpPr txBox="1"/>
          <p:nvPr/>
        </p:nvSpPr>
        <p:spPr>
          <a:xfrm>
            <a:off x="208166" y="1499718"/>
            <a:ext cx="8935833" cy="5693866"/>
          </a:xfrm>
          <a:prstGeom prst="rect">
            <a:avLst/>
          </a:prstGeom>
          <a:noFill/>
        </p:spPr>
        <p:txBody>
          <a:bodyPr wrap="square" rtlCol="0">
            <a:spAutoFit/>
          </a:bodyPr>
          <a:lstStyle/>
          <a:p>
            <a:pPr lvl="0"/>
            <a:r>
              <a:rPr lang="en-US" sz="2000" b="1" dirty="0"/>
              <a:t>The final three elements identify important interactions with external communities</a:t>
            </a:r>
          </a:p>
          <a:p>
            <a:pPr marL="342900" lvl="0" indent="-342900">
              <a:buFont typeface="Arial"/>
              <a:buChar char="•"/>
            </a:pPr>
            <a:r>
              <a:rPr lang="en-US" sz="2000" dirty="0"/>
              <a:t>CMRS-6: Report to UNFCCC Subsidiary Body for Scientific and Technological Advice-Research and Systematic Observation (</a:t>
            </a:r>
            <a:r>
              <a:rPr lang="en-US" sz="2000" dirty="0" smtClean="0"/>
              <a:t>SBSTA-RSO 41) 2014</a:t>
            </a:r>
          </a:p>
          <a:p>
            <a:pPr marL="800100" lvl="1" indent="-342900">
              <a:buFont typeface="Arial"/>
              <a:buChar char="•"/>
            </a:pPr>
            <a:r>
              <a:rPr lang="en-US" dirty="0" smtClean="0"/>
              <a:t>Status – On Schedule – See separate report under item 17</a:t>
            </a:r>
            <a:endParaRPr lang="en-US" dirty="0"/>
          </a:p>
          <a:p>
            <a:pPr marL="342900" lvl="0" indent="-342900">
              <a:buFont typeface="Arial"/>
              <a:buChar char="•"/>
            </a:pPr>
            <a:r>
              <a:rPr lang="en-US" sz="2000" dirty="0"/>
              <a:t>CMRS-7: Report to GCOS implementation plan activities accomplished by Space Agencies on climate </a:t>
            </a:r>
            <a:r>
              <a:rPr lang="en-US" sz="2000" dirty="0" smtClean="0"/>
              <a:t>observations</a:t>
            </a:r>
          </a:p>
          <a:p>
            <a:pPr marL="800100" lvl="1" indent="-342900">
              <a:buFont typeface="Arial"/>
              <a:buChar char="•"/>
            </a:pPr>
            <a:r>
              <a:rPr lang="en-US" dirty="0" smtClean="0"/>
              <a:t>Status – Tight Schedule for SIT-30 </a:t>
            </a:r>
            <a:r>
              <a:rPr lang="en-US" dirty="0"/>
              <a:t>- The draft CEOS response to the GCOS IP and Satellite </a:t>
            </a:r>
            <a:r>
              <a:rPr lang="en-US" dirty="0" smtClean="0"/>
              <a:t>Supplement 2010 </a:t>
            </a:r>
            <a:r>
              <a:rPr lang="en-US" dirty="0"/>
              <a:t>will be presented for endorsement at SIT-30 in Spring 2015. Following endorsement, it will be integrated into the GCOS Progress Report in August/September 2015 for submission to COP-21</a:t>
            </a:r>
            <a:r>
              <a:rPr lang="en-US" dirty="0" smtClean="0"/>
              <a:t>.</a:t>
            </a:r>
          </a:p>
          <a:p>
            <a:pPr marL="800100" lvl="1" indent="-342900">
              <a:buFont typeface="Arial"/>
              <a:buChar char="•"/>
            </a:pPr>
            <a:r>
              <a:rPr lang="en-US" dirty="0" smtClean="0"/>
              <a:t>Other activities and deliverables have been proposed for COP-21.  WGClimate is working with CEOS Chair to help clarify roles and responsibilities</a:t>
            </a:r>
            <a:endParaRPr lang="en-US" dirty="0"/>
          </a:p>
          <a:p>
            <a:pPr marL="342900" lvl="0" indent="-342900">
              <a:buFont typeface="Arial"/>
              <a:buChar char="•"/>
            </a:pPr>
            <a:r>
              <a:rPr lang="en-US" sz="2000" dirty="0"/>
              <a:t>CMRS-8: Incorporation of in situ data holdings within the ECV inventory – reuse original ECV questionnaire framework.  Data base analysis and follow up will not be done by CEOS</a:t>
            </a:r>
          </a:p>
          <a:p>
            <a:pPr marL="342900" lvl="0" indent="-342900">
              <a:buFont typeface="Arial"/>
              <a:buChar char="•"/>
            </a:pPr>
            <a:endParaRPr lang="en-US" sz="2000" dirty="0" smtClean="0"/>
          </a:p>
        </p:txBody>
      </p:sp>
    </p:spTree>
    <p:extLst>
      <p:ext uri="{BB962C8B-B14F-4D97-AF65-F5344CB8AC3E}">
        <p14:creationId xmlns:p14="http://schemas.microsoft.com/office/powerpoint/2010/main" val="1882220226"/>
      </p:ext>
    </p:extLst>
  </p:cSld>
  <p:clrMapOvr>
    <a:masterClrMapping/>
  </p:clrMapOvr>
  <p:transition spd="slow"/>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Slide Number Placeholder 5"/>
          <p:cNvSpPr>
            <a:spLocks noGrp="1"/>
          </p:cNvSpPr>
          <p:nvPr>
            <p:ph type="sldNum" sz="quarter" idx="10"/>
          </p:nvPr>
        </p:nvSpPr>
        <p:spPr bwMode="auto">
          <a:noFill/>
          <a:ln>
            <a:miter lim="800000"/>
            <a:headEnd/>
            <a:tailEnd/>
          </a:ln>
        </p:spPr>
        <p:txBody>
          <a:bodyPr/>
          <a:lstStyle/>
          <a:p>
            <a:pPr eaLnBrk="1" hangingPunct="1">
              <a:spcBef>
                <a:spcPct val="0"/>
              </a:spcBef>
            </a:pPr>
            <a:fld id="{685D9731-F711-4403-8BC4-60A829C86C9C}" type="slidenum">
              <a:rPr lang="en-US" smtClean="0"/>
              <a:pPr eaLnBrk="1" hangingPunct="1">
                <a:spcBef>
                  <a:spcPct val="0"/>
                </a:spcBef>
              </a:pPr>
              <a:t>7</a:t>
            </a:fld>
            <a:endParaRPr lang="en-US" dirty="0" smtClean="0"/>
          </a:p>
        </p:txBody>
      </p:sp>
      <p:sp>
        <p:nvSpPr>
          <p:cNvPr id="6" name="Title 1"/>
          <p:cNvSpPr txBox="1">
            <a:spLocks/>
          </p:cNvSpPr>
          <p:nvPr/>
        </p:nvSpPr>
        <p:spPr bwMode="auto">
          <a:xfrm>
            <a:off x="1550457" y="109710"/>
            <a:ext cx="7244293" cy="609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algn="r" defTabSz="914400">
              <a:defRPr/>
            </a:pPr>
            <a:r>
              <a:rPr lang="en-US" sz="3200" b="1" kern="0" dirty="0">
                <a:solidFill>
                  <a:schemeClr val="bg1"/>
                </a:solidFill>
                <a:latin typeface="Tahoma" pitchFamily="-106" charset="0"/>
                <a:cs typeface="Tahoma" pitchFamily="-106" charset="0"/>
              </a:rPr>
              <a:t>WGClimate Work </a:t>
            </a:r>
            <a:r>
              <a:rPr lang="en-US" sz="3200" b="1" kern="0" dirty="0" smtClean="0">
                <a:solidFill>
                  <a:schemeClr val="bg1"/>
                </a:solidFill>
                <a:latin typeface="Tahoma" pitchFamily="-106" charset="0"/>
                <a:cs typeface="Tahoma" pitchFamily="-106" charset="0"/>
              </a:rPr>
              <a:t>Plan</a:t>
            </a:r>
            <a:endParaRPr lang="en-US" sz="3200" b="1" kern="0" dirty="0">
              <a:solidFill>
                <a:schemeClr val="bg1"/>
              </a:solidFill>
              <a:latin typeface="Tahoma" pitchFamily="-106" charset="0"/>
              <a:cs typeface="Tahoma" pitchFamily="-106" charset="0"/>
            </a:endParaRPr>
          </a:p>
        </p:txBody>
      </p:sp>
      <p:sp>
        <p:nvSpPr>
          <p:cNvPr id="7" name="TextBox 6"/>
          <p:cNvSpPr txBox="1"/>
          <p:nvPr/>
        </p:nvSpPr>
        <p:spPr>
          <a:xfrm>
            <a:off x="208167" y="1499718"/>
            <a:ext cx="8710648" cy="5016758"/>
          </a:xfrm>
          <a:prstGeom prst="rect">
            <a:avLst/>
          </a:prstGeom>
          <a:noFill/>
        </p:spPr>
        <p:txBody>
          <a:bodyPr wrap="square" rtlCol="0">
            <a:spAutoFit/>
          </a:bodyPr>
          <a:lstStyle/>
          <a:p>
            <a:pPr lvl="0"/>
            <a:r>
              <a:rPr lang="en-US" sz="2000" b="1" dirty="0" smtClean="0"/>
              <a:t>Final thoughts on challenges</a:t>
            </a:r>
            <a:endParaRPr lang="en-US" sz="2000" b="1" dirty="0" smtClean="0"/>
          </a:p>
          <a:p>
            <a:pPr marL="342900" lvl="0" indent="-342900">
              <a:buFont typeface="Arial"/>
              <a:buChar char="•"/>
            </a:pPr>
            <a:r>
              <a:rPr lang="en-US" sz="2000" dirty="0" smtClean="0"/>
              <a:t>ECV Inventory needs additional inputs both from Space Agencies and beyond to include individual Scientific Investigators</a:t>
            </a:r>
          </a:p>
          <a:p>
            <a:pPr marL="800100" lvl="1" indent="-342900">
              <a:buFont typeface="Arial"/>
              <a:buChar char="•"/>
            </a:pPr>
            <a:r>
              <a:rPr lang="en-US" sz="2000" dirty="0" smtClean="0"/>
              <a:t>Consider working with WCRP and GCOS to invite contributions as an outcome of the 2014 Climate Symposium</a:t>
            </a:r>
          </a:p>
          <a:p>
            <a:pPr marL="342900" lvl="0" indent="-342900">
              <a:buFont typeface="Arial"/>
              <a:buChar char="•"/>
            </a:pPr>
            <a:r>
              <a:rPr lang="en-US" sz="2000" dirty="0" smtClean="0"/>
              <a:t>ECV Inventory maintenance and updating will require ongoing involvement of WGClimate members and CEOS core support</a:t>
            </a:r>
          </a:p>
          <a:p>
            <a:pPr marL="800100" lvl="1" indent="-342900">
              <a:buFont typeface="Arial"/>
              <a:buChar char="•"/>
            </a:pPr>
            <a:r>
              <a:rPr lang="en-US" sz="2000" dirty="0" smtClean="0"/>
              <a:t>Thanks to NASA and ESA for supporting current development</a:t>
            </a:r>
          </a:p>
          <a:p>
            <a:pPr marL="342900" lvl="0" indent="-342900">
              <a:buFont typeface="Arial"/>
              <a:buChar char="•"/>
            </a:pPr>
            <a:r>
              <a:rPr lang="en-US" sz="2000" dirty="0" smtClean="0"/>
              <a:t>WGClimate membership does not have a consensus on accepting future oversight of Strategy for Carbon Observations from Space</a:t>
            </a:r>
          </a:p>
          <a:p>
            <a:pPr marL="800100" lvl="1" indent="-342900">
              <a:buFont typeface="Arial"/>
              <a:buChar char="•"/>
            </a:pPr>
            <a:r>
              <a:rPr lang="en-US" sz="2000" dirty="0" smtClean="0"/>
              <a:t>Continue to work </a:t>
            </a:r>
            <a:r>
              <a:rPr lang="en-US" sz="2000" dirty="0"/>
              <a:t>with the  Ad Hoc CEOS Carbon Strategy Implementation Study Team (CSIST</a:t>
            </a:r>
            <a:r>
              <a:rPr lang="en-US" sz="2000" dirty="0" smtClean="0"/>
              <a:t>) to define appropriate CEOS entities and processes for disposition and tracking of actions</a:t>
            </a:r>
          </a:p>
          <a:p>
            <a:pPr marL="800100" lvl="1" indent="-342900">
              <a:buFont typeface="Arial"/>
              <a:buChar char="•"/>
            </a:pPr>
            <a:r>
              <a:rPr lang="en-US" sz="2000" dirty="0" smtClean="0"/>
              <a:t>Hopefully CSIST results will clarify actions so that WGClimate burden for future leadership of CEOS Carbon activities will be viewed as more realistic by a majority of </a:t>
            </a:r>
            <a:r>
              <a:rPr lang="en-US" sz="2000" smtClean="0"/>
              <a:t>WGClimate members</a:t>
            </a:r>
            <a:endParaRPr lang="en-US" sz="2000" dirty="0"/>
          </a:p>
        </p:txBody>
      </p:sp>
    </p:spTree>
    <p:extLst>
      <p:ext uri="{BB962C8B-B14F-4D97-AF65-F5344CB8AC3E}">
        <p14:creationId xmlns:p14="http://schemas.microsoft.com/office/powerpoint/2010/main" val="498706414"/>
      </p:ext>
    </p:extLst>
  </p:cSld>
  <p:clrMapOvr>
    <a:masterClrMapping/>
  </p:clrMapOvr>
  <p:transition spd="slow"/>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Slide Number Placeholder 5"/>
          <p:cNvSpPr>
            <a:spLocks noGrp="1"/>
          </p:cNvSpPr>
          <p:nvPr>
            <p:ph type="sldNum" sz="quarter" idx="10"/>
          </p:nvPr>
        </p:nvSpPr>
        <p:spPr bwMode="auto">
          <a:noFill/>
          <a:ln>
            <a:miter lim="800000"/>
            <a:headEnd/>
            <a:tailEnd/>
          </a:ln>
        </p:spPr>
        <p:txBody>
          <a:bodyPr/>
          <a:lstStyle/>
          <a:p>
            <a:pPr eaLnBrk="1" hangingPunct="1">
              <a:spcBef>
                <a:spcPct val="0"/>
              </a:spcBef>
            </a:pPr>
            <a:fld id="{685D9731-F711-4403-8BC4-60A829C86C9C}" type="slidenum">
              <a:rPr lang="en-US" smtClean="0"/>
              <a:pPr eaLnBrk="1" hangingPunct="1">
                <a:spcBef>
                  <a:spcPct val="0"/>
                </a:spcBef>
              </a:pPr>
              <a:t>8</a:t>
            </a:fld>
            <a:endParaRPr lang="en-US" dirty="0" smtClean="0"/>
          </a:p>
        </p:txBody>
      </p:sp>
      <p:sp>
        <p:nvSpPr>
          <p:cNvPr id="6" name="Title 1"/>
          <p:cNvSpPr txBox="1">
            <a:spLocks/>
          </p:cNvSpPr>
          <p:nvPr/>
        </p:nvSpPr>
        <p:spPr bwMode="auto">
          <a:xfrm>
            <a:off x="1550457" y="109710"/>
            <a:ext cx="7244293" cy="609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algn="r" defTabSz="914400">
              <a:defRPr/>
            </a:pPr>
            <a:r>
              <a:rPr lang="en-US" sz="3200" b="1" kern="0" dirty="0">
                <a:solidFill>
                  <a:schemeClr val="bg1"/>
                </a:solidFill>
                <a:latin typeface="Tahoma" pitchFamily="-106" charset="0"/>
                <a:cs typeface="Tahoma" pitchFamily="-106" charset="0"/>
              </a:rPr>
              <a:t>WGClimate Work </a:t>
            </a:r>
            <a:r>
              <a:rPr lang="en-US" sz="3200" b="1" kern="0" dirty="0" smtClean="0">
                <a:solidFill>
                  <a:schemeClr val="bg1"/>
                </a:solidFill>
                <a:latin typeface="Tahoma" pitchFamily="-106" charset="0"/>
                <a:cs typeface="Tahoma" pitchFamily="-106" charset="0"/>
              </a:rPr>
              <a:t>Plan</a:t>
            </a:r>
            <a:endParaRPr lang="en-US" sz="3200" b="1" kern="0" dirty="0">
              <a:solidFill>
                <a:schemeClr val="bg1"/>
              </a:solidFill>
              <a:latin typeface="Tahoma" pitchFamily="-106" charset="0"/>
              <a:cs typeface="Tahoma" pitchFamily="-106" charset="0"/>
            </a:endParaRPr>
          </a:p>
        </p:txBody>
      </p:sp>
      <p:sp>
        <p:nvSpPr>
          <p:cNvPr id="7" name="TextBox 6"/>
          <p:cNvSpPr txBox="1"/>
          <p:nvPr/>
        </p:nvSpPr>
        <p:spPr>
          <a:xfrm>
            <a:off x="208167" y="1499718"/>
            <a:ext cx="8710648" cy="707886"/>
          </a:xfrm>
          <a:prstGeom prst="rect">
            <a:avLst/>
          </a:prstGeom>
          <a:noFill/>
        </p:spPr>
        <p:txBody>
          <a:bodyPr wrap="square" rtlCol="0">
            <a:spAutoFit/>
          </a:bodyPr>
          <a:lstStyle/>
          <a:p>
            <a:pPr lvl="0"/>
            <a:r>
              <a:rPr lang="en-US" sz="2000" b="1" dirty="0" smtClean="0"/>
              <a:t>Presenter Guidance</a:t>
            </a:r>
          </a:p>
          <a:p>
            <a:pPr marL="342900" lvl="0" indent="-342900">
              <a:buFont typeface="Arial"/>
              <a:buChar char="•"/>
            </a:pPr>
            <a:r>
              <a:rPr lang="en-US" sz="2000" dirty="0" smtClean="0"/>
              <a:t>Note the</a:t>
            </a:r>
          </a:p>
        </p:txBody>
      </p:sp>
    </p:spTree>
    <p:extLst>
      <p:ext uri="{BB962C8B-B14F-4D97-AF65-F5344CB8AC3E}">
        <p14:creationId xmlns:p14="http://schemas.microsoft.com/office/powerpoint/2010/main" val="2348708683"/>
      </p:ext>
    </p:extLst>
  </p:cSld>
  <p:clrMapOvr>
    <a:masterClrMapping/>
  </p:clrMapOvr>
  <p:transition spd="slow"/>
  <p:timing>
    <p:tnLst>
      <p:par>
        <p:cTn id="1" dur="indefinite" restart="never" nodeType="tmRoot"/>
      </p:par>
    </p:tnLst>
  </p:timing>
</p:sld>
</file>

<file path=ppt/theme/theme1.xml><?xml version="1.0" encoding="utf-8"?>
<a:theme xmlns:a="http://schemas.openxmlformats.org/drawingml/2006/main" name="4_EUM_template_v03">
  <a:themeElements>
    <a:clrScheme name="1_EUM_template_v03 1">
      <a:dk1>
        <a:srgbClr val="002569"/>
      </a:dk1>
      <a:lt1>
        <a:srgbClr val="FFFFFF"/>
      </a:lt1>
      <a:dk2>
        <a:srgbClr val="002569"/>
      </a:dk2>
      <a:lt2>
        <a:srgbClr val="5F758D"/>
      </a:lt2>
      <a:accent1>
        <a:srgbClr val="FF9A00"/>
      </a:accent1>
      <a:accent2>
        <a:srgbClr val="9F2D20"/>
      </a:accent2>
      <a:accent3>
        <a:srgbClr val="FFFFFF"/>
      </a:accent3>
      <a:accent4>
        <a:srgbClr val="001E59"/>
      </a:accent4>
      <a:accent5>
        <a:srgbClr val="FFCAAA"/>
      </a:accent5>
      <a:accent6>
        <a:srgbClr val="90281C"/>
      </a:accent6>
      <a:hlink>
        <a:srgbClr val="7498C0"/>
      </a:hlink>
      <a:folHlink>
        <a:srgbClr val="929497"/>
      </a:folHlink>
    </a:clrScheme>
    <a:fontScheme name="4_EUM_template_v03">
      <a:majorFont>
        <a:latin typeface=""/>
        <a:ea typeface=""/>
        <a:cs typeface=""/>
      </a:majorFont>
      <a:minorFont>
        <a:latin typeface=""/>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no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GB" sz="1500" b="0" i="0" u="none" strike="noStrike" cap="none" normalizeH="0" baseline="0" smtClean="0">
            <a:ln>
              <a:noFill/>
            </a:ln>
            <a:solidFill>
              <a:srgbClr val="000000"/>
            </a:solidFill>
            <a:effectLst/>
            <a:latin typeface="Tahoma" pitchFamily="34" charset="0"/>
          </a:defRPr>
        </a:defPPr>
      </a:lstStyle>
    </a:spDef>
    <a:lnDef>
      <a:spPr bwMode="auto">
        <a:xfrm>
          <a:off x="0" y="0"/>
          <a:ext cx="1" cy="1"/>
        </a:xfrm>
        <a:custGeom>
          <a:avLst/>
          <a:gdLst/>
          <a:ahLst/>
          <a:cxnLst/>
          <a:rect l="0" t="0" r="0" b="0"/>
          <a:pathLst/>
        </a:custGeom>
        <a:solidFill>
          <a:schemeClr val="accent1"/>
        </a:solidFill>
        <a:ln w="9525" cap="flat" cmpd="sng" algn="ctr">
          <a:no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GB" sz="1500" b="0" i="0" u="none" strike="noStrike" cap="none" normalizeH="0" baseline="0" smtClean="0">
            <a:ln>
              <a:noFill/>
            </a:ln>
            <a:solidFill>
              <a:srgbClr val="000000"/>
            </a:solidFill>
            <a:effectLst/>
            <a:latin typeface="Tahoma" pitchFamily="34" charset="0"/>
          </a:defRPr>
        </a:defPPr>
      </a:lstStyle>
    </a:lnDef>
  </a:objectDefaults>
  <a:extraClrSchemeLst>
    <a:extraClrScheme>
      <a:clrScheme name="1_EUM_template_v03 1">
        <a:dk1>
          <a:srgbClr val="002569"/>
        </a:dk1>
        <a:lt1>
          <a:srgbClr val="FFFFFF"/>
        </a:lt1>
        <a:dk2>
          <a:srgbClr val="002569"/>
        </a:dk2>
        <a:lt2>
          <a:srgbClr val="5F758D"/>
        </a:lt2>
        <a:accent1>
          <a:srgbClr val="FF9A00"/>
        </a:accent1>
        <a:accent2>
          <a:srgbClr val="9F2D20"/>
        </a:accent2>
        <a:accent3>
          <a:srgbClr val="FFFFFF"/>
        </a:accent3>
        <a:accent4>
          <a:srgbClr val="001E59"/>
        </a:accent4>
        <a:accent5>
          <a:srgbClr val="FFCAAA"/>
        </a:accent5>
        <a:accent6>
          <a:srgbClr val="90281C"/>
        </a:accent6>
        <a:hlink>
          <a:srgbClr val="7498C0"/>
        </a:hlink>
        <a:folHlink>
          <a:srgbClr val="929497"/>
        </a:folHlink>
      </a:clrScheme>
      <a:clrMap bg1="lt1" tx1="dk1" bg2="lt2" tx2="dk2" accent1="accent1" accent2="accent2" accent3="accent3" accent4="accent4" accent5="accent5" accent6="accent6" hlink="hlink" folHlink="folHlink"/>
    </a:extraClrScheme>
    <a:extraClrScheme>
      <a:clrScheme name="1_EUM_template_v03 2">
        <a:dk1>
          <a:srgbClr val="002569"/>
        </a:dk1>
        <a:lt1>
          <a:srgbClr val="FFFFFF"/>
        </a:lt1>
        <a:dk2>
          <a:srgbClr val="002569"/>
        </a:dk2>
        <a:lt2>
          <a:srgbClr val="5F758D"/>
        </a:lt2>
        <a:accent1>
          <a:srgbClr val="F6D0A9"/>
        </a:accent1>
        <a:accent2>
          <a:srgbClr val="EBCAE3"/>
        </a:accent2>
        <a:accent3>
          <a:srgbClr val="FFFFFF"/>
        </a:accent3>
        <a:accent4>
          <a:srgbClr val="001E59"/>
        </a:accent4>
        <a:accent5>
          <a:srgbClr val="FAE4D1"/>
        </a:accent5>
        <a:accent6>
          <a:srgbClr val="D5B7CE"/>
        </a:accent6>
        <a:hlink>
          <a:srgbClr val="4E2029"/>
        </a:hlink>
        <a:folHlink>
          <a:srgbClr val="423B69"/>
        </a:folHlink>
      </a:clrScheme>
      <a:clrMap bg1="lt1" tx1="dk1" bg2="lt2" tx2="dk2" accent1="accent1" accent2="accent2" accent3="accent3" accent4="accent4" accent5="accent5" accent6="accent6" hlink="hlink" folHlink="folHlink"/>
    </a:extraClrScheme>
    <a:extraClrScheme>
      <a:clrScheme name="1_EUM_template_v03 3">
        <a:dk1>
          <a:srgbClr val="002569"/>
        </a:dk1>
        <a:lt1>
          <a:srgbClr val="FFFFFF"/>
        </a:lt1>
        <a:dk2>
          <a:srgbClr val="002569"/>
        </a:dk2>
        <a:lt2>
          <a:srgbClr val="5F758D"/>
        </a:lt2>
        <a:accent1>
          <a:srgbClr val="5B97B1"/>
        </a:accent1>
        <a:accent2>
          <a:srgbClr val="F39600"/>
        </a:accent2>
        <a:accent3>
          <a:srgbClr val="FFFFFF"/>
        </a:accent3>
        <a:accent4>
          <a:srgbClr val="001E59"/>
        </a:accent4>
        <a:accent5>
          <a:srgbClr val="B5C9D5"/>
        </a:accent5>
        <a:accent6>
          <a:srgbClr val="DC8700"/>
        </a:accent6>
        <a:hlink>
          <a:srgbClr val="FFE4AE"/>
        </a:hlink>
        <a:folHlink>
          <a:srgbClr val="002A3D"/>
        </a:folHlink>
      </a:clrScheme>
      <a:clrMap bg1="lt1" tx1="dk1" bg2="lt2" tx2="dk2" accent1="accent1" accent2="accent2" accent3="accent3" accent4="accent4" accent5="accent5" accent6="accent6" hlink="hlink" folHlink="folHlink"/>
    </a:extraClrScheme>
    <a:extraClrScheme>
      <a:clrScheme name="1_EUM_template_v03 4">
        <a:dk1>
          <a:srgbClr val="002569"/>
        </a:dk1>
        <a:lt1>
          <a:srgbClr val="FFFFFF"/>
        </a:lt1>
        <a:dk2>
          <a:srgbClr val="002569"/>
        </a:dk2>
        <a:lt2>
          <a:srgbClr val="5F758D"/>
        </a:lt2>
        <a:accent1>
          <a:srgbClr val="003F80"/>
        </a:accent1>
        <a:accent2>
          <a:srgbClr val="BDD7EE"/>
        </a:accent2>
        <a:accent3>
          <a:srgbClr val="FFFFFF"/>
        </a:accent3>
        <a:accent4>
          <a:srgbClr val="001E59"/>
        </a:accent4>
        <a:accent5>
          <a:srgbClr val="AAAFC0"/>
        </a:accent5>
        <a:accent6>
          <a:srgbClr val="ABC3D8"/>
        </a:accent6>
        <a:hlink>
          <a:srgbClr val="FFD350"/>
        </a:hlink>
        <a:folHlink>
          <a:srgbClr val="EB6F3F"/>
        </a:folHlink>
      </a:clrScheme>
      <a:clrMap bg1="lt1" tx1="dk1" bg2="lt2" tx2="dk2" accent1="accent1" accent2="accent2" accent3="accent3" accent4="accent4" accent5="accent5" accent6="accent6" hlink="hlink" folHlink="folHlink"/>
    </a:extraClrScheme>
    <a:extraClrScheme>
      <a:clrScheme name="1_EUM_template_v03 5">
        <a:dk1>
          <a:srgbClr val="002569"/>
        </a:dk1>
        <a:lt1>
          <a:srgbClr val="FFFFFF"/>
        </a:lt1>
        <a:dk2>
          <a:srgbClr val="002569"/>
        </a:dk2>
        <a:lt2>
          <a:srgbClr val="5F758D"/>
        </a:lt2>
        <a:accent1>
          <a:srgbClr val="C75B12"/>
        </a:accent1>
        <a:accent2>
          <a:srgbClr val="003359"/>
        </a:accent2>
        <a:accent3>
          <a:srgbClr val="FFFFFF"/>
        </a:accent3>
        <a:accent4>
          <a:srgbClr val="001E59"/>
        </a:accent4>
        <a:accent5>
          <a:srgbClr val="E0B5AA"/>
        </a:accent5>
        <a:accent6>
          <a:srgbClr val="002D50"/>
        </a:accent6>
        <a:hlink>
          <a:srgbClr val="92A2BD"/>
        </a:hlink>
        <a:folHlink>
          <a:srgbClr val="C7B37F"/>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3217</TotalTime>
  <Words>861</Words>
  <Application>Microsoft Office PowerPoint</Application>
  <PresentationFormat>On-screen Show (4:3)</PresentationFormat>
  <Paragraphs>67</Paragraphs>
  <Slides>8</Slides>
  <Notes>8</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4_EUM_template_v03</vt:lpstr>
      <vt:lpstr>WGClimate</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dc:title>
  <dc:creator>Brian Killough</dc:creator>
  <cp:lastModifiedBy>John</cp:lastModifiedBy>
  <cp:revision>312</cp:revision>
  <dcterms:created xsi:type="dcterms:W3CDTF">2012-08-31T01:11:17Z</dcterms:created>
  <dcterms:modified xsi:type="dcterms:W3CDTF">2014-09-11T16:24:41Z</dcterms:modified>
</cp:coreProperties>
</file>