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78" r:id="rId3"/>
    <p:sldId id="279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5833" autoAdjust="0"/>
  </p:normalViewPr>
  <p:slideViewPr>
    <p:cSldViewPr snapToGrid="0" snapToObjects="1">
      <p:cViewPr varScale="1">
        <p:scale>
          <a:sx n="61" d="100"/>
          <a:sy n="61" d="100"/>
        </p:scale>
        <p:origin x="992" y="64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618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6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i="1" dirty="0" smtClean="0"/>
              <a:t>For Information		 </a:t>
            </a: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75078" y="1399864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5071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Technical Meeting</a:t>
            </a: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Montpellier France</a:t>
            </a:r>
            <a:r>
              <a:rPr lang="en-US" sz="1000" b="1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16-18 September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r>
              <a:rPr lang="en-US" i="1" dirty="0" smtClean="0"/>
              <a:t>For Information	</a:t>
            </a:r>
            <a:r>
              <a:rPr lang="en-US" dirty="0" smtClean="0"/>
              <a:t>	</a:t>
            </a:r>
            <a:fld id="{980EA4A0-E513-42EA-B292-B21C1B51B6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795752" y="0"/>
            <a:ext cx="6224879" cy="1672389"/>
          </a:xfrm>
        </p:spPr>
        <p:txBody>
          <a:bodyPr/>
          <a:lstStyle/>
          <a:p>
            <a:pPr algn="l"/>
            <a:r>
              <a:rPr lang="en-US" sz="2800" dirty="0" smtClean="0"/>
              <a:t>VC-WG Day: Topic #3:</a:t>
            </a:r>
            <a:br>
              <a:rPr lang="en-US" sz="2800" dirty="0" smtClean="0"/>
            </a:br>
            <a:r>
              <a:rPr lang="en-US" sz="2800" dirty="0" smtClean="0"/>
              <a:t>ECV Products / SBSTA Reporting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Pascal Lecomte &amp; Richard </a:t>
            </a:r>
            <a:r>
              <a:rPr lang="en-US" b="0" dirty="0" smtClean="0"/>
              <a:t>Eckman</a:t>
            </a:r>
            <a:br>
              <a:rPr lang="en-US" b="0" dirty="0" smtClean="0"/>
            </a:br>
            <a:r>
              <a:rPr lang="en-US" b="0" dirty="0" smtClean="0"/>
              <a:t>CEOS </a:t>
            </a:r>
            <a:r>
              <a:rPr lang="en-US" b="0" dirty="0" smtClean="0"/>
              <a:t>SIT Technical Workshop</a:t>
            </a:r>
          </a:p>
          <a:p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16-18 September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Outcomes</a:t>
            </a: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Essential Climate Variable (ECV) Generation</a:t>
            </a:r>
            <a:endParaRPr lang="en-GB" altLang="ja-JP" sz="2400" b="1" u="sng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GCOS ECVs are the basis of discussion</a:t>
            </a:r>
          </a:p>
          <a:p>
            <a:pPr marL="1257300" lvl="2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 recognition that these definitions are sometimes not  ideal. Discussion between CEOS, GCOS and other agencies can lead to their evolution</a:t>
            </a: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WGClimate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is seeking VC input on ECV generation (an ECV inventory)</a:t>
            </a: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Are we meeting GCOS requirements? Even if not, the ECVs produced can still be useful for other applications.</a:t>
            </a: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WG/VC interaction: essential that VCs provide input to ECV inventory and updated CEOS response to GCOS IP</a:t>
            </a:r>
          </a:p>
          <a:p>
            <a:pPr marL="1257300" lvl="2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Should there be VC representation on </a:t>
            </a:r>
            <a:r>
              <a:rPr lang="en-US" altLang="ja-JP" sz="2000" b="1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WGClimate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to enhance awareness and “buy-in”?</a:t>
            </a:r>
            <a:endParaRPr lang="en-US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endParaRPr lang="en-US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endParaRPr lang="en-US" altLang="ja-JP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US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GB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</a:pP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7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Outcomes</a:t>
            </a: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SBSTA Reporting</a:t>
            </a:r>
            <a:endParaRPr lang="en-GB" altLang="ja-JP" sz="2400" b="1" u="sng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2012, CEOS provided an update on progress by space programs. Will do the same this time, but schedule is aggressive.</a:t>
            </a:r>
          </a:p>
          <a:p>
            <a:pPr marL="1257300" lvl="2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20-page report due to FCC by 5 October. No time for widespread interaction with VCs, but VC chairs, minimally, will </a:t>
            </a:r>
            <a:r>
              <a:rPr lang="en-US" altLang="ja-JP" sz="2000" b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need to comment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on draft</a:t>
            </a:r>
          </a:p>
          <a:p>
            <a:pPr marL="742950" lvl="1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Plans for quarterly </a:t>
            </a:r>
            <a:r>
              <a:rPr lang="en-US" altLang="ja-JP" sz="2000" b="1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WGClimate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telecons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with desire to involve VCs and SIT team to better communicate near-term activities</a:t>
            </a:r>
            <a:endParaRPr lang="en-US" altLang="ja-JP" sz="20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US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GB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</a:pP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430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3019</TotalTime>
  <Words>196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 Unicode MS</vt:lpstr>
      <vt:lpstr>ＭＳ Ｐゴシック</vt:lpstr>
      <vt:lpstr>Arial</vt:lpstr>
      <vt:lpstr>Calibri</vt:lpstr>
      <vt:lpstr>Century Gothic</vt:lpstr>
      <vt:lpstr>Courier New</vt:lpstr>
      <vt:lpstr>Tahoma</vt:lpstr>
      <vt:lpstr>Times New Roman</vt:lpstr>
      <vt:lpstr>Wingdings</vt:lpstr>
      <vt:lpstr>4_EUM_template_v03</vt:lpstr>
      <vt:lpstr>VC-WG Day: Topic #3: ECV Products / SBSTA Reporting</vt:lpstr>
      <vt:lpstr>Outcomes</vt:lpstr>
      <vt:lpstr>Outcomes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Richard Eckman</cp:lastModifiedBy>
  <cp:revision>344</cp:revision>
  <dcterms:created xsi:type="dcterms:W3CDTF">2012-08-31T01:11:17Z</dcterms:created>
  <dcterms:modified xsi:type="dcterms:W3CDTF">2014-09-16T16:54:22Z</dcterms:modified>
</cp:coreProperties>
</file>