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0" r:id="rId2"/>
    <p:sldId id="275" r:id="rId3"/>
    <p:sldId id="276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9" autoAdjust="0"/>
    <p:restoredTop sz="95833" autoAdjust="0"/>
  </p:normalViewPr>
  <p:slideViewPr>
    <p:cSldViewPr snapToGrid="0" snapToObjects="1">
      <p:cViewPr varScale="1">
        <p:scale>
          <a:sx n="73" d="100"/>
          <a:sy n="73" d="100"/>
        </p:scale>
        <p:origin x="-1758" y="-10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4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sz="2000"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GB" sz="2800" dirty="0" smtClean="0"/>
              <a:t>CEOS Virtual Constellations and Working Groups</a:t>
            </a:r>
            <a:br>
              <a:rPr lang="en-GB" sz="2800" dirty="0" smtClean="0"/>
            </a:br>
            <a:r>
              <a:rPr lang="en-GB" sz="2800" dirty="0" smtClean="0"/>
              <a:t>VC/WG Day overview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Jean-Louis Fellous</a:t>
            </a:r>
            <a:br>
              <a:rPr lang="en-US" b="0" dirty="0" smtClean="0"/>
            </a:br>
            <a:r>
              <a:rPr lang="en-US" b="0" dirty="0" smtClean="0"/>
              <a:t>SIT Chair Team</a:t>
            </a:r>
          </a:p>
          <a:p>
            <a:r>
              <a:rPr lang="en-US" b="0" dirty="0" smtClean="0"/>
              <a:t>CEOS SIT Technical Workshop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Background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Why a VC/WG Day?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request was put forward during SIT Chair Tag up </a:t>
            </a:r>
            <a:r>
              <a:rPr lang="en-US" sz="2000" dirty="0" err="1" smtClean="0"/>
              <a:t>Telecons</a:t>
            </a:r>
            <a:r>
              <a:rPr lang="en-US" sz="2000" dirty="0" smtClean="0"/>
              <a:t> with VCs and WGs held in January-February to hold a dedicated Virtual Constellations Day back-to-back the SIT Technical Workshop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Preliminary discussions about the possible content of this VC Day led immediately to identify the need to involve the Working Groups at all levels in its planning and organization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Further discussions took place during the second series of SIT Chair Tag up </a:t>
            </a:r>
            <a:r>
              <a:rPr lang="en-US" sz="2000" dirty="0" err="1" smtClean="0"/>
              <a:t>Telecons</a:t>
            </a:r>
            <a:r>
              <a:rPr lang="en-US" sz="2000" dirty="0" smtClean="0"/>
              <a:t> with VCs and WGs in June-July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These discussions confirmed the interest to hold this special event and agreed on the format and topics for the VC/WG Day</a:t>
            </a:r>
          </a:p>
        </p:txBody>
      </p:sp>
    </p:spTree>
    <p:extLst>
      <p:ext uri="{BB962C8B-B14F-4D97-AF65-F5344CB8AC3E}">
        <p14:creationId xmlns:p14="http://schemas.microsoft.com/office/powerpoint/2010/main" xmlns="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Participation and content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The VC/WG Day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All VCs </a:t>
            </a:r>
            <a:r>
              <a:rPr lang="en-US" sz="2000" dirty="0" smtClean="0"/>
              <a:t>(i.e., SST, OST, OSVW, ACC and P-VC) except </a:t>
            </a:r>
            <a:r>
              <a:rPr lang="en-US" sz="2000" dirty="0" smtClean="0"/>
              <a:t>the </a:t>
            </a:r>
            <a:r>
              <a:rPr lang="en-US" sz="2000" dirty="0" smtClean="0"/>
              <a:t>LSI </a:t>
            </a:r>
            <a:r>
              <a:rPr lang="en-US" sz="2000" dirty="0" smtClean="0"/>
              <a:t>were present or represented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All WGs </a:t>
            </a:r>
            <a:r>
              <a:rPr lang="en-US" sz="2000" dirty="0" smtClean="0"/>
              <a:t>(i.e., WGCV, WGISS, </a:t>
            </a:r>
            <a:r>
              <a:rPr lang="en-US" sz="2000" dirty="0" err="1" smtClean="0"/>
              <a:t>WGCapD</a:t>
            </a:r>
            <a:r>
              <a:rPr lang="en-US" sz="2000" dirty="0" smtClean="0"/>
              <a:t>, </a:t>
            </a:r>
            <a:r>
              <a:rPr lang="en-US" sz="2000" dirty="0" err="1" smtClean="0"/>
              <a:t>WGClimate</a:t>
            </a:r>
            <a:r>
              <a:rPr lang="en-US" sz="2000" dirty="0" smtClean="0"/>
              <a:t>, </a:t>
            </a:r>
            <a:r>
              <a:rPr lang="en-US" sz="2000" dirty="0" err="1" smtClean="0"/>
              <a:t>WGDisasters</a:t>
            </a:r>
            <a:r>
              <a:rPr lang="en-US" sz="2000" dirty="0" smtClean="0"/>
              <a:t>) were </a:t>
            </a:r>
            <a:r>
              <a:rPr lang="en-US" sz="2000" dirty="0" smtClean="0"/>
              <a:t>present</a:t>
            </a:r>
          </a:p>
          <a:p>
            <a:pPr marL="342900" lvl="0" indent="-342900"/>
            <a:r>
              <a:rPr lang="en-US" sz="2000" dirty="0" smtClean="0"/>
              <a:t> 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It has been an opportunity for VCs and WGs leads to discuss common issues and to exchange on the support they need and on the support they can offer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It has been an opportunity to highlight the remarkable achievements of the VCs and WGs and the potential improvements that can result from enhanced interaction between CEOS various groups</a:t>
            </a:r>
          </a:p>
        </p:txBody>
      </p:sp>
    </p:spTree>
    <p:extLst>
      <p:ext uri="{BB962C8B-B14F-4D97-AF65-F5344CB8AC3E}">
        <p14:creationId xmlns:p14="http://schemas.microsoft.com/office/powerpoint/2010/main" xmlns="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Quick summary of the discussion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Topic #1</a:t>
            </a:r>
            <a:r>
              <a:rPr lang="en-US" sz="2000" dirty="0" smtClean="0"/>
              <a:t> – CEOS-SIT-VC-WG interactions in terms of support needed and/or offered; CEOS promotion of VC/WG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Each VC introduced itself in ~2 minutes with ~2 slides. The discussion emphasized the importance of face-to-face meetings</a:t>
            </a:r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For CEOS to achieve greater success, and building on the success of this first workshop, an </a:t>
            </a:r>
            <a:r>
              <a:rPr lang="en-US" b="1" i="1" dirty="0" smtClean="0"/>
              <a:t>immediate recommendation to CEOS and SIT was to hold annually a VC/WG </a:t>
            </a:r>
            <a:r>
              <a:rPr lang="en-US" b="1" i="1" dirty="0" smtClean="0"/>
              <a:t>Day organized and led by the VC/WG leaders</a:t>
            </a:r>
            <a:endParaRPr lang="en-US" b="1" dirty="0" smtClean="0"/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Topic #2</a:t>
            </a:r>
            <a:r>
              <a:rPr lang="en-US" sz="2000" dirty="0" smtClean="0"/>
              <a:t> – Training Activities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This was the very first occasion for the </a:t>
            </a:r>
            <a:r>
              <a:rPr lang="en-US" sz="2000" i="1" dirty="0" err="1" smtClean="0"/>
              <a:t>WGCapD</a:t>
            </a:r>
            <a:r>
              <a:rPr lang="en-US" sz="2000" i="1" dirty="0" smtClean="0"/>
              <a:t> to meet the VCs. The discussion built on past examples of training activities settled out by VCs. Opportunities for “thematic” training workshops (e.g. SST + OCR, air quality, volcanic ash/disasters) making use of inputs from several VCs were considered.</a:t>
            </a:r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An immediate recommendation was </a:t>
            </a:r>
            <a:r>
              <a:rPr lang="en-US" b="1" i="1" dirty="0" smtClean="0"/>
              <a:t>that each </a:t>
            </a:r>
            <a:r>
              <a:rPr lang="en-US" b="1" i="1" dirty="0" smtClean="0"/>
              <a:t>VC </a:t>
            </a:r>
            <a:r>
              <a:rPr lang="en-US" b="1" i="1" dirty="0" smtClean="0"/>
              <a:t>should have a </a:t>
            </a:r>
            <a:r>
              <a:rPr lang="en-US" b="1" i="1" dirty="0" smtClean="0"/>
              <a:t>point-of-contact </a:t>
            </a:r>
            <a:r>
              <a:rPr lang="en-US" b="1" i="1" dirty="0" smtClean="0"/>
              <a:t>with </a:t>
            </a:r>
            <a:r>
              <a:rPr lang="en-US" b="1" i="1" dirty="0" err="1" smtClean="0"/>
              <a:t>WGCapD</a:t>
            </a:r>
            <a:r>
              <a:rPr lang="en-US" b="1" i="1" dirty="0" smtClean="0"/>
              <a:t> (and other WWGs as well)</a:t>
            </a: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Quick </a:t>
            </a: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summary (</a:t>
            </a: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cont’d</a:t>
            </a: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)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Topic #3</a:t>
            </a:r>
            <a:r>
              <a:rPr lang="en-US" sz="2000" dirty="0" smtClean="0"/>
              <a:t> – ECV Products, Reporting to SBSTA</a:t>
            </a:r>
            <a:endParaRPr lang="fr-FR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The discussion addressed the ECV Inventory and the CEOS response, including feedback, to the next GCOS-IP</a:t>
            </a:r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The </a:t>
            </a:r>
            <a:r>
              <a:rPr lang="en-US" b="1" i="1" dirty="0" err="1" smtClean="0"/>
              <a:t>WGClimate</a:t>
            </a:r>
            <a:r>
              <a:rPr lang="en-US" b="1" i="1" dirty="0" smtClean="0"/>
              <a:t> will invite inputs from VCs when reviewing action items from the CEOS response to GCOS-IP 2010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The discussion also covered the CEOS report to SBSTA, but the tight schedule will not allow for a review by the VCs</a:t>
            </a:r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A mechanism was proposed to improve 2-way communications  between </a:t>
            </a:r>
            <a:r>
              <a:rPr lang="en-US" b="1" i="1" dirty="0" err="1" smtClean="0"/>
              <a:t>WGClimate</a:t>
            </a:r>
            <a:r>
              <a:rPr lang="en-US" b="1" i="1" dirty="0" smtClean="0"/>
              <a:t> and VCs</a:t>
            </a:r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Topic #4</a:t>
            </a:r>
            <a:r>
              <a:rPr lang="en-US" sz="2000" dirty="0" smtClean="0"/>
              <a:t> – Data management and data access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The discussion reviewed data coordination issues in large projects, and technical/financial/policy obstacles to data access.</a:t>
            </a:r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Various </a:t>
            </a:r>
            <a:r>
              <a:rPr lang="en-US" b="1" i="1" dirty="0" smtClean="0"/>
              <a:t>mechanisms </a:t>
            </a:r>
            <a:r>
              <a:rPr lang="en-US" b="1" i="1" dirty="0" smtClean="0"/>
              <a:t>were suggested to resolve data </a:t>
            </a:r>
            <a:r>
              <a:rPr lang="en-US" b="1" i="1" dirty="0" smtClean="0"/>
              <a:t>coordination </a:t>
            </a:r>
            <a:r>
              <a:rPr lang="en-US" b="1" i="1" dirty="0" smtClean="0"/>
              <a:t>issues</a:t>
            </a:r>
            <a:endParaRPr lang="en-US" b="1" i="1" dirty="0" smtClean="0"/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CEOS-GEO Framework Agreements with donors could be a promising avenue, provided that a strong case can be presented</a:t>
            </a:r>
          </a:p>
          <a:p>
            <a:pPr marL="1257300" lvl="2" indent="-342900">
              <a:buFont typeface="Arial"/>
              <a:buChar char="•"/>
            </a:pPr>
            <a:r>
              <a:rPr lang="en-US" b="1" i="1" dirty="0" smtClean="0"/>
              <a:t>A suggestion was put forward of a Common Data License</a:t>
            </a:r>
          </a:p>
        </p:txBody>
      </p:sp>
    </p:spTree>
    <p:extLst>
      <p:ext uri="{BB962C8B-B14F-4D97-AF65-F5344CB8AC3E}">
        <p14:creationId xmlns:p14="http://schemas.microsoft.com/office/powerpoint/2010/main" xmlns="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Organization and reporting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Each topic was allocated one hour and was moderated by two or three volunteers among the VC and WG leads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b="1" dirty="0" smtClean="0"/>
              <a:t>Topic #1</a:t>
            </a:r>
            <a:r>
              <a:rPr lang="en-US" sz="2000" dirty="0" smtClean="0"/>
              <a:t> – Craig Donlon (SST-VC) and Satish Srivastava (WGCV)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 smtClean="0"/>
              <a:t>Topic #2</a:t>
            </a:r>
            <a:r>
              <a:rPr lang="en-US" sz="2000" dirty="0" smtClean="0"/>
              <a:t> – Eric Wood (</a:t>
            </a:r>
            <a:r>
              <a:rPr lang="en-US" sz="2000" dirty="0" err="1" smtClean="0"/>
              <a:t>WGCapD</a:t>
            </a:r>
            <a:r>
              <a:rPr lang="en-US" sz="2000" dirty="0" smtClean="0"/>
              <a:t>) and Juliette Lambin (</a:t>
            </a:r>
            <a:r>
              <a:rPr lang="en-US" sz="2000" dirty="0" smtClean="0"/>
              <a:t>OST-VC and OCR-VC)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b="1" dirty="0" smtClean="0"/>
              <a:t>Topic #3</a:t>
            </a:r>
            <a:r>
              <a:rPr lang="en-US" sz="2000" dirty="0" smtClean="0"/>
              <a:t> – Pascal Lecomte (</a:t>
            </a:r>
            <a:r>
              <a:rPr lang="en-US" sz="2000" dirty="0" err="1" smtClean="0"/>
              <a:t>WGClimate</a:t>
            </a:r>
            <a:r>
              <a:rPr lang="en-US" sz="2000" dirty="0" smtClean="0"/>
              <a:t>) and Richard Eckman (ACC-VC)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 smtClean="0"/>
              <a:t>Topic #4</a:t>
            </a:r>
            <a:r>
              <a:rPr lang="en-US" sz="2000" dirty="0" smtClean="0"/>
              <a:t> – Richard Moreno (WGISS), Ivan Petiteville (</a:t>
            </a:r>
            <a:r>
              <a:rPr lang="en-US" sz="2000" dirty="0" err="1" smtClean="0"/>
              <a:t>WGDisasters</a:t>
            </a:r>
            <a:r>
              <a:rPr lang="en-US" sz="2000" dirty="0" smtClean="0"/>
              <a:t>) and Steven Neeck (P-VC)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SIT Chair Team is extremely grateful to the moderators for their leading the discussions during the VC/WG Day to significant outcomes</a:t>
            </a:r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Moderators will now </a:t>
            </a:r>
            <a:r>
              <a:rPr lang="en-US" sz="2000" b="1" dirty="0" smtClean="0"/>
              <a:t>report </a:t>
            </a:r>
            <a:r>
              <a:rPr lang="en-US" sz="2000" b="1" dirty="0" smtClean="0"/>
              <a:t>to the Technical Workshop </a:t>
            </a:r>
            <a:r>
              <a:rPr lang="en-US" sz="2000" dirty="0" smtClean="0"/>
              <a:t>on</a:t>
            </a:r>
            <a:r>
              <a:rPr lang="en-US" sz="2000" b="1" dirty="0" smtClean="0"/>
              <a:t> </a:t>
            </a:r>
            <a:r>
              <a:rPr lang="en-US" sz="2000" dirty="0" smtClean="0"/>
              <a:t>the outcomes of the discussion for their respective topics</a:t>
            </a:r>
          </a:p>
        </p:txBody>
      </p:sp>
    </p:spTree>
    <p:extLst>
      <p:ext uri="{BB962C8B-B14F-4D97-AF65-F5344CB8AC3E}">
        <p14:creationId xmlns:p14="http://schemas.microsoft.com/office/powerpoint/2010/main" xmlns="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</TotalTime>
  <Words>676</Words>
  <Application>Microsoft Office PowerPoint</Application>
  <PresentationFormat>Affichage à l'écran (4:3)</PresentationFormat>
  <Paragraphs>66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4_EUM_template_v03</vt:lpstr>
      <vt:lpstr>CEOS Virtual Constellations and Working Groups VC/WG Day overview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Jean-Louis Fellous</cp:lastModifiedBy>
  <cp:revision>334</cp:revision>
  <dcterms:created xsi:type="dcterms:W3CDTF">2012-08-31T01:11:17Z</dcterms:created>
  <dcterms:modified xsi:type="dcterms:W3CDTF">2014-09-16T16:08:05Z</dcterms:modified>
</cp:coreProperties>
</file>