
<file path=[Content_Types].xml><?xml version="1.0" encoding="utf-8"?>
<Types xmlns="http://schemas.openxmlformats.org/package/2006/content-types">
  <Default Extension="xml" ContentType="application/xml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sldIdLst>
    <p:sldId id="260" r:id="rId2"/>
    <p:sldId id="275" r:id="rId3"/>
    <p:sldId id="27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9" autoAdjust="0"/>
    <p:restoredTop sz="95833" autoAdjust="0"/>
  </p:normalViewPr>
  <p:slideViewPr>
    <p:cSldViewPr snapToGrid="0" snapToObjects="1">
      <p:cViewPr varScale="1">
        <p:scale>
          <a:sx n="78" d="100"/>
          <a:sy n="78" d="100"/>
        </p:scale>
        <p:origin x="-728" y="-112"/>
      </p:cViewPr>
      <p:guideLst>
        <p:guide orient="horz" pos="4277"/>
        <p:guide pos="28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207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70C43DB1-6AE4-42F4-A030-67A0368BA2C1}" type="datetime1">
              <a:rPr lang="en-US"/>
              <a:pPr>
                <a:defRPr/>
              </a:pPr>
              <a:t>09/09/2014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pPr>
              <a:defRPr/>
            </a:pPr>
            <a:fld id="{3D31D474-A30B-46C7-A7CB-BF5BB52F9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7027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ＭＳ Ｐゴシック" pitchFamily="-106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06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C098A87-5171-4B75-93C2-5524BB9D1112}" type="slidenum">
              <a:rPr lang="de-DE" smtClean="0">
                <a:latin typeface="Times New Roman" pitchFamily="-106" charset="0"/>
              </a:rPr>
              <a:pPr/>
              <a:t>1</a:t>
            </a:fld>
            <a:endParaRPr lang="de-DE" dirty="0" smtClean="0">
              <a:latin typeface="Times New Roman" pitchFamily="-106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de-DE" dirty="0" smtClean="0">
              <a:latin typeface="Times New Roman" pitchFamily="-106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>
              <a:latin typeface="Times New Roman" pitchFamily="-106" charset="0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7D10890-62FC-4A72-AC60-97757228D65B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 dirty="0" smtClean="0">
              <a:solidFill>
                <a:srgbClr val="000000"/>
              </a:solidFill>
            </a:endParaRPr>
          </a:p>
        </p:txBody>
      </p:sp>
      <p:sp>
        <p:nvSpPr>
          <p:cNvPr id="5125" name="Header Placeholder 4"/>
          <p:cNvSpPr>
            <a:spLocks noGrp="1"/>
          </p:cNvSpPr>
          <p:nvPr>
            <p:ph type="hdr" sz="quarter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 smtClean="0">
              <a:solidFill>
                <a:srgbClr val="000000"/>
              </a:solidFill>
              <a:latin typeface="Times New Roman" pitchFamily="-106" charset="0"/>
              <a:ea typeface="ＭＳ Ｐゴシック" pitchFamily="-106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5"/>
          <p:cNvSpPr>
            <a:spLocks noChangeAspect="1" noChangeArrowheads="1" noTextEdit="1"/>
          </p:cNvSpPr>
          <p:nvPr/>
        </p:nvSpPr>
        <p:spPr bwMode="auto">
          <a:xfrm>
            <a:off x="0" y="3244851"/>
            <a:ext cx="9144000" cy="28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en-US">
              <a:latin typeface="Tahoma" pitchFamily="34" charset="0"/>
            </a:endParaRPr>
          </a:p>
        </p:txBody>
      </p:sp>
      <p:sp>
        <p:nvSpPr>
          <p:cNvPr id="32870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4089889" y="666750"/>
            <a:ext cx="4810857" cy="187483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2870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081097" y="2722564"/>
            <a:ext cx="4826977" cy="1093787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en-GB" dirty="0"/>
              <a:t>Click to edit Master subtitle style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sldNum" sz="quarter" idx="10"/>
          </p:nvPr>
        </p:nvSpPr>
        <p:spPr>
          <a:xfrm>
            <a:off x="7239000" y="6546850"/>
            <a:ext cx="1905000" cy="3111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8D2B0-EFB6-4DAA-9B0B-6F6B3A5808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 bwMode="auto">
          <a:xfrm>
            <a:off x="0" y="1347788"/>
            <a:ext cx="9144000" cy="551021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r" defTabSz="914400" eaLnBrk="0" hangingPunct="0">
              <a:defRPr/>
            </a:pPr>
            <a:endParaRPr lang="en-US" sz="1500" dirty="0">
              <a:solidFill>
                <a:srgbClr val="000000"/>
              </a:solidFill>
              <a:latin typeface="Tahoma" pitchFamily="34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1638" y="188913"/>
            <a:ext cx="739616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8" name="Rectangle 58"/>
          <p:cNvSpPr>
            <a:spLocks noGrp="1" noChangeArrowheads="1"/>
          </p:cNvSpPr>
          <p:nvPr>
            <p:ph type="body" idx="1"/>
          </p:nvPr>
        </p:nvSpPr>
        <p:spPr bwMode="auto">
          <a:xfrm>
            <a:off x="296863" y="1457325"/>
            <a:ext cx="8445500" cy="486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4" name="TextBox 3"/>
          <p:cNvSpPr txBox="1"/>
          <p:nvPr userDrawn="1"/>
        </p:nvSpPr>
        <p:spPr>
          <a:xfrm>
            <a:off x="19050" y="482815"/>
            <a:ext cx="1749197" cy="55399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SIT Tech.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Workshop 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  <a:p>
            <a:pPr defTabSz="914400" eaLnBrk="0" hangingPunct="0">
              <a:spcBef>
                <a:spcPts val="0"/>
              </a:spcBef>
              <a:defRPr/>
            </a:pP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CNES, Montpellier, France</a:t>
            </a:r>
            <a: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/>
            </a:r>
            <a:br>
              <a:rPr lang="en-US" sz="1000" b="1" dirty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</a:b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17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-18</a:t>
            </a:r>
            <a:r>
              <a:rPr lang="en-US" sz="1000" b="1" baseline="3000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th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September</a:t>
            </a:r>
            <a:r>
              <a:rPr lang="en-US" sz="1000" b="1" baseline="0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 </a:t>
            </a:r>
            <a:r>
              <a:rPr lang="en-US" sz="1000" b="1" dirty="0" smtClean="0">
                <a:solidFill>
                  <a:srgbClr val="FFFFFF"/>
                </a:solidFill>
                <a:latin typeface="Arial Unicode MS" pitchFamily="-111" charset="0"/>
                <a:ea typeface="ＭＳ Ｐゴシック" pitchFamily="-105" charset="-128"/>
                <a:cs typeface="ＭＳ Ｐゴシック" pitchFamily="-105" charset="-128"/>
              </a:rPr>
              <a:t>2014</a:t>
            </a:r>
            <a:endParaRPr lang="en-US" sz="1000" b="1" dirty="0">
              <a:solidFill>
                <a:srgbClr val="FFFFFF"/>
              </a:solidFill>
              <a:latin typeface="Arial Unicode MS" pitchFamily="-111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sp>
        <p:nvSpPr>
          <p:cNvPr id="8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7239000" y="6600825"/>
            <a:ext cx="1905000" cy="2571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50000"/>
              </a:spcBef>
              <a:defRPr sz="1000">
                <a:solidFill>
                  <a:srgbClr val="002569"/>
                </a:solidFill>
                <a:latin typeface="Calibri" pitchFamily="-106" charset="0"/>
                <a:cs typeface="Calibri" pitchFamily="-106" charset="0"/>
              </a:defRPr>
            </a:lvl1pPr>
          </a:lstStyle>
          <a:p>
            <a:pPr>
              <a:defRPr/>
            </a:pPr>
            <a:fld id="{980EA4A0-E513-42EA-B292-B21C1B51B6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5" name="Picture 4" descr="CEOS_logo_trans_SMALL.pn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78" y="119764"/>
            <a:ext cx="915254" cy="36305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transition xmlns:p14="http://schemas.microsoft.com/office/powerpoint/2010/main" spd="slow"/>
  <p:txStyles>
    <p:titleStyle>
      <a:lvl1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b="1">
          <a:solidFill>
            <a:schemeClr val="tx2"/>
          </a:solidFill>
          <a:latin typeface="Arial" charset="0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b="1">
          <a:solidFill>
            <a:schemeClr val="tx2"/>
          </a:solidFill>
          <a:latin typeface="Arial" charset="0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Courier New" pitchFamily="-106" charset="0"/>
        <a:buChar char="o"/>
        <a:defRPr sz="2000" b="1">
          <a:solidFill>
            <a:schemeClr val="tx2"/>
          </a:solidFill>
          <a:latin typeface="Arial" charset="0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-106" charset="2"/>
        <a:buChar char="§"/>
        <a:defRPr b="1">
          <a:solidFill>
            <a:schemeClr val="tx2"/>
          </a:solidFill>
          <a:latin typeface="Arial" charset="0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600" b="1">
          <a:solidFill>
            <a:schemeClr val="tx2"/>
          </a:solidFill>
          <a:latin typeface="Arial" charset="0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4" Type="http://schemas.openxmlformats.org/officeDocument/2006/relationships/package" Target="../embeddings/Microsoft_Word_Document1.docx"/><Relationship Id="rId5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4" Type="http://schemas.openxmlformats.org/officeDocument/2006/relationships/package" Target="../embeddings/Microsoft_Word_Document2.docx"/><Relationship Id="rId5" Type="http://schemas.openxmlformats.org/officeDocument/2006/relationships/image" Target="../media/image5.pn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44"/>
          <p:cNvSpPr>
            <a:spLocks noGrp="1" noChangeArrowheads="1"/>
          </p:cNvSpPr>
          <p:nvPr>
            <p:ph type="ctrTitle"/>
          </p:nvPr>
        </p:nvSpPr>
        <p:spPr>
          <a:xfrm>
            <a:off x="3591292" y="22055"/>
            <a:ext cx="5552708" cy="1672389"/>
          </a:xfrm>
        </p:spPr>
        <p:txBody>
          <a:bodyPr/>
          <a:lstStyle/>
          <a:p>
            <a:pPr algn="l"/>
            <a:r>
              <a:rPr lang="en-US" sz="2800" b="0" dirty="0" smtClean="0"/>
              <a:t>28</a:t>
            </a:r>
            <a:r>
              <a:rPr lang="en-US" sz="2800" b="0" baseline="30000" dirty="0" smtClean="0"/>
              <a:t>th</a:t>
            </a:r>
            <a:r>
              <a:rPr lang="en-US" sz="2800" b="0" dirty="0" smtClean="0"/>
              <a:t> </a:t>
            </a:r>
            <a:r>
              <a:rPr lang="en-US" sz="2800" b="0" dirty="0"/>
              <a:t>Plenary Expected Outcomes</a:t>
            </a:r>
            <a:br>
              <a:rPr lang="en-US" sz="2800" b="0" dirty="0"/>
            </a:br>
            <a:endParaRPr lang="en-US" sz="2800" dirty="0" smtClean="0">
              <a:solidFill>
                <a:srgbClr val="FFFF00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sz="quarter" idx="1"/>
          </p:nvPr>
        </p:nvSpPr>
        <p:spPr>
          <a:xfrm>
            <a:off x="3814057" y="1694444"/>
            <a:ext cx="4826977" cy="1564105"/>
          </a:xfrm>
        </p:spPr>
        <p:txBody>
          <a:bodyPr/>
          <a:lstStyle/>
          <a:p>
            <a:r>
              <a:rPr lang="en-US" b="0" dirty="0" smtClean="0"/>
              <a:t>Paul </a:t>
            </a:r>
            <a:r>
              <a:rPr lang="en-US" b="0" dirty="0" err="1" smtClean="0"/>
              <a:t>Counet</a:t>
            </a:r>
            <a:endParaRPr lang="en-US" b="0" dirty="0" smtClean="0"/>
          </a:p>
          <a:p>
            <a:r>
              <a:rPr lang="en-US" b="0" dirty="0" smtClean="0"/>
              <a:t>EUMETSAT</a:t>
            </a:r>
            <a:endParaRPr lang="en-US" b="0" dirty="0" smtClean="0"/>
          </a:p>
          <a:p>
            <a:r>
              <a:rPr lang="en-US" b="0" dirty="0" smtClean="0"/>
              <a:t>SIT Workshop Agenda Item </a:t>
            </a:r>
            <a:r>
              <a:rPr lang="en-US" b="0" dirty="0" smtClean="0"/>
              <a:t>4</a:t>
            </a:r>
          </a:p>
          <a:p>
            <a:r>
              <a:rPr lang="en-US" b="0" dirty="0" smtClean="0"/>
              <a:t>CNES</a:t>
            </a:r>
            <a:r>
              <a:rPr lang="en-US" b="0" dirty="0"/>
              <a:t>, </a:t>
            </a:r>
            <a:r>
              <a:rPr lang="en-US" b="0" dirty="0" smtClean="0"/>
              <a:t>Montpellier, France</a:t>
            </a:r>
            <a:br>
              <a:rPr lang="en-US" b="0" dirty="0" smtClean="0"/>
            </a:br>
            <a:r>
              <a:rPr lang="en-US" b="0" dirty="0" smtClean="0"/>
              <a:t>17</a:t>
            </a:r>
            <a:r>
              <a:rPr lang="en-US" b="0" baseline="30000" dirty="0" smtClean="0"/>
              <a:t>th</a:t>
            </a:r>
            <a:r>
              <a:rPr lang="en-US" b="0" dirty="0" smtClean="0"/>
              <a:t>-18</a:t>
            </a:r>
            <a:r>
              <a:rPr lang="en-US" b="0" baseline="30000" dirty="0" smtClean="0"/>
              <a:t>th</a:t>
            </a:r>
            <a:r>
              <a:rPr lang="en-US" b="0" dirty="0" smtClean="0"/>
              <a:t> September 2014</a:t>
            </a:r>
            <a:endParaRPr lang="en-US" b="0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2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28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th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 Plenary Expected Outcomes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2347741"/>
              </p:ext>
            </p:extLst>
          </p:nvPr>
        </p:nvGraphicFramePr>
        <p:xfrm>
          <a:off x="208167" y="1931671"/>
          <a:ext cx="8627976" cy="39291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4" imgW="5410200" imgH="2463800" progId="Word.Document.12">
                  <p:embed/>
                </p:oleObj>
              </mc:Choice>
              <mc:Fallback>
                <p:oleObj name="Document" r:id="rId4" imgW="5410200" imgH="24638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08167" y="1931671"/>
                        <a:ext cx="8627976" cy="392917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66480304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5"/>
          <p:cNvSpPr>
            <a:spLocks noGrp="1"/>
          </p:cNvSpPr>
          <p:nvPr>
            <p:ph type="sldNum" sz="quarter" idx="10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spcBef>
                <a:spcPct val="0"/>
              </a:spcBef>
            </a:pPr>
            <a:fld id="{685D9731-F711-4403-8BC4-60A829C86C9C}" type="slidenum">
              <a:rPr lang="en-US" smtClean="0"/>
              <a:pPr eaLnBrk="1" hangingPunct="1">
                <a:spcBef>
                  <a:spcPct val="0"/>
                </a:spcBef>
              </a:pPr>
              <a:t>3</a:t>
            </a:fld>
            <a:endParaRPr lang="en-US" dirty="0" smtClean="0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1550457" y="109710"/>
            <a:ext cx="7244293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28</a:t>
            </a:r>
            <a:r>
              <a:rPr kumimoji="0" lang="en-US" sz="3200" b="1" i="0" u="none" strike="noStrike" kern="0" cap="none" spc="0" normalizeH="0" baseline="3000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th</a:t>
            </a:r>
            <a:r>
              <a:rPr kumimoji="0" lang="en-US" sz="3200" b="1" i="0" u="none" strike="noStrike" kern="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Tahoma" pitchFamily="-106" charset="0"/>
                <a:ea typeface="ＭＳ Ｐゴシック" pitchFamily="-106" charset="-128"/>
                <a:cs typeface="Tahoma" pitchFamily="-106" charset="0"/>
              </a:rPr>
              <a:t> Plenary Expected Outcomes</a:t>
            </a:r>
            <a:endParaRPr kumimoji="0" lang="en-US" sz="3200" b="1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Tahoma" pitchFamily="-106" charset="0"/>
              <a:ea typeface="ＭＳ Ｐゴシック" pitchFamily="-106" charset="-128"/>
              <a:cs typeface="Tahoma" pitchFamily="-106" charset="0"/>
            </a:endParaRPr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1288699"/>
              </p:ext>
            </p:extLst>
          </p:nvPr>
        </p:nvGraphicFramePr>
        <p:xfrm>
          <a:off x="389203" y="1737808"/>
          <a:ext cx="8405547" cy="4597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Document" r:id="rId4" imgW="5410200" imgH="2959100" progId="Word.Document.12">
                  <p:embed/>
                </p:oleObj>
              </mc:Choice>
              <mc:Fallback>
                <p:oleObj name="Document" r:id="rId4" imgW="5410200" imgH="295910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89203" y="1737808"/>
                        <a:ext cx="8405547" cy="4597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5377066"/>
      </p:ext>
    </p:extLst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EUM_template_v03">
  <a:themeElements>
    <a:clrScheme name="1_EUM_template_v03 1">
      <a:dk1>
        <a:srgbClr val="002569"/>
      </a:dk1>
      <a:lt1>
        <a:srgbClr val="FFFFFF"/>
      </a:lt1>
      <a:dk2>
        <a:srgbClr val="002569"/>
      </a:dk2>
      <a:lt2>
        <a:srgbClr val="5F758D"/>
      </a:lt2>
      <a:accent1>
        <a:srgbClr val="FF9A00"/>
      </a:accent1>
      <a:accent2>
        <a:srgbClr val="9F2D20"/>
      </a:accent2>
      <a:accent3>
        <a:srgbClr val="FFFFFF"/>
      </a:accent3>
      <a:accent4>
        <a:srgbClr val="001E59"/>
      </a:accent4>
      <a:accent5>
        <a:srgbClr val="FFCAAA"/>
      </a:accent5>
      <a:accent6>
        <a:srgbClr val="90281C"/>
      </a:accent6>
      <a:hlink>
        <a:srgbClr val="7498C0"/>
      </a:hlink>
      <a:folHlink>
        <a:srgbClr val="929497"/>
      </a:folHlink>
    </a:clrScheme>
    <a:fontScheme name="4_EUM_template_v03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5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EUM_template_v03 1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F9A00"/>
        </a:accent1>
        <a:accent2>
          <a:srgbClr val="9F2D20"/>
        </a:accent2>
        <a:accent3>
          <a:srgbClr val="FFFFFF"/>
        </a:accent3>
        <a:accent4>
          <a:srgbClr val="001E59"/>
        </a:accent4>
        <a:accent5>
          <a:srgbClr val="FFCAAA"/>
        </a:accent5>
        <a:accent6>
          <a:srgbClr val="90281C"/>
        </a:accent6>
        <a:hlink>
          <a:srgbClr val="7498C0"/>
        </a:hlink>
        <a:folHlink>
          <a:srgbClr val="92949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2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F6D0A9"/>
        </a:accent1>
        <a:accent2>
          <a:srgbClr val="EBCAE3"/>
        </a:accent2>
        <a:accent3>
          <a:srgbClr val="FFFFFF"/>
        </a:accent3>
        <a:accent4>
          <a:srgbClr val="001E59"/>
        </a:accent4>
        <a:accent5>
          <a:srgbClr val="FAE4D1"/>
        </a:accent5>
        <a:accent6>
          <a:srgbClr val="D5B7CE"/>
        </a:accent6>
        <a:hlink>
          <a:srgbClr val="4E2029"/>
        </a:hlink>
        <a:folHlink>
          <a:srgbClr val="423B6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3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5B97B1"/>
        </a:accent1>
        <a:accent2>
          <a:srgbClr val="F39600"/>
        </a:accent2>
        <a:accent3>
          <a:srgbClr val="FFFFFF"/>
        </a:accent3>
        <a:accent4>
          <a:srgbClr val="001E59"/>
        </a:accent4>
        <a:accent5>
          <a:srgbClr val="B5C9D5"/>
        </a:accent5>
        <a:accent6>
          <a:srgbClr val="DC8700"/>
        </a:accent6>
        <a:hlink>
          <a:srgbClr val="FFE4AE"/>
        </a:hlink>
        <a:folHlink>
          <a:srgbClr val="002A3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4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003F80"/>
        </a:accent1>
        <a:accent2>
          <a:srgbClr val="BDD7EE"/>
        </a:accent2>
        <a:accent3>
          <a:srgbClr val="FFFFFF"/>
        </a:accent3>
        <a:accent4>
          <a:srgbClr val="001E59"/>
        </a:accent4>
        <a:accent5>
          <a:srgbClr val="AAAFC0"/>
        </a:accent5>
        <a:accent6>
          <a:srgbClr val="ABC3D8"/>
        </a:accent6>
        <a:hlink>
          <a:srgbClr val="FFD350"/>
        </a:hlink>
        <a:folHlink>
          <a:srgbClr val="EB6F3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EUM_template_v03 5">
        <a:dk1>
          <a:srgbClr val="002569"/>
        </a:dk1>
        <a:lt1>
          <a:srgbClr val="FFFFFF"/>
        </a:lt1>
        <a:dk2>
          <a:srgbClr val="002569"/>
        </a:dk2>
        <a:lt2>
          <a:srgbClr val="5F758D"/>
        </a:lt2>
        <a:accent1>
          <a:srgbClr val="C75B12"/>
        </a:accent1>
        <a:accent2>
          <a:srgbClr val="003359"/>
        </a:accent2>
        <a:accent3>
          <a:srgbClr val="FFFFFF"/>
        </a:accent3>
        <a:accent4>
          <a:srgbClr val="001E59"/>
        </a:accent4>
        <a:accent5>
          <a:srgbClr val="E0B5AA"/>
        </a:accent5>
        <a:accent6>
          <a:srgbClr val="002D50"/>
        </a:accent6>
        <a:hlink>
          <a:srgbClr val="92A2BD"/>
        </a:hlink>
        <a:folHlink>
          <a:srgbClr val="C7B37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</TotalTime>
  <Words>30</Words>
  <Application>Microsoft Macintosh PowerPoint</Application>
  <PresentationFormat>On-screen Show (4:3)</PresentationFormat>
  <Paragraphs>12</Paragraphs>
  <Slides>3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4_EUM_template_v03</vt:lpstr>
      <vt:lpstr>Microsoft Word Document</vt:lpstr>
      <vt:lpstr>28th Plenary Expected Outcomes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Brian Killough</dc:creator>
  <cp:lastModifiedBy>Robert Husband</cp:lastModifiedBy>
  <cp:revision>301</cp:revision>
  <dcterms:created xsi:type="dcterms:W3CDTF">2012-08-31T01:11:17Z</dcterms:created>
  <dcterms:modified xsi:type="dcterms:W3CDTF">2014-09-09T08:46:32Z</dcterms:modified>
</cp:coreProperties>
</file>