
<file path=[Content_Types].xml><?xml version="1.0" encoding="utf-8"?>
<Types xmlns="http://schemas.openxmlformats.org/package/2006/content-types">
  <Default Extension="xml" ContentType="application/xml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60" r:id="rId2"/>
    <p:sldId id="275" r:id="rId3"/>
    <p:sldId id="27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 varScale="1">
        <p:scale>
          <a:sx n="78" d="100"/>
          <a:sy n="78" d="100"/>
        </p:scale>
        <p:origin x="-728" y="-11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09/09/2014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4919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Montpellier,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4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5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591292" y="22055"/>
            <a:ext cx="5552708" cy="1672389"/>
          </a:xfrm>
        </p:spPr>
        <p:txBody>
          <a:bodyPr/>
          <a:lstStyle/>
          <a:p>
            <a:pPr algn="l"/>
            <a:r>
              <a:rPr lang="en-US" sz="2800" b="0" dirty="0" smtClean="0"/>
              <a:t>28</a:t>
            </a:r>
            <a:r>
              <a:rPr lang="en-US" sz="2800" b="0" baseline="30000" dirty="0" smtClean="0"/>
              <a:t>th</a:t>
            </a:r>
            <a:r>
              <a:rPr lang="en-US" sz="2800" b="0" dirty="0" smtClean="0"/>
              <a:t> </a:t>
            </a:r>
            <a:r>
              <a:rPr lang="en-US" sz="2800" b="0" dirty="0"/>
              <a:t>Plenary Expected Outcomes</a:t>
            </a:r>
            <a:br>
              <a:rPr lang="en-US" sz="2800" b="0" dirty="0"/>
            </a:b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Paul </a:t>
            </a:r>
            <a:r>
              <a:rPr lang="en-US" b="0" dirty="0" err="1" smtClean="0"/>
              <a:t>Counet</a:t>
            </a:r>
            <a:endParaRPr lang="en-US" b="0" dirty="0" smtClean="0"/>
          </a:p>
          <a:p>
            <a:r>
              <a:rPr lang="en-US" b="0" dirty="0" smtClean="0"/>
              <a:t>EUMETSAT</a:t>
            </a:r>
            <a:endParaRPr lang="en-US" b="0" dirty="0" smtClean="0"/>
          </a:p>
          <a:p>
            <a:r>
              <a:rPr lang="en-US" b="0" dirty="0" smtClean="0"/>
              <a:t>SIT Workshop Agenda Item </a:t>
            </a:r>
            <a:r>
              <a:rPr lang="en-US" b="0" dirty="0" smtClean="0"/>
              <a:t>4</a:t>
            </a:r>
          </a:p>
          <a:p>
            <a:r>
              <a:rPr lang="en-US" b="0" dirty="0" smtClean="0"/>
              <a:t>CNES</a:t>
            </a:r>
            <a:r>
              <a:rPr lang="en-US" b="0" dirty="0"/>
              <a:t>, </a:t>
            </a:r>
            <a:r>
              <a:rPr lang="en-US" b="0" dirty="0" smtClean="0"/>
              <a:t>Montpellier, France</a:t>
            </a:r>
            <a:br>
              <a:rPr lang="en-US" b="0" dirty="0" smtClean="0"/>
            </a:br>
            <a:r>
              <a:rPr lang="en-US" b="0" dirty="0" smtClean="0"/>
              <a:t>17</a:t>
            </a:r>
            <a:r>
              <a:rPr lang="en-US" b="0" baseline="30000" dirty="0" smtClean="0"/>
              <a:t>th</a:t>
            </a:r>
            <a:r>
              <a:rPr lang="en-US" b="0" dirty="0" smtClean="0"/>
              <a:t>-18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2014</a:t>
            </a:r>
            <a:endParaRPr lang="en-US" b="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28</a:t>
            </a:r>
            <a:r>
              <a:rPr kumimoji="0" lang="en-US" sz="3200" b="1" i="0" u="none" strike="noStrike" kern="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th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 Plenary Expected Outcomes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47741"/>
              </p:ext>
            </p:extLst>
          </p:nvPr>
        </p:nvGraphicFramePr>
        <p:xfrm>
          <a:off x="208167" y="1931671"/>
          <a:ext cx="8627976" cy="3929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5410200" imgH="2463800" progId="Word.Document.12">
                  <p:embed/>
                </p:oleObj>
              </mc:Choice>
              <mc:Fallback>
                <p:oleObj name="Document" r:id="rId4" imgW="5410200" imgH="2463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8167" y="1931671"/>
                        <a:ext cx="8627976" cy="39291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648030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28</a:t>
            </a:r>
            <a:r>
              <a:rPr kumimoji="0" lang="en-US" sz="3200" b="1" i="0" u="none" strike="noStrike" kern="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th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 Plenary Expected Outcomes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288699"/>
              </p:ext>
            </p:extLst>
          </p:nvPr>
        </p:nvGraphicFramePr>
        <p:xfrm>
          <a:off x="389203" y="1737808"/>
          <a:ext cx="8405547" cy="459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4" imgW="5410200" imgH="2959100" progId="Word.Document.12">
                  <p:embed/>
                </p:oleObj>
              </mc:Choice>
              <mc:Fallback>
                <p:oleObj name="Document" r:id="rId4" imgW="5410200" imgH="2959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9203" y="1737808"/>
                        <a:ext cx="8405547" cy="459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537706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2903</TotalTime>
  <Words>30</Words>
  <Application>Microsoft Macintosh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4_EUM_template_v03</vt:lpstr>
      <vt:lpstr>Microsoft Word Document</vt:lpstr>
      <vt:lpstr>28th Plenary Expected Outcomes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Robert Husband</cp:lastModifiedBy>
  <cp:revision>301</cp:revision>
  <dcterms:created xsi:type="dcterms:W3CDTF">2012-08-31T01:11:17Z</dcterms:created>
  <dcterms:modified xsi:type="dcterms:W3CDTF">2014-09-09T08:46:32Z</dcterms:modified>
</cp:coreProperties>
</file>