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0" r:id="rId2"/>
    <p:sldId id="281" r:id="rId3"/>
    <p:sldId id="282" r:id="rId4"/>
    <p:sldId id="283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9" autoAdjust="0"/>
    <p:restoredTop sz="98517" autoAdjust="0"/>
  </p:normalViewPr>
  <p:slideViewPr>
    <p:cSldViewPr snapToGrid="0" snapToObjects="1">
      <p:cViewPr varScale="1">
        <p:scale>
          <a:sx n="118" d="100"/>
          <a:sy n="118" d="100"/>
        </p:scale>
        <p:origin x="-12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854075"/>
            <a:ext cx="3968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0" y="847725"/>
            <a:ext cx="396875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4913" y="847725"/>
            <a:ext cx="4143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975" y="847725"/>
            <a:ext cx="401638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8338" y="847725"/>
            <a:ext cx="4016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7588" y="847725"/>
            <a:ext cx="39846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8" cstate="print"/>
          <a:srcRect t="8195" b="9848"/>
          <a:stretch>
            <a:fillRect/>
          </a:stretch>
        </p:blipFill>
        <p:spPr bwMode="auto">
          <a:xfrm>
            <a:off x="7483475" y="44450"/>
            <a:ext cx="155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3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ja-JP"/>
          </a:p>
        </p:txBody>
      </p:sp>
      <p:sp>
        <p:nvSpPr>
          <p:cNvPr id="1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264D8-D351-46DE-9F90-A8EC382F2B3B}" type="slidenum">
              <a:rPr lang="ja-JP" altLang="en-GB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91222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3784447" y="2592774"/>
            <a:ext cx="4826977" cy="1093787"/>
          </a:xfrm>
        </p:spPr>
        <p:txBody>
          <a:bodyPr/>
          <a:lstStyle/>
          <a:p>
            <a:pPr eaLnBrk="1" hangingPunct="1"/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sz="2000" dirty="0" smtClean="0">
                <a:latin typeface="Calibri" pitchFamily="34" charset="0"/>
                <a:ea typeface="ＭＳ Ｐゴシック" pitchFamily="50" charset="-128"/>
              </a:rPr>
              <a:t>Mark Dowell, John Bates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-86099" y="166221"/>
            <a:ext cx="8796449" cy="1874838"/>
          </a:xfrm>
        </p:spPr>
        <p:txBody>
          <a:bodyPr/>
          <a:lstStyle/>
          <a:p>
            <a:r>
              <a:rPr lang="en-US" sz="2800" dirty="0" smtClean="0"/>
              <a:t>CEOS participation/representation at COP-18 </a:t>
            </a:r>
            <a:endParaRPr lang="en-US" sz="2800" dirty="0" smtClean="0"/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7" y="188913"/>
            <a:ext cx="4791757" cy="501650"/>
          </a:xfrm>
        </p:spPr>
        <p:txBody>
          <a:bodyPr/>
          <a:lstStyle/>
          <a:p>
            <a:r>
              <a:rPr lang="en-US" dirty="0" smtClean="0"/>
              <a:t>CEOS at COP-18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09195"/>
            <a:ext cx="8229600" cy="4842989"/>
          </a:xfrm>
        </p:spPr>
        <p:txBody>
          <a:bodyPr/>
          <a:lstStyle/>
          <a:p>
            <a:r>
              <a:rPr lang="en-US" dirty="0" smtClean="0"/>
              <a:t>2012 is a significant year for “Systematic Observation” coordination</a:t>
            </a:r>
          </a:p>
          <a:p>
            <a:r>
              <a:rPr lang="en-US" dirty="0" smtClean="0"/>
              <a:t>Multiple “products”:</a:t>
            </a:r>
          </a:p>
          <a:p>
            <a:pPr lvl="1"/>
            <a:r>
              <a:rPr lang="en-US" dirty="0" smtClean="0"/>
              <a:t>CEOS response to the GCOS IP – as requested by SBSTA</a:t>
            </a:r>
          </a:p>
          <a:p>
            <a:pPr lvl="1"/>
            <a:r>
              <a:rPr lang="en-US" dirty="0" smtClean="0"/>
              <a:t>Strategy </a:t>
            </a:r>
            <a:r>
              <a:rPr lang="en-US" dirty="0" err="1" smtClean="0"/>
              <a:t>onClimate</a:t>
            </a:r>
            <a:r>
              <a:rPr lang="en-US" dirty="0" smtClean="0"/>
              <a:t> Monitoring Architecture for Space based observations report</a:t>
            </a:r>
          </a:p>
          <a:p>
            <a:pPr lvl="1"/>
            <a:r>
              <a:rPr lang="en-US" dirty="0" smtClean="0"/>
              <a:t>EO Handbook</a:t>
            </a:r>
          </a:p>
          <a:p>
            <a:r>
              <a:rPr lang="en-US" dirty="0" smtClean="0"/>
              <a:t>Multiple opportunities for representation:</a:t>
            </a:r>
          </a:p>
          <a:p>
            <a:pPr lvl="1"/>
            <a:r>
              <a:rPr lang="en-US" dirty="0" smtClean="0"/>
              <a:t>Agency level: ESA request for </a:t>
            </a:r>
            <a:r>
              <a:rPr lang="en-US" dirty="0" err="1" smtClean="0"/>
              <a:t>exhitbit</a:t>
            </a:r>
            <a:r>
              <a:rPr lang="en-US" dirty="0" smtClean="0"/>
              <a:t> and side session (on Climate &amp; </a:t>
            </a:r>
            <a:r>
              <a:rPr lang="en-US" dirty="0" err="1" smtClean="0"/>
              <a:t>Cryosphere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EU Pavilion side session – now has to go through Cypriot presidency, deadline 1</a:t>
            </a:r>
            <a:r>
              <a:rPr lang="en-US" baseline="30000" dirty="0" smtClean="0"/>
              <a:t>st</a:t>
            </a:r>
            <a:r>
              <a:rPr lang="en-US" dirty="0" smtClean="0"/>
              <a:t> October. Alternatives?</a:t>
            </a:r>
          </a:p>
          <a:p>
            <a:pPr lvl="1"/>
            <a:r>
              <a:rPr lang="en-US" dirty="0" smtClean="0"/>
              <a:t>National delegation to deliver CEOS intervention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628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157" y="188913"/>
            <a:ext cx="7396162" cy="501650"/>
          </a:xfrm>
        </p:spPr>
        <p:txBody>
          <a:bodyPr/>
          <a:lstStyle/>
          <a:p>
            <a:r>
              <a:rPr lang="en-US" dirty="0" smtClean="0"/>
              <a:t>Decision to be Taken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97" y="1517424"/>
            <a:ext cx="8782115" cy="4756286"/>
          </a:xfrm>
        </p:spPr>
        <p:txBody>
          <a:bodyPr/>
          <a:lstStyle/>
          <a:p>
            <a:r>
              <a:rPr lang="en-US" sz="2000" dirty="0" smtClean="0"/>
              <a:t>Should we continue with the multi-pronged approach for a side session?:</a:t>
            </a:r>
          </a:p>
          <a:p>
            <a:pPr lvl="1"/>
            <a:r>
              <a:rPr lang="en-US" sz="2000" dirty="0" smtClean="0"/>
              <a:t>Agency level: e.g. ESA’s request</a:t>
            </a:r>
          </a:p>
          <a:p>
            <a:pPr lvl="1"/>
            <a:r>
              <a:rPr lang="en-US" sz="2000" dirty="0" smtClean="0"/>
              <a:t>Specific request through EU presidency – may have to have some European dimension</a:t>
            </a:r>
          </a:p>
          <a:p>
            <a:pPr lvl="1"/>
            <a:r>
              <a:rPr lang="en-US" sz="2000" dirty="0" smtClean="0"/>
              <a:t>GCOS, WCRP, GEO Sec request (?)</a:t>
            </a:r>
          </a:p>
          <a:p>
            <a:pPr lvl="1"/>
            <a:r>
              <a:rPr lang="en-US" sz="2000" dirty="0" smtClean="0"/>
              <a:t>Any other suggestions?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If we do </a:t>
            </a:r>
            <a:r>
              <a:rPr lang="en-US" sz="2000" u="sng" dirty="0" smtClean="0"/>
              <a:t>not</a:t>
            </a:r>
            <a:r>
              <a:rPr lang="en-US" sz="2000" dirty="0" smtClean="0"/>
              <a:t> get a dedicated session we need at least two presentations: 1) CEOS Response to GCOS IP 2) Strategy for Climate Monitoring Architecture from Space-Based observations</a:t>
            </a:r>
          </a:p>
          <a:p>
            <a:r>
              <a:rPr lang="en-US" sz="2000" dirty="0" smtClean="0"/>
              <a:t>Timing is a critical issue</a:t>
            </a:r>
          </a:p>
          <a:p>
            <a:r>
              <a:rPr lang="en-US" sz="2000" dirty="0" smtClean="0"/>
              <a:t>Absence of a dedicated side-session may also jeopardize participation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37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7" y="188913"/>
            <a:ext cx="5442305" cy="501650"/>
          </a:xfrm>
        </p:spPr>
        <p:txBody>
          <a:bodyPr/>
          <a:lstStyle/>
          <a:p>
            <a:r>
              <a:rPr lang="en-US" dirty="0" smtClean="0"/>
              <a:t>Additional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agency </a:t>
            </a:r>
            <a:r>
              <a:rPr lang="en-US" dirty="0"/>
              <a:t>and national level delegations representatives to intervene on behalf of CEOS in Plenary (NB stricter quotas may be enforced this year)</a:t>
            </a:r>
            <a:r>
              <a:rPr lang="en-US" dirty="0" smtClean="0"/>
              <a:t>. We need this information soon.</a:t>
            </a:r>
            <a:endParaRPr lang="en-US" dirty="0"/>
          </a:p>
          <a:p>
            <a:r>
              <a:rPr lang="en-US" dirty="0"/>
              <a:t>CEOS response to GCOS IP will be an official document but only Executive Summary will be provided as </a:t>
            </a:r>
            <a:r>
              <a:rPr lang="en-US" dirty="0" smtClean="0"/>
              <a:t>hardcopy – attention need to be placed on this with approval my CEOS Chair and SIT Chair. For discussion at next SEC.</a:t>
            </a:r>
          </a:p>
          <a:p>
            <a:endParaRPr lang="en-US" dirty="0"/>
          </a:p>
          <a:p>
            <a:r>
              <a:rPr lang="en-US" dirty="0" smtClean="0"/>
              <a:t>Bottom line: what is our expectation on the return from </a:t>
            </a:r>
            <a:r>
              <a:rPr lang="en-US" smtClean="0"/>
              <a:t>direct participation?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08411"/>
      </p:ext>
    </p:extLst>
  </p:cSld>
  <p:clrMapOvr>
    <a:masterClrMapping/>
  </p:clrMapOvr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6728</TotalTime>
  <Words>298</Words>
  <Application>Microsoft Macintosh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4_EUM_template_v03</vt:lpstr>
      <vt:lpstr>CEOS participation/representation at COP-18 </vt:lpstr>
      <vt:lpstr>CEOS at COP-18</vt:lpstr>
      <vt:lpstr>Decision to be Taken</vt:lpstr>
      <vt:lpstr>Additional 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Mark Dowell</cp:lastModifiedBy>
  <cp:revision>104</cp:revision>
  <dcterms:created xsi:type="dcterms:W3CDTF">2011-11-16T09:23:13Z</dcterms:created>
  <dcterms:modified xsi:type="dcterms:W3CDTF">2012-09-12T13:56:40Z</dcterms:modified>
</cp:coreProperties>
</file>