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60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4696" autoAdjust="0"/>
  </p:normalViewPr>
  <p:slideViewPr>
    <p:cSldViewPr snapToGrid="0" snapToObjects="1"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CEOS Work Plan 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BI-01-C1_1</a:t>
            </a:r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Woody Turner, NASA Earth Science Division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166255" y="-2478"/>
            <a:ext cx="8734492" cy="2602491"/>
          </a:xfrm>
        </p:spPr>
        <p:txBody>
          <a:bodyPr/>
          <a:lstStyle/>
          <a:p>
            <a:r>
              <a:rPr lang="en-US" dirty="0" smtClean="0"/>
              <a:t>Planning for a CEOS Workshop, in Support of GEO BON, Assessing Remote Sensing Products for Biodiversity and Conservation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Biodiversity Status and Plans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938226" cy="5129942"/>
          </a:xfrm>
          <a:prstGeom prst="rect">
            <a:avLst/>
          </a:prstGeom>
        </p:spPr>
        <p:txBody>
          <a:bodyPr/>
          <a:lstStyle/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b="1" dirty="0" smtClean="0"/>
              <a:t>CEOS Workshop on Satellite Remote Sensing for Biodiversity Research and Conservation Applications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October 8-10, 2012; hosted by DLR in Munich, Germany (funding D-GEO)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Lead: Dr. Martin Wegmann, DLR-EOC</a:t>
            </a:r>
            <a:r>
              <a:rPr lang="en-US" b="1" dirty="0" smtClean="0"/>
              <a:t>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b="1" dirty="0" smtClean="0"/>
              <a:t>With support from NASA/Woody Turner and Allison Leidner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b="1" dirty="0" smtClean="0"/>
              <a:t>Dr. Wegmann is the CEOS liaison to GEO BON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~ 12-14 participants from Europe and the U.S.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Pre-workshop questionnaire: a) current uses of Earth observations in biodiversity research and conservation and b) gaps in observations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Immediate Workshop Products: a) draft table of contents of papers for a special issue of Philosophical Transactions of the Royal Society on satellite RS requirements for biodiversity research and conservation applications and b) improved ties to conservation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NGOs, e.g.: through coordination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with a NASA-funded workshop on top 10 conservation questions that can be addressed with satellite remote sensing (1/2013)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Primary Product: special issue of the journal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Intention: Dr. Wegmann briefs 2013 CEOS Plenary on the RS requirements of these communities arising from workshop and special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issue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sym typeface="Wingdings" pitchFamily="2" charset="2"/>
              </a:rPr>
              <a:t>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recommendations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</a:t>
            </a:r>
            <a:endParaRPr lang="en-US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222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4_EUM_template_v03</vt:lpstr>
      <vt:lpstr>Planning for a CEOS Workshop, in Support of GEO BON, Assessing Remote Sensing Products for Biodiversity and Conservation</vt:lpstr>
      <vt:lpstr>Biodiversity Status and Plans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William Turner</cp:lastModifiedBy>
  <cp:revision>31</cp:revision>
  <dcterms:created xsi:type="dcterms:W3CDTF">2011-11-16T09:23:13Z</dcterms:created>
  <dcterms:modified xsi:type="dcterms:W3CDTF">2012-09-06T13:53:19Z</dcterms:modified>
</cp:coreProperties>
</file>