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X5/GBJ7g3LbEzuNmyqnEQEyBX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" name="Google Shape;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11430596" y="661035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Slide: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" name="Google Shape;30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1" name="Google Shape;41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"/>
          <p:cNvSpPr txBox="1"/>
          <p:nvPr/>
        </p:nvSpPr>
        <p:spPr>
          <a:xfrm>
            <a:off x="10201275" y="63500"/>
            <a:ext cx="196215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UNCLASSIFIED - NON CLASSIFIÉ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Plenary 2024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200">
                <a:latin typeface="Montserrat"/>
                <a:ea typeface="Montserrat"/>
                <a:cs typeface="Montserrat"/>
                <a:sym typeface="Montserrat"/>
              </a:rPr>
              <a:t>Natural Resources Canada</a:t>
            </a:r>
            <a:br>
              <a:rPr i="1" lang="en-GB" sz="32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3200">
                <a:latin typeface="Montserrat"/>
                <a:ea typeface="Montserrat"/>
                <a:cs typeface="Montserrat"/>
                <a:sym typeface="Montserrat"/>
              </a:rPr>
              <a:t>Agency Report</a:t>
            </a:r>
            <a:endParaRPr i="1" sz="3200"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7315200" y="3903457"/>
            <a:ext cx="4700750" cy="242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Mathieu Benoit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Eric Loubier</a:t>
            </a:r>
            <a:endParaRPr b="1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Resources Canada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.1.7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23-24 October 2024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2"/>
          <p:cNvCxnSpPr/>
          <p:nvPr/>
        </p:nvCxnSpPr>
        <p:spPr>
          <a:xfrm flipH="1">
            <a:off x="-720969" y="4722813"/>
            <a:ext cx="228600" cy="15081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69" name="Google Shape;69;p2"/>
          <p:cNvSpPr txBox="1"/>
          <p:nvPr>
            <p:ph idx="12" type="sldNum"/>
          </p:nvPr>
        </p:nvSpPr>
        <p:spPr>
          <a:xfrm>
            <a:off x="11411369" y="661670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Slide: </a:t>
            </a:r>
            <a:fld id="{00000000-1234-1234-1234-123412341234}" type="slidenum">
              <a:rPr b="0" i="0" lang="en-GB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Next Generation Ground Segment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New Installation At Gatineau Satellite Station, October 2024." id="71" name="Google Shape;71;p2"/>
          <p:cNvPicPr preferRelativeResize="0"/>
          <p:nvPr/>
        </p:nvPicPr>
        <p:blipFill rotWithShape="1">
          <a:blip r:embed="rId3">
            <a:alphaModFix/>
          </a:blip>
          <a:srcRect b="15575" l="13218" r="9459" t="0"/>
          <a:stretch/>
        </p:blipFill>
        <p:spPr>
          <a:xfrm>
            <a:off x="8416599" y="1083617"/>
            <a:ext cx="3599353" cy="525070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8579112" y="6343360"/>
            <a:ext cx="327432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Installation At Gatineau Satellite Station, October 2024.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5200769" y="3898254"/>
            <a:ext cx="2273299" cy="2708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36000">
            <a:no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Capacity</a:t>
            </a:r>
            <a:endParaRPr/>
          </a:p>
          <a:p>
            <a:pPr indent="0" lvl="1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Resilience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Enhanced Security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7840" r="4751" t="0"/>
          <a:stretch/>
        </p:blipFill>
        <p:spPr>
          <a:xfrm>
            <a:off x="125248" y="1089223"/>
            <a:ext cx="4583591" cy="52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4994792" y="1089223"/>
            <a:ext cx="2719571" cy="2708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360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 X/Ka/S Antennas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 Gatineau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 Prince Albert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+2 Inuvik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D6BB"/>
            </a:gs>
            <a:gs pos="3000">
              <a:srgbClr val="B5B094"/>
            </a:gs>
            <a:gs pos="100000">
              <a:srgbClr val="252E0C"/>
            </a:gs>
          </a:gsLst>
          <a:lin ang="54000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3"/>
          <p:cNvCxnSpPr/>
          <p:nvPr/>
        </p:nvCxnSpPr>
        <p:spPr>
          <a:xfrm flipH="1">
            <a:off x="-720969" y="4722813"/>
            <a:ext cx="228600" cy="15081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82" name="Google Shape;82;p3"/>
          <p:cNvSpPr txBox="1"/>
          <p:nvPr/>
        </p:nvSpPr>
        <p:spPr>
          <a:xfrm>
            <a:off x="5596693" y="1476831"/>
            <a:ext cx="6501008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fully operational in 2029, WFS will be the world’s first purpose-built operational satellite system for wildfire monitoring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 daily on late afternoons during peak wildfire activity – products in 30 min.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also will be integrated into carbon, smoke and air quality modelling and forecasting.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Capable of providing global coverage. International scope is presently under consideration</a:t>
            </a:r>
            <a:endParaRPr/>
          </a:p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11411369" y="661670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Slide: </a:t>
            </a:r>
            <a:fld id="{00000000-1234-1234-1234-123412341234}" type="slidenum">
              <a:rPr b="0" i="0" lang="en-GB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WildFireSat (WFS) Mission</a:t>
            </a:r>
            <a:endParaRPr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14" y="4558570"/>
            <a:ext cx="5453571" cy="152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760" y="1683462"/>
            <a:ext cx="3212999" cy="30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Capable of providing global coverage. International scope is presently under consideration.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Capable of providing global coverage. International scope is presently under consideration.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4"/>
          <p:cNvCxnSpPr/>
          <p:nvPr/>
        </p:nvCxnSpPr>
        <p:spPr>
          <a:xfrm flipH="1">
            <a:off x="-720969" y="4722813"/>
            <a:ext cx="228600" cy="15081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95" name="Google Shape;95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RADARSAT ARD and EODMS</a:t>
            </a:r>
            <a:endParaRPr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38" y="1031032"/>
            <a:ext cx="6570846" cy="5516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adian Space Agency Sticker - Ingenium Boutique" id="97" name="Google Shape;9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4033" y="5900799"/>
            <a:ext cx="513486" cy="513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8" name="Google Shape;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133" y="1227755"/>
            <a:ext cx="1704671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85" y="6061257"/>
            <a:ext cx="3261643" cy="426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/>
          <p:nvPr/>
        </p:nvSpPr>
        <p:spPr>
          <a:xfrm>
            <a:off x="7614771" y="4924190"/>
            <a:ext cx="2998394" cy="807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2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C5E3ED"/>
                </a:solidFill>
                <a:latin typeface="Arial"/>
                <a:ea typeface="Arial"/>
                <a:cs typeface="Arial"/>
                <a:sym typeface="Arial"/>
              </a:rPr>
              <a:t>SAR Toolbox ⚙</a:t>
            </a:r>
            <a:endParaRPr/>
          </a:p>
          <a:p>
            <a:pPr indent="0" lvl="0" marL="222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C5E3ED"/>
                </a:solidFill>
                <a:latin typeface="Arial"/>
                <a:ea typeface="Arial"/>
                <a:cs typeface="Arial"/>
                <a:sym typeface="Arial"/>
              </a:rPr>
              <a:t>SAR processing made simple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6199058" y="3699011"/>
            <a:ext cx="5443594" cy="87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22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C5E3ED"/>
                </a:solidFill>
                <a:latin typeface="Arial"/>
                <a:ea typeface="Arial"/>
                <a:cs typeface="Arial"/>
                <a:sym typeface="Arial"/>
              </a:rPr>
              <a:t>30m RCM Compact Polarimetry Data Processed to ARD</a:t>
            </a:r>
            <a:endParaRPr b="0" i="0" sz="1200" u="none" cap="none" strike="noStrike">
              <a:solidFill>
                <a:srgbClr val="C5E3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4253023" y="1464277"/>
            <a:ext cx="7637545" cy="48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22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E3ED"/>
                </a:solidFill>
                <a:latin typeface="Arial"/>
                <a:ea typeface="Arial"/>
                <a:cs typeface="Arial"/>
                <a:sym typeface="Arial"/>
              </a:rPr>
              <a:t>Earth Observation Data Management System</a:t>
            </a:r>
            <a:endParaRPr b="1" i="0" sz="1200" u="none" cap="none" strike="noStrike">
              <a:solidFill>
                <a:srgbClr val="C5E3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5316557" y="2384953"/>
            <a:ext cx="6326095" cy="87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22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C5E3ED"/>
                </a:solidFill>
                <a:latin typeface="Arial"/>
                <a:ea typeface="Arial"/>
                <a:cs typeface="Arial"/>
                <a:sym typeface="Arial"/>
              </a:rPr>
              <a:t>Securing and Serving 3 Generations of  RADARSAT Data</a:t>
            </a:r>
            <a:endParaRPr b="0" i="0" sz="1200" u="none" cap="none" strike="noStrike">
              <a:solidFill>
                <a:srgbClr val="C5E3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alysis Ready Data | Digital Earth Africa" id="104" name="Google Shape;10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13165" y="4254492"/>
            <a:ext cx="1324298" cy="107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ceos:3</vt:lpwstr>
  </property>
  <property fmtid="{D5CDD505-2E9C-101B-9397-08002B2CF9AE}" pid="3" name="ClassificationContentMarkingHeaderText">
    <vt:lpwstr>UNCLASSIFIED - NON CLASSIFIÉ</vt:lpwstr>
  </property>
</Properties>
</file>