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CcOM8kWYbCgaglFNHEqaixFP3lpgdwMw" TargetMode="External"/><Relationship Id="rId4" Type="http://schemas.openxmlformats.org/officeDocument/2006/relationships/hyperlink" Target="mailto:csa-ceos-chair-2024@googlegroups.com" TargetMode="External"/><Relationship Id="rId5" Type="http://schemas.openxmlformats.org/officeDocument/2006/relationships/hyperlink" Target="https://ceos.org/meetings/38th-ceos-plenar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Plenary 2024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1.1_Laliberté_Welcome_v1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CEOS Chair Team: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csa-ceos-chair-2024@googlegroups.com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 October</a:t>
            </a:r>
            <a:endParaRPr b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 October</a:t>
            </a:r>
            <a:endParaRPr i="1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https://ceos.org/meetings/38th-ceos-plenary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community, and especially for CEOS Principals and stakeholders, significant milestones and key accomplishments. Please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CEOS 2024-2026 Work Plan where relevant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deliverables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other CEOS services and functions apply.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