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PB7L4vwa03Hp5jjooqNS+IeHx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customschemas.google.com/relationships/presentationmetadata" Target="meta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000"/>
              <a:t>Space-based Earth Observation for Biodiversity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700"/>
              <a:t>EETT</a:t>
            </a:r>
            <a:endParaRPr i="1"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700"/>
              <a:t>CEOS Biodiversity Study Team</a:t>
            </a:r>
            <a:endParaRPr i="1"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700"/>
              <a:t>CEOS Continued Engagement</a:t>
            </a:r>
            <a:endParaRPr i="1" sz="2700"/>
          </a:p>
        </p:txBody>
      </p:sp>
      <p:sp>
        <p:nvSpPr>
          <p:cNvPr id="67" name="Google Shape;67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Eric Laliberté, CEOS Chair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2.4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Ecosystem Extent Task Team</a:t>
            </a:r>
            <a:endParaRPr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625" y="1060950"/>
            <a:ext cx="11344749" cy="54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48300" y="1097549"/>
            <a:ext cx="11495400" cy="1661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000" u="sng">
                <a:latin typeface="Arial"/>
                <a:ea typeface="Arial"/>
                <a:cs typeface="Arial"/>
                <a:sym typeface="Arial"/>
              </a:rPr>
              <a:t>For Approval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Mandate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The establishment of the CEOS </a:t>
            </a:r>
            <a:r>
              <a:rPr b="1" lang="en-GB" sz="1400">
                <a:latin typeface="Arial"/>
                <a:ea typeface="Arial"/>
                <a:cs typeface="Arial"/>
                <a:sym typeface="Arial"/>
              </a:rPr>
              <a:t>Biodiversity Study Team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 seeks to provide information for CEOS to assess which shape or form biodiversity activities would take, as well as to design its potential mandate. The CEOS Biodiversity Study Team would: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200"/>
              <a:t>CEOS Biodiversity Study Team 1/2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348300" y="3083235"/>
            <a:ext cx="11131800" cy="2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AutoNum type="alphaUcPeriod"/>
            </a:pPr>
            <a:r>
              <a:rPr lang="en-GB" sz="1200">
                <a:solidFill>
                  <a:schemeClr val="dk1"/>
                </a:solidFill>
              </a:rPr>
              <a:t>Assess the options for sustainable support for biodiversity in CEOS.</a:t>
            </a:r>
            <a:endParaRPr sz="12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-GB" sz="1200">
                <a:solidFill>
                  <a:schemeClr val="dk1"/>
                </a:solidFill>
              </a:rPr>
              <a:t>Conduct a stakeholder assessment.</a:t>
            </a:r>
            <a:endParaRPr sz="12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-GB" sz="1200">
                <a:solidFill>
                  <a:schemeClr val="dk1"/>
                </a:solidFill>
              </a:rPr>
              <a:t>In collaboration with the CEOS executive officer, develop supporting documentation for the recommended option.</a:t>
            </a:r>
            <a:endParaRPr sz="12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-GB" sz="1200">
                <a:solidFill>
                  <a:schemeClr val="dk1"/>
                </a:solidFill>
              </a:rPr>
              <a:t>Consult across CEOS entities and agencies to leverage existing practices on biodiversity and implement lessons learned and recommendations.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1" type="body"/>
          </p:nvPr>
        </p:nvSpPr>
        <p:spPr>
          <a:xfrm>
            <a:off x="348300" y="1097549"/>
            <a:ext cx="11495400" cy="5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Team composition: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Four EETT co-leads are ready and willing to take on this additional year and propose an option for the future of Biodiversity in CEOS.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Agencies are invited to identify Study Team members within two weeks.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Milestones: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CEOS Biodiversity Study Team will report progress at SIT-40 and present option at 39</a:t>
            </a:r>
            <a:r>
              <a:rPr baseline="30000" lang="en-GB" sz="23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 Plenary with quarterly check-in with CEOS SEC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Supporting entities: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CEOS EO to support the new initiative process and coordination with WGs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CEOS SEC to provide first level of review and guidance as appropriate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CEOS SIT Chair Team to plan for time during SIT-40 and support assessment of effort of proposed option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200"/>
              <a:t>CEOS Biodiversity Study Team 2/2</a:t>
            </a:r>
            <a:endParaRPr sz="4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Laliberté, Éric (ASC/CSA)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8a8773-bcd3-476c-8adc-f986a36f2c00_Enabled">
    <vt:lpwstr>true</vt:lpwstr>
  </property>
  <property fmtid="{D5CDD505-2E9C-101B-9397-08002B2CF9AE}" pid="3" name="MSIP_Label_658a8773-bcd3-476c-8adc-f986a36f2c00_SetDate">
    <vt:lpwstr>2024-10-14T16:55:10Z</vt:lpwstr>
  </property>
  <property fmtid="{D5CDD505-2E9C-101B-9397-08002B2CF9AE}" pid="4" name="MSIP_Label_658a8773-bcd3-476c-8adc-f986a36f2c00_Method">
    <vt:lpwstr>Privileged</vt:lpwstr>
  </property>
  <property fmtid="{D5CDD505-2E9C-101B-9397-08002B2CF9AE}" pid="5" name="MSIP_Label_658a8773-bcd3-476c-8adc-f986a36f2c00_Name">
    <vt:lpwstr>NON-CLASSIFIÉ NON VISIBLE - UNCLASSIFIED NOT VISIBLE</vt:lpwstr>
  </property>
  <property fmtid="{D5CDD505-2E9C-101B-9397-08002B2CF9AE}" pid="6" name="MSIP_Label_658a8773-bcd3-476c-8adc-f986a36f2c00_SiteId">
    <vt:lpwstr>ea59922f-ea3d-4e45-ba97-caf826fb9335</vt:lpwstr>
  </property>
  <property fmtid="{D5CDD505-2E9C-101B-9397-08002B2CF9AE}" pid="7" name="MSIP_Label_658a8773-bcd3-476c-8adc-f986a36f2c00_ActionId">
    <vt:lpwstr>636d86d5-830e-47cf-a9f9-ce5bde7bd67a</vt:lpwstr>
  </property>
  <property fmtid="{D5CDD505-2E9C-101B-9397-08002B2CF9AE}" pid="8" name="MSIP_Label_658a8773-bcd3-476c-8adc-f986a36f2c00_ContentBits">
    <vt:lpwstr>0</vt:lpwstr>
  </property>
</Properties>
</file>