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8"/>
  </p:notesMasterIdLst>
  <p:sldIdLst>
    <p:sldId id="256" r:id="rId3"/>
    <p:sldId id="276" r:id="rId4"/>
    <p:sldId id="287" r:id="rId5"/>
    <p:sldId id="288" r:id="rId6"/>
    <p:sldId id="289" r:id="rId7"/>
  </p:sldIdLst>
  <p:sldSz cx="12192000" cy="6858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9B953-4C5D-4FC4-9E76-5808FB91A884}" v="3" dt="2023-11-09T22:20:11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6C49B953-4C5D-4FC4-9E76-5808FB91A884}"/>
    <pc:docChg chg="undo custSel addSld delSld modSld">
      <pc:chgData name="Sohre, Tom" userId="525ec922-1a6b-434f-b059-b63478ff1b6f" providerId="ADAL" clId="{6C49B953-4C5D-4FC4-9E76-5808FB91A884}" dt="2023-11-09T22:50:45.879" v="786" actId="20577"/>
      <pc:docMkLst>
        <pc:docMk/>
      </pc:docMkLst>
      <pc:sldChg chg="delSp modSp mod">
        <pc:chgData name="Sohre, Tom" userId="525ec922-1a6b-434f-b059-b63478ff1b6f" providerId="ADAL" clId="{6C49B953-4C5D-4FC4-9E76-5808FB91A884}" dt="2023-11-09T22:35:19.861" v="757" actId="478"/>
        <pc:sldMkLst>
          <pc:docMk/>
          <pc:sldMk cId="0" sldId="256"/>
        </pc:sldMkLst>
        <pc:spChg chg="mod">
          <ac:chgData name="Sohre, Tom" userId="525ec922-1a6b-434f-b059-b63478ff1b6f" providerId="ADAL" clId="{6C49B953-4C5D-4FC4-9E76-5808FB91A884}" dt="2023-11-09T22:35:08.210" v="756" actId="20577"/>
          <ac:spMkLst>
            <pc:docMk/>
            <pc:sldMk cId="0" sldId="256"/>
            <ac:spMk id="66" creationId="{00000000-0000-0000-0000-000000000000}"/>
          </ac:spMkLst>
        </pc:spChg>
        <pc:spChg chg="del">
          <ac:chgData name="Sohre, Tom" userId="525ec922-1a6b-434f-b059-b63478ff1b6f" providerId="ADAL" clId="{6C49B953-4C5D-4FC4-9E76-5808FB91A884}" dt="2023-11-09T22:35:19.861" v="757" actId="478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Sohre, Tom" userId="525ec922-1a6b-434f-b059-b63478ff1b6f" providerId="ADAL" clId="{6C49B953-4C5D-4FC4-9E76-5808FB91A884}" dt="2023-11-09T22:15:23.988" v="2" actId="47"/>
        <pc:sldMkLst>
          <pc:docMk/>
          <pc:sldMk cId="0" sldId="259"/>
        </pc:sldMkLst>
      </pc:sldChg>
      <pc:sldChg chg="del">
        <pc:chgData name="Sohre, Tom" userId="525ec922-1a6b-434f-b059-b63478ff1b6f" providerId="ADAL" clId="{6C49B953-4C5D-4FC4-9E76-5808FB91A884}" dt="2023-11-09T22:15:17.036" v="0" actId="47"/>
        <pc:sldMkLst>
          <pc:docMk/>
          <pc:sldMk cId="2880952213" sldId="261"/>
        </pc:sldMkLst>
      </pc:sldChg>
      <pc:sldChg chg="del">
        <pc:chgData name="Sohre, Tom" userId="525ec922-1a6b-434f-b059-b63478ff1b6f" providerId="ADAL" clId="{6C49B953-4C5D-4FC4-9E76-5808FB91A884}" dt="2023-11-09T22:15:29.038" v="5" actId="47"/>
        <pc:sldMkLst>
          <pc:docMk/>
          <pc:sldMk cId="1108224769" sldId="266"/>
        </pc:sldMkLst>
      </pc:sldChg>
      <pc:sldChg chg="del">
        <pc:chgData name="Sohre, Tom" userId="525ec922-1a6b-434f-b059-b63478ff1b6f" providerId="ADAL" clId="{6C49B953-4C5D-4FC4-9E76-5808FB91A884}" dt="2023-11-09T22:15:29.703" v="6" actId="47"/>
        <pc:sldMkLst>
          <pc:docMk/>
          <pc:sldMk cId="3658855017" sldId="267"/>
        </pc:sldMkLst>
      </pc:sldChg>
      <pc:sldChg chg="del">
        <pc:chgData name="Sohre, Tom" userId="525ec922-1a6b-434f-b059-b63478ff1b6f" providerId="ADAL" clId="{6C49B953-4C5D-4FC4-9E76-5808FB91A884}" dt="2023-11-09T22:15:35.073" v="7" actId="47"/>
        <pc:sldMkLst>
          <pc:docMk/>
          <pc:sldMk cId="2070576153" sldId="269"/>
        </pc:sldMkLst>
      </pc:sldChg>
      <pc:sldChg chg="del">
        <pc:chgData name="Sohre, Tom" userId="525ec922-1a6b-434f-b059-b63478ff1b6f" providerId="ADAL" clId="{6C49B953-4C5D-4FC4-9E76-5808FB91A884}" dt="2023-11-09T22:15:18.289" v="1" actId="47"/>
        <pc:sldMkLst>
          <pc:docMk/>
          <pc:sldMk cId="4293199674" sldId="271"/>
        </pc:sldMkLst>
      </pc:sldChg>
      <pc:sldChg chg="del">
        <pc:chgData name="Sohre, Tom" userId="525ec922-1a6b-434f-b059-b63478ff1b6f" providerId="ADAL" clId="{6C49B953-4C5D-4FC4-9E76-5808FB91A884}" dt="2023-11-09T22:15:24.910" v="3" actId="47"/>
        <pc:sldMkLst>
          <pc:docMk/>
          <pc:sldMk cId="3269347350" sldId="272"/>
        </pc:sldMkLst>
      </pc:sldChg>
      <pc:sldChg chg="del">
        <pc:chgData name="Sohre, Tom" userId="525ec922-1a6b-434f-b059-b63478ff1b6f" providerId="ADAL" clId="{6C49B953-4C5D-4FC4-9E76-5808FB91A884}" dt="2023-11-09T22:22:39.058" v="301" actId="47"/>
        <pc:sldMkLst>
          <pc:docMk/>
          <pc:sldMk cId="2025287726" sldId="274"/>
        </pc:sldMkLst>
      </pc:sldChg>
      <pc:sldChg chg="del">
        <pc:chgData name="Sohre, Tom" userId="525ec922-1a6b-434f-b059-b63478ff1b6f" providerId="ADAL" clId="{6C49B953-4C5D-4FC4-9E76-5808FB91A884}" dt="2023-11-09T22:15:28.273" v="4" actId="47"/>
        <pc:sldMkLst>
          <pc:docMk/>
          <pc:sldMk cId="2424814793" sldId="275"/>
        </pc:sldMkLst>
      </pc:sldChg>
      <pc:sldChg chg="modSp mod">
        <pc:chgData name="Sohre, Tom" userId="525ec922-1a6b-434f-b059-b63478ff1b6f" providerId="ADAL" clId="{6C49B953-4C5D-4FC4-9E76-5808FB91A884}" dt="2023-11-09T22:50:45.879" v="786" actId="20577"/>
        <pc:sldMkLst>
          <pc:docMk/>
          <pc:sldMk cId="1062792460" sldId="276"/>
        </pc:sldMkLst>
        <pc:spChg chg="mod">
          <ac:chgData name="Sohre, Tom" userId="525ec922-1a6b-434f-b059-b63478ff1b6f" providerId="ADAL" clId="{6C49B953-4C5D-4FC4-9E76-5808FB91A884}" dt="2023-11-09T22:35:35.480" v="767" actId="20577"/>
          <ac:spMkLst>
            <pc:docMk/>
            <pc:sldMk cId="1062792460" sldId="276"/>
            <ac:spMk id="78" creationId="{00000000-0000-0000-0000-000000000000}"/>
          </ac:spMkLst>
        </pc:spChg>
        <pc:spChg chg="mod">
          <ac:chgData name="Sohre, Tom" userId="525ec922-1a6b-434f-b059-b63478ff1b6f" providerId="ADAL" clId="{6C49B953-4C5D-4FC4-9E76-5808FB91A884}" dt="2023-11-09T22:50:45.879" v="786" actId="20577"/>
          <ac:spMkLst>
            <pc:docMk/>
            <pc:sldMk cId="1062792460" sldId="276"/>
            <ac:spMk id="79" creationId="{00000000-0000-0000-0000-000000000000}"/>
          </ac:spMkLst>
        </pc:spChg>
      </pc:sldChg>
      <pc:sldChg chg="del">
        <pc:chgData name="Sohre, Tom" userId="525ec922-1a6b-434f-b059-b63478ff1b6f" providerId="ADAL" clId="{6C49B953-4C5D-4FC4-9E76-5808FB91A884}" dt="2023-11-09T22:20:28.032" v="206" actId="47"/>
        <pc:sldMkLst>
          <pc:docMk/>
          <pc:sldMk cId="1130994745" sldId="277"/>
        </pc:sldMkLst>
      </pc:sldChg>
      <pc:sldChg chg="del">
        <pc:chgData name="Sohre, Tom" userId="525ec922-1a6b-434f-b059-b63478ff1b6f" providerId="ADAL" clId="{6C49B953-4C5D-4FC4-9E76-5808FB91A884}" dt="2023-11-09T22:18:10.503" v="141" actId="47"/>
        <pc:sldMkLst>
          <pc:docMk/>
          <pc:sldMk cId="1353438849" sldId="278"/>
        </pc:sldMkLst>
      </pc:sldChg>
      <pc:sldChg chg="del">
        <pc:chgData name="Sohre, Tom" userId="525ec922-1a6b-434f-b059-b63478ff1b6f" providerId="ADAL" clId="{6C49B953-4C5D-4FC4-9E76-5808FB91A884}" dt="2023-11-09T22:18:11.118" v="142" actId="47"/>
        <pc:sldMkLst>
          <pc:docMk/>
          <pc:sldMk cId="3929016602" sldId="279"/>
        </pc:sldMkLst>
      </pc:sldChg>
      <pc:sldChg chg="del">
        <pc:chgData name="Sohre, Tom" userId="525ec922-1a6b-434f-b059-b63478ff1b6f" providerId="ADAL" clId="{6C49B953-4C5D-4FC4-9E76-5808FB91A884}" dt="2023-11-09T22:18:13.291" v="143" actId="47"/>
        <pc:sldMkLst>
          <pc:docMk/>
          <pc:sldMk cId="1601719354" sldId="280"/>
        </pc:sldMkLst>
      </pc:sldChg>
      <pc:sldChg chg="del">
        <pc:chgData name="Sohre, Tom" userId="525ec922-1a6b-434f-b059-b63478ff1b6f" providerId="ADAL" clId="{6C49B953-4C5D-4FC4-9E76-5808FB91A884}" dt="2023-11-09T22:18:13.548" v="144" actId="47"/>
        <pc:sldMkLst>
          <pc:docMk/>
          <pc:sldMk cId="3693777605" sldId="281"/>
        </pc:sldMkLst>
      </pc:sldChg>
      <pc:sldChg chg="del">
        <pc:chgData name="Sohre, Tom" userId="525ec922-1a6b-434f-b059-b63478ff1b6f" providerId="ADAL" clId="{6C49B953-4C5D-4FC4-9E76-5808FB91A884}" dt="2023-11-09T22:18:14.220" v="145" actId="47"/>
        <pc:sldMkLst>
          <pc:docMk/>
          <pc:sldMk cId="1025978369" sldId="282"/>
        </pc:sldMkLst>
      </pc:sldChg>
      <pc:sldChg chg="del">
        <pc:chgData name="Sohre, Tom" userId="525ec922-1a6b-434f-b059-b63478ff1b6f" providerId="ADAL" clId="{6C49B953-4C5D-4FC4-9E76-5808FB91A884}" dt="2023-11-09T22:18:14.670" v="146" actId="47"/>
        <pc:sldMkLst>
          <pc:docMk/>
          <pc:sldMk cId="2611606424" sldId="283"/>
        </pc:sldMkLst>
      </pc:sldChg>
      <pc:sldChg chg="del">
        <pc:chgData name="Sohre, Tom" userId="525ec922-1a6b-434f-b059-b63478ff1b6f" providerId="ADAL" clId="{6C49B953-4C5D-4FC4-9E76-5808FB91A884}" dt="2023-11-09T22:18:15.168" v="147" actId="47"/>
        <pc:sldMkLst>
          <pc:docMk/>
          <pc:sldMk cId="428784884" sldId="284"/>
        </pc:sldMkLst>
      </pc:sldChg>
      <pc:sldChg chg="del">
        <pc:chgData name="Sohre, Tom" userId="525ec922-1a6b-434f-b059-b63478ff1b6f" providerId="ADAL" clId="{6C49B953-4C5D-4FC4-9E76-5808FB91A884}" dt="2023-11-09T22:18:15.626" v="148" actId="47"/>
        <pc:sldMkLst>
          <pc:docMk/>
          <pc:sldMk cId="3443091424" sldId="285"/>
        </pc:sldMkLst>
      </pc:sldChg>
      <pc:sldChg chg="del">
        <pc:chgData name="Sohre, Tom" userId="525ec922-1a6b-434f-b059-b63478ff1b6f" providerId="ADAL" clId="{6C49B953-4C5D-4FC4-9E76-5808FB91A884}" dt="2023-11-09T22:18:16.172" v="149" actId="47"/>
        <pc:sldMkLst>
          <pc:docMk/>
          <pc:sldMk cId="304468717" sldId="286"/>
        </pc:sldMkLst>
      </pc:sldChg>
      <pc:sldChg chg="addSp delSp modSp mod">
        <pc:chgData name="Sohre, Tom" userId="525ec922-1a6b-434f-b059-b63478ff1b6f" providerId="ADAL" clId="{6C49B953-4C5D-4FC4-9E76-5808FB91A884}" dt="2023-11-09T22:17:27.579" v="116" actId="313"/>
        <pc:sldMkLst>
          <pc:docMk/>
          <pc:sldMk cId="801867289" sldId="287"/>
        </pc:sldMkLst>
        <pc:spChg chg="del">
          <ac:chgData name="Sohre, Tom" userId="525ec922-1a6b-434f-b059-b63478ff1b6f" providerId="ADAL" clId="{6C49B953-4C5D-4FC4-9E76-5808FB91A884}" dt="2023-11-09T22:17:06.180" v="51" actId="478"/>
          <ac:spMkLst>
            <pc:docMk/>
            <pc:sldMk cId="801867289" sldId="287"/>
            <ac:spMk id="2" creationId="{56C057BD-D220-7E37-11DA-82A5C2CD0128}"/>
          </ac:spMkLst>
        </pc:spChg>
        <pc:spChg chg="del">
          <ac:chgData name="Sohre, Tom" userId="525ec922-1a6b-434f-b059-b63478ff1b6f" providerId="ADAL" clId="{6C49B953-4C5D-4FC4-9E76-5808FB91A884}" dt="2023-11-09T22:17:07.713" v="52" actId="478"/>
          <ac:spMkLst>
            <pc:docMk/>
            <pc:sldMk cId="801867289" sldId="287"/>
            <ac:spMk id="3" creationId="{A12673B6-6752-B0AA-438E-60D5ACB7350D}"/>
          </ac:spMkLst>
        </pc:spChg>
        <pc:spChg chg="mod">
          <ac:chgData name="Sohre, Tom" userId="525ec922-1a6b-434f-b059-b63478ff1b6f" providerId="ADAL" clId="{6C49B953-4C5D-4FC4-9E76-5808FB91A884}" dt="2023-11-09T22:17:27.579" v="116" actId="313"/>
          <ac:spMkLst>
            <pc:docMk/>
            <pc:sldMk cId="801867289" sldId="287"/>
            <ac:spMk id="4" creationId="{CB88A1BE-5531-4464-8793-F42C1DC49E08}"/>
          </ac:spMkLst>
        </pc:spChg>
        <pc:picChg chg="add mod">
          <ac:chgData name="Sohre, Tom" userId="525ec922-1a6b-434f-b059-b63478ff1b6f" providerId="ADAL" clId="{6C49B953-4C5D-4FC4-9E76-5808FB91A884}" dt="2023-11-09T22:17:09.939" v="53"/>
          <ac:picMkLst>
            <pc:docMk/>
            <pc:sldMk cId="801867289" sldId="287"/>
            <ac:picMk id="5" creationId="{56BBAA24-5C13-DE18-98A0-CDE945BF547E}"/>
          </ac:picMkLst>
        </pc:picChg>
      </pc:sldChg>
      <pc:sldChg chg="addSp delSp modSp add mod">
        <pc:chgData name="Sohre, Tom" userId="525ec922-1a6b-434f-b059-b63478ff1b6f" providerId="ADAL" clId="{6C49B953-4C5D-4FC4-9E76-5808FB91A884}" dt="2023-11-09T22:17:58.719" v="140" actId="20577"/>
        <pc:sldMkLst>
          <pc:docMk/>
          <pc:sldMk cId="2688829181" sldId="288"/>
        </pc:sldMkLst>
        <pc:spChg chg="mod">
          <ac:chgData name="Sohre, Tom" userId="525ec922-1a6b-434f-b059-b63478ff1b6f" providerId="ADAL" clId="{6C49B953-4C5D-4FC4-9E76-5808FB91A884}" dt="2023-11-09T22:17:58.719" v="140" actId="20577"/>
          <ac:spMkLst>
            <pc:docMk/>
            <pc:sldMk cId="2688829181" sldId="288"/>
            <ac:spMk id="4" creationId="{CB88A1BE-5531-4464-8793-F42C1DC49E08}"/>
          </ac:spMkLst>
        </pc:spChg>
        <pc:picChg chg="add mod">
          <ac:chgData name="Sohre, Tom" userId="525ec922-1a6b-434f-b059-b63478ff1b6f" providerId="ADAL" clId="{6C49B953-4C5D-4FC4-9E76-5808FB91A884}" dt="2023-11-09T22:17:45.834" v="119"/>
          <ac:picMkLst>
            <pc:docMk/>
            <pc:sldMk cId="2688829181" sldId="288"/>
            <ac:picMk id="2" creationId="{30BDADE6-841C-6C5D-EE1E-7AB2A4452809}"/>
          </ac:picMkLst>
        </pc:picChg>
        <pc:picChg chg="del">
          <ac:chgData name="Sohre, Tom" userId="525ec922-1a6b-434f-b059-b63478ff1b6f" providerId="ADAL" clId="{6C49B953-4C5D-4FC4-9E76-5808FB91A884}" dt="2023-11-09T22:17:39.516" v="118" actId="478"/>
          <ac:picMkLst>
            <pc:docMk/>
            <pc:sldMk cId="2688829181" sldId="288"/>
            <ac:picMk id="5" creationId="{56BBAA24-5C13-DE18-98A0-CDE945BF547E}"/>
          </ac:picMkLst>
        </pc:picChg>
      </pc:sldChg>
      <pc:sldChg chg="addSp delSp modSp new mod">
        <pc:chgData name="Sohre, Tom" userId="525ec922-1a6b-434f-b059-b63478ff1b6f" providerId="ADAL" clId="{6C49B953-4C5D-4FC4-9E76-5808FB91A884}" dt="2023-11-09T22:21:02.539" v="213" actId="20577"/>
        <pc:sldMkLst>
          <pc:docMk/>
          <pc:sldMk cId="2702123134" sldId="289"/>
        </pc:sldMkLst>
        <pc:spChg chg="del">
          <ac:chgData name="Sohre, Tom" userId="525ec922-1a6b-434f-b059-b63478ff1b6f" providerId="ADAL" clId="{6C49B953-4C5D-4FC4-9E76-5808FB91A884}" dt="2023-11-09T22:18:46.577" v="200" actId="478"/>
          <ac:spMkLst>
            <pc:docMk/>
            <pc:sldMk cId="2702123134" sldId="289"/>
            <ac:spMk id="2" creationId="{F7048015-23E6-7E04-2778-A2E2875EBE7A}"/>
          </ac:spMkLst>
        </pc:spChg>
        <pc:spChg chg="del">
          <ac:chgData name="Sohre, Tom" userId="525ec922-1a6b-434f-b059-b63478ff1b6f" providerId="ADAL" clId="{6C49B953-4C5D-4FC4-9E76-5808FB91A884}" dt="2023-11-09T22:18:47.795" v="201" actId="478"/>
          <ac:spMkLst>
            <pc:docMk/>
            <pc:sldMk cId="2702123134" sldId="289"/>
            <ac:spMk id="3" creationId="{447197B7-2F55-801C-5785-E4060EFB3647}"/>
          </ac:spMkLst>
        </pc:spChg>
        <pc:spChg chg="mod">
          <ac:chgData name="Sohre, Tom" userId="525ec922-1a6b-434f-b059-b63478ff1b6f" providerId="ADAL" clId="{6C49B953-4C5D-4FC4-9E76-5808FB91A884}" dt="2023-11-09T22:21:02.539" v="213" actId="20577"/>
          <ac:spMkLst>
            <pc:docMk/>
            <pc:sldMk cId="2702123134" sldId="289"/>
            <ac:spMk id="4" creationId="{0C25E361-1A74-03CA-7010-8CED06974C1E}"/>
          </ac:spMkLst>
        </pc:spChg>
        <pc:picChg chg="add mod">
          <ac:chgData name="Sohre, Tom" userId="525ec922-1a6b-434f-b059-b63478ff1b6f" providerId="ADAL" clId="{6C49B953-4C5D-4FC4-9E76-5808FB91A884}" dt="2023-11-09T22:20:19.168" v="205" actId="1076"/>
          <ac:picMkLst>
            <pc:docMk/>
            <pc:sldMk cId="2702123134" sldId="289"/>
            <ac:picMk id="5" creationId="{63A9D7A3-8CE6-F646-8B6B-2396B4EE9FFE}"/>
          </ac:picMkLst>
        </pc:picChg>
      </pc:sldChg>
      <pc:sldMasterChg chg="delSldLayout">
        <pc:chgData name="Sohre, Tom" userId="525ec922-1a6b-434f-b059-b63478ff1b6f" providerId="ADAL" clId="{6C49B953-4C5D-4FC4-9E76-5808FB91A884}" dt="2023-11-09T22:22:39.058" v="301" actId="47"/>
        <pc:sldMasterMkLst>
          <pc:docMk/>
          <pc:sldMasterMk cId="0" sldId="2147483654"/>
        </pc:sldMasterMkLst>
        <pc:sldLayoutChg chg="del">
          <pc:chgData name="Sohre, Tom" userId="525ec922-1a6b-434f-b059-b63478ff1b6f" providerId="ADAL" clId="{6C49B953-4C5D-4FC4-9E76-5808FB91A884}" dt="2023-11-09T22:22:39.058" v="301" actId="47"/>
          <pc:sldLayoutMkLst>
            <pc:docMk/>
            <pc:sldMasterMk cId="0" sldId="2147483654"/>
            <pc:sldLayoutMk cId="0" sldId="2147483656"/>
          </pc:sldLayoutMkLst>
        </pc:sldLayoutChg>
        <pc:sldLayoutChg chg="del">
          <pc:chgData name="Sohre, Tom" userId="525ec922-1a6b-434f-b059-b63478ff1b6f" providerId="ADAL" clId="{6C49B953-4C5D-4FC4-9E76-5808FB91A884}" dt="2023-11-09T22:18:15.626" v="148" actId="47"/>
          <pc:sldLayoutMkLst>
            <pc:docMk/>
            <pc:sldMasterMk cId="0" sldId="2147483654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26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28;p3">
            <a:extLst>
              <a:ext uri="{FF2B5EF4-FFF2-40B4-BE49-F238E27FC236}">
                <a16:creationId xmlns:a16="http://schemas.microsoft.com/office/drawing/2014/main" id="{99490B50-2723-E8BF-41D1-A578B9F6BE6B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28;p3">
            <a:extLst>
              <a:ext uri="{FF2B5EF4-FFF2-40B4-BE49-F238E27FC236}">
                <a16:creationId xmlns:a16="http://schemas.microsoft.com/office/drawing/2014/main" id="{7B6F7683-AED2-3632-064A-62124657F2C4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37</a:t>
            </a:r>
            <a:r>
              <a:rPr lang="en-GB" sz="7500" baseline="30000" dirty="0"/>
              <a:t>th</a:t>
            </a:r>
            <a:r>
              <a:rPr lang="en-GB" sz="7500" dirty="0"/>
              <a:t> CEOS Plenary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4000" i="1" dirty="0"/>
              <a:t>Interoperability Framework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Overview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619420"/>
            <a:ext cx="11112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At the 2022 CEOS Plenary, </a:t>
            </a:r>
            <a:r>
              <a:rPr lang="en-US" sz="16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CEOS Principals confirmed that coordination of interoperability related work remains within the WGISS perimeter. WGISS was invited to propose an interoperability roadmap at SIT-38, considering the CEOS Interoperability Framework concept developed and presented by LSI-VC. (Decision 36-09).</a:t>
            </a:r>
            <a:endParaRPr lang="en-GB" sz="16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6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WGISS has coordinated across CEOS groups (ARD OG, LSI-VC, SEO, WGISS, WGCV, etc.) to develop a framework and mapping of CEOS activities / groups / people to each interoperability factor.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600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4312" lvl="0" indent="-214312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WGISS requests endorsement of the proposed Interoperability Framework and initial Roadmap.</a:t>
            </a:r>
            <a:endParaRPr sz="16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279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8A1BE-5531-4464-8793-F42C1DC4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Interoperability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BAA24-5C13-DE18-98A0-CDE945BF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7" y="1377518"/>
            <a:ext cx="1179068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8A1BE-5531-4464-8793-F42C1DC4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Roadmap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DADE6-841C-6C5D-EE1E-7AB2A445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12" y="1077686"/>
            <a:ext cx="9551628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25E361-1A74-03CA-7010-8CED0697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Roadmap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9D7A3-8CE6-F646-8B6B-2396B4EE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9" y="1129706"/>
            <a:ext cx="9063168" cy="52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313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114</Words>
  <Application>Microsoft Office PowerPoint</Application>
  <PresentationFormat>Widescreen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Courier New</vt:lpstr>
      <vt:lpstr>Arial</vt:lpstr>
      <vt:lpstr>Noto Sans Symbols</vt:lpstr>
      <vt:lpstr>ceos</vt:lpstr>
      <vt:lpstr>ceos</vt:lpstr>
      <vt:lpstr>37th CEOS Plenary Interoperability Framework</vt:lpstr>
      <vt:lpstr>PowerPoint Presentation</vt:lpstr>
      <vt:lpstr>Proposed Interoperability Framework</vt:lpstr>
      <vt:lpstr>Framework Roadmap</vt:lpstr>
      <vt:lpstr>Interoperability Roadmap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37th CEOS Plenary AI/ML White Paper Initiative</dc:title>
  <cp:lastModifiedBy>Sohre, Tom</cp:lastModifiedBy>
  <cp:revision>9</cp:revision>
  <dcterms:modified xsi:type="dcterms:W3CDTF">2023-11-09T22:50:55Z</dcterms:modified>
</cp:coreProperties>
</file>