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bf6d78c4f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bf6d78c4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" type="body"/>
          </p:nvPr>
        </p:nvSpPr>
        <p:spPr>
          <a:xfrm>
            <a:off x="335404" y="1189950"/>
            <a:ext cx="59196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1000"/>
              </a:spcBef>
              <a:spcAft>
                <a:spcPts val="0"/>
              </a:spcAft>
              <a:buSzPts val="3100"/>
              <a:buFont typeface="Montserrat"/>
              <a:buChar char="❖"/>
            </a:pPr>
            <a:r>
              <a:rPr lang="en-GB" sz="3100"/>
              <a:t>Dress code: semi-formal </a:t>
            </a:r>
            <a:endParaRPr sz="31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▪"/>
            </a:pPr>
            <a:r>
              <a:rPr lang="en-GB" sz="2700"/>
              <a:t>Light coloured shirt </a:t>
            </a:r>
            <a:r>
              <a:rPr lang="en-GB" sz="2700"/>
              <a:t>*</a:t>
            </a:r>
            <a:r>
              <a:rPr lang="en-GB" sz="2700"/>
              <a:t>optional</a:t>
            </a:r>
            <a:r>
              <a:rPr lang="en-GB" sz="2700"/>
              <a:t>*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GB" sz="2700"/>
              <a:t>Preferably no shorts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425450" lvl="0" marL="457200" rtl="0" algn="l">
              <a:spcBef>
                <a:spcPts val="1000"/>
              </a:spcBef>
              <a:spcAft>
                <a:spcPts val="0"/>
              </a:spcAft>
              <a:buSzPts val="3100"/>
              <a:buChar char="❖"/>
            </a:pPr>
            <a:r>
              <a:rPr lang="en-GB" sz="3100"/>
              <a:t>Time:</a:t>
            </a:r>
            <a:endParaRPr sz="31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GB" sz="2700"/>
              <a:t>Shuttle bus at </a:t>
            </a:r>
            <a:r>
              <a:rPr b="1" lang="en-GB" sz="2700"/>
              <a:t>4:00</a:t>
            </a:r>
            <a:r>
              <a:rPr lang="en-GB" sz="2700"/>
              <a:t> from lobby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GB" sz="2700"/>
              <a:t>For CEOS SEC - bus will depart at </a:t>
            </a:r>
            <a:r>
              <a:rPr b="1" lang="en-GB" sz="2700"/>
              <a:t>4:15</a:t>
            </a:r>
            <a:endParaRPr b="1" sz="2700"/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Dinner Reception 16 Nov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475" y="1574875"/>
            <a:ext cx="5864175" cy="37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>
            <a:off x="8412425" y="2613625"/>
            <a:ext cx="2600700" cy="23568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Bus leaves at</a:t>
            </a:r>
            <a:r>
              <a:rPr b="1" lang="en-GB"/>
              <a:t> 8am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Will come back to city at about </a:t>
            </a:r>
            <a:r>
              <a:rPr b="1" lang="en-GB"/>
              <a:t>4pm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Back at hotel by about </a:t>
            </a:r>
            <a:r>
              <a:rPr b="1" lang="en-GB"/>
              <a:t>6pm</a:t>
            </a:r>
            <a:endParaRPr b="1"/>
          </a:p>
        </p:txBody>
      </p:sp>
      <p:sp>
        <p:nvSpPr>
          <p:cNvPr id="75" name="Google Shape;75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17 Nov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