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Montserrat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dcd6ce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27dcd6ce22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56895e41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456895e41c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e3ee2700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7e3ee27001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56895e41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456895e41c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e3ee2700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7e3ee27001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jpg"/><Relationship Id="rId4" Type="http://schemas.openxmlformats.org/officeDocument/2006/relationships/image" Target="../media/image1.jp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15-16 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GHG Mission Portal</a:t>
            </a:r>
            <a:endParaRPr sz="7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200">
                <a:solidFill>
                  <a:schemeClr val="accent2"/>
                </a:solidFill>
              </a:rPr>
              <a:t>Powered by the CEOS MIM Database</a:t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200">
                <a:solidFill>
                  <a:schemeClr val="accent2"/>
                </a:solidFill>
              </a:rPr>
              <a:t>ceos.org/ghg</a:t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685225" y="34640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 Ward (ESA MIM Team)</a:t>
            </a:r>
            <a:br>
              <a:rPr lang="en-GB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4.4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 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15th - 16th November 2023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Chiang Rai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0" y="1290950"/>
            <a:ext cx="11631900" cy="4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 for greater awareness of current and planned missions to ensure continuity and coordination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 Roadmap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Task Team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 MIM Team cooperation with incoming SIT Chair team (JAXA) to develop a portal that summarises all known CO2 and CH4 observing missions - public, private and NGO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Builds on the IMEO and JPL spreadsheets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Technical support from GHG TT - thanks! (Dave, Mark, John, Yasjka…)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425" y="1657725"/>
            <a:ext cx="1822651" cy="11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8073" y="1874975"/>
            <a:ext cx="1142298" cy="7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01" y="1209200"/>
            <a:ext cx="4936000" cy="49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0977" y="927175"/>
            <a:ext cx="4698694" cy="26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475" y="3454886"/>
            <a:ext cx="4698700" cy="242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8150"/>
            <a:ext cx="5644375" cy="499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325" y="1088150"/>
            <a:ext cx="5809306" cy="542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/>
        </p:nvSpPr>
        <p:spPr>
          <a:xfrm>
            <a:off x="357100" y="1290950"/>
            <a:ext cx="109221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Global GHG Mappers (usually public)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Facility Scale Plume Monitors (mixed)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Operational Sounders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through to MIM profile for each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900" y="1376275"/>
            <a:ext cx="6350526" cy="41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/>
          <p:nvPr/>
        </p:nvSpPr>
        <p:spPr>
          <a:xfrm>
            <a:off x="357100" y="1290950"/>
            <a:ext cx="6035700" cy="4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Being deployed in the IMEO Roadmap document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 feedback from GHG TT - already reflected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Further comments and updates welcome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Ready to demo at COP-28 and beyond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Seeks to help explain the role of different mission types and the CEOS missions in particular in context of public/NGO missions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Already in use!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025" y="1497200"/>
            <a:ext cx="5494401" cy="41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/>
        </p:nvSpPr>
        <p:spPr>
          <a:xfrm>
            <a:off x="4827150" y="1057075"/>
            <a:ext cx="253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760" y="1734007"/>
            <a:ext cx="5663092" cy="424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50" y="1734000"/>
            <a:ext cx="5663093" cy="424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