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3e76ef0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g293e76ef0e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e749e86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5e749e86b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3ef04213a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93ef04213a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CEOS-UNFCCC Interface</a:t>
            </a:r>
            <a:endParaRPr sz="7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solidFill>
                  <a:schemeClr val="accent2"/>
                </a:solidFill>
              </a:rPr>
              <a:t>And possible new approaches</a:t>
            </a:r>
            <a:endParaRPr i="1" sz="4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39212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WGClimate</a:t>
            </a:r>
            <a:b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&amp; SIT Vice-Chair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4.3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Plenary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15-16 November 2023, Chiang Rai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367150"/>
            <a:ext cx="116319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Climate/UNFCCC/GST issues are a significant part of the CEOS coordination agenda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past year has highlighted the insecure nature of the observation community relationship with the UNFCCC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UNFCCC SEC staff changes </a:t>
            </a:r>
            <a:endParaRPr b="1" sz="1700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exclusive to CEOS. UN agencies like WMO impacted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COP-28 preparations have been particularly problematic and EID not optimal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JAXA has climate policy impact for our data as a priority for SIT 2024-25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199850" y="1163650"/>
            <a:ext cx="11631900" cy="50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UNFCCC Research and Systematic Observation (RSO) interface and its evolution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Observations community recognises a need for a refresh/upgrade of its interactions and objectives with UNFCCC policy processes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is scope for tighter collaboration and consistent messaging among key obs bodies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CEOS, WMO, GEO, GCOS, IOC/GOOS…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794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scope for more systematic/regular engagement 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coordination group with core obs bodies to have regular meetings with the UNFCCC Sec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 least…once a year touch-base of CEOS Chair/SIT Chair and UNFCCC Sec senior management and/or SBSTA Chair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 seeds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245975" y="1447050"/>
            <a:ext cx="11631900" cy="4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796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 new ideas and paradigms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Pursue concepts for more coordinated observations - to deliver operational services 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IPCC TFI GPG Update - a 5 year EO optimisation campaign, starting now (JAXA SIT output)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groupings - Covenant of City Mayors (reporting, data needs - direct relationship?)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Cross-convention discussions (CBD, UNFCCC..) with GEO, IOC/GOOS..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Earth Observation Pavilion? (instead of all our individual ones.. again more coordinated)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will need a review of COP-28 and GST1 outcomes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Including making best use of EID as a mandated event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main messages we want to get across to the negotiators with a multi-year plan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❖"/>
            </a:pPr>
            <a:r>
              <a:rPr b="1" lang="en-GB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Starting at COP-29 (Eastern Europe?)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Discussion seeds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/>
        </p:nvSpPr>
        <p:spPr>
          <a:xfrm>
            <a:off x="357100" y="1367150"/>
            <a:ext cx="11631900" cy="23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 on SIT Chair to confer with WGClimate and other CEOS stakeholders (GHG, AFOLU, GST strategy actionees…) to reflect on the outcomes of COP-28, EID, and GST-1 and to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propose a way forward for CEOS to consult with our major observation partners (CGMS, WMO, GEO, GCOS, IOC/GOOS) on some of the ideas and concepts raised at Plenary to improve the standing of our community with UNFCCC and our impact on related policy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