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5.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firstSlideNum="0" strictFirstAndLastChars="0" saveSubsetFonts="1" showSpecialPlsOnTitleSld="0">
  <p:sldMasterIdLst>
    <p:sldMasterId id="2147483648" r:id="rId4"/>
  </p:sldMasterIdLst>
  <p:notesMasterIdLst>
    <p:notesMasterId r:id="rId5"/>
  </p:notesMasterIdLst>
  <p:sldIdLst>
    <p:sldId id="256" r:id="rId6"/>
    <p:sldId id="257" r:id="rId7"/>
    <p:sldId id="258" r:id="rId8"/>
    <p:sldId id="259" r:id="rId9"/>
    <p:sldId id="260" r:id="rId10"/>
    <p:sldId id="261" r:id="rId11"/>
  </p:sldIdLst>
  <p:sldSz cy="6858000" cx="12192000"/>
  <p:notesSz cx="6858000" cy="9144000"/>
  <p:embeddedFontLst>
    <p:embeddedFont>
      <p:font typeface="Roboto Light"/>
      <p:regular r:id="rId12"/>
      <p:bold r:id="rId13"/>
      <p:italic r:id="rId14"/>
      <p:boldItalic r:id="rId1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16" roundtripDataSignature="AMtx7mjQ2zBTSzTDPNylIYFn8Aheu+G+5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F0BF9A24-DF72-4A1C-B108-0B8FB856D0E5}">
  <a:tblStyle styleId="{F0BF9A24-DF72-4A1C-B108-0B8FB856D0E5}"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font" Target="fonts/RobotoLight-bold.fntdata"/><Relationship Id="rId12" Type="http://schemas.openxmlformats.org/officeDocument/2006/relationships/font" Target="fonts/RobotoLight-regular.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font" Target="fonts/RobotoLight-boldItalic.fntdata"/><Relationship Id="rId14" Type="http://schemas.openxmlformats.org/officeDocument/2006/relationships/font" Target="fonts/RobotoLight-italic.fntdata"/><Relationship Id="rId16" Type="http://customschemas.google.com/relationships/presentationmetadata" Target="meta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indent="-228600" lvl="1" marL="914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2pPr>
            <a:lvl3pPr indent="-228600" lvl="2" marL="1371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3pPr>
            <a:lvl4pPr indent="-228600" lvl="3" marL="1828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4pPr>
            <a:lvl5pPr indent="-228600" lvl="4" marL="22860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5pPr>
            <a:lvl6pPr indent="-228600" lvl="5" marL="2743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6pPr>
            <a:lvl7pPr indent="-228600" lvl="6" marL="3200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7pPr>
            <a:lvl8pPr indent="-228600" lvl="7" marL="3657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8pPr>
            <a:lvl9pPr indent="-228600" lvl="8" marL="4114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 name="Google Shape;81;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2" name="Google Shape;82;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 name="Google Shape;88;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Arial"/>
              <a:buNone/>
            </a:pPr>
            <a:r>
              <a:t/>
            </a:r>
            <a:endParaRPr/>
          </a:p>
        </p:txBody>
      </p:sp>
      <p:sp>
        <p:nvSpPr>
          <p:cNvPr id="89" name="Google Shape;89;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4" name="Google Shape;154;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5" name="Google Shape;155;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6" name="Google Shape;216;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dk1"/>
              </a:buClr>
              <a:buSzPts val="1200"/>
              <a:buFont typeface="Arial"/>
              <a:buNone/>
            </a:pPr>
            <a:r>
              <a:t/>
            </a:r>
            <a:endParaRPr/>
          </a:p>
        </p:txBody>
      </p:sp>
      <p:sp>
        <p:nvSpPr>
          <p:cNvPr id="217" name="Google Shape;217;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3" name="Google Shape;243;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4" name="Google Shape;244;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8" name="Shape 698"/>
        <p:cNvGrpSpPr/>
        <p:nvPr/>
      </p:nvGrpSpPr>
      <p:grpSpPr>
        <a:xfrm>
          <a:off x="0" y="0"/>
          <a:ext cx="0" cy="0"/>
          <a:chOff x="0" y="0"/>
          <a:chExt cx="0" cy="0"/>
        </a:xfrm>
      </p:grpSpPr>
      <p:sp>
        <p:nvSpPr>
          <p:cNvPr id="699" name="Google Shape;699;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0" name="Google Shape;700;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0.png"/><Relationship Id="rId3"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 Id="rId3"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png"/><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 showMasterSp="0">
  <p:cSld name="タイトル">
    <p:spTree>
      <p:nvGrpSpPr>
        <p:cNvPr id="17" name="Shape 17"/>
        <p:cNvGrpSpPr/>
        <p:nvPr/>
      </p:nvGrpSpPr>
      <p:grpSpPr>
        <a:xfrm>
          <a:off x="0" y="0"/>
          <a:ext cx="0" cy="0"/>
          <a:chOff x="0" y="0"/>
          <a:chExt cx="0" cy="0"/>
        </a:xfrm>
      </p:grpSpPr>
      <p:pic>
        <p:nvPicPr>
          <p:cNvPr descr="屋内, 座る, 部屋, 持つ が含まれている画像&#10;&#10;自動的に生成された説明" id="18" name="Google Shape;18;p8"/>
          <p:cNvPicPr preferRelativeResize="0"/>
          <p:nvPr/>
        </p:nvPicPr>
        <p:blipFill rotWithShape="1">
          <a:blip r:embed="rId2">
            <a:alphaModFix/>
          </a:blip>
          <a:srcRect b="-1" l="0" r="1407" t="0"/>
          <a:stretch/>
        </p:blipFill>
        <p:spPr>
          <a:xfrm>
            <a:off x="1" y="530"/>
            <a:ext cx="12192000" cy="6898484"/>
          </a:xfrm>
          <a:prstGeom prst="rect">
            <a:avLst/>
          </a:prstGeom>
          <a:noFill/>
          <a:ln>
            <a:noFill/>
          </a:ln>
        </p:spPr>
      </p:pic>
      <p:pic>
        <p:nvPicPr>
          <p:cNvPr id="19" name="Google Shape;19;p8"/>
          <p:cNvPicPr preferRelativeResize="0"/>
          <p:nvPr/>
        </p:nvPicPr>
        <p:blipFill rotWithShape="1">
          <a:blip r:embed="rId3">
            <a:alphaModFix/>
          </a:blip>
          <a:srcRect b="0" l="0" r="0" t="0"/>
          <a:stretch/>
        </p:blipFill>
        <p:spPr>
          <a:xfrm>
            <a:off x="10351965" y="163876"/>
            <a:ext cx="1646905" cy="968769"/>
          </a:xfrm>
          <a:prstGeom prst="rect">
            <a:avLst/>
          </a:prstGeom>
          <a:noFill/>
          <a:ln>
            <a:noFill/>
          </a:ln>
        </p:spPr>
      </p:pic>
      <p:sp>
        <p:nvSpPr>
          <p:cNvPr id="20" name="Google Shape;20;p8"/>
          <p:cNvSpPr txBox="1"/>
          <p:nvPr>
            <p:ph idx="1" type="body"/>
          </p:nvPr>
        </p:nvSpPr>
        <p:spPr>
          <a:xfrm>
            <a:off x="7269404" y="1295991"/>
            <a:ext cx="4455750" cy="1238865"/>
          </a:xfrm>
          <a:prstGeom prst="rect">
            <a:avLst/>
          </a:prstGeom>
          <a:noFill/>
          <a:ln>
            <a:noFill/>
          </a:ln>
          <a:effectLst>
            <a:outerShdw blurRad="393700" sx="102000" rotWithShape="0" algn="ctr" sy="102000">
              <a:schemeClr val="lt1">
                <a:alpha val="46666"/>
              </a:schemeClr>
            </a:outerShdw>
          </a:effectLst>
        </p:spPr>
        <p:txBody>
          <a:bodyPr anchorCtr="0" anchor="t" bIns="43375" lIns="86750" spcFirstLastPara="1" rIns="86750" wrap="square" tIns="43375">
            <a:noAutofit/>
          </a:bodyPr>
          <a:lstStyle>
            <a:lvl1pPr indent="-228600" lvl="0" marL="457200" algn="ctr">
              <a:spcBef>
                <a:spcPts val="720"/>
              </a:spcBef>
              <a:spcAft>
                <a:spcPts val="0"/>
              </a:spcAft>
              <a:buClr>
                <a:schemeClr val="lt1"/>
              </a:buClr>
              <a:buSzPts val="3600"/>
              <a:buFont typeface="Arial"/>
              <a:buNone/>
              <a:defRPr b="1" sz="3600">
                <a:solidFill>
                  <a:schemeClr val="lt1"/>
                </a:solidFill>
              </a:defRPr>
            </a:lvl1pPr>
            <a:lvl2pPr indent="-342900" lvl="1" marL="914400" algn="l">
              <a:spcBef>
                <a:spcPts val="360"/>
              </a:spcBef>
              <a:spcAft>
                <a:spcPts val="0"/>
              </a:spcAft>
              <a:buClr>
                <a:srgbClr val="212121"/>
              </a:buClr>
              <a:buSzPts val="1800"/>
              <a:buChar char="–"/>
              <a:defRPr/>
            </a:lvl2pPr>
            <a:lvl3pPr indent="-342900" lvl="2" marL="1371600" algn="l">
              <a:spcBef>
                <a:spcPts val="360"/>
              </a:spcBef>
              <a:spcAft>
                <a:spcPts val="0"/>
              </a:spcAft>
              <a:buClr>
                <a:srgbClr val="212121"/>
              </a:buClr>
              <a:buSzPts val="1800"/>
              <a:buChar char="•"/>
              <a:defRPr/>
            </a:lvl3pPr>
            <a:lvl4pPr indent="-342900" lvl="3" marL="1828800" algn="l">
              <a:spcBef>
                <a:spcPts val="360"/>
              </a:spcBef>
              <a:spcAft>
                <a:spcPts val="0"/>
              </a:spcAft>
              <a:buClr>
                <a:srgbClr val="212121"/>
              </a:buClr>
              <a:buSzPts val="1800"/>
              <a:buChar char="–"/>
              <a:defRPr/>
            </a:lvl4pPr>
            <a:lvl5pPr indent="-342900" lvl="4" marL="2286000" algn="l">
              <a:spcBef>
                <a:spcPts val="360"/>
              </a:spcBef>
              <a:spcAft>
                <a:spcPts val="0"/>
              </a:spcAft>
              <a:buClr>
                <a:srgbClr val="212121"/>
              </a:buClr>
              <a:buSzPts val="1800"/>
              <a:buChar char="»"/>
              <a:defRPr/>
            </a:lvl5pPr>
            <a:lvl6pPr indent="-342900" lvl="5" marL="2743200" algn="l">
              <a:spcBef>
                <a:spcPts val="360"/>
              </a:spcBef>
              <a:spcAft>
                <a:spcPts val="0"/>
              </a:spcAft>
              <a:buClr>
                <a:srgbClr val="000066"/>
              </a:buClr>
              <a:buSzPts val="1800"/>
              <a:buChar char="»"/>
              <a:defRPr/>
            </a:lvl6pPr>
            <a:lvl7pPr indent="-342900" lvl="6" marL="3200400" algn="l">
              <a:spcBef>
                <a:spcPts val="360"/>
              </a:spcBef>
              <a:spcAft>
                <a:spcPts val="0"/>
              </a:spcAft>
              <a:buClr>
                <a:srgbClr val="000066"/>
              </a:buClr>
              <a:buSzPts val="1800"/>
              <a:buChar char="»"/>
              <a:defRPr/>
            </a:lvl7pPr>
            <a:lvl8pPr indent="-342900" lvl="7" marL="3657600" algn="l">
              <a:spcBef>
                <a:spcPts val="360"/>
              </a:spcBef>
              <a:spcAft>
                <a:spcPts val="0"/>
              </a:spcAft>
              <a:buClr>
                <a:srgbClr val="000066"/>
              </a:buClr>
              <a:buSzPts val="1800"/>
              <a:buChar char="»"/>
              <a:defRPr/>
            </a:lvl8pPr>
            <a:lvl9pPr indent="-342900" lvl="8" marL="4114800" algn="l">
              <a:spcBef>
                <a:spcPts val="360"/>
              </a:spcBef>
              <a:spcAft>
                <a:spcPts val="0"/>
              </a:spcAft>
              <a:buClr>
                <a:srgbClr val="000066"/>
              </a:buClr>
              <a:buSzPts val="1800"/>
              <a:buChar char="»"/>
              <a:defRPr/>
            </a:lvl9pPr>
          </a:lstStyle>
          <a:p/>
        </p:txBody>
      </p:sp>
      <p:sp>
        <p:nvSpPr>
          <p:cNvPr id="21" name="Google Shape;21;p8"/>
          <p:cNvSpPr txBox="1"/>
          <p:nvPr>
            <p:ph idx="2" type="body"/>
          </p:nvPr>
        </p:nvSpPr>
        <p:spPr>
          <a:xfrm>
            <a:off x="7269404" y="3695270"/>
            <a:ext cx="4455750" cy="1953176"/>
          </a:xfrm>
          <a:prstGeom prst="rect">
            <a:avLst/>
          </a:prstGeom>
          <a:noFill/>
          <a:ln>
            <a:noFill/>
          </a:ln>
          <a:effectLst>
            <a:outerShdw blurRad="393700" sx="102000" rotWithShape="0" algn="ctr" sy="102000">
              <a:schemeClr val="lt1">
                <a:alpha val="46666"/>
              </a:schemeClr>
            </a:outerShdw>
          </a:effectLst>
        </p:spPr>
        <p:txBody>
          <a:bodyPr anchorCtr="0" anchor="t" bIns="43375" lIns="86750" spcFirstLastPara="1" rIns="86750" wrap="square" tIns="43375">
            <a:noAutofit/>
          </a:bodyPr>
          <a:lstStyle>
            <a:lvl1pPr indent="-228600" lvl="0" marL="457200" algn="l">
              <a:spcBef>
                <a:spcPts val="480"/>
              </a:spcBef>
              <a:spcAft>
                <a:spcPts val="0"/>
              </a:spcAft>
              <a:buClr>
                <a:schemeClr val="lt1"/>
              </a:buClr>
              <a:buSzPts val="2400"/>
              <a:buFont typeface="Arial"/>
              <a:buNone/>
              <a:defRPr b="1" sz="2400">
                <a:solidFill>
                  <a:schemeClr val="lt1"/>
                </a:solidFill>
              </a:defRPr>
            </a:lvl1pPr>
            <a:lvl2pPr indent="-342900" lvl="1" marL="914400" algn="l">
              <a:spcBef>
                <a:spcPts val="360"/>
              </a:spcBef>
              <a:spcAft>
                <a:spcPts val="0"/>
              </a:spcAft>
              <a:buClr>
                <a:srgbClr val="212121"/>
              </a:buClr>
              <a:buSzPts val="1800"/>
              <a:buChar char="–"/>
              <a:defRPr/>
            </a:lvl2pPr>
            <a:lvl3pPr indent="-342900" lvl="2" marL="1371600" algn="l">
              <a:spcBef>
                <a:spcPts val="360"/>
              </a:spcBef>
              <a:spcAft>
                <a:spcPts val="0"/>
              </a:spcAft>
              <a:buClr>
                <a:srgbClr val="212121"/>
              </a:buClr>
              <a:buSzPts val="1800"/>
              <a:buChar char="•"/>
              <a:defRPr/>
            </a:lvl3pPr>
            <a:lvl4pPr indent="-342900" lvl="3" marL="1828800" algn="l">
              <a:spcBef>
                <a:spcPts val="360"/>
              </a:spcBef>
              <a:spcAft>
                <a:spcPts val="0"/>
              </a:spcAft>
              <a:buClr>
                <a:srgbClr val="212121"/>
              </a:buClr>
              <a:buSzPts val="1800"/>
              <a:buChar char="–"/>
              <a:defRPr/>
            </a:lvl4pPr>
            <a:lvl5pPr indent="-342900" lvl="4" marL="2286000" algn="l">
              <a:spcBef>
                <a:spcPts val="360"/>
              </a:spcBef>
              <a:spcAft>
                <a:spcPts val="0"/>
              </a:spcAft>
              <a:buClr>
                <a:srgbClr val="212121"/>
              </a:buClr>
              <a:buSzPts val="1800"/>
              <a:buChar char="»"/>
              <a:defRPr/>
            </a:lvl5pPr>
            <a:lvl6pPr indent="-342900" lvl="5" marL="2743200" algn="l">
              <a:spcBef>
                <a:spcPts val="360"/>
              </a:spcBef>
              <a:spcAft>
                <a:spcPts val="0"/>
              </a:spcAft>
              <a:buClr>
                <a:srgbClr val="000066"/>
              </a:buClr>
              <a:buSzPts val="1800"/>
              <a:buChar char="»"/>
              <a:defRPr/>
            </a:lvl6pPr>
            <a:lvl7pPr indent="-342900" lvl="6" marL="3200400" algn="l">
              <a:spcBef>
                <a:spcPts val="360"/>
              </a:spcBef>
              <a:spcAft>
                <a:spcPts val="0"/>
              </a:spcAft>
              <a:buClr>
                <a:srgbClr val="000066"/>
              </a:buClr>
              <a:buSzPts val="1800"/>
              <a:buChar char="»"/>
              <a:defRPr/>
            </a:lvl7pPr>
            <a:lvl8pPr indent="-342900" lvl="7" marL="3657600" algn="l">
              <a:spcBef>
                <a:spcPts val="360"/>
              </a:spcBef>
              <a:spcAft>
                <a:spcPts val="0"/>
              </a:spcAft>
              <a:buClr>
                <a:srgbClr val="000066"/>
              </a:buClr>
              <a:buSzPts val="1800"/>
              <a:buChar char="»"/>
              <a:defRPr/>
            </a:lvl8pPr>
            <a:lvl9pPr indent="-342900" lvl="8" marL="4114800" algn="l">
              <a:spcBef>
                <a:spcPts val="360"/>
              </a:spcBef>
              <a:spcAft>
                <a:spcPts val="0"/>
              </a:spcAft>
              <a:buClr>
                <a:srgbClr val="000066"/>
              </a:buClr>
              <a:buSzPts val="1800"/>
              <a:buChar char="»"/>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とコンテンツ（地球背景）" showMasterSp="0">
  <p:cSld name="タイトルとコンテンツ（地球背景）">
    <p:spTree>
      <p:nvGrpSpPr>
        <p:cNvPr id="52" name="Shape 52"/>
        <p:cNvGrpSpPr/>
        <p:nvPr/>
      </p:nvGrpSpPr>
      <p:grpSpPr>
        <a:xfrm>
          <a:off x="0" y="0"/>
          <a:ext cx="0" cy="0"/>
          <a:chOff x="0" y="0"/>
          <a:chExt cx="0" cy="0"/>
        </a:xfrm>
      </p:grpSpPr>
      <p:pic>
        <p:nvPicPr>
          <p:cNvPr id="53" name="Google Shape;53;p17"/>
          <p:cNvPicPr preferRelativeResize="0"/>
          <p:nvPr/>
        </p:nvPicPr>
        <p:blipFill rotWithShape="1">
          <a:blip r:embed="rId2">
            <a:alphaModFix/>
          </a:blip>
          <a:srcRect b="0" l="0" r="0" t="0"/>
          <a:stretch/>
        </p:blipFill>
        <p:spPr>
          <a:xfrm>
            <a:off x="0" y="-44547"/>
            <a:ext cx="12192000" cy="6902547"/>
          </a:xfrm>
          <a:prstGeom prst="rect">
            <a:avLst/>
          </a:prstGeom>
          <a:noFill/>
          <a:ln>
            <a:noFill/>
          </a:ln>
        </p:spPr>
      </p:pic>
      <p:sp>
        <p:nvSpPr>
          <p:cNvPr id="54" name="Google Shape;54;p17"/>
          <p:cNvSpPr txBox="1"/>
          <p:nvPr>
            <p:ph type="title"/>
          </p:nvPr>
        </p:nvSpPr>
        <p:spPr>
          <a:xfrm>
            <a:off x="1358902" y="178420"/>
            <a:ext cx="9639300" cy="667541"/>
          </a:xfrm>
          <a:prstGeom prst="rect">
            <a:avLst/>
          </a:prstGeom>
          <a:noFill/>
          <a:ln>
            <a:noFill/>
          </a:ln>
        </p:spPr>
        <p:txBody>
          <a:bodyPr anchorCtr="0" anchor="ctr" bIns="43375" lIns="86750" spcFirstLastPara="1" rIns="86750" wrap="square" tIns="43375">
            <a:noAutofit/>
          </a:bodyPr>
          <a:lstStyle>
            <a:lvl1pPr lvl="0" algn="ctr">
              <a:lnSpc>
                <a:spcPct val="8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 name="Google Shape;55;p17"/>
          <p:cNvSpPr txBox="1"/>
          <p:nvPr>
            <p:ph idx="1" type="body"/>
          </p:nvPr>
        </p:nvSpPr>
        <p:spPr>
          <a:xfrm>
            <a:off x="609600" y="1081667"/>
            <a:ext cx="10972800" cy="5597913"/>
          </a:xfrm>
          <a:prstGeom prst="rect">
            <a:avLst/>
          </a:prstGeom>
          <a:noFill/>
          <a:ln>
            <a:noFill/>
          </a:ln>
        </p:spPr>
        <p:txBody>
          <a:bodyPr anchorCtr="0" anchor="t" bIns="43375" lIns="86750" spcFirstLastPara="1" rIns="86750" wrap="square" tIns="43375">
            <a:noAutofit/>
          </a:bodyPr>
          <a:lstStyle>
            <a:lvl1pPr indent="-406400" lvl="0" marL="457200" algn="l">
              <a:spcBef>
                <a:spcPts val="560"/>
              </a:spcBef>
              <a:spcAft>
                <a:spcPts val="0"/>
              </a:spcAft>
              <a:buClr>
                <a:schemeClr val="lt1"/>
              </a:buClr>
              <a:buSzPts val="2800"/>
              <a:buFont typeface="Arial"/>
              <a:buChar char="•"/>
              <a:defRPr>
                <a:solidFill>
                  <a:schemeClr val="lt1"/>
                </a:solidFill>
              </a:defRPr>
            </a:lvl1pPr>
            <a:lvl2pPr indent="-381000" lvl="1" marL="914400" algn="l">
              <a:spcBef>
                <a:spcPts val="480"/>
              </a:spcBef>
              <a:spcAft>
                <a:spcPts val="0"/>
              </a:spcAft>
              <a:buClr>
                <a:schemeClr val="lt1"/>
              </a:buClr>
              <a:buSzPts val="2400"/>
              <a:buFont typeface="Arial"/>
              <a:buChar char="–"/>
              <a:defRPr>
                <a:solidFill>
                  <a:schemeClr val="lt1"/>
                </a:solidFill>
              </a:defRPr>
            </a:lvl2pPr>
            <a:lvl3pPr indent="-355600" lvl="2" marL="1371600" algn="l">
              <a:spcBef>
                <a:spcPts val="400"/>
              </a:spcBef>
              <a:spcAft>
                <a:spcPts val="0"/>
              </a:spcAft>
              <a:buClr>
                <a:schemeClr val="lt1"/>
              </a:buClr>
              <a:buSzPts val="2000"/>
              <a:buFont typeface="Arial"/>
              <a:buChar char="•"/>
              <a:defRPr>
                <a:solidFill>
                  <a:schemeClr val="lt1"/>
                </a:solidFill>
              </a:defRPr>
            </a:lvl3pPr>
            <a:lvl4pPr indent="-342900" lvl="3" marL="1828800" algn="l">
              <a:spcBef>
                <a:spcPts val="360"/>
              </a:spcBef>
              <a:spcAft>
                <a:spcPts val="0"/>
              </a:spcAft>
              <a:buClr>
                <a:schemeClr val="lt1"/>
              </a:buClr>
              <a:buSzPts val="1800"/>
              <a:buFont typeface="Arial"/>
              <a:buChar char="–"/>
              <a:defRPr>
                <a:solidFill>
                  <a:schemeClr val="lt1"/>
                </a:solidFill>
              </a:defRPr>
            </a:lvl4pPr>
            <a:lvl5pPr indent="-330200" lvl="4" marL="2286000" algn="l">
              <a:spcBef>
                <a:spcPts val="320"/>
              </a:spcBef>
              <a:spcAft>
                <a:spcPts val="0"/>
              </a:spcAft>
              <a:buClr>
                <a:schemeClr val="lt1"/>
              </a:buClr>
              <a:buSzPts val="1600"/>
              <a:buFont typeface="Arial"/>
              <a:buChar char="»"/>
              <a:defRPr>
                <a:solidFill>
                  <a:schemeClr val="lt1"/>
                </a:solidFill>
              </a:defRPr>
            </a:lvl5pPr>
            <a:lvl6pPr indent="-342900" lvl="5" marL="2743200" algn="l">
              <a:spcBef>
                <a:spcPts val="360"/>
              </a:spcBef>
              <a:spcAft>
                <a:spcPts val="0"/>
              </a:spcAft>
              <a:buClr>
                <a:srgbClr val="000066"/>
              </a:buClr>
              <a:buSzPts val="1800"/>
              <a:buChar char="»"/>
              <a:defRPr/>
            </a:lvl6pPr>
            <a:lvl7pPr indent="-342900" lvl="6" marL="3200400" algn="l">
              <a:spcBef>
                <a:spcPts val="360"/>
              </a:spcBef>
              <a:spcAft>
                <a:spcPts val="0"/>
              </a:spcAft>
              <a:buClr>
                <a:srgbClr val="000066"/>
              </a:buClr>
              <a:buSzPts val="1800"/>
              <a:buChar char="»"/>
              <a:defRPr/>
            </a:lvl7pPr>
            <a:lvl8pPr indent="-342900" lvl="7" marL="3657600" algn="l">
              <a:spcBef>
                <a:spcPts val="360"/>
              </a:spcBef>
              <a:spcAft>
                <a:spcPts val="0"/>
              </a:spcAft>
              <a:buClr>
                <a:srgbClr val="000066"/>
              </a:buClr>
              <a:buSzPts val="1800"/>
              <a:buChar char="»"/>
              <a:defRPr/>
            </a:lvl8pPr>
            <a:lvl9pPr indent="-342900" lvl="8" marL="4114800" algn="l">
              <a:spcBef>
                <a:spcPts val="360"/>
              </a:spcBef>
              <a:spcAft>
                <a:spcPts val="0"/>
              </a:spcAft>
              <a:buClr>
                <a:srgbClr val="000066"/>
              </a:buClr>
              <a:buSzPts val="1800"/>
              <a:buChar char="»"/>
              <a:defRPr/>
            </a:lvl9pPr>
          </a:lstStyle>
          <a:p/>
        </p:txBody>
      </p:sp>
      <p:pic>
        <p:nvPicPr>
          <p:cNvPr id="56" name="Google Shape;56;p17"/>
          <p:cNvPicPr preferRelativeResize="0"/>
          <p:nvPr/>
        </p:nvPicPr>
        <p:blipFill rotWithShape="1">
          <a:blip r:embed="rId3">
            <a:alphaModFix/>
          </a:blip>
          <a:srcRect b="0" l="0" r="0" t="0"/>
          <a:stretch/>
        </p:blipFill>
        <p:spPr>
          <a:xfrm>
            <a:off x="10883979" y="75955"/>
            <a:ext cx="1265832" cy="744607"/>
          </a:xfrm>
          <a:prstGeom prst="rect">
            <a:avLst/>
          </a:prstGeom>
          <a:noFill/>
          <a:ln>
            <a:noFill/>
          </a:ln>
        </p:spPr>
      </p:pic>
      <p:sp>
        <p:nvSpPr>
          <p:cNvPr id="57" name="Google Shape;57;p17"/>
          <p:cNvSpPr txBox="1"/>
          <p:nvPr>
            <p:ph idx="12" type="sldNum"/>
          </p:nvPr>
        </p:nvSpPr>
        <p:spPr>
          <a:xfrm>
            <a:off x="11604979" y="6551780"/>
            <a:ext cx="612000" cy="2556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050">
                <a:solidFill>
                  <a:schemeClr val="lt1"/>
                </a:solidFill>
                <a:latin typeface="Arial"/>
                <a:ea typeface="Arial"/>
                <a:cs typeface="Arial"/>
                <a:sym typeface="Arial"/>
              </a:defRPr>
            </a:lvl1pPr>
            <a:lvl2pPr indent="0" lvl="1" marL="0" algn="r">
              <a:spcBef>
                <a:spcPts val="0"/>
              </a:spcBef>
              <a:buNone/>
              <a:defRPr sz="1050">
                <a:solidFill>
                  <a:schemeClr val="lt1"/>
                </a:solidFill>
                <a:latin typeface="Arial"/>
                <a:ea typeface="Arial"/>
                <a:cs typeface="Arial"/>
                <a:sym typeface="Arial"/>
              </a:defRPr>
            </a:lvl2pPr>
            <a:lvl3pPr indent="0" lvl="2" marL="0" algn="r">
              <a:spcBef>
                <a:spcPts val="0"/>
              </a:spcBef>
              <a:buNone/>
              <a:defRPr sz="1050">
                <a:solidFill>
                  <a:schemeClr val="lt1"/>
                </a:solidFill>
                <a:latin typeface="Arial"/>
                <a:ea typeface="Arial"/>
                <a:cs typeface="Arial"/>
                <a:sym typeface="Arial"/>
              </a:defRPr>
            </a:lvl3pPr>
            <a:lvl4pPr indent="0" lvl="3" marL="0" algn="r">
              <a:spcBef>
                <a:spcPts val="0"/>
              </a:spcBef>
              <a:buNone/>
              <a:defRPr sz="1050">
                <a:solidFill>
                  <a:schemeClr val="lt1"/>
                </a:solidFill>
                <a:latin typeface="Arial"/>
                <a:ea typeface="Arial"/>
                <a:cs typeface="Arial"/>
                <a:sym typeface="Arial"/>
              </a:defRPr>
            </a:lvl4pPr>
            <a:lvl5pPr indent="0" lvl="4" marL="0" algn="r">
              <a:spcBef>
                <a:spcPts val="0"/>
              </a:spcBef>
              <a:buNone/>
              <a:defRPr sz="1050">
                <a:solidFill>
                  <a:schemeClr val="lt1"/>
                </a:solidFill>
                <a:latin typeface="Arial"/>
                <a:ea typeface="Arial"/>
                <a:cs typeface="Arial"/>
                <a:sym typeface="Arial"/>
              </a:defRPr>
            </a:lvl5pPr>
            <a:lvl6pPr indent="0" lvl="5" marL="0" algn="r">
              <a:spcBef>
                <a:spcPts val="0"/>
              </a:spcBef>
              <a:buNone/>
              <a:defRPr sz="1050">
                <a:solidFill>
                  <a:schemeClr val="lt1"/>
                </a:solidFill>
                <a:latin typeface="Arial"/>
                <a:ea typeface="Arial"/>
                <a:cs typeface="Arial"/>
                <a:sym typeface="Arial"/>
              </a:defRPr>
            </a:lvl6pPr>
            <a:lvl7pPr indent="0" lvl="6" marL="0" algn="r">
              <a:spcBef>
                <a:spcPts val="0"/>
              </a:spcBef>
              <a:buNone/>
              <a:defRPr sz="1050">
                <a:solidFill>
                  <a:schemeClr val="lt1"/>
                </a:solidFill>
                <a:latin typeface="Arial"/>
                <a:ea typeface="Arial"/>
                <a:cs typeface="Arial"/>
                <a:sym typeface="Arial"/>
              </a:defRPr>
            </a:lvl7pPr>
            <a:lvl8pPr indent="0" lvl="7" marL="0" algn="r">
              <a:spcBef>
                <a:spcPts val="0"/>
              </a:spcBef>
              <a:buNone/>
              <a:defRPr sz="1050">
                <a:solidFill>
                  <a:schemeClr val="lt1"/>
                </a:solidFill>
                <a:latin typeface="Arial"/>
                <a:ea typeface="Arial"/>
                <a:cs typeface="Arial"/>
                <a:sym typeface="Arial"/>
              </a:defRPr>
            </a:lvl8pPr>
            <a:lvl9pPr indent="0" lvl="8" marL="0" algn="r">
              <a:spcBef>
                <a:spcPts val="0"/>
              </a:spcBef>
              <a:buNone/>
              <a:defRPr sz="105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グレー（90%黒）背景" showMasterSp="0">
  <p:cSld name="グレー（90%黒）背景">
    <p:bg>
      <p:bgPr>
        <a:solidFill>
          <a:srgbClr val="212121"/>
        </a:solidFill>
      </p:bgPr>
    </p:bg>
    <p:spTree>
      <p:nvGrpSpPr>
        <p:cNvPr id="58" name="Shape 58"/>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黒背景" showMasterSp="0">
  <p:cSld name="黒背景">
    <p:bg>
      <p:bgPr>
        <a:solidFill>
          <a:schemeClr val="dk1"/>
        </a:solidFill>
      </p:bgPr>
    </p:bg>
    <p:spTree>
      <p:nvGrpSpPr>
        <p:cNvPr id="59" name="Shape 59"/>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色彩設定">
  <p:cSld name="色彩設定">
    <p:spTree>
      <p:nvGrpSpPr>
        <p:cNvPr id="60" name="Shape 60"/>
        <p:cNvGrpSpPr/>
        <p:nvPr/>
      </p:nvGrpSpPr>
      <p:grpSpPr>
        <a:xfrm>
          <a:off x="0" y="0"/>
          <a:ext cx="0" cy="0"/>
          <a:chOff x="0" y="0"/>
          <a:chExt cx="0" cy="0"/>
        </a:xfrm>
      </p:grpSpPr>
      <p:sp>
        <p:nvSpPr>
          <p:cNvPr id="61" name="Google Shape;61;p20"/>
          <p:cNvSpPr txBox="1"/>
          <p:nvPr>
            <p:ph type="title"/>
          </p:nvPr>
        </p:nvSpPr>
        <p:spPr>
          <a:xfrm>
            <a:off x="1358902" y="143695"/>
            <a:ext cx="9639300" cy="667541"/>
          </a:xfrm>
          <a:prstGeom prst="rect">
            <a:avLst/>
          </a:prstGeom>
          <a:noFill/>
          <a:ln>
            <a:noFill/>
          </a:ln>
        </p:spPr>
        <p:txBody>
          <a:bodyPr anchorCtr="0" anchor="ctr" bIns="43375" lIns="86750" spcFirstLastPara="1" rIns="86750" wrap="square" tIns="43375">
            <a:noAutofit/>
          </a:bodyPr>
          <a:lstStyle>
            <a:lvl1pPr lvl="0" algn="ctr">
              <a:lnSpc>
                <a:spcPct val="8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 name="Google Shape;62;p20"/>
          <p:cNvSpPr/>
          <p:nvPr/>
        </p:nvSpPr>
        <p:spPr>
          <a:xfrm>
            <a:off x="2450343" y="2323823"/>
            <a:ext cx="1920000" cy="480000"/>
          </a:xfrm>
          <a:prstGeom prst="rect">
            <a:avLst/>
          </a:prstGeom>
          <a:solidFill>
            <a:srgbClr val="212121"/>
          </a:solidFill>
          <a:ln>
            <a:noFill/>
          </a:ln>
        </p:spPr>
        <p:txBody>
          <a:bodyPr anchorCtr="0" anchor="ctr" bIns="60950" lIns="0" spcFirstLastPara="1" rIns="121900" wrap="square" tIns="60950">
            <a:noAutofit/>
          </a:bodyPr>
          <a:lstStyle/>
          <a:p>
            <a:pPr indent="0" lvl="0" marL="563019" marR="0" rtl="0" algn="ctr">
              <a:lnSpc>
                <a:spcPct val="100000"/>
              </a:lnSpc>
              <a:spcBef>
                <a:spcPts val="0"/>
              </a:spcBef>
              <a:spcAft>
                <a:spcPts val="0"/>
              </a:spcAft>
              <a:buClr>
                <a:schemeClr val="dk1"/>
              </a:buClr>
              <a:buSzPts val="2267"/>
              <a:buFont typeface="MS PGothic"/>
              <a:buNone/>
            </a:pPr>
            <a:r>
              <a:t/>
            </a:r>
            <a:endParaRPr b="0" i="0" sz="2267" u="none" cap="none" strike="noStrike">
              <a:solidFill>
                <a:schemeClr val="dk1"/>
              </a:solidFill>
              <a:latin typeface="Arial"/>
              <a:ea typeface="Arial"/>
              <a:cs typeface="Arial"/>
              <a:sym typeface="Arial"/>
            </a:endParaRPr>
          </a:p>
        </p:txBody>
      </p:sp>
      <p:sp>
        <p:nvSpPr>
          <p:cNvPr id="63" name="Google Shape;63;p20"/>
          <p:cNvSpPr/>
          <p:nvPr/>
        </p:nvSpPr>
        <p:spPr>
          <a:xfrm>
            <a:off x="2450343" y="3179876"/>
            <a:ext cx="1920000" cy="480000"/>
          </a:xfrm>
          <a:prstGeom prst="rect">
            <a:avLst/>
          </a:prstGeom>
          <a:solidFill>
            <a:srgbClr val="0059A3"/>
          </a:solidFill>
          <a:ln>
            <a:noFill/>
          </a:ln>
        </p:spPr>
        <p:txBody>
          <a:bodyPr anchorCtr="0" anchor="ctr" bIns="60950" lIns="0" spcFirstLastPara="1" rIns="121900" wrap="square" tIns="60950">
            <a:noAutofit/>
          </a:bodyPr>
          <a:lstStyle/>
          <a:p>
            <a:pPr indent="0" lvl="0" marL="563019" marR="0" rtl="0" algn="ctr">
              <a:lnSpc>
                <a:spcPct val="100000"/>
              </a:lnSpc>
              <a:spcBef>
                <a:spcPts val="0"/>
              </a:spcBef>
              <a:spcAft>
                <a:spcPts val="0"/>
              </a:spcAft>
              <a:buClr>
                <a:schemeClr val="dk1"/>
              </a:buClr>
              <a:buSzPts val="2267"/>
              <a:buFont typeface="MS PGothic"/>
              <a:buNone/>
            </a:pPr>
            <a:r>
              <a:t/>
            </a:r>
            <a:endParaRPr b="0" i="0" sz="2267" u="none" cap="none" strike="noStrike">
              <a:solidFill>
                <a:schemeClr val="accent2"/>
              </a:solidFill>
              <a:latin typeface="Arial"/>
              <a:ea typeface="Arial"/>
              <a:cs typeface="Arial"/>
              <a:sym typeface="Arial"/>
            </a:endParaRPr>
          </a:p>
        </p:txBody>
      </p:sp>
      <p:sp>
        <p:nvSpPr>
          <p:cNvPr id="64" name="Google Shape;64;p20"/>
          <p:cNvSpPr txBox="1"/>
          <p:nvPr/>
        </p:nvSpPr>
        <p:spPr>
          <a:xfrm>
            <a:off x="5009555" y="2353541"/>
            <a:ext cx="732893" cy="420564"/>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lang="en-US" sz="2133">
                <a:solidFill>
                  <a:srgbClr val="212121"/>
                </a:solidFill>
                <a:latin typeface="MS PGothic"/>
                <a:ea typeface="MS PGothic"/>
                <a:cs typeface="MS PGothic"/>
                <a:sym typeface="MS PGothic"/>
              </a:rPr>
              <a:t>文字</a:t>
            </a:r>
            <a:endParaRPr/>
          </a:p>
        </p:txBody>
      </p:sp>
      <p:sp>
        <p:nvSpPr>
          <p:cNvPr id="65" name="Google Shape;65;p20"/>
          <p:cNvSpPr txBox="1"/>
          <p:nvPr/>
        </p:nvSpPr>
        <p:spPr>
          <a:xfrm>
            <a:off x="4656000" y="3209594"/>
            <a:ext cx="1440000" cy="420564"/>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lang="en-US" sz="2133">
                <a:solidFill>
                  <a:srgbClr val="0059A3"/>
                </a:solidFill>
                <a:latin typeface="MS PGothic"/>
                <a:ea typeface="MS PGothic"/>
                <a:cs typeface="MS PGothic"/>
                <a:sym typeface="MS PGothic"/>
              </a:rPr>
              <a:t>装飾1</a:t>
            </a:r>
            <a:endParaRPr/>
          </a:p>
        </p:txBody>
      </p:sp>
      <p:sp>
        <p:nvSpPr>
          <p:cNvPr id="66" name="Google Shape;66;p20"/>
          <p:cNvSpPr/>
          <p:nvPr/>
        </p:nvSpPr>
        <p:spPr>
          <a:xfrm>
            <a:off x="2450343" y="4035929"/>
            <a:ext cx="1920000" cy="480000"/>
          </a:xfrm>
          <a:prstGeom prst="rect">
            <a:avLst/>
          </a:prstGeom>
          <a:solidFill>
            <a:srgbClr val="535A5A"/>
          </a:solidFill>
          <a:ln>
            <a:noFill/>
          </a:ln>
        </p:spPr>
        <p:txBody>
          <a:bodyPr anchorCtr="0" anchor="ctr" bIns="60950" lIns="0" spcFirstLastPara="1" rIns="121900" wrap="square" tIns="60950">
            <a:noAutofit/>
          </a:bodyPr>
          <a:lstStyle/>
          <a:p>
            <a:pPr indent="0" lvl="0" marL="563019" marR="0" rtl="0" algn="ctr">
              <a:lnSpc>
                <a:spcPct val="100000"/>
              </a:lnSpc>
              <a:spcBef>
                <a:spcPts val="0"/>
              </a:spcBef>
              <a:spcAft>
                <a:spcPts val="0"/>
              </a:spcAft>
              <a:buClr>
                <a:schemeClr val="dk1"/>
              </a:buClr>
              <a:buSzPts val="2267"/>
              <a:buFont typeface="MS PGothic"/>
              <a:buNone/>
            </a:pPr>
            <a:r>
              <a:t/>
            </a:r>
            <a:endParaRPr b="0" i="0" sz="2267" u="none" cap="none" strike="noStrike">
              <a:solidFill>
                <a:schemeClr val="accent2"/>
              </a:solidFill>
              <a:latin typeface="Arial"/>
              <a:ea typeface="Arial"/>
              <a:cs typeface="Arial"/>
              <a:sym typeface="Arial"/>
            </a:endParaRPr>
          </a:p>
        </p:txBody>
      </p:sp>
      <p:sp>
        <p:nvSpPr>
          <p:cNvPr id="67" name="Google Shape;67;p20"/>
          <p:cNvSpPr txBox="1"/>
          <p:nvPr/>
        </p:nvSpPr>
        <p:spPr>
          <a:xfrm>
            <a:off x="4656000" y="4065647"/>
            <a:ext cx="1440000" cy="420564"/>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lang="en-US" sz="2133">
                <a:solidFill>
                  <a:srgbClr val="535A5A"/>
                </a:solidFill>
                <a:latin typeface="MS PGothic"/>
                <a:ea typeface="MS PGothic"/>
                <a:cs typeface="MS PGothic"/>
                <a:sym typeface="MS PGothic"/>
              </a:rPr>
              <a:t>装飾2</a:t>
            </a:r>
            <a:endParaRPr/>
          </a:p>
        </p:txBody>
      </p:sp>
      <p:sp>
        <p:nvSpPr>
          <p:cNvPr id="68" name="Google Shape;68;p20"/>
          <p:cNvSpPr/>
          <p:nvPr/>
        </p:nvSpPr>
        <p:spPr>
          <a:xfrm>
            <a:off x="2450343" y="4891984"/>
            <a:ext cx="1920000" cy="480000"/>
          </a:xfrm>
          <a:prstGeom prst="rect">
            <a:avLst/>
          </a:prstGeom>
          <a:solidFill>
            <a:srgbClr val="C22047"/>
          </a:solidFill>
          <a:ln>
            <a:noFill/>
          </a:ln>
        </p:spPr>
        <p:txBody>
          <a:bodyPr anchorCtr="0" anchor="ctr" bIns="60950" lIns="0" spcFirstLastPara="1" rIns="121900" wrap="square" tIns="60950">
            <a:noAutofit/>
          </a:bodyPr>
          <a:lstStyle/>
          <a:p>
            <a:pPr indent="0" lvl="0" marL="563019" marR="0" rtl="0" algn="ctr">
              <a:lnSpc>
                <a:spcPct val="100000"/>
              </a:lnSpc>
              <a:spcBef>
                <a:spcPts val="0"/>
              </a:spcBef>
              <a:spcAft>
                <a:spcPts val="0"/>
              </a:spcAft>
              <a:buClr>
                <a:schemeClr val="dk1"/>
              </a:buClr>
              <a:buSzPts val="2267"/>
              <a:buFont typeface="MS PGothic"/>
              <a:buNone/>
            </a:pPr>
            <a:r>
              <a:t/>
            </a:r>
            <a:endParaRPr b="0" i="0" sz="2267" u="none" cap="none" strike="noStrike">
              <a:solidFill>
                <a:schemeClr val="accent2"/>
              </a:solidFill>
              <a:latin typeface="Arial"/>
              <a:ea typeface="Arial"/>
              <a:cs typeface="Arial"/>
              <a:sym typeface="Arial"/>
            </a:endParaRPr>
          </a:p>
        </p:txBody>
      </p:sp>
      <p:sp>
        <p:nvSpPr>
          <p:cNvPr id="69" name="Google Shape;69;p20"/>
          <p:cNvSpPr txBox="1"/>
          <p:nvPr/>
        </p:nvSpPr>
        <p:spPr>
          <a:xfrm>
            <a:off x="4656000" y="4921702"/>
            <a:ext cx="1440000" cy="420564"/>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lang="en-US" sz="2133">
                <a:solidFill>
                  <a:srgbClr val="C22047"/>
                </a:solidFill>
                <a:latin typeface="MS PGothic"/>
                <a:ea typeface="MS PGothic"/>
                <a:cs typeface="MS PGothic"/>
                <a:sym typeface="MS PGothic"/>
              </a:rPr>
              <a:t>強調</a:t>
            </a:r>
            <a:endParaRPr b="1" sz="2133">
              <a:solidFill>
                <a:srgbClr val="C22047"/>
              </a:solidFill>
              <a:latin typeface="MS PGothic"/>
              <a:ea typeface="MS PGothic"/>
              <a:cs typeface="MS PGothic"/>
              <a:sym typeface="MS PGothic"/>
            </a:endParaRPr>
          </a:p>
        </p:txBody>
      </p:sp>
      <p:sp>
        <p:nvSpPr>
          <p:cNvPr id="70" name="Google Shape;70;p20"/>
          <p:cNvSpPr txBox="1"/>
          <p:nvPr/>
        </p:nvSpPr>
        <p:spPr>
          <a:xfrm>
            <a:off x="7600569" y="1691392"/>
            <a:ext cx="1648208"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212121"/>
                </a:solidFill>
                <a:latin typeface="MS PGothic"/>
                <a:ea typeface="MS PGothic"/>
                <a:cs typeface="MS PGothic"/>
                <a:sym typeface="MS PGothic"/>
              </a:rPr>
              <a:t>JAXA Logo</a:t>
            </a:r>
            <a:endParaRPr b="1" sz="2400">
              <a:solidFill>
                <a:srgbClr val="212121"/>
              </a:solidFill>
              <a:latin typeface="MS PGothic"/>
              <a:ea typeface="MS PGothic"/>
              <a:cs typeface="MS PGothic"/>
              <a:sym typeface="MS PGothic"/>
            </a:endParaRPr>
          </a:p>
        </p:txBody>
      </p:sp>
      <p:pic>
        <p:nvPicPr>
          <p:cNvPr id="71" name="Google Shape;71;p20"/>
          <p:cNvPicPr preferRelativeResize="0"/>
          <p:nvPr/>
        </p:nvPicPr>
        <p:blipFill rotWithShape="1">
          <a:blip r:embed="rId2">
            <a:alphaModFix/>
          </a:blip>
          <a:srcRect b="0" l="0" r="0" t="0"/>
          <a:stretch/>
        </p:blipFill>
        <p:spPr>
          <a:xfrm>
            <a:off x="7446771" y="3238917"/>
            <a:ext cx="1955807" cy="1152000"/>
          </a:xfrm>
          <a:prstGeom prst="rect">
            <a:avLst/>
          </a:prstGeom>
          <a:noFill/>
          <a:ln>
            <a:noFill/>
          </a:ln>
        </p:spPr>
      </p:pic>
      <p:pic>
        <p:nvPicPr>
          <p:cNvPr id="72" name="Google Shape;72;p20"/>
          <p:cNvPicPr preferRelativeResize="0"/>
          <p:nvPr/>
        </p:nvPicPr>
        <p:blipFill rotWithShape="1">
          <a:blip r:embed="rId3">
            <a:alphaModFix/>
          </a:blip>
          <a:srcRect b="0" l="0" r="0" t="0"/>
          <a:stretch/>
        </p:blipFill>
        <p:spPr>
          <a:xfrm>
            <a:off x="7446771" y="2153057"/>
            <a:ext cx="1955807" cy="1152000"/>
          </a:xfrm>
          <a:prstGeom prst="rect">
            <a:avLst/>
          </a:prstGeom>
          <a:noFill/>
          <a:ln>
            <a:noFill/>
          </a:ln>
        </p:spPr>
      </p:pic>
      <p:sp>
        <p:nvSpPr>
          <p:cNvPr id="73" name="Google Shape;73;p20"/>
          <p:cNvSpPr/>
          <p:nvPr/>
        </p:nvSpPr>
        <p:spPr>
          <a:xfrm>
            <a:off x="7446771" y="4550860"/>
            <a:ext cx="1955805" cy="1093701"/>
          </a:xfrm>
          <a:prstGeom prst="rect">
            <a:avLst/>
          </a:prstGeom>
          <a:solidFill>
            <a:srgbClr val="212121"/>
          </a:solidFill>
          <a:ln>
            <a:noFill/>
          </a:ln>
        </p:spPr>
        <p:txBody>
          <a:bodyPr anchorCtr="0" anchor="ctr" bIns="60950" lIns="0" spcFirstLastPara="1" rIns="121900" wrap="square" tIns="60950">
            <a:noAutofit/>
          </a:bodyPr>
          <a:lstStyle/>
          <a:p>
            <a:pPr indent="0" lvl="0" marL="563019" marR="0" rtl="0" algn="ctr">
              <a:lnSpc>
                <a:spcPct val="100000"/>
              </a:lnSpc>
              <a:spcBef>
                <a:spcPts val="0"/>
              </a:spcBef>
              <a:spcAft>
                <a:spcPts val="0"/>
              </a:spcAft>
              <a:buClr>
                <a:schemeClr val="dk1"/>
              </a:buClr>
              <a:buSzPts val="2267"/>
              <a:buFont typeface="MS PGothic"/>
              <a:buNone/>
            </a:pPr>
            <a:r>
              <a:t/>
            </a:r>
            <a:endParaRPr b="0" i="0" sz="2267" u="none" cap="none" strike="noStrike">
              <a:solidFill>
                <a:schemeClr val="dk1"/>
              </a:solidFill>
              <a:latin typeface="Arial"/>
              <a:ea typeface="Arial"/>
              <a:cs typeface="Arial"/>
              <a:sym typeface="Arial"/>
            </a:endParaRPr>
          </a:p>
        </p:txBody>
      </p:sp>
      <p:pic>
        <p:nvPicPr>
          <p:cNvPr id="74" name="Google Shape;74;p20"/>
          <p:cNvPicPr preferRelativeResize="0"/>
          <p:nvPr/>
        </p:nvPicPr>
        <p:blipFill rotWithShape="1">
          <a:blip r:embed="rId4">
            <a:alphaModFix/>
          </a:blip>
          <a:srcRect b="0" l="0" r="0" t="0"/>
          <a:stretch/>
        </p:blipFill>
        <p:spPr>
          <a:xfrm>
            <a:off x="7446772" y="4492561"/>
            <a:ext cx="1958401" cy="1152000"/>
          </a:xfrm>
          <a:prstGeom prst="rect">
            <a:avLst/>
          </a:prstGeom>
          <a:noFill/>
          <a:ln>
            <a:noFill/>
          </a:ln>
        </p:spPr>
      </p:pic>
      <p:cxnSp>
        <p:nvCxnSpPr>
          <p:cNvPr id="75" name="Google Shape;75;p20"/>
          <p:cNvCxnSpPr/>
          <p:nvPr/>
        </p:nvCxnSpPr>
        <p:spPr>
          <a:xfrm>
            <a:off x="4450311" y="2789525"/>
            <a:ext cx="1920000" cy="0"/>
          </a:xfrm>
          <a:prstGeom prst="straightConnector1">
            <a:avLst/>
          </a:prstGeom>
          <a:noFill/>
          <a:ln cap="flat" cmpd="sng" w="12700">
            <a:solidFill>
              <a:srgbClr val="212121"/>
            </a:solidFill>
            <a:prstDash val="solid"/>
            <a:round/>
            <a:headEnd len="sm" w="sm" type="none"/>
            <a:tailEnd len="sm" w="sm" type="none"/>
          </a:ln>
        </p:spPr>
      </p:cxnSp>
      <p:cxnSp>
        <p:nvCxnSpPr>
          <p:cNvPr id="76" name="Google Shape;76;p20"/>
          <p:cNvCxnSpPr/>
          <p:nvPr/>
        </p:nvCxnSpPr>
        <p:spPr>
          <a:xfrm>
            <a:off x="4450311" y="3645579"/>
            <a:ext cx="1920000" cy="0"/>
          </a:xfrm>
          <a:prstGeom prst="straightConnector1">
            <a:avLst/>
          </a:prstGeom>
          <a:noFill/>
          <a:ln cap="flat" cmpd="sng" w="12700">
            <a:solidFill>
              <a:srgbClr val="0059A3"/>
            </a:solidFill>
            <a:prstDash val="solid"/>
            <a:round/>
            <a:headEnd len="sm" w="sm" type="none"/>
            <a:tailEnd len="sm" w="sm" type="none"/>
          </a:ln>
        </p:spPr>
      </p:cxnSp>
      <p:cxnSp>
        <p:nvCxnSpPr>
          <p:cNvPr id="77" name="Google Shape;77;p20"/>
          <p:cNvCxnSpPr/>
          <p:nvPr/>
        </p:nvCxnSpPr>
        <p:spPr>
          <a:xfrm>
            <a:off x="4450311" y="4503908"/>
            <a:ext cx="1920000" cy="0"/>
          </a:xfrm>
          <a:prstGeom prst="straightConnector1">
            <a:avLst/>
          </a:prstGeom>
          <a:noFill/>
          <a:ln cap="flat" cmpd="sng" w="12700">
            <a:solidFill>
              <a:srgbClr val="525A5A"/>
            </a:solidFill>
            <a:prstDash val="solid"/>
            <a:round/>
            <a:headEnd len="sm" w="sm" type="none"/>
            <a:tailEnd len="sm" w="sm" type="none"/>
          </a:ln>
        </p:spPr>
      </p:cxnSp>
      <p:cxnSp>
        <p:nvCxnSpPr>
          <p:cNvPr id="78" name="Google Shape;78;p20"/>
          <p:cNvCxnSpPr/>
          <p:nvPr/>
        </p:nvCxnSpPr>
        <p:spPr>
          <a:xfrm>
            <a:off x="4450311" y="5371984"/>
            <a:ext cx="1920000" cy="0"/>
          </a:xfrm>
          <a:prstGeom prst="straightConnector1">
            <a:avLst/>
          </a:prstGeom>
          <a:noFill/>
          <a:ln cap="flat" cmpd="sng" w="12700">
            <a:solidFill>
              <a:srgbClr val="C32146"/>
            </a:solidFill>
            <a:prstDash val="solid"/>
            <a:round/>
            <a:headEnd len="sm" w="sm" type="none"/>
            <a:tailEnd len="sm" w="sm" type="none"/>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とコンテンツ">
  <p:cSld name="タイトルとコンテンツ">
    <p:spTree>
      <p:nvGrpSpPr>
        <p:cNvPr id="22" name="Shape 22"/>
        <p:cNvGrpSpPr/>
        <p:nvPr/>
      </p:nvGrpSpPr>
      <p:grpSpPr>
        <a:xfrm>
          <a:off x="0" y="0"/>
          <a:ext cx="0" cy="0"/>
          <a:chOff x="0" y="0"/>
          <a:chExt cx="0" cy="0"/>
        </a:xfrm>
      </p:grpSpPr>
      <p:sp>
        <p:nvSpPr>
          <p:cNvPr id="23" name="Google Shape;23;p9"/>
          <p:cNvSpPr txBox="1"/>
          <p:nvPr>
            <p:ph idx="1" type="body"/>
          </p:nvPr>
        </p:nvSpPr>
        <p:spPr>
          <a:xfrm>
            <a:off x="609600" y="1081667"/>
            <a:ext cx="10972800" cy="5597913"/>
          </a:xfrm>
          <a:prstGeom prst="rect">
            <a:avLst/>
          </a:prstGeom>
          <a:noFill/>
          <a:ln>
            <a:noFill/>
          </a:ln>
        </p:spPr>
        <p:txBody>
          <a:bodyPr anchorCtr="0" anchor="t" bIns="43375" lIns="86750" spcFirstLastPara="1" rIns="86750" wrap="square" tIns="43375">
            <a:noAutofit/>
          </a:bodyPr>
          <a:lstStyle>
            <a:lvl1pPr indent="-342900" lvl="0" marL="457200" algn="l">
              <a:spcBef>
                <a:spcPts val="360"/>
              </a:spcBef>
              <a:spcAft>
                <a:spcPts val="0"/>
              </a:spcAft>
              <a:buClr>
                <a:srgbClr val="212121"/>
              </a:buClr>
              <a:buSzPts val="1800"/>
              <a:buChar char="•"/>
              <a:defRPr/>
            </a:lvl1pPr>
            <a:lvl2pPr indent="-342900" lvl="1" marL="914400" algn="l">
              <a:spcBef>
                <a:spcPts val="360"/>
              </a:spcBef>
              <a:spcAft>
                <a:spcPts val="0"/>
              </a:spcAft>
              <a:buClr>
                <a:srgbClr val="212121"/>
              </a:buClr>
              <a:buSzPts val="1800"/>
              <a:buChar char="–"/>
              <a:defRPr/>
            </a:lvl2pPr>
            <a:lvl3pPr indent="-342900" lvl="2" marL="1371600" algn="l">
              <a:spcBef>
                <a:spcPts val="360"/>
              </a:spcBef>
              <a:spcAft>
                <a:spcPts val="0"/>
              </a:spcAft>
              <a:buClr>
                <a:srgbClr val="212121"/>
              </a:buClr>
              <a:buSzPts val="1800"/>
              <a:buChar char="•"/>
              <a:defRPr/>
            </a:lvl3pPr>
            <a:lvl4pPr indent="-342900" lvl="3" marL="1828800" algn="l">
              <a:spcBef>
                <a:spcPts val="360"/>
              </a:spcBef>
              <a:spcAft>
                <a:spcPts val="0"/>
              </a:spcAft>
              <a:buClr>
                <a:srgbClr val="212121"/>
              </a:buClr>
              <a:buSzPts val="1800"/>
              <a:buChar char="–"/>
              <a:defRPr/>
            </a:lvl4pPr>
            <a:lvl5pPr indent="-342900" lvl="4" marL="2286000" algn="l">
              <a:spcBef>
                <a:spcPts val="360"/>
              </a:spcBef>
              <a:spcAft>
                <a:spcPts val="0"/>
              </a:spcAft>
              <a:buClr>
                <a:srgbClr val="212121"/>
              </a:buClr>
              <a:buSzPts val="1800"/>
              <a:buChar char="»"/>
              <a:defRPr/>
            </a:lvl5pPr>
            <a:lvl6pPr indent="-342900" lvl="5" marL="2743200" algn="l">
              <a:spcBef>
                <a:spcPts val="360"/>
              </a:spcBef>
              <a:spcAft>
                <a:spcPts val="0"/>
              </a:spcAft>
              <a:buClr>
                <a:srgbClr val="000066"/>
              </a:buClr>
              <a:buSzPts val="1800"/>
              <a:buChar char="»"/>
              <a:defRPr/>
            </a:lvl6pPr>
            <a:lvl7pPr indent="-342900" lvl="6" marL="3200400" algn="l">
              <a:spcBef>
                <a:spcPts val="360"/>
              </a:spcBef>
              <a:spcAft>
                <a:spcPts val="0"/>
              </a:spcAft>
              <a:buClr>
                <a:srgbClr val="000066"/>
              </a:buClr>
              <a:buSzPts val="1800"/>
              <a:buChar char="»"/>
              <a:defRPr/>
            </a:lvl7pPr>
            <a:lvl8pPr indent="-342900" lvl="7" marL="3657600" algn="l">
              <a:spcBef>
                <a:spcPts val="360"/>
              </a:spcBef>
              <a:spcAft>
                <a:spcPts val="0"/>
              </a:spcAft>
              <a:buClr>
                <a:srgbClr val="000066"/>
              </a:buClr>
              <a:buSzPts val="1800"/>
              <a:buChar char="»"/>
              <a:defRPr/>
            </a:lvl8pPr>
            <a:lvl9pPr indent="-342900" lvl="8" marL="4114800" algn="l">
              <a:spcBef>
                <a:spcPts val="360"/>
              </a:spcBef>
              <a:spcAft>
                <a:spcPts val="0"/>
              </a:spcAft>
              <a:buClr>
                <a:srgbClr val="000066"/>
              </a:buClr>
              <a:buSzPts val="1800"/>
              <a:buChar char="»"/>
              <a:defRPr/>
            </a:lvl9pPr>
          </a:lstStyle>
          <a:p/>
        </p:txBody>
      </p:sp>
      <p:sp>
        <p:nvSpPr>
          <p:cNvPr id="24" name="Google Shape;24;p9"/>
          <p:cNvSpPr txBox="1"/>
          <p:nvPr>
            <p:ph type="title"/>
          </p:nvPr>
        </p:nvSpPr>
        <p:spPr>
          <a:xfrm>
            <a:off x="1358902" y="178420"/>
            <a:ext cx="9639300" cy="667541"/>
          </a:xfrm>
          <a:prstGeom prst="rect">
            <a:avLst/>
          </a:prstGeom>
          <a:noFill/>
          <a:ln>
            <a:noFill/>
          </a:ln>
        </p:spPr>
        <p:txBody>
          <a:bodyPr anchorCtr="0" anchor="ctr" bIns="43375" lIns="86750" spcFirstLastPara="1" rIns="86750" wrap="square" tIns="43375">
            <a:noAutofit/>
          </a:bodyPr>
          <a:lstStyle>
            <a:lvl1pPr lvl="0" algn="ctr">
              <a:lnSpc>
                <a:spcPct val="8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9"/>
          <p:cNvSpPr txBox="1"/>
          <p:nvPr>
            <p:ph idx="12" type="sldNum"/>
          </p:nvPr>
        </p:nvSpPr>
        <p:spPr>
          <a:xfrm>
            <a:off x="11604979" y="6551780"/>
            <a:ext cx="612000" cy="2556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0" i="0" sz="1050" u="none" cap="none" strike="noStrike">
                <a:solidFill>
                  <a:schemeClr val="lt1"/>
                </a:solidFill>
                <a:latin typeface="Arial"/>
                <a:ea typeface="Arial"/>
                <a:cs typeface="Arial"/>
                <a:sym typeface="Arial"/>
              </a:defRPr>
            </a:lvl1pPr>
            <a:lvl2pPr indent="0" lvl="1" marL="0" algn="r">
              <a:spcBef>
                <a:spcPts val="0"/>
              </a:spcBef>
              <a:buNone/>
              <a:defRPr b="0" i="0" sz="1050" u="none" cap="none" strike="noStrike">
                <a:solidFill>
                  <a:schemeClr val="lt1"/>
                </a:solidFill>
                <a:latin typeface="Arial"/>
                <a:ea typeface="Arial"/>
                <a:cs typeface="Arial"/>
                <a:sym typeface="Arial"/>
              </a:defRPr>
            </a:lvl2pPr>
            <a:lvl3pPr indent="0" lvl="2" marL="0" algn="r">
              <a:spcBef>
                <a:spcPts val="0"/>
              </a:spcBef>
              <a:buNone/>
              <a:defRPr b="0" i="0" sz="1050" u="none" cap="none" strike="noStrike">
                <a:solidFill>
                  <a:schemeClr val="lt1"/>
                </a:solidFill>
                <a:latin typeface="Arial"/>
                <a:ea typeface="Arial"/>
                <a:cs typeface="Arial"/>
                <a:sym typeface="Arial"/>
              </a:defRPr>
            </a:lvl3pPr>
            <a:lvl4pPr indent="0" lvl="3" marL="0" algn="r">
              <a:spcBef>
                <a:spcPts val="0"/>
              </a:spcBef>
              <a:buNone/>
              <a:defRPr b="0" i="0" sz="1050" u="none" cap="none" strike="noStrike">
                <a:solidFill>
                  <a:schemeClr val="lt1"/>
                </a:solidFill>
                <a:latin typeface="Arial"/>
                <a:ea typeface="Arial"/>
                <a:cs typeface="Arial"/>
                <a:sym typeface="Arial"/>
              </a:defRPr>
            </a:lvl4pPr>
            <a:lvl5pPr indent="0" lvl="4" marL="0" algn="r">
              <a:spcBef>
                <a:spcPts val="0"/>
              </a:spcBef>
              <a:buNone/>
              <a:defRPr b="0" i="0" sz="1050" u="none" cap="none" strike="noStrike">
                <a:solidFill>
                  <a:schemeClr val="lt1"/>
                </a:solidFill>
                <a:latin typeface="Arial"/>
                <a:ea typeface="Arial"/>
                <a:cs typeface="Arial"/>
                <a:sym typeface="Arial"/>
              </a:defRPr>
            </a:lvl5pPr>
            <a:lvl6pPr indent="0" lvl="5" marL="0" algn="r">
              <a:spcBef>
                <a:spcPts val="0"/>
              </a:spcBef>
              <a:buNone/>
              <a:defRPr b="0" i="0" sz="1050" u="none" cap="none" strike="noStrike">
                <a:solidFill>
                  <a:schemeClr val="lt1"/>
                </a:solidFill>
                <a:latin typeface="Arial"/>
                <a:ea typeface="Arial"/>
                <a:cs typeface="Arial"/>
                <a:sym typeface="Arial"/>
              </a:defRPr>
            </a:lvl6pPr>
            <a:lvl7pPr indent="0" lvl="6" marL="0" algn="r">
              <a:spcBef>
                <a:spcPts val="0"/>
              </a:spcBef>
              <a:buNone/>
              <a:defRPr b="0" i="0" sz="1050" u="none" cap="none" strike="noStrike">
                <a:solidFill>
                  <a:schemeClr val="lt1"/>
                </a:solidFill>
                <a:latin typeface="Arial"/>
                <a:ea typeface="Arial"/>
                <a:cs typeface="Arial"/>
                <a:sym typeface="Arial"/>
              </a:defRPr>
            </a:lvl7pPr>
            <a:lvl8pPr indent="0" lvl="7" marL="0" algn="r">
              <a:spcBef>
                <a:spcPts val="0"/>
              </a:spcBef>
              <a:buNone/>
              <a:defRPr b="0" i="0" sz="1050" u="none" cap="none" strike="noStrike">
                <a:solidFill>
                  <a:schemeClr val="lt1"/>
                </a:solidFill>
                <a:latin typeface="Arial"/>
                <a:ea typeface="Arial"/>
                <a:cs typeface="Arial"/>
                <a:sym typeface="Arial"/>
              </a:defRPr>
            </a:lvl8pPr>
            <a:lvl9pPr indent="0" lvl="8" marL="0" algn="r">
              <a:spcBef>
                <a:spcPts val="0"/>
              </a:spcBef>
              <a:buNone/>
              <a:defRPr b="0" i="0" sz="105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のみ" type="titleOnly">
  <p:cSld name="TITLE_ONLY">
    <p:spTree>
      <p:nvGrpSpPr>
        <p:cNvPr id="26" name="Shape 26"/>
        <p:cNvGrpSpPr/>
        <p:nvPr/>
      </p:nvGrpSpPr>
      <p:grpSpPr>
        <a:xfrm>
          <a:off x="0" y="0"/>
          <a:ext cx="0" cy="0"/>
          <a:chOff x="0" y="0"/>
          <a:chExt cx="0" cy="0"/>
        </a:xfrm>
      </p:grpSpPr>
      <p:sp>
        <p:nvSpPr>
          <p:cNvPr id="27" name="Google Shape;27;p10"/>
          <p:cNvSpPr txBox="1"/>
          <p:nvPr>
            <p:ph type="title"/>
          </p:nvPr>
        </p:nvSpPr>
        <p:spPr>
          <a:xfrm>
            <a:off x="1358902" y="178420"/>
            <a:ext cx="9639300" cy="667541"/>
          </a:xfrm>
          <a:prstGeom prst="rect">
            <a:avLst/>
          </a:prstGeom>
          <a:noFill/>
          <a:ln>
            <a:noFill/>
          </a:ln>
        </p:spPr>
        <p:txBody>
          <a:bodyPr anchorCtr="0" anchor="ctr" bIns="43375" lIns="86750" spcFirstLastPara="1" rIns="86750" wrap="square" tIns="43375">
            <a:noAutofit/>
          </a:bodyPr>
          <a:lstStyle>
            <a:lvl1pPr lvl="0" algn="ctr">
              <a:lnSpc>
                <a:spcPct val="80000"/>
              </a:lnSpc>
              <a:spcBef>
                <a:spcPts val="0"/>
              </a:spcBef>
              <a:spcAft>
                <a:spcPts val="0"/>
              </a:spcAft>
              <a:buSzPts val="1400"/>
              <a:buNone/>
              <a:defRPr sz="3200">
                <a:latin typeface="MS PGothic"/>
                <a:ea typeface="MS PGothic"/>
                <a:cs typeface="MS PGothic"/>
                <a:sym typeface="MS P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 name="Google Shape;28;p10"/>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solidFill>
                  <a:schemeClr val="dk1"/>
                </a:solidFill>
                <a:latin typeface="MS PGothic"/>
                <a:ea typeface="MS PGothic"/>
                <a:cs typeface="MS PGothic"/>
                <a:sym typeface="MS PGothic"/>
              </a:defRPr>
            </a:lvl1pPr>
            <a:lvl2pPr lvl="1" marR="0" rtl="0" algn="l">
              <a:spcBef>
                <a:spcPts val="0"/>
              </a:spcBef>
              <a:spcAft>
                <a:spcPts val="0"/>
              </a:spcAft>
              <a:buSzPts val="1400"/>
              <a:buNone/>
              <a:defRPr b="0" i="0" sz="1800" u="none" cap="none" strike="noStrike">
                <a:solidFill>
                  <a:schemeClr val="dk1"/>
                </a:solidFill>
                <a:latin typeface="MS PGothic"/>
                <a:ea typeface="MS PGothic"/>
                <a:cs typeface="MS PGothic"/>
                <a:sym typeface="MS PGothic"/>
              </a:defRPr>
            </a:lvl2pPr>
            <a:lvl3pPr lvl="2" marR="0" rtl="0" algn="l">
              <a:spcBef>
                <a:spcPts val="0"/>
              </a:spcBef>
              <a:spcAft>
                <a:spcPts val="0"/>
              </a:spcAft>
              <a:buSzPts val="1400"/>
              <a:buNone/>
              <a:defRPr b="0" i="0" sz="1800" u="none" cap="none" strike="noStrike">
                <a:solidFill>
                  <a:schemeClr val="dk1"/>
                </a:solidFill>
                <a:latin typeface="MS PGothic"/>
                <a:ea typeface="MS PGothic"/>
                <a:cs typeface="MS PGothic"/>
                <a:sym typeface="MS PGothic"/>
              </a:defRPr>
            </a:lvl3pPr>
            <a:lvl4pPr lvl="3" marR="0" rtl="0" algn="l">
              <a:spcBef>
                <a:spcPts val="0"/>
              </a:spcBef>
              <a:spcAft>
                <a:spcPts val="0"/>
              </a:spcAft>
              <a:buSzPts val="1400"/>
              <a:buNone/>
              <a:defRPr b="0" i="0" sz="1800" u="none" cap="none" strike="noStrike">
                <a:solidFill>
                  <a:schemeClr val="dk1"/>
                </a:solidFill>
                <a:latin typeface="MS PGothic"/>
                <a:ea typeface="MS PGothic"/>
                <a:cs typeface="MS PGothic"/>
                <a:sym typeface="MS PGothic"/>
              </a:defRPr>
            </a:lvl4pPr>
            <a:lvl5pPr lvl="4" marR="0" rtl="0" algn="l">
              <a:spcBef>
                <a:spcPts val="0"/>
              </a:spcBef>
              <a:spcAft>
                <a:spcPts val="0"/>
              </a:spcAft>
              <a:buSzPts val="1400"/>
              <a:buNone/>
              <a:defRPr b="0" i="0" sz="1800" u="none" cap="none" strike="noStrike">
                <a:solidFill>
                  <a:schemeClr val="dk1"/>
                </a:solidFill>
                <a:latin typeface="MS PGothic"/>
                <a:ea typeface="MS PGothic"/>
                <a:cs typeface="MS PGothic"/>
                <a:sym typeface="MS PGothic"/>
              </a:defRPr>
            </a:lvl5pPr>
            <a:lvl6pPr lvl="5" marR="0" rtl="0" algn="l">
              <a:spcBef>
                <a:spcPts val="0"/>
              </a:spcBef>
              <a:spcAft>
                <a:spcPts val="0"/>
              </a:spcAft>
              <a:buSzPts val="1400"/>
              <a:buNone/>
              <a:defRPr b="0" i="0" sz="1800" u="none" cap="none" strike="noStrike">
                <a:solidFill>
                  <a:schemeClr val="dk1"/>
                </a:solidFill>
                <a:latin typeface="MS PGothic"/>
                <a:ea typeface="MS PGothic"/>
                <a:cs typeface="MS PGothic"/>
                <a:sym typeface="MS PGothic"/>
              </a:defRPr>
            </a:lvl6pPr>
            <a:lvl7pPr lvl="6" marR="0" rtl="0" algn="l">
              <a:spcBef>
                <a:spcPts val="0"/>
              </a:spcBef>
              <a:spcAft>
                <a:spcPts val="0"/>
              </a:spcAft>
              <a:buSzPts val="1400"/>
              <a:buNone/>
              <a:defRPr b="0" i="0" sz="1800" u="none" cap="none" strike="noStrike">
                <a:solidFill>
                  <a:schemeClr val="dk1"/>
                </a:solidFill>
                <a:latin typeface="MS PGothic"/>
                <a:ea typeface="MS PGothic"/>
                <a:cs typeface="MS PGothic"/>
                <a:sym typeface="MS PGothic"/>
              </a:defRPr>
            </a:lvl7pPr>
            <a:lvl8pPr lvl="7" marR="0" rtl="0" algn="l">
              <a:spcBef>
                <a:spcPts val="0"/>
              </a:spcBef>
              <a:spcAft>
                <a:spcPts val="0"/>
              </a:spcAft>
              <a:buSzPts val="1400"/>
              <a:buNone/>
              <a:defRPr b="0" i="0" sz="1800" u="none" cap="none" strike="noStrike">
                <a:solidFill>
                  <a:schemeClr val="dk1"/>
                </a:solidFill>
                <a:latin typeface="MS PGothic"/>
                <a:ea typeface="MS PGothic"/>
                <a:cs typeface="MS PGothic"/>
                <a:sym typeface="MS PGothic"/>
              </a:defRPr>
            </a:lvl8pPr>
            <a:lvl9pPr lvl="8" marR="0" rtl="0" algn="l">
              <a:spcBef>
                <a:spcPts val="0"/>
              </a:spcBef>
              <a:spcAft>
                <a:spcPts val="0"/>
              </a:spcAft>
              <a:buSzPts val="1400"/>
              <a:buNone/>
              <a:defRPr b="0" i="0" sz="1800" u="none" cap="none" strike="noStrike">
                <a:solidFill>
                  <a:schemeClr val="dk1"/>
                </a:solidFill>
                <a:latin typeface="MS PGothic"/>
                <a:ea typeface="MS PGothic"/>
                <a:cs typeface="MS PGothic"/>
                <a:sym typeface="MS PGothic"/>
              </a:defRPr>
            </a:lvl9pPr>
          </a:lstStyle>
          <a:p/>
        </p:txBody>
      </p:sp>
      <p:sp>
        <p:nvSpPr>
          <p:cNvPr id="29" name="Google Shape;29;p10"/>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solidFill>
                  <a:schemeClr val="dk1"/>
                </a:solidFill>
                <a:latin typeface="MS PGothic"/>
                <a:ea typeface="MS PGothic"/>
                <a:cs typeface="MS PGothic"/>
                <a:sym typeface="MS PGothic"/>
              </a:defRPr>
            </a:lvl1pPr>
            <a:lvl2pPr lvl="1" marR="0" rtl="0" algn="l">
              <a:spcBef>
                <a:spcPts val="0"/>
              </a:spcBef>
              <a:spcAft>
                <a:spcPts val="0"/>
              </a:spcAft>
              <a:buSzPts val="1400"/>
              <a:buNone/>
              <a:defRPr b="0" i="0" sz="1800" u="none" cap="none" strike="noStrike">
                <a:solidFill>
                  <a:schemeClr val="dk1"/>
                </a:solidFill>
                <a:latin typeface="MS PGothic"/>
                <a:ea typeface="MS PGothic"/>
                <a:cs typeface="MS PGothic"/>
                <a:sym typeface="MS PGothic"/>
              </a:defRPr>
            </a:lvl2pPr>
            <a:lvl3pPr lvl="2" marR="0" rtl="0" algn="l">
              <a:spcBef>
                <a:spcPts val="0"/>
              </a:spcBef>
              <a:spcAft>
                <a:spcPts val="0"/>
              </a:spcAft>
              <a:buSzPts val="1400"/>
              <a:buNone/>
              <a:defRPr b="0" i="0" sz="1800" u="none" cap="none" strike="noStrike">
                <a:solidFill>
                  <a:schemeClr val="dk1"/>
                </a:solidFill>
                <a:latin typeface="MS PGothic"/>
                <a:ea typeface="MS PGothic"/>
                <a:cs typeface="MS PGothic"/>
                <a:sym typeface="MS PGothic"/>
              </a:defRPr>
            </a:lvl3pPr>
            <a:lvl4pPr lvl="3" marR="0" rtl="0" algn="l">
              <a:spcBef>
                <a:spcPts val="0"/>
              </a:spcBef>
              <a:spcAft>
                <a:spcPts val="0"/>
              </a:spcAft>
              <a:buSzPts val="1400"/>
              <a:buNone/>
              <a:defRPr b="0" i="0" sz="1800" u="none" cap="none" strike="noStrike">
                <a:solidFill>
                  <a:schemeClr val="dk1"/>
                </a:solidFill>
                <a:latin typeface="MS PGothic"/>
                <a:ea typeface="MS PGothic"/>
                <a:cs typeface="MS PGothic"/>
                <a:sym typeface="MS PGothic"/>
              </a:defRPr>
            </a:lvl4pPr>
            <a:lvl5pPr lvl="4" marR="0" rtl="0" algn="l">
              <a:spcBef>
                <a:spcPts val="0"/>
              </a:spcBef>
              <a:spcAft>
                <a:spcPts val="0"/>
              </a:spcAft>
              <a:buSzPts val="1400"/>
              <a:buNone/>
              <a:defRPr b="0" i="0" sz="1800" u="none" cap="none" strike="noStrike">
                <a:solidFill>
                  <a:schemeClr val="dk1"/>
                </a:solidFill>
                <a:latin typeface="MS PGothic"/>
                <a:ea typeface="MS PGothic"/>
                <a:cs typeface="MS PGothic"/>
                <a:sym typeface="MS PGothic"/>
              </a:defRPr>
            </a:lvl5pPr>
            <a:lvl6pPr lvl="5" marR="0" rtl="0" algn="l">
              <a:spcBef>
                <a:spcPts val="0"/>
              </a:spcBef>
              <a:spcAft>
                <a:spcPts val="0"/>
              </a:spcAft>
              <a:buSzPts val="1400"/>
              <a:buNone/>
              <a:defRPr b="0" i="0" sz="1800" u="none" cap="none" strike="noStrike">
                <a:solidFill>
                  <a:schemeClr val="dk1"/>
                </a:solidFill>
                <a:latin typeface="MS PGothic"/>
                <a:ea typeface="MS PGothic"/>
                <a:cs typeface="MS PGothic"/>
                <a:sym typeface="MS PGothic"/>
              </a:defRPr>
            </a:lvl6pPr>
            <a:lvl7pPr lvl="6" marR="0" rtl="0" algn="l">
              <a:spcBef>
                <a:spcPts val="0"/>
              </a:spcBef>
              <a:spcAft>
                <a:spcPts val="0"/>
              </a:spcAft>
              <a:buSzPts val="1400"/>
              <a:buNone/>
              <a:defRPr b="0" i="0" sz="1800" u="none" cap="none" strike="noStrike">
                <a:solidFill>
                  <a:schemeClr val="dk1"/>
                </a:solidFill>
                <a:latin typeface="MS PGothic"/>
                <a:ea typeface="MS PGothic"/>
                <a:cs typeface="MS PGothic"/>
                <a:sym typeface="MS PGothic"/>
              </a:defRPr>
            </a:lvl7pPr>
            <a:lvl8pPr lvl="7" marR="0" rtl="0" algn="l">
              <a:spcBef>
                <a:spcPts val="0"/>
              </a:spcBef>
              <a:spcAft>
                <a:spcPts val="0"/>
              </a:spcAft>
              <a:buSzPts val="1400"/>
              <a:buNone/>
              <a:defRPr b="0" i="0" sz="1800" u="none" cap="none" strike="noStrike">
                <a:solidFill>
                  <a:schemeClr val="dk1"/>
                </a:solidFill>
                <a:latin typeface="MS PGothic"/>
                <a:ea typeface="MS PGothic"/>
                <a:cs typeface="MS PGothic"/>
                <a:sym typeface="MS PGothic"/>
              </a:defRPr>
            </a:lvl8pPr>
            <a:lvl9pPr lvl="8" marR="0" rtl="0" algn="l">
              <a:spcBef>
                <a:spcPts val="0"/>
              </a:spcBef>
              <a:spcAft>
                <a:spcPts val="0"/>
              </a:spcAft>
              <a:buSzPts val="1400"/>
              <a:buNone/>
              <a:defRPr b="0" i="0" sz="1800" u="none" cap="none" strike="noStrike">
                <a:solidFill>
                  <a:schemeClr val="dk1"/>
                </a:solidFill>
                <a:latin typeface="MS PGothic"/>
                <a:ea typeface="MS PGothic"/>
                <a:cs typeface="MS PGothic"/>
                <a:sym typeface="MS PGothic"/>
              </a:defRPr>
            </a:lvl9pPr>
          </a:lstStyle>
          <a:p/>
        </p:txBody>
      </p:sp>
      <p:sp>
        <p:nvSpPr>
          <p:cNvPr id="30" name="Google Shape;30;p10"/>
          <p:cNvSpPr txBox="1"/>
          <p:nvPr>
            <p:ph idx="12" type="sldNum"/>
          </p:nvPr>
        </p:nvSpPr>
        <p:spPr>
          <a:xfrm>
            <a:off x="11604979" y="6551780"/>
            <a:ext cx="612000" cy="255600"/>
          </a:xfrm>
          <a:prstGeom prst="rect">
            <a:avLst/>
          </a:prstGeom>
          <a:noFill/>
          <a:ln>
            <a:noFill/>
          </a:ln>
        </p:spPr>
        <p:txBody>
          <a:bodyPr anchorCtr="0" anchor="ctr" bIns="45700" lIns="91425" spcFirstLastPara="1" rIns="91425" wrap="square" tIns="45700">
            <a:noAutofit/>
          </a:bodyPr>
          <a:lstStyle>
            <a:lvl1pPr indent="0" lvl="0" marL="0" marR="0" algn="r">
              <a:spcBef>
                <a:spcPts val="0"/>
              </a:spcBef>
              <a:buNone/>
              <a:defRPr b="0" i="0" sz="1050" u="none" cap="none" strike="noStrike">
                <a:solidFill>
                  <a:schemeClr val="lt1"/>
                </a:solidFill>
                <a:latin typeface="Arial"/>
                <a:ea typeface="Arial"/>
                <a:cs typeface="Arial"/>
                <a:sym typeface="Arial"/>
              </a:defRPr>
            </a:lvl1pPr>
            <a:lvl2pPr indent="0" lvl="1" marL="0" marR="0" algn="r">
              <a:spcBef>
                <a:spcPts val="0"/>
              </a:spcBef>
              <a:buNone/>
              <a:defRPr b="0" i="0" sz="1050" u="none" cap="none" strike="noStrike">
                <a:solidFill>
                  <a:schemeClr val="lt1"/>
                </a:solidFill>
                <a:latin typeface="Arial"/>
                <a:ea typeface="Arial"/>
                <a:cs typeface="Arial"/>
                <a:sym typeface="Arial"/>
              </a:defRPr>
            </a:lvl2pPr>
            <a:lvl3pPr indent="0" lvl="2" marL="0" marR="0" algn="r">
              <a:spcBef>
                <a:spcPts val="0"/>
              </a:spcBef>
              <a:buNone/>
              <a:defRPr b="0" i="0" sz="1050" u="none" cap="none" strike="noStrike">
                <a:solidFill>
                  <a:schemeClr val="lt1"/>
                </a:solidFill>
                <a:latin typeface="Arial"/>
                <a:ea typeface="Arial"/>
                <a:cs typeface="Arial"/>
                <a:sym typeface="Arial"/>
              </a:defRPr>
            </a:lvl3pPr>
            <a:lvl4pPr indent="0" lvl="3" marL="0" marR="0" algn="r">
              <a:spcBef>
                <a:spcPts val="0"/>
              </a:spcBef>
              <a:buNone/>
              <a:defRPr b="0" i="0" sz="1050" u="none" cap="none" strike="noStrike">
                <a:solidFill>
                  <a:schemeClr val="lt1"/>
                </a:solidFill>
                <a:latin typeface="Arial"/>
                <a:ea typeface="Arial"/>
                <a:cs typeface="Arial"/>
                <a:sym typeface="Arial"/>
              </a:defRPr>
            </a:lvl4pPr>
            <a:lvl5pPr indent="0" lvl="4" marL="0" marR="0" algn="r">
              <a:spcBef>
                <a:spcPts val="0"/>
              </a:spcBef>
              <a:buNone/>
              <a:defRPr b="0" i="0" sz="1050" u="none" cap="none" strike="noStrike">
                <a:solidFill>
                  <a:schemeClr val="lt1"/>
                </a:solidFill>
                <a:latin typeface="Arial"/>
                <a:ea typeface="Arial"/>
                <a:cs typeface="Arial"/>
                <a:sym typeface="Arial"/>
              </a:defRPr>
            </a:lvl5pPr>
            <a:lvl6pPr indent="0" lvl="5" marL="0" marR="0" algn="r">
              <a:spcBef>
                <a:spcPts val="0"/>
              </a:spcBef>
              <a:buNone/>
              <a:defRPr b="0" i="0" sz="1050" u="none" cap="none" strike="noStrike">
                <a:solidFill>
                  <a:schemeClr val="lt1"/>
                </a:solidFill>
                <a:latin typeface="Arial"/>
                <a:ea typeface="Arial"/>
                <a:cs typeface="Arial"/>
                <a:sym typeface="Arial"/>
              </a:defRPr>
            </a:lvl6pPr>
            <a:lvl7pPr indent="0" lvl="6" marL="0" marR="0" algn="r">
              <a:spcBef>
                <a:spcPts val="0"/>
              </a:spcBef>
              <a:buNone/>
              <a:defRPr b="0" i="0" sz="1050" u="none" cap="none" strike="noStrike">
                <a:solidFill>
                  <a:schemeClr val="lt1"/>
                </a:solidFill>
                <a:latin typeface="Arial"/>
                <a:ea typeface="Arial"/>
                <a:cs typeface="Arial"/>
                <a:sym typeface="Arial"/>
              </a:defRPr>
            </a:lvl7pPr>
            <a:lvl8pPr indent="0" lvl="7" marL="0" marR="0" algn="r">
              <a:spcBef>
                <a:spcPts val="0"/>
              </a:spcBef>
              <a:buNone/>
              <a:defRPr b="0" i="0" sz="1050" u="none" cap="none" strike="noStrike">
                <a:solidFill>
                  <a:schemeClr val="lt1"/>
                </a:solidFill>
                <a:latin typeface="Arial"/>
                <a:ea typeface="Arial"/>
                <a:cs typeface="Arial"/>
                <a:sym typeface="Arial"/>
              </a:defRPr>
            </a:lvl8pPr>
            <a:lvl9pPr indent="0" lvl="8" marL="0" marR="0" algn="r">
              <a:spcBef>
                <a:spcPts val="0"/>
              </a:spcBef>
              <a:buNone/>
              <a:defRPr b="0" i="0" sz="105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タイトルのみ">
  <p:cSld name="4_タイトルのみ">
    <p:spTree>
      <p:nvGrpSpPr>
        <p:cNvPr id="31" name="Shape 31"/>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ブランク(スライド番号無し)">
  <p:cSld name="ブランク(スライド番号無し)">
    <p:spTree>
      <p:nvGrpSpPr>
        <p:cNvPr id="32" name="Shape 32"/>
        <p:cNvGrpSpPr/>
        <p:nvPr/>
      </p:nvGrpSpPr>
      <p:grpSpPr>
        <a:xfrm>
          <a:off x="0" y="0"/>
          <a:ext cx="0" cy="0"/>
          <a:chOff x="0" y="0"/>
          <a:chExt cx="0" cy="0"/>
        </a:xfrm>
      </p:grpSpPr>
      <p:sp>
        <p:nvSpPr>
          <p:cNvPr id="33" name="Google Shape;33;p12"/>
          <p:cNvSpPr/>
          <p:nvPr/>
        </p:nvSpPr>
        <p:spPr>
          <a:xfrm>
            <a:off x="11505234" y="6146156"/>
            <a:ext cx="686765" cy="711843"/>
          </a:xfrm>
          <a:prstGeom prst="rect">
            <a:avLst/>
          </a:prstGeom>
          <a:solidFill>
            <a:schemeClr val="lt1"/>
          </a:solidFill>
          <a:ln>
            <a:noFill/>
          </a:ln>
        </p:spPr>
        <p:txBody>
          <a:bodyPr anchorCtr="0" anchor="ctr" bIns="45700" lIns="0" spcFirstLastPara="1" rIns="91425" wrap="square" tIns="45700">
            <a:noAutofit/>
          </a:bodyPr>
          <a:lstStyle/>
          <a:p>
            <a:pPr indent="0" lvl="0" marL="422275" marR="0" rtl="0" algn="ctr">
              <a:lnSpc>
                <a:spcPct val="100000"/>
              </a:lnSpc>
              <a:spcBef>
                <a:spcPts val="0"/>
              </a:spcBef>
              <a:spcAft>
                <a:spcPts val="0"/>
              </a:spcAft>
              <a:buClr>
                <a:schemeClr val="dk1"/>
              </a:buClr>
              <a:buSzPts val="1700"/>
              <a:buFont typeface="MS PGothic"/>
              <a:buNone/>
            </a:pPr>
            <a:r>
              <a:t/>
            </a:r>
            <a:endParaRPr b="0" i="0" sz="1700" u="none" cap="none" strike="noStrike">
              <a:solidFill>
                <a:schemeClr val="dk1"/>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白背景" showMasterSp="0">
  <p:cSld name="1_白背景">
    <p:bg>
      <p:bgPr>
        <a:solidFill>
          <a:schemeClr val="lt1"/>
        </a:solidFill>
      </p:bgPr>
    </p:bg>
    <p:spTree>
      <p:nvGrpSpPr>
        <p:cNvPr id="34" name="Shape 34"/>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セクションタイトル" showMasterSp="0">
  <p:cSld name="セクションタイトル">
    <p:spTree>
      <p:nvGrpSpPr>
        <p:cNvPr id="35" name="Shape 35"/>
        <p:cNvGrpSpPr/>
        <p:nvPr/>
      </p:nvGrpSpPr>
      <p:grpSpPr>
        <a:xfrm>
          <a:off x="0" y="0"/>
          <a:ext cx="0" cy="0"/>
          <a:chOff x="0" y="0"/>
          <a:chExt cx="0" cy="0"/>
        </a:xfrm>
      </p:grpSpPr>
      <p:sp>
        <p:nvSpPr>
          <p:cNvPr id="36" name="Google Shape;36;p14"/>
          <p:cNvSpPr/>
          <p:nvPr/>
        </p:nvSpPr>
        <p:spPr>
          <a:xfrm>
            <a:off x="0" y="2552699"/>
            <a:ext cx="1504709" cy="1752599"/>
          </a:xfrm>
          <a:prstGeom prst="rect">
            <a:avLst/>
          </a:prstGeom>
          <a:solidFill>
            <a:srgbClr val="212121"/>
          </a:solidFill>
          <a:ln>
            <a:noFill/>
          </a:ln>
        </p:spPr>
        <p:txBody>
          <a:bodyPr anchorCtr="0" anchor="ctr" bIns="45700" lIns="0" spcFirstLastPara="1" rIns="91425" wrap="square" tIns="45700">
            <a:noAutofit/>
          </a:bodyPr>
          <a:lstStyle/>
          <a:p>
            <a:pPr indent="0" lvl="0" marL="422275" marR="0" rtl="0" algn="ctr">
              <a:lnSpc>
                <a:spcPct val="100000"/>
              </a:lnSpc>
              <a:spcBef>
                <a:spcPts val="0"/>
              </a:spcBef>
              <a:spcAft>
                <a:spcPts val="0"/>
              </a:spcAft>
              <a:buClr>
                <a:schemeClr val="dk1"/>
              </a:buClr>
              <a:buSzPts val="1700"/>
              <a:buFont typeface="MS PGothic"/>
              <a:buNone/>
            </a:pPr>
            <a:r>
              <a:t/>
            </a:r>
            <a:endParaRPr b="0" i="0" sz="1700" u="none" cap="none" strike="noStrike">
              <a:solidFill>
                <a:schemeClr val="dk1"/>
              </a:solidFill>
              <a:latin typeface="Arial"/>
              <a:ea typeface="Arial"/>
              <a:cs typeface="Arial"/>
              <a:sym typeface="Arial"/>
            </a:endParaRPr>
          </a:p>
        </p:txBody>
      </p:sp>
      <p:sp>
        <p:nvSpPr>
          <p:cNvPr descr="cm_mono" id="37" name="Google Shape;37;p14"/>
          <p:cNvSpPr/>
          <p:nvPr/>
        </p:nvSpPr>
        <p:spPr>
          <a:xfrm>
            <a:off x="5892800" y="2247900"/>
            <a:ext cx="4064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33">
              <a:solidFill>
                <a:schemeClr val="dk1"/>
              </a:solidFill>
              <a:latin typeface="Arial"/>
              <a:ea typeface="Arial"/>
              <a:cs typeface="Arial"/>
              <a:sym typeface="Arial"/>
            </a:endParaRPr>
          </a:p>
        </p:txBody>
      </p:sp>
      <p:sp>
        <p:nvSpPr>
          <p:cNvPr id="38" name="Google Shape;38;p14"/>
          <p:cNvSpPr txBox="1"/>
          <p:nvPr>
            <p:ph idx="1" type="subTitle"/>
          </p:nvPr>
        </p:nvSpPr>
        <p:spPr>
          <a:xfrm>
            <a:off x="1559315" y="2552700"/>
            <a:ext cx="10632685" cy="1752600"/>
          </a:xfrm>
          <a:prstGeom prst="rect">
            <a:avLst/>
          </a:prstGeom>
          <a:solidFill>
            <a:srgbClr val="212121"/>
          </a:solidFill>
          <a:ln>
            <a:noFill/>
          </a:ln>
        </p:spPr>
        <p:txBody>
          <a:bodyPr anchorCtr="0" anchor="ctr" bIns="43375" lIns="86750" spcFirstLastPara="1" rIns="86750" wrap="square" tIns="43375">
            <a:noAutofit/>
          </a:bodyPr>
          <a:lstStyle>
            <a:lvl1pPr lvl="0" algn="ctr">
              <a:spcBef>
                <a:spcPts val="560"/>
              </a:spcBef>
              <a:spcAft>
                <a:spcPts val="0"/>
              </a:spcAft>
              <a:buClr>
                <a:schemeClr val="lt1"/>
              </a:buClr>
              <a:buSzPts val="2800"/>
              <a:buFont typeface="Calibri"/>
              <a:buNone/>
              <a:defRPr b="1">
                <a:solidFill>
                  <a:schemeClr val="lt1"/>
                </a:solidFill>
                <a:latin typeface="Calibri"/>
                <a:ea typeface="Calibri"/>
                <a:cs typeface="Calibri"/>
                <a:sym typeface="Calibri"/>
              </a:defRPr>
            </a:lvl1pPr>
            <a:lvl2pPr lvl="1" algn="l">
              <a:spcBef>
                <a:spcPts val="360"/>
              </a:spcBef>
              <a:spcAft>
                <a:spcPts val="0"/>
              </a:spcAft>
              <a:buClr>
                <a:srgbClr val="212121"/>
              </a:buClr>
              <a:buSzPts val="1800"/>
              <a:buChar char="–"/>
              <a:defRPr/>
            </a:lvl2pPr>
            <a:lvl3pPr lvl="2" algn="l">
              <a:spcBef>
                <a:spcPts val="360"/>
              </a:spcBef>
              <a:spcAft>
                <a:spcPts val="0"/>
              </a:spcAft>
              <a:buClr>
                <a:srgbClr val="212121"/>
              </a:buClr>
              <a:buSzPts val="1800"/>
              <a:buChar char="•"/>
              <a:defRPr/>
            </a:lvl3pPr>
            <a:lvl4pPr lvl="3" algn="l">
              <a:spcBef>
                <a:spcPts val="360"/>
              </a:spcBef>
              <a:spcAft>
                <a:spcPts val="0"/>
              </a:spcAft>
              <a:buClr>
                <a:srgbClr val="212121"/>
              </a:buClr>
              <a:buSzPts val="1800"/>
              <a:buChar char="–"/>
              <a:defRPr/>
            </a:lvl4pPr>
            <a:lvl5pPr lvl="4" algn="l">
              <a:spcBef>
                <a:spcPts val="360"/>
              </a:spcBef>
              <a:spcAft>
                <a:spcPts val="0"/>
              </a:spcAft>
              <a:buClr>
                <a:srgbClr val="212121"/>
              </a:buClr>
              <a:buSzPts val="1800"/>
              <a:buChar char="»"/>
              <a:defRPr/>
            </a:lvl5pPr>
            <a:lvl6pPr lvl="5" algn="l">
              <a:spcBef>
                <a:spcPts val="360"/>
              </a:spcBef>
              <a:spcAft>
                <a:spcPts val="0"/>
              </a:spcAft>
              <a:buClr>
                <a:srgbClr val="000066"/>
              </a:buClr>
              <a:buSzPts val="1800"/>
              <a:buChar char="»"/>
              <a:defRPr/>
            </a:lvl6pPr>
            <a:lvl7pPr lvl="6" algn="l">
              <a:spcBef>
                <a:spcPts val="360"/>
              </a:spcBef>
              <a:spcAft>
                <a:spcPts val="0"/>
              </a:spcAft>
              <a:buClr>
                <a:srgbClr val="000066"/>
              </a:buClr>
              <a:buSzPts val="1800"/>
              <a:buChar char="»"/>
              <a:defRPr/>
            </a:lvl7pPr>
            <a:lvl8pPr lvl="7" algn="l">
              <a:spcBef>
                <a:spcPts val="360"/>
              </a:spcBef>
              <a:spcAft>
                <a:spcPts val="0"/>
              </a:spcAft>
              <a:buClr>
                <a:srgbClr val="000066"/>
              </a:buClr>
              <a:buSzPts val="1800"/>
              <a:buChar char="»"/>
              <a:defRPr/>
            </a:lvl8pPr>
            <a:lvl9pPr lvl="8" algn="l">
              <a:spcBef>
                <a:spcPts val="360"/>
              </a:spcBef>
              <a:spcAft>
                <a:spcPts val="0"/>
              </a:spcAft>
              <a:buClr>
                <a:srgbClr val="000066"/>
              </a:buClr>
              <a:buSzPts val="1800"/>
              <a:buChar char="»"/>
              <a:defRPr/>
            </a:lvl9pPr>
          </a:lstStyle>
          <a:p/>
        </p:txBody>
      </p:sp>
      <p:pic>
        <p:nvPicPr>
          <p:cNvPr id="39" name="Google Shape;39;p14"/>
          <p:cNvPicPr preferRelativeResize="0"/>
          <p:nvPr/>
        </p:nvPicPr>
        <p:blipFill rotWithShape="1">
          <a:blip r:embed="rId2">
            <a:alphaModFix/>
          </a:blip>
          <a:srcRect b="0" l="0" r="0" t="0"/>
          <a:stretch/>
        </p:blipFill>
        <p:spPr>
          <a:xfrm>
            <a:off x="124056" y="3059411"/>
            <a:ext cx="1256596" cy="739174"/>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つのコンテンツ">
  <p:cSld name="2 つのコンテンツ">
    <p:spTree>
      <p:nvGrpSpPr>
        <p:cNvPr id="40" name="Shape 40"/>
        <p:cNvGrpSpPr/>
        <p:nvPr/>
      </p:nvGrpSpPr>
      <p:grpSpPr>
        <a:xfrm>
          <a:off x="0" y="0"/>
          <a:ext cx="0" cy="0"/>
          <a:chOff x="0" y="0"/>
          <a:chExt cx="0" cy="0"/>
        </a:xfrm>
      </p:grpSpPr>
      <p:sp>
        <p:nvSpPr>
          <p:cNvPr id="41" name="Google Shape;41;p15"/>
          <p:cNvSpPr txBox="1"/>
          <p:nvPr>
            <p:ph idx="1" type="body"/>
          </p:nvPr>
        </p:nvSpPr>
        <p:spPr>
          <a:xfrm>
            <a:off x="609600" y="1106490"/>
            <a:ext cx="5384800" cy="5582177"/>
          </a:xfrm>
          <a:prstGeom prst="rect">
            <a:avLst/>
          </a:prstGeom>
          <a:noFill/>
          <a:ln>
            <a:noFill/>
          </a:ln>
        </p:spPr>
        <p:txBody>
          <a:bodyPr anchorCtr="0" anchor="t" bIns="43375" lIns="86750" spcFirstLastPara="1" rIns="86750" wrap="square" tIns="43375">
            <a:noAutofit/>
          </a:bodyPr>
          <a:lstStyle>
            <a:lvl1pPr indent="-347154" lvl="0" marL="457200" algn="l">
              <a:spcBef>
                <a:spcPts val="373"/>
              </a:spcBef>
              <a:spcAft>
                <a:spcPts val="0"/>
              </a:spcAft>
              <a:buClr>
                <a:srgbClr val="212121"/>
              </a:buClr>
              <a:buSzPts val="1867"/>
              <a:buFont typeface="Arial"/>
              <a:buChar char="•"/>
              <a:defRPr sz="1867"/>
            </a:lvl1pPr>
            <a:lvl2pPr indent="-330200" lvl="1" marL="914400" algn="l">
              <a:spcBef>
                <a:spcPts val="320"/>
              </a:spcBef>
              <a:spcAft>
                <a:spcPts val="0"/>
              </a:spcAft>
              <a:buClr>
                <a:srgbClr val="212121"/>
              </a:buClr>
              <a:buSzPts val="1600"/>
              <a:buFont typeface="Arial"/>
              <a:buChar char="–"/>
              <a:defRPr sz="1600"/>
            </a:lvl2pPr>
            <a:lvl3pPr indent="-313245" lvl="2" marL="1371600" algn="l">
              <a:spcBef>
                <a:spcPts val="267"/>
              </a:spcBef>
              <a:spcAft>
                <a:spcPts val="0"/>
              </a:spcAft>
              <a:buClr>
                <a:srgbClr val="212121"/>
              </a:buClr>
              <a:buSzPts val="1333"/>
              <a:buFont typeface="Arial"/>
              <a:buChar char="•"/>
              <a:defRPr sz="1333"/>
            </a:lvl3pPr>
            <a:lvl4pPr indent="-304800" lvl="3" marL="1828800" algn="l">
              <a:spcBef>
                <a:spcPts val="240"/>
              </a:spcBef>
              <a:spcAft>
                <a:spcPts val="0"/>
              </a:spcAft>
              <a:buClr>
                <a:srgbClr val="212121"/>
              </a:buClr>
              <a:buSzPts val="1200"/>
              <a:buFont typeface="Arial"/>
              <a:buChar char="–"/>
              <a:defRPr sz="1200"/>
            </a:lvl4pPr>
            <a:lvl5pPr indent="-304800" lvl="4" marL="2286000" algn="l">
              <a:spcBef>
                <a:spcPts val="240"/>
              </a:spcBef>
              <a:spcAft>
                <a:spcPts val="0"/>
              </a:spcAft>
              <a:buClr>
                <a:srgbClr val="212121"/>
              </a:buClr>
              <a:buSzPts val="1200"/>
              <a:buFont typeface="Arial"/>
              <a:buChar char="»"/>
              <a:defRPr sz="1200"/>
            </a:lvl5pPr>
            <a:lvl6pPr indent="-304800" lvl="5" marL="2743200" algn="l">
              <a:spcBef>
                <a:spcPts val="240"/>
              </a:spcBef>
              <a:spcAft>
                <a:spcPts val="0"/>
              </a:spcAft>
              <a:buClr>
                <a:srgbClr val="000066"/>
              </a:buClr>
              <a:buSzPts val="1200"/>
              <a:buFont typeface="MS PGothic"/>
              <a:buChar char="»"/>
              <a:defRPr sz="1200"/>
            </a:lvl6pPr>
            <a:lvl7pPr indent="-304800" lvl="6" marL="3200400" algn="l">
              <a:spcBef>
                <a:spcPts val="240"/>
              </a:spcBef>
              <a:spcAft>
                <a:spcPts val="0"/>
              </a:spcAft>
              <a:buClr>
                <a:srgbClr val="000066"/>
              </a:buClr>
              <a:buSzPts val="1200"/>
              <a:buFont typeface="MS PGothic"/>
              <a:buChar char="»"/>
              <a:defRPr sz="1200"/>
            </a:lvl7pPr>
            <a:lvl8pPr indent="-304800" lvl="7" marL="3657600" algn="l">
              <a:spcBef>
                <a:spcPts val="240"/>
              </a:spcBef>
              <a:spcAft>
                <a:spcPts val="0"/>
              </a:spcAft>
              <a:buClr>
                <a:srgbClr val="000066"/>
              </a:buClr>
              <a:buSzPts val="1200"/>
              <a:buFont typeface="MS PGothic"/>
              <a:buChar char="»"/>
              <a:defRPr sz="1200"/>
            </a:lvl8pPr>
            <a:lvl9pPr indent="-304800" lvl="8" marL="4114800" algn="l">
              <a:spcBef>
                <a:spcPts val="240"/>
              </a:spcBef>
              <a:spcAft>
                <a:spcPts val="0"/>
              </a:spcAft>
              <a:buClr>
                <a:srgbClr val="000066"/>
              </a:buClr>
              <a:buSzPts val="1200"/>
              <a:buFont typeface="MS PGothic"/>
              <a:buChar char="»"/>
              <a:defRPr sz="1200"/>
            </a:lvl9pPr>
          </a:lstStyle>
          <a:p/>
        </p:txBody>
      </p:sp>
      <p:sp>
        <p:nvSpPr>
          <p:cNvPr id="42" name="Google Shape;42;p15"/>
          <p:cNvSpPr txBox="1"/>
          <p:nvPr>
            <p:ph idx="2" type="body"/>
          </p:nvPr>
        </p:nvSpPr>
        <p:spPr>
          <a:xfrm>
            <a:off x="6197600" y="1106490"/>
            <a:ext cx="5384800" cy="5582177"/>
          </a:xfrm>
          <a:prstGeom prst="rect">
            <a:avLst/>
          </a:prstGeom>
          <a:noFill/>
          <a:ln>
            <a:noFill/>
          </a:ln>
        </p:spPr>
        <p:txBody>
          <a:bodyPr anchorCtr="0" anchor="t" bIns="43375" lIns="86750" spcFirstLastPara="1" rIns="86750" wrap="square" tIns="43375">
            <a:noAutofit/>
          </a:bodyPr>
          <a:lstStyle>
            <a:lvl1pPr indent="-347154" lvl="0" marL="457200" algn="l">
              <a:spcBef>
                <a:spcPts val="373"/>
              </a:spcBef>
              <a:spcAft>
                <a:spcPts val="0"/>
              </a:spcAft>
              <a:buClr>
                <a:srgbClr val="212121"/>
              </a:buClr>
              <a:buSzPts val="1867"/>
              <a:buFont typeface="Arial"/>
              <a:buChar char="•"/>
              <a:defRPr sz="1867"/>
            </a:lvl1pPr>
            <a:lvl2pPr indent="-330200" lvl="1" marL="914400" algn="l">
              <a:spcBef>
                <a:spcPts val="320"/>
              </a:spcBef>
              <a:spcAft>
                <a:spcPts val="0"/>
              </a:spcAft>
              <a:buClr>
                <a:srgbClr val="212121"/>
              </a:buClr>
              <a:buSzPts val="1600"/>
              <a:buFont typeface="Arial"/>
              <a:buChar char="–"/>
              <a:defRPr sz="1600"/>
            </a:lvl2pPr>
            <a:lvl3pPr indent="-313245" lvl="2" marL="1371600" algn="l">
              <a:spcBef>
                <a:spcPts val="267"/>
              </a:spcBef>
              <a:spcAft>
                <a:spcPts val="0"/>
              </a:spcAft>
              <a:buClr>
                <a:srgbClr val="212121"/>
              </a:buClr>
              <a:buSzPts val="1333"/>
              <a:buFont typeface="Arial"/>
              <a:buChar char="•"/>
              <a:defRPr sz="1333"/>
            </a:lvl3pPr>
            <a:lvl4pPr indent="-304800" lvl="3" marL="1828800" algn="l">
              <a:spcBef>
                <a:spcPts val="240"/>
              </a:spcBef>
              <a:spcAft>
                <a:spcPts val="0"/>
              </a:spcAft>
              <a:buClr>
                <a:srgbClr val="212121"/>
              </a:buClr>
              <a:buSzPts val="1200"/>
              <a:buFont typeface="Arial"/>
              <a:buChar char="–"/>
              <a:defRPr sz="1200"/>
            </a:lvl4pPr>
            <a:lvl5pPr indent="-304800" lvl="4" marL="2286000" algn="l">
              <a:spcBef>
                <a:spcPts val="240"/>
              </a:spcBef>
              <a:spcAft>
                <a:spcPts val="0"/>
              </a:spcAft>
              <a:buClr>
                <a:srgbClr val="212121"/>
              </a:buClr>
              <a:buSzPts val="1200"/>
              <a:buFont typeface="Arial"/>
              <a:buChar char="»"/>
              <a:defRPr sz="1200"/>
            </a:lvl5pPr>
            <a:lvl6pPr indent="-304800" lvl="5" marL="2743200" algn="l">
              <a:spcBef>
                <a:spcPts val="240"/>
              </a:spcBef>
              <a:spcAft>
                <a:spcPts val="0"/>
              </a:spcAft>
              <a:buClr>
                <a:srgbClr val="000066"/>
              </a:buClr>
              <a:buSzPts val="1200"/>
              <a:buFont typeface="MS PGothic"/>
              <a:buChar char="»"/>
              <a:defRPr sz="1200"/>
            </a:lvl6pPr>
            <a:lvl7pPr indent="-304800" lvl="6" marL="3200400" algn="l">
              <a:spcBef>
                <a:spcPts val="240"/>
              </a:spcBef>
              <a:spcAft>
                <a:spcPts val="0"/>
              </a:spcAft>
              <a:buClr>
                <a:srgbClr val="000066"/>
              </a:buClr>
              <a:buSzPts val="1200"/>
              <a:buFont typeface="MS PGothic"/>
              <a:buChar char="»"/>
              <a:defRPr sz="1200"/>
            </a:lvl7pPr>
            <a:lvl8pPr indent="-304800" lvl="7" marL="3657600" algn="l">
              <a:spcBef>
                <a:spcPts val="240"/>
              </a:spcBef>
              <a:spcAft>
                <a:spcPts val="0"/>
              </a:spcAft>
              <a:buClr>
                <a:srgbClr val="000066"/>
              </a:buClr>
              <a:buSzPts val="1200"/>
              <a:buFont typeface="MS PGothic"/>
              <a:buChar char="»"/>
              <a:defRPr sz="1200"/>
            </a:lvl8pPr>
            <a:lvl9pPr indent="-304800" lvl="8" marL="4114800" algn="l">
              <a:spcBef>
                <a:spcPts val="240"/>
              </a:spcBef>
              <a:spcAft>
                <a:spcPts val="0"/>
              </a:spcAft>
              <a:buClr>
                <a:srgbClr val="000066"/>
              </a:buClr>
              <a:buSzPts val="1200"/>
              <a:buFont typeface="MS PGothic"/>
              <a:buChar char="»"/>
              <a:defRPr sz="1200"/>
            </a:lvl9pPr>
          </a:lstStyle>
          <a:p/>
        </p:txBody>
      </p:sp>
      <p:sp>
        <p:nvSpPr>
          <p:cNvPr id="43" name="Google Shape;43;p15"/>
          <p:cNvSpPr txBox="1"/>
          <p:nvPr>
            <p:ph type="title"/>
          </p:nvPr>
        </p:nvSpPr>
        <p:spPr>
          <a:xfrm>
            <a:off x="1358902" y="178420"/>
            <a:ext cx="9639300" cy="667541"/>
          </a:xfrm>
          <a:prstGeom prst="rect">
            <a:avLst/>
          </a:prstGeom>
          <a:noFill/>
          <a:ln>
            <a:noFill/>
          </a:ln>
        </p:spPr>
        <p:txBody>
          <a:bodyPr anchorCtr="0" anchor="ctr" bIns="43375" lIns="86750" spcFirstLastPara="1" rIns="86750" wrap="square" tIns="43375">
            <a:noAutofit/>
          </a:bodyPr>
          <a:lstStyle>
            <a:lvl1pPr lvl="0" algn="ctr">
              <a:lnSpc>
                <a:spcPct val="8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15"/>
          <p:cNvSpPr txBox="1"/>
          <p:nvPr>
            <p:ph idx="12" type="sldNum"/>
          </p:nvPr>
        </p:nvSpPr>
        <p:spPr>
          <a:xfrm>
            <a:off x="11604979" y="6551780"/>
            <a:ext cx="612000" cy="2556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050">
                <a:solidFill>
                  <a:schemeClr val="lt1"/>
                </a:solidFill>
                <a:latin typeface="Arial"/>
                <a:ea typeface="Arial"/>
                <a:cs typeface="Arial"/>
                <a:sym typeface="Arial"/>
              </a:defRPr>
            </a:lvl1pPr>
            <a:lvl2pPr indent="0" lvl="1" marL="0" algn="r">
              <a:spcBef>
                <a:spcPts val="0"/>
              </a:spcBef>
              <a:buNone/>
              <a:defRPr sz="1050">
                <a:solidFill>
                  <a:schemeClr val="lt1"/>
                </a:solidFill>
                <a:latin typeface="Arial"/>
                <a:ea typeface="Arial"/>
                <a:cs typeface="Arial"/>
                <a:sym typeface="Arial"/>
              </a:defRPr>
            </a:lvl2pPr>
            <a:lvl3pPr indent="0" lvl="2" marL="0" algn="r">
              <a:spcBef>
                <a:spcPts val="0"/>
              </a:spcBef>
              <a:buNone/>
              <a:defRPr sz="1050">
                <a:solidFill>
                  <a:schemeClr val="lt1"/>
                </a:solidFill>
                <a:latin typeface="Arial"/>
                <a:ea typeface="Arial"/>
                <a:cs typeface="Arial"/>
                <a:sym typeface="Arial"/>
              </a:defRPr>
            </a:lvl3pPr>
            <a:lvl4pPr indent="0" lvl="3" marL="0" algn="r">
              <a:spcBef>
                <a:spcPts val="0"/>
              </a:spcBef>
              <a:buNone/>
              <a:defRPr sz="1050">
                <a:solidFill>
                  <a:schemeClr val="lt1"/>
                </a:solidFill>
                <a:latin typeface="Arial"/>
                <a:ea typeface="Arial"/>
                <a:cs typeface="Arial"/>
                <a:sym typeface="Arial"/>
              </a:defRPr>
            </a:lvl4pPr>
            <a:lvl5pPr indent="0" lvl="4" marL="0" algn="r">
              <a:spcBef>
                <a:spcPts val="0"/>
              </a:spcBef>
              <a:buNone/>
              <a:defRPr sz="1050">
                <a:solidFill>
                  <a:schemeClr val="lt1"/>
                </a:solidFill>
                <a:latin typeface="Arial"/>
                <a:ea typeface="Arial"/>
                <a:cs typeface="Arial"/>
                <a:sym typeface="Arial"/>
              </a:defRPr>
            </a:lvl5pPr>
            <a:lvl6pPr indent="0" lvl="5" marL="0" algn="r">
              <a:spcBef>
                <a:spcPts val="0"/>
              </a:spcBef>
              <a:buNone/>
              <a:defRPr sz="1050">
                <a:solidFill>
                  <a:schemeClr val="lt1"/>
                </a:solidFill>
                <a:latin typeface="Arial"/>
                <a:ea typeface="Arial"/>
                <a:cs typeface="Arial"/>
                <a:sym typeface="Arial"/>
              </a:defRPr>
            </a:lvl6pPr>
            <a:lvl7pPr indent="0" lvl="6" marL="0" algn="r">
              <a:spcBef>
                <a:spcPts val="0"/>
              </a:spcBef>
              <a:buNone/>
              <a:defRPr sz="1050">
                <a:solidFill>
                  <a:schemeClr val="lt1"/>
                </a:solidFill>
                <a:latin typeface="Arial"/>
                <a:ea typeface="Arial"/>
                <a:cs typeface="Arial"/>
                <a:sym typeface="Arial"/>
              </a:defRPr>
            </a:lvl7pPr>
            <a:lvl8pPr indent="0" lvl="7" marL="0" algn="r">
              <a:spcBef>
                <a:spcPts val="0"/>
              </a:spcBef>
              <a:buNone/>
              <a:defRPr sz="1050">
                <a:solidFill>
                  <a:schemeClr val="lt1"/>
                </a:solidFill>
                <a:latin typeface="Arial"/>
                <a:ea typeface="Arial"/>
                <a:cs typeface="Arial"/>
                <a:sym typeface="Arial"/>
              </a:defRPr>
            </a:lvl8pPr>
            <a:lvl9pPr indent="0" lvl="8" marL="0" algn="r">
              <a:spcBef>
                <a:spcPts val="0"/>
              </a:spcBef>
              <a:buNone/>
              <a:defRPr sz="105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比較">
  <p:cSld name="比較">
    <p:spTree>
      <p:nvGrpSpPr>
        <p:cNvPr id="45" name="Shape 45"/>
        <p:cNvGrpSpPr/>
        <p:nvPr/>
      </p:nvGrpSpPr>
      <p:grpSpPr>
        <a:xfrm>
          <a:off x="0" y="0"/>
          <a:ext cx="0" cy="0"/>
          <a:chOff x="0" y="0"/>
          <a:chExt cx="0" cy="0"/>
        </a:xfrm>
      </p:grpSpPr>
      <p:sp>
        <p:nvSpPr>
          <p:cNvPr id="46" name="Google Shape;46;p16"/>
          <p:cNvSpPr txBox="1"/>
          <p:nvPr>
            <p:ph idx="1" type="body"/>
          </p:nvPr>
        </p:nvSpPr>
        <p:spPr>
          <a:xfrm>
            <a:off x="558802" y="989013"/>
            <a:ext cx="5386917" cy="639763"/>
          </a:xfrm>
          <a:prstGeom prst="rect">
            <a:avLst/>
          </a:prstGeom>
          <a:noFill/>
          <a:ln>
            <a:noFill/>
          </a:ln>
        </p:spPr>
        <p:txBody>
          <a:bodyPr anchorCtr="0" anchor="b" bIns="43375" lIns="86750" spcFirstLastPara="1" rIns="86750" wrap="square" tIns="43375">
            <a:noAutofit/>
          </a:bodyPr>
          <a:lstStyle>
            <a:lvl1pPr indent="-228600" lvl="0" marL="457200" algn="l">
              <a:spcBef>
                <a:spcPts val="320"/>
              </a:spcBef>
              <a:spcAft>
                <a:spcPts val="0"/>
              </a:spcAft>
              <a:buClr>
                <a:srgbClr val="212121"/>
              </a:buClr>
              <a:buSzPts val="1600"/>
              <a:buFont typeface="Arial"/>
              <a:buNone/>
              <a:defRPr b="1" sz="1600"/>
            </a:lvl1pPr>
            <a:lvl2pPr indent="-228600" lvl="1" marL="914400" algn="l">
              <a:spcBef>
                <a:spcPts val="267"/>
              </a:spcBef>
              <a:spcAft>
                <a:spcPts val="0"/>
              </a:spcAft>
              <a:buClr>
                <a:srgbClr val="212121"/>
              </a:buClr>
              <a:buSzPts val="1333"/>
              <a:buFont typeface="Arial"/>
              <a:buNone/>
              <a:defRPr b="1" sz="1333"/>
            </a:lvl2pPr>
            <a:lvl3pPr indent="-228600" lvl="2" marL="1371600" algn="l">
              <a:spcBef>
                <a:spcPts val="240"/>
              </a:spcBef>
              <a:spcAft>
                <a:spcPts val="0"/>
              </a:spcAft>
              <a:buClr>
                <a:srgbClr val="212121"/>
              </a:buClr>
              <a:buSzPts val="1200"/>
              <a:buFont typeface="Arial"/>
              <a:buNone/>
              <a:defRPr b="1" sz="1200"/>
            </a:lvl3pPr>
            <a:lvl4pPr indent="-228600" lvl="3" marL="1828800" algn="l">
              <a:spcBef>
                <a:spcPts val="213"/>
              </a:spcBef>
              <a:spcAft>
                <a:spcPts val="0"/>
              </a:spcAft>
              <a:buClr>
                <a:srgbClr val="212121"/>
              </a:buClr>
              <a:buSzPts val="1067"/>
              <a:buFont typeface="Arial"/>
              <a:buNone/>
              <a:defRPr b="1" sz="1067"/>
            </a:lvl4pPr>
            <a:lvl5pPr indent="-228600" lvl="4" marL="2286000" algn="l">
              <a:spcBef>
                <a:spcPts val="213"/>
              </a:spcBef>
              <a:spcAft>
                <a:spcPts val="0"/>
              </a:spcAft>
              <a:buClr>
                <a:srgbClr val="212121"/>
              </a:buClr>
              <a:buSzPts val="1067"/>
              <a:buFont typeface="Arial"/>
              <a:buNone/>
              <a:defRPr b="1" sz="1067"/>
            </a:lvl5pPr>
            <a:lvl6pPr indent="-228600" lvl="5" marL="2743200" algn="l">
              <a:spcBef>
                <a:spcPts val="213"/>
              </a:spcBef>
              <a:spcAft>
                <a:spcPts val="0"/>
              </a:spcAft>
              <a:buClr>
                <a:srgbClr val="000066"/>
              </a:buClr>
              <a:buSzPts val="1067"/>
              <a:buFont typeface="MS PGothic"/>
              <a:buNone/>
              <a:defRPr b="1" sz="1067"/>
            </a:lvl6pPr>
            <a:lvl7pPr indent="-228600" lvl="6" marL="3200400" algn="l">
              <a:spcBef>
                <a:spcPts val="213"/>
              </a:spcBef>
              <a:spcAft>
                <a:spcPts val="0"/>
              </a:spcAft>
              <a:buClr>
                <a:srgbClr val="000066"/>
              </a:buClr>
              <a:buSzPts val="1067"/>
              <a:buFont typeface="MS PGothic"/>
              <a:buNone/>
              <a:defRPr b="1" sz="1067"/>
            </a:lvl7pPr>
            <a:lvl8pPr indent="-228600" lvl="7" marL="3657600" algn="l">
              <a:spcBef>
                <a:spcPts val="213"/>
              </a:spcBef>
              <a:spcAft>
                <a:spcPts val="0"/>
              </a:spcAft>
              <a:buClr>
                <a:srgbClr val="000066"/>
              </a:buClr>
              <a:buSzPts val="1067"/>
              <a:buFont typeface="MS PGothic"/>
              <a:buNone/>
              <a:defRPr b="1" sz="1067"/>
            </a:lvl8pPr>
            <a:lvl9pPr indent="-228600" lvl="8" marL="4114800" algn="l">
              <a:spcBef>
                <a:spcPts val="213"/>
              </a:spcBef>
              <a:spcAft>
                <a:spcPts val="0"/>
              </a:spcAft>
              <a:buClr>
                <a:srgbClr val="000066"/>
              </a:buClr>
              <a:buSzPts val="1067"/>
              <a:buFont typeface="MS PGothic"/>
              <a:buNone/>
              <a:defRPr b="1" sz="1067"/>
            </a:lvl9pPr>
          </a:lstStyle>
          <a:p/>
        </p:txBody>
      </p:sp>
      <p:sp>
        <p:nvSpPr>
          <p:cNvPr id="47" name="Google Shape;47;p16"/>
          <p:cNvSpPr txBox="1"/>
          <p:nvPr>
            <p:ph idx="2" type="body"/>
          </p:nvPr>
        </p:nvSpPr>
        <p:spPr>
          <a:xfrm>
            <a:off x="508002" y="1844675"/>
            <a:ext cx="5386917" cy="4767792"/>
          </a:xfrm>
          <a:prstGeom prst="rect">
            <a:avLst/>
          </a:prstGeom>
          <a:noFill/>
          <a:ln>
            <a:noFill/>
          </a:ln>
        </p:spPr>
        <p:txBody>
          <a:bodyPr anchorCtr="0" anchor="t" bIns="43375" lIns="86750" spcFirstLastPara="1" rIns="86750" wrap="square" tIns="43375">
            <a:noAutofit/>
          </a:bodyPr>
          <a:lstStyle>
            <a:lvl1pPr indent="-330200" lvl="0" marL="457200" algn="l">
              <a:spcBef>
                <a:spcPts val="320"/>
              </a:spcBef>
              <a:spcAft>
                <a:spcPts val="0"/>
              </a:spcAft>
              <a:buClr>
                <a:srgbClr val="212121"/>
              </a:buClr>
              <a:buSzPts val="1600"/>
              <a:buFont typeface="Arial"/>
              <a:buChar char="•"/>
              <a:defRPr sz="1600"/>
            </a:lvl1pPr>
            <a:lvl2pPr indent="-313245" lvl="1" marL="914400" algn="l">
              <a:spcBef>
                <a:spcPts val="267"/>
              </a:spcBef>
              <a:spcAft>
                <a:spcPts val="0"/>
              </a:spcAft>
              <a:buClr>
                <a:srgbClr val="212121"/>
              </a:buClr>
              <a:buSzPts val="1333"/>
              <a:buFont typeface="Arial"/>
              <a:buChar char="–"/>
              <a:defRPr sz="1333"/>
            </a:lvl2pPr>
            <a:lvl3pPr indent="-304800" lvl="2" marL="1371600" algn="l">
              <a:spcBef>
                <a:spcPts val="240"/>
              </a:spcBef>
              <a:spcAft>
                <a:spcPts val="0"/>
              </a:spcAft>
              <a:buClr>
                <a:srgbClr val="212121"/>
              </a:buClr>
              <a:buSzPts val="1200"/>
              <a:buFont typeface="Arial"/>
              <a:buChar char="•"/>
              <a:defRPr sz="1200"/>
            </a:lvl3pPr>
            <a:lvl4pPr indent="-296354" lvl="3" marL="1828800" algn="l">
              <a:spcBef>
                <a:spcPts val="213"/>
              </a:spcBef>
              <a:spcAft>
                <a:spcPts val="0"/>
              </a:spcAft>
              <a:buClr>
                <a:srgbClr val="212121"/>
              </a:buClr>
              <a:buSzPts val="1067"/>
              <a:buFont typeface="Arial"/>
              <a:buChar char="–"/>
              <a:defRPr sz="1067"/>
            </a:lvl4pPr>
            <a:lvl5pPr indent="-296354" lvl="4" marL="2286000" algn="l">
              <a:spcBef>
                <a:spcPts val="213"/>
              </a:spcBef>
              <a:spcAft>
                <a:spcPts val="0"/>
              </a:spcAft>
              <a:buClr>
                <a:srgbClr val="212121"/>
              </a:buClr>
              <a:buSzPts val="1067"/>
              <a:buFont typeface="Arial"/>
              <a:buChar char="»"/>
              <a:defRPr sz="1067"/>
            </a:lvl5pPr>
            <a:lvl6pPr indent="-296354" lvl="5" marL="2743200" algn="l">
              <a:spcBef>
                <a:spcPts val="213"/>
              </a:spcBef>
              <a:spcAft>
                <a:spcPts val="0"/>
              </a:spcAft>
              <a:buClr>
                <a:srgbClr val="000066"/>
              </a:buClr>
              <a:buSzPts val="1067"/>
              <a:buFont typeface="MS PGothic"/>
              <a:buChar char="»"/>
              <a:defRPr sz="1067"/>
            </a:lvl6pPr>
            <a:lvl7pPr indent="-296354" lvl="6" marL="3200400" algn="l">
              <a:spcBef>
                <a:spcPts val="213"/>
              </a:spcBef>
              <a:spcAft>
                <a:spcPts val="0"/>
              </a:spcAft>
              <a:buClr>
                <a:srgbClr val="000066"/>
              </a:buClr>
              <a:buSzPts val="1067"/>
              <a:buFont typeface="MS PGothic"/>
              <a:buChar char="»"/>
              <a:defRPr sz="1067"/>
            </a:lvl7pPr>
            <a:lvl8pPr indent="-296354" lvl="7" marL="3657600" algn="l">
              <a:spcBef>
                <a:spcPts val="213"/>
              </a:spcBef>
              <a:spcAft>
                <a:spcPts val="0"/>
              </a:spcAft>
              <a:buClr>
                <a:srgbClr val="000066"/>
              </a:buClr>
              <a:buSzPts val="1067"/>
              <a:buFont typeface="MS PGothic"/>
              <a:buChar char="»"/>
              <a:defRPr sz="1067"/>
            </a:lvl8pPr>
            <a:lvl9pPr indent="-296354" lvl="8" marL="4114800" algn="l">
              <a:spcBef>
                <a:spcPts val="213"/>
              </a:spcBef>
              <a:spcAft>
                <a:spcPts val="0"/>
              </a:spcAft>
              <a:buClr>
                <a:srgbClr val="000066"/>
              </a:buClr>
              <a:buSzPts val="1067"/>
              <a:buFont typeface="MS PGothic"/>
              <a:buChar char="»"/>
              <a:defRPr sz="1067"/>
            </a:lvl9pPr>
          </a:lstStyle>
          <a:p/>
        </p:txBody>
      </p:sp>
      <p:sp>
        <p:nvSpPr>
          <p:cNvPr id="48" name="Google Shape;48;p16"/>
          <p:cNvSpPr txBox="1"/>
          <p:nvPr>
            <p:ph idx="3" type="body"/>
          </p:nvPr>
        </p:nvSpPr>
        <p:spPr>
          <a:xfrm>
            <a:off x="6261102" y="1001713"/>
            <a:ext cx="5389033" cy="639763"/>
          </a:xfrm>
          <a:prstGeom prst="rect">
            <a:avLst/>
          </a:prstGeom>
          <a:noFill/>
          <a:ln>
            <a:noFill/>
          </a:ln>
        </p:spPr>
        <p:txBody>
          <a:bodyPr anchorCtr="0" anchor="b" bIns="43375" lIns="86750" spcFirstLastPara="1" rIns="86750" wrap="square" tIns="43375">
            <a:noAutofit/>
          </a:bodyPr>
          <a:lstStyle>
            <a:lvl1pPr indent="-228600" lvl="0" marL="457200" algn="l">
              <a:spcBef>
                <a:spcPts val="320"/>
              </a:spcBef>
              <a:spcAft>
                <a:spcPts val="0"/>
              </a:spcAft>
              <a:buClr>
                <a:srgbClr val="212121"/>
              </a:buClr>
              <a:buSzPts val="1600"/>
              <a:buFont typeface="Arial"/>
              <a:buNone/>
              <a:defRPr b="1" sz="1600"/>
            </a:lvl1pPr>
            <a:lvl2pPr indent="-228600" lvl="1" marL="914400" algn="l">
              <a:spcBef>
                <a:spcPts val="267"/>
              </a:spcBef>
              <a:spcAft>
                <a:spcPts val="0"/>
              </a:spcAft>
              <a:buClr>
                <a:srgbClr val="212121"/>
              </a:buClr>
              <a:buSzPts val="1333"/>
              <a:buFont typeface="Arial"/>
              <a:buNone/>
              <a:defRPr b="1" sz="1333"/>
            </a:lvl2pPr>
            <a:lvl3pPr indent="-228600" lvl="2" marL="1371600" algn="l">
              <a:spcBef>
                <a:spcPts val="240"/>
              </a:spcBef>
              <a:spcAft>
                <a:spcPts val="0"/>
              </a:spcAft>
              <a:buClr>
                <a:srgbClr val="212121"/>
              </a:buClr>
              <a:buSzPts val="1200"/>
              <a:buFont typeface="Arial"/>
              <a:buNone/>
              <a:defRPr b="1" sz="1200"/>
            </a:lvl3pPr>
            <a:lvl4pPr indent="-228600" lvl="3" marL="1828800" algn="l">
              <a:spcBef>
                <a:spcPts val="213"/>
              </a:spcBef>
              <a:spcAft>
                <a:spcPts val="0"/>
              </a:spcAft>
              <a:buClr>
                <a:srgbClr val="212121"/>
              </a:buClr>
              <a:buSzPts val="1067"/>
              <a:buFont typeface="Arial"/>
              <a:buNone/>
              <a:defRPr b="1" sz="1067"/>
            </a:lvl4pPr>
            <a:lvl5pPr indent="-228600" lvl="4" marL="2286000" algn="l">
              <a:spcBef>
                <a:spcPts val="213"/>
              </a:spcBef>
              <a:spcAft>
                <a:spcPts val="0"/>
              </a:spcAft>
              <a:buClr>
                <a:srgbClr val="212121"/>
              </a:buClr>
              <a:buSzPts val="1067"/>
              <a:buFont typeface="Arial"/>
              <a:buNone/>
              <a:defRPr b="1" sz="1067"/>
            </a:lvl5pPr>
            <a:lvl6pPr indent="-228600" lvl="5" marL="2743200" algn="l">
              <a:spcBef>
                <a:spcPts val="213"/>
              </a:spcBef>
              <a:spcAft>
                <a:spcPts val="0"/>
              </a:spcAft>
              <a:buClr>
                <a:srgbClr val="000066"/>
              </a:buClr>
              <a:buSzPts val="1067"/>
              <a:buFont typeface="MS PGothic"/>
              <a:buNone/>
              <a:defRPr b="1" sz="1067"/>
            </a:lvl6pPr>
            <a:lvl7pPr indent="-228600" lvl="6" marL="3200400" algn="l">
              <a:spcBef>
                <a:spcPts val="213"/>
              </a:spcBef>
              <a:spcAft>
                <a:spcPts val="0"/>
              </a:spcAft>
              <a:buClr>
                <a:srgbClr val="000066"/>
              </a:buClr>
              <a:buSzPts val="1067"/>
              <a:buFont typeface="MS PGothic"/>
              <a:buNone/>
              <a:defRPr b="1" sz="1067"/>
            </a:lvl7pPr>
            <a:lvl8pPr indent="-228600" lvl="7" marL="3657600" algn="l">
              <a:spcBef>
                <a:spcPts val="213"/>
              </a:spcBef>
              <a:spcAft>
                <a:spcPts val="0"/>
              </a:spcAft>
              <a:buClr>
                <a:srgbClr val="000066"/>
              </a:buClr>
              <a:buSzPts val="1067"/>
              <a:buFont typeface="MS PGothic"/>
              <a:buNone/>
              <a:defRPr b="1" sz="1067"/>
            </a:lvl8pPr>
            <a:lvl9pPr indent="-228600" lvl="8" marL="4114800" algn="l">
              <a:spcBef>
                <a:spcPts val="213"/>
              </a:spcBef>
              <a:spcAft>
                <a:spcPts val="0"/>
              </a:spcAft>
              <a:buClr>
                <a:srgbClr val="000066"/>
              </a:buClr>
              <a:buSzPts val="1067"/>
              <a:buFont typeface="MS PGothic"/>
              <a:buNone/>
              <a:defRPr b="1" sz="1067"/>
            </a:lvl9pPr>
          </a:lstStyle>
          <a:p/>
        </p:txBody>
      </p:sp>
      <p:sp>
        <p:nvSpPr>
          <p:cNvPr id="49" name="Google Shape;49;p16"/>
          <p:cNvSpPr txBox="1"/>
          <p:nvPr>
            <p:ph idx="4" type="body"/>
          </p:nvPr>
        </p:nvSpPr>
        <p:spPr>
          <a:xfrm>
            <a:off x="6328836" y="1806575"/>
            <a:ext cx="5389033" cy="4805892"/>
          </a:xfrm>
          <a:prstGeom prst="rect">
            <a:avLst/>
          </a:prstGeom>
          <a:noFill/>
          <a:ln>
            <a:noFill/>
          </a:ln>
        </p:spPr>
        <p:txBody>
          <a:bodyPr anchorCtr="0" anchor="t" bIns="43375" lIns="86750" spcFirstLastPara="1" rIns="86750" wrap="square" tIns="43375">
            <a:noAutofit/>
          </a:bodyPr>
          <a:lstStyle>
            <a:lvl1pPr indent="-330200" lvl="0" marL="457200" algn="l">
              <a:spcBef>
                <a:spcPts val="320"/>
              </a:spcBef>
              <a:spcAft>
                <a:spcPts val="0"/>
              </a:spcAft>
              <a:buClr>
                <a:srgbClr val="212121"/>
              </a:buClr>
              <a:buSzPts val="1600"/>
              <a:buFont typeface="Arial"/>
              <a:buChar char="•"/>
              <a:defRPr sz="1600"/>
            </a:lvl1pPr>
            <a:lvl2pPr indent="-313245" lvl="1" marL="914400" algn="l">
              <a:spcBef>
                <a:spcPts val="267"/>
              </a:spcBef>
              <a:spcAft>
                <a:spcPts val="0"/>
              </a:spcAft>
              <a:buClr>
                <a:srgbClr val="212121"/>
              </a:buClr>
              <a:buSzPts val="1333"/>
              <a:buFont typeface="Arial"/>
              <a:buChar char="–"/>
              <a:defRPr sz="1333"/>
            </a:lvl2pPr>
            <a:lvl3pPr indent="-304800" lvl="2" marL="1371600" algn="l">
              <a:spcBef>
                <a:spcPts val="240"/>
              </a:spcBef>
              <a:spcAft>
                <a:spcPts val="0"/>
              </a:spcAft>
              <a:buClr>
                <a:srgbClr val="212121"/>
              </a:buClr>
              <a:buSzPts val="1200"/>
              <a:buFont typeface="Arial"/>
              <a:buChar char="•"/>
              <a:defRPr sz="1200"/>
            </a:lvl3pPr>
            <a:lvl4pPr indent="-296354" lvl="3" marL="1828800" algn="l">
              <a:spcBef>
                <a:spcPts val="213"/>
              </a:spcBef>
              <a:spcAft>
                <a:spcPts val="0"/>
              </a:spcAft>
              <a:buClr>
                <a:srgbClr val="212121"/>
              </a:buClr>
              <a:buSzPts val="1067"/>
              <a:buFont typeface="Arial"/>
              <a:buChar char="–"/>
              <a:defRPr sz="1067"/>
            </a:lvl4pPr>
            <a:lvl5pPr indent="-296354" lvl="4" marL="2286000" algn="l">
              <a:spcBef>
                <a:spcPts val="213"/>
              </a:spcBef>
              <a:spcAft>
                <a:spcPts val="0"/>
              </a:spcAft>
              <a:buClr>
                <a:srgbClr val="212121"/>
              </a:buClr>
              <a:buSzPts val="1067"/>
              <a:buFont typeface="Arial"/>
              <a:buChar char="»"/>
              <a:defRPr sz="1067"/>
            </a:lvl5pPr>
            <a:lvl6pPr indent="-296354" lvl="5" marL="2743200" algn="l">
              <a:spcBef>
                <a:spcPts val="213"/>
              </a:spcBef>
              <a:spcAft>
                <a:spcPts val="0"/>
              </a:spcAft>
              <a:buClr>
                <a:srgbClr val="000066"/>
              </a:buClr>
              <a:buSzPts val="1067"/>
              <a:buFont typeface="MS PGothic"/>
              <a:buChar char="»"/>
              <a:defRPr sz="1067"/>
            </a:lvl6pPr>
            <a:lvl7pPr indent="-296354" lvl="6" marL="3200400" algn="l">
              <a:spcBef>
                <a:spcPts val="213"/>
              </a:spcBef>
              <a:spcAft>
                <a:spcPts val="0"/>
              </a:spcAft>
              <a:buClr>
                <a:srgbClr val="000066"/>
              </a:buClr>
              <a:buSzPts val="1067"/>
              <a:buFont typeface="MS PGothic"/>
              <a:buChar char="»"/>
              <a:defRPr sz="1067"/>
            </a:lvl7pPr>
            <a:lvl8pPr indent="-296354" lvl="7" marL="3657600" algn="l">
              <a:spcBef>
                <a:spcPts val="213"/>
              </a:spcBef>
              <a:spcAft>
                <a:spcPts val="0"/>
              </a:spcAft>
              <a:buClr>
                <a:srgbClr val="000066"/>
              </a:buClr>
              <a:buSzPts val="1067"/>
              <a:buFont typeface="MS PGothic"/>
              <a:buChar char="»"/>
              <a:defRPr sz="1067"/>
            </a:lvl8pPr>
            <a:lvl9pPr indent="-296354" lvl="8" marL="4114800" algn="l">
              <a:spcBef>
                <a:spcPts val="213"/>
              </a:spcBef>
              <a:spcAft>
                <a:spcPts val="0"/>
              </a:spcAft>
              <a:buClr>
                <a:srgbClr val="000066"/>
              </a:buClr>
              <a:buSzPts val="1067"/>
              <a:buFont typeface="MS PGothic"/>
              <a:buChar char="»"/>
              <a:defRPr sz="1067"/>
            </a:lvl9pPr>
          </a:lstStyle>
          <a:p/>
        </p:txBody>
      </p:sp>
      <p:sp>
        <p:nvSpPr>
          <p:cNvPr id="50" name="Google Shape;50;p16"/>
          <p:cNvSpPr txBox="1"/>
          <p:nvPr>
            <p:ph type="title"/>
          </p:nvPr>
        </p:nvSpPr>
        <p:spPr>
          <a:xfrm>
            <a:off x="1358902" y="178420"/>
            <a:ext cx="9639300" cy="667541"/>
          </a:xfrm>
          <a:prstGeom prst="rect">
            <a:avLst/>
          </a:prstGeom>
          <a:noFill/>
          <a:ln>
            <a:noFill/>
          </a:ln>
        </p:spPr>
        <p:txBody>
          <a:bodyPr anchorCtr="0" anchor="ctr" bIns="43375" lIns="86750" spcFirstLastPara="1" rIns="86750" wrap="square" tIns="43375">
            <a:noAutofit/>
          </a:bodyPr>
          <a:lstStyle>
            <a:lvl1pPr lvl="0" algn="ctr">
              <a:lnSpc>
                <a:spcPct val="8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16"/>
          <p:cNvSpPr txBox="1"/>
          <p:nvPr>
            <p:ph idx="12" type="sldNum"/>
          </p:nvPr>
        </p:nvSpPr>
        <p:spPr>
          <a:xfrm>
            <a:off x="11604979" y="6551780"/>
            <a:ext cx="612000" cy="2556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050">
                <a:solidFill>
                  <a:schemeClr val="lt1"/>
                </a:solidFill>
                <a:latin typeface="Arial"/>
                <a:ea typeface="Arial"/>
                <a:cs typeface="Arial"/>
                <a:sym typeface="Arial"/>
              </a:defRPr>
            </a:lvl1pPr>
            <a:lvl2pPr indent="0" lvl="1" marL="0" algn="r">
              <a:spcBef>
                <a:spcPts val="0"/>
              </a:spcBef>
              <a:buNone/>
              <a:defRPr sz="1050">
                <a:solidFill>
                  <a:schemeClr val="lt1"/>
                </a:solidFill>
                <a:latin typeface="Arial"/>
                <a:ea typeface="Arial"/>
                <a:cs typeface="Arial"/>
                <a:sym typeface="Arial"/>
              </a:defRPr>
            </a:lvl2pPr>
            <a:lvl3pPr indent="0" lvl="2" marL="0" algn="r">
              <a:spcBef>
                <a:spcPts val="0"/>
              </a:spcBef>
              <a:buNone/>
              <a:defRPr sz="1050">
                <a:solidFill>
                  <a:schemeClr val="lt1"/>
                </a:solidFill>
                <a:latin typeface="Arial"/>
                <a:ea typeface="Arial"/>
                <a:cs typeface="Arial"/>
                <a:sym typeface="Arial"/>
              </a:defRPr>
            </a:lvl3pPr>
            <a:lvl4pPr indent="0" lvl="3" marL="0" algn="r">
              <a:spcBef>
                <a:spcPts val="0"/>
              </a:spcBef>
              <a:buNone/>
              <a:defRPr sz="1050">
                <a:solidFill>
                  <a:schemeClr val="lt1"/>
                </a:solidFill>
                <a:latin typeface="Arial"/>
                <a:ea typeface="Arial"/>
                <a:cs typeface="Arial"/>
                <a:sym typeface="Arial"/>
              </a:defRPr>
            </a:lvl4pPr>
            <a:lvl5pPr indent="0" lvl="4" marL="0" algn="r">
              <a:spcBef>
                <a:spcPts val="0"/>
              </a:spcBef>
              <a:buNone/>
              <a:defRPr sz="1050">
                <a:solidFill>
                  <a:schemeClr val="lt1"/>
                </a:solidFill>
                <a:latin typeface="Arial"/>
                <a:ea typeface="Arial"/>
                <a:cs typeface="Arial"/>
                <a:sym typeface="Arial"/>
              </a:defRPr>
            </a:lvl5pPr>
            <a:lvl6pPr indent="0" lvl="5" marL="0" algn="r">
              <a:spcBef>
                <a:spcPts val="0"/>
              </a:spcBef>
              <a:buNone/>
              <a:defRPr sz="1050">
                <a:solidFill>
                  <a:schemeClr val="lt1"/>
                </a:solidFill>
                <a:latin typeface="Arial"/>
                <a:ea typeface="Arial"/>
                <a:cs typeface="Arial"/>
                <a:sym typeface="Arial"/>
              </a:defRPr>
            </a:lvl6pPr>
            <a:lvl7pPr indent="0" lvl="6" marL="0" algn="r">
              <a:spcBef>
                <a:spcPts val="0"/>
              </a:spcBef>
              <a:buNone/>
              <a:defRPr sz="1050">
                <a:solidFill>
                  <a:schemeClr val="lt1"/>
                </a:solidFill>
                <a:latin typeface="Arial"/>
                <a:ea typeface="Arial"/>
                <a:cs typeface="Arial"/>
                <a:sym typeface="Arial"/>
              </a:defRPr>
            </a:lvl7pPr>
            <a:lvl8pPr indent="0" lvl="7" marL="0" algn="r">
              <a:spcBef>
                <a:spcPts val="0"/>
              </a:spcBef>
              <a:buNone/>
              <a:defRPr sz="1050">
                <a:solidFill>
                  <a:schemeClr val="lt1"/>
                </a:solidFill>
                <a:latin typeface="Arial"/>
                <a:ea typeface="Arial"/>
                <a:cs typeface="Arial"/>
                <a:sym typeface="Arial"/>
              </a:defRPr>
            </a:lvl8pPr>
            <a:lvl9pPr indent="0" lvl="8" marL="0" algn="r">
              <a:spcBef>
                <a:spcPts val="0"/>
              </a:spcBef>
              <a:buNone/>
              <a:defRPr sz="105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9.xml"/><Relationship Id="rId10" Type="http://schemas.openxmlformats.org/officeDocument/2006/relationships/slideLayout" Target="../slideLayouts/slideLayout8.xml"/><Relationship Id="rId13" Type="http://schemas.openxmlformats.org/officeDocument/2006/relationships/slideLayout" Target="../slideLayouts/slideLayout11.xml"/><Relationship Id="rId12" Type="http://schemas.openxmlformats.org/officeDocument/2006/relationships/slideLayout" Target="../slideLayouts/slideLayout10.xml"/><Relationship Id="rId1" Type="http://schemas.openxmlformats.org/officeDocument/2006/relationships/image" Target="../media/image31.png"/><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9" Type="http://schemas.openxmlformats.org/officeDocument/2006/relationships/slideLayout" Target="../slideLayouts/slideLayout7.xml"/><Relationship Id="rId15" Type="http://schemas.openxmlformats.org/officeDocument/2006/relationships/slideLayout" Target="../slideLayouts/slideLayout13.xml"/><Relationship Id="rId14" Type="http://schemas.openxmlformats.org/officeDocument/2006/relationships/slideLayout" Target="../slideLayouts/slideLayout12.xml"/><Relationship Id="rId16" Type="http://schemas.openxmlformats.org/officeDocument/2006/relationships/theme" Target="../theme/theme1.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pic>
        <p:nvPicPr>
          <p:cNvPr id="10" name="Google Shape;10;p7"/>
          <p:cNvPicPr preferRelativeResize="0"/>
          <p:nvPr/>
        </p:nvPicPr>
        <p:blipFill rotWithShape="1">
          <a:blip r:embed="rId1">
            <a:alphaModFix amt="87000"/>
          </a:blip>
          <a:srcRect b="61557" l="8083" r="1611" t="0"/>
          <a:stretch/>
        </p:blipFill>
        <p:spPr>
          <a:xfrm>
            <a:off x="1" y="2"/>
            <a:ext cx="1529763" cy="912141"/>
          </a:xfrm>
          <a:prstGeom prst="rect">
            <a:avLst/>
          </a:prstGeom>
          <a:noFill/>
          <a:ln>
            <a:noFill/>
          </a:ln>
        </p:spPr>
      </p:pic>
      <p:sp>
        <p:nvSpPr>
          <p:cNvPr id="11" name="Google Shape;11;p7"/>
          <p:cNvSpPr/>
          <p:nvPr/>
        </p:nvSpPr>
        <p:spPr>
          <a:xfrm>
            <a:off x="1479551" y="2"/>
            <a:ext cx="10697904" cy="912141"/>
          </a:xfrm>
          <a:prstGeom prst="rect">
            <a:avLst/>
          </a:prstGeom>
          <a:solidFill>
            <a:srgbClr val="212121"/>
          </a:solidFill>
          <a:ln>
            <a:noFill/>
          </a:ln>
        </p:spPr>
        <p:txBody>
          <a:bodyPr anchorCtr="0" anchor="ctr" bIns="30475" lIns="0" spcFirstLastPara="1" rIns="60950" wrap="square" tIns="30475">
            <a:noAutofit/>
          </a:bodyPr>
          <a:lstStyle/>
          <a:p>
            <a:pPr indent="0" lvl="0" marL="281510" marR="0" rtl="0" algn="ctr">
              <a:lnSpc>
                <a:spcPct val="100000"/>
              </a:lnSpc>
              <a:spcBef>
                <a:spcPts val="0"/>
              </a:spcBef>
              <a:spcAft>
                <a:spcPts val="0"/>
              </a:spcAft>
              <a:buClr>
                <a:schemeClr val="dk1"/>
              </a:buClr>
              <a:buSzPts val="1133"/>
              <a:buFont typeface="MS PGothic"/>
              <a:buNone/>
            </a:pPr>
            <a:r>
              <a:t/>
            </a:r>
            <a:endParaRPr b="0" i="0" sz="1133" u="none" cap="none" strike="noStrike">
              <a:solidFill>
                <a:schemeClr val="dk1"/>
              </a:solidFill>
              <a:latin typeface="Arial"/>
              <a:ea typeface="Arial"/>
              <a:cs typeface="Arial"/>
              <a:sym typeface="Arial"/>
            </a:endParaRPr>
          </a:p>
        </p:txBody>
      </p:sp>
      <p:pic>
        <p:nvPicPr>
          <p:cNvPr id="12" name="Google Shape;12;p7"/>
          <p:cNvPicPr preferRelativeResize="0"/>
          <p:nvPr/>
        </p:nvPicPr>
        <p:blipFill rotWithShape="1">
          <a:blip r:embed="rId2">
            <a:alphaModFix/>
          </a:blip>
          <a:srcRect b="0" l="0" r="0" t="0"/>
          <a:stretch/>
        </p:blipFill>
        <p:spPr>
          <a:xfrm>
            <a:off x="10883979" y="75955"/>
            <a:ext cx="1265832" cy="744607"/>
          </a:xfrm>
          <a:prstGeom prst="rect">
            <a:avLst/>
          </a:prstGeom>
          <a:noFill/>
          <a:ln>
            <a:noFill/>
          </a:ln>
        </p:spPr>
      </p:pic>
      <p:sp>
        <p:nvSpPr>
          <p:cNvPr id="13" name="Google Shape;13;p7"/>
          <p:cNvSpPr txBox="1"/>
          <p:nvPr>
            <p:ph idx="1" type="body"/>
          </p:nvPr>
        </p:nvSpPr>
        <p:spPr>
          <a:xfrm>
            <a:off x="609600" y="1081667"/>
            <a:ext cx="10972800" cy="5597913"/>
          </a:xfrm>
          <a:prstGeom prst="rect">
            <a:avLst/>
          </a:prstGeom>
          <a:noFill/>
          <a:ln>
            <a:noFill/>
          </a:ln>
        </p:spPr>
        <p:txBody>
          <a:bodyPr anchorCtr="0" anchor="t" bIns="43375" lIns="86750" spcFirstLastPara="1" rIns="86750" wrap="square" tIns="43375">
            <a:noAutofit/>
          </a:bodyPr>
          <a:lstStyle>
            <a:lvl1pPr indent="-406400" lvl="0" marL="457200" marR="0" rtl="0" algn="l">
              <a:spcBef>
                <a:spcPts val="560"/>
              </a:spcBef>
              <a:spcAft>
                <a:spcPts val="0"/>
              </a:spcAft>
              <a:buClr>
                <a:srgbClr val="212121"/>
              </a:buClr>
              <a:buSzPts val="2800"/>
              <a:buFont typeface="Arial"/>
              <a:buChar char="•"/>
              <a:defRPr b="0" i="0" sz="2800" u="none" cap="none" strike="noStrike">
                <a:solidFill>
                  <a:srgbClr val="212121"/>
                </a:solidFill>
                <a:latin typeface="Arial"/>
                <a:ea typeface="Arial"/>
                <a:cs typeface="Arial"/>
                <a:sym typeface="Arial"/>
              </a:defRPr>
            </a:lvl1pPr>
            <a:lvl2pPr indent="-381000" lvl="1" marL="914400" marR="0" rtl="0" algn="l">
              <a:spcBef>
                <a:spcPts val="480"/>
              </a:spcBef>
              <a:spcAft>
                <a:spcPts val="0"/>
              </a:spcAft>
              <a:buClr>
                <a:srgbClr val="212121"/>
              </a:buClr>
              <a:buSzPts val="2400"/>
              <a:buFont typeface="Arial"/>
              <a:buChar char="–"/>
              <a:defRPr b="0" i="0" sz="2400" u="none" cap="none" strike="noStrike">
                <a:solidFill>
                  <a:srgbClr val="212121"/>
                </a:solidFill>
                <a:latin typeface="Arial"/>
                <a:ea typeface="Arial"/>
                <a:cs typeface="Arial"/>
                <a:sym typeface="Arial"/>
              </a:defRPr>
            </a:lvl2pPr>
            <a:lvl3pPr indent="-355600" lvl="2" marL="1371600" marR="0" rtl="0" algn="l">
              <a:spcBef>
                <a:spcPts val="400"/>
              </a:spcBef>
              <a:spcAft>
                <a:spcPts val="0"/>
              </a:spcAft>
              <a:buClr>
                <a:srgbClr val="212121"/>
              </a:buClr>
              <a:buSzPts val="2000"/>
              <a:buFont typeface="Arial"/>
              <a:buChar char="•"/>
              <a:defRPr b="0" i="0" sz="2000" u="none" cap="none" strike="noStrike">
                <a:solidFill>
                  <a:srgbClr val="212121"/>
                </a:solidFill>
                <a:latin typeface="Arial"/>
                <a:ea typeface="Arial"/>
                <a:cs typeface="Arial"/>
                <a:sym typeface="Arial"/>
              </a:defRPr>
            </a:lvl3pPr>
            <a:lvl4pPr indent="-342900" lvl="3" marL="1828800" marR="0" rtl="0" algn="l">
              <a:spcBef>
                <a:spcPts val="360"/>
              </a:spcBef>
              <a:spcAft>
                <a:spcPts val="0"/>
              </a:spcAft>
              <a:buClr>
                <a:srgbClr val="212121"/>
              </a:buClr>
              <a:buSzPts val="1800"/>
              <a:buFont typeface="Arial"/>
              <a:buChar char="–"/>
              <a:defRPr b="0" i="0" sz="1800" u="none" cap="none" strike="noStrike">
                <a:solidFill>
                  <a:srgbClr val="212121"/>
                </a:solidFill>
                <a:latin typeface="Arial"/>
                <a:ea typeface="Arial"/>
                <a:cs typeface="Arial"/>
                <a:sym typeface="Arial"/>
              </a:defRPr>
            </a:lvl4pPr>
            <a:lvl5pPr indent="-330200" lvl="4" marL="2286000" marR="0" rtl="0" algn="l">
              <a:spcBef>
                <a:spcPts val="320"/>
              </a:spcBef>
              <a:spcAft>
                <a:spcPts val="0"/>
              </a:spcAft>
              <a:buClr>
                <a:srgbClr val="212121"/>
              </a:buClr>
              <a:buSzPts val="1600"/>
              <a:buFont typeface="Arial"/>
              <a:buChar char="»"/>
              <a:defRPr b="0" i="0" sz="1600" u="none" cap="none" strike="noStrike">
                <a:solidFill>
                  <a:srgbClr val="212121"/>
                </a:solidFill>
                <a:latin typeface="Arial"/>
                <a:ea typeface="Arial"/>
                <a:cs typeface="Arial"/>
                <a:sym typeface="Arial"/>
              </a:defRPr>
            </a:lvl5pPr>
            <a:lvl6pPr indent="-296354" lvl="5" marL="2743200" marR="0" rtl="0" algn="l">
              <a:spcBef>
                <a:spcPts val="213"/>
              </a:spcBef>
              <a:spcAft>
                <a:spcPts val="0"/>
              </a:spcAft>
              <a:buClr>
                <a:srgbClr val="000066"/>
              </a:buClr>
              <a:buSzPts val="1067"/>
              <a:buFont typeface="MS PGothic"/>
              <a:buChar char="»"/>
              <a:defRPr b="0" i="0" sz="1067" u="none" cap="none" strike="noStrike">
                <a:solidFill>
                  <a:srgbClr val="000066"/>
                </a:solidFill>
                <a:latin typeface="MS PGothic"/>
                <a:ea typeface="MS PGothic"/>
                <a:cs typeface="MS PGothic"/>
                <a:sym typeface="MS PGothic"/>
              </a:defRPr>
            </a:lvl6pPr>
            <a:lvl7pPr indent="-296354" lvl="6" marL="3200400" marR="0" rtl="0" algn="l">
              <a:spcBef>
                <a:spcPts val="213"/>
              </a:spcBef>
              <a:spcAft>
                <a:spcPts val="0"/>
              </a:spcAft>
              <a:buClr>
                <a:srgbClr val="000066"/>
              </a:buClr>
              <a:buSzPts val="1067"/>
              <a:buFont typeface="MS PGothic"/>
              <a:buChar char="»"/>
              <a:defRPr b="0" i="0" sz="1067" u="none" cap="none" strike="noStrike">
                <a:solidFill>
                  <a:srgbClr val="000066"/>
                </a:solidFill>
                <a:latin typeface="MS PGothic"/>
                <a:ea typeface="MS PGothic"/>
                <a:cs typeface="MS PGothic"/>
                <a:sym typeface="MS PGothic"/>
              </a:defRPr>
            </a:lvl7pPr>
            <a:lvl8pPr indent="-296354" lvl="7" marL="3657600" marR="0" rtl="0" algn="l">
              <a:spcBef>
                <a:spcPts val="213"/>
              </a:spcBef>
              <a:spcAft>
                <a:spcPts val="0"/>
              </a:spcAft>
              <a:buClr>
                <a:srgbClr val="000066"/>
              </a:buClr>
              <a:buSzPts val="1067"/>
              <a:buFont typeface="MS PGothic"/>
              <a:buChar char="»"/>
              <a:defRPr b="0" i="0" sz="1067" u="none" cap="none" strike="noStrike">
                <a:solidFill>
                  <a:srgbClr val="000066"/>
                </a:solidFill>
                <a:latin typeface="MS PGothic"/>
                <a:ea typeface="MS PGothic"/>
                <a:cs typeface="MS PGothic"/>
                <a:sym typeface="MS PGothic"/>
              </a:defRPr>
            </a:lvl8pPr>
            <a:lvl9pPr indent="-296354" lvl="8" marL="4114800" marR="0" rtl="0" algn="l">
              <a:spcBef>
                <a:spcPts val="213"/>
              </a:spcBef>
              <a:spcAft>
                <a:spcPts val="0"/>
              </a:spcAft>
              <a:buClr>
                <a:srgbClr val="000066"/>
              </a:buClr>
              <a:buSzPts val="1067"/>
              <a:buFont typeface="MS PGothic"/>
              <a:buChar char="»"/>
              <a:defRPr b="0" i="0" sz="1067" u="none" cap="none" strike="noStrike">
                <a:solidFill>
                  <a:srgbClr val="000066"/>
                </a:solidFill>
                <a:latin typeface="MS PGothic"/>
                <a:ea typeface="MS PGothic"/>
                <a:cs typeface="MS PGothic"/>
                <a:sym typeface="MS PGothic"/>
              </a:defRPr>
            </a:lvl9pPr>
          </a:lstStyle>
          <a:p/>
        </p:txBody>
      </p:sp>
      <p:sp>
        <p:nvSpPr>
          <p:cNvPr id="14" name="Google Shape;14;p7"/>
          <p:cNvSpPr txBox="1"/>
          <p:nvPr>
            <p:ph type="title"/>
          </p:nvPr>
        </p:nvSpPr>
        <p:spPr>
          <a:xfrm>
            <a:off x="1358902" y="178420"/>
            <a:ext cx="9639300" cy="667541"/>
          </a:xfrm>
          <a:prstGeom prst="rect">
            <a:avLst/>
          </a:prstGeom>
          <a:noFill/>
          <a:ln>
            <a:noFill/>
          </a:ln>
        </p:spPr>
        <p:txBody>
          <a:bodyPr anchorCtr="0" anchor="ctr" bIns="43375" lIns="86750" spcFirstLastPara="1" rIns="86750" wrap="square" tIns="43375">
            <a:noAutofit/>
          </a:bodyPr>
          <a:lstStyle>
            <a:lvl1pPr lvl="0" marR="0" rtl="0" algn="ctr">
              <a:lnSpc>
                <a:spcPct val="80000"/>
              </a:lnSpc>
              <a:spcBef>
                <a:spcPts val="0"/>
              </a:spcBef>
              <a:spcAft>
                <a:spcPts val="0"/>
              </a:spcAft>
              <a:buSzPts val="1400"/>
              <a:buNone/>
              <a:defRPr b="1" i="0" sz="3200" u="none" cap="none" strike="noStrike">
                <a:solidFill>
                  <a:schemeClr val="lt1"/>
                </a:solidFill>
                <a:latin typeface="Arial"/>
                <a:ea typeface="Arial"/>
                <a:cs typeface="Arial"/>
                <a:sym typeface="Arial"/>
              </a:defRPr>
            </a:lvl1pPr>
            <a:lvl2pPr lvl="1" marR="0" rtl="0" algn="l">
              <a:spcBef>
                <a:spcPts val="0"/>
              </a:spcBef>
              <a:spcAft>
                <a:spcPts val="0"/>
              </a:spcAft>
              <a:buSzPts val="1400"/>
              <a:buNone/>
              <a:defRPr b="0" i="0" sz="2400" u="none" cap="none" strike="noStrike">
                <a:solidFill>
                  <a:schemeClr val="lt1"/>
                </a:solidFill>
                <a:latin typeface="MS PGothic"/>
                <a:ea typeface="MS PGothic"/>
                <a:cs typeface="MS PGothic"/>
                <a:sym typeface="MS PGothic"/>
              </a:defRPr>
            </a:lvl2pPr>
            <a:lvl3pPr lvl="2" marR="0" rtl="0" algn="l">
              <a:spcBef>
                <a:spcPts val="0"/>
              </a:spcBef>
              <a:spcAft>
                <a:spcPts val="0"/>
              </a:spcAft>
              <a:buSzPts val="1400"/>
              <a:buNone/>
              <a:defRPr b="0" i="0" sz="2400" u="none" cap="none" strike="noStrike">
                <a:solidFill>
                  <a:schemeClr val="lt1"/>
                </a:solidFill>
                <a:latin typeface="MS PGothic"/>
                <a:ea typeface="MS PGothic"/>
                <a:cs typeface="MS PGothic"/>
                <a:sym typeface="MS PGothic"/>
              </a:defRPr>
            </a:lvl3pPr>
            <a:lvl4pPr lvl="3" marR="0" rtl="0" algn="l">
              <a:spcBef>
                <a:spcPts val="0"/>
              </a:spcBef>
              <a:spcAft>
                <a:spcPts val="0"/>
              </a:spcAft>
              <a:buSzPts val="1400"/>
              <a:buNone/>
              <a:defRPr b="0" i="0" sz="2400" u="none" cap="none" strike="noStrike">
                <a:solidFill>
                  <a:schemeClr val="lt1"/>
                </a:solidFill>
                <a:latin typeface="MS PGothic"/>
                <a:ea typeface="MS PGothic"/>
                <a:cs typeface="MS PGothic"/>
                <a:sym typeface="MS PGothic"/>
              </a:defRPr>
            </a:lvl4pPr>
            <a:lvl5pPr lvl="4" marR="0" rtl="0" algn="l">
              <a:spcBef>
                <a:spcPts val="0"/>
              </a:spcBef>
              <a:spcAft>
                <a:spcPts val="0"/>
              </a:spcAft>
              <a:buSzPts val="1400"/>
              <a:buNone/>
              <a:defRPr b="0" i="0" sz="2400" u="none" cap="none" strike="noStrike">
                <a:solidFill>
                  <a:schemeClr val="lt1"/>
                </a:solidFill>
                <a:latin typeface="MS PGothic"/>
                <a:ea typeface="MS PGothic"/>
                <a:cs typeface="MS PGothic"/>
                <a:sym typeface="MS PGothic"/>
              </a:defRPr>
            </a:lvl5pPr>
            <a:lvl6pPr lvl="5" marR="0" rtl="0" algn="l">
              <a:spcBef>
                <a:spcPts val="0"/>
              </a:spcBef>
              <a:spcAft>
                <a:spcPts val="0"/>
              </a:spcAft>
              <a:buSzPts val="1400"/>
              <a:buNone/>
              <a:defRPr b="0" i="0" sz="2400" u="none" cap="none" strike="noStrike">
                <a:solidFill>
                  <a:schemeClr val="lt1"/>
                </a:solidFill>
                <a:latin typeface="MS PGothic"/>
                <a:ea typeface="MS PGothic"/>
                <a:cs typeface="MS PGothic"/>
                <a:sym typeface="MS PGothic"/>
              </a:defRPr>
            </a:lvl6pPr>
            <a:lvl7pPr lvl="6" marR="0" rtl="0" algn="l">
              <a:spcBef>
                <a:spcPts val="0"/>
              </a:spcBef>
              <a:spcAft>
                <a:spcPts val="0"/>
              </a:spcAft>
              <a:buSzPts val="1400"/>
              <a:buNone/>
              <a:defRPr b="0" i="0" sz="2400" u="none" cap="none" strike="noStrike">
                <a:solidFill>
                  <a:schemeClr val="lt1"/>
                </a:solidFill>
                <a:latin typeface="MS PGothic"/>
                <a:ea typeface="MS PGothic"/>
                <a:cs typeface="MS PGothic"/>
                <a:sym typeface="MS PGothic"/>
              </a:defRPr>
            </a:lvl7pPr>
            <a:lvl8pPr lvl="7" marR="0" rtl="0" algn="l">
              <a:spcBef>
                <a:spcPts val="0"/>
              </a:spcBef>
              <a:spcAft>
                <a:spcPts val="0"/>
              </a:spcAft>
              <a:buSzPts val="1400"/>
              <a:buNone/>
              <a:defRPr b="0" i="0" sz="2400" u="none" cap="none" strike="noStrike">
                <a:solidFill>
                  <a:schemeClr val="lt1"/>
                </a:solidFill>
                <a:latin typeface="MS PGothic"/>
                <a:ea typeface="MS PGothic"/>
                <a:cs typeface="MS PGothic"/>
                <a:sym typeface="MS PGothic"/>
              </a:defRPr>
            </a:lvl8pPr>
            <a:lvl9pPr lvl="8" marR="0" rtl="0" algn="l">
              <a:spcBef>
                <a:spcPts val="0"/>
              </a:spcBef>
              <a:spcAft>
                <a:spcPts val="0"/>
              </a:spcAft>
              <a:buSzPts val="1400"/>
              <a:buNone/>
              <a:defRPr b="0" i="0" sz="2400" u="none" cap="none" strike="noStrike">
                <a:solidFill>
                  <a:schemeClr val="lt1"/>
                </a:solidFill>
                <a:latin typeface="MS PGothic"/>
                <a:ea typeface="MS PGothic"/>
                <a:cs typeface="MS PGothic"/>
                <a:sym typeface="MS PGothic"/>
              </a:defRPr>
            </a:lvl9pPr>
          </a:lstStyle>
          <a:p/>
        </p:txBody>
      </p:sp>
      <p:sp>
        <p:nvSpPr>
          <p:cNvPr id="15" name="Google Shape;15;p7"/>
          <p:cNvSpPr/>
          <p:nvPr/>
        </p:nvSpPr>
        <p:spPr>
          <a:xfrm flipH="1">
            <a:off x="11604979" y="6270979"/>
            <a:ext cx="587021" cy="587021"/>
          </a:xfrm>
          <a:prstGeom prst="rtTriangle">
            <a:avLst/>
          </a:prstGeom>
          <a:solidFill>
            <a:srgbClr val="212121"/>
          </a:solidFill>
          <a:ln>
            <a:noFill/>
          </a:ln>
        </p:spPr>
        <p:txBody>
          <a:bodyPr anchorCtr="0" anchor="ctr" bIns="60950" lIns="0" spcFirstLastPara="1" rIns="121900" wrap="square" tIns="60950">
            <a:noAutofit/>
          </a:bodyPr>
          <a:lstStyle/>
          <a:p>
            <a:pPr indent="0" lvl="0" marL="563019" marR="0" rtl="0" algn="ctr">
              <a:lnSpc>
                <a:spcPct val="100000"/>
              </a:lnSpc>
              <a:spcBef>
                <a:spcPts val="0"/>
              </a:spcBef>
              <a:spcAft>
                <a:spcPts val="0"/>
              </a:spcAft>
              <a:buClr>
                <a:schemeClr val="dk1"/>
              </a:buClr>
              <a:buSzPts val="1067"/>
              <a:buFont typeface="MS PGothic"/>
              <a:buNone/>
            </a:pPr>
            <a:r>
              <a:t/>
            </a:r>
            <a:endParaRPr b="0" i="0" sz="1067" u="none" cap="none" strike="noStrike">
              <a:solidFill>
                <a:schemeClr val="lt1"/>
              </a:solidFill>
              <a:latin typeface="Arial"/>
              <a:ea typeface="Arial"/>
              <a:cs typeface="Arial"/>
              <a:sym typeface="Arial"/>
            </a:endParaRPr>
          </a:p>
        </p:txBody>
      </p:sp>
      <p:sp>
        <p:nvSpPr>
          <p:cNvPr id="16" name="Google Shape;16;p7"/>
          <p:cNvSpPr txBox="1"/>
          <p:nvPr>
            <p:ph idx="12" type="sldNum"/>
          </p:nvPr>
        </p:nvSpPr>
        <p:spPr>
          <a:xfrm>
            <a:off x="11604979" y="6551780"/>
            <a:ext cx="612000" cy="2556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050" u="none" cap="none" strike="noStrike">
                <a:solidFill>
                  <a:schemeClr val="lt1"/>
                </a:solidFill>
                <a:latin typeface="Arial"/>
                <a:ea typeface="Arial"/>
                <a:cs typeface="Arial"/>
                <a:sym typeface="Arial"/>
              </a:defRPr>
            </a:lvl1pPr>
            <a:lvl2pPr indent="0" lvl="1" marL="0" marR="0" rtl="0" algn="r">
              <a:spcBef>
                <a:spcPts val="0"/>
              </a:spcBef>
              <a:buNone/>
              <a:defRPr b="0" i="0" sz="1050" u="none" cap="none" strike="noStrike">
                <a:solidFill>
                  <a:schemeClr val="lt1"/>
                </a:solidFill>
                <a:latin typeface="Arial"/>
                <a:ea typeface="Arial"/>
                <a:cs typeface="Arial"/>
                <a:sym typeface="Arial"/>
              </a:defRPr>
            </a:lvl2pPr>
            <a:lvl3pPr indent="0" lvl="2" marL="0" marR="0" rtl="0" algn="r">
              <a:spcBef>
                <a:spcPts val="0"/>
              </a:spcBef>
              <a:buNone/>
              <a:defRPr b="0" i="0" sz="1050" u="none" cap="none" strike="noStrike">
                <a:solidFill>
                  <a:schemeClr val="lt1"/>
                </a:solidFill>
                <a:latin typeface="Arial"/>
                <a:ea typeface="Arial"/>
                <a:cs typeface="Arial"/>
                <a:sym typeface="Arial"/>
              </a:defRPr>
            </a:lvl3pPr>
            <a:lvl4pPr indent="0" lvl="3" marL="0" marR="0" rtl="0" algn="r">
              <a:spcBef>
                <a:spcPts val="0"/>
              </a:spcBef>
              <a:buNone/>
              <a:defRPr b="0" i="0" sz="1050" u="none" cap="none" strike="noStrike">
                <a:solidFill>
                  <a:schemeClr val="lt1"/>
                </a:solidFill>
                <a:latin typeface="Arial"/>
                <a:ea typeface="Arial"/>
                <a:cs typeface="Arial"/>
                <a:sym typeface="Arial"/>
              </a:defRPr>
            </a:lvl4pPr>
            <a:lvl5pPr indent="0" lvl="4" marL="0" marR="0" rtl="0" algn="r">
              <a:spcBef>
                <a:spcPts val="0"/>
              </a:spcBef>
              <a:buNone/>
              <a:defRPr b="0" i="0" sz="1050" u="none" cap="none" strike="noStrike">
                <a:solidFill>
                  <a:schemeClr val="lt1"/>
                </a:solidFill>
                <a:latin typeface="Arial"/>
                <a:ea typeface="Arial"/>
                <a:cs typeface="Arial"/>
                <a:sym typeface="Arial"/>
              </a:defRPr>
            </a:lvl5pPr>
            <a:lvl6pPr indent="0" lvl="5" marL="0" marR="0" rtl="0" algn="r">
              <a:spcBef>
                <a:spcPts val="0"/>
              </a:spcBef>
              <a:buNone/>
              <a:defRPr b="0" i="0" sz="1050" u="none" cap="none" strike="noStrike">
                <a:solidFill>
                  <a:schemeClr val="lt1"/>
                </a:solidFill>
                <a:latin typeface="Arial"/>
                <a:ea typeface="Arial"/>
                <a:cs typeface="Arial"/>
                <a:sym typeface="Arial"/>
              </a:defRPr>
            </a:lvl6pPr>
            <a:lvl7pPr indent="0" lvl="6" marL="0" marR="0" rtl="0" algn="r">
              <a:spcBef>
                <a:spcPts val="0"/>
              </a:spcBef>
              <a:buNone/>
              <a:defRPr b="0" i="0" sz="1050" u="none" cap="none" strike="noStrike">
                <a:solidFill>
                  <a:schemeClr val="lt1"/>
                </a:solidFill>
                <a:latin typeface="Arial"/>
                <a:ea typeface="Arial"/>
                <a:cs typeface="Arial"/>
                <a:sym typeface="Arial"/>
              </a:defRPr>
            </a:lvl7pPr>
            <a:lvl8pPr indent="0" lvl="7" marL="0" marR="0" rtl="0" algn="r">
              <a:spcBef>
                <a:spcPts val="0"/>
              </a:spcBef>
              <a:buNone/>
              <a:defRPr b="0" i="0" sz="1050" u="none" cap="none" strike="noStrike">
                <a:solidFill>
                  <a:schemeClr val="lt1"/>
                </a:solidFill>
                <a:latin typeface="Arial"/>
                <a:ea typeface="Arial"/>
                <a:cs typeface="Arial"/>
                <a:sym typeface="Arial"/>
              </a:defRPr>
            </a:lvl8pPr>
            <a:lvl9pPr indent="0" lvl="8" marL="0" marR="0" rtl="0" algn="r">
              <a:spcBef>
                <a:spcPts val="0"/>
              </a:spcBef>
              <a:buNone/>
              <a:defRPr b="0" i="0" sz="105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png"/><Relationship Id="rId4" Type="http://schemas.openxmlformats.org/officeDocument/2006/relationships/image" Target="../media/image12.png"/><Relationship Id="rId5"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3.png"/><Relationship Id="rId4" Type="http://schemas.openxmlformats.org/officeDocument/2006/relationships/image" Target="../media/image7.png"/><Relationship Id="rId5" Type="http://schemas.openxmlformats.org/officeDocument/2006/relationships/image" Target="../media/image11.png"/><Relationship Id="rId6" Type="http://schemas.openxmlformats.org/officeDocument/2006/relationships/image" Target="../media/image8.png"/><Relationship Id="rId7" Type="http://schemas.openxmlformats.org/officeDocument/2006/relationships/image" Target="../media/image18.png"/><Relationship Id="rId8" Type="http://schemas.openxmlformats.org/officeDocument/2006/relationships/image" Target="../media/image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16.png"/><Relationship Id="rId4" Type="http://schemas.openxmlformats.org/officeDocument/2006/relationships/image" Target="../media/image34.png"/><Relationship Id="rId5" Type="http://schemas.openxmlformats.org/officeDocument/2006/relationships/image" Target="../media/image15.jpg"/><Relationship Id="rId6" Type="http://schemas.openxmlformats.org/officeDocument/2006/relationships/image" Target="../media/image14.jpg"/><Relationship Id="rId7" Type="http://schemas.openxmlformats.org/officeDocument/2006/relationships/image" Target="../media/image6.png"/><Relationship Id="rId8" Type="http://schemas.openxmlformats.org/officeDocument/2006/relationships/image" Target="../media/image12.png"/></Relationships>
</file>

<file path=ppt/slides/_rels/slide5.xml.rels><?xml version="1.0" encoding="UTF-8" standalone="yes"?><Relationships xmlns="http://schemas.openxmlformats.org/package/2006/relationships"><Relationship Id="rId11" Type="http://schemas.openxmlformats.org/officeDocument/2006/relationships/image" Target="../media/image28.png"/><Relationship Id="rId10" Type="http://schemas.openxmlformats.org/officeDocument/2006/relationships/image" Target="../media/image20.png"/><Relationship Id="rId13" Type="http://schemas.openxmlformats.org/officeDocument/2006/relationships/image" Target="../media/image25.png"/><Relationship Id="rId12" Type="http://schemas.openxmlformats.org/officeDocument/2006/relationships/image" Target="../media/image23.png"/><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27.jpg"/><Relationship Id="rId4" Type="http://schemas.openxmlformats.org/officeDocument/2006/relationships/image" Target="../media/image33.png"/><Relationship Id="rId9"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4.jpg"/><Relationship Id="rId7" Type="http://schemas.openxmlformats.org/officeDocument/2006/relationships/image" Target="../media/image29.png"/><Relationship Id="rId8" Type="http://schemas.openxmlformats.org/officeDocument/2006/relationships/image" Target="../media/image2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
          <p:cNvSpPr txBox="1"/>
          <p:nvPr>
            <p:ph idx="1" type="body"/>
          </p:nvPr>
        </p:nvSpPr>
        <p:spPr>
          <a:xfrm>
            <a:off x="7158192" y="2190135"/>
            <a:ext cx="4850927" cy="1238865"/>
          </a:xfrm>
          <a:prstGeom prst="rect">
            <a:avLst/>
          </a:prstGeom>
          <a:noFill/>
          <a:ln>
            <a:noFill/>
          </a:ln>
          <a:effectLst>
            <a:outerShdw blurRad="393700" sx="102000" rotWithShape="0" algn="ctr" sy="102000">
              <a:schemeClr val="lt1">
                <a:alpha val="46666"/>
              </a:schemeClr>
            </a:outerShdw>
          </a:effectLst>
        </p:spPr>
        <p:txBody>
          <a:bodyPr anchorCtr="0" anchor="t" bIns="43375" lIns="86750" spcFirstLastPara="1" rIns="86750" wrap="square" tIns="43375">
            <a:noAutofit/>
          </a:bodyPr>
          <a:lstStyle/>
          <a:p>
            <a:pPr indent="-218012" lvl="0" marL="218012" rtl="0" algn="ctr">
              <a:spcBef>
                <a:spcPts val="0"/>
              </a:spcBef>
              <a:spcAft>
                <a:spcPts val="0"/>
              </a:spcAft>
              <a:buClr>
                <a:schemeClr val="lt1"/>
              </a:buClr>
              <a:buSzPts val="3600"/>
              <a:buFont typeface="Arial"/>
              <a:buNone/>
            </a:pPr>
            <a:r>
              <a:rPr lang="en-US">
                <a:latin typeface="Arial"/>
                <a:ea typeface="Arial"/>
                <a:cs typeface="Arial"/>
                <a:sym typeface="Arial"/>
              </a:rPr>
              <a:t>JAXA Agency Report</a:t>
            </a:r>
            <a:endParaRPr/>
          </a:p>
        </p:txBody>
      </p:sp>
      <p:sp>
        <p:nvSpPr>
          <p:cNvPr id="85" name="Google Shape;85;p1"/>
          <p:cNvSpPr txBox="1"/>
          <p:nvPr>
            <p:ph idx="2" type="body"/>
          </p:nvPr>
        </p:nvSpPr>
        <p:spPr>
          <a:xfrm>
            <a:off x="7158192" y="3285176"/>
            <a:ext cx="5033807" cy="1953176"/>
          </a:xfrm>
          <a:prstGeom prst="rect">
            <a:avLst/>
          </a:prstGeom>
          <a:noFill/>
          <a:ln>
            <a:noFill/>
          </a:ln>
          <a:effectLst>
            <a:outerShdw blurRad="393700" sx="102000" rotWithShape="0" algn="ctr" sy="102000">
              <a:schemeClr val="lt1">
                <a:alpha val="46666"/>
              </a:schemeClr>
            </a:outerShdw>
          </a:effectLst>
        </p:spPr>
        <p:txBody>
          <a:bodyPr anchorCtr="0" anchor="t" bIns="43375" lIns="86750" spcFirstLastPara="1" rIns="86750" wrap="square" tIns="43375">
            <a:noAutofit/>
          </a:bodyPr>
          <a:lstStyle/>
          <a:p>
            <a:pPr indent="-218012" lvl="0" marL="218012" rtl="0" algn="l">
              <a:spcBef>
                <a:spcPts val="0"/>
              </a:spcBef>
              <a:spcAft>
                <a:spcPts val="0"/>
              </a:spcAft>
              <a:buClr>
                <a:srgbClr val="FFFFFF"/>
              </a:buClr>
              <a:buSzPts val="1800"/>
              <a:buFont typeface="Arial"/>
              <a:buNone/>
            </a:pPr>
            <a:r>
              <a:rPr lang="en-US" sz="1800">
                <a:solidFill>
                  <a:srgbClr val="FFFFFF"/>
                </a:solidFill>
                <a:latin typeface="Arial"/>
                <a:ea typeface="Arial"/>
                <a:cs typeface="Arial"/>
                <a:sym typeface="Arial"/>
              </a:rPr>
              <a:t>16 November 2023</a:t>
            </a:r>
            <a:endParaRPr/>
          </a:p>
          <a:p>
            <a:pPr indent="-218012" lvl="0" marL="218012" rtl="0" algn="l">
              <a:spcBef>
                <a:spcPts val="360"/>
              </a:spcBef>
              <a:spcAft>
                <a:spcPts val="0"/>
              </a:spcAft>
              <a:buClr>
                <a:schemeClr val="lt1"/>
              </a:buClr>
              <a:buSzPts val="1800"/>
              <a:buFont typeface="Arial"/>
              <a:buNone/>
            </a:pPr>
            <a:r>
              <a:t/>
            </a:r>
            <a:endParaRPr sz="1800">
              <a:solidFill>
                <a:srgbClr val="FFFFFF"/>
              </a:solidFill>
              <a:latin typeface="Arial"/>
              <a:ea typeface="Arial"/>
              <a:cs typeface="Arial"/>
              <a:sym typeface="Arial"/>
            </a:endParaRPr>
          </a:p>
          <a:p>
            <a:pPr indent="-218012" lvl="0" marL="218012" rtl="0" algn="l">
              <a:spcBef>
                <a:spcPts val="480"/>
              </a:spcBef>
              <a:spcAft>
                <a:spcPts val="0"/>
              </a:spcAft>
              <a:buClr>
                <a:srgbClr val="FFFFFF"/>
              </a:buClr>
              <a:buSzPts val="2400"/>
              <a:buFont typeface="Arial"/>
              <a:buNone/>
            </a:pPr>
            <a:r>
              <a:rPr lang="en-US">
                <a:solidFill>
                  <a:srgbClr val="FFFFFF"/>
                </a:solidFill>
                <a:latin typeface="Arial"/>
                <a:ea typeface="Arial"/>
                <a:cs typeface="Arial"/>
                <a:sym typeface="Arial"/>
              </a:rPr>
              <a:t>Takeshi Hirabayashi</a:t>
            </a:r>
            <a:endParaRPr>
              <a:solidFill>
                <a:srgbClr val="FFFFFF"/>
              </a:solidFill>
              <a:latin typeface="Arial"/>
              <a:ea typeface="Arial"/>
              <a:cs typeface="Arial"/>
              <a:sym typeface="Arial"/>
            </a:endParaRPr>
          </a:p>
          <a:p>
            <a:pPr indent="-218012" lvl="0" marL="218012" rtl="0" algn="l">
              <a:spcBef>
                <a:spcPts val="360"/>
              </a:spcBef>
              <a:spcAft>
                <a:spcPts val="0"/>
              </a:spcAft>
              <a:buClr>
                <a:srgbClr val="FFFFFF"/>
              </a:buClr>
              <a:buSzPts val="1800"/>
              <a:buFont typeface="Arial"/>
              <a:buNone/>
            </a:pPr>
            <a:r>
              <a:rPr lang="en-US" sz="1800">
                <a:solidFill>
                  <a:srgbClr val="FFFFFF"/>
                </a:solidFill>
                <a:latin typeface="Arial"/>
                <a:ea typeface="Arial"/>
                <a:cs typeface="Arial"/>
                <a:sym typeface="Arial"/>
              </a:rPr>
              <a:t>Senior Chief Officer of Earth Observation</a:t>
            </a:r>
            <a:endParaRPr/>
          </a:p>
          <a:p>
            <a:pPr indent="-218012" lvl="0" marL="218012" rtl="0" algn="l">
              <a:spcBef>
                <a:spcPts val="360"/>
              </a:spcBef>
              <a:spcAft>
                <a:spcPts val="0"/>
              </a:spcAft>
              <a:buClr>
                <a:srgbClr val="FFFFFF"/>
              </a:buClr>
              <a:buSzPts val="1800"/>
              <a:buFont typeface="Arial"/>
              <a:buNone/>
            </a:pPr>
            <a:r>
              <a:rPr lang="en-US" sz="1800">
                <a:solidFill>
                  <a:srgbClr val="FFFFFF"/>
                </a:solidFill>
                <a:latin typeface="Arial"/>
                <a:ea typeface="Arial"/>
                <a:cs typeface="Arial"/>
                <a:sym typeface="Arial"/>
              </a:rPr>
              <a:t>Missions</a:t>
            </a:r>
            <a:endParaRPr/>
          </a:p>
          <a:p>
            <a:pPr indent="-218012" lvl="0" marL="218012" rtl="0" algn="l">
              <a:spcBef>
                <a:spcPts val="360"/>
              </a:spcBef>
              <a:spcAft>
                <a:spcPts val="0"/>
              </a:spcAft>
              <a:buClr>
                <a:srgbClr val="FFFFFF"/>
              </a:buClr>
              <a:buSzPts val="1800"/>
              <a:buFont typeface="Arial"/>
              <a:buNone/>
            </a:pPr>
            <a:r>
              <a:rPr lang="en-US" sz="1800">
                <a:solidFill>
                  <a:srgbClr val="FFFFFF"/>
                </a:solidFill>
                <a:latin typeface="Arial"/>
                <a:ea typeface="Arial"/>
                <a:cs typeface="Arial"/>
                <a:sym typeface="Arial"/>
              </a:rPr>
              <a:t>Director of Satellite Applications</a:t>
            </a:r>
            <a:endParaRPr/>
          </a:p>
          <a:p>
            <a:pPr indent="-218012" lvl="0" marL="218012" rtl="0" algn="l">
              <a:spcBef>
                <a:spcPts val="360"/>
              </a:spcBef>
              <a:spcAft>
                <a:spcPts val="0"/>
              </a:spcAft>
              <a:buClr>
                <a:srgbClr val="FFFFFF"/>
              </a:buClr>
              <a:buSzPts val="1800"/>
              <a:buFont typeface="Arial"/>
              <a:buNone/>
            </a:pPr>
            <a:r>
              <a:rPr lang="en-US" sz="1800">
                <a:solidFill>
                  <a:srgbClr val="FFFFFF"/>
                </a:solidFill>
                <a:latin typeface="Arial"/>
                <a:ea typeface="Arial"/>
                <a:cs typeface="Arial"/>
                <a:sym typeface="Arial"/>
              </a:rPr>
              <a:t>and Operations Center (SAOC)</a:t>
            </a:r>
            <a:endParaRPr/>
          </a:p>
          <a:p>
            <a:pPr indent="-218012" lvl="0" marL="218012" rtl="0" algn="l">
              <a:spcBef>
                <a:spcPts val="360"/>
              </a:spcBef>
              <a:spcAft>
                <a:spcPts val="0"/>
              </a:spcAft>
              <a:buClr>
                <a:srgbClr val="FFFFFF"/>
              </a:buClr>
              <a:buSzPts val="1800"/>
              <a:buFont typeface="Arial"/>
              <a:buNone/>
            </a:pPr>
            <a:r>
              <a:rPr lang="en-US" sz="1800">
                <a:solidFill>
                  <a:srgbClr val="FFFFFF"/>
                </a:solidFill>
                <a:latin typeface="Arial"/>
                <a:ea typeface="Arial"/>
                <a:cs typeface="Arial"/>
                <a:sym typeface="Arial"/>
              </a:rPr>
              <a:t>Japan Aerospace Exploration Agency</a:t>
            </a:r>
            <a:endParaRPr/>
          </a:p>
          <a:p>
            <a:pPr indent="-218012" lvl="0" marL="218012" rtl="0" algn="l">
              <a:spcBef>
                <a:spcPts val="360"/>
              </a:spcBef>
              <a:spcAft>
                <a:spcPts val="0"/>
              </a:spcAft>
              <a:buClr>
                <a:schemeClr val="lt1"/>
              </a:buClr>
              <a:buSzPts val="1800"/>
              <a:buFont typeface="Arial"/>
              <a:buNone/>
            </a:pPr>
            <a:r>
              <a:t/>
            </a:r>
            <a:endParaRPr sz="1800">
              <a:solidFill>
                <a:srgbClr val="FFFFFF"/>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p2"/>
          <p:cNvSpPr txBox="1"/>
          <p:nvPr>
            <p:ph type="title"/>
          </p:nvPr>
        </p:nvSpPr>
        <p:spPr>
          <a:xfrm>
            <a:off x="1358902" y="178420"/>
            <a:ext cx="9639300" cy="667541"/>
          </a:xfrm>
          <a:prstGeom prst="rect">
            <a:avLst/>
          </a:prstGeom>
          <a:noFill/>
          <a:ln>
            <a:noFill/>
          </a:ln>
        </p:spPr>
        <p:txBody>
          <a:bodyPr anchorCtr="0" anchor="ctr" bIns="43375" lIns="86750" spcFirstLastPara="1" rIns="86750" wrap="square" tIns="43375">
            <a:noAutofit/>
          </a:bodyPr>
          <a:lstStyle/>
          <a:p>
            <a:pPr indent="0" lvl="0" marL="0" rtl="0" algn="ctr">
              <a:lnSpc>
                <a:spcPct val="80000"/>
              </a:lnSpc>
              <a:spcBef>
                <a:spcPts val="0"/>
              </a:spcBef>
              <a:spcAft>
                <a:spcPts val="0"/>
              </a:spcAft>
              <a:buNone/>
            </a:pPr>
            <a:r>
              <a:rPr lang="en-US" sz="2800">
                <a:solidFill>
                  <a:srgbClr val="FFFFFF"/>
                </a:solidFill>
                <a:latin typeface="Arial"/>
                <a:ea typeface="Arial"/>
                <a:cs typeface="Arial"/>
                <a:sym typeface="Arial"/>
              </a:rPr>
              <a:t>JAXA’s Satellite Development and Operation Schedule </a:t>
            </a:r>
            <a:endParaRPr/>
          </a:p>
        </p:txBody>
      </p:sp>
      <p:sp>
        <p:nvSpPr>
          <p:cNvPr id="92" name="Google Shape;92;p2"/>
          <p:cNvSpPr txBox="1"/>
          <p:nvPr>
            <p:ph idx="12" type="sldNum"/>
          </p:nvPr>
        </p:nvSpPr>
        <p:spPr>
          <a:xfrm>
            <a:off x="11604979" y="6551780"/>
            <a:ext cx="612000" cy="2556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graphicFrame>
        <p:nvGraphicFramePr>
          <p:cNvPr id="93" name="Google Shape;93;p2"/>
          <p:cNvGraphicFramePr/>
          <p:nvPr/>
        </p:nvGraphicFramePr>
        <p:xfrm>
          <a:off x="246236" y="1073510"/>
          <a:ext cx="3000000" cy="3000000"/>
        </p:xfrm>
        <a:graphic>
          <a:graphicData uri="http://schemas.openxmlformats.org/drawingml/2006/table">
            <a:tbl>
              <a:tblPr>
                <a:noFill/>
                <a:tableStyleId>{F0BF9A24-DF72-4A1C-B108-0B8FB856D0E5}</a:tableStyleId>
              </a:tblPr>
              <a:tblGrid>
                <a:gridCol w="379975"/>
                <a:gridCol w="1117375"/>
                <a:gridCol w="674700"/>
                <a:gridCol w="674700"/>
                <a:gridCol w="674700"/>
                <a:gridCol w="674700"/>
                <a:gridCol w="674700"/>
                <a:gridCol w="674700"/>
                <a:gridCol w="674700"/>
                <a:gridCol w="674700"/>
                <a:gridCol w="674700"/>
                <a:gridCol w="674700"/>
                <a:gridCol w="674700"/>
                <a:gridCol w="674700"/>
                <a:gridCol w="674700"/>
                <a:gridCol w="674700"/>
                <a:gridCol w="674700"/>
              </a:tblGrid>
              <a:tr h="452275">
                <a:tc gridSpan="2">
                  <a:txBody>
                    <a:bodyPr/>
                    <a:lstStyle/>
                    <a:p>
                      <a:pPr indent="0" lvl="0" marL="0" marR="0" rtl="0" algn="ctr">
                        <a:spcBef>
                          <a:spcPts val="0"/>
                        </a:spcBef>
                        <a:spcAft>
                          <a:spcPts val="0"/>
                        </a:spcAft>
                        <a:buNone/>
                      </a:pPr>
                      <a:r>
                        <a:rPr lang="en-US" sz="1600" u="none" cap="none" strike="noStrike">
                          <a:solidFill>
                            <a:schemeClr val="dk2"/>
                          </a:solidFill>
                        </a:rPr>
                        <a:t>JFY</a:t>
                      </a:r>
                      <a:endParaRPr/>
                    </a:p>
                  </a:txBody>
                  <a:tcPr marT="54850" marB="54850" marR="109725" marL="109725" anchor="ctr">
                    <a:lnL cap="flat" cmpd="sng" w="28575">
                      <a:solidFill>
                        <a:srgbClr val="FFFFFF"/>
                      </a:solidFill>
                      <a:prstDash val="solid"/>
                      <a:round/>
                      <a:headEnd len="sm" w="sm" type="none"/>
                      <a:tailEnd len="sm" w="sm" type="none"/>
                    </a:lnL>
                    <a:lnR cap="flat" cmpd="sng" w="12700">
                      <a:solidFill>
                        <a:srgbClr val="FFFFFF"/>
                      </a:solidFill>
                      <a:prstDash val="dot"/>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9ECAFE"/>
                    </a:solidFill>
                  </a:tcPr>
                </a:tc>
                <a:tc hMerge="1"/>
                <a:tc>
                  <a:txBody>
                    <a:bodyPr/>
                    <a:lstStyle/>
                    <a:p>
                      <a:pPr indent="0" lvl="0" marL="0" marR="0" rtl="0" algn="ctr">
                        <a:spcBef>
                          <a:spcPts val="0"/>
                        </a:spcBef>
                        <a:spcAft>
                          <a:spcPts val="0"/>
                        </a:spcAft>
                        <a:buNone/>
                      </a:pPr>
                      <a:r>
                        <a:rPr lang="en-US" sz="1600" u="none" cap="none" strike="noStrike">
                          <a:solidFill>
                            <a:schemeClr val="dk2"/>
                          </a:solidFill>
                        </a:rPr>
                        <a:t>2018</a:t>
                      </a:r>
                      <a:endParaRPr sz="1600" u="none" cap="none" strike="noStrike">
                        <a:solidFill>
                          <a:schemeClr val="dk2"/>
                        </a:solidFill>
                      </a:endParaRPr>
                    </a:p>
                  </a:txBody>
                  <a:tcPr marT="54850" marB="54850" marR="109725" marL="109725" anchor="ctr">
                    <a:lnL cap="flat" cmpd="sng" w="12700">
                      <a:solidFill>
                        <a:srgbClr val="FFFFFF"/>
                      </a:solidFill>
                      <a:prstDash val="dot"/>
                      <a:round/>
                      <a:headEnd len="sm" w="sm" type="none"/>
                      <a:tailEnd len="sm" w="sm" type="none"/>
                    </a:lnL>
                    <a:lnR cap="flat" cmpd="sng" w="12700">
                      <a:solidFill>
                        <a:srgbClr val="FFFFFF"/>
                      </a:solidFill>
                      <a:prstDash val="dot"/>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9ECAFE"/>
                    </a:solidFill>
                  </a:tcPr>
                </a:tc>
                <a:tc>
                  <a:txBody>
                    <a:bodyPr/>
                    <a:lstStyle/>
                    <a:p>
                      <a:pPr indent="0" lvl="0" marL="0" marR="0" rtl="0" algn="ctr">
                        <a:spcBef>
                          <a:spcPts val="0"/>
                        </a:spcBef>
                        <a:spcAft>
                          <a:spcPts val="0"/>
                        </a:spcAft>
                        <a:buNone/>
                      </a:pPr>
                      <a:r>
                        <a:rPr lang="en-US" sz="1600" u="none" cap="none" strike="noStrike">
                          <a:solidFill>
                            <a:schemeClr val="dk2"/>
                          </a:solidFill>
                        </a:rPr>
                        <a:t>2019</a:t>
                      </a:r>
                      <a:endParaRPr sz="1600" u="none" cap="none" strike="noStrike">
                        <a:solidFill>
                          <a:schemeClr val="dk2"/>
                        </a:solidFill>
                      </a:endParaRPr>
                    </a:p>
                  </a:txBody>
                  <a:tcPr marT="54850" marB="54850" marR="109725" marL="109725" anchor="ctr">
                    <a:lnL cap="flat" cmpd="sng" w="12700">
                      <a:solidFill>
                        <a:srgbClr val="FFFFFF"/>
                      </a:solidFill>
                      <a:prstDash val="dot"/>
                      <a:round/>
                      <a:headEnd len="sm" w="sm" type="none"/>
                      <a:tailEnd len="sm" w="sm" type="none"/>
                    </a:lnL>
                    <a:lnR cap="flat" cmpd="sng" w="12700">
                      <a:solidFill>
                        <a:srgbClr val="FFFFFF"/>
                      </a:solidFill>
                      <a:prstDash val="dot"/>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9ECAFE"/>
                    </a:solidFill>
                  </a:tcPr>
                </a:tc>
                <a:tc>
                  <a:txBody>
                    <a:bodyPr/>
                    <a:lstStyle/>
                    <a:p>
                      <a:pPr indent="0" lvl="0" marL="0" marR="0" rtl="0" algn="ctr">
                        <a:spcBef>
                          <a:spcPts val="0"/>
                        </a:spcBef>
                        <a:spcAft>
                          <a:spcPts val="0"/>
                        </a:spcAft>
                        <a:buNone/>
                      </a:pPr>
                      <a:r>
                        <a:rPr lang="en-US" sz="1600" u="none" cap="none" strike="noStrike">
                          <a:solidFill>
                            <a:schemeClr val="dk2"/>
                          </a:solidFill>
                        </a:rPr>
                        <a:t>2020</a:t>
                      </a:r>
                      <a:endParaRPr sz="1600" u="none" cap="none" strike="noStrike">
                        <a:solidFill>
                          <a:schemeClr val="dk2"/>
                        </a:solidFill>
                      </a:endParaRPr>
                    </a:p>
                  </a:txBody>
                  <a:tcPr marT="54850" marB="54850" marR="109725" marL="109725" anchor="ctr">
                    <a:lnL cap="flat" cmpd="sng" w="12700">
                      <a:solidFill>
                        <a:srgbClr val="FFFFFF"/>
                      </a:solidFill>
                      <a:prstDash val="dot"/>
                      <a:round/>
                      <a:headEnd len="sm" w="sm" type="none"/>
                      <a:tailEnd len="sm" w="sm" type="none"/>
                    </a:lnL>
                    <a:lnR cap="flat" cmpd="sng" w="12700">
                      <a:solidFill>
                        <a:srgbClr val="FFFFFF"/>
                      </a:solidFill>
                      <a:prstDash val="dot"/>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9ECAFE"/>
                    </a:solidFill>
                  </a:tcPr>
                </a:tc>
                <a:tc>
                  <a:txBody>
                    <a:bodyPr/>
                    <a:lstStyle/>
                    <a:p>
                      <a:pPr indent="0" lvl="0" marL="0" marR="0" rtl="0" algn="ctr">
                        <a:spcBef>
                          <a:spcPts val="0"/>
                        </a:spcBef>
                        <a:spcAft>
                          <a:spcPts val="0"/>
                        </a:spcAft>
                        <a:buNone/>
                      </a:pPr>
                      <a:r>
                        <a:rPr lang="en-US" sz="1600" u="none" cap="none" strike="noStrike">
                          <a:solidFill>
                            <a:schemeClr val="dk2"/>
                          </a:solidFill>
                        </a:rPr>
                        <a:t>2021</a:t>
                      </a:r>
                      <a:endParaRPr sz="1600" u="none" cap="none" strike="noStrike">
                        <a:solidFill>
                          <a:schemeClr val="dk2"/>
                        </a:solidFill>
                      </a:endParaRPr>
                    </a:p>
                  </a:txBody>
                  <a:tcPr marT="54850" marB="54850" marR="109725" marL="109725" anchor="ctr">
                    <a:lnL cap="flat" cmpd="sng" w="12700">
                      <a:solidFill>
                        <a:srgbClr val="FFFFFF"/>
                      </a:solidFill>
                      <a:prstDash val="dot"/>
                      <a:round/>
                      <a:headEnd len="sm" w="sm" type="none"/>
                      <a:tailEnd len="sm" w="sm" type="none"/>
                    </a:lnL>
                    <a:lnR cap="flat" cmpd="sng" w="12700">
                      <a:solidFill>
                        <a:srgbClr val="FFFFFF"/>
                      </a:solidFill>
                      <a:prstDash val="dot"/>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9ECAFE"/>
                    </a:solidFill>
                  </a:tcPr>
                </a:tc>
                <a:tc>
                  <a:txBody>
                    <a:bodyPr/>
                    <a:lstStyle/>
                    <a:p>
                      <a:pPr indent="0" lvl="0" marL="0" marR="0" rtl="0" algn="ctr">
                        <a:spcBef>
                          <a:spcPts val="0"/>
                        </a:spcBef>
                        <a:spcAft>
                          <a:spcPts val="0"/>
                        </a:spcAft>
                        <a:buNone/>
                      </a:pPr>
                      <a:r>
                        <a:rPr lang="en-US" sz="1600" u="none" cap="none" strike="noStrike">
                          <a:solidFill>
                            <a:schemeClr val="dk2"/>
                          </a:solidFill>
                        </a:rPr>
                        <a:t>2022</a:t>
                      </a:r>
                      <a:endParaRPr sz="1600" u="none" cap="none" strike="noStrike">
                        <a:solidFill>
                          <a:schemeClr val="dk2"/>
                        </a:solidFill>
                      </a:endParaRPr>
                    </a:p>
                  </a:txBody>
                  <a:tcPr marT="54850" marB="54850" marR="109725" marL="109725" anchor="ctr">
                    <a:lnL cap="flat" cmpd="sng" w="12700">
                      <a:solidFill>
                        <a:srgbClr val="FFFFFF"/>
                      </a:solidFill>
                      <a:prstDash val="dot"/>
                      <a:round/>
                      <a:headEnd len="sm" w="sm" type="none"/>
                      <a:tailEnd len="sm" w="sm" type="none"/>
                    </a:lnL>
                    <a:lnR cap="flat" cmpd="sng" w="12700">
                      <a:solidFill>
                        <a:srgbClr val="FFFFFF"/>
                      </a:solidFill>
                      <a:prstDash val="dot"/>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9ECAFE"/>
                    </a:solidFill>
                  </a:tcPr>
                </a:tc>
                <a:tc>
                  <a:txBody>
                    <a:bodyPr/>
                    <a:lstStyle/>
                    <a:p>
                      <a:pPr indent="0" lvl="0" marL="0" marR="0" rtl="0" algn="ctr">
                        <a:spcBef>
                          <a:spcPts val="0"/>
                        </a:spcBef>
                        <a:spcAft>
                          <a:spcPts val="0"/>
                        </a:spcAft>
                        <a:buNone/>
                      </a:pPr>
                      <a:r>
                        <a:rPr lang="en-US" sz="1600" u="none" cap="none" strike="noStrike">
                          <a:solidFill>
                            <a:schemeClr val="dk2"/>
                          </a:solidFill>
                        </a:rPr>
                        <a:t>2023</a:t>
                      </a:r>
                      <a:endParaRPr sz="1600" u="none" cap="none" strike="noStrike">
                        <a:solidFill>
                          <a:schemeClr val="dk2"/>
                        </a:solidFill>
                      </a:endParaRPr>
                    </a:p>
                  </a:txBody>
                  <a:tcPr marT="54850" marB="54850" marR="109725" marL="109725" anchor="ctr">
                    <a:lnL cap="flat" cmpd="sng" w="12700">
                      <a:solidFill>
                        <a:srgbClr val="FFFFFF"/>
                      </a:solidFill>
                      <a:prstDash val="dot"/>
                      <a:round/>
                      <a:headEnd len="sm" w="sm" type="none"/>
                      <a:tailEnd len="sm" w="sm" type="none"/>
                    </a:lnL>
                    <a:lnR cap="flat" cmpd="sng" w="12700">
                      <a:solidFill>
                        <a:srgbClr val="FFFFFF"/>
                      </a:solidFill>
                      <a:prstDash val="dot"/>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FCC99"/>
                    </a:solidFill>
                  </a:tcPr>
                </a:tc>
                <a:tc>
                  <a:txBody>
                    <a:bodyPr/>
                    <a:lstStyle/>
                    <a:p>
                      <a:pPr indent="0" lvl="0" marL="0" marR="0" rtl="0" algn="ctr">
                        <a:spcBef>
                          <a:spcPts val="0"/>
                        </a:spcBef>
                        <a:spcAft>
                          <a:spcPts val="0"/>
                        </a:spcAft>
                        <a:buNone/>
                      </a:pPr>
                      <a:r>
                        <a:rPr lang="en-US" sz="1600" u="none" cap="none" strike="noStrike">
                          <a:solidFill>
                            <a:schemeClr val="dk2"/>
                          </a:solidFill>
                        </a:rPr>
                        <a:t>2024</a:t>
                      </a:r>
                      <a:endParaRPr sz="1600" u="none" cap="none" strike="noStrike">
                        <a:solidFill>
                          <a:schemeClr val="dk2"/>
                        </a:solidFill>
                      </a:endParaRPr>
                    </a:p>
                  </a:txBody>
                  <a:tcPr marT="54850" marB="54850" marR="109725" marL="109725" anchor="ctr">
                    <a:lnL cap="flat" cmpd="sng" w="12700">
                      <a:solidFill>
                        <a:srgbClr val="FFFFFF"/>
                      </a:solidFill>
                      <a:prstDash val="dot"/>
                      <a:round/>
                      <a:headEnd len="sm" w="sm" type="none"/>
                      <a:tailEnd len="sm" w="sm" type="none"/>
                    </a:lnL>
                    <a:lnR cap="flat" cmpd="sng" w="12700">
                      <a:solidFill>
                        <a:srgbClr val="FFFFFF"/>
                      </a:solidFill>
                      <a:prstDash val="dot"/>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9ECAFE"/>
                    </a:solidFill>
                  </a:tcPr>
                </a:tc>
                <a:tc>
                  <a:txBody>
                    <a:bodyPr/>
                    <a:lstStyle/>
                    <a:p>
                      <a:pPr indent="0" lvl="0" marL="0" marR="0" rtl="0" algn="ctr">
                        <a:spcBef>
                          <a:spcPts val="0"/>
                        </a:spcBef>
                        <a:spcAft>
                          <a:spcPts val="0"/>
                        </a:spcAft>
                        <a:buNone/>
                      </a:pPr>
                      <a:r>
                        <a:rPr lang="en-US" sz="1600" u="none" cap="none" strike="noStrike">
                          <a:solidFill>
                            <a:schemeClr val="dk2"/>
                          </a:solidFill>
                        </a:rPr>
                        <a:t>2025</a:t>
                      </a:r>
                      <a:endParaRPr sz="1600" u="none" cap="none" strike="noStrike">
                        <a:solidFill>
                          <a:schemeClr val="dk2"/>
                        </a:solidFill>
                      </a:endParaRPr>
                    </a:p>
                  </a:txBody>
                  <a:tcPr marT="54850" marB="54850" marR="109725" marL="109725" anchor="ctr">
                    <a:lnL cap="flat" cmpd="sng" w="12700">
                      <a:solidFill>
                        <a:srgbClr val="FFFFFF"/>
                      </a:solidFill>
                      <a:prstDash val="dot"/>
                      <a:round/>
                      <a:headEnd len="sm" w="sm" type="none"/>
                      <a:tailEnd len="sm" w="sm" type="none"/>
                    </a:lnL>
                    <a:lnR cap="flat" cmpd="sng" w="12700">
                      <a:solidFill>
                        <a:srgbClr val="FFFFFF"/>
                      </a:solidFill>
                      <a:prstDash val="dot"/>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9ECAFE"/>
                    </a:solidFill>
                  </a:tcPr>
                </a:tc>
                <a:tc>
                  <a:txBody>
                    <a:bodyPr/>
                    <a:lstStyle/>
                    <a:p>
                      <a:pPr indent="0" lvl="0" marL="0" marR="0" rtl="0" algn="ctr">
                        <a:spcBef>
                          <a:spcPts val="0"/>
                        </a:spcBef>
                        <a:spcAft>
                          <a:spcPts val="0"/>
                        </a:spcAft>
                        <a:buNone/>
                      </a:pPr>
                      <a:r>
                        <a:rPr lang="en-US" sz="1600" u="none" cap="none" strike="noStrike">
                          <a:solidFill>
                            <a:schemeClr val="dk2"/>
                          </a:solidFill>
                        </a:rPr>
                        <a:t>2026</a:t>
                      </a:r>
                      <a:endParaRPr sz="1600" u="none" cap="none" strike="noStrike">
                        <a:solidFill>
                          <a:schemeClr val="dk2"/>
                        </a:solidFill>
                      </a:endParaRPr>
                    </a:p>
                  </a:txBody>
                  <a:tcPr marT="54850" marB="54850" marR="109725" marL="109725" anchor="ctr">
                    <a:lnL cap="flat" cmpd="sng" w="12700">
                      <a:solidFill>
                        <a:srgbClr val="FFFFFF"/>
                      </a:solidFill>
                      <a:prstDash val="dot"/>
                      <a:round/>
                      <a:headEnd len="sm" w="sm" type="none"/>
                      <a:tailEnd len="sm" w="sm" type="none"/>
                    </a:lnL>
                    <a:lnR cap="flat" cmpd="sng" w="12700">
                      <a:solidFill>
                        <a:srgbClr val="FFFFFF"/>
                      </a:solidFill>
                      <a:prstDash val="dot"/>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9ECAFE"/>
                    </a:solidFill>
                  </a:tcPr>
                </a:tc>
                <a:tc>
                  <a:txBody>
                    <a:bodyPr/>
                    <a:lstStyle/>
                    <a:p>
                      <a:pPr indent="0" lvl="0" marL="0" marR="0" rtl="0" algn="ctr">
                        <a:spcBef>
                          <a:spcPts val="0"/>
                        </a:spcBef>
                        <a:spcAft>
                          <a:spcPts val="0"/>
                        </a:spcAft>
                        <a:buNone/>
                      </a:pPr>
                      <a:r>
                        <a:rPr lang="en-US" sz="1600" u="none" cap="none" strike="noStrike">
                          <a:solidFill>
                            <a:schemeClr val="dk2"/>
                          </a:solidFill>
                        </a:rPr>
                        <a:t>2027</a:t>
                      </a:r>
                      <a:endParaRPr sz="1600" u="none" cap="none" strike="noStrike">
                        <a:solidFill>
                          <a:schemeClr val="dk2"/>
                        </a:solidFill>
                      </a:endParaRPr>
                    </a:p>
                  </a:txBody>
                  <a:tcPr marT="54850" marB="54850" marR="109725" marL="109725" anchor="ctr">
                    <a:lnL cap="flat" cmpd="sng" w="12700">
                      <a:solidFill>
                        <a:srgbClr val="FFFFFF"/>
                      </a:solidFill>
                      <a:prstDash val="dot"/>
                      <a:round/>
                      <a:headEnd len="sm" w="sm" type="none"/>
                      <a:tailEnd len="sm" w="sm" type="none"/>
                    </a:lnL>
                    <a:lnR cap="flat" cmpd="sng" w="12700">
                      <a:solidFill>
                        <a:srgbClr val="FFFFFF"/>
                      </a:solidFill>
                      <a:prstDash val="dot"/>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9ECAFE"/>
                    </a:solidFill>
                  </a:tcPr>
                </a:tc>
                <a:tc>
                  <a:txBody>
                    <a:bodyPr/>
                    <a:lstStyle/>
                    <a:p>
                      <a:pPr indent="0" lvl="0" marL="0" marR="0" rtl="0" algn="ctr">
                        <a:spcBef>
                          <a:spcPts val="0"/>
                        </a:spcBef>
                        <a:spcAft>
                          <a:spcPts val="0"/>
                        </a:spcAft>
                        <a:buNone/>
                      </a:pPr>
                      <a:r>
                        <a:rPr lang="en-US" sz="1600" u="none" cap="none" strike="noStrike">
                          <a:solidFill>
                            <a:schemeClr val="dk2"/>
                          </a:solidFill>
                        </a:rPr>
                        <a:t>2028</a:t>
                      </a:r>
                      <a:endParaRPr sz="1600" u="none" cap="none" strike="noStrike">
                        <a:solidFill>
                          <a:schemeClr val="dk2"/>
                        </a:solidFill>
                      </a:endParaRPr>
                    </a:p>
                  </a:txBody>
                  <a:tcPr marT="54850" marB="54850" marR="109725" marL="109725" anchor="ctr">
                    <a:lnL cap="flat" cmpd="sng" w="12700">
                      <a:solidFill>
                        <a:srgbClr val="FFFFFF"/>
                      </a:solidFill>
                      <a:prstDash val="dot"/>
                      <a:round/>
                      <a:headEnd len="sm" w="sm" type="none"/>
                      <a:tailEnd len="sm" w="sm" type="none"/>
                    </a:lnL>
                    <a:lnR cap="flat" cmpd="sng" w="12700">
                      <a:solidFill>
                        <a:srgbClr val="FFFFFF"/>
                      </a:solidFill>
                      <a:prstDash val="dot"/>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9ECAFE"/>
                    </a:solidFill>
                  </a:tcPr>
                </a:tc>
                <a:tc>
                  <a:txBody>
                    <a:bodyPr/>
                    <a:lstStyle/>
                    <a:p>
                      <a:pPr indent="0" lvl="0" marL="0" marR="0" rtl="0" algn="ctr">
                        <a:spcBef>
                          <a:spcPts val="0"/>
                        </a:spcBef>
                        <a:spcAft>
                          <a:spcPts val="0"/>
                        </a:spcAft>
                        <a:buNone/>
                      </a:pPr>
                      <a:r>
                        <a:rPr lang="en-US" sz="1600" u="none" cap="none" strike="noStrike">
                          <a:solidFill>
                            <a:schemeClr val="dk2"/>
                          </a:solidFill>
                        </a:rPr>
                        <a:t>2029</a:t>
                      </a:r>
                      <a:endParaRPr sz="1600" u="none" cap="none" strike="noStrike">
                        <a:solidFill>
                          <a:schemeClr val="dk2"/>
                        </a:solidFill>
                      </a:endParaRPr>
                    </a:p>
                  </a:txBody>
                  <a:tcPr marT="54850" marB="54850" marR="109725" marL="109725" anchor="ctr">
                    <a:lnL cap="flat" cmpd="sng" w="12700">
                      <a:solidFill>
                        <a:srgbClr val="FFFFFF"/>
                      </a:solidFill>
                      <a:prstDash val="dot"/>
                      <a:round/>
                      <a:headEnd len="sm" w="sm" type="none"/>
                      <a:tailEnd len="sm" w="sm" type="none"/>
                    </a:lnL>
                    <a:lnR cap="flat" cmpd="sng" w="12700">
                      <a:solidFill>
                        <a:srgbClr val="FFFFFF"/>
                      </a:solidFill>
                      <a:prstDash val="dot"/>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9ECAFE"/>
                    </a:solidFill>
                  </a:tcPr>
                </a:tc>
                <a:tc>
                  <a:txBody>
                    <a:bodyPr/>
                    <a:lstStyle/>
                    <a:p>
                      <a:pPr indent="0" lvl="0" marL="0" marR="0" rtl="0" algn="ctr">
                        <a:spcBef>
                          <a:spcPts val="0"/>
                        </a:spcBef>
                        <a:spcAft>
                          <a:spcPts val="0"/>
                        </a:spcAft>
                        <a:buNone/>
                      </a:pPr>
                      <a:r>
                        <a:rPr lang="en-US" sz="1600" u="none" cap="none" strike="noStrike">
                          <a:solidFill>
                            <a:schemeClr val="dk2"/>
                          </a:solidFill>
                        </a:rPr>
                        <a:t>2030</a:t>
                      </a:r>
                      <a:endParaRPr sz="1600" u="none" cap="none" strike="noStrike">
                        <a:solidFill>
                          <a:schemeClr val="dk2"/>
                        </a:solidFill>
                      </a:endParaRPr>
                    </a:p>
                  </a:txBody>
                  <a:tcPr marT="54850" marB="54850" marR="109725" marL="109725" anchor="ctr">
                    <a:lnL cap="flat" cmpd="sng" w="12700">
                      <a:solidFill>
                        <a:srgbClr val="FFFFFF"/>
                      </a:solidFill>
                      <a:prstDash val="dot"/>
                      <a:round/>
                      <a:headEnd len="sm" w="sm" type="none"/>
                      <a:tailEnd len="sm" w="sm" type="none"/>
                    </a:lnL>
                    <a:lnR cap="flat" cmpd="sng" w="12700">
                      <a:solidFill>
                        <a:srgbClr val="FFFFFF"/>
                      </a:solidFill>
                      <a:prstDash val="dot"/>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9ECAFE"/>
                    </a:solidFill>
                  </a:tcPr>
                </a:tc>
                <a:tc>
                  <a:txBody>
                    <a:bodyPr/>
                    <a:lstStyle/>
                    <a:p>
                      <a:pPr indent="0" lvl="0" marL="0" marR="0" rtl="0" algn="ctr">
                        <a:lnSpc>
                          <a:spcPct val="100000"/>
                        </a:lnSpc>
                        <a:spcBef>
                          <a:spcPts val="0"/>
                        </a:spcBef>
                        <a:spcAft>
                          <a:spcPts val="0"/>
                        </a:spcAft>
                        <a:buClr>
                          <a:schemeClr val="dk2"/>
                        </a:buClr>
                        <a:buSzPts val="1600"/>
                        <a:buFont typeface="Roboto Light"/>
                        <a:buNone/>
                      </a:pPr>
                      <a:r>
                        <a:rPr lang="en-US" sz="1600" u="none" cap="none" strike="noStrike">
                          <a:solidFill>
                            <a:schemeClr val="dk2"/>
                          </a:solidFill>
                          <a:latin typeface="Roboto Light"/>
                          <a:ea typeface="Roboto Light"/>
                          <a:cs typeface="Roboto Light"/>
                          <a:sym typeface="Roboto Light"/>
                        </a:rPr>
                        <a:t>2031</a:t>
                      </a:r>
                      <a:endParaRPr sz="1600" u="none" cap="none" strike="noStrike">
                        <a:solidFill>
                          <a:schemeClr val="dk2"/>
                        </a:solidFill>
                        <a:latin typeface="Roboto Light"/>
                        <a:ea typeface="Roboto Light"/>
                        <a:cs typeface="Roboto Light"/>
                        <a:sym typeface="Roboto Light"/>
                      </a:endParaRPr>
                    </a:p>
                  </a:txBody>
                  <a:tcPr marT="54850" marB="54850" marR="109725" marL="109725" anchor="ctr">
                    <a:lnL cap="flat" cmpd="sng" w="12700">
                      <a:solidFill>
                        <a:srgbClr val="FFFFFF"/>
                      </a:solidFill>
                      <a:prstDash val="dot"/>
                      <a:round/>
                      <a:headEnd len="sm" w="sm" type="none"/>
                      <a:tailEnd len="sm" w="sm" type="none"/>
                    </a:lnL>
                    <a:lnR cap="flat" cmpd="sng" w="12700">
                      <a:solidFill>
                        <a:srgbClr val="FFFFFF"/>
                      </a:solidFill>
                      <a:prstDash val="dot"/>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9ECAFE"/>
                    </a:solidFill>
                  </a:tcPr>
                </a:tc>
                <a:tc>
                  <a:txBody>
                    <a:bodyPr/>
                    <a:lstStyle/>
                    <a:p>
                      <a:pPr indent="0" lvl="0" marL="0" marR="0" rtl="0" algn="ctr">
                        <a:spcBef>
                          <a:spcPts val="0"/>
                        </a:spcBef>
                        <a:spcAft>
                          <a:spcPts val="0"/>
                        </a:spcAft>
                        <a:buNone/>
                      </a:pPr>
                      <a:r>
                        <a:rPr lang="en-US" sz="1600" u="none" cap="none" strike="noStrike">
                          <a:solidFill>
                            <a:schemeClr val="dk2"/>
                          </a:solidFill>
                          <a:latin typeface="Roboto Light"/>
                          <a:ea typeface="Roboto Light"/>
                          <a:cs typeface="Roboto Light"/>
                          <a:sym typeface="Roboto Light"/>
                        </a:rPr>
                        <a:t>2032</a:t>
                      </a:r>
                      <a:endParaRPr sz="1600" u="none" cap="none" strike="noStrike">
                        <a:solidFill>
                          <a:schemeClr val="dk2"/>
                        </a:solidFill>
                        <a:latin typeface="Roboto Light"/>
                        <a:ea typeface="Roboto Light"/>
                        <a:cs typeface="Roboto Light"/>
                        <a:sym typeface="Roboto Light"/>
                      </a:endParaRPr>
                    </a:p>
                  </a:txBody>
                  <a:tcPr marT="54850" marB="54850" marR="109725" marL="109725" anchor="ctr">
                    <a:lnL cap="flat" cmpd="sng" w="12700">
                      <a:solidFill>
                        <a:srgbClr val="FFFFFF"/>
                      </a:solidFill>
                      <a:prstDash val="dot"/>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9ECAFE"/>
                    </a:solidFill>
                  </a:tcPr>
                </a:tc>
              </a:tr>
              <a:tr h="5192300">
                <a:tc>
                  <a:txBody>
                    <a:bodyPr/>
                    <a:lstStyle/>
                    <a:p>
                      <a:pPr indent="0" lvl="0" marL="0" marR="0" rtl="0" algn="ctr">
                        <a:spcBef>
                          <a:spcPts val="0"/>
                        </a:spcBef>
                        <a:spcAft>
                          <a:spcPts val="0"/>
                        </a:spcAft>
                        <a:buNone/>
                      </a:pPr>
                      <a:r>
                        <a:rPr b="1" lang="en-US" sz="1900" u="none" cap="none" strike="noStrike">
                          <a:solidFill>
                            <a:schemeClr val="dk2"/>
                          </a:solidFill>
                          <a:highlight>
                            <a:srgbClr val="FFFF00"/>
                          </a:highlight>
                        </a:rPr>
                        <a:t>JAXA Earth Observation</a:t>
                      </a:r>
                      <a:endParaRPr b="1" sz="1900" u="none" cap="none" strike="noStrike">
                        <a:solidFill>
                          <a:schemeClr val="dk2"/>
                        </a:solidFill>
                        <a:highlight>
                          <a:srgbClr val="FFFF00"/>
                        </a:highlight>
                      </a:endParaRPr>
                    </a:p>
                  </a:txBody>
                  <a:tcPr marT="54850" marB="54850" marR="109725" marL="109725" anchor="ctr">
                    <a:lnL cap="flat" cmpd="sng" w="28575">
                      <a:solidFill>
                        <a:srgbClr val="FFFFFF"/>
                      </a:solidFill>
                      <a:prstDash val="solid"/>
                      <a:round/>
                      <a:headEnd len="sm" w="sm" type="none"/>
                      <a:tailEnd len="sm" w="sm" type="none"/>
                    </a:lnL>
                    <a:lnR cap="flat" cmpd="sng" w="12700">
                      <a:solidFill>
                        <a:srgbClr val="FFFFFF"/>
                      </a:solidFill>
                      <a:prstDash val="dot"/>
                      <a:round/>
                      <a:headEnd len="sm" w="sm" type="none"/>
                      <a:tailEnd len="sm" w="sm" type="none"/>
                    </a:lnR>
                    <a:lnT cap="flat" cmpd="sng" w="28575">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9ECAFE"/>
                    </a:solidFill>
                  </a:tcPr>
                </a:tc>
                <a:tc>
                  <a:txBody>
                    <a:bodyPr/>
                    <a:lstStyle/>
                    <a:p>
                      <a:pPr indent="0" lvl="0" marL="0" marR="0" rtl="0" algn="l">
                        <a:spcBef>
                          <a:spcPts val="0"/>
                        </a:spcBef>
                        <a:spcAft>
                          <a:spcPts val="0"/>
                        </a:spcAft>
                        <a:buNone/>
                      </a:pPr>
                      <a:r>
                        <a:t/>
                      </a:r>
                      <a:endParaRPr sz="1300" u="none" cap="none" strike="noStrike">
                        <a:solidFill>
                          <a:schemeClr val="dk2"/>
                        </a:solidFill>
                      </a:endParaRPr>
                    </a:p>
                  </a:txBody>
                  <a:tcPr marT="54850" marB="54850" marR="109725" marL="109725" anchor="ctr">
                    <a:lnL cap="flat" cmpd="sng" w="12700">
                      <a:solidFill>
                        <a:srgbClr val="FFFFFF"/>
                      </a:solidFill>
                      <a:prstDash val="dot"/>
                      <a:round/>
                      <a:headEnd len="sm" w="sm" type="none"/>
                      <a:tailEnd len="sm" w="sm" type="none"/>
                    </a:lnL>
                    <a:lnR cap="flat" cmpd="sng" w="12700">
                      <a:solidFill>
                        <a:srgbClr val="FFFFFF"/>
                      </a:solidFill>
                      <a:prstDash val="dot"/>
                      <a:round/>
                      <a:headEnd len="sm" w="sm" type="none"/>
                      <a:tailEnd len="sm" w="sm" type="none"/>
                    </a:lnR>
                    <a:lnT cap="flat" cmpd="sng" w="28575">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9ECAFE"/>
                    </a:solidFill>
                  </a:tcPr>
                </a:tc>
                <a:tc>
                  <a:txBody>
                    <a:bodyPr/>
                    <a:lstStyle/>
                    <a:p>
                      <a:pPr indent="0" lvl="0" marL="0" marR="0" rtl="0" algn="l">
                        <a:spcBef>
                          <a:spcPts val="0"/>
                        </a:spcBef>
                        <a:spcAft>
                          <a:spcPts val="0"/>
                        </a:spcAft>
                        <a:buNone/>
                      </a:pPr>
                      <a:r>
                        <a:t/>
                      </a:r>
                      <a:endParaRPr sz="1300">
                        <a:solidFill>
                          <a:schemeClr val="dk2"/>
                        </a:solidFill>
                      </a:endParaRPr>
                    </a:p>
                  </a:txBody>
                  <a:tcPr marT="54850" marB="54850" marR="109725" marL="109725">
                    <a:lnL cap="flat" cmpd="sng" w="12700">
                      <a:solidFill>
                        <a:srgbClr val="FFFFFF"/>
                      </a:solidFill>
                      <a:prstDash val="dot"/>
                      <a:round/>
                      <a:headEnd len="sm" w="sm" type="none"/>
                      <a:tailEnd len="sm" w="sm" type="none"/>
                    </a:lnL>
                    <a:lnR cap="flat" cmpd="sng" w="12700">
                      <a:solidFill>
                        <a:srgbClr val="FFFFFF"/>
                      </a:solidFill>
                      <a:prstDash val="dot"/>
                      <a:round/>
                      <a:headEnd len="sm" w="sm" type="none"/>
                      <a:tailEnd len="sm" w="sm" type="none"/>
                    </a:lnR>
                    <a:lnT cap="flat" cmpd="sng" w="28575">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9ECAFE"/>
                    </a:solidFill>
                  </a:tcPr>
                </a:tc>
                <a:tc>
                  <a:txBody>
                    <a:bodyPr/>
                    <a:lstStyle/>
                    <a:p>
                      <a:pPr indent="0" lvl="0" marL="0" marR="0" rtl="0" algn="l">
                        <a:spcBef>
                          <a:spcPts val="0"/>
                        </a:spcBef>
                        <a:spcAft>
                          <a:spcPts val="0"/>
                        </a:spcAft>
                        <a:buNone/>
                      </a:pPr>
                      <a:r>
                        <a:t/>
                      </a:r>
                      <a:endParaRPr sz="1300">
                        <a:solidFill>
                          <a:schemeClr val="dk2"/>
                        </a:solidFill>
                      </a:endParaRPr>
                    </a:p>
                  </a:txBody>
                  <a:tcPr marT="54850" marB="54850" marR="109725" marL="109725">
                    <a:lnL cap="flat" cmpd="sng" w="12700">
                      <a:solidFill>
                        <a:srgbClr val="FFFFFF"/>
                      </a:solidFill>
                      <a:prstDash val="dot"/>
                      <a:round/>
                      <a:headEnd len="sm" w="sm" type="none"/>
                      <a:tailEnd len="sm" w="sm" type="none"/>
                    </a:lnL>
                    <a:lnR cap="flat" cmpd="sng" w="12700">
                      <a:solidFill>
                        <a:srgbClr val="FFFFFF"/>
                      </a:solidFill>
                      <a:prstDash val="dot"/>
                      <a:round/>
                      <a:headEnd len="sm" w="sm" type="none"/>
                      <a:tailEnd len="sm" w="sm" type="none"/>
                    </a:lnR>
                    <a:lnT cap="flat" cmpd="sng" w="28575">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9ECAFE"/>
                    </a:solidFill>
                  </a:tcPr>
                </a:tc>
                <a:tc>
                  <a:txBody>
                    <a:bodyPr/>
                    <a:lstStyle/>
                    <a:p>
                      <a:pPr indent="0" lvl="0" marL="0" marR="0" rtl="0" algn="l">
                        <a:spcBef>
                          <a:spcPts val="0"/>
                        </a:spcBef>
                        <a:spcAft>
                          <a:spcPts val="0"/>
                        </a:spcAft>
                        <a:buNone/>
                      </a:pPr>
                      <a:r>
                        <a:t/>
                      </a:r>
                      <a:endParaRPr sz="1300">
                        <a:solidFill>
                          <a:schemeClr val="dk2"/>
                        </a:solidFill>
                      </a:endParaRPr>
                    </a:p>
                  </a:txBody>
                  <a:tcPr marT="54850" marB="54850" marR="109725" marL="109725">
                    <a:lnL cap="flat" cmpd="sng" w="12700">
                      <a:solidFill>
                        <a:srgbClr val="FFFFFF"/>
                      </a:solidFill>
                      <a:prstDash val="dot"/>
                      <a:round/>
                      <a:headEnd len="sm" w="sm" type="none"/>
                      <a:tailEnd len="sm" w="sm" type="none"/>
                    </a:lnL>
                    <a:lnR cap="flat" cmpd="sng" w="12700">
                      <a:solidFill>
                        <a:srgbClr val="FFFFFF"/>
                      </a:solidFill>
                      <a:prstDash val="dot"/>
                      <a:round/>
                      <a:headEnd len="sm" w="sm" type="none"/>
                      <a:tailEnd len="sm" w="sm" type="none"/>
                    </a:lnR>
                    <a:lnT cap="flat" cmpd="sng" w="28575">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9ECAFE"/>
                    </a:solidFill>
                  </a:tcPr>
                </a:tc>
                <a:tc>
                  <a:txBody>
                    <a:bodyPr/>
                    <a:lstStyle/>
                    <a:p>
                      <a:pPr indent="0" lvl="0" marL="0" marR="0" rtl="0" algn="l">
                        <a:spcBef>
                          <a:spcPts val="0"/>
                        </a:spcBef>
                        <a:spcAft>
                          <a:spcPts val="0"/>
                        </a:spcAft>
                        <a:buNone/>
                      </a:pPr>
                      <a:r>
                        <a:t/>
                      </a:r>
                      <a:endParaRPr sz="1300">
                        <a:solidFill>
                          <a:schemeClr val="dk2"/>
                        </a:solidFill>
                      </a:endParaRPr>
                    </a:p>
                  </a:txBody>
                  <a:tcPr marT="54850" marB="54850" marR="109725" marL="109725">
                    <a:lnL cap="flat" cmpd="sng" w="12700">
                      <a:solidFill>
                        <a:srgbClr val="FFFFFF"/>
                      </a:solidFill>
                      <a:prstDash val="dot"/>
                      <a:round/>
                      <a:headEnd len="sm" w="sm" type="none"/>
                      <a:tailEnd len="sm" w="sm" type="none"/>
                    </a:lnL>
                    <a:lnR cap="flat" cmpd="sng" w="12700">
                      <a:solidFill>
                        <a:srgbClr val="FFFFFF"/>
                      </a:solidFill>
                      <a:prstDash val="dot"/>
                      <a:round/>
                      <a:headEnd len="sm" w="sm" type="none"/>
                      <a:tailEnd len="sm" w="sm" type="none"/>
                    </a:lnR>
                    <a:lnT cap="flat" cmpd="sng" w="28575">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9ECAFE"/>
                    </a:solidFill>
                  </a:tcPr>
                </a:tc>
                <a:tc>
                  <a:txBody>
                    <a:bodyPr/>
                    <a:lstStyle/>
                    <a:p>
                      <a:pPr indent="0" lvl="0" marL="0" marR="0" rtl="0" algn="l">
                        <a:spcBef>
                          <a:spcPts val="0"/>
                        </a:spcBef>
                        <a:spcAft>
                          <a:spcPts val="0"/>
                        </a:spcAft>
                        <a:buNone/>
                      </a:pPr>
                      <a:r>
                        <a:t/>
                      </a:r>
                      <a:endParaRPr sz="1300">
                        <a:solidFill>
                          <a:schemeClr val="dk2"/>
                        </a:solidFill>
                      </a:endParaRPr>
                    </a:p>
                  </a:txBody>
                  <a:tcPr marT="54850" marB="54850" marR="109725" marL="109725">
                    <a:lnL cap="flat" cmpd="sng" w="12700">
                      <a:solidFill>
                        <a:srgbClr val="FFFFFF"/>
                      </a:solidFill>
                      <a:prstDash val="dot"/>
                      <a:round/>
                      <a:headEnd len="sm" w="sm" type="none"/>
                      <a:tailEnd len="sm" w="sm" type="none"/>
                    </a:lnL>
                    <a:lnR cap="flat" cmpd="sng" w="12700">
                      <a:solidFill>
                        <a:srgbClr val="FFFFFF"/>
                      </a:solidFill>
                      <a:prstDash val="dot"/>
                      <a:round/>
                      <a:headEnd len="sm" w="sm" type="none"/>
                      <a:tailEnd len="sm" w="sm" type="none"/>
                    </a:lnR>
                    <a:lnT cap="flat" cmpd="sng" w="28575">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9ECAFE"/>
                    </a:solidFill>
                  </a:tcPr>
                </a:tc>
                <a:tc>
                  <a:txBody>
                    <a:bodyPr/>
                    <a:lstStyle/>
                    <a:p>
                      <a:pPr indent="0" lvl="0" marL="0" marR="0" rtl="0" algn="l">
                        <a:spcBef>
                          <a:spcPts val="0"/>
                        </a:spcBef>
                        <a:spcAft>
                          <a:spcPts val="0"/>
                        </a:spcAft>
                        <a:buNone/>
                      </a:pPr>
                      <a:r>
                        <a:t/>
                      </a:r>
                      <a:endParaRPr sz="1300">
                        <a:solidFill>
                          <a:schemeClr val="dk2"/>
                        </a:solidFill>
                      </a:endParaRPr>
                    </a:p>
                  </a:txBody>
                  <a:tcPr marT="54850" marB="54850" marR="109725" marL="109725">
                    <a:lnL cap="flat" cmpd="sng" w="12700">
                      <a:solidFill>
                        <a:srgbClr val="FFFFFF"/>
                      </a:solidFill>
                      <a:prstDash val="dot"/>
                      <a:round/>
                      <a:headEnd len="sm" w="sm" type="none"/>
                      <a:tailEnd len="sm" w="sm" type="none"/>
                    </a:lnL>
                    <a:lnR cap="flat" cmpd="sng" w="12700">
                      <a:solidFill>
                        <a:srgbClr val="FFFFFF"/>
                      </a:solidFill>
                      <a:prstDash val="dot"/>
                      <a:round/>
                      <a:headEnd len="sm" w="sm" type="none"/>
                      <a:tailEnd len="sm" w="sm" type="none"/>
                    </a:lnR>
                    <a:lnT cap="flat" cmpd="sng" w="28575">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FCC99"/>
                    </a:solidFill>
                  </a:tcPr>
                </a:tc>
                <a:tc>
                  <a:txBody>
                    <a:bodyPr/>
                    <a:lstStyle/>
                    <a:p>
                      <a:pPr indent="0" lvl="0" marL="0" marR="0" rtl="0" algn="l">
                        <a:spcBef>
                          <a:spcPts val="0"/>
                        </a:spcBef>
                        <a:spcAft>
                          <a:spcPts val="0"/>
                        </a:spcAft>
                        <a:buNone/>
                      </a:pPr>
                      <a:r>
                        <a:t/>
                      </a:r>
                      <a:endParaRPr sz="1300">
                        <a:solidFill>
                          <a:schemeClr val="dk2"/>
                        </a:solidFill>
                      </a:endParaRPr>
                    </a:p>
                  </a:txBody>
                  <a:tcPr marT="54850" marB="54850" marR="109725" marL="109725">
                    <a:lnL cap="flat" cmpd="sng" w="12700">
                      <a:solidFill>
                        <a:srgbClr val="FFFFFF"/>
                      </a:solidFill>
                      <a:prstDash val="dot"/>
                      <a:round/>
                      <a:headEnd len="sm" w="sm" type="none"/>
                      <a:tailEnd len="sm" w="sm" type="none"/>
                    </a:lnL>
                    <a:lnR cap="flat" cmpd="sng" w="12700">
                      <a:solidFill>
                        <a:schemeClr val="lt1"/>
                      </a:solidFill>
                      <a:prstDash val="dot"/>
                      <a:round/>
                      <a:headEnd len="sm" w="sm" type="none"/>
                      <a:tailEnd len="sm" w="sm" type="none"/>
                    </a:lnR>
                    <a:lnT cap="flat" cmpd="sng" w="28575">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9ECAFE"/>
                    </a:solidFill>
                  </a:tcPr>
                </a:tc>
                <a:tc>
                  <a:txBody>
                    <a:bodyPr/>
                    <a:lstStyle/>
                    <a:p>
                      <a:pPr indent="0" lvl="0" marL="0" marR="0" rtl="0" algn="l">
                        <a:spcBef>
                          <a:spcPts val="0"/>
                        </a:spcBef>
                        <a:spcAft>
                          <a:spcPts val="0"/>
                        </a:spcAft>
                        <a:buNone/>
                      </a:pPr>
                      <a:r>
                        <a:t/>
                      </a:r>
                      <a:endParaRPr sz="1300">
                        <a:solidFill>
                          <a:schemeClr val="dk2"/>
                        </a:solidFill>
                      </a:endParaRPr>
                    </a:p>
                  </a:txBody>
                  <a:tcPr marT="54850" marB="54850" marR="109725" marL="109725">
                    <a:lnL cap="flat" cmpd="sng" w="12700">
                      <a:solidFill>
                        <a:schemeClr val="lt1"/>
                      </a:solidFill>
                      <a:prstDash val="dot"/>
                      <a:round/>
                      <a:headEnd len="sm" w="sm" type="none"/>
                      <a:tailEnd len="sm" w="sm" type="none"/>
                    </a:lnL>
                    <a:lnR cap="flat" cmpd="sng" w="12700">
                      <a:solidFill>
                        <a:srgbClr val="FFFFFF"/>
                      </a:solidFill>
                      <a:prstDash val="dot"/>
                      <a:round/>
                      <a:headEnd len="sm" w="sm" type="none"/>
                      <a:tailEnd len="sm" w="sm" type="none"/>
                    </a:lnR>
                    <a:lnT cap="flat" cmpd="sng" w="28575">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9ECAFE"/>
                    </a:solidFill>
                  </a:tcPr>
                </a:tc>
                <a:tc>
                  <a:txBody>
                    <a:bodyPr/>
                    <a:lstStyle/>
                    <a:p>
                      <a:pPr indent="0" lvl="0" marL="0" marR="0" rtl="0" algn="l">
                        <a:spcBef>
                          <a:spcPts val="0"/>
                        </a:spcBef>
                        <a:spcAft>
                          <a:spcPts val="0"/>
                        </a:spcAft>
                        <a:buNone/>
                      </a:pPr>
                      <a:r>
                        <a:t/>
                      </a:r>
                      <a:endParaRPr sz="1300">
                        <a:solidFill>
                          <a:schemeClr val="dk2"/>
                        </a:solidFill>
                      </a:endParaRPr>
                    </a:p>
                  </a:txBody>
                  <a:tcPr marT="54850" marB="54850" marR="109725" marL="109725">
                    <a:lnL cap="flat" cmpd="sng" w="12700">
                      <a:solidFill>
                        <a:srgbClr val="FFFFFF"/>
                      </a:solidFill>
                      <a:prstDash val="dot"/>
                      <a:round/>
                      <a:headEnd len="sm" w="sm" type="none"/>
                      <a:tailEnd len="sm" w="sm" type="none"/>
                    </a:lnL>
                    <a:lnR cap="flat" cmpd="sng" w="12700">
                      <a:solidFill>
                        <a:srgbClr val="FFFFFF"/>
                      </a:solidFill>
                      <a:prstDash val="dot"/>
                      <a:round/>
                      <a:headEnd len="sm" w="sm" type="none"/>
                      <a:tailEnd len="sm" w="sm" type="none"/>
                    </a:lnR>
                    <a:lnT cap="flat" cmpd="sng" w="28575">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9ECAFE"/>
                    </a:solidFill>
                  </a:tcPr>
                </a:tc>
                <a:tc>
                  <a:txBody>
                    <a:bodyPr/>
                    <a:lstStyle/>
                    <a:p>
                      <a:pPr indent="0" lvl="0" marL="0" marR="0" rtl="0" algn="l">
                        <a:spcBef>
                          <a:spcPts val="0"/>
                        </a:spcBef>
                        <a:spcAft>
                          <a:spcPts val="0"/>
                        </a:spcAft>
                        <a:buNone/>
                      </a:pPr>
                      <a:r>
                        <a:t/>
                      </a:r>
                      <a:endParaRPr sz="1300">
                        <a:solidFill>
                          <a:schemeClr val="dk2"/>
                        </a:solidFill>
                      </a:endParaRPr>
                    </a:p>
                  </a:txBody>
                  <a:tcPr marT="54850" marB="54850" marR="109725" marL="109725">
                    <a:lnL cap="flat" cmpd="sng" w="12700">
                      <a:solidFill>
                        <a:srgbClr val="FFFFFF"/>
                      </a:solidFill>
                      <a:prstDash val="dot"/>
                      <a:round/>
                      <a:headEnd len="sm" w="sm" type="none"/>
                      <a:tailEnd len="sm" w="sm" type="none"/>
                    </a:lnL>
                    <a:lnR cap="flat" cmpd="sng" w="12700">
                      <a:solidFill>
                        <a:srgbClr val="FFFFFF"/>
                      </a:solidFill>
                      <a:prstDash val="dot"/>
                      <a:round/>
                      <a:headEnd len="sm" w="sm" type="none"/>
                      <a:tailEnd len="sm" w="sm" type="none"/>
                    </a:lnR>
                    <a:lnT cap="flat" cmpd="sng" w="28575">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9ECAFE"/>
                    </a:solidFill>
                  </a:tcPr>
                </a:tc>
                <a:tc>
                  <a:txBody>
                    <a:bodyPr/>
                    <a:lstStyle/>
                    <a:p>
                      <a:pPr indent="0" lvl="0" marL="0" marR="0" rtl="0" algn="l">
                        <a:spcBef>
                          <a:spcPts val="0"/>
                        </a:spcBef>
                        <a:spcAft>
                          <a:spcPts val="0"/>
                        </a:spcAft>
                        <a:buNone/>
                      </a:pPr>
                      <a:r>
                        <a:t/>
                      </a:r>
                      <a:endParaRPr sz="1300">
                        <a:solidFill>
                          <a:schemeClr val="dk2"/>
                        </a:solidFill>
                      </a:endParaRPr>
                    </a:p>
                  </a:txBody>
                  <a:tcPr marT="54850" marB="54850" marR="109725" marL="109725">
                    <a:lnL cap="flat" cmpd="sng" w="12700">
                      <a:solidFill>
                        <a:srgbClr val="FFFFFF"/>
                      </a:solidFill>
                      <a:prstDash val="dot"/>
                      <a:round/>
                      <a:headEnd len="sm" w="sm" type="none"/>
                      <a:tailEnd len="sm" w="sm" type="none"/>
                    </a:lnL>
                    <a:lnR cap="flat" cmpd="sng" w="12700">
                      <a:solidFill>
                        <a:srgbClr val="FFFFFF"/>
                      </a:solidFill>
                      <a:prstDash val="dot"/>
                      <a:round/>
                      <a:headEnd len="sm" w="sm" type="none"/>
                      <a:tailEnd len="sm" w="sm" type="none"/>
                    </a:lnR>
                    <a:lnT cap="flat" cmpd="sng" w="28575">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9ECAFE"/>
                    </a:solidFill>
                  </a:tcPr>
                </a:tc>
                <a:tc>
                  <a:txBody>
                    <a:bodyPr/>
                    <a:lstStyle/>
                    <a:p>
                      <a:pPr indent="0" lvl="0" marL="0" marR="0" rtl="0" algn="l">
                        <a:spcBef>
                          <a:spcPts val="0"/>
                        </a:spcBef>
                        <a:spcAft>
                          <a:spcPts val="0"/>
                        </a:spcAft>
                        <a:buNone/>
                      </a:pPr>
                      <a:r>
                        <a:t/>
                      </a:r>
                      <a:endParaRPr sz="1300">
                        <a:solidFill>
                          <a:schemeClr val="dk2"/>
                        </a:solidFill>
                      </a:endParaRPr>
                    </a:p>
                  </a:txBody>
                  <a:tcPr marT="54850" marB="54850" marR="109725" marL="109725">
                    <a:lnL cap="flat" cmpd="sng" w="12700">
                      <a:solidFill>
                        <a:srgbClr val="FFFFFF"/>
                      </a:solidFill>
                      <a:prstDash val="dot"/>
                      <a:round/>
                      <a:headEnd len="sm" w="sm" type="none"/>
                      <a:tailEnd len="sm" w="sm" type="none"/>
                    </a:lnL>
                    <a:lnR cap="flat" cmpd="sng" w="12700">
                      <a:solidFill>
                        <a:srgbClr val="FFFFFF"/>
                      </a:solidFill>
                      <a:prstDash val="dot"/>
                      <a:round/>
                      <a:headEnd len="sm" w="sm" type="none"/>
                      <a:tailEnd len="sm" w="sm" type="none"/>
                    </a:lnR>
                    <a:lnT cap="flat" cmpd="sng" w="28575">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9ECAFE"/>
                    </a:solidFill>
                  </a:tcPr>
                </a:tc>
                <a:tc>
                  <a:txBody>
                    <a:bodyPr/>
                    <a:lstStyle/>
                    <a:p>
                      <a:pPr indent="0" lvl="0" marL="0" marR="0" rtl="0" algn="l">
                        <a:spcBef>
                          <a:spcPts val="0"/>
                        </a:spcBef>
                        <a:spcAft>
                          <a:spcPts val="0"/>
                        </a:spcAft>
                        <a:buNone/>
                      </a:pPr>
                      <a:r>
                        <a:t/>
                      </a:r>
                      <a:endParaRPr sz="1300">
                        <a:solidFill>
                          <a:schemeClr val="dk2"/>
                        </a:solidFill>
                      </a:endParaRPr>
                    </a:p>
                  </a:txBody>
                  <a:tcPr marT="54850" marB="54850" marR="109725" marL="109725">
                    <a:lnL cap="flat" cmpd="sng" w="12700">
                      <a:solidFill>
                        <a:srgbClr val="FFFFFF"/>
                      </a:solidFill>
                      <a:prstDash val="dot"/>
                      <a:round/>
                      <a:headEnd len="sm" w="sm" type="none"/>
                      <a:tailEnd len="sm" w="sm" type="none"/>
                    </a:lnL>
                    <a:lnR cap="flat" cmpd="sng" w="12700">
                      <a:solidFill>
                        <a:srgbClr val="FFFFFF"/>
                      </a:solidFill>
                      <a:prstDash val="dot"/>
                      <a:round/>
                      <a:headEnd len="sm" w="sm" type="none"/>
                      <a:tailEnd len="sm" w="sm" type="none"/>
                    </a:lnR>
                    <a:lnT cap="flat" cmpd="sng" w="28575">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9ECAFE"/>
                    </a:solidFill>
                  </a:tcPr>
                </a:tc>
                <a:tc>
                  <a:txBody>
                    <a:bodyPr/>
                    <a:lstStyle/>
                    <a:p>
                      <a:pPr indent="0" lvl="0" marL="0" marR="0" rtl="0" algn="l">
                        <a:spcBef>
                          <a:spcPts val="0"/>
                        </a:spcBef>
                        <a:spcAft>
                          <a:spcPts val="0"/>
                        </a:spcAft>
                        <a:buNone/>
                      </a:pPr>
                      <a:r>
                        <a:t/>
                      </a:r>
                      <a:endParaRPr sz="1300">
                        <a:solidFill>
                          <a:schemeClr val="dk2"/>
                        </a:solidFill>
                      </a:endParaRPr>
                    </a:p>
                  </a:txBody>
                  <a:tcPr marT="54850" marB="54850" marR="109725" marL="109725">
                    <a:lnL cap="flat" cmpd="sng" w="12700">
                      <a:solidFill>
                        <a:srgbClr val="FFFFFF"/>
                      </a:solidFill>
                      <a:prstDash val="dot"/>
                      <a:round/>
                      <a:headEnd len="sm" w="sm" type="none"/>
                      <a:tailEnd len="sm" w="sm" type="none"/>
                    </a:lnL>
                    <a:lnR cap="flat" cmpd="sng" w="12700">
                      <a:solidFill>
                        <a:srgbClr val="FFFFFF"/>
                      </a:solidFill>
                      <a:prstDash val="dot"/>
                      <a:round/>
                      <a:headEnd len="sm" w="sm" type="none"/>
                      <a:tailEnd len="sm" w="sm" type="none"/>
                    </a:lnR>
                    <a:lnT cap="flat" cmpd="sng" w="28575">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9ECAFE"/>
                    </a:solidFill>
                  </a:tcPr>
                </a:tc>
                <a:tc>
                  <a:txBody>
                    <a:bodyPr/>
                    <a:lstStyle/>
                    <a:p>
                      <a:pPr indent="0" lvl="0" marL="0" marR="0" rtl="0" algn="l">
                        <a:spcBef>
                          <a:spcPts val="0"/>
                        </a:spcBef>
                        <a:spcAft>
                          <a:spcPts val="0"/>
                        </a:spcAft>
                        <a:buNone/>
                      </a:pPr>
                      <a:r>
                        <a:t/>
                      </a:r>
                      <a:endParaRPr sz="1300">
                        <a:solidFill>
                          <a:schemeClr val="dk2"/>
                        </a:solidFill>
                      </a:endParaRPr>
                    </a:p>
                  </a:txBody>
                  <a:tcPr marT="54850" marB="54850" marR="109725" marL="109725">
                    <a:lnL cap="flat" cmpd="sng" w="12700">
                      <a:solidFill>
                        <a:srgbClr val="FFFFFF"/>
                      </a:solidFill>
                      <a:prstDash val="dot"/>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9ECAFE"/>
                    </a:solidFill>
                  </a:tcPr>
                </a:tc>
              </a:tr>
            </a:tbl>
          </a:graphicData>
        </a:graphic>
      </p:graphicFrame>
      <p:cxnSp>
        <p:nvCxnSpPr>
          <p:cNvPr id="94" name="Google Shape;94;p2"/>
          <p:cNvCxnSpPr/>
          <p:nvPr/>
        </p:nvCxnSpPr>
        <p:spPr>
          <a:xfrm>
            <a:off x="1757903" y="2008885"/>
            <a:ext cx="2701317" cy="0"/>
          </a:xfrm>
          <a:prstGeom prst="straightConnector1">
            <a:avLst/>
          </a:prstGeom>
          <a:noFill/>
          <a:ln cap="flat" cmpd="sng" w="101600">
            <a:solidFill>
              <a:schemeClr val="dk1"/>
            </a:solidFill>
            <a:prstDash val="solid"/>
            <a:bevel/>
            <a:headEnd len="sm" w="sm" type="none"/>
            <a:tailEnd len="sm" w="sm" type="none"/>
          </a:ln>
          <a:effectLst>
            <a:outerShdw blurRad="38100" rotWithShape="0" dir="5400000" dist="20000">
              <a:srgbClr val="000000">
                <a:alpha val="37647"/>
              </a:srgbClr>
            </a:outerShdw>
          </a:effectLst>
        </p:spPr>
      </p:cxnSp>
      <p:cxnSp>
        <p:nvCxnSpPr>
          <p:cNvPr id="95" name="Google Shape;95;p2"/>
          <p:cNvCxnSpPr/>
          <p:nvPr/>
        </p:nvCxnSpPr>
        <p:spPr>
          <a:xfrm>
            <a:off x="4446693" y="2002260"/>
            <a:ext cx="1350890" cy="1645"/>
          </a:xfrm>
          <a:prstGeom prst="straightConnector1">
            <a:avLst/>
          </a:prstGeom>
          <a:noFill/>
          <a:ln cap="flat" cmpd="sng" w="101600">
            <a:solidFill>
              <a:srgbClr val="A5A5A5">
                <a:alpha val="69803"/>
              </a:srgbClr>
            </a:solidFill>
            <a:prstDash val="solid"/>
            <a:bevel/>
            <a:headEnd len="sm" w="sm" type="none"/>
            <a:tailEnd len="sm" w="sm" type="none"/>
          </a:ln>
          <a:effectLst>
            <a:outerShdw blurRad="38100" rotWithShape="0" dir="5400000" dist="20000">
              <a:srgbClr val="000000">
                <a:alpha val="37647"/>
              </a:srgbClr>
            </a:outerShdw>
          </a:effectLst>
        </p:spPr>
      </p:cxnSp>
      <p:cxnSp>
        <p:nvCxnSpPr>
          <p:cNvPr id="96" name="Google Shape;96;p2"/>
          <p:cNvCxnSpPr/>
          <p:nvPr/>
        </p:nvCxnSpPr>
        <p:spPr>
          <a:xfrm flipH="1" rot="10800000">
            <a:off x="5667787" y="2824184"/>
            <a:ext cx="5219272" cy="30823"/>
          </a:xfrm>
          <a:prstGeom prst="straightConnector1">
            <a:avLst/>
          </a:prstGeom>
          <a:noFill/>
          <a:ln cap="flat" cmpd="sng" w="101600">
            <a:solidFill>
              <a:schemeClr val="dk1"/>
            </a:solidFill>
            <a:prstDash val="solid"/>
            <a:bevel/>
            <a:headEnd len="sm" w="sm" type="none"/>
            <a:tailEnd len="sm" w="sm" type="none"/>
          </a:ln>
          <a:effectLst>
            <a:outerShdw blurRad="50800" rotWithShape="0" algn="tl" dir="2700000" dist="38100">
              <a:srgbClr val="000000">
                <a:alpha val="40000"/>
              </a:srgbClr>
            </a:outerShdw>
          </a:effectLst>
        </p:spPr>
      </p:cxnSp>
      <p:sp>
        <p:nvSpPr>
          <p:cNvPr id="97" name="Google Shape;97;p2"/>
          <p:cNvSpPr txBox="1"/>
          <p:nvPr/>
        </p:nvSpPr>
        <p:spPr>
          <a:xfrm>
            <a:off x="1926410" y="1645015"/>
            <a:ext cx="1994284" cy="313916"/>
          </a:xfrm>
          <a:prstGeom prst="rect">
            <a:avLst/>
          </a:prstGeom>
          <a:noFill/>
          <a:ln>
            <a:noFill/>
          </a:ln>
        </p:spPr>
        <p:txBody>
          <a:bodyPr anchorCtr="0" anchor="t" bIns="54850" lIns="54850" spcFirstLastPara="1" rIns="54850" wrap="square" tIns="54850">
            <a:spAutoFit/>
          </a:bodyPr>
          <a:lstStyle/>
          <a:p>
            <a:pPr indent="0" lvl="0" marL="0" marR="0" rtl="0" algn="l">
              <a:lnSpc>
                <a:spcPct val="100000"/>
              </a:lnSpc>
              <a:spcBef>
                <a:spcPts val="0"/>
              </a:spcBef>
              <a:spcAft>
                <a:spcPts val="0"/>
              </a:spcAft>
              <a:buClr>
                <a:srgbClr val="000000"/>
              </a:buClr>
              <a:buSzPts val="1320"/>
              <a:buFont typeface="Arial"/>
              <a:buNone/>
            </a:pPr>
            <a:r>
              <a:rPr b="0" i="0" lang="en-US" sz="1320" u="none" cap="none" strike="noStrike">
                <a:solidFill>
                  <a:srgbClr val="000000"/>
                </a:solidFill>
                <a:latin typeface="Arial"/>
                <a:ea typeface="Arial"/>
                <a:cs typeface="Arial"/>
                <a:sym typeface="Arial"/>
              </a:rPr>
              <a:t>ALOS-2/PALSAR-2</a:t>
            </a:r>
            <a:endParaRPr b="0" i="0" sz="1320" u="none" cap="none" strike="noStrike">
              <a:solidFill>
                <a:srgbClr val="000000"/>
              </a:solidFill>
              <a:latin typeface="Arial"/>
              <a:ea typeface="Arial"/>
              <a:cs typeface="Arial"/>
              <a:sym typeface="Arial"/>
            </a:endParaRPr>
          </a:p>
        </p:txBody>
      </p:sp>
      <p:sp>
        <p:nvSpPr>
          <p:cNvPr id="98" name="Google Shape;98;p2"/>
          <p:cNvSpPr txBox="1"/>
          <p:nvPr/>
        </p:nvSpPr>
        <p:spPr>
          <a:xfrm>
            <a:off x="3965104" y="2670591"/>
            <a:ext cx="1829477" cy="332383"/>
          </a:xfrm>
          <a:prstGeom prst="rect">
            <a:avLst/>
          </a:prstGeom>
          <a:noFill/>
          <a:ln>
            <a:noFill/>
          </a:ln>
        </p:spPr>
        <p:txBody>
          <a:bodyPr anchorCtr="0" anchor="t" bIns="54850" lIns="54850" spcFirstLastPara="1" rIns="54850" wrap="square" tIns="54850">
            <a:spAutoFit/>
          </a:bodyPr>
          <a:lstStyle/>
          <a:p>
            <a:pPr indent="0" lvl="0" marL="0" marR="0" rtl="0" algn="l">
              <a:lnSpc>
                <a:spcPct val="100000"/>
              </a:lnSpc>
              <a:spcBef>
                <a:spcPts val="0"/>
              </a:spcBef>
              <a:spcAft>
                <a:spcPts val="0"/>
              </a:spcAft>
              <a:buClr>
                <a:srgbClr val="FF0000"/>
              </a:buClr>
              <a:buSzPts val="1440"/>
              <a:buFont typeface="Arial"/>
              <a:buNone/>
            </a:pPr>
            <a:r>
              <a:rPr b="1" i="0" lang="en-US" sz="1440" u="none" cap="none" strike="noStrike">
                <a:solidFill>
                  <a:srgbClr val="FF0000"/>
                </a:solidFill>
                <a:highlight>
                  <a:srgbClr val="FFFF00"/>
                </a:highlight>
                <a:latin typeface="Arial"/>
                <a:ea typeface="Arial"/>
                <a:cs typeface="Arial"/>
                <a:sym typeface="Arial"/>
              </a:rPr>
              <a:t>ALOS-4 (L-SAR) *</a:t>
            </a:r>
            <a:endParaRPr b="1" i="0" sz="1440" u="none" cap="none" strike="noStrike">
              <a:solidFill>
                <a:srgbClr val="FF0000"/>
              </a:solidFill>
              <a:highlight>
                <a:srgbClr val="FFFF00"/>
              </a:highlight>
              <a:latin typeface="Arial"/>
              <a:ea typeface="Arial"/>
              <a:cs typeface="Arial"/>
              <a:sym typeface="Arial"/>
            </a:endParaRPr>
          </a:p>
        </p:txBody>
      </p:sp>
      <p:cxnSp>
        <p:nvCxnSpPr>
          <p:cNvPr id="99" name="Google Shape;99;p2"/>
          <p:cNvCxnSpPr/>
          <p:nvPr/>
        </p:nvCxnSpPr>
        <p:spPr>
          <a:xfrm>
            <a:off x="1741039" y="3991575"/>
            <a:ext cx="4056544" cy="2468"/>
          </a:xfrm>
          <a:prstGeom prst="straightConnector1">
            <a:avLst/>
          </a:prstGeom>
          <a:noFill/>
          <a:ln cap="flat" cmpd="sng" w="101600">
            <a:solidFill>
              <a:srgbClr val="A5A5A5">
                <a:alpha val="69803"/>
              </a:srgbClr>
            </a:solidFill>
            <a:prstDash val="solid"/>
            <a:bevel/>
            <a:headEnd len="sm" w="sm" type="none"/>
            <a:tailEnd len="sm" w="sm" type="none"/>
          </a:ln>
          <a:effectLst>
            <a:outerShdw blurRad="38100" rotWithShape="0" dir="5400000" dist="20000">
              <a:srgbClr val="000000">
                <a:alpha val="37647"/>
              </a:srgbClr>
            </a:outerShdw>
          </a:effectLst>
        </p:spPr>
      </p:cxnSp>
      <p:sp>
        <p:nvSpPr>
          <p:cNvPr id="100" name="Google Shape;100;p2"/>
          <p:cNvSpPr txBox="1"/>
          <p:nvPr/>
        </p:nvSpPr>
        <p:spPr>
          <a:xfrm>
            <a:off x="1957840" y="3604225"/>
            <a:ext cx="1269588" cy="313916"/>
          </a:xfrm>
          <a:prstGeom prst="rect">
            <a:avLst/>
          </a:prstGeom>
          <a:noFill/>
          <a:ln>
            <a:noFill/>
          </a:ln>
        </p:spPr>
        <p:txBody>
          <a:bodyPr anchorCtr="0" anchor="t" bIns="54850" lIns="54850" spcFirstLastPara="1" rIns="54850" wrap="square" tIns="54850">
            <a:spAutoFit/>
          </a:bodyPr>
          <a:lstStyle/>
          <a:p>
            <a:pPr indent="0" lvl="0" marL="0" marR="0" rtl="0" algn="l">
              <a:lnSpc>
                <a:spcPct val="100000"/>
              </a:lnSpc>
              <a:spcBef>
                <a:spcPts val="0"/>
              </a:spcBef>
              <a:spcAft>
                <a:spcPts val="0"/>
              </a:spcAft>
              <a:buClr>
                <a:srgbClr val="000000"/>
              </a:buClr>
              <a:buSzPts val="1320"/>
              <a:buFont typeface="Arial"/>
              <a:buNone/>
            </a:pPr>
            <a:r>
              <a:rPr b="0" i="0" lang="en-US" sz="1320" u="none" cap="none" strike="noStrike">
                <a:solidFill>
                  <a:srgbClr val="000000"/>
                </a:solidFill>
                <a:latin typeface="Arial"/>
                <a:ea typeface="Arial"/>
                <a:cs typeface="Arial"/>
                <a:sym typeface="Arial"/>
              </a:rPr>
              <a:t>GPM/DPR</a:t>
            </a:r>
            <a:endParaRPr b="0" i="0" sz="1320" u="none" cap="none" strike="noStrike">
              <a:solidFill>
                <a:srgbClr val="000000"/>
              </a:solidFill>
              <a:latin typeface="Arial"/>
              <a:ea typeface="Arial"/>
              <a:cs typeface="Arial"/>
              <a:sym typeface="Arial"/>
            </a:endParaRPr>
          </a:p>
        </p:txBody>
      </p:sp>
      <p:cxnSp>
        <p:nvCxnSpPr>
          <p:cNvPr id="101" name="Google Shape;101;p2"/>
          <p:cNvCxnSpPr/>
          <p:nvPr/>
        </p:nvCxnSpPr>
        <p:spPr>
          <a:xfrm>
            <a:off x="1731464" y="3458649"/>
            <a:ext cx="4066119" cy="3831"/>
          </a:xfrm>
          <a:prstGeom prst="straightConnector1">
            <a:avLst/>
          </a:prstGeom>
          <a:noFill/>
          <a:ln cap="flat" cmpd="sng" w="101600">
            <a:solidFill>
              <a:srgbClr val="A5A5A5">
                <a:alpha val="69803"/>
              </a:srgbClr>
            </a:solidFill>
            <a:prstDash val="solid"/>
            <a:bevel/>
            <a:headEnd len="sm" w="sm" type="none"/>
            <a:tailEnd len="sm" w="sm" type="none"/>
          </a:ln>
          <a:effectLst>
            <a:outerShdw blurRad="38100" rotWithShape="0" dir="5400000" dist="20000">
              <a:srgbClr val="000000">
                <a:alpha val="37647"/>
              </a:srgbClr>
            </a:outerShdw>
          </a:effectLst>
        </p:spPr>
      </p:cxnSp>
      <p:sp>
        <p:nvSpPr>
          <p:cNvPr id="102" name="Google Shape;102;p2"/>
          <p:cNvSpPr txBox="1"/>
          <p:nvPr/>
        </p:nvSpPr>
        <p:spPr>
          <a:xfrm>
            <a:off x="1947567" y="3080788"/>
            <a:ext cx="1639189" cy="251867"/>
          </a:xfrm>
          <a:prstGeom prst="rect">
            <a:avLst/>
          </a:prstGeom>
          <a:noFill/>
          <a:ln>
            <a:noFill/>
          </a:ln>
        </p:spPr>
        <p:txBody>
          <a:bodyPr anchorCtr="0" anchor="t" bIns="54850" lIns="54850" spcFirstLastPara="1" rIns="54850" wrap="square" tIns="54850">
            <a:spAutoFit/>
          </a:bodyPr>
          <a:lstStyle/>
          <a:p>
            <a:pPr indent="0" lvl="0" marL="0" marR="0" rtl="0" algn="l">
              <a:lnSpc>
                <a:spcPct val="100000"/>
              </a:lnSpc>
              <a:spcBef>
                <a:spcPts val="0"/>
              </a:spcBef>
              <a:spcAft>
                <a:spcPts val="0"/>
              </a:spcAft>
              <a:buClr>
                <a:srgbClr val="000000"/>
              </a:buClr>
              <a:buSzPts val="1320"/>
              <a:buFont typeface="Arial"/>
              <a:buNone/>
            </a:pPr>
            <a:r>
              <a:rPr b="0" i="0" lang="en-US" sz="1320" u="none" cap="none" strike="noStrike">
                <a:solidFill>
                  <a:srgbClr val="000000"/>
                </a:solidFill>
                <a:latin typeface="Arial"/>
                <a:ea typeface="Arial"/>
                <a:cs typeface="Arial"/>
                <a:sym typeface="Arial"/>
              </a:rPr>
              <a:t>GCOM-W/AMSR-2</a:t>
            </a:r>
            <a:endParaRPr b="0" i="0" sz="1320" u="none" cap="none" strike="noStrike">
              <a:solidFill>
                <a:srgbClr val="000000"/>
              </a:solidFill>
              <a:latin typeface="Arial"/>
              <a:ea typeface="Arial"/>
              <a:cs typeface="Arial"/>
              <a:sym typeface="Arial"/>
            </a:endParaRPr>
          </a:p>
        </p:txBody>
      </p:sp>
      <p:sp>
        <p:nvSpPr>
          <p:cNvPr id="103" name="Google Shape;103;p2"/>
          <p:cNvSpPr txBox="1"/>
          <p:nvPr/>
        </p:nvSpPr>
        <p:spPr>
          <a:xfrm>
            <a:off x="720711" y="3110232"/>
            <a:ext cx="1205699" cy="304811"/>
          </a:xfrm>
          <a:prstGeom prst="rect">
            <a:avLst/>
          </a:prstGeom>
          <a:noFill/>
          <a:ln>
            <a:noFill/>
          </a:ln>
        </p:spPr>
        <p:txBody>
          <a:bodyPr anchorCtr="0" anchor="t" bIns="54850" lIns="54850" spcFirstLastPara="1" rIns="54850" wrap="square" tIns="54850">
            <a:spAutoFit/>
          </a:bodyPr>
          <a:lstStyle/>
          <a:p>
            <a:pPr indent="0" lvl="0" marL="0" marR="0" rtl="0" algn="l">
              <a:lnSpc>
                <a:spcPct val="100000"/>
              </a:lnSpc>
              <a:spcBef>
                <a:spcPts val="0"/>
              </a:spcBef>
              <a:spcAft>
                <a:spcPts val="0"/>
              </a:spcAft>
              <a:buClr>
                <a:srgbClr val="000000"/>
              </a:buClr>
              <a:buSzPts val="1261"/>
              <a:buFont typeface="Arial"/>
              <a:buNone/>
            </a:pPr>
            <a:r>
              <a:rPr b="1" i="0" lang="en-US" sz="1261" u="none" cap="none" strike="noStrike">
                <a:solidFill>
                  <a:srgbClr val="000000"/>
                </a:solidFill>
                <a:latin typeface="Arial"/>
                <a:ea typeface="Arial"/>
                <a:cs typeface="Arial"/>
                <a:sym typeface="Arial"/>
              </a:rPr>
              <a:t>Water Cycle</a:t>
            </a:r>
            <a:endParaRPr/>
          </a:p>
        </p:txBody>
      </p:sp>
      <p:sp>
        <p:nvSpPr>
          <p:cNvPr id="104" name="Google Shape;104;p2"/>
          <p:cNvSpPr txBox="1"/>
          <p:nvPr/>
        </p:nvSpPr>
        <p:spPr>
          <a:xfrm>
            <a:off x="676325" y="3809514"/>
            <a:ext cx="1169362" cy="304811"/>
          </a:xfrm>
          <a:prstGeom prst="rect">
            <a:avLst/>
          </a:prstGeom>
          <a:noFill/>
          <a:ln>
            <a:noFill/>
          </a:ln>
        </p:spPr>
        <p:txBody>
          <a:bodyPr anchorCtr="0" anchor="t" bIns="54850" lIns="54850" spcFirstLastPara="1" rIns="54850" wrap="square" tIns="54850">
            <a:spAutoFit/>
          </a:bodyPr>
          <a:lstStyle/>
          <a:p>
            <a:pPr indent="0" lvl="0" marL="0" marR="0" rtl="0" algn="l">
              <a:lnSpc>
                <a:spcPct val="100000"/>
              </a:lnSpc>
              <a:spcBef>
                <a:spcPts val="0"/>
              </a:spcBef>
              <a:spcAft>
                <a:spcPts val="0"/>
              </a:spcAft>
              <a:buClr>
                <a:srgbClr val="000000"/>
              </a:buClr>
              <a:buSzPts val="1261"/>
              <a:buFont typeface="Arial"/>
              <a:buNone/>
            </a:pPr>
            <a:r>
              <a:rPr b="1" i="0" lang="en-US" sz="1261" u="none" cap="none" strike="noStrike">
                <a:solidFill>
                  <a:srgbClr val="000000"/>
                </a:solidFill>
                <a:latin typeface="Arial"/>
                <a:ea typeface="Arial"/>
                <a:cs typeface="Arial"/>
                <a:sym typeface="Arial"/>
              </a:rPr>
              <a:t>Precipitation</a:t>
            </a:r>
            <a:endParaRPr/>
          </a:p>
        </p:txBody>
      </p:sp>
      <p:sp>
        <p:nvSpPr>
          <p:cNvPr id="105" name="Google Shape;105;p2"/>
          <p:cNvSpPr txBox="1"/>
          <p:nvPr/>
        </p:nvSpPr>
        <p:spPr>
          <a:xfrm>
            <a:off x="651493" y="4449118"/>
            <a:ext cx="1097137" cy="498838"/>
          </a:xfrm>
          <a:prstGeom prst="rect">
            <a:avLst/>
          </a:prstGeom>
          <a:noFill/>
          <a:ln>
            <a:noFill/>
          </a:ln>
        </p:spPr>
        <p:txBody>
          <a:bodyPr anchorCtr="0" anchor="t" bIns="54850" lIns="54850" spcFirstLastPara="1" rIns="54850" wrap="square" tIns="54850">
            <a:spAutoFit/>
          </a:bodyPr>
          <a:lstStyle/>
          <a:p>
            <a:pPr indent="0" lvl="0" marL="0" marR="0" rtl="0" algn="ctr">
              <a:lnSpc>
                <a:spcPct val="100000"/>
              </a:lnSpc>
              <a:spcBef>
                <a:spcPts val="0"/>
              </a:spcBef>
              <a:spcAft>
                <a:spcPts val="0"/>
              </a:spcAft>
              <a:buClr>
                <a:srgbClr val="000000"/>
              </a:buClr>
              <a:buSzPts val="1261"/>
              <a:buFont typeface="Arial"/>
              <a:buNone/>
            </a:pPr>
            <a:r>
              <a:rPr b="1" i="0" lang="en-US" sz="1261" u="none" cap="none" strike="noStrike">
                <a:solidFill>
                  <a:srgbClr val="000000"/>
                </a:solidFill>
                <a:latin typeface="Arial"/>
                <a:ea typeface="Arial"/>
                <a:cs typeface="Arial"/>
                <a:sym typeface="Arial"/>
              </a:rPr>
              <a:t>Vegetation</a:t>
            </a:r>
            <a:endParaRPr/>
          </a:p>
          <a:p>
            <a:pPr indent="0" lvl="0" marL="0" marR="0" rtl="0" algn="ctr">
              <a:lnSpc>
                <a:spcPct val="100000"/>
              </a:lnSpc>
              <a:spcBef>
                <a:spcPts val="0"/>
              </a:spcBef>
              <a:spcAft>
                <a:spcPts val="0"/>
              </a:spcAft>
              <a:buClr>
                <a:srgbClr val="000000"/>
              </a:buClr>
              <a:buSzPts val="1261"/>
              <a:buFont typeface="Arial"/>
              <a:buNone/>
            </a:pPr>
            <a:r>
              <a:rPr b="1" i="0" lang="en-US" sz="1261" u="none" cap="none" strike="noStrike">
                <a:solidFill>
                  <a:srgbClr val="000000"/>
                </a:solidFill>
                <a:latin typeface="Arial"/>
                <a:ea typeface="Arial"/>
                <a:cs typeface="Arial"/>
                <a:sym typeface="Arial"/>
              </a:rPr>
              <a:t>Aerosol</a:t>
            </a:r>
            <a:endParaRPr/>
          </a:p>
        </p:txBody>
      </p:sp>
      <p:cxnSp>
        <p:nvCxnSpPr>
          <p:cNvPr id="106" name="Google Shape;106;p2"/>
          <p:cNvCxnSpPr/>
          <p:nvPr/>
        </p:nvCxnSpPr>
        <p:spPr>
          <a:xfrm>
            <a:off x="1731464" y="4772037"/>
            <a:ext cx="3120791" cy="0"/>
          </a:xfrm>
          <a:prstGeom prst="straightConnector1">
            <a:avLst/>
          </a:prstGeom>
          <a:noFill/>
          <a:ln cap="flat" cmpd="sng" w="101600">
            <a:solidFill>
              <a:schemeClr val="dk1"/>
            </a:solidFill>
            <a:prstDash val="solid"/>
            <a:bevel/>
            <a:headEnd len="sm" w="sm" type="none"/>
            <a:tailEnd len="sm" w="sm" type="none"/>
          </a:ln>
          <a:effectLst>
            <a:outerShdw blurRad="38100" rotWithShape="0" dir="5400000" dist="20000">
              <a:srgbClr val="000000">
                <a:alpha val="37647"/>
              </a:srgbClr>
            </a:outerShdw>
          </a:effectLst>
        </p:spPr>
      </p:cxnSp>
      <p:sp>
        <p:nvSpPr>
          <p:cNvPr id="107" name="Google Shape;107;p2"/>
          <p:cNvSpPr txBox="1"/>
          <p:nvPr/>
        </p:nvSpPr>
        <p:spPr>
          <a:xfrm>
            <a:off x="1816286" y="4483375"/>
            <a:ext cx="1269588" cy="313916"/>
          </a:xfrm>
          <a:prstGeom prst="rect">
            <a:avLst/>
          </a:prstGeom>
          <a:noFill/>
          <a:ln>
            <a:noFill/>
          </a:ln>
        </p:spPr>
        <p:txBody>
          <a:bodyPr anchorCtr="0" anchor="t" bIns="54850" lIns="54850" spcFirstLastPara="1" rIns="54850" wrap="square" tIns="54850">
            <a:spAutoFit/>
          </a:bodyPr>
          <a:lstStyle/>
          <a:p>
            <a:pPr indent="0" lvl="0" marL="0" marR="0" rtl="0" algn="l">
              <a:lnSpc>
                <a:spcPct val="100000"/>
              </a:lnSpc>
              <a:spcBef>
                <a:spcPts val="0"/>
              </a:spcBef>
              <a:spcAft>
                <a:spcPts val="0"/>
              </a:spcAft>
              <a:buClr>
                <a:srgbClr val="000000"/>
              </a:buClr>
              <a:buSzPts val="1320"/>
              <a:buFont typeface="Arial"/>
              <a:buNone/>
            </a:pPr>
            <a:r>
              <a:rPr b="0" i="0" lang="en-US" sz="1320" u="none" cap="none" strike="noStrike">
                <a:solidFill>
                  <a:srgbClr val="000000"/>
                </a:solidFill>
                <a:latin typeface="Arial"/>
                <a:ea typeface="Arial"/>
                <a:cs typeface="Arial"/>
                <a:sym typeface="Arial"/>
              </a:rPr>
              <a:t>GCOM-C/SGLI</a:t>
            </a:r>
            <a:endParaRPr b="0" i="0" sz="1320" u="none" cap="none" strike="noStrike">
              <a:solidFill>
                <a:srgbClr val="000000"/>
              </a:solidFill>
              <a:latin typeface="Arial"/>
              <a:ea typeface="Arial"/>
              <a:cs typeface="Arial"/>
              <a:sym typeface="Arial"/>
            </a:endParaRPr>
          </a:p>
        </p:txBody>
      </p:sp>
      <p:cxnSp>
        <p:nvCxnSpPr>
          <p:cNvPr id="108" name="Google Shape;108;p2"/>
          <p:cNvCxnSpPr/>
          <p:nvPr/>
        </p:nvCxnSpPr>
        <p:spPr>
          <a:xfrm>
            <a:off x="5787507" y="5628081"/>
            <a:ext cx="1823359" cy="0"/>
          </a:xfrm>
          <a:prstGeom prst="straightConnector1">
            <a:avLst/>
          </a:prstGeom>
          <a:noFill/>
          <a:ln cap="flat" cmpd="sng" w="101600">
            <a:solidFill>
              <a:schemeClr val="dk1"/>
            </a:solidFill>
            <a:prstDash val="solid"/>
            <a:bevel/>
            <a:headEnd len="sm" w="sm" type="none"/>
            <a:tailEnd len="sm" w="sm" type="none"/>
          </a:ln>
          <a:effectLst>
            <a:outerShdw blurRad="38100" rotWithShape="0" dir="5400000" dist="20000">
              <a:srgbClr val="000000">
                <a:alpha val="37647"/>
              </a:srgbClr>
            </a:outerShdw>
          </a:effectLst>
        </p:spPr>
      </p:cxnSp>
      <p:sp>
        <p:nvSpPr>
          <p:cNvPr id="109" name="Google Shape;109;p2"/>
          <p:cNvSpPr txBox="1"/>
          <p:nvPr/>
        </p:nvSpPr>
        <p:spPr>
          <a:xfrm>
            <a:off x="6328594" y="5278711"/>
            <a:ext cx="2148929" cy="313916"/>
          </a:xfrm>
          <a:prstGeom prst="rect">
            <a:avLst/>
          </a:prstGeom>
          <a:noFill/>
          <a:ln>
            <a:noFill/>
          </a:ln>
        </p:spPr>
        <p:txBody>
          <a:bodyPr anchorCtr="0" anchor="t" bIns="54850" lIns="54850" spcFirstLastPara="1" rIns="54850" wrap="square" tIns="54850">
            <a:spAutoFit/>
          </a:bodyPr>
          <a:lstStyle/>
          <a:p>
            <a:pPr indent="0" lvl="0" marL="0" marR="0" rtl="0" algn="l">
              <a:lnSpc>
                <a:spcPct val="100000"/>
              </a:lnSpc>
              <a:spcBef>
                <a:spcPts val="0"/>
              </a:spcBef>
              <a:spcAft>
                <a:spcPts val="0"/>
              </a:spcAft>
              <a:buClr>
                <a:srgbClr val="FF0000"/>
              </a:buClr>
              <a:buSzPts val="1320"/>
              <a:buFont typeface="Arial"/>
              <a:buNone/>
            </a:pPr>
            <a:r>
              <a:rPr b="1" i="0" lang="en-US" sz="1320" u="none" cap="none" strike="noStrike">
                <a:solidFill>
                  <a:srgbClr val="FF0000"/>
                </a:solidFill>
                <a:highlight>
                  <a:srgbClr val="FFFF00"/>
                </a:highlight>
                <a:latin typeface="Arial"/>
                <a:ea typeface="Arial"/>
                <a:cs typeface="Arial"/>
                <a:sym typeface="Arial"/>
              </a:rPr>
              <a:t>EarthCARE/CPR　</a:t>
            </a:r>
            <a:endParaRPr b="1" i="0" sz="1320" u="none" cap="none" strike="noStrike">
              <a:solidFill>
                <a:srgbClr val="FF0000"/>
              </a:solidFill>
              <a:highlight>
                <a:srgbClr val="FFFF00"/>
              </a:highlight>
              <a:latin typeface="Arial"/>
              <a:ea typeface="Arial"/>
              <a:cs typeface="Arial"/>
              <a:sym typeface="Arial"/>
            </a:endParaRPr>
          </a:p>
        </p:txBody>
      </p:sp>
      <p:sp>
        <p:nvSpPr>
          <p:cNvPr id="110" name="Google Shape;110;p2"/>
          <p:cNvSpPr txBox="1"/>
          <p:nvPr/>
        </p:nvSpPr>
        <p:spPr>
          <a:xfrm>
            <a:off x="602541" y="5232998"/>
            <a:ext cx="1097137" cy="313916"/>
          </a:xfrm>
          <a:prstGeom prst="rect">
            <a:avLst/>
          </a:prstGeom>
          <a:noFill/>
          <a:ln>
            <a:noFill/>
          </a:ln>
        </p:spPr>
        <p:txBody>
          <a:bodyPr anchorCtr="0" anchor="t" bIns="54850" lIns="54850" spcFirstLastPara="1" rIns="54850" wrap="square" tIns="54850">
            <a:spAutoFit/>
          </a:bodyPr>
          <a:lstStyle/>
          <a:p>
            <a:pPr indent="0" lvl="0" marL="0" marR="0" rtl="0" algn="ctr">
              <a:lnSpc>
                <a:spcPct val="100000"/>
              </a:lnSpc>
              <a:spcBef>
                <a:spcPts val="0"/>
              </a:spcBef>
              <a:spcAft>
                <a:spcPts val="0"/>
              </a:spcAft>
              <a:buClr>
                <a:srgbClr val="000000"/>
              </a:buClr>
              <a:buSzPts val="1320"/>
              <a:buFont typeface="Arial"/>
              <a:buNone/>
            </a:pPr>
            <a:r>
              <a:rPr b="1" i="0" lang="en-US" sz="1320" u="none" cap="none" strike="noStrike">
                <a:solidFill>
                  <a:srgbClr val="000000"/>
                </a:solidFill>
                <a:latin typeface="Arial"/>
                <a:ea typeface="Arial"/>
                <a:cs typeface="Arial"/>
                <a:sym typeface="Arial"/>
              </a:rPr>
              <a:t>Clouds</a:t>
            </a:r>
            <a:endParaRPr/>
          </a:p>
        </p:txBody>
      </p:sp>
      <p:cxnSp>
        <p:nvCxnSpPr>
          <p:cNvPr id="111" name="Google Shape;111;p2"/>
          <p:cNvCxnSpPr/>
          <p:nvPr/>
        </p:nvCxnSpPr>
        <p:spPr>
          <a:xfrm flipH="1" rot="10800000">
            <a:off x="6071658" y="3626660"/>
            <a:ext cx="4574154" cy="20574"/>
          </a:xfrm>
          <a:prstGeom prst="straightConnector1">
            <a:avLst/>
          </a:prstGeom>
          <a:noFill/>
          <a:ln cap="flat" cmpd="sng" w="101600">
            <a:solidFill>
              <a:schemeClr val="dk1">
                <a:alpha val="91764"/>
              </a:schemeClr>
            </a:solidFill>
            <a:prstDash val="solid"/>
            <a:bevel/>
            <a:headEnd len="sm" w="sm" type="none"/>
            <a:tailEnd len="sm" w="sm" type="none"/>
          </a:ln>
          <a:effectLst>
            <a:outerShdw blurRad="50800" rotWithShape="0" algn="tl" dir="2700000" dist="38100">
              <a:srgbClr val="000000">
                <a:alpha val="49803"/>
              </a:srgbClr>
            </a:outerShdw>
          </a:effectLst>
        </p:spPr>
      </p:cxnSp>
      <p:sp>
        <p:nvSpPr>
          <p:cNvPr id="112" name="Google Shape;112;p2"/>
          <p:cNvSpPr txBox="1"/>
          <p:nvPr/>
        </p:nvSpPr>
        <p:spPr>
          <a:xfrm>
            <a:off x="6320644" y="3641019"/>
            <a:ext cx="3146109" cy="313916"/>
          </a:xfrm>
          <a:prstGeom prst="rect">
            <a:avLst/>
          </a:prstGeom>
          <a:noFill/>
          <a:ln>
            <a:noFill/>
          </a:ln>
        </p:spPr>
        <p:txBody>
          <a:bodyPr anchorCtr="0" anchor="t" bIns="54850" lIns="54850" spcFirstLastPara="1" rIns="54850" wrap="square" tIns="54850">
            <a:spAutoFit/>
          </a:bodyPr>
          <a:lstStyle/>
          <a:p>
            <a:pPr indent="0" lvl="0" marL="0" marR="0" rtl="0" algn="l">
              <a:lnSpc>
                <a:spcPct val="100000"/>
              </a:lnSpc>
              <a:spcBef>
                <a:spcPts val="0"/>
              </a:spcBef>
              <a:spcAft>
                <a:spcPts val="0"/>
              </a:spcAft>
              <a:buClr>
                <a:srgbClr val="FF0000"/>
              </a:buClr>
              <a:buSzPts val="1320"/>
              <a:buFont typeface="Arial"/>
              <a:buNone/>
            </a:pPr>
            <a:r>
              <a:rPr b="1" i="0" lang="en-US" sz="1320" u="none" cap="none" strike="noStrike">
                <a:solidFill>
                  <a:srgbClr val="FF0000"/>
                </a:solidFill>
                <a:highlight>
                  <a:srgbClr val="FFFF00"/>
                </a:highlight>
                <a:latin typeface="Arial"/>
                <a:ea typeface="Arial"/>
                <a:cs typeface="Arial"/>
                <a:sym typeface="Arial"/>
              </a:rPr>
              <a:t>AMSR-3 (Hosted by GOSAT-GW)</a:t>
            </a:r>
            <a:endParaRPr b="1" i="0" sz="1320" u="none" cap="none" strike="noStrike">
              <a:solidFill>
                <a:srgbClr val="FF0000"/>
              </a:solidFill>
              <a:highlight>
                <a:srgbClr val="FFFF00"/>
              </a:highlight>
              <a:latin typeface="Arial"/>
              <a:ea typeface="Arial"/>
              <a:cs typeface="Arial"/>
              <a:sym typeface="Arial"/>
            </a:endParaRPr>
          </a:p>
        </p:txBody>
      </p:sp>
      <p:cxnSp>
        <p:nvCxnSpPr>
          <p:cNvPr id="113" name="Google Shape;113;p2"/>
          <p:cNvCxnSpPr/>
          <p:nvPr/>
        </p:nvCxnSpPr>
        <p:spPr>
          <a:xfrm>
            <a:off x="1757903" y="5854763"/>
            <a:ext cx="4000758" cy="7520"/>
          </a:xfrm>
          <a:prstGeom prst="straightConnector1">
            <a:avLst/>
          </a:prstGeom>
          <a:noFill/>
          <a:ln cap="flat" cmpd="sng" w="101600">
            <a:solidFill>
              <a:srgbClr val="A5A5A5">
                <a:alpha val="69803"/>
              </a:srgbClr>
            </a:solidFill>
            <a:prstDash val="solid"/>
            <a:bevel/>
            <a:headEnd len="sm" w="sm" type="none"/>
            <a:tailEnd len="sm" w="sm" type="none"/>
          </a:ln>
          <a:effectLst>
            <a:outerShdw blurRad="38100" rotWithShape="0" dir="5400000" dist="20000">
              <a:srgbClr val="000000">
                <a:alpha val="37647"/>
              </a:srgbClr>
            </a:outerShdw>
          </a:effectLst>
        </p:spPr>
      </p:cxnSp>
      <p:sp>
        <p:nvSpPr>
          <p:cNvPr id="114" name="Google Shape;114;p2"/>
          <p:cNvSpPr txBox="1"/>
          <p:nvPr/>
        </p:nvSpPr>
        <p:spPr>
          <a:xfrm>
            <a:off x="513075" y="5925048"/>
            <a:ext cx="1190383" cy="313916"/>
          </a:xfrm>
          <a:prstGeom prst="rect">
            <a:avLst/>
          </a:prstGeom>
          <a:noFill/>
          <a:ln>
            <a:noFill/>
          </a:ln>
        </p:spPr>
        <p:txBody>
          <a:bodyPr anchorCtr="0" anchor="t" bIns="54850" lIns="54850" spcFirstLastPara="1" rIns="54850" wrap="square" tIns="54850">
            <a:spAutoFit/>
          </a:bodyPr>
          <a:lstStyle/>
          <a:p>
            <a:pPr indent="0" lvl="0" marL="0" marR="0" rtl="0" algn="ctr">
              <a:lnSpc>
                <a:spcPct val="100000"/>
              </a:lnSpc>
              <a:spcBef>
                <a:spcPts val="0"/>
              </a:spcBef>
              <a:spcAft>
                <a:spcPts val="0"/>
              </a:spcAft>
              <a:buClr>
                <a:srgbClr val="000000"/>
              </a:buClr>
              <a:buSzPts val="1320"/>
              <a:buFont typeface="Arial"/>
              <a:buNone/>
            </a:pPr>
            <a:r>
              <a:rPr b="1" i="0" lang="en-US" sz="1320" u="none" cap="none" strike="noStrike">
                <a:solidFill>
                  <a:srgbClr val="000000"/>
                </a:solidFill>
                <a:latin typeface="Arial"/>
                <a:ea typeface="Arial"/>
                <a:cs typeface="Arial"/>
                <a:sym typeface="Arial"/>
              </a:rPr>
              <a:t>GHG</a:t>
            </a:r>
            <a:endParaRPr/>
          </a:p>
        </p:txBody>
      </p:sp>
      <p:sp>
        <p:nvSpPr>
          <p:cNvPr id="115" name="Google Shape;115;p2"/>
          <p:cNvSpPr txBox="1"/>
          <p:nvPr/>
        </p:nvSpPr>
        <p:spPr>
          <a:xfrm>
            <a:off x="2123228" y="5548367"/>
            <a:ext cx="1405016" cy="313916"/>
          </a:xfrm>
          <a:prstGeom prst="rect">
            <a:avLst/>
          </a:prstGeom>
          <a:noFill/>
          <a:ln>
            <a:noFill/>
          </a:ln>
        </p:spPr>
        <p:txBody>
          <a:bodyPr anchorCtr="0" anchor="t" bIns="54850" lIns="54850" spcFirstLastPara="1" rIns="54850" wrap="square" tIns="54850">
            <a:spAutoFit/>
          </a:bodyPr>
          <a:lstStyle/>
          <a:p>
            <a:pPr indent="0" lvl="0" marL="0" marR="0" rtl="0" algn="l">
              <a:lnSpc>
                <a:spcPct val="100000"/>
              </a:lnSpc>
              <a:spcBef>
                <a:spcPts val="0"/>
              </a:spcBef>
              <a:spcAft>
                <a:spcPts val="0"/>
              </a:spcAft>
              <a:buClr>
                <a:srgbClr val="000000"/>
              </a:buClr>
              <a:buSzPts val="1320"/>
              <a:buFont typeface="Arial"/>
              <a:buNone/>
            </a:pPr>
            <a:r>
              <a:rPr b="0" i="0" lang="en-US" sz="1320" u="none" cap="none" strike="noStrike">
                <a:solidFill>
                  <a:srgbClr val="000000"/>
                </a:solidFill>
                <a:latin typeface="Arial"/>
                <a:ea typeface="Arial"/>
                <a:cs typeface="Arial"/>
                <a:sym typeface="Arial"/>
              </a:rPr>
              <a:t>GOSAT/FTS</a:t>
            </a:r>
            <a:endParaRPr b="0" i="0" sz="1320" u="none" cap="none" strike="noStrike">
              <a:solidFill>
                <a:srgbClr val="000000"/>
              </a:solidFill>
              <a:latin typeface="Arial"/>
              <a:ea typeface="Arial"/>
              <a:cs typeface="Arial"/>
              <a:sym typeface="Arial"/>
            </a:endParaRPr>
          </a:p>
        </p:txBody>
      </p:sp>
      <p:cxnSp>
        <p:nvCxnSpPr>
          <p:cNvPr id="116" name="Google Shape;116;p2"/>
          <p:cNvCxnSpPr/>
          <p:nvPr/>
        </p:nvCxnSpPr>
        <p:spPr>
          <a:xfrm>
            <a:off x="2058597" y="6157657"/>
            <a:ext cx="3738986" cy="0"/>
          </a:xfrm>
          <a:prstGeom prst="straightConnector1">
            <a:avLst/>
          </a:prstGeom>
          <a:noFill/>
          <a:ln cap="flat" cmpd="sng" w="101600">
            <a:solidFill>
              <a:schemeClr val="dk1"/>
            </a:solidFill>
            <a:prstDash val="solid"/>
            <a:bevel/>
            <a:headEnd len="sm" w="sm" type="none"/>
            <a:tailEnd len="sm" w="sm" type="none"/>
          </a:ln>
          <a:effectLst>
            <a:outerShdw blurRad="38100" rotWithShape="0" dir="5400000" dist="20000">
              <a:srgbClr val="000000">
                <a:alpha val="37647"/>
              </a:srgbClr>
            </a:outerShdw>
          </a:effectLst>
        </p:spPr>
      </p:cxnSp>
      <p:sp>
        <p:nvSpPr>
          <p:cNvPr id="117" name="Google Shape;117;p2"/>
          <p:cNvSpPr txBox="1"/>
          <p:nvPr/>
        </p:nvSpPr>
        <p:spPr>
          <a:xfrm>
            <a:off x="2181740" y="6202169"/>
            <a:ext cx="1405016" cy="313916"/>
          </a:xfrm>
          <a:prstGeom prst="rect">
            <a:avLst/>
          </a:prstGeom>
          <a:noFill/>
          <a:ln>
            <a:noFill/>
          </a:ln>
        </p:spPr>
        <p:txBody>
          <a:bodyPr anchorCtr="0" anchor="t" bIns="54850" lIns="54850" spcFirstLastPara="1" rIns="54850" wrap="square" tIns="54850">
            <a:spAutoFit/>
          </a:bodyPr>
          <a:lstStyle/>
          <a:p>
            <a:pPr indent="0" lvl="0" marL="0" marR="0" rtl="0" algn="l">
              <a:lnSpc>
                <a:spcPct val="100000"/>
              </a:lnSpc>
              <a:spcBef>
                <a:spcPts val="0"/>
              </a:spcBef>
              <a:spcAft>
                <a:spcPts val="0"/>
              </a:spcAft>
              <a:buClr>
                <a:srgbClr val="000000"/>
              </a:buClr>
              <a:buSzPts val="1320"/>
              <a:buFont typeface="Arial"/>
              <a:buNone/>
            </a:pPr>
            <a:r>
              <a:rPr b="0" i="0" lang="en-US" sz="1320" u="none" cap="none" strike="noStrike">
                <a:solidFill>
                  <a:srgbClr val="000000"/>
                </a:solidFill>
                <a:latin typeface="Arial"/>
                <a:ea typeface="Arial"/>
                <a:cs typeface="Arial"/>
                <a:sym typeface="Arial"/>
              </a:rPr>
              <a:t>GOSAT-2/FTS-2</a:t>
            </a:r>
            <a:endParaRPr b="0" i="0" sz="1320" u="none" cap="none" strike="noStrike">
              <a:solidFill>
                <a:srgbClr val="000000"/>
              </a:solidFill>
              <a:latin typeface="Arial"/>
              <a:ea typeface="Arial"/>
              <a:cs typeface="Arial"/>
              <a:sym typeface="Arial"/>
            </a:endParaRPr>
          </a:p>
        </p:txBody>
      </p:sp>
      <p:cxnSp>
        <p:nvCxnSpPr>
          <p:cNvPr id="118" name="Google Shape;118;p2"/>
          <p:cNvCxnSpPr/>
          <p:nvPr/>
        </p:nvCxnSpPr>
        <p:spPr>
          <a:xfrm>
            <a:off x="6096987" y="6359127"/>
            <a:ext cx="4569480" cy="0"/>
          </a:xfrm>
          <a:prstGeom prst="straightConnector1">
            <a:avLst/>
          </a:prstGeom>
          <a:noFill/>
          <a:ln cap="flat" cmpd="sng" w="101600">
            <a:solidFill>
              <a:schemeClr val="dk1"/>
            </a:solidFill>
            <a:prstDash val="solid"/>
            <a:bevel/>
            <a:headEnd len="sm" w="sm" type="none"/>
            <a:tailEnd len="sm" w="sm" type="none"/>
          </a:ln>
          <a:effectLst>
            <a:outerShdw blurRad="38100" rotWithShape="0" dir="5400000" dist="20000">
              <a:srgbClr val="000000">
                <a:alpha val="49803"/>
              </a:srgbClr>
            </a:outerShdw>
          </a:effectLst>
        </p:spPr>
      </p:cxnSp>
      <p:sp>
        <p:nvSpPr>
          <p:cNvPr id="119" name="Google Shape;119;p2"/>
          <p:cNvSpPr txBox="1"/>
          <p:nvPr/>
        </p:nvSpPr>
        <p:spPr>
          <a:xfrm>
            <a:off x="6279541" y="6371276"/>
            <a:ext cx="2506016" cy="313916"/>
          </a:xfrm>
          <a:prstGeom prst="rect">
            <a:avLst/>
          </a:prstGeom>
          <a:noFill/>
          <a:ln>
            <a:noFill/>
          </a:ln>
        </p:spPr>
        <p:txBody>
          <a:bodyPr anchorCtr="0" anchor="t" bIns="54850" lIns="54850" spcFirstLastPara="1" rIns="54850" wrap="square" tIns="54850">
            <a:spAutoFit/>
          </a:bodyPr>
          <a:lstStyle/>
          <a:p>
            <a:pPr indent="0" lvl="0" marL="0" marR="0" rtl="0" algn="l">
              <a:lnSpc>
                <a:spcPct val="100000"/>
              </a:lnSpc>
              <a:spcBef>
                <a:spcPts val="0"/>
              </a:spcBef>
              <a:spcAft>
                <a:spcPts val="0"/>
              </a:spcAft>
              <a:buClr>
                <a:srgbClr val="FF0000"/>
              </a:buClr>
              <a:buSzPts val="1320"/>
              <a:buFont typeface="Arial"/>
              <a:buNone/>
            </a:pPr>
            <a:r>
              <a:rPr b="1" i="0" lang="en-US" sz="1320" u="none" cap="none" strike="noStrike">
                <a:solidFill>
                  <a:srgbClr val="FF0000"/>
                </a:solidFill>
                <a:highlight>
                  <a:srgbClr val="FFFF00"/>
                </a:highlight>
                <a:latin typeface="Arial"/>
                <a:ea typeface="Arial"/>
                <a:cs typeface="Arial"/>
                <a:sym typeface="Arial"/>
              </a:rPr>
              <a:t>GOSAT-GW (MEXT＆MOE)</a:t>
            </a:r>
            <a:endParaRPr b="1" i="0" sz="1320" u="none" cap="none" strike="noStrike">
              <a:solidFill>
                <a:srgbClr val="FF0000"/>
              </a:solidFill>
              <a:highlight>
                <a:srgbClr val="FFFF00"/>
              </a:highlight>
              <a:latin typeface="Arial"/>
              <a:ea typeface="Arial"/>
              <a:cs typeface="Arial"/>
              <a:sym typeface="Arial"/>
            </a:endParaRPr>
          </a:p>
        </p:txBody>
      </p:sp>
      <p:pic>
        <p:nvPicPr>
          <p:cNvPr descr="jaxa_logo" id="120" name="Google Shape;120;p2"/>
          <p:cNvPicPr preferRelativeResize="0"/>
          <p:nvPr/>
        </p:nvPicPr>
        <p:blipFill rotWithShape="1">
          <a:blip r:embed="rId3">
            <a:alphaModFix/>
          </a:blip>
          <a:srcRect b="0" l="0" r="0" t="0"/>
          <a:stretch/>
        </p:blipFill>
        <p:spPr>
          <a:xfrm>
            <a:off x="4904807" y="5514151"/>
            <a:ext cx="545789" cy="343514"/>
          </a:xfrm>
          <a:prstGeom prst="rect">
            <a:avLst/>
          </a:prstGeom>
          <a:noFill/>
          <a:ln>
            <a:noFill/>
          </a:ln>
        </p:spPr>
      </p:pic>
      <p:pic>
        <p:nvPicPr>
          <p:cNvPr id="121" name="Google Shape;121;p2"/>
          <p:cNvPicPr preferRelativeResize="0"/>
          <p:nvPr/>
        </p:nvPicPr>
        <p:blipFill rotWithShape="1">
          <a:blip r:embed="rId4">
            <a:alphaModFix/>
          </a:blip>
          <a:srcRect b="23122" l="0" r="0" t="-1"/>
          <a:stretch/>
        </p:blipFill>
        <p:spPr>
          <a:xfrm>
            <a:off x="4879842" y="5357623"/>
            <a:ext cx="608396" cy="253319"/>
          </a:xfrm>
          <a:prstGeom prst="rect">
            <a:avLst/>
          </a:prstGeom>
          <a:noFill/>
          <a:ln>
            <a:noFill/>
          </a:ln>
        </p:spPr>
      </p:pic>
      <p:pic>
        <p:nvPicPr>
          <p:cNvPr descr="jaxa_logo" id="122" name="Google Shape;122;p2"/>
          <p:cNvPicPr preferRelativeResize="0"/>
          <p:nvPr/>
        </p:nvPicPr>
        <p:blipFill rotWithShape="1">
          <a:blip r:embed="rId3">
            <a:alphaModFix/>
          </a:blip>
          <a:srcRect b="0" l="0" r="0" t="0"/>
          <a:stretch/>
        </p:blipFill>
        <p:spPr>
          <a:xfrm>
            <a:off x="3143815" y="3634700"/>
            <a:ext cx="545789" cy="343514"/>
          </a:xfrm>
          <a:prstGeom prst="rect">
            <a:avLst/>
          </a:prstGeom>
          <a:noFill/>
          <a:ln>
            <a:noFill/>
          </a:ln>
        </p:spPr>
      </p:pic>
      <p:sp>
        <p:nvSpPr>
          <p:cNvPr id="123" name="Google Shape;123;p2"/>
          <p:cNvSpPr txBox="1"/>
          <p:nvPr/>
        </p:nvSpPr>
        <p:spPr>
          <a:xfrm>
            <a:off x="612149" y="1950006"/>
            <a:ext cx="1205699" cy="498838"/>
          </a:xfrm>
          <a:prstGeom prst="rect">
            <a:avLst/>
          </a:prstGeom>
          <a:noFill/>
          <a:ln>
            <a:noFill/>
          </a:ln>
        </p:spPr>
        <p:txBody>
          <a:bodyPr anchorCtr="0" anchor="t" bIns="54850" lIns="54850" spcFirstLastPara="1" rIns="54850" wrap="square" tIns="54850">
            <a:spAutoFit/>
          </a:bodyPr>
          <a:lstStyle/>
          <a:p>
            <a:pPr indent="0" lvl="0" marL="0" marR="0" rtl="0" algn="ctr">
              <a:lnSpc>
                <a:spcPct val="100000"/>
              </a:lnSpc>
              <a:spcBef>
                <a:spcPts val="0"/>
              </a:spcBef>
              <a:spcAft>
                <a:spcPts val="0"/>
              </a:spcAft>
              <a:buClr>
                <a:srgbClr val="000000"/>
              </a:buClr>
              <a:buSzPts val="1261"/>
              <a:buFont typeface="Arial"/>
              <a:buNone/>
            </a:pPr>
            <a:r>
              <a:rPr b="1" i="0" lang="en-US" sz="1261" u="none" cap="none" strike="noStrike">
                <a:solidFill>
                  <a:srgbClr val="000000"/>
                </a:solidFill>
                <a:latin typeface="Arial"/>
                <a:ea typeface="Arial"/>
                <a:cs typeface="Arial"/>
                <a:sym typeface="Arial"/>
              </a:rPr>
              <a:t>Land Monitoring</a:t>
            </a:r>
            <a:endParaRPr/>
          </a:p>
        </p:txBody>
      </p:sp>
      <p:cxnSp>
        <p:nvCxnSpPr>
          <p:cNvPr id="124" name="Google Shape;124;p2"/>
          <p:cNvCxnSpPr/>
          <p:nvPr/>
        </p:nvCxnSpPr>
        <p:spPr>
          <a:xfrm>
            <a:off x="6275656" y="3651525"/>
            <a:ext cx="0" cy="2699510"/>
          </a:xfrm>
          <a:prstGeom prst="straightConnector1">
            <a:avLst/>
          </a:prstGeom>
          <a:noFill/>
          <a:ln cap="flat" cmpd="sng" w="19050">
            <a:solidFill>
              <a:srgbClr val="FF0000"/>
            </a:solidFill>
            <a:prstDash val="solid"/>
            <a:round/>
            <a:headEnd len="sm" w="sm" type="none"/>
            <a:tailEnd len="med" w="med" type="triangle"/>
          </a:ln>
        </p:spPr>
      </p:cxnSp>
      <p:pic>
        <p:nvPicPr>
          <p:cNvPr id="125" name="Google Shape;125;p2"/>
          <p:cNvPicPr preferRelativeResize="0"/>
          <p:nvPr/>
        </p:nvPicPr>
        <p:blipFill rotWithShape="1">
          <a:blip r:embed="rId5">
            <a:alphaModFix/>
          </a:blip>
          <a:srcRect b="0" l="0" r="0" t="0"/>
          <a:stretch/>
        </p:blipFill>
        <p:spPr>
          <a:xfrm>
            <a:off x="2824374" y="3596686"/>
            <a:ext cx="386338" cy="323600"/>
          </a:xfrm>
          <a:prstGeom prst="rect">
            <a:avLst/>
          </a:prstGeom>
          <a:noFill/>
          <a:ln>
            <a:noFill/>
          </a:ln>
        </p:spPr>
      </p:pic>
      <p:cxnSp>
        <p:nvCxnSpPr>
          <p:cNvPr id="126" name="Google Shape;126;p2"/>
          <p:cNvCxnSpPr/>
          <p:nvPr/>
        </p:nvCxnSpPr>
        <p:spPr>
          <a:xfrm>
            <a:off x="3398826" y="4338739"/>
            <a:ext cx="1196890" cy="7518"/>
          </a:xfrm>
          <a:prstGeom prst="straightConnector1">
            <a:avLst/>
          </a:prstGeom>
          <a:noFill/>
          <a:ln cap="flat" cmpd="sng" w="101600">
            <a:solidFill>
              <a:srgbClr val="CCECFF"/>
            </a:solidFill>
            <a:prstDash val="solid"/>
            <a:bevel/>
            <a:headEnd len="sm" w="sm" type="none"/>
            <a:tailEnd len="sm" w="sm" type="none"/>
          </a:ln>
          <a:effectLst>
            <a:outerShdw blurRad="38100" rotWithShape="0" dir="5400000" dist="20000">
              <a:srgbClr val="000000">
                <a:alpha val="37647"/>
              </a:srgbClr>
            </a:outerShdw>
          </a:effectLst>
        </p:spPr>
      </p:cxnSp>
      <p:cxnSp>
        <p:nvCxnSpPr>
          <p:cNvPr id="127" name="Google Shape;127;p2"/>
          <p:cNvCxnSpPr/>
          <p:nvPr/>
        </p:nvCxnSpPr>
        <p:spPr>
          <a:xfrm>
            <a:off x="5305244" y="4350066"/>
            <a:ext cx="672861" cy="0"/>
          </a:xfrm>
          <a:prstGeom prst="straightConnector1">
            <a:avLst/>
          </a:prstGeom>
          <a:noFill/>
          <a:ln cap="flat" cmpd="sng" w="101600">
            <a:solidFill>
              <a:srgbClr val="0066FF"/>
            </a:solidFill>
            <a:prstDash val="solid"/>
            <a:bevel/>
            <a:headEnd len="sm" w="sm" type="none"/>
            <a:tailEnd len="sm" w="sm" type="none"/>
          </a:ln>
          <a:effectLst>
            <a:outerShdw blurRad="38100" rotWithShape="0" dir="5400000" dist="20000">
              <a:srgbClr val="000000">
                <a:alpha val="37647"/>
              </a:srgbClr>
            </a:outerShdw>
          </a:effectLst>
        </p:spPr>
      </p:cxnSp>
      <p:sp>
        <p:nvSpPr>
          <p:cNvPr id="128" name="Google Shape;128;p2"/>
          <p:cNvSpPr txBox="1"/>
          <p:nvPr/>
        </p:nvSpPr>
        <p:spPr>
          <a:xfrm>
            <a:off x="3298777" y="4366188"/>
            <a:ext cx="1506170" cy="280061"/>
          </a:xfrm>
          <a:prstGeom prst="rect">
            <a:avLst/>
          </a:prstGeom>
          <a:noFill/>
          <a:ln>
            <a:noFill/>
          </a:ln>
        </p:spPr>
        <p:txBody>
          <a:bodyPr anchorCtr="0" anchor="t" bIns="54850" lIns="54850" spcFirstLastPara="1" rIns="54850" wrap="square" tIns="54850">
            <a:sp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Arial"/>
                <a:ea typeface="Arial"/>
                <a:cs typeface="Arial"/>
                <a:sym typeface="Arial"/>
              </a:rPr>
              <a:t>Pre-phase A Study</a:t>
            </a:r>
            <a:endParaRPr b="0" i="0" sz="1100" u="none" cap="none" strike="noStrike">
              <a:solidFill>
                <a:srgbClr val="000000"/>
              </a:solidFill>
              <a:latin typeface="Arial"/>
              <a:ea typeface="Arial"/>
              <a:cs typeface="Arial"/>
              <a:sym typeface="Arial"/>
            </a:endParaRPr>
          </a:p>
        </p:txBody>
      </p:sp>
      <p:sp>
        <p:nvSpPr>
          <p:cNvPr id="129" name="Google Shape;129;p2"/>
          <p:cNvSpPr txBox="1"/>
          <p:nvPr/>
        </p:nvSpPr>
        <p:spPr>
          <a:xfrm>
            <a:off x="4601159" y="4383107"/>
            <a:ext cx="758114" cy="280061"/>
          </a:xfrm>
          <a:prstGeom prst="rect">
            <a:avLst/>
          </a:prstGeom>
          <a:noFill/>
          <a:ln>
            <a:noFill/>
          </a:ln>
        </p:spPr>
        <p:txBody>
          <a:bodyPr anchorCtr="0" anchor="t" bIns="54850" lIns="54850" spcFirstLastPara="1" rIns="54850" wrap="square" tIns="54850">
            <a:spAutoFit/>
          </a:bodyPr>
          <a:lstStyle/>
          <a:p>
            <a:pPr indent="0" lvl="0" marL="0" marR="0" rtl="0" algn="l">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Arial"/>
                <a:ea typeface="Arial"/>
                <a:cs typeface="Arial"/>
                <a:sym typeface="Arial"/>
              </a:rPr>
              <a:t>Phase A </a:t>
            </a:r>
            <a:endParaRPr b="0" i="0" sz="1100" u="none" cap="none" strike="noStrike">
              <a:solidFill>
                <a:schemeClr val="dk1"/>
              </a:solidFill>
              <a:latin typeface="Arial"/>
              <a:ea typeface="Arial"/>
              <a:cs typeface="Arial"/>
              <a:sym typeface="Arial"/>
            </a:endParaRPr>
          </a:p>
        </p:txBody>
      </p:sp>
      <p:sp>
        <p:nvSpPr>
          <p:cNvPr id="130" name="Google Shape;130;p2"/>
          <p:cNvSpPr txBox="1"/>
          <p:nvPr/>
        </p:nvSpPr>
        <p:spPr>
          <a:xfrm>
            <a:off x="3489598" y="4008853"/>
            <a:ext cx="2269063" cy="313916"/>
          </a:xfrm>
          <a:prstGeom prst="rect">
            <a:avLst/>
          </a:prstGeom>
          <a:noFill/>
          <a:ln>
            <a:noFill/>
          </a:ln>
        </p:spPr>
        <p:txBody>
          <a:bodyPr anchorCtr="0" anchor="t" bIns="54850" lIns="54850" spcFirstLastPara="1" rIns="54850" wrap="square" tIns="54850">
            <a:spAutoFit/>
          </a:bodyPr>
          <a:lstStyle/>
          <a:p>
            <a:pPr indent="0" lvl="0" marL="0" marR="0" rtl="0" algn="l">
              <a:lnSpc>
                <a:spcPct val="100000"/>
              </a:lnSpc>
              <a:spcBef>
                <a:spcPts val="0"/>
              </a:spcBef>
              <a:spcAft>
                <a:spcPts val="0"/>
              </a:spcAft>
              <a:buClr>
                <a:srgbClr val="FF0000"/>
              </a:buClr>
              <a:buSzPts val="1320"/>
              <a:buFont typeface="Arial"/>
              <a:buNone/>
            </a:pPr>
            <a:r>
              <a:rPr b="1" i="0" lang="en-US" sz="1320" u="none" cap="none" strike="noStrike">
                <a:solidFill>
                  <a:srgbClr val="FF0000"/>
                </a:solidFill>
                <a:highlight>
                  <a:srgbClr val="FFFF00"/>
                </a:highlight>
                <a:latin typeface="Arial"/>
                <a:ea typeface="Arial"/>
                <a:cs typeface="Arial"/>
                <a:sym typeface="Arial"/>
              </a:rPr>
              <a:t>Post DPR mission - PMM</a:t>
            </a:r>
            <a:endParaRPr b="1" i="0" sz="1320" u="none" cap="none" strike="noStrike">
              <a:solidFill>
                <a:srgbClr val="FF0000"/>
              </a:solidFill>
              <a:highlight>
                <a:srgbClr val="FFFF00"/>
              </a:highlight>
              <a:latin typeface="Arial"/>
              <a:ea typeface="Arial"/>
              <a:cs typeface="Arial"/>
              <a:sym typeface="Arial"/>
            </a:endParaRPr>
          </a:p>
        </p:txBody>
      </p:sp>
      <p:sp>
        <p:nvSpPr>
          <p:cNvPr id="131" name="Google Shape;131;p2"/>
          <p:cNvSpPr txBox="1"/>
          <p:nvPr/>
        </p:nvSpPr>
        <p:spPr>
          <a:xfrm>
            <a:off x="10076127" y="858211"/>
            <a:ext cx="1621864" cy="272366"/>
          </a:xfrm>
          <a:prstGeom prst="rect">
            <a:avLst/>
          </a:prstGeom>
          <a:noFill/>
          <a:ln>
            <a:noFill/>
          </a:ln>
        </p:spPr>
        <p:txBody>
          <a:bodyPr anchorCtr="0" anchor="t" bIns="54850" lIns="54850" spcFirstLastPara="1" rIns="54850" wrap="square" tIns="54850">
            <a:spAutoFit/>
          </a:bodyPr>
          <a:lstStyle/>
          <a:p>
            <a:pPr indent="0" lvl="0" marL="0" marR="0" rtl="0" algn="l">
              <a:lnSpc>
                <a:spcPct val="100000"/>
              </a:lnSpc>
              <a:spcBef>
                <a:spcPts val="0"/>
              </a:spcBef>
              <a:spcAft>
                <a:spcPts val="0"/>
              </a:spcAft>
              <a:buClr>
                <a:srgbClr val="000000"/>
              </a:buClr>
              <a:buSzPts val="1050"/>
              <a:buFont typeface="Arial"/>
              <a:buNone/>
            </a:pPr>
            <a:r>
              <a:rPr b="0" i="0" lang="en-US" sz="1050" u="none" cap="none" strike="noStrike">
                <a:solidFill>
                  <a:srgbClr val="000000"/>
                </a:solidFill>
                <a:latin typeface="Arial"/>
                <a:ea typeface="Arial"/>
                <a:cs typeface="Arial"/>
                <a:sym typeface="Arial"/>
              </a:rPr>
              <a:t>Extended Mission Period</a:t>
            </a:r>
            <a:endParaRPr b="0" i="0" sz="1050" u="none" cap="none" strike="noStrike">
              <a:solidFill>
                <a:srgbClr val="000000"/>
              </a:solidFill>
              <a:latin typeface="Arial"/>
              <a:ea typeface="Arial"/>
              <a:cs typeface="Arial"/>
              <a:sym typeface="Arial"/>
            </a:endParaRPr>
          </a:p>
        </p:txBody>
      </p:sp>
      <p:sp>
        <p:nvSpPr>
          <p:cNvPr id="132" name="Google Shape;132;p2"/>
          <p:cNvSpPr txBox="1"/>
          <p:nvPr/>
        </p:nvSpPr>
        <p:spPr>
          <a:xfrm>
            <a:off x="7841003" y="870876"/>
            <a:ext cx="1559213" cy="280061"/>
          </a:xfrm>
          <a:prstGeom prst="rect">
            <a:avLst/>
          </a:prstGeom>
          <a:noFill/>
          <a:ln>
            <a:noFill/>
          </a:ln>
        </p:spPr>
        <p:txBody>
          <a:bodyPr anchorCtr="0" anchor="t" bIns="54850" lIns="54850" spcFirstLastPara="1" rIns="54850" wrap="square" tIns="54850">
            <a:sp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Arial"/>
                <a:ea typeface="Arial"/>
                <a:cs typeface="Arial"/>
                <a:sym typeface="Arial"/>
              </a:rPr>
              <a:t>Original Mission Period</a:t>
            </a:r>
            <a:endParaRPr b="0" i="0" sz="1100" u="none" cap="none" strike="noStrike">
              <a:solidFill>
                <a:srgbClr val="000000"/>
              </a:solidFill>
              <a:latin typeface="Arial"/>
              <a:ea typeface="Arial"/>
              <a:cs typeface="Arial"/>
              <a:sym typeface="Arial"/>
            </a:endParaRPr>
          </a:p>
        </p:txBody>
      </p:sp>
      <p:cxnSp>
        <p:nvCxnSpPr>
          <p:cNvPr id="133" name="Google Shape;133;p2"/>
          <p:cNvCxnSpPr/>
          <p:nvPr/>
        </p:nvCxnSpPr>
        <p:spPr>
          <a:xfrm flipH="1" rot="10800000">
            <a:off x="4852255" y="4772001"/>
            <a:ext cx="935252" cy="36"/>
          </a:xfrm>
          <a:prstGeom prst="straightConnector1">
            <a:avLst/>
          </a:prstGeom>
          <a:noFill/>
          <a:ln cap="flat" cmpd="sng" w="101600">
            <a:solidFill>
              <a:srgbClr val="A5A5A5">
                <a:alpha val="69803"/>
              </a:srgbClr>
            </a:solidFill>
            <a:prstDash val="solid"/>
            <a:bevel/>
            <a:headEnd len="sm" w="sm" type="none"/>
            <a:tailEnd len="sm" w="sm" type="none"/>
          </a:ln>
          <a:effectLst>
            <a:outerShdw blurRad="38100" rotWithShape="0" dir="5400000" dist="20000">
              <a:srgbClr val="000000">
                <a:alpha val="37647"/>
              </a:srgbClr>
            </a:outerShdw>
          </a:effectLst>
        </p:spPr>
      </p:cxnSp>
      <p:cxnSp>
        <p:nvCxnSpPr>
          <p:cNvPr id="134" name="Google Shape;134;p2"/>
          <p:cNvCxnSpPr/>
          <p:nvPr/>
        </p:nvCxnSpPr>
        <p:spPr>
          <a:xfrm>
            <a:off x="5847047" y="1989179"/>
            <a:ext cx="2028037" cy="4473"/>
          </a:xfrm>
          <a:prstGeom prst="straightConnector1">
            <a:avLst/>
          </a:prstGeom>
          <a:noFill/>
          <a:ln cap="flat" cmpd="sng" w="101600">
            <a:solidFill>
              <a:srgbClr val="A5A5A5">
                <a:alpha val="69803"/>
              </a:srgbClr>
            </a:solidFill>
            <a:prstDash val="dot"/>
            <a:bevel/>
            <a:headEnd len="sm" w="sm" type="none"/>
            <a:tailEnd len="sm" w="sm" type="none"/>
          </a:ln>
          <a:effectLst>
            <a:outerShdw blurRad="38100" rotWithShape="0" dir="5400000" dist="20000">
              <a:srgbClr val="000000">
                <a:alpha val="37647"/>
              </a:srgbClr>
            </a:outerShdw>
          </a:effectLst>
        </p:spPr>
      </p:cxnSp>
      <p:cxnSp>
        <p:nvCxnSpPr>
          <p:cNvPr id="135" name="Google Shape;135;p2"/>
          <p:cNvCxnSpPr/>
          <p:nvPr/>
        </p:nvCxnSpPr>
        <p:spPr>
          <a:xfrm>
            <a:off x="5865239" y="3438245"/>
            <a:ext cx="2028037" cy="4473"/>
          </a:xfrm>
          <a:prstGeom prst="straightConnector1">
            <a:avLst/>
          </a:prstGeom>
          <a:noFill/>
          <a:ln cap="flat" cmpd="sng" w="101600">
            <a:solidFill>
              <a:srgbClr val="A5A5A5">
                <a:alpha val="69803"/>
              </a:srgbClr>
            </a:solidFill>
            <a:prstDash val="dot"/>
            <a:bevel/>
            <a:headEnd len="sm" w="sm" type="none"/>
            <a:tailEnd len="sm" w="sm" type="none"/>
          </a:ln>
          <a:effectLst>
            <a:outerShdw blurRad="38100" rotWithShape="0" dir="5400000" dist="20000">
              <a:srgbClr val="000000">
                <a:alpha val="37647"/>
              </a:srgbClr>
            </a:outerShdw>
          </a:effectLst>
        </p:spPr>
      </p:cxnSp>
      <p:cxnSp>
        <p:nvCxnSpPr>
          <p:cNvPr id="136" name="Google Shape;136;p2"/>
          <p:cNvCxnSpPr/>
          <p:nvPr/>
        </p:nvCxnSpPr>
        <p:spPr>
          <a:xfrm>
            <a:off x="5869889" y="3977343"/>
            <a:ext cx="2028037" cy="4473"/>
          </a:xfrm>
          <a:prstGeom prst="straightConnector1">
            <a:avLst/>
          </a:prstGeom>
          <a:noFill/>
          <a:ln cap="flat" cmpd="sng" w="101600">
            <a:solidFill>
              <a:srgbClr val="A5A5A5">
                <a:alpha val="69803"/>
              </a:srgbClr>
            </a:solidFill>
            <a:prstDash val="dot"/>
            <a:bevel/>
            <a:headEnd len="sm" w="sm" type="none"/>
            <a:tailEnd len="sm" w="sm" type="none"/>
          </a:ln>
          <a:effectLst>
            <a:outerShdw blurRad="38100" rotWithShape="0" dir="5400000" dist="20000">
              <a:srgbClr val="000000">
                <a:alpha val="37647"/>
              </a:srgbClr>
            </a:outerShdw>
          </a:effectLst>
        </p:spPr>
      </p:cxnSp>
      <p:cxnSp>
        <p:nvCxnSpPr>
          <p:cNvPr id="137" name="Google Shape;137;p2"/>
          <p:cNvCxnSpPr/>
          <p:nvPr/>
        </p:nvCxnSpPr>
        <p:spPr>
          <a:xfrm>
            <a:off x="5831293" y="4772001"/>
            <a:ext cx="2028037" cy="4473"/>
          </a:xfrm>
          <a:prstGeom prst="straightConnector1">
            <a:avLst/>
          </a:prstGeom>
          <a:noFill/>
          <a:ln cap="flat" cmpd="sng" w="101600">
            <a:solidFill>
              <a:srgbClr val="A5A5A5">
                <a:alpha val="69803"/>
              </a:srgbClr>
            </a:solidFill>
            <a:prstDash val="dot"/>
            <a:bevel/>
            <a:headEnd len="sm" w="sm" type="none"/>
            <a:tailEnd len="sm" w="sm" type="none"/>
          </a:ln>
          <a:effectLst>
            <a:outerShdw blurRad="38100" rotWithShape="0" dir="5400000" dist="20000">
              <a:srgbClr val="000000">
                <a:alpha val="37647"/>
              </a:srgbClr>
            </a:outerShdw>
          </a:effectLst>
        </p:spPr>
      </p:cxnSp>
      <p:cxnSp>
        <p:nvCxnSpPr>
          <p:cNvPr id="138" name="Google Shape;138;p2"/>
          <p:cNvCxnSpPr/>
          <p:nvPr/>
        </p:nvCxnSpPr>
        <p:spPr>
          <a:xfrm>
            <a:off x="5797583" y="5876223"/>
            <a:ext cx="2028037" cy="4473"/>
          </a:xfrm>
          <a:prstGeom prst="straightConnector1">
            <a:avLst/>
          </a:prstGeom>
          <a:noFill/>
          <a:ln cap="flat" cmpd="sng" w="101600">
            <a:solidFill>
              <a:srgbClr val="A5A5A5">
                <a:alpha val="69803"/>
              </a:srgbClr>
            </a:solidFill>
            <a:prstDash val="dot"/>
            <a:bevel/>
            <a:headEnd len="sm" w="sm" type="none"/>
            <a:tailEnd len="sm" w="sm" type="none"/>
          </a:ln>
          <a:effectLst>
            <a:outerShdw blurRad="38100" rotWithShape="0" dir="5400000" dist="20000">
              <a:srgbClr val="000000">
                <a:alpha val="37647"/>
              </a:srgbClr>
            </a:outerShdw>
          </a:effectLst>
        </p:spPr>
      </p:cxnSp>
      <p:sp>
        <p:nvSpPr>
          <p:cNvPr id="139" name="Google Shape;139;p2"/>
          <p:cNvSpPr txBox="1"/>
          <p:nvPr/>
        </p:nvSpPr>
        <p:spPr>
          <a:xfrm>
            <a:off x="770284" y="4926173"/>
            <a:ext cx="859554" cy="313916"/>
          </a:xfrm>
          <a:prstGeom prst="rect">
            <a:avLst/>
          </a:prstGeom>
          <a:noFill/>
          <a:ln>
            <a:noFill/>
          </a:ln>
        </p:spPr>
        <p:txBody>
          <a:bodyPr anchorCtr="0" anchor="t" bIns="54850" lIns="54850" spcFirstLastPara="1" rIns="54850" wrap="square" tIns="54850">
            <a:spAutoFit/>
          </a:bodyPr>
          <a:lstStyle/>
          <a:p>
            <a:pPr indent="0" lvl="0" marL="0" marR="0" rtl="0" algn="ctr">
              <a:lnSpc>
                <a:spcPct val="100000"/>
              </a:lnSpc>
              <a:spcBef>
                <a:spcPts val="0"/>
              </a:spcBef>
              <a:spcAft>
                <a:spcPts val="0"/>
              </a:spcAft>
              <a:buClr>
                <a:srgbClr val="000000"/>
              </a:buClr>
              <a:buSzPts val="1261"/>
              <a:buFont typeface="Arial"/>
              <a:buNone/>
            </a:pPr>
            <a:r>
              <a:rPr b="0" i="0" lang="en-US" sz="1261" u="none" cap="none" strike="noStrike">
                <a:solidFill>
                  <a:srgbClr val="000000"/>
                </a:solidFill>
                <a:latin typeface="Arial"/>
                <a:ea typeface="Arial"/>
                <a:cs typeface="Arial"/>
                <a:sym typeface="Arial"/>
              </a:rPr>
              <a:t>Forest</a:t>
            </a:r>
            <a:endParaRPr/>
          </a:p>
        </p:txBody>
      </p:sp>
      <p:sp>
        <p:nvSpPr>
          <p:cNvPr id="140" name="Google Shape;140;p2"/>
          <p:cNvSpPr txBox="1"/>
          <p:nvPr/>
        </p:nvSpPr>
        <p:spPr>
          <a:xfrm>
            <a:off x="1765796" y="4944640"/>
            <a:ext cx="10008326" cy="295449"/>
          </a:xfrm>
          <a:prstGeom prst="rect">
            <a:avLst/>
          </a:prstGeom>
          <a:solidFill>
            <a:srgbClr val="FFFFFF">
              <a:alpha val="29803"/>
            </a:srgbClr>
          </a:solidFill>
          <a:ln cap="flat" cmpd="sng" w="12700">
            <a:solidFill>
              <a:schemeClr val="dk1"/>
            </a:solidFill>
            <a:prstDash val="dash"/>
            <a:miter lim="400000"/>
            <a:headEnd len="sm" w="sm" type="none"/>
            <a:tailEnd len="sm" w="sm" type="none"/>
          </a:ln>
        </p:spPr>
        <p:txBody>
          <a:bodyPr anchorCtr="0" anchor="t" bIns="54850" lIns="54850" spcFirstLastPara="1" rIns="54850" wrap="square" tIns="5485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Multi-footprint Observation LIDAR and Imager (MOLI) - planned to observe forest 3-D structure and ground height by LIDAR sensor onboard ISS.</a:t>
            </a:r>
            <a:endParaRPr/>
          </a:p>
        </p:txBody>
      </p:sp>
      <p:sp>
        <p:nvSpPr>
          <p:cNvPr id="141" name="Google Shape;141;p2"/>
          <p:cNvSpPr txBox="1"/>
          <p:nvPr/>
        </p:nvSpPr>
        <p:spPr>
          <a:xfrm>
            <a:off x="5061055" y="2886465"/>
            <a:ext cx="2269063" cy="313916"/>
          </a:xfrm>
          <a:prstGeom prst="rect">
            <a:avLst/>
          </a:prstGeom>
          <a:noFill/>
          <a:ln>
            <a:noFill/>
          </a:ln>
        </p:spPr>
        <p:txBody>
          <a:bodyPr anchorCtr="0" anchor="t" bIns="54850" lIns="54850" spcFirstLastPara="1" rIns="54850" wrap="square" tIns="54850">
            <a:spAutoFit/>
          </a:bodyPr>
          <a:lstStyle/>
          <a:p>
            <a:pPr indent="0" lvl="0" marL="0" marR="0" rtl="0" algn="l">
              <a:lnSpc>
                <a:spcPct val="100000"/>
              </a:lnSpc>
              <a:spcBef>
                <a:spcPts val="0"/>
              </a:spcBef>
              <a:spcAft>
                <a:spcPts val="0"/>
              </a:spcAft>
              <a:buClr>
                <a:srgbClr val="000000"/>
              </a:buClr>
              <a:buSzPts val="1320"/>
              <a:buFont typeface="Arial"/>
              <a:buNone/>
            </a:pPr>
            <a:r>
              <a:rPr b="0" i="1" lang="en-US" sz="1320" u="none" cap="none" strike="noStrike">
                <a:solidFill>
                  <a:srgbClr val="000000"/>
                </a:solidFill>
                <a:latin typeface="Arial"/>
                <a:ea typeface="Arial"/>
                <a:cs typeface="Arial"/>
                <a:sym typeface="Arial"/>
              </a:rPr>
              <a:t>（* Launch schedule: TBD）</a:t>
            </a:r>
            <a:endParaRPr/>
          </a:p>
        </p:txBody>
      </p:sp>
      <p:sp>
        <p:nvSpPr>
          <p:cNvPr id="142" name="Google Shape;142;p2"/>
          <p:cNvSpPr txBox="1"/>
          <p:nvPr/>
        </p:nvSpPr>
        <p:spPr>
          <a:xfrm>
            <a:off x="5149527" y="2150714"/>
            <a:ext cx="6699540" cy="480115"/>
          </a:xfrm>
          <a:prstGeom prst="rect">
            <a:avLst/>
          </a:prstGeom>
          <a:solidFill>
            <a:srgbClr val="FFFFFF">
              <a:alpha val="29803"/>
            </a:srgbClr>
          </a:solidFill>
          <a:ln cap="flat" cmpd="sng" w="12700">
            <a:solidFill>
              <a:schemeClr val="dk1"/>
            </a:solidFill>
            <a:prstDash val="dash"/>
            <a:miter lim="400000"/>
            <a:headEnd len="sm" w="sm" type="none"/>
            <a:tailEnd len="sm" w="sm" type="none"/>
          </a:ln>
        </p:spPr>
        <p:txBody>
          <a:bodyPr anchorCtr="0" anchor="t" bIns="54850" lIns="54850" spcFirstLastPara="1" rIns="54850" wrap="square" tIns="5485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ALOS-3 was lost due to the launch failure of H-3 launch vehicle in March 2023.  Next optical </a:t>
            </a:r>
            <a:endParaRPr/>
          </a:p>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satellite system is being studied together with private sector and Japanese government.</a:t>
            </a:r>
            <a:endParaRPr/>
          </a:p>
        </p:txBody>
      </p:sp>
      <p:cxnSp>
        <p:nvCxnSpPr>
          <p:cNvPr id="143" name="Google Shape;143;p2"/>
          <p:cNvCxnSpPr/>
          <p:nvPr/>
        </p:nvCxnSpPr>
        <p:spPr>
          <a:xfrm>
            <a:off x="5842922" y="6142022"/>
            <a:ext cx="2028037" cy="4473"/>
          </a:xfrm>
          <a:prstGeom prst="straightConnector1">
            <a:avLst/>
          </a:prstGeom>
          <a:noFill/>
          <a:ln cap="flat" cmpd="sng" w="101600">
            <a:solidFill>
              <a:srgbClr val="A5A5A5">
                <a:alpha val="69803"/>
              </a:srgbClr>
            </a:solidFill>
            <a:prstDash val="dot"/>
            <a:bevel/>
            <a:headEnd len="sm" w="sm" type="none"/>
            <a:tailEnd len="sm" w="sm" type="none"/>
          </a:ln>
          <a:effectLst>
            <a:outerShdw blurRad="38100" rotWithShape="0" dir="5400000" dist="20000">
              <a:srgbClr val="000000">
                <a:alpha val="37647"/>
              </a:srgbClr>
            </a:outerShdw>
          </a:effectLst>
        </p:spPr>
      </p:cxnSp>
      <p:sp>
        <p:nvSpPr>
          <p:cNvPr id="144" name="Google Shape;144;p2"/>
          <p:cNvSpPr/>
          <p:nvPr/>
        </p:nvSpPr>
        <p:spPr>
          <a:xfrm>
            <a:off x="8965975" y="4238696"/>
            <a:ext cx="210558" cy="172639"/>
          </a:xfrm>
          <a:prstGeom prst="triangle">
            <a:avLst>
              <a:gd fmla="val 50000" name="adj"/>
            </a:avLst>
          </a:prstGeom>
          <a:solidFill>
            <a:srgbClr val="FF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400"/>
              <a:buFont typeface="MS PGothic"/>
              <a:buNone/>
            </a:pPr>
            <a:r>
              <a:t/>
            </a:r>
            <a:endParaRPr b="0" i="0" sz="1400" u="none" cap="none" strike="noStrike">
              <a:solidFill>
                <a:srgbClr val="FFFFFF"/>
              </a:solidFill>
              <a:latin typeface="Calibri"/>
              <a:ea typeface="Calibri"/>
              <a:cs typeface="Calibri"/>
              <a:sym typeface="Calibri"/>
            </a:endParaRPr>
          </a:p>
        </p:txBody>
      </p:sp>
      <p:sp>
        <p:nvSpPr>
          <p:cNvPr id="145" name="Google Shape;145;p2"/>
          <p:cNvSpPr txBox="1"/>
          <p:nvPr/>
        </p:nvSpPr>
        <p:spPr>
          <a:xfrm>
            <a:off x="8835208" y="4347678"/>
            <a:ext cx="600094" cy="280061"/>
          </a:xfrm>
          <a:prstGeom prst="rect">
            <a:avLst/>
          </a:prstGeom>
          <a:noFill/>
          <a:ln>
            <a:noFill/>
          </a:ln>
        </p:spPr>
        <p:txBody>
          <a:bodyPr anchorCtr="0" anchor="t" bIns="54850" lIns="54850" spcFirstLastPara="1" rIns="54850" wrap="square" tIns="54850">
            <a:spAutoFit/>
          </a:bodyPr>
          <a:lstStyle/>
          <a:p>
            <a:pPr indent="0" lvl="0" marL="0" marR="0" rtl="0" algn="l">
              <a:lnSpc>
                <a:spcPct val="100000"/>
              </a:lnSpc>
              <a:spcBef>
                <a:spcPts val="0"/>
              </a:spcBef>
              <a:spcAft>
                <a:spcPts val="0"/>
              </a:spcAft>
              <a:buClr>
                <a:srgbClr val="FF0000"/>
              </a:buClr>
              <a:buSzPts val="1100"/>
              <a:buFont typeface="Arial"/>
              <a:buNone/>
            </a:pPr>
            <a:r>
              <a:rPr b="0" i="0" lang="en-US" sz="1100" u="none" cap="none" strike="noStrike">
                <a:solidFill>
                  <a:srgbClr val="FF0000"/>
                </a:solidFill>
                <a:latin typeface="Arial"/>
                <a:ea typeface="Arial"/>
                <a:cs typeface="Arial"/>
                <a:sym typeface="Arial"/>
              </a:rPr>
              <a:t>Launch</a:t>
            </a:r>
            <a:endParaRPr b="0" i="0" sz="1100" u="none" cap="none" strike="noStrike">
              <a:solidFill>
                <a:srgbClr val="FF0000"/>
              </a:solidFill>
              <a:latin typeface="Arial"/>
              <a:ea typeface="Arial"/>
              <a:cs typeface="Arial"/>
              <a:sym typeface="Arial"/>
            </a:endParaRPr>
          </a:p>
        </p:txBody>
      </p:sp>
      <p:cxnSp>
        <p:nvCxnSpPr>
          <p:cNvPr id="146" name="Google Shape;146;p2"/>
          <p:cNvCxnSpPr/>
          <p:nvPr/>
        </p:nvCxnSpPr>
        <p:spPr>
          <a:xfrm>
            <a:off x="4626670" y="4345088"/>
            <a:ext cx="661322" cy="360"/>
          </a:xfrm>
          <a:prstGeom prst="straightConnector1">
            <a:avLst/>
          </a:prstGeom>
          <a:noFill/>
          <a:ln cap="flat" cmpd="sng" w="101600">
            <a:solidFill>
              <a:srgbClr val="CCECFF"/>
            </a:solidFill>
            <a:prstDash val="solid"/>
            <a:bevel/>
            <a:headEnd len="sm" w="sm" type="none"/>
            <a:tailEnd len="sm" w="sm" type="none"/>
          </a:ln>
          <a:effectLst>
            <a:outerShdw blurRad="38100" rotWithShape="0" dir="5400000" dist="20000">
              <a:srgbClr val="000000">
                <a:alpha val="37647"/>
              </a:srgbClr>
            </a:outerShdw>
          </a:effectLst>
        </p:spPr>
      </p:cxnSp>
      <p:sp>
        <p:nvSpPr>
          <p:cNvPr id="147" name="Google Shape;147;p2"/>
          <p:cNvSpPr txBox="1"/>
          <p:nvPr/>
        </p:nvSpPr>
        <p:spPr>
          <a:xfrm>
            <a:off x="5306597" y="4373483"/>
            <a:ext cx="758114" cy="280061"/>
          </a:xfrm>
          <a:prstGeom prst="rect">
            <a:avLst/>
          </a:prstGeom>
          <a:noFill/>
          <a:ln>
            <a:noFill/>
          </a:ln>
        </p:spPr>
        <p:txBody>
          <a:bodyPr anchorCtr="0" anchor="t" bIns="54850" lIns="54850" spcFirstLastPara="1" rIns="54850" wrap="square" tIns="54850">
            <a:spAutoFit/>
          </a:bodyPr>
          <a:lstStyle/>
          <a:p>
            <a:pPr indent="0" lvl="0" marL="0" marR="0" rtl="0" algn="l">
              <a:lnSpc>
                <a:spcPct val="100000"/>
              </a:lnSpc>
              <a:spcBef>
                <a:spcPts val="0"/>
              </a:spcBef>
              <a:spcAft>
                <a:spcPts val="0"/>
              </a:spcAft>
              <a:buClr>
                <a:srgbClr val="FF0000"/>
              </a:buClr>
              <a:buSzPts val="1100"/>
              <a:buFont typeface="Arial"/>
              <a:buNone/>
            </a:pPr>
            <a:r>
              <a:rPr b="1" i="0" lang="en-US" sz="1100" u="none" cap="none" strike="noStrike">
                <a:solidFill>
                  <a:srgbClr val="FF0000"/>
                </a:solidFill>
                <a:highlight>
                  <a:srgbClr val="FFFF00"/>
                </a:highlight>
                <a:latin typeface="Arial"/>
                <a:ea typeface="Arial"/>
                <a:cs typeface="Arial"/>
                <a:sym typeface="Arial"/>
              </a:rPr>
              <a:t>Phase B </a:t>
            </a:r>
            <a:endParaRPr b="1" i="0" sz="1100" u="none" cap="none" strike="noStrike">
              <a:solidFill>
                <a:srgbClr val="FF0000"/>
              </a:solidFill>
              <a:highlight>
                <a:srgbClr val="FFFF00"/>
              </a:highlight>
              <a:latin typeface="Arial"/>
              <a:ea typeface="Arial"/>
              <a:cs typeface="Arial"/>
              <a:sym typeface="Arial"/>
            </a:endParaRPr>
          </a:p>
        </p:txBody>
      </p:sp>
      <p:cxnSp>
        <p:nvCxnSpPr>
          <p:cNvPr id="148" name="Google Shape;148;p2"/>
          <p:cNvCxnSpPr/>
          <p:nvPr/>
        </p:nvCxnSpPr>
        <p:spPr>
          <a:xfrm>
            <a:off x="6026325" y="4359054"/>
            <a:ext cx="2939650" cy="0"/>
          </a:xfrm>
          <a:prstGeom prst="straightConnector1">
            <a:avLst/>
          </a:prstGeom>
          <a:noFill/>
          <a:ln cap="flat" cmpd="sng" w="101600">
            <a:solidFill>
              <a:srgbClr val="0066FF"/>
            </a:solidFill>
            <a:prstDash val="dot"/>
            <a:bevel/>
            <a:headEnd len="sm" w="sm" type="none"/>
            <a:tailEnd len="sm" w="sm" type="none"/>
          </a:ln>
          <a:effectLst>
            <a:outerShdw blurRad="38100" rotWithShape="0" dir="5400000" dist="20000">
              <a:srgbClr val="000000">
                <a:alpha val="37647"/>
              </a:srgbClr>
            </a:outerShdw>
          </a:effectLst>
        </p:spPr>
      </p:cxnSp>
      <p:sp>
        <p:nvSpPr>
          <p:cNvPr id="149" name="Google Shape;149;p2"/>
          <p:cNvSpPr txBox="1"/>
          <p:nvPr/>
        </p:nvSpPr>
        <p:spPr>
          <a:xfrm>
            <a:off x="6829984" y="4385624"/>
            <a:ext cx="1011019" cy="280061"/>
          </a:xfrm>
          <a:prstGeom prst="rect">
            <a:avLst/>
          </a:prstGeom>
          <a:noFill/>
          <a:ln>
            <a:noFill/>
          </a:ln>
        </p:spPr>
        <p:txBody>
          <a:bodyPr anchorCtr="0" anchor="t" bIns="54850" lIns="54850" spcFirstLastPara="1" rIns="54850" wrap="square" tIns="54850">
            <a:spAutoFit/>
          </a:bodyPr>
          <a:lstStyle/>
          <a:p>
            <a:pPr indent="0" lvl="0" marL="0" marR="0" rtl="0" algn="l">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Arial"/>
                <a:ea typeface="Arial"/>
                <a:cs typeface="Arial"/>
                <a:sym typeface="Arial"/>
              </a:rPr>
              <a:t>Phase C, D </a:t>
            </a:r>
            <a:endParaRPr b="0" i="0" sz="1100" u="none" cap="none" strike="noStrike">
              <a:solidFill>
                <a:schemeClr val="dk1"/>
              </a:solidFill>
              <a:latin typeface="Arial"/>
              <a:ea typeface="Arial"/>
              <a:cs typeface="Arial"/>
              <a:sym typeface="Arial"/>
            </a:endParaRPr>
          </a:p>
        </p:txBody>
      </p:sp>
      <p:cxnSp>
        <p:nvCxnSpPr>
          <p:cNvPr id="150" name="Google Shape;150;p2"/>
          <p:cNvCxnSpPr/>
          <p:nvPr/>
        </p:nvCxnSpPr>
        <p:spPr>
          <a:xfrm>
            <a:off x="7153677" y="992842"/>
            <a:ext cx="689913" cy="0"/>
          </a:xfrm>
          <a:prstGeom prst="straightConnector1">
            <a:avLst/>
          </a:prstGeom>
          <a:noFill/>
          <a:ln cap="flat" cmpd="sng" w="101600">
            <a:solidFill>
              <a:schemeClr val="dk1"/>
            </a:solidFill>
            <a:prstDash val="solid"/>
            <a:bevel/>
            <a:headEnd len="sm" w="sm" type="none"/>
            <a:tailEnd len="sm" w="sm" type="none"/>
          </a:ln>
          <a:effectLst>
            <a:outerShdw blurRad="38100" rotWithShape="0" dir="5400000" dist="20000">
              <a:srgbClr val="000000">
                <a:alpha val="37647"/>
              </a:srgbClr>
            </a:outerShdw>
          </a:effectLst>
        </p:spPr>
      </p:cxnSp>
      <p:cxnSp>
        <p:nvCxnSpPr>
          <p:cNvPr id="151" name="Google Shape;151;p2"/>
          <p:cNvCxnSpPr/>
          <p:nvPr/>
        </p:nvCxnSpPr>
        <p:spPr>
          <a:xfrm>
            <a:off x="9466753" y="991125"/>
            <a:ext cx="620789" cy="0"/>
          </a:xfrm>
          <a:prstGeom prst="straightConnector1">
            <a:avLst/>
          </a:prstGeom>
          <a:noFill/>
          <a:ln cap="flat" cmpd="sng" w="101600">
            <a:solidFill>
              <a:srgbClr val="A5A5A5">
                <a:alpha val="69803"/>
              </a:srgbClr>
            </a:solidFill>
            <a:prstDash val="solid"/>
            <a:bevel/>
            <a:headEnd len="sm" w="sm" type="none"/>
            <a:tailEnd len="sm" w="sm" type="none"/>
          </a:ln>
          <a:effectLst>
            <a:outerShdw blurRad="38100" rotWithShape="0" dir="5400000" dist="20000">
              <a:srgbClr val="000000">
                <a:alpha val="37647"/>
              </a:srgbClr>
            </a:outerShdw>
          </a:effectLst>
        </p:spPr>
      </p:cxn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pic>
        <p:nvPicPr>
          <p:cNvPr id="157" name="Google Shape;157;p3"/>
          <p:cNvPicPr preferRelativeResize="0"/>
          <p:nvPr/>
        </p:nvPicPr>
        <p:blipFill rotWithShape="1">
          <a:blip r:embed="rId3">
            <a:alphaModFix/>
          </a:blip>
          <a:srcRect b="0" l="0" r="0" t="0"/>
          <a:stretch/>
        </p:blipFill>
        <p:spPr>
          <a:xfrm>
            <a:off x="7369375" y="4492134"/>
            <a:ext cx="3747965" cy="2108231"/>
          </a:xfrm>
          <a:prstGeom prst="rect">
            <a:avLst/>
          </a:prstGeom>
          <a:noFill/>
          <a:ln>
            <a:noFill/>
          </a:ln>
        </p:spPr>
      </p:pic>
      <p:sp>
        <p:nvSpPr>
          <p:cNvPr id="158" name="Google Shape;158;p3"/>
          <p:cNvSpPr txBox="1"/>
          <p:nvPr/>
        </p:nvSpPr>
        <p:spPr>
          <a:xfrm>
            <a:off x="6639061" y="862890"/>
            <a:ext cx="1917994" cy="369332"/>
          </a:xfrm>
          <a:prstGeom prst="rect">
            <a:avLst/>
          </a:prstGeom>
          <a:solidFill>
            <a:schemeClr val="accent6"/>
          </a:solidFill>
          <a:ln>
            <a:noFill/>
          </a:ln>
        </p:spPr>
        <p:txBody>
          <a:bodyPr anchorCtr="0" anchor="t" bIns="45700" lIns="18000" spcFirstLastPara="1" rIns="18000" wrap="square" tIns="45700">
            <a:spAutoFit/>
          </a:bodyPr>
          <a:lstStyle/>
          <a:p>
            <a:pPr indent="0" lvl="0" marL="0" marR="0" rtl="0" algn="ctr">
              <a:spcBef>
                <a:spcPts val="0"/>
              </a:spcBef>
              <a:spcAft>
                <a:spcPts val="0"/>
              </a:spcAft>
              <a:buNone/>
            </a:pPr>
            <a:r>
              <a:rPr b="0" i="0" lang="en-US" sz="1800" u="none" cap="none" strike="noStrike">
                <a:solidFill>
                  <a:srgbClr val="FFFFFF"/>
                </a:solidFill>
                <a:latin typeface="Arial"/>
                <a:ea typeface="Arial"/>
                <a:cs typeface="Arial"/>
                <a:sym typeface="Arial"/>
              </a:rPr>
              <a:t>High-resolution</a:t>
            </a:r>
            <a:endParaRPr b="0" i="0" sz="1800" u="none" cap="none" strike="noStrike">
              <a:solidFill>
                <a:srgbClr val="FFFFFF"/>
              </a:solidFill>
              <a:latin typeface="Arial"/>
              <a:ea typeface="Arial"/>
              <a:cs typeface="Arial"/>
              <a:sym typeface="Arial"/>
            </a:endParaRPr>
          </a:p>
        </p:txBody>
      </p:sp>
      <p:sp>
        <p:nvSpPr>
          <p:cNvPr id="159" name="Google Shape;159;p3"/>
          <p:cNvSpPr txBox="1"/>
          <p:nvPr/>
        </p:nvSpPr>
        <p:spPr>
          <a:xfrm>
            <a:off x="10577514" y="4169316"/>
            <a:ext cx="1514388" cy="369332"/>
          </a:xfrm>
          <a:prstGeom prst="rect">
            <a:avLst/>
          </a:prstGeom>
          <a:solidFill>
            <a:schemeClr val="accent6"/>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u="none" cap="none" strike="noStrike">
                <a:solidFill>
                  <a:srgbClr val="FFFFFF"/>
                </a:solidFill>
                <a:latin typeface="Arial"/>
                <a:ea typeface="Arial"/>
                <a:cs typeface="Arial"/>
                <a:sym typeface="Arial"/>
              </a:rPr>
              <a:t>Wide-swath</a:t>
            </a:r>
            <a:endParaRPr b="0" i="0" sz="1800" u="none" cap="none" strike="noStrike">
              <a:solidFill>
                <a:srgbClr val="FFFFFF"/>
              </a:solidFill>
              <a:latin typeface="Arial"/>
              <a:ea typeface="Arial"/>
              <a:cs typeface="Arial"/>
              <a:sym typeface="Arial"/>
            </a:endParaRPr>
          </a:p>
        </p:txBody>
      </p:sp>
      <p:sp>
        <p:nvSpPr>
          <p:cNvPr id="160" name="Google Shape;160;p3"/>
          <p:cNvSpPr txBox="1"/>
          <p:nvPr>
            <p:ph idx="12" type="sldNum"/>
          </p:nvPr>
        </p:nvSpPr>
        <p:spPr>
          <a:xfrm>
            <a:off x="94488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61" name="Google Shape;161;p3"/>
          <p:cNvSpPr txBox="1"/>
          <p:nvPr/>
        </p:nvSpPr>
        <p:spPr>
          <a:xfrm>
            <a:off x="1348049" y="128680"/>
            <a:ext cx="9074150" cy="61595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FFFFFF"/>
              </a:buClr>
              <a:buSzPts val="3200"/>
              <a:buFont typeface="Arial"/>
              <a:buNone/>
            </a:pPr>
            <a:r>
              <a:rPr b="1" i="0" lang="en-US" sz="3200" u="none" cap="none" strike="noStrike">
                <a:solidFill>
                  <a:srgbClr val="FFFFFF"/>
                </a:solidFill>
                <a:latin typeface="Arial"/>
                <a:ea typeface="Arial"/>
                <a:cs typeface="Arial"/>
                <a:sym typeface="Arial"/>
              </a:rPr>
              <a:t>Advanced Land Observing Satellite-4</a:t>
            </a:r>
            <a:endParaRPr b="1" i="0" sz="3200" u="none" cap="none" strike="noStrike">
              <a:solidFill>
                <a:srgbClr val="FFFFFF"/>
              </a:solidFill>
              <a:latin typeface="Arial"/>
              <a:ea typeface="Arial"/>
              <a:cs typeface="Arial"/>
              <a:sym typeface="Arial"/>
            </a:endParaRPr>
          </a:p>
        </p:txBody>
      </p:sp>
      <p:grpSp>
        <p:nvGrpSpPr>
          <p:cNvPr id="162" name="Google Shape;162;p3"/>
          <p:cNvGrpSpPr/>
          <p:nvPr/>
        </p:nvGrpSpPr>
        <p:grpSpPr>
          <a:xfrm>
            <a:off x="6381480" y="1191293"/>
            <a:ext cx="4889847" cy="3007245"/>
            <a:chOff x="6799449" y="1295333"/>
            <a:chExt cx="4889847" cy="3007245"/>
          </a:xfrm>
        </p:grpSpPr>
        <p:grpSp>
          <p:nvGrpSpPr>
            <p:cNvPr id="163" name="Google Shape;163;p3"/>
            <p:cNvGrpSpPr/>
            <p:nvPr/>
          </p:nvGrpSpPr>
          <p:grpSpPr>
            <a:xfrm>
              <a:off x="6799449" y="1295333"/>
              <a:ext cx="4889847" cy="3007245"/>
              <a:chOff x="2018704" y="1232624"/>
              <a:chExt cx="6814634" cy="4819911"/>
            </a:xfrm>
          </p:grpSpPr>
          <p:grpSp>
            <p:nvGrpSpPr>
              <p:cNvPr id="164" name="Google Shape;164;p3"/>
              <p:cNvGrpSpPr/>
              <p:nvPr/>
            </p:nvGrpSpPr>
            <p:grpSpPr>
              <a:xfrm>
                <a:off x="2018704" y="1232624"/>
                <a:ext cx="6814634" cy="4819911"/>
                <a:chOff x="-41942" y="2189984"/>
                <a:chExt cx="6396572" cy="4520855"/>
              </a:xfrm>
            </p:grpSpPr>
            <p:grpSp>
              <p:nvGrpSpPr>
                <p:cNvPr id="165" name="Google Shape;165;p3"/>
                <p:cNvGrpSpPr/>
                <p:nvPr/>
              </p:nvGrpSpPr>
              <p:grpSpPr>
                <a:xfrm flipH="1">
                  <a:off x="1280767" y="4901173"/>
                  <a:ext cx="1874006" cy="817814"/>
                  <a:chOff x="-3231972" y="1784546"/>
                  <a:chExt cx="8253784" cy="3477263"/>
                </a:xfrm>
              </p:grpSpPr>
              <p:pic>
                <p:nvPicPr>
                  <p:cNvPr descr="JERS1.png" id="166" name="Google Shape;166;p3"/>
                  <p:cNvPicPr preferRelativeResize="0"/>
                  <p:nvPr/>
                </p:nvPicPr>
                <p:blipFill rotWithShape="1">
                  <a:blip r:embed="rId4">
                    <a:alphaModFix/>
                  </a:blip>
                  <a:srcRect b="0" l="0" r="0" t="0"/>
                  <a:stretch/>
                </p:blipFill>
                <p:spPr>
                  <a:xfrm>
                    <a:off x="-3231972" y="1784546"/>
                    <a:ext cx="5438286" cy="3477263"/>
                  </a:xfrm>
                  <a:prstGeom prst="rect">
                    <a:avLst/>
                  </a:prstGeom>
                  <a:noFill/>
                  <a:ln>
                    <a:noFill/>
                  </a:ln>
                </p:spPr>
              </p:pic>
              <p:cxnSp>
                <p:nvCxnSpPr>
                  <p:cNvPr id="167" name="Google Shape;167;p3"/>
                  <p:cNvCxnSpPr/>
                  <p:nvPr/>
                </p:nvCxnSpPr>
                <p:spPr>
                  <a:xfrm rot="10800000">
                    <a:off x="2749646" y="3328502"/>
                    <a:ext cx="180451" cy="172717"/>
                  </a:xfrm>
                  <a:prstGeom prst="straightConnector1">
                    <a:avLst/>
                  </a:prstGeom>
                  <a:noFill/>
                  <a:ln>
                    <a:noFill/>
                  </a:ln>
                </p:spPr>
              </p:cxnSp>
              <p:cxnSp>
                <p:nvCxnSpPr>
                  <p:cNvPr id="168" name="Google Shape;168;p3"/>
                  <p:cNvCxnSpPr/>
                  <p:nvPr/>
                </p:nvCxnSpPr>
                <p:spPr>
                  <a:xfrm rot="10800000">
                    <a:off x="4742239" y="3689175"/>
                    <a:ext cx="269407" cy="160018"/>
                  </a:xfrm>
                  <a:prstGeom prst="straightConnector1">
                    <a:avLst/>
                  </a:prstGeom>
                  <a:noFill/>
                  <a:ln>
                    <a:noFill/>
                  </a:ln>
                </p:spPr>
              </p:cxnSp>
              <p:cxnSp>
                <p:nvCxnSpPr>
                  <p:cNvPr id="169" name="Google Shape;169;p3"/>
                  <p:cNvCxnSpPr/>
                  <p:nvPr/>
                </p:nvCxnSpPr>
                <p:spPr>
                  <a:xfrm>
                    <a:off x="4663449" y="3679015"/>
                    <a:ext cx="78790" cy="15240"/>
                  </a:xfrm>
                  <a:prstGeom prst="straightConnector1">
                    <a:avLst/>
                  </a:prstGeom>
                  <a:noFill/>
                  <a:ln>
                    <a:noFill/>
                  </a:ln>
                </p:spPr>
              </p:cxnSp>
              <p:cxnSp>
                <p:nvCxnSpPr>
                  <p:cNvPr id="170" name="Google Shape;170;p3"/>
                  <p:cNvCxnSpPr/>
                  <p:nvPr/>
                </p:nvCxnSpPr>
                <p:spPr>
                  <a:xfrm>
                    <a:off x="3153755" y="3409781"/>
                    <a:ext cx="203326" cy="167637"/>
                  </a:xfrm>
                  <a:prstGeom prst="straightConnector1">
                    <a:avLst/>
                  </a:prstGeom>
                  <a:noFill/>
                  <a:ln>
                    <a:noFill/>
                  </a:ln>
                </p:spPr>
              </p:cxnSp>
              <p:cxnSp>
                <p:nvCxnSpPr>
                  <p:cNvPr id="171" name="Google Shape;171;p3"/>
                  <p:cNvCxnSpPr/>
                  <p:nvPr/>
                </p:nvCxnSpPr>
                <p:spPr>
                  <a:xfrm>
                    <a:off x="3499409" y="3465659"/>
                    <a:ext cx="205868" cy="167637"/>
                  </a:xfrm>
                  <a:prstGeom prst="straightConnector1">
                    <a:avLst/>
                  </a:prstGeom>
                  <a:noFill/>
                  <a:ln>
                    <a:noFill/>
                  </a:ln>
                </p:spPr>
              </p:cxnSp>
              <p:cxnSp>
                <p:nvCxnSpPr>
                  <p:cNvPr id="172" name="Google Shape;172;p3"/>
                  <p:cNvCxnSpPr/>
                  <p:nvPr/>
                </p:nvCxnSpPr>
                <p:spPr>
                  <a:xfrm>
                    <a:off x="4538913" y="3704415"/>
                    <a:ext cx="119453" cy="91438"/>
                  </a:xfrm>
                  <a:prstGeom prst="straightConnector1">
                    <a:avLst/>
                  </a:prstGeom>
                  <a:noFill/>
                  <a:ln>
                    <a:noFill/>
                  </a:ln>
                </p:spPr>
              </p:cxnSp>
              <p:cxnSp>
                <p:nvCxnSpPr>
                  <p:cNvPr id="173" name="Google Shape;173;p3"/>
                  <p:cNvCxnSpPr/>
                  <p:nvPr/>
                </p:nvCxnSpPr>
                <p:spPr>
                  <a:xfrm>
                    <a:off x="2930097" y="3501219"/>
                    <a:ext cx="2091715" cy="358134"/>
                  </a:xfrm>
                  <a:prstGeom prst="straightConnector1">
                    <a:avLst/>
                  </a:prstGeom>
                  <a:noFill/>
                  <a:ln>
                    <a:noFill/>
                  </a:ln>
                </p:spPr>
              </p:cxnSp>
              <p:cxnSp>
                <p:nvCxnSpPr>
                  <p:cNvPr id="174" name="Google Shape;174;p3"/>
                  <p:cNvCxnSpPr/>
                  <p:nvPr/>
                </p:nvCxnSpPr>
                <p:spPr>
                  <a:xfrm>
                    <a:off x="2744563" y="3331043"/>
                    <a:ext cx="1026795" cy="185415"/>
                  </a:xfrm>
                  <a:prstGeom prst="straightConnector1">
                    <a:avLst/>
                  </a:prstGeom>
                  <a:noFill/>
                  <a:ln>
                    <a:noFill/>
                  </a:ln>
                </p:spPr>
              </p:cxnSp>
            </p:grpSp>
            <p:cxnSp>
              <p:nvCxnSpPr>
                <p:cNvPr id="175" name="Google Shape;175;p3"/>
                <p:cNvCxnSpPr/>
                <p:nvPr/>
              </p:nvCxnSpPr>
              <p:spPr>
                <a:xfrm rot="10800000">
                  <a:off x="798556" y="2599956"/>
                  <a:ext cx="9014" cy="3577579"/>
                </a:xfrm>
                <a:prstGeom prst="straightConnector1">
                  <a:avLst/>
                </a:prstGeom>
                <a:noFill/>
                <a:ln cap="flat" cmpd="sng" w="25400">
                  <a:solidFill>
                    <a:schemeClr val="dk1"/>
                  </a:solidFill>
                  <a:prstDash val="solid"/>
                  <a:round/>
                  <a:headEnd len="sm" w="sm" type="none"/>
                  <a:tailEnd len="lg" w="lg" type="triangle"/>
                </a:ln>
              </p:spPr>
            </p:cxnSp>
            <p:cxnSp>
              <p:nvCxnSpPr>
                <p:cNvPr id="176" name="Google Shape;176;p3"/>
                <p:cNvCxnSpPr/>
                <p:nvPr/>
              </p:nvCxnSpPr>
              <p:spPr>
                <a:xfrm>
                  <a:off x="816748" y="6179613"/>
                  <a:ext cx="5088554" cy="15215"/>
                </a:xfrm>
                <a:prstGeom prst="straightConnector1">
                  <a:avLst/>
                </a:prstGeom>
                <a:noFill/>
                <a:ln cap="flat" cmpd="sng" w="25400">
                  <a:solidFill>
                    <a:schemeClr val="dk1"/>
                  </a:solidFill>
                  <a:prstDash val="solid"/>
                  <a:round/>
                  <a:headEnd len="sm" w="sm" type="none"/>
                  <a:tailEnd len="lg" w="lg" type="triangle"/>
                </a:ln>
              </p:spPr>
            </p:cxnSp>
            <p:sp>
              <p:nvSpPr>
                <p:cNvPr id="177" name="Google Shape;177;p3"/>
                <p:cNvSpPr txBox="1"/>
                <p:nvPr/>
              </p:nvSpPr>
              <p:spPr>
                <a:xfrm>
                  <a:off x="229605" y="2189984"/>
                  <a:ext cx="1174288" cy="55522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1200" u="none" cap="none" strike="noStrike">
                      <a:solidFill>
                        <a:schemeClr val="dk1"/>
                      </a:solidFill>
                      <a:latin typeface="Arial"/>
                      <a:ea typeface="Arial"/>
                      <a:cs typeface="Arial"/>
                      <a:sym typeface="Arial"/>
                    </a:rPr>
                    <a:t>Resolution</a:t>
                  </a:r>
                  <a:endParaRPr/>
                </a:p>
              </p:txBody>
            </p:sp>
            <p:sp>
              <p:nvSpPr>
                <p:cNvPr id="178" name="Google Shape;178;p3"/>
                <p:cNvSpPr txBox="1"/>
                <p:nvPr/>
              </p:nvSpPr>
              <p:spPr>
                <a:xfrm>
                  <a:off x="5224777" y="6249822"/>
                  <a:ext cx="1129853" cy="41641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1200" u="none" cap="none" strike="noStrike">
                      <a:solidFill>
                        <a:schemeClr val="dk1"/>
                      </a:solidFill>
                      <a:latin typeface="Arial"/>
                      <a:ea typeface="Arial"/>
                      <a:cs typeface="Arial"/>
                      <a:sym typeface="Arial"/>
                    </a:rPr>
                    <a:t>Swath</a:t>
                  </a:r>
                  <a:endParaRPr/>
                </a:p>
              </p:txBody>
            </p:sp>
            <p:sp>
              <p:nvSpPr>
                <p:cNvPr id="179" name="Google Shape;179;p3"/>
                <p:cNvSpPr txBox="1"/>
                <p:nvPr/>
              </p:nvSpPr>
              <p:spPr>
                <a:xfrm>
                  <a:off x="94449" y="3119116"/>
                  <a:ext cx="656249" cy="416419"/>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0" i="0" lang="en-US" sz="1200" u="none" cap="none" strike="noStrike">
                      <a:solidFill>
                        <a:schemeClr val="dk1"/>
                      </a:solidFill>
                      <a:latin typeface="Arial"/>
                      <a:ea typeface="Arial"/>
                      <a:cs typeface="Arial"/>
                      <a:sym typeface="Arial"/>
                    </a:rPr>
                    <a:t>3m</a:t>
                  </a:r>
                  <a:endParaRPr b="0" i="0" sz="1200" u="none" cap="none" strike="noStrike">
                    <a:solidFill>
                      <a:schemeClr val="dk1"/>
                    </a:solidFill>
                    <a:latin typeface="Arial"/>
                    <a:ea typeface="Arial"/>
                    <a:cs typeface="Arial"/>
                    <a:sym typeface="Arial"/>
                  </a:endParaRPr>
                </a:p>
              </p:txBody>
            </p:sp>
            <p:sp>
              <p:nvSpPr>
                <p:cNvPr id="180" name="Google Shape;180;p3"/>
                <p:cNvSpPr txBox="1"/>
                <p:nvPr/>
              </p:nvSpPr>
              <p:spPr>
                <a:xfrm>
                  <a:off x="53250" y="4489021"/>
                  <a:ext cx="745739" cy="416419"/>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0" i="0" lang="en-US" sz="1200" u="none" cap="none" strike="noStrike">
                      <a:solidFill>
                        <a:schemeClr val="dk1"/>
                      </a:solidFill>
                      <a:latin typeface="Arial"/>
                      <a:ea typeface="Arial"/>
                      <a:cs typeface="Arial"/>
                      <a:sym typeface="Arial"/>
                    </a:rPr>
                    <a:t>10m</a:t>
                  </a:r>
                  <a:endParaRPr b="0" i="0" sz="1200" u="none" cap="none" strike="noStrike">
                    <a:solidFill>
                      <a:schemeClr val="dk1"/>
                    </a:solidFill>
                    <a:latin typeface="Arial"/>
                    <a:ea typeface="Arial"/>
                    <a:cs typeface="Arial"/>
                    <a:sym typeface="Arial"/>
                  </a:endParaRPr>
                </a:p>
              </p:txBody>
            </p:sp>
            <p:sp>
              <p:nvSpPr>
                <p:cNvPr id="181" name="Google Shape;181;p3"/>
                <p:cNvSpPr txBox="1"/>
                <p:nvPr/>
              </p:nvSpPr>
              <p:spPr>
                <a:xfrm>
                  <a:off x="-41942" y="5382173"/>
                  <a:ext cx="835227" cy="416419"/>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0" i="0" lang="en-US" sz="1200" u="none" cap="none" strike="noStrike">
                      <a:solidFill>
                        <a:schemeClr val="dk1"/>
                      </a:solidFill>
                      <a:latin typeface="Arial"/>
                      <a:ea typeface="Arial"/>
                      <a:cs typeface="Arial"/>
                      <a:sym typeface="Arial"/>
                    </a:rPr>
                    <a:t>16m</a:t>
                  </a:r>
                  <a:endParaRPr b="0" i="0" sz="1200" u="none" cap="none" strike="noStrike">
                    <a:solidFill>
                      <a:schemeClr val="dk1"/>
                    </a:solidFill>
                    <a:latin typeface="Arial"/>
                    <a:ea typeface="Arial"/>
                    <a:cs typeface="Arial"/>
                    <a:sym typeface="Arial"/>
                  </a:endParaRPr>
                </a:p>
              </p:txBody>
            </p:sp>
            <p:sp>
              <p:nvSpPr>
                <p:cNvPr id="182" name="Google Shape;182;p3"/>
                <p:cNvSpPr txBox="1"/>
                <p:nvPr/>
              </p:nvSpPr>
              <p:spPr>
                <a:xfrm>
                  <a:off x="688002" y="6294421"/>
                  <a:ext cx="954544" cy="41641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1200" u="none" cap="none" strike="noStrike">
                      <a:solidFill>
                        <a:schemeClr val="dk1"/>
                      </a:solidFill>
                      <a:latin typeface="Arial"/>
                      <a:ea typeface="Arial"/>
                      <a:cs typeface="Arial"/>
                      <a:sym typeface="Arial"/>
                    </a:rPr>
                    <a:t>50km</a:t>
                  </a:r>
                  <a:endParaRPr b="0" i="0" sz="1200" u="none" cap="none" strike="noStrike">
                    <a:solidFill>
                      <a:schemeClr val="dk1"/>
                    </a:solidFill>
                    <a:latin typeface="Arial"/>
                    <a:ea typeface="Arial"/>
                    <a:cs typeface="Arial"/>
                    <a:sym typeface="Arial"/>
                  </a:endParaRPr>
                </a:p>
              </p:txBody>
            </p:sp>
            <p:sp>
              <p:nvSpPr>
                <p:cNvPr id="183" name="Google Shape;183;p3"/>
                <p:cNvSpPr txBox="1"/>
                <p:nvPr/>
              </p:nvSpPr>
              <p:spPr>
                <a:xfrm>
                  <a:off x="3982036" y="6294421"/>
                  <a:ext cx="1242741" cy="41641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1200" u="none" cap="none" strike="noStrike">
                      <a:solidFill>
                        <a:schemeClr val="dk1"/>
                      </a:solidFill>
                      <a:latin typeface="Arial"/>
                      <a:ea typeface="Arial"/>
                      <a:cs typeface="Arial"/>
                      <a:sym typeface="Arial"/>
                    </a:rPr>
                    <a:t>200km</a:t>
                  </a:r>
                  <a:endParaRPr b="0" i="0" sz="1200" u="none" cap="none" strike="noStrike">
                    <a:solidFill>
                      <a:schemeClr val="dk1"/>
                    </a:solidFill>
                    <a:latin typeface="Arial"/>
                    <a:ea typeface="Arial"/>
                    <a:cs typeface="Arial"/>
                    <a:sym typeface="Arial"/>
                  </a:endParaRPr>
                </a:p>
              </p:txBody>
            </p:sp>
            <p:sp>
              <p:nvSpPr>
                <p:cNvPr id="184" name="Google Shape;184;p3"/>
                <p:cNvSpPr txBox="1"/>
                <p:nvPr/>
              </p:nvSpPr>
              <p:spPr>
                <a:xfrm>
                  <a:off x="1561495" y="6294421"/>
                  <a:ext cx="954544" cy="41641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1200" u="none" cap="none" strike="noStrike">
                      <a:solidFill>
                        <a:schemeClr val="dk1"/>
                      </a:solidFill>
                      <a:latin typeface="Arial"/>
                      <a:ea typeface="Arial"/>
                      <a:cs typeface="Arial"/>
                      <a:sym typeface="Arial"/>
                    </a:rPr>
                    <a:t>70km</a:t>
                  </a:r>
                  <a:endParaRPr b="0" i="0" sz="1200" u="none" cap="none" strike="noStrike">
                    <a:solidFill>
                      <a:schemeClr val="dk1"/>
                    </a:solidFill>
                    <a:latin typeface="Arial"/>
                    <a:ea typeface="Arial"/>
                    <a:cs typeface="Arial"/>
                    <a:sym typeface="Arial"/>
                  </a:endParaRPr>
                </a:p>
              </p:txBody>
            </p:sp>
            <p:sp>
              <p:nvSpPr>
                <p:cNvPr id="185" name="Google Shape;185;p3"/>
                <p:cNvSpPr txBox="1"/>
                <p:nvPr/>
              </p:nvSpPr>
              <p:spPr>
                <a:xfrm>
                  <a:off x="2200849" y="6294421"/>
                  <a:ext cx="954544" cy="41641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1200" u="none" cap="none" strike="noStrike">
                      <a:solidFill>
                        <a:schemeClr val="dk1"/>
                      </a:solidFill>
                      <a:latin typeface="Arial"/>
                      <a:ea typeface="Arial"/>
                      <a:cs typeface="Arial"/>
                      <a:sym typeface="Arial"/>
                    </a:rPr>
                    <a:t>75km</a:t>
                  </a:r>
                  <a:endParaRPr b="0" i="0" sz="1200" u="none" cap="none" strike="noStrike">
                    <a:solidFill>
                      <a:schemeClr val="dk1"/>
                    </a:solidFill>
                    <a:latin typeface="Arial"/>
                    <a:ea typeface="Arial"/>
                    <a:cs typeface="Arial"/>
                    <a:sym typeface="Arial"/>
                  </a:endParaRPr>
                </a:p>
              </p:txBody>
            </p:sp>
            <p:cxnSp>
              <p:nvCxnSpPr>
                <p:cNvPr id="186" name="Google Shape;186;p3"/>
                <p:cNvCxnSpPr/>
                <p:nvPr/>
              </p:nvCxnSpPr>
              <p:spPr>
                <a:xfrm>
                  <a:off x="2394596" y="6056007"/>
                  <a:ext cx="0" cy="201145"/>
                </a:xfrm>
                <a:prstGeom prst="straightConnector1">
                  <a:avLst/>
                </a:prstGeom>
                <a:noFill/>
                <a:ln cap="flat" cmpd="sng" w="25400">
                  <a:solidFill>
                    <a:schemeClr val="dk1"/>
                  </a:solidFill>
                  <a:prstDash val="solid"/>
                  <a:round/>
                  <a:headEnd len="sm" w="sm" type="none"/>
                  <a:tailEnd len="sm" w="sm" type="none"/>
                </a:ln>
                <a:effectLst>
                  <a:outerShdw blurRad="40000" rotWithShape="0" dir="5400000" dist="20000">
                    <a:srgbClr val="000000">
                      <a:alpha val="37647"/>
                    </a:srgbClr>
                  </a:outerShdw>
                </a:effectLst>
              </p:spPr>
            </p:cxnSp>
            <p:cxnSp>
              <p:nvCxnSpPr>
                <p:cNvPr id="187" name="Google Shape;187;p3"/>
                <p:cNvCxnSpPr/>
                <p:nvPr/>
              </p:nvCxnSpPr>
              <p:spPr>
                <a:xfrm>
                  <a:off x="2130673" y="6056007"/>
                  <a:ext cx="0" cy="201145"/>
                </a:xfrm>
                <a:prstGeom prst="straightConnector1">
                  <a:avLst/>
                </a:prstGeom>
                <a:noFill/>
                <a:ln cap="flat" cmpd="sng" w="25400">
                  <a:solidFill>
                    <a:schemeClr val="dk1"/>
                  </a:solidFill>
                  <a:prstDash val="solid"/>
                  <a:round/>
                  <a:headEnd len="sm" w="sm" type="none"/>
                  <a:tailEnd len="sm" w="sm" type="none"/>
                </a:ln>
                <a:effectLst>
                  <a:outerShdw blurRad="40000" rotWithShape="0" dir="5400000" dist="20000">
                    <a:srgbClr val="000000">
                      <a:alpha val="37647"/>
                    </a:srgbClr>
                  </a:outerShdw>
                </a:effectLst>
              </p:spPr>
            </p:cxnSp>
            <p:cxnSp>
              <p:nvCxnSpPr>
                <p:cNvPr id="188" name="Google Shape;188;p3"/>
                <p:cNvCxnSpPr/>
                <p:nvPr/>
              </p:nvCxnSpPr>
              <p:spPr>
                <a:xfrm>
                  <a:off x="1426258" y="6056007"/>
                  <a:ext cx="0" cy="201145"/>
                </a:xfrm>
                <a:prstGeom prst="straightConnector1">
                  <a:avLst/>
                </a:prstGeom>
                <a:noFill/>
                <a:ln cap="flat" cmpd="sng" w="25400">
                  <a:solidFill>
                    <a:schemeClr val="dk1"/>
                  </a:solidFill>
                  <a:prstDash val="solid"/>
                  <a:round/>
                  <a:headEnd len="sm" w="sm" type="none"/>
                  <a:tailEnd len="sm" w="sm" type="none"/>
                </a:ln>
                <a:effectLst>
                  <a:outerShdw blurRad="40000" rotWithShape="0" dir="5400000" dist="20000">
                    <a:srgbClr val="000000">
                      <a:alpha val="37647"/>
                    </a:srgbClr>
                  </a:outerShdw>
                </a:effectLst>
              </p:spPr>
            </p:cxnSp>
            <p:cxnSp>
              <p:nvCxnSpPr>
                <p:cNvPr id="189" name="Google Shape;189;p3"/>
                <p:cNvCxnSpPr/>
                <p:nvPr/>
              </p:nvCxnSpPr>
              <p:spPr>
                <a:xfrm>
                  <a:off x="4571747" y="6079040"/>
                  <a:ext cx="0" cy="201145"/>
                </a:xfrm>
                <a:prstGeom prst="straightConnector1">
                  <a:avLst/>
                </a:prstGeom>
                <a:noFill/>
                <a:ln cap="flat" cmpd="sng" w="25400">
                  <a:solidFill>
                    <a:schemeClr val="dk1"/>
                  </a:solidFill>
                  <a:prstDash val="solid"/>
                  <a:round/>
                  <a:headEnd len="sm" w="sm" type="none"/>
                  <a:tailEnd len="sm" w="sm" type="none"/>
                </a:ln>
                <a:effectLst>
                  <a:outerShdw blurRad="40000" rotWithShape="0" dir="5400000" dist="20000">
                    <a:srgbClr val="000000">
                      <a:alpha val="37647"/>
                    </a:srgbClr>
                  </a:outerShdw>
                </a:effectLst>
              </p:spPr>
            </p:cxnSp>
            <p:cxnSp>
              <p:nvCxnSpPr>
                <p:cNvPr id="190" name="Google Shape;190;p3"/>
                <p:cNvCxnSpPr/>
                <p:nvPr/>
              </p:nvCxnSpPr>
              <p:spPr>
                <a:xfrm rot="10800000">
                  <a:off x="706170" y="3274930"/>
                  <a:ext cx="191671" cy="1040"/>
                </a:xfrm>
                <a:prstGeom prst="straightConnector1">
                  <a:avLst/>
                </a:prstGeom>
                <a:noFill/>
                <a:ln cap="flat" cmpd="sng" w="25400">
                  <a:solidFill>
                    <a:schemeClr val="dk1"/>
                  </a:solidFill>
                  <a:prstDash val="solid"/>
                  <a:round/>
                  <a:headEnd len="sm" w="sm" type="none"/>
                  <a:tailEnd len="sm" w="sm" type="none"/>
                </a:ln>
                <a:effectLst>
                  <a:outerShdw blurRad="40000" rotWithShape="0" dir="5400000" dist="20000">
                    <a:srgbClr val="000000">
                      <a:alpha val="37647"/>
                    </a:srgbClr>
                  </a:outerShdw>
                </a:effectLst>
              </p:spPr>
            </p:cxnSp>
            <p:cxnSp>
              <p:nvCxnSpPr>
                <p:cNvPr id="191" name="Google Shape;191;p3"/>
                <p:cNvCxnSpPr/>
                <p:nvPr/>
              </p:nvCxnSpPr>
              <p:spPr>
                <a:xfrm rot="10800000">
                  <a:off x="694661" y="4674540"/>
                  <a:ext cx="191671" cy="1040"/>
                </a:xfrm>
                <a:prstGeom prst="straightConnector1">
                  <a:avLst/>
                </a:prstGeom>
                <a:noFill/>
                <a:ln cap="flat" cmpd="sng" w="25400">
                  <a:solidFill>
                    <a:schemeClr val="dk1"/>
                  </a:solidFill>
                  <a:prstDash val="solid"/>
                  <a:round/>
                  <a:headEnd len="sm" w="sm" type="none"/>
                  <a:tailEnd len="sm" w="sm" type="none"/>
                </a:ln>
                <a:effectLst>
                  <a:outerShdw blurRad="40000" rotWithShape="0" dir="5400000" dist="20000">
                    <a:srgbClr val="000000">
                      <a:alpha val="37647"/>
                    </a:srgbClr>
                  </a:outerShdw>
                </a:effectLst>
              </p:spPr>
            </p:cxnSp>
            <p:cxnSp>
              <p:nvCxnSpPr>
                <p:cNvPr id="192" name="Google Shape;192;p3"/>
                <p:cNvCxnSpPr/>
                <p:nvPr/>
              </p:nvCxnSpPr>
              <p:spPr>
                <a:xfrm rot="10800000">
                  <a:off x="713349" y="5570123"/>
                  <a:ext cx="191671" cy="1040"/>
                </a:xfrm>
                <a:prstGeom prst="straightConnector1">
                  <a:avLst/>
                </a:prstGeom>
                <a:noFill/>
                <a:ln cap="flat" cmpd="sng" w="25400">
                  <a:solidFill>
                    <a:schemeClr val="dk1"/>
                  </a:solidFill>
                  <a:prstDash val="solid"/>
                  <a:round/>
                  <a:headEnd len="sm" w="sm" type="none"/>
                  <a:tailEnd len="sm" w="sm" type="none"/>
                </a:ln>
                <a:effectLst>
                  <a:outerShdw blurRad="40000" rotWithShape="0" dir="5400000" dist="20000">
                    <a:srgbClr val="000000">
                      <a:alpha val="37647"/>
                    </a:srgbClr>
                  </a:outerShdw>
                </a:effectLst>
              </p:spPr>
            </p:cxnSp>
            <p:sp>
              <p:nvSpPr>
                <p:cNvPr id="193" name="Google Shape;193;p3"/>
                <p:cNvSpPr txBox="1"/>
                <p:nvPr/>
              </p:nvSpPr>
              <p:spPr>
                <a:xfrm>
                  <a:off x="1250356" y="5433768"/>
                  <a:ext cx="1339043" cy="64776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1100" u="none" cap="none" strike="noStrike">
                      <a:solidFill>
                        <a:schemeClr val="dk1"/>
                      </a:solidFill>
                      <a:latin typeface="Arial"/>
                      <a:ea typeface="Arial"/>
                      <a:cs typeface="Arial"/>
                      <a:sym typeface="Arial"/>
                    </a:rPr>
                    <a:t>JERS-1 ▼</a:t>
                  </a:r>
                  <a:endParaRPr/>
                </a:p>
                <a:p>
                  <a:pPr indent="0" lvl="0" marL="0" marR="0" rtl="0" algn="ctr">
                    <a:spcBef>
                      <a:spcPts val="0"/>
                    </a:spcBef>
                    <a:spcAft>
                      <a:spcPts val="0"/>
                    </a:spcAft>
                    <a:buNone/>
                  </a:pPr>
                  <a:r>
                    <a:rPr b="1" i="0" lang="en-US" sz="1100" u="none" cap="none" strike="noStrike">
                      <a:solidFill>
                        <a:schemeClr val="dk1"/>
                      </a:solidFill>
                      <a:latin typeface="Arial"/>
                      <a:ea typeface="Arial"/>
                      <a:cs typeface="Arial"/>
                      <a:sym typeface="Arial"/>
                    </a:rPr>
                    <a:t>(1992-1998)</a:t>
                  </a:r>
                  <a:endParaRPr/>
                </a:p>
              </p:txBody>
            </p:sp>
            <p:sp>
              <p:nvSpPr>
                <p:cNvPr id="194" name="Google Shape;194;p3"/>
                <p:cNvSpPr txBox="1"/>
                <p:nvPr/>
              </p:nvSpPr>
              <p:spPr>
                <a:xfrm>
                  <a:off x="1098317" y="4511880"/>
                  <a:ext cx="1313643" cy="64776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1100" u="none" cap="none" strike="noStrike">
                      <a:solidFill>
                        <a:schemeClr val="dk1"/>
                      </a:solidFill>
                      <a:latin typeface="Arial"/>
                      <a:ea typeface="Arial"/>
                      <a:cs typeface="Arial"/>
                      <a:sym typeface="Arial"/>
                    </a:rPr>
                    <a:t>ALOS ▼</a:t>
                  </a:r>
                  <a:endParaRPr/>
                </a:p>
                <a:p>
                  <a:pPr indent="0" lvl="0" marL="0" marR="0" rtl="0" algn="ctr">
                    <a:spcBef>
                      <a:spcPts val="0"/>
                    </a:spcBef>
                    <a:spcAft>
                      <a:spcPts val="0"/>
                    </a:spcAft>
                    <a:buNone/>
                  </a:pPr>
                  <a:r>
                    <a:rPr b="1" i="0" lang="en-US" sz="1100" u="none" cap="none" strike="noStrike">
                      <a:solidFill>
                        <a:schemeClr val="dk1"/>
                      </a:solidFill>
                      <a:latin typeface="Arial"/>
                      <a:ea typeface="Arial"/>
                      <a:cs typeface="Arial"/>
                      <a:sym typeface="Arial"/>
                    </a:rPr>
                    <a:t>(2006-2011)</a:t>
                  </a:r>
                  <a:endParaRPr/>
                </a:p>
              </p:txBody>
            </p:sp>
            <p:sp>
              <p:nvSpPr>
                <p:cNvPr id="195" name="Google Shape;195;p3"/>
                <p:cNvSpPr txBox="1"/>
                <p:nvPr/>
              </p:nvSpPr>
              <p:spPr>
                <a:xfrm>
                  <a:off x="932418" y="3154362"/>
                  <a:ext cx="987601" cy="90224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1100" u="none" cap="none" strike="noStrike">
                      <a:solidFill>
                        <a:schemeClr val="dk1"/>
                      </a:solidFill>
                      <a:latin typeface="Arial"/>
                      <a:ea typeface="Arial"/>
                      <a:cs typeface="Arial"/>
                      <a:sym typeface="Arial"/>
                    </a:rPr>
                    <a:t>▼ </a:t>
                  </a:r>
                  <a:endParaRPr/>
                </a:p>
                <a:p>
                  <a:pPr indent="0" lvl="0" marL="0" marR="0" rtl="0" algn="ctr">
                    <a:spcBef>
                      <a:spcPts val="0"/>
                    </a:spcBef>
                    <a:spcAft>
                      <a:spcPts val="0"/>
                    </a:spcAft>
                    <a:buNone/>
                  </a:pPr>
                  <a:r>
                    <a:rPr b="1" i="0" lang="en-US" sz="1100" u="none" cap="none" strike="noStrike">
                      <a:solidFill>
                        <a:schemeClr val="dk1"/>
                      </a:solidFill>
                      <a:latin typeface="Arial"/>
                      <a:ea typeface="Arial"/>
                      <a:cs typeface="Arial"/>
                      <a:sym typeface="Arial"/>
                    </a:rPr>
                    <a:t>ALOS-2</a:t>
                  </a:r>
                  <a:endParaRPr/>
                </a:p>
                <a:p>
                  <a:pPr indent="0" lvl="0" marL="0" marR="0" rtl="0" algn="ctr">
                    <a:spcBef>
                      <a:spcPts val="0"/>
                    </a:spcBef>
                    <a:spcAft>
                      <a:spcPts val="0"/>
                    </a:spcAft>
                    <a:buNone/>
                  </a:pPr>
                  <a:r>
                    <a:rPr b="1" i="0" lang="en-US" sz="1100" u="none" cap="none" strike="noStrike">
                      <a:solidFill>
                        <a:schemeClr val="dk1"/>
                      </a:solidFill>
                      <a:latin typeface="Arial"/>
                      <a:ea typeface="Arial"/>
                      <a:cs typeface="Arial"/>
                      <a:sym typeface="Arial"/>
                    </a:rPr>
                    <a:t>(2014-)</a:t>
                  </a:r>
                  <a:endParaRPr/>
                </a:p>
              </p:txBody>
            </p:sp>
            <p:sp>
              <p:nvSpPr>
                <p:cNvPr id="196" name="Google Shape;196;p3"/>
                <p:cNvSpPr txBox="1"/>
                <p:nvPr/>
              </p:nvSpPr>
              <p:spPr>
                <a:xfrm>
                  <a:off x="3727933" y="3166448"/>
                  <a:ext cx="1682651" cy="90224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1100" u="none" cap="none" strike="noStrike">
                      <a:solidFill>
                        <a:schemeClr val="dk1"/>
                      </a:solidFill>
                      <a:latin typeface="Arial"/>
                      <a:ea typeface="Arial"/>
                      <a:cs typeface="Arial"/>
                      <a:sym typeface="Arial"/>
                    </a:rPr>
                    <a:t>▼</a:t>
                  </a:r>
                  <a:endParaRPr/>
                </a:p>
                <a:p>
                  <a:pPr indent="0" lvl="0" marL="0" marR="0" rtl="0" algn="ctr">
                    <a:spcBef>
                      <a:spcPts val="0"/>
                    </a:spcBef>
                    <a:spcAft>
                      <a:spcPts val="0"/>
                    </a:spcAft>
                    <a:buNone/>
                  </a:pPr>
                  <a:r>
                    <a:rPr b="1" i="0" lang="en-US" sz="1100" u="none" cap="none" strike="noStrike">
                      <a:solidFill>
                        <a:schemeClr val="dk1"/>
                      </a:solidFill>
                      <a:latin typeface="Arial"/>
                      <a:ea typeface="Arial"/>
                      <a:cs typeface="Arial"/>
                      <a:sym typeface="Arial"/>
                    </a:rPr>
                    <a:t> ALOS-4</a:t>
                  </a:r>
                  <a:endParaRPr/>
                </a:p>
                <a:p>
                  <a:pPr indent="0" lvl="0" marL="0" marR="0" rtl="0" algn="ctr">
                    <a:spcBef>
                      <a:spcPts val="0"/>
                    </a:spcBef>
                    <a:spcAft>
                      <a:spcPts val="0"/>
                    </a:spcAft>
                    <a:buNone/>
                  </a:pPr>
                  <a:r>
                    <a:rPr b="1" i="0" lang="en-US" sz="1100" u="none" cap="none" strike="noStrike">
                      <a:solidFill>
                        <a:schemeClr val="dk1"/>
                      </a:solidFill>
                      <a:latin typeface="Arial"/>
                      <a:ea typeface="Arial"/>
                      <a:cs typeface="Arial"/>
                      <a:sym typeface="Arial"/>
                    </a:rPr>
                    <a:t>(JFY2023-)</a:t>
                  </a:r>
                  <a:endParaRPr/>
                </a:p>
              </p:txBody>
            </p:sp>
            <p:cxnSp>
              <p:nvCxnSpPr>
                <p:cNvPr id="197" name="Google Shape;197;p3"/>
                <p:cNvCxnSpPr/>
                <p:nvPr/>
              </p:nvCxnSpPr>
              <p:spPr>
                <a:xfrm rot="10800000">
                  <a:off x="830871" y="3291366"/>
                  <a:ext cx="4619311" cy="0"/>
                </a:xfrm>
                <a:prstGeom prst="straightConnector1">
                  <a:avLst/>
                </a:prstGeom>
                <a:noFill/>
                <a:ln cap="flat" cmpd="sng" w="9525">
                  <a:solidFill>
                    <a:schemeClr val="dk1"/>
                  </a:solidFill>
                  <a:prstDash val="dash"/>
                  <a:round/>
                  <a:headEnd len="sm" w="sm" type="none"/>
                  <a:tailEnd len="sm" w="sm" type="none"/>
                </a:ln>
              </p:spPr>
            </p:cxnSp>
            <p:sp>
              <p:nvSpPr>
                <p:cNvPr id="198" name="Google Shape;198;p3"/>
                <p:cNvSpPr/>
                <p:nvPr/>
              </p:nvSpPr>
              <p:spPr>
                <a:xfrm rot="-1310708">
                  <a:off x="2297630" y="3465391"/>
                  <a:ext cx="218186" cy="2415984"/>
                </a:xfrm>
                <a:prstGeom prst="upArrow">
                  <a:avLst>
                    <a:gd fmla="val 50000" name="adj1"/>
                    <a:gd fmla="val 117037" name="adj2"/>
                  </a:avLst>
                </a:prstGeom>
                <a:gradFill>
                  <a:gsLst>
                    <a:gs pos="0">
                      <a:srgbClr val="BABABA"/>
                    </a:gs>
                    <a:gs pos="35000">
                      <a:srgbClr val="CFCFCF"/>
                    </a:gs>
                    <a:gs pos="100000">
                      <a:srgbClr val="EDEDED"/>
                    </a:gs>
                  </a:gsLst>
                  <a:lin ang="16200000" scaled="0"/>
                </a:gradFill>
                <a:ln>
                  <a:noFill/>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199" name="Google Shape;199;p3"/>
                <p:cNvSpPr/>
                <p:nvPr/>
              </p:nvSpPr>
              <p:spPr>
                <a:xfrm rot="5400000">
                  <a:off x="2995865" y="2167772"/>
                  <a:ext cx="234832" cy="2244733"/>
                </a:xfrm>
                <a:prstGeom prst="upArrow">
                  <a:avLst>
                    <a:gd fmla="val 50000" name="adj1"/>
                    <a:gd fmla="val 117037" name="adj2"/>
                  </a:avLst>
                </a:prstGeom>
                <a:gradFill>
                  <a:gsLst>
                    <a:gs pos="0">
                      <a:srgbClr val="A6A6E9"/>
                    </a:gs>
                    <a:gs pos="35000">
                      <a:srgbClr val="BFBFF0"/>
                    </a:gs>
                    <a:gs pos="100000">
                      <a:srgbClr val="E5E5FA"/>
                    </a:gs>
                  </a:gsLst>
                  <a:lin ang="16200000" scaled="0"/>
                </a:gradFill>
                <a:ln>
                  <a:noFill/>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200" name="Google Shape;200;p3"/>
                <p:cNvSpPr txBox="1"/>
                <p:nvPr/>
              </p:nvSpPr>
              <p:spPr>
                <a:xfrm rot="4054046">
                  <a:off x="1823635" y="4315625"/>
                  <a:ext cx="1960729" cy="68444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1100" u="none" cap="none" strike="noStrike">
                      <a:solidFill>
                        <a:schemeClr val="dk1"/>
                      </a:solidFill>
                      <a:latin typeface="Arial"/>
                      <a:ea typeface="Arial"/>
                      <a:cs typeface="Arial"/>
                      <a:sym typeface="Arial"/>
                    </a:rPr>
                    <a:t>(1)  Higher resolution</a:t>
                  </a:r>
                  <a:endParaRPr b="0" i="0" sz="1100" u="none" cap="none" strike="noStrike">
                    <a:solidFill>
                      <a:schemeClr val="dk1"/>
                    </a:solidFill>
                    <a:latin typeface="Arial"/>
                    <a:ea typeface="Arial"/>
                    <a:cs typeface="Arial"/>
                    <a:sym typeface="Arial"/>
                  </a:endParaRPr>
                </a:p>
              </p:txBody>
            </p:sp>
            <p:sp>
              <p:nvSpPr>
                <p:cNvPr id="201" name="Google Shape;201;p3"/>
                <p:cNvSpPr txBox="1"/>
                <p:nvPr/>
              </p:nvSpPr>
              <p:spPr>
                <a:xfrm>
                  <a:off x="1866237" y="2830706"/>
                  <a:ext cx="2710836" cy="39328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1100" u="none" cap="none" strike="noStrike">
                      <a:solidFill>
                        <a:srgbClr val="FF9933"/>
                      </a:solidFill>
                      <a:latin typeface="Arial"/>
                      <a:ea typeface="Arial"/>
                      <a:cs typeface="Arial"/>
                      <a:sym typeface="Arial"/>
                    </a:rPr>
                    <a:t>(2) Wider observation</a:t>
                  </a:r>
                  <a:endParaRPr/>
                </a:p>
              </p:txBody>
            </p:sp>
          </p:grpSp>
          <p:sp>
            <p:nvSpPr>
              <p:cNvPr id="202" name="Google Shape;202;p3"/>
              <p:cNvSpPr/>
              <p:nvPr/>
            </p:nvSpPr>
            <p:spPr>
              <a:xfrm>
                <a:off x="4385219" y="2534953"/>
                <a:ext cx="1853308" cy="498991"/>
              </a:xfrm>
              <a:prstGeom prst="wedgeRoundRectCallout">
                <a:avLst>
                  <a:gd fmla="val -86732" name="adj1"/>
                  <a:gd fmla="val -74507" name="adj2"/>
                  <a:gd fmla="val 16667" name="adj3"/>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000" u="none" cap="none" strike="noStrike">
                    <a:solidFill>
                      <a:schemeClr val="dk1"/>
                    </a:solidFill>
                    <a:latin typeface="Roboto Light"/>
                    <a:ea typeface="Roboto Light"/>
                    <a:cs typeface="Roboto Light"/>
                    <a:sym typeface="Roboto Light"/>
                  </a:rPr>
                  <a:t>Maximum L-band SAR resolution</a:t>
                </a:r>
                <a:endParaRPr/>
              </a:p>
            </p:txBody>
          </p:sp>
          <p:pic>
            <p:nvPicPr>
              <p:cNvPr descr="室内, 衛星, 輸送 が含まれている画像&#10;&#10;高い精度で生成された説明" id="203" name="Google Shape;203;p3"/>
              <p:cNvPicPr preferRelativeResize="0"/>
              <p:nvPr/>
            </p:nvPicPr>
            <p:blipFill rotWithShape="1">
              <a:blip r:embed="rId5">
                <a:alphaModFix/>
              </a:blip>
              <a:srcRect b="0" l="0" r="0" t="0"/>
              <a:stretch/>
            </p:blipFill>
            <p:spPr>
              <a:xfrm>
                <a:off x="3096300" y="3244972"/>
                <a:ext cx="1448845" cy="724423"/>
              </a:xfrm>
              <a:prstGeom prst="rect">
                <a:avLst/>
              </a:prstGeom>
              <a:noFill/>
              <a:ln>
                <a:noFill/>
              </a:ln>
            </p:spPr>
          </p:pic>
          <p:pic>
            <p:nvPicPr>
              <p:cNvPr descr="室内, 輸送 が含まれている画像&#10;&#10;高い精度で生成された説明" id="204" name="Google Shape;204;p3"/>
              <p:cNvPicPr preferRelativeResize="0"/>
              <p:nvPr/>
            </p:nvPicPr>
            <p:blipFill rotWithShape="1">
              <a:blip r:embed="rId6">
                <a:alphaModFix/>
              </a:blip>
              <a:srcRect b="0" l="0" r="0" t="0"/>
              <a:stretch/>
            </p:blipFill>
            <p:spPr>
              <a:xfrm>
                <a:off x="3122609" y="1699138"/>
                <a:ext cx="1381345" cy="575560"/>
              </a:xfrm>
              <a:prstGeom prst="rect">
                <a:avLst/>
              </a:prstGeom>
              <a:noFill/>
              <a:ln>
                <a:noFill/>
              </a:ln>
            </p:spPr>
          </p:pic>
          <p:cxnSp>
            <p:nvCxnSpPr>
              <p:cNvPr id="205" name="Google Shape;205;p3"/>
              <p:cNvCxnSpPr/>
              <p:nvPr/>
            </p:nvCxnSpPr>
            <p:spPr>
              <a:xfrm>
                <a:off x="4822020" y="1809946"/>
                <a:ext cx="1483657" cy="0"/>
              </a:xfrm>
              <a:prstGeom prst="straightConnector1">
                <a:avLst/>
              </a:prstGeom>
              <a:noFill/>
              <a:ln cap="flat" cmpd="sng" w="34925">
                <a:solidFill>
                  <a:srgbClr val="FF9933"/>
                </a:solidFill>
                <a:prstDash val="dot"/>
                <a:round/>
                <a:headEnd len="lg" w="lg" type="none"/>
                <a:tailEnd len="lg" w="lg" type="stealth"/>
              </a:ln>
            </p:spPr>
          </p:cxnSp>
        </p:grpSp>
        <p:pic>
          <p:nvPicPr>
            <p:cNvPr descr="テーブル, 座る, 作品, スライス が含まれている画像&#10;&#10;自動的に生成された説明" id="206" name="Google Shape;206;p3"/>
            <p:cNvPicPr preferRelativeResize="0"/>
            <p:nvPr/>
          </p:nvPicPr>
          <p:blipFill rotWithShape="1">
            <a:blip r:embed="rId7">
              <a:alphaModFix/>
            </a:blip>
            <a:srcRect b="0" l="0" r="0" t="0"/>
            <a:stretch/>
          </p:blipFill>
          <p:spPr>
            <a:xfrm>
              <a:off x="9821131" y="1467987"/>
              <a:ext cx="1127020" cy="503199"/>
            </a:xfrm>
            <a:prstGeom prst="rect">
              <a:avLst/>
            </a:prstGeom>
            <a:noFill/>
            <a:ln>
              <a:noFill/>
            </a:ln>
          </p:spPr>
        </p:pic>
      </p:grpSp>
      <p:sp>
        <p:nvSpPr>
          <p:cNvPr id="207" name="Google Shape;207;p3"/>
          <p:cNvSpPr txBox="1"/>
          <p:nvPr/>
        </p:nvSpPr>
        <p:spPr>
          <a:xfrm>
            <a:off x="7091098" y="4353918"/>
            <a:ext cx="3910016"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1200" u="none" cap="none" strike="noStrike">
                <a:solidFill>
                  <a:schemeClr val="dk1"/>
                </a:solidFill>
                <a:latin typeface="Arial"/>
                <a:ea typeface="Arial"/>
                <a:cs typeface="Arial"/>
                <a:sym typeface="Arial"/>
              </a:rPr>
              <a:t>Coverage of 1 repeat cycle (14 days)</a:t>
            </a:r>
            <a:endParaRPr b="1" i="0" sz="1200" u="none" cap="none" strike="noStrike">
              <a:solidFill>
                <a:schemeClr val="dk1"/>
              </a:solidFill>
              <a:latin typeface="Arial"/>
              <a:ea typeface="Arial"/>
              <a:cs typeface="Arial"/>
              <a:sym typeface="Arial"/>
            </a:endParaRPr>
          </a:p>
        </p:txBody>
      </p:sp>
      <p:pic>
        <p:nvPicPr>
          <p:cNvPr descr="衛星, 輸送, 回路 が含まれている画像&#10;&#10;自動的に生成された説明" id="208" name="Google Shape;208;p3"/>
          <p:cNvPicPr preferRelativeResize="0"/>
          <p:nvPr/>
        </p:nvPicPr>
        <p:blipFill rotWithShape="1">
          <a:blip r:embed="rId8">
            <a:alphaModFix/>
          </a:blip>
          <a:srcRect b="10048" l="0" r="0" t="3520"/>
          <a:stretch/>
        </p:blipFill>
        <p:spPr>
          <a:xfrm>
            <a:off x="726419" y="973821"/>
            <a:ext cx="5020922" cy="2893100"/>
          </a:xfrm>
          <a:prstGeom prst="rect">
            <a:avLst/>
          </a:prstGeom>
          <a:noFill/>
          <a:ln>
            <a:noFill/>
          </a:ln>
        </p:spPr>
      </p:pic>
      <p:sp>
        <p:nvSpPr>
          <p:cNvPr id="209" name="Google Shape;209;p3"/>
          <p:cNvSpPr/>
          <p:nvPr/>
        </p:nvSpPr>
        <p:spPr>
          <a:xfrm>
            <a:off x="180631" y="3917279"/>
            <a:ext cx="6509250" cy="2893100"/>
          </a:xfrm>
          <a:prstGeom prst="rect">
            <a:avLst/>
          </a:prstGeom>
          <a:solidFill>
            <a:schemeClr val="lt1"/>
          </a:solid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rgbClr val="000000"/>
              </a:buClr>
              <a:buSzPts val="1400"/>
              <a:buFont typeface="Noto Sans Symbols"/>
              <a:buChar char="🞐"/>
            </a:pPr>
            <a:r>
              <a:rPr b="0" i="0" lang="en-US" sz="1400" u="none" cap="none" strike="noStrike">
                <a:solidFill>
                  <a:srgbClr val="000000"/>
                </a:solidFill>
                <a:latin typeface="Arial"/>
                <a:ea typeface="Arial"/>
                <a:cs typeface="Arial"/>
                <a:sym typeface="Arial"/>
              </a:rPr>
              <a:t>High-performance radar technology enables to find </a:t>
            </a:r>
            <a:r>
              <a:rPr b="1" i="0" lang="en-US" sz="1400" u="none" cap="none" strike="noStrike">
                <a:solidFill>
                  <a:srgbClr val="000000"/>
                </a:solidFill>
                <a:latin typeface="Arial"/>
                <a:ea typeface="Arial"/>
                <a:cs typeface="Arial"/>
                <a:sym typeface="Arial"/>
              </a:rPr>
              <a:t>early signs of disasters </a:t>
            </a:r>
            <a:r>
              <a:rPr b="0" i="0" lang="en-US" sz="1400" u="none" cap="none" strike="noStrike">
                <a:solidFill>
                  <a:srgbClr val="000000"/>
                </a:solidFill>
                <a:latin typeface="Arial"/>
                <a:ea typeface="Arial"/>
                <a:cs typeface="Arial"/>
                <a:sym typeface="Arial"/>
              </a:rPr>
              <a:t>faster than ever.</a:t>
            </a:r>
            <a:endParaRPr/>
          </a:p>
          <a:p>
            <a:pPr indent="-285750" lvl="1" marL="742950" marR="0" rtl="0" algn="l">
              <a:spcBef>
                <a:spcPts val="0"/>
              </a:spcBef>
              <a:spcAft>
                <a:spcPts val="0"/>
              </a:spcAft>
              <a:buClr>
                <a:srgbClr val="000000"/>
              </a:buClr>
              <a:buSzPts val="1400"/>
              <a:buFont typeface="Noto Sans Symbols"/>
              <a:buChar char="🞐"/>
            </a:pPr>
            <a:r>
              <a:rPr b="0" i="0" lang="en-US" sz="1400" u="none" cap="none" strike="noStrike">
                <a:solidFill>
                  <a:srgbClr val="000000"/>
                </a:solidFill>
                <a:latin typeface="Arial"/>
                <a:ea typeface="Arial"/>
                <a:cs typeface="Arial"/>
                <a:sym typeface="Arial"/>
              </a:rPr>
              <a:t>Monitoring land deformation and subsidence up to a few centimeters by comparing by comparing acquired data in the same area at different times.</a:t>
            </a:r>
            <a:endParaRPr/>
          </a:p>
          <a:p>
            <a:pPr indent="-285750" lvl="1" marL="742950" marR="0" rtl="0" algn="l">
              <a:spcBef>
                <a:spcPts val="0"/>
              </a:spcBef>
              <a:spcAft>
                <a:spcPts val="0"/>
              </a:spcAft>
              <a:buClr>
                <a:srgbClr val="000000"/>
              </a:buClr>
              <a:buSzPts val="1400"/>
              <a:buFont typeface="Noto Sans Symbols"/>
              <a:buChar char="🞐"/>
            </a:pPr>
            <a:r>
              <a:rPr b="0" i="0" lang="en-US" sz="1400" u="none" cap="none" strike="noStrike">
                <a:solidFill>
                  <a:srgbClr val="000000"/>
                </a:solidFill>
                <a:latin typeface="Arial"/>
                <a:ea typeface="Arial"/>
                <a:cs typeface="Arial"/>
                <a:sym typeface="Arial"/>
              </a:rPr>
              <a:t>Increasing the observation frequency (once in 2 weeks) so that disaster prevention agencies can find abnormal changes in timely manner.</a:t>
            </a:r>
            <a:endParaRPr/>
          </a:p>
          <a:p>
            <a:pPr indent="-285750" lvl="1" marL="742950" marR="0" rtl="0" algn="l">
              <a:spcBef>
                <a:spcPts val="0"/>
              </a:spcBef>
              <a:spcAft>
                <a:spcPts val="0"/>
              </a:spcAft>
              <a:buClr>
                <a:srgbClr val="000000"/>
              </a:buClr>
              <a:buSzPts val="1400"/>
              <a:buFont typeface="Noto Sans Symbols"/>
              <a:buChar char="🞐"/>
            </a:pPr>
            <a:r>
              <a:rPr b="0" i="0" lang="en-US" sz="1400" u="none" cap="none" strike="noStrike">
                <a:solidFill>
                  <a:srgbClr val="000000"/>
                </a:solidFill>
                <a:latin typeface="Arial"/>
                <a:ea typeface="Arial"/>
                <a:cs typeface="Arial"/>
                <a:sym typeface="Arial"/>
              </a:rPr>
              <a:t>Increasing the swath from 50 km to 200 km while keeping the high resolution which enables to observe a broader area at the same time. </a:t>
            </a:r>
            <a:endParaRPr/>
          </a:p>
          <a:p>
            <a:pPr indent="-285750" lvl="0" marL="285750" marR="0" rtl="0" algn="l">
              <a:spcBef>
                <a:spcPts val="0"/>
              </a:spcBef>
              <a:spcAft>
                <a:spcPts val="0"/>
              </a:spcAft>
              <a:buClr>
                <a:srgbClr val="000000"/>
              </a:buClr>
              <a:buSzPts val="1400"/>
              <a:buFont typeface="Noto Sans Symbols"/>
              <a:buChar char="🞐"/>
            </a:pPr>
            <a:r>
              <a:rPr b="0" i="0" lang="en-US" sz="1400" u="none" cap="none" strike="noStrike">
                <a:solidFill>
                  <a:srgbClr val="000000"/>
                </a:solidFill>
                <a:latin typeface="Arial"/>
                <a:ea typeface="Arial"/>
                <a:cs typeface="Arial"/>
                <a:sym typeface="Arial"/>
              </a:rPr>
              <a:t>Applications other than disaster:</a:t>
            </a:r>
            <a:endParaRPr/>
          </a:p>
          <a:p>
            <a:pPr indent="-285750" lvl="1" marL="742908" marR="0" rtl="0" algn="l">
              <a:spcBef>
                <a:spcPts val="0"/>
              </a:spcBef>
              <a:spcAft>
                <a:spcPts val="0"/>
              </a:spcAft>
              <a:buClr>
                <a:srgbClr val="000000"/>
              </a:buClr>
              <a:buSzPts val="1400"/>
              <a:buFont typeface="Noto Sans Symbols"/>
              <a:buChar char="🞐"/>
            </a:pPr>
            <a:r>
              <a:rPr b="1" i="0" lang="en-US" sz="1400" u="none" cap="none" strike="noStrike">
                <a:solidFill>
                  <a:srgbClr val="000000"/>
                </a:solidFill>
                <a:latin typeface="Arial"/>
                <a:ea typeface="Arial"/>
                <a:cs typeface="Arial"/>
                <a:sym typeface="Arial"/>
              </a:rPr>
              <a:t>Forest management</a:t>
            </a:r>
            <a:r>
              <a:rPr b="0" i="0" lang="en-US" sz="1400" u="none" cap="none" strike="noStrike">
                <a:solidFill>
                  <a:srgbClr val="000000"/>
                </a:solidFill>
                <a:latin typeface="Arial"/>
                <a:ea typeface="Arial"/>
                <a:cs typeface="Arial"/>
                <a:sym typeface="Arial"/>
              </a:rPr>
              <a:t>.</a:t>
            </a:r>
            <a:endParaRPr/>
          </a:p>
          <a:p>
            <a:pPr indent="-285750" lvl="1" marL="742908" marR="0" rtl="0" algn="l">
              <a:spcBef>
                <a:spcPts val="0"/>
              </a:spcBef>
              <a:spcAft>
                <a:spcPts val="0"/>
              </a:spcAft>
              <a:buClr>
                <a:srgbClr val="000000"/>
              </a:buClr>
              <a:buSzPts val="1400"/>
              <a:buFont typeface="Noto Sans Symbols"/>
              <a:buChar char="🞐"/>
            </a:pPr>
            <a:r>
              <a:rPr b="1" i="0" lang="en-US" sz="1400" u="none" cap="none" strike="noStrike">
                <a:solidFill>
                  <a:srgbClr val="000000"/>
                </a:solidFill>
                <a:latin typeface="Arial"/>
                <a:ea typeface="Arial"/>
                <a:cs typeface="Arial"/>
                <a:sym typeface="Arial"/>
              </a:rPr>
              <a:t>Monitoring infrastructure displacement</a:t>
            </a:r>
            <a:r>
              <a:rPr b="0" i="0" lang="en-US" sz="1400" u="none" cap="none" strike="noStrike">
                <a:solidFill>
                  <a:srgbClr val="000000"/>
                </a:solidFill>
                <a:latin typeface="Arial"/>
                <a:ea typeface="Arial"/>
                <a:cs typeface="Arial"/>
                <a:sym typeface="Arial"/>
              </a:rPr>
              <a:t>.</a:t>
            </a:r>
            <a:endParaRPr/>
          </a:p>
        </p:txBody>
      </p:sp>
      <p:sp>
        <p:nvSpPr>
          <p:cNvPr id="210" name="Google Shape;210;p3"/>
          <p:cNvSpPr txBox="1"/>
          <p:nvPr/>
        </p:nvSpPr>
        <p:spPr>
          <a:xfrm>
            <a:off x="7574148" y="6402659"/>
            <a:ext cx="1625558" cy="430887"/>
          </a:xfrm>
          <a:prstGeom prst="rect">
            <a:avLst/>
          </a:prstGeom>
          <a:noFill/>
          <a:ln>
            <a:noFill/>
          </a:ln>
        </p:spPr>
        <p:txBody>
          <a:bodyPr anchorCtr="0" anchor="t" bIns="45700" lIns="91425" spcFirstLastPara="1" rIns="91425" wrap="square" tIns="45700">
            <a:spAutoFit/>
          </a:bodyPr>
          <a:lstStyle/>
          <a:p>
            <a:pPr indent="-171450" lvl="0" marL="171450" marR="0" rtl="0" algn="l">
              <a:lnSpc>
                <a:spcPct val="100000"/>
              </a:lnSpc>
              <a:spcBef>
                <a:spcPts val="0"/>
              </a:spcBef>
              <a:spcAft>
                <a:spcPts val="0"/>
              </a:spcAft>
              <a:buClr>
                <a:srgbClr val="000000"/>
              </a:buClr>
              <a:buSzPts val="1100"/>
              <a:buFont typeface="Arial"/>
              <a:buChar char="•"/>
            </a:pPr>
            <a:r>
              <a:rPr b="0" i="0" lang="en-US" sz="1100" u="none" cap="none" strike="noStrike">
                <a:solidFill>
                  <a:srgbClr val="000000"/>
                </a:solidFill>
                <a:latin typeface="Arial"/>
                <a:ea typeface="Arial"/>
                <a:cs typeface="Arial"/>
                <a:sym typeface="Arial"/>
              </a:rPr>
              <a:t>3m resolution</a:t>
            </a:r>
            <a:endParaRPr/>
          </a:p>
          <a:p>
            <a:pPr indent="-171450" lvl="0" marL="171450" marR="0" rtl="0" algn="l">
              <a:lnSpc>
                <a:spcPct val="100000"/>
              </a:lnSpc>
              <a:spcBef>
                <a:spcPts val="0"/>
              </a:spcBef>
              <a:spcAft>
                <a:spcPts val="0"/>
              </a:spcAft>
              <a:buClr>
                <a:srgbClr val="000000"/>
              </a:buClr>
              <a:buSzPts val="1100"/>
              <a:buFont typeface="Arial"/>
              <a:buChar char="•"/>
            </a:pPr>
            <a:r>
              <a:rPr b="1" i="0" lang="en-US" sz="1100" u="sng" cap="none" strike="noStrike">
                <a:solidFill>
                  <a:srgbClr val="000000"/>
                </a:solidFill>
                <a:latin typeface="Arial"/>
                <a:ea typeface="Arial"/>
                <a:cs typeface="Arial"/>
                <a:sym typeface="Arial"/>
              </a:rPr>
              <a:t>50 km </a:t>
            </a:r>
            <a:r>
              <a:rPr b="0" i="0" lang="en-US" sz="1100" u="none" cap="none" strike="noStrike">
                <a:solidFill>
                  <a:srgbClr val="000000"/>
                </a:solidFill>
                <a:latin typeface="Arial"/>
                <a:ea typeface="Arial"/>
                <a:cs typeface="Arial"/>
                <a:sym typeface="Arial"/>
              </a:rPr>
              <a:t>swath width</a:t>
            </a:r>
            <a:endParaRPr b="0" i="0" sz="1100" u="none" cap="none" strike="noStrike">
              <a:solidFill>
                <a:srgbClr val="000000"/>
              </a:solidFill>
              <a:latin typeface="Arial"/>
              <a:ea typeface="Arial"/>
              <a:cs typeface="Arial"/>
              <a:sym typeface="Arial"/>
            </a:endParaRPr>
          </a:p>
        </p:txBody>
      </p:sp>
      <p:sp>
        <p:nvSpPr>
          <p:cNvPr id="211" name="Google Shape;211;p3"/>
          <p:cNvSpPr txBox="1"/>
          <p:nvPr/>
        </p:nvSpPr>
        <p:spPr>
          <a:xfrm>
            <a:off x="9583801" y="6402658"/>
            <a:ext cx="1625558" cy="430887"/>
          </a:xfrm>
          <a:prstGeom prst="rect">
            <a:avLst/>
          </a:prstGeom>
          <a:noFill/>
          <a:ln>
            <a:noFill/>
          </a:ln>
        </p:spPr>
        <p:txBody>
          <a:bodyPr anchorCtr="0" anchor="t" bIns="45700" lIns="91425" spcFirstLastPara="1" rIns="91425" wrap="square" tIns="45700">
            <a:spAutoFit/>
          </a:bodyPr>
          <a:lstStyle/>
          <a:p>
            <a:pPr indent="-171450" lvl="0" marL="171450" marR="0" rtl="0" algn="l">
              <a:lnSpc>
                <a:spcPct val="100000"/>
              </a:lnSpc>
              <a:spcBef>
                <a:spcPts val="0"/>
              </a:spcBef>
              <a:spcAft>
                <a:spcPts val="0"/>
              </a:spcAft>
              <a:buClr>
                <a:srgbClr val="000000"/>
              </a:buClr>
              <a:buSzPts val="1100"/>
              <a:buFont typeface="Arial"/>
              <a:buChar char="•"/>
            </a:pPr>
            <a:r>
              <a:rPr b="0" i="0" lang="en-US" sz="1100" u="none" cap="none" strike="noStrike">
                <a:solidFill>
                  <a:srgbClr val="000000"/>
                </a:solidFill>
                <a:latin typeface="Arial"/>
                <a:ea typeface="Arial"/>
                <a:cs typeface="Arial"/>
                <a:sym typeface="Arial"/>
              </a:rPr>
              <a:t>3m resolution</a:t>
            </a:r>
            <a:endParaRPr/>
          </a:p>
          <a:p>
            <a:pPr indent="-171450" lvl="0" marL="171450" marR="0" rtl="0" algn="l">
              <a:lnSpc>
                <a:spcPct val="100000"/>
              </a:lnSpc>
              <a:spcBef>
                <a:spcPts val="0"/>
              </a:spcBef>
              <a:spcAft>
                <a:spcPts val="0"/>
              </a:spcAft>
              <a:buClr>
                <a:srgbClr val="000000"/>
              </a:buClr>
              <a:buSzPts val="1100"/>
              <a:buFont typeface="Arial"/>
              <a:buChar char="•"/>
            </a:pPr>
            <a:r>
              <a:rPr b="1" i="0" lang="en-US" sz="1100" u="sng" cap="none" strike="noStrike">
                <a:solidFill>
                  <a:srgbClr val="000000"/>
                </a:solidFill>
                <a:latin typeface="Arial"/>
                <a:ea typeface="Arial"/>
                <a:cs typeface="Arial"/>
                <a:sym typeface="Arial"/>
              </a:rPr>
              <a:t>200 km </a:t>
            </a:r>
            <a:r>
              <a:rPr b="0" i="0" lang="en-US" sz="1100" u="none" cap="none" strike="noStrike">
                <a:solidFill>
                  <a:srgbClr val="000000"/>
                </a:solidFill>
                <a:latin typeface="Arial"/>
                <a:ea typeface="Arial"/>
                <a:cs typeface="Arial"/>
                <a:sym typeface="Arial"/>
              </a:rPr>
              <a:t>swath width</a:t>
            </a:r>
            <a:endParaRPr b="0" i="0" sz="1100" u="none" cap="none" strike="noStrike">
              <a:solidFill>
                <a:srgbClr val="000000"/>
              </a:solidFill>
              <a:latin typeface="Arial"/>
              <a:ea typeface="Arial"/>
              <a:cs typeface="Arial"/>
              <a:sym typeface="Arial"/>
            </a:endParaRPr>
          </a:p>
        </p:txBody>
      </p:sp>
      <p:sp>
        <p:nvSpPr>
          <p:cNvPr id="212" name="Google Shape;212;p3"/>
          <p:cNvSpPr/>
          <p:nvPr/>
        </p:nvSpPr>
        <p:spPr>
          <a:xfrm>
            <a:off x="9263354" y="5297347"/>
            <a:ext cx="198186" cy="293553"/>
          </a:xfrm>
          <a:prstGeom prst="rightArrow">
            <a:avLst>
              <a:gd fmla="val 50000" name="adj1"/>
              <a:gd fmla="val 50000" name="adj2"/>
            </a:avLst>
          </a:prstGeom>
          <a:solidFill>
            <a:srgbClr val="FFC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MS PGothic"/>
              <a:buNone/>
            </a:pPr>
            <a:r>
              <a:t/>
            </a:r>
            <a:endParaRPr b="0" i="0" sz="1800" u="none" cap="none" strike="noStrike">
              <a:solidFill>
                <a:srgbClr val="FFFFFF"/>
              </a:solidFill>
              <a:latin typeface="MS PGothic"/>
              <a:ea typeface="MS PGothic"/>
              <a:cs typeface="MS PGothic"/>
              <a:sym typeface="MS PGothic"/>
            </a:endParaRPr>
          </a:p>
        </p:txBody>
      </p:sp>
      <p:sp>
        <p:nvSpPr>
          <p:cNvPr id="213" name="Google Shape;213;p3"/>
          <p:cNvSpPr txBox="1"/>
          <p:nvPr/>
        </p:nvSpPr>
        <p:spPr>
          <a:xfrm>
            <a:off x="33167" y="1538158"/>
            <a:ext cx="1291064" cy="523220"/>
          </a:xfrm>
          <a:prstGeom prst="rect">
            <a:avLst/>
          </a:prstGeom>
          <a:solidFill>
            <a:schemeClr val="lt1"/>
          </a:solidFill>
          <a:ln cap="flat" cmpd="sng" w="38100">
            <a:solidFill>
              <a:srgbClr val="FF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1400" u="none" cap="none" strike="noStrike">
                <a:solidFill>
                  <a:schemeClr val="dk1"/>
                </a:solidFill>
                <a:latin typeface="Calibri"/>
                <a:ea typeface="Calibri"/>
                <a:cs typeface="Calibri"/>
                <a:sym typeface="Calibri"/>
              </a:rPr>
              <a:t>To be launched in JFY2023</a:t>
            </a:r>
            <a:endParaRPr b="1" sz="1400">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p4"/>
          <p:cNvSpPr txBox="1"/>
          <p:nvPr/>
        </p:nvSpPr>
        <p:spPr>
          <a:xfrm>
            <a:off x="1585945" y="151537"/>
            <a:ext cx="9514508"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lt1"/>
                </a:solidFill>
                <a:latin typeface="Arial"/>
                <a:ea typeface="Arial"/>
                <a:cs typeface="Arial"/>
                <a:sym typeface="Arial"/>
              </a:rPr>
              <a:t>EarthCARE  </a:t>
            </a:r>
            <a:endParaRPr/>
          </a:p>
          <a:p>
            <a:pPr indent="0" lvl="0" marL="0" marR="0" rtl="0" algn="l">
              <a:spcBef>
                <a:spcPts val="0"/>
              </a:spcBef>
              <a:spcAft>
                <a:spcPts val="0"/>
              </a:spcAft>
              <a:buNone/>
            </a:pPr>
            <a:r>
              <a:rPr b="1" lang="en-US" sz="1800">
                <a:solidFill>
                  <a:schemeClr val="lt1"/>
                </a:solidFill>
                <a:latin typeface="Arial"/>
                <a:ea typeface="Arial"/>
                <a:cs typeface="Arial"/>
                <a:sym typeface="Arial"/>
              </a:rPr>
              <a:t>Global Observing SATellite for Greenhouse gases and Water cycleGOSAT-GW</a:t>
            </a:r>
            <a:endParaRPr b="1" sz="1800">
              <a:solidFill>
                <a:schemeClr val="lt1"/>
              </a:solidFill>
              <a:latin typeface="Arial"/>
              <a:ea typeface="Arial"/>
              <a:cs typeface="Arial"/>
              <a:sym typeface="Arial"/>
            </a:endParaRPr>
          </a:p>
        </p:txBody>
      </p:sp>
      <p:cxnSp>
        <p:nvCxnSpPr>
          <p:cNvPr id="220" name="Google Shape;220;p4"/>
          <p:cNvCxnSpPr/>
          <p:nvPr/>
        </p:nvCxnSpPr>
        <p:spPr>
          <a:xfrm flipH="1">
            <a:off x="-720969" y="4722814"/>
            <a:ext cx="228600" cy="150812"/>
          </a:xfrm>
          <a:prstGeom prst="straightConnector1">
            <a:avLst/>
          </a:prstGeom>
          <a:noFill/>
          <a:ln>
            <a:noFill/>
          </a:ln>
        </p:spPr>
      </p:cxnSp>
      <p:sp>
        <p:nvSpPr>
          <p:cNvPr id="221" name="Google Shape;221;p4"/>
          <p:cNvSpPr txBox="1"/>
          <p:nvPr/>
        </p:nvSpPr>
        <p:spPr>
          <a:xfrm>
            <a:off x="6515884" y="3366821"/>
            <a:ext cx="1630280" cy="495499"/>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chemeClr val="dk1"/>
              </a:buClr>
              <a:buSzPts val="3000"/>
              <a:buFont typeface="Arial"/>
              <a:buNone/>
            </a:pPr>
            <a:r>
              <a:t/>
            </a:r>
            <a:endParaRPr b="1" sz="3000">
              <a:solidFill>
                <a:schemeClr val="dk1"/>
              </a:solidFill>
              <a:latin typeface="Calibri"/>
              <a:ea typeface="Calibri"/>
              <a:cs typeface="Calibri"/>
              <a:sym typeface="Calibri"/>
            </a:endParaRPr>
          </a:p>
        </p:txBody>
      </p:sp>
      <p:pic>
        <p:nvPicPr>
          <p:cNvPr id="222" name="Google Shape;222;p4"/>
          <p:cNvPicPr preferRelativeResize="0"/>
          <p:nvPr/>
        </p:nvPicPr>
        <p:blipFill rotWithShape="1">
          <a:blip r:embed="rId3">
            <a:alphaModFix/>
          </a:blip>
          <a:srcRect b="0" l="0" r="0" t="0"/>
          <a:stretch/>
        </p:blipFill>
        <p:spPr>
          <a:xfrm>
            <a:off x="6116592" y="1046399"/>
            <a:ext cx="1518603" cy="1512000"/>
          </a:xfrm>
          <a:prstGeom prst="rect">
            <a:avLst/>
          </a:prstGeom>
          <a:noFill/>
          <a:ln>
            <a:noFill/>
          </a:ln>
          <a:effectLst>
            <a:outerShdw blurRad="50800" rotWithShape="0" algn="tl" dir="2700000" dist="38100">
              <a:srgbClr val="000000">
                <a:alpha val="40000"/>
              </a:srgbClr>
            </a:outerShdw>
          </a:effectLst>
        </p:spPr>
      </p:pic>
      <p:pic>
        <p:nvPicPr>
          <p:cNvPr id="223" name="Google Shape;223;p4"/>
          <p:cNvPicPr preferRelativeResize="0"/>
          <p:nvPr/>
        </p:nvPicPr>
        <p:blipFill rotWithShape="1">
          <a:blip r:embed="rId4">
            <a:alphaModFix/>
          </a:blip>
          <a:srcRect b="0" l="0" r="0" t="0"/>
          <a:stretch/>
        </p:blipFill>
        <p:spPr>
          <a:xfrm>
            <a:off x="6211677" y="3227295"/>
            <a:ext cx="2618439" cy="1191968"/>
          </a:xfrm>
          <a:prstGeom prst="rect">
            <a:avLst/>
          </a:prstGeom>
          <a:noFill/>
          <a:ln>
            <a:noFill/>
          </a:ln>
        </p:spPr>
      </p:pic>
      <p:pic>
        <p:nvPicPr>
          <p:cNvPr descr="F:\EarthCARE\計画・スケジュール\2009\20090903_パンフレット\EarthCARE20090902.jpg" id="224" name="Google Shape;224;p4"/>
          <p:cNvPicPr preferRelativeResize="0"/>
          <p:nvPr/>
        </p:nvPicPr>
        <p:blipFill rotWithShape="1">
          <a:blip r:embed="rId5">
            <a:alphaModFix/>
          </a:blip>
          <a:srcRect b="0" l="0" r="0" t="0"/>
          <a:stretch/>
        </p:blipFill>
        <p:spPr>
          <a:xfrm>
            <a:off x="197339" y="2852631"/>
            <a:ext cx="2040351" cy="1514581"/>
          </a:xfrm>
          <a:prstGeom prst="rect">
            <a:avLst/>
          </a:prstGeom>
          <a:noFill/>
          <a:ln>
            <a:noFill/>
          </a:ln>
        </p:spPr>
      </p:pic>
      <p:cxnSp>
        <p:nvCxnSpPr>
          <p:cNvPr id="225" name="Google Shape;225;p4"/>
          <p:cNvCxnSpPr/>
          <p:nvPr/>
        </p:nvCxnSpPr>
        <p:spPr>
          <a:xfrm rot="-5400000">
            <a:off x="3139797" y="3906423"/>
            <a:ext cx="5760000" cy="0"/>
          </a:xfrm>
          <a:prstGeom prst="straightConnector1">
            <a:avLst/>
          </a:prstGeom>
          <a:noFill/>
          <a:ln cap="flat" cmpd="sng" w="25400">
            <a:solidFill>
              <a:srgbClr val="7F7F7F"/>
            </a:solidFill>
            <a:prstDash val="solid"/>
            <a:round/>
            <a:headEnd len="sm" w="sm" type="none"/>
            <a:tailEnd len="sm" w="sm" type="none"/>
          </a:ln>
          <a:effectLst>
            <a:outerShdw blurRad="40000" rotWithShape="0" dir="5400000" dist="20000">
              <a:srgbClr val="000000">
                <a:alpha val="37647"/>
              </a:srgbClr>
            </a:outerShdw>
          </a:effectLst>
        </p:spPr>
      </p:cxnSp>
      <p:sp>
        <p:nvSpPr>
          <p:cNvPr id="226" name="Google Shape;226;p4"/>
          <p:cNvSpPr/>
          <p:nvPr/>
        </p:nvSpPr>
        <p:spPr>
          <a:xfrm>
            <a:off x="2384270" y="983798"/>
            <a:ext cx="3641356" cy="2554545"/>
          </a:xfrm>
          <a:prstGeom prst="rect">
            <a:avLst/>
          </a:prstGeom>
          <a:noFill/>
          <a:ln>
            <a:noFill/>
          </a:ln>
        </p:spPr>
        <p:txBody>
          <a:bodyPr anchorCtr="0" anchor="t" bIns="45700" lIns="91425" spcFirstLastPara="1" rIns="91425" wrap="square" tIns="45700">
            <a:spAutoFit/>
          </a:bodyPr>
          <a:lstStyle/>
          <a:p>
            <a:pPr indent="-285744" lvl="0" marL="285744" marR="0" rtl="0" algn="l">
              <a:spcBef>
                <a:spcPts val="0"/>
              </a:spcBef>
              <a:spcAft>
                <a:spcPts val="0"/>
              </a:spcAft>
              <a:buClr>
                <a:schemeClr val="dk1"/>
              </a:buClr>
              <a:buSzPts val="1600"/>
              <a:buFont typeface="Arial"/>
              <a:buChar char="•"/>
            </a:pPr>
            <a:r>
              <a:rPr lang="en-US" sz="1600">
                <a:solidFill>
                  <a:schemeClr val="dk1"/>
                </a:solidFill>
                <a:latin typeface="Calibri"/>
                <a:ea typeface="Calibri"/>
                <a:cs typeface="Calibri"/>
                <a:sym typeface="Calibri"/>
              </a:rPr>
              <a:t>Europe-Japan joint mission</a:t>
            </a:r>
            <a:endParaRPr/>
          </a:p>
          <a:p>
            <a:pPr indent="-285744" lvl="0" marL="285744" marR="0" rtl="0" algn="l">
              <a:spcBef>
                <a:spcPts val="0"/>
              </a:spcBef>
              <a:spcAft>
                <a:spcPts val="0"/>
              </a:spcAft>
              <a:buClr>
                <a:schemeClr val="dk1"/>
              </a:buClr>
              <a:buSzPts val="1600"/>
              <a:buFont typeface="Arial"/>
              <a:buChar char="•"/>
            </a:pPr>
            <a:r>
              <a:rPr lang="en-US" sz="1600">
                <a:solidFill>
                  <a:schemeClr val="dk1"/>
                </a:solidFill>
                <a:latin typeface="Calibri"/>
                <a:ea typeface="Calibri"/>
                <a:cs typeface="Calibri"/>
                <a:sym typeface="Calibri"/>
              </a:rPr>
              <a:t>3 dimensional global distributions of cloud and aerosol to contribute to precise understanding of climate change </a:t>
            </a:r>
            <a:endParaRPr/>
          </a:p>
          <a:p>
            <a:pPr indent="-285744" lvl="0" marL="285744" marR="0" rtl="0" algn="l">
              <a:spcBef>
                <a:spcPts val="0"/>
              </a:spcBef>
              <a:spcAft>
                <a:spcPts val="0"/>
              </a:spcAft>
              <a:buClr>
                <a:schemeClr val="dk1"/>
              </a:buClr>
              <a:buSzPts val="1600"/>
              <a:buFont typeface="Arial"/>
              <a:buChar char="•"/>
            </a:pPr>
            <a:r>
              <a:rPr lang="en-US" sz="1600">
                <a:solidFill>
                  <a:schemeClr val="dk1"/>
                </a:solidFill>
                <a:latin typeface="Calibri"/>
                <a:ea typeface="Calibri"/>
                <a:cs typeface="Calibri"/>
                <a:sym typeface="Calibri"/>
              </a:rPr>
              <a:t>JAXA and NICT provides </a:t>
            </a:r>
            <a:r>
              <a:rPr lang="en-US" sz="1600" u="sng">
                <a:solidFill>
                  <a:schemeClr val="dk1"/>
                </a:solidFill>
                <a:latin typeface="Calibri"/>
                <a:ea typeface="Calibri"/>
                <a:cs typeface="Calibri"/>
                <a:sym typeface="Calibri"/>
              </a:rPr>
              <a:t>world's first satellite-based cloud vertical motion</a:t>
            </a:r>
            <a:r>
              <a:rPr lang="en-US" sz="1600">
                <a:solidFill>
                  <a:schemeClr val="dk1"/>
                </a:solidFill>
                <a:latin typeface="Calibri"/>
                <a:ea typeface="Calibri"/>
                <a:cs typeface="Calibri"/>
                <a:sym typeface="Calibri"/>
              </a:rPr>
              <a:t> by the Clod Profiling Radar (CPR) with 94 GHz with Doppler Capability at 0.8 km spatial resolution.</a:t>
            </a:r>
            <a:endParaRPr/>
          </a:p>
        </p:txBody>
      </p:sp>
      <p:graphicFrame>
        <p:nvGraphicFramePr>
          <p:cNvPr id="227" name="Google Shape;227;p4"/>
          <p:cNvGraphicFramePr/>
          <p:nvPr/>
        </p:nvGraphicFramePr>
        <p:xfrm>
          <a:off x="197339" y="4500423"/>
          <a:ext cx="3000000" cy="3000000"/>
        </p:xfrm>
        <a:graphic>
          <a:graphicData uri="http://schemas.openxmlformats.org/drawingml/2006/table">
            <a:tbl>
              <a:tblPr>
                <a:noFill/>
                <a:tableStyleId>{F0BF9A24-DF72-4A1C-B108-0B8FB856D0E5}</a:tableStyleId>
              </a:tblPr>
              <a:tblGrid>
                <a:gridCol w="1487925"/>
                <a:gridCol w="4066950"/>
              </a:tblGrid>
              <a:tr h="1005850">
                <a:tc>
                  <a:txBody>
                    <a:bodyPr/>
                    <a:lstStyle/>
                    <a:p>
                      <a:pPr indent="0" lvl="0" marL="0" marR="0" rtl="0" algn="l">
                        <a:lnSpc>
                          <a:spcPct val="100000"/>
                        </a:lnSpc>
                        <a:spcBef>
                          <a:spcPts val="0"/>
                        </a:spcBef>
                        <a:spcAft>
                          <a:spcPts val="0"/>
                        </a:spcAft>
                        <a:buClr>
                          <a:schemeClr val="dk1"/>
                        </a:buClr>
                        <a:buSzPts val="1200"/>
                        <a:buFont typeface="Calibri"/>
                        <a:buNone/>
                      </a:pPr>
                      <a:r>
                        <a:rPr b="1" i="0" lang="en-US" sz="1200" u="none" cap="none" strike="noStrike">
                          <a:solidFill>
                            <a:schemeClr val="dk1"/>
                          </a:solidFill>
                          <a:latin typeface="Calibri"/>
                          <a:ea typeface="Calibri"/>
                          <a:cs typeface="Calibri"/>
                          <a:sym typeface="Calibri"/>
                        </a:rPr>
                        <a:t>Orbit</a:t>
                      </a:r>
                      <a:endParaRPr/>
                    </a:p>
                  </a:txBody>
                  <a:tcPr marT="45725" marB="45725" marR="91450" marL="91450" anchor="ctr">
                    <a:lnL cap="flat" cmpd="sng" w="9525">
                      <a:solidFill>
                        <a:srgbClr val="7F7F7F"/>
                      </a:solidFill>
                      <a:prstDash val="solid"/>
                      <a:round/>
                      <a:headEnd len="sm" w="sm" type="none"/>
                      <a:tailEnd len="sm" w="sm" type="none"/>
                    </a:lnL>
                    <a:lnR cap="flat" cmpd="sng" w="9525">
                      <a:solidFill>
                        <a:srgbClr val="7F7F7F"/>
                      </a:solidFill>
                      <a:prstDash val="solid"/>
                      <a:round/>
                      <a:headEnd len="sm" w="sm" type="none"/>
                      <a:tailEnd len="sm" w="sm" type="none"/>
                    </a:lnR>
                    <a:lnT cap="flat" cmpd="sng" w="9525">
                      <a:solidFill>
                        <a:srgbClr val="7F7F7F"/>
                      </a:solidFill>
                      <a:prstDash val="solid"/>
                      <a:round/>
                      <a:headEnd len="sm" w="sm" type="none"/>
                      <a:tailEnd len="sm" w="sm" type="none"/>
                    </a:lnT>
                    <a:lnB cap="flat" cmpd="sng" w="9525">
                      <a:solidFill>
                        <a:srgbClr val="7F7F7F"/>
                      </a:solidFill>
                      <a:prstDash val="solid"/>
                      <a:round/>
                      <a:headEnd len="sm" w="sm" type="none"/>
                      <a:tailEnd len="sm" w="sm" type="none"/>
                    </a:lnB>
                    <a:solidFill>
                      <a:srgbClr val="D9D9D9"/>
                    </a:solidFill>
                  </a:tcPr>
                </a:tc>
                <a:tc>
                  <a:txBody>
                    <a:bodyPr/>
                    <a:lstStyle/>
                    <a:p>
                      <a:pPr indent="0" lvl="0" marL="0" marR="0" rtl="0" algn="l">
                        <a:lnSpc>
                          <a:spcPct val="100000"/>
                        </a:lnSpc>
                        <a:spcBef>
                          <a:spcPts val="0"/>
                        </a:spcBef>
                        <a:spcAft>
                          <a:spcPts val="0"/>
                        </a:spcAft>
                        <a:buClr>
                          <a:schemeClr val="dk1"/>
                        </a:buClr>
                        <a:buSzPts val="1200"/>
                        <a:buFont typeface="Calibri"/>
                        <a:buNone/>
                      </a:pPr>
                      <a:r>
                        <a:rPr b="0" i="0" lang="en-US" sz="1200" u="none" cap="none" strike="noStrike">
                          <a:solidFill>
                            <a:schemeClr val="dk1"/>
                          </a:solidFill>
                          <a:latin typeface="Calibri"/>
                          <a:ea typeface="Calibri"/>
                          <a:cs typeface="Calibri"/>
                          <a:sym typeface="Calibri"/>
                        </a:rPr>
                        <a:t>Sun-synchronous sub-recurrent orbit</a:t>
                      </a:r>
                      <a:endParaRPr/>
                    </a:p>
                    <a:p>
                      <a:pPr indent="0" lvl="0" marL="0" marR="0" rtl="0" algn="l">
                        <a:lnSpc>
                          <a:spcPct val="100000"/>
                        </a:lnSpc>
                        <a:spcBef>
                          <a:spcPts val="0"/>
                        </a:spcBef>
                        <a:spcAft>
                          <a:spcPts val="0"/>
                        </a:spcAft>
                        <a:buClr>
                          <a:schemeClr val="dk1"/>
                        </a:buClr>
                        <a:buSzPts val="1200"/>
                        <a:buFont typeface="Calibri"/>
                        <a:buNone/>
                      </a:pPr>
                      <a:r>
                        <a:rPr b="0" i="0" lang="en-US" sz="1200" u="none" cap="none" strike="noStrike">
                          <a:solidFill>
                            <a:schemeClr val="dk1"/>
                          </a:solidFill>
                          <a:latin typeface="Calibri"/>
                          <a:ea typeface="Calibri"/>
                          <a:cs typeface="Calibri"/>
                          <a:sym typeface="Calibri"/>
                        </a:rPr>
                        <a:t>Altitude: approx. 400km</a:t>
                      </a:r>
                      <a:endParaRPr/>
                    </a:p>
                    <a:p>
                      <a:pPr indent="0" lvl="0" marL="0" marR="0" rtl="0" algn="l">
                        <a:lnSpc>
                          <a:spcPct val="100000"/>
                        </a:lnSpc>
                        <a:spcBef>
                          <a:spcPts val="0"/>
                        </a:spcBef>
                        <a:spcAft>
                          <a:spcPts val="0"/>
                        </a:spcAft>
                        <a:buClr>
                          <a:schemeClr val="dk1"/>
                        </a:buClr>
                        <a:buSzPts val="1200"/>
                        <a:buFont typeface="Calibri"/>
                        <a:buNone/>
                      </a:pPr>
                      <a:r>
                        <a:rPr b="0" i="0" lang="en-US" sz="1200" u="none" cap="none" strike="noStrike">
                          <a:solidFill>
                            <a:schemeClr val="dk1"/>
                          </a:solidFill>
                          <a:latin typeface="Calibri"/>
                          <a:ea typeface="Calibri"/>
                          <a:cs typeface="Calibri"/>
                          <a:sym typeface="Calibri"/>
                        </a:rPr>
                        <a:t>Inclination angle: 97.05</a:t>
                      </a:r>
                      <a:r>
                        <a:rPr lang="en-US" sz="1200">
                          <a:solidFill>
                            <a:schemeClr val="dk1"/>
                          </a:solidFill>
                          <a:latin typeface="Calibri"/>
                          <a:ea typeface="Calibri"/>
                          <a:cs typeface="Calibri"/>
                          <a:sym typeface="Calibri"/>
                        </a:rPr>
                        <a:t>°</a:t>
                      </a:r>
                      <a:endParaRPr/>
                    </a:p>
                    <a:p>
                      <a:pPr indent="0" lvl="0" marL="0" marR="0" rtl="0" algn="l">
                        <a:lnSpc>
                          <a:spcPct val="100000"/>
                        </a:lnSpc>
                        <a:spcBef>
                          <a:spcPts val="0"/>
                        </a:spcBef>
                        <a:spcAft>
                          <a:spcPts val="0"/>
                        </a:spcAft>
                        <a:buClr>
                          <a:schemeClr val="dk1"/>
                        </a:buClr>
                        <a:buSzPts val="1200"/>
                        <a:buFont typeface="Calibri"/>
                        <a:buNone/>
                      </a:pPr>
                      <a:r>
                        <a:rPr b="0" i="0" lang="en-US" sz="1200" u="none" cap="none" strike="noStrike">
                          <a:solidFill>
                            <a:schemeClr val="dk1"/>
                          </a:solidFill>
                          <a:latin typeface="Calibri"/>
                          <a:ea typeface="Calibri"/>
                          <a:cs typeface="Calibri"/>
                          <a:sym typeface="Calibri"/>
                        </a:rPr>
                        <a:t>Local Sun Time at Desc.: 14:00</a:t>
                      </a:r>
                      <a:br>
                        <a:rPr b="0" i="0" lang="en-US" sz="1200" u="none" cap="none" strike="noStrike">
                          <a:solidFill>
                            <a:schemeClr val="dk1"/>
                          </a:solidFill>
                          <a:latin typeface="Calibri"/>
                          <a:ea typeface="Calibri"/>
                          <a:cs typeface="Calibri"/>
                          <a:sym typeface="Calibri"/>
                        </a:rPr>
                      </a:br>
                      <a:r>
                        <a:rPr b="0" i="0" lang="en-US" sz="1200" u="none" cap="none" strike="noStrike">
                          <a:solidFill>
                            <a:schemeClr val="dk1"/>
                          </a:solidFill>
                          <a:latin typeface="Calibri"/>
                          <a:ea typeface="Calibri"/>
                          <a:cs typeface="Calibri"/>
                          <a:sym typeface="Calibri"/>
                        </a:rPr>
                        <a:t>Revisit time: 25 days</a:t>
                      </a:r>
                      <a:endParaRPr/>
                    </a:p>
                  </a:txBody>
                  <a:tcPr marT="45725" marB="45725" marR="91450" marL="91450">
                    <a:lnL cap="flat" cmpd="sng" w="9525">
                      <a:solidFill>
                        <a:srgbClr val="7F7F7F"/>
                      </a:solidFill>
                      <a:prstDash val="solid"/>
                      <a:round/>
                      <a:headEnd len="sm" w="sm" type="none"/>
                      <a:tailEnd len="sm" w="sm" type="none"/>
                    </a:lnL>
                    <a:lnR cap="flat" cmpd="sng" w="9525">
                      <a:solidFill>
                        <a:srgbClr val="7F7F7F"/>
                      </a:solidFill>
                      <a:prstDash val="solid"/>
                      <a:round/>
                      <a:headEnd len="sm" w="sm" type="none"/>
                      <a:tailEnd len="sm" w="sm" type="none"/>
                    </a:lnR>
                    <a:lnT cap="flat" cmpd="sng" w="9525">
                      <a:solidFill>
                        <a:srgbClr val="7F7F7F"/>
                      </a:solidFill>
                      <a:prstDash val="solid"/>
                      <a:round/>
                      <a:headEnd len="sm" w="sm" type="none"/>
                      <a:tailEnd len="sm" w="sm" type="none"/>
                    </a:lnT>
                    <a:lnB cap="flat" cmpd="sng" w="9525">
                      <a:solidFill>
                        <a:srgbClr val="7F7F7F"/>
                      </a:solidFill>
                      <a:prstDash val="solid"/>
                      <a:round/>
                      <a:headEnd len="sm" w="sm" type="none"/>
                      <a:tailEnd len="sm" w="sm" type="none"/>
                    </a:lnB>
                    <a:solidFill>
                      <a:srgbClr val="FFFFFF"/>
                    </a:solidFill>
                  </a:tcPr>
                </a:tc>
              </a:tr>
              <a:tr h="822950">
                <a:tc>
                  <a:txBody>
                    <a:bodyPr/>
                    <a:lstStyle/>
                    <a:p>
                      <a:pPr indent="0" lvl="0" marL="0" marR="0" rtl="0" algn="l">
                        <a:lnSpc>
                          <a:spcPct val="100000"/>
                        </a:lnSpc>
                        <a:spcBef>
                          <a:spcPts val="0"/>
                        </a:spcBef>
                        <a:spcAft>
                          <a:spcPts val="0"/>
                        </a:spcAft>
                        <a:buClr>
                          <a:schemeClr val="dk1"/>
                        </a:buClr>
                        <a:buSzPts val="1200"/>
                        <a:buFont typeface="Calibri"/>
                        <a:buNone/>
                      </a:pPr>
                      <a:r>
                        <a:rPr b="1" i="0" lang="en-US" sz="1200" u="none" cap="none" strike="noStrike">
                          <a:solidFill>
                            <a:schemeClr val="dk1"/>
                          </a:solidFill>
                          <a:latin typeface="Calibri"/>
                          <a:ea typeface="Calibri"/>
                          <a:cs typeface="Calibri"/>
                          <a:sym typeface="Calibri"/>
                        </a:rPr>
                        <a:t>Instruments</a:t>
                      </a:r>
                      <a:endParaRPr/>
                    </a:p>
                  </a:txBody>
                  <a:tcPr marT="45725" marB="45725" marR="91450" marL="91450" anchor="ctr">
                    <a:lnL cap="flat" cmpd="sng" w="9525">
                      <a:solidFill>
                        <a:srgbClr val="7F7F7F"/>
                      </a:solidFill>
                      <a:prstDash val="solid"/>
                      <a:round/>
                      <a:headEnd len="sm" w="sm" type="none"/>
                      <a:tailEnd len="sm" w="sm" type="none"/>
                    </a:lnL>
                    <a:lnR cap="flat" cmpd="sng" w="9525">
                      <a:solidFill>
                        <a:srgbClr val="7F7F7F"/>
                      </a:solidFill>
                      <a:prstDash val="solid"/>
                      <a:round/>
                      <a:headEnd len="sm" w="sm" type="none"/>
                      <a:tailEnd len="sm" w="sm" type="none"/>
                    </a:lnR>
                    <a:lnT cap="flat" cmpd="sng" w="9525">
                      <a:solidFill>
                        <a:srgbClr val="7F7F7F"/>
                      </a:solidFill>
                      <a:prstDash val="solid"/>
                      <a:round/>
                      <a:headEnd len="sm" w="sm" type="none"/>
                      <a:tailEnd len="sm" w="sm" type="none"/>
                    </a:lnT>
                    <a:lnB cap="flat" cmpd="sng" w="9525">
                      <a:solidFill>
                        <a:srgbClr val="7F7F7F"/>
                      </a:solidFill>
                      <a:prstDash val="solid"/>
                      <a:round/>
                      <a:headEnd len="sm" w="sm" type="none"/>
                      <a:tailEnd len="sm" w="sm" type="none"/>
                    </a:lnB>
                    <a:solidFill>
                      <a:srgbClr val="D9D9D9"/>
                    </a:solidFill>
                  </a:tcPr>
                </a:tc>
                <a:tc>
                  <a:txBody>
                    <a:bodyPr/>
                    <a:lstStyle/>
                    <a:p>
                      <a:pPr indent="0" lvl="0" marL="0" marR="0" rtl="0" algn="l">
                        <a:lnSpc>
                          <a:spcPct val="100000"/>
                        </a:lnSpc>
                        <a:spcBef>
                          <a:spcPts val="0"/>
                        </a:spcBef>
                        <a:spcAft>
                          <a:spcPts val="0"/>
                        </a:spcAft>
                        <a:buClr>
                          <a:srgbClr val="FF0000"/>
                        </a:buClr>
                        <a:buSzPts val="1200"/>
                        <a:buFont typeface="Calibri"/>
                        <a:buNone/>
                      </a:pPr>
                      <a:r>
                        <a:rPr b="1" i="0" lang="en-US" sz="1200" u="none" cap="none" strike="noStrike">
                          <a:solidFill>
                            <a:srgbClr val="FF0000"/>
                          </a:solidFill>
                          <a:latin typeface="Calibri"/>
                          <a:ea typeface="Calibri"/>
                          <a:cs typeface="Calibri"/>
                          <a:sym typeface="Calibri"/>
                        </a:rPr>
                        <a:t>- Cloud Profiling Radar (CPR) </a:t>
                      </a:r>
                      <a:r>
                        <a:rPr b="0" i="0" lang="en-US" sz="1200" u="none" cap="none" strike="noStrike">
                          <a:solidFill>
                            <a:schemeClr val="dk1"/>
                          </a:solidFill>
                          <a:latin typeface="Calibri"/>
                          <a:ea typeface="Calibri"/>
                          <a:cs typeface="Calibri"/>
                          <a:sym typeface="Calibri"/>
                        </a:rPr>
                        <a:t>by NICT &amp; JAXA</a:t>
                      </a:r>
                      <a:endParaRPr/>
                    </a:p>
                    <a:p>
                      <a:pPr indent="0" lvl="0" marL="0" marR="0" rtl="0" algn="l">
                        <a:lnSpc>
                          <a:spcPct val="100000"/>
                        </a:lnSpc>
                        <a:spcBef>
                          <a:spcPts val="0"/>
                        </a:spcBef>
                        <a:spcAft>
                          <a:spcPts val="0"/>
                        </a:spcAft>
                        <a:buClr>
                          <a:schemeClr val="dk1"/>
                        </a:buClr>
                        <a:buSzPts val="1200"/>
                        <a:buFont typeface="Calibri"/>
                        <a:buNone/>
                      </a:pPr>
                      <a:r>
                        <a:rPr b="0" i="0" lang="en-US" sz="1200" u="none" cap="none" strike="noStrike">
                          <a:solidFill>
                            <a:schemeClr val="dk1"/>
                          </a:solidFill>
                          <a:latin typeface="Calibri"/>
                          <a:ea typeface="Calibri"/>
                          <a:cs typeface="Calibri"/>
                          <a:sym typeface="Calibri"/>
                        </a:rPr>
                        <a:t>- Atmospheric Lidar (ATLID) by ESA</a:t>
                      </a:r>
                      <a:endParaRPr/>
                    </a:p>
                    <a:p>
                      <a:pPr indent="0" lvl="0" marL="0" marR="0" rtl="0" algn="l">
                        <a:lnSpc>
                          <a:spcPct val="100000"/>
                        </a:lnSpc>
                        <a:spcBef>
                          <a:spcPts val="0"/>
                        </a:spcBef>
                        <a:spcAft>
                          <a:spcPts val="0"/>
                        </a:spcAft>
                        <a:buClr>
                          <a:schemeClr val="dk1"/>
                        </a:buClr>
                        <a:buSzPts val="1200"/>
                        <a:buFont typeface="Calibri"/>
                        <a:buNone/>
                      </a:pPr>
                      <a:r>
                        <a:rPr b="0" i="0" lang="en-US" sz="1200" u="none" cap="none" strike="noStrike">
                          <a:solidFill>
                            <a:schemeClr val="dk1"/>
                          </a:solidFill>
                          <a:latin typeface="Calibri"/>
                          <a:ea typeface="Calibri"/>
                          <a:cs typeface="Calibri"/>
                          <a:sym typeface="Calibri"/>
                        </a:rPr>
                        <a:t>- Multi-Spectral Imager (MSI) by ESA</a:t>
                      </a:r>
                      <a:endParaRPr/>
                    </a:p>
                    <a:p>
                      <a:pPr indent="0" lvl="0" marL="0" marR="0" rtl="0" algn="l">
                        <a:lnSpc>
                          <a:spcPct val="100000"/>
                        </a:lnSpc>
                        <a:spcBef>
                          <a:spcPts val="0"/>
                        </a:spcBef>
                        <a:spcAft>
                          <a:spcPts val="0"/>
                        </a:spcAft>
                        <a:buClr>
                          <a:schemeClr val="dk1"/>
                        </a:buClr>
                        <a:buSzPts val="1200"/>
                        <a:buFont typeface="Calibri"/>
                        <a:buNone/>
                      </a:pPr>
                      <a:r>
                        <a:rPr b="0" i="0" lang="en-US" sz="1200" u="none" cap="none" strike="noStrike">
                          <a:solidFill>
                            <a:schemeClr val="dk1"/>
                          </a:solidFill>
                          <a:latin typeface="Calibri"/>
                          <a:ea typeface="Calibri"/>
                          <a:cs typeface="Calibri"/>
                          <a:sym typeface="Calibri"/>
                        </a:rPr>
                        <a:t>- Broad-Band Radiometer (BBR) by ESA</a:t>
                      </a:r>
                      <a:endParaRPr b="0" i="0" sz="1200" u="none" cap="none" strike="noStrike">
                        <a:solidFill>
                          <a:schemeClr val="dk1"/>
                        </a:solidFill>
                        <a:latin typeface="Calibri"/>
                        <a:ea typeface="Calibri"/>
                        <a:cs typeface="Calibri"/>
                        <a:sym typeface="Calibri"/>
                      </a:endParaRPr>
                    </a:p>
                  </a:txBody>
                  <a:tcPr marT="45725" marB="45725" marR="91450" marL="91450">
                    <a:lnL cap="flat" cmpd="sng" w="9525">
                      <a:solidFill>
                        <a:srgbClr val="7F7F7F"/>
                      </a:solidFill>
                      <a:prstDash val="solid"/>
                      <a:round/>
                      <a:headEnd len="sm" w="sm" type="none"/>
                      <a:tailEnd len="sm" w="sm" type="none"/>
                    </a:lnL>
                    <a:lnR cap="flat" cmpd="sng" w="9525">
                      <a:solidFill>
                        <a:srgbClr val="7F7F7F"/>
                      </a:solidFill>
                      <a:prstDash val="solid"/>
                      <a:round/>
                      <a:headEnd len="sm" w="sm" type="none"/>
                      <a:tailEnd len="sm" w="sm" type="none"/>
                    </a:lnR>
                    <a:lnT cap="flat" cmpd="sng" w="9525">
                      <a:solidFill>
                        <a:srgbClr val="7F7F7F"/>
                      </a:solidFill>
                      <a:prstDash val="solid"/>
                      <a:round/>
                      <a:headEnd len="sm" w="sm" type="none"/>
                      <a:tailEnd len="sm" w="sm" type="none"/>
                    </a:lnT>
                    <a:lnB cap="flat" cmpd="sng" w="9525">
                      <a:solidFill>
                        <a:srgbClr val="7F7F7F"/>
                      </a:solidFill>
                      <a:prstDash val="solid"/>
                      <a:round/>
                      <a:headEnd len="sm" w="sm" type="none"/>
                      <a:tailEnd len="sm" w="sm" type="none"/>
                    </a:lnB>
                    <a:solidFill>
                      <a:srgbClr val="FFFFFF"/>
                    </a:solidFill>
                  </a:tcPr>
                </a:tc>
              </a:tr>
              <a:tr h="274325">
                <a:tc>
                  <a:txBody>
                    <a:bodyPr/>
                    <a:lstStyle/>
                    <a:p>
                      <a:pPr indent="0" lvl="0" marL="0" marR="0" rtl="0" algn="l">
                        <a:lnSpc>
                          <a:spcPct val="100000"/>
                        </a:lnSpc>
                        <a:spcBef>
                          <a:spcPts val="0"/>
                        </a:spcBef>
                        <a:spcAft>
                          <a:spcPts val="0"/>
                        </a:spcAft>
                        <a:buClr>
                          <a:schemeClr val="dk1"/>
                        </a:buClr>
                        <a:buSzPts val="1200"/>
                        <a:buFont typeface="Calibri"/>
                        <a:buNone/>
                      </a:pPr>
                      <a:r>
                        <a:rPr b="1" i="0" lang="en-US" sz="1200" u="none" cap="none" strike="noStrike">
                          <a:solidFill>
                            <a:schemeClr val="dk1"/>
                          </a:solidFill>
                          <a:latin typeface="Calibri"/>
                          <a:ea typeface="Calibri"/>
                          <a:cs typeface="Calibri"/>
                          <a:sym typeface="Calibri"/>
                        </a:rPr>
                        <a:t>Mass</a:t>
                      </a:r>
                      <a:endParaRPr/>
                    </a:p>
                  </a:txBody>
                  <a:tcPr marT="45725" marB="45725" marR="91450" marL="91450" anchor="ctr">
                    <a:lnL cap="flat" cmpd="sng" w="9525">
                      <a:solidFill>
                        <a:srgbClr val="7F7F7F"/>
                      </a:solidFill>
                      <a:prstDash val="solid"/>
                      <a:round/>
                      <a:headEnd len="sm" w="sm" type="none"/>
                      <a:tailEnd len="sm" w="sm" type="none"/>
                    </a:lnL>
                    <a:lnR cap="flat" cmpd="sng" w="9525">
                      <a:solidFill>
                        <a:srgbClr val="7F7F7F"/>
                      </a:solidFill>
                      <a:prstDash val="solid"/>
                      <a:round/>
                      <a:headEnd len="sm" w="sm" type="none"/>
                      <a:tailEnd len="sm" w="sm" type="none"/>
                    </a:lnR>
                    <a:lnT cap="flat" cmpd="sng" w="9525">
                      <a:solidFill>
                        <a:srgbClr val="7F7F7F"/>
                      </a:solidFill>
                      <a:prstDash val="solid"/>
                      <a:round/>
                      <a:headEnd len="sm" w="sm" type="none"/>
                      <a:tailEnd len="sm" w="sm" type="none"/>
                    </a:lnT>
                    <a:lnB cap="flat" cmpd="sng" w="9525">
                      <a:solidFill>
                        <a:srgbClr val="7F7F7F"/>
                      </a:solidFill>
                      <a:prstDash val="solid"/>
                      <a:round/>
                      <a:headEnd len="sm" w="sm" type="none"/>
                      <a:tailEnd len="sm" w="sm" type="none"/>
                    </a:lnB>
                    <a:solidFill>
                      <a:srgbClr val="D9D9D9"/>
                    </a:solidFill>
                  </a:tcPr>
                </a:tc>
                <a:tc>
                  <a:txBody>
                    <a:bodyPr/>
                    <a:lstStyle/>
                    <a:p>
                      <a:pPr indent="0" lvl="0" marL="0" marR="0" rtl="0" algn="l">
                        <a:lnSpc>
                          <a:spcPct val="100000"/>
                        </a:lnSpc>
                        <a:spcBef>
                          <a:spcPts val="0"/>
                        </a:spcBef>
                        <a:spcAft>
                          <a:spcPts val="0"/>
                        </a:spcAft>
                        <a:buClr>
                          <a:schemeClr val="dk1"/>
                        </a:buClr>
                        <a:buSzPts val="1200"/>
                        <a:buFont typeface="Calibri"/>
                        <a:buNone/>
                      </a:pPr>
                      <a:r>
                        <a:rPr b="0" i="0" lang="en-US" sz="1200" u="none" cap="none" strike="noStrike">
                          <a:solidFill>
                            <a:schemeClr val="dk1"/>
                          </a:solidFill>
                          <a:latin typeface="Calibri"/>
                          <a:ea typeface="Calibri"/>
                          <a:cs typeface="Calibri"/>
                          <a:sym typeface="Calibri"/>
                        </a:rPr>
                        <a:t>Approx. 2.2 tons at launch</a:t>
                      </a:r>
                      <a:endParaRPr/>
                    </a:p>
                  </a:txBody>
                  <a:tcPr marT="45725" marB="45725" marR="91450" marL="91450">
                    <a:lnL cap="flat" cmpd="sng" w="9525">
                      <a:solidFill>
                        <a:srgbClr val="7F7F7F"/>
                      </a:solidFill>
                      <a:prstDash val="solid"/>
                      <a:round/>
                      <a:headEnd len="sm" w="sm" type="none"/>
                      <a:tailEnd len="sm" w="sm" type="none"/>
                    </a:lnL>
                    <a:lnR cap="flat" cmpd="sng" w="9525">
                      <a:solidFill>
                        <a:srgbClr val="7F7F7F"/>
                      </a:solidFill>
                      <a:prstDash val="solid"/>
                      <a:round/>
                      <a:headEnd len="sm" w="sm" type="none"/>
                      <a:tailEnd len="sm" w="sm" type="none"/>
                    </a:lnR>
                    <a:lnT cap="flat" cmpd="sng" w="9525">
                      <a:solidFill>
                        <a:srgbClr val="7F7F7F"/>
                      </a:solidFill>
                      <a:prstDash val="solid"/>
                      <a:round/>
                      <a:headEnd len="sm" w="sm" type="none"/>
                      <a:tailEnd len="sm" w="sm" type="none"/>
                    </a:lnT>
                    <a:lnB cap="flat" cmpd="sng" w="9525">
                      <a:solidFill>
                        <a:srgbClr val="7F7F7F"/>
                      </a:solidFill>
                      <a:prstDash val="solid"/>
                      <a:round/>
                      <a:headEnd len="sm" w="sm" type="none"/>
                      <a:tailEnd len="sm" w="sm" type="none"/>
                    </a:lnB>
                    <a:solidFill>
                      <a:srgbClr val="FFFFFF"/>
                    </a:solidFill>
                  </a:tcPr>
                </a:tc>
              </a:tr>
              <a:tr h="182875">
                <a:tc>
                  <a:txBody>
                    <a:bodyPr/>
                    <a:lstStyle/>
                    <a:p>
                      <a:pPr indent="0" lvl="0" marL="0" marR="0" rtl="0" algn="l">
                        <a:spcBef>
                          <a:spcPts val="0"/>
                        </a:spcBef>
                        <a:spcAft>
                          <a:spcPts val="0"/>
                        </a:spcAft>
                        <a:buNone/>
                      </a:pPr>
                      <a:r>
                        <a:rPr b="1" lang="en-US" sz="1200">
                          <a:latin typeface="Calibri"/>
                          <a:ea typeface="Calibri"/>
                          <a:cs typeface="Calibri"/>
                          <a:sym typeface="Calibri"/>
                        </a:rPr>
                        <a:t>Designed lifetime</a:t>
                      </a:r>
                      <a:endParaRPr b="1" sz="1200">
                        <a:latin typeface="Calibri"/>
                        <a:ea typeface="Calibri"/>
                        <a:cs typeface="Calibri"/>
                        <a:sym typeface="Calibri"/>
                      </a:endParaRPr>
                    </a:p>
                  </a:txBody>
                  <a:tcPr marT="0" marB="0" marR="68575" marL="68575" anchor="ctr">
                    <a:lnL cap="flat" cmpd="sng" w="9525">
                      <a:solidFill>
                        <a:srgbClr val="7F7F7F"/>
                      </a:solidFill>
                      <a:prstDash val="solid"/>
                      <a:round/>
                      <a:headEnd len="sm" w="sm" type="none"/>
                      <a:tailEnd len="sm" w="sm" type="none"/>
                    </a:lnL>
                    <a:lnR cap="flat" cmpd="sng" w="9525">
                      <a:solidFill>
                        <a:srgbClr val="7F7F7F"/>
                      </a:solidFill>
                      <a:prstDash val="solid"/>
                      <a:round/>
                      <a:headEnd len="sm" w="sm" type="none"/>
                      <a:tailEnd len="sm" w="sm" type="none"/>
                    </a:lnR>
                    <a:lnT cap="flat" cmpd="sng" w="9525">
                      <a:solidFill>
                        <a:srgbClr val="7F7F7F"/>
                      </a:solidFill>
                      <a:prstDash val="solid"/>
                      <a:round/>
                      <a:headEnd len="sm" w="sm" type="none"/>
                      <a:tailEnd len="sm" w="sm" type="none"/>
                    </a:lnT>
                    <a:lnB cap="flat" cmpd="sng" w="9525">
                      <a:solidFill>
                        <a:srgbClr val="7F7F7F"/>
                      </a:solidFill>
                      <a:prstDash val="solid"/>
                      <a:round/>
                      <a:headEnd len="sm" w="sm" type="none"/>
                      <a:tailEnd len="sm" w="sm" type="none"/>
                    </a:lnB>
                    <a:solidFill>
                      <a:srgbClr val="D9D9D9"/>
                    </a:solidFill>
                  </a:tcPr>
                </a:tc>
                <a:tc>
                  <a:txBody>
                    <a:bodyPr/>
                    <a:lstStyle/>
                    <a:p>
                      <a:pPr indent="0" lvl="0" marL="0" marR="0" rtl="0" algn="just">
                        <a:spcBef>
                          <a:spcPts val="0"/>
                        </a:spcBef>
                        <a:spcAft>
                          <a:spcPts val="0"/>
                        </a:spcAft>
                        <a:buNone/>
                      </a:pPr>
                      <a:r>
                        <a:rPr lang="en-US" sz="1200">
                          <a:latin typeface="Calibri"/>
                          <a:ea typeface="Calibri"/>
                          <a:cs typeface="Calibri"/>
                          <a:sym typeface="Calibri"/>
                        </a:rPr>
                        <a:t>3 years</a:t>
                      </a:r>
                      <a:endParaRPr sz="1200">
                        <a:latin typeface="Calibri"/>
                        <a:ea typeface="Calibri"/>
                        <a:cs typeface="Calibri"/>
                        <a:sym typeface="Calibri"/>
                      </a:endParaRPr>
                    </a:p>
                  </a:txBody>
                  <a:tcPr marT="0" marB="0" marR="68575" marL="68575">
                    <a:lnL cap="flat" cmpd="sng" w="9525">
                      <a:solidFill>
                        <a:srgbClr val="7F7F7F"/>
                      </a:solidFill>
                      <a:prstDash val="solid"/>
                      <a:round/>
                      <a:headEnd len="sm" w="sm" type="none"/>
                      <a:tailEnd len="sm" w="sm" type="none"/>
                    </a:lnL>
                    <a:lnR cap="flat" cmpd="sng" w="9525">
                      <a:solidFill>
                        <a:srgbClr val="7F7F7F"/>
                      </a:solidFill>
                      <a:prstDash val="solid"/>
                      <a:round/>
                      <a:headEnd len="sm" w="sm" type="none"/>
                      <a:tailEnd len="sm" w="sm" type="none"/>
                    </a:lnR>
                    <a:lnT cap="flat" cmpd="sng" w="9525">
                      <a:solidFill>
                        <a:srgbClr val="7F7F7F"/>
                      </a:solidFill>
                      <a:prstDash val="solid"/>
                      <a:round/>
                      <a:headEnd len="sm" w="sm" type="none"/>
                      <a:tailEnd len="sm" w="sm" type="none"/>
                    </a:lnT>
                    <a:lnB cap="flat" cmpd="sng" w="9525">
                      <a:solidFill>
                        <a:srgbClr val="7F7F7F"/>
                      </a:solidFill>
                      <a:prstDash val="solid"/>
                      <a:round/>
                      <a:headEnd len="sm" w="sm" type="none"/>
                      <a:tailEnd len="sm" w="sm" type="none"/>
                    </a:lnB>
                    <a:solidFill>
                      <a:srgbClr val="FFFFFF"/>
                    </a:solidFill>
                  </a:tcPr>
                </a:tc>
              </a:tr>
            </a:tbl>
          </a:graphicData>
        </a:graphic>
      </p:graphicFrame>
      <p:pic>
        <p:nvPicPr>
          <p:cNvPr id="228" name="Google Shape;228;p4"/>
          <p:cNvPicPr preferRelativeResize="0"/>
          <p:nvPr/>
        </p:nvPicPr>
        <p:blipFill rotWithShape="1">
          <a:blip r:embed="rId6">
            <a:alphaModFix/>
          </a:blip>
          <a:srcRect b="0" l="12500" r="12500" t="0"/>
          <a:stretch/>
        </p:blipFill>
        <p:spPr>
          <a:xfrm>
            <a:off x="82271" y="1046399"/>
            <a:ext cx="1479600" cy="1479600"/>
          </a:xfrm>
          <a:prstGeom prst="ellipse">
            <a:avLst/>
          </a:prstGeom>
          <a:noFill/>
          <a:ln>
            <a:noFill/>
          </a:ln>
          <a:effectLst>
            <a:outerShdw blurRad="50800" rotWithShape="0" algn="ctr" dir="2700000" dist="50800">
              <a:srgbClr val="000000">
                <a:alpha val="40000"/>
              </a:srgbClr>
            </a:outerShdw>
          </a:effectLst>
        </p:spPr>
      </p:pic>
      <p:sp>
        <p:nvSpPr>
          <p:cNvPr id="229" name="Google Shape;229;p4"/>
          <p:cNvSpPr txBox="1"/>
          <p:nvPr/>
        </p:nvSpPr>
        <p:spPr>
          <a:xfrm>
            <a:off x="106345" y="1969895"/>
            <a:ext cx="1479600" cy="378523"/>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chemeClr val="lt1"/>
              </a:buClr>
              <a:buSzPts val="2000"/>
              <a:buFont typeface="Arial"/>
              <a:buNone/>
            </a:pPr>
            <a:r>
              <a:rPr b="1" i="1" lang="en-US" sz="2000">
                <a:solidFill>
                  <a:schemeClr val="lt1"/>
                </a:solidFill>
                <a:latin typeface="Calibri"/>
                <a:ea typeface="Calibri"/>
                <a:cs typeface="Calibri"/>
                <a:sym typeface="Calibri"/>
              </a:rPr>
              <a:t>EarthCARE</a:t>
            </a:r>
            <a:endParaRPr b="1" i="1" sz="1800">
              <a:solidFill>
                <a:schemeClr val="lt1"/>
              </a:solidFill>
              <a:latin typeface="Calibri"/>
              <a:ea typeface="Calibri"/>
              <a:cs typeface="Calibri"/>
              <a:sym typeface="Calibri"/>
            </a:endParaRPr>
          </a:p>
        </p:txBody>
      </p:sp>
      <p:sp>
        <p:nvSpPr>
          <p:cNvPr id="230" name="Google Shape;230;p4"/>
          <p:cNvSpPr txBox="1"/>
          <p:nvPr/>
        </p:nvSpPr>
        <p:spPr>
          <a:xfrm>
            <a:off x="771367" y="961950"/>
            <a:ext cx="1291064" cy="523220"/>
          </a:xfrm>
          <a:prstGeom prst="rect">
            <a:avLst/>
          </a:prstGeom>
          <a:solidFill>
            <a:schemeClr val="lt1"/>
          </a:solidFill>
          <a:ln cap="flat" cmpd="sng" w="38100">
            <a:solidFill>
              <a:srgbClr val="FF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Calibri"/>
                <a:ea typeface="Calibri"/>
                <a:cs typeface="Calibri"/>
                <a:sym typeface="Calibri"/>
              </a:rPr>
              <a:t>To be launched </a:t>
            </a:r>
            <a:br>
              <a:rPr b="1" lang="en-US" sz="1400">
                <a:solidFill>
                  <a:schemeClr val="dk1"/>
                </a:solidFill>
                <a:latin typeface="Calibri"/>
                <a:ea typeface="Calibri"/>
                <a:cs typeface="Calibri"/>
                <a:sym typeface="Calibri"/>
              </a:rPr>
            </a:br>
            <a:r>
              <a:rPr b="1" lang="en-US" sz="1400">
                <a:solidFill>
                  <a:schemeClr val="dk1"/>
                </a:solidFill>
                <a:latin typeface="Calibri"/>
                <a:ea typeface="Calibri"/>
                <a:cs typeface="Calibri"/>
                <a:sym typeface="Calibri"/>
              </a:rPr>
              <a:t>in 2024</a:t>
            </a:r>
            <a:endParaRPr b="1" sz="1400">
              <a:solidFill>
                <a:schemeClr val="dk1"/>
              </a:solidFill>
              <a:latin typeface="Calibri"/>
              <a:ea typeface="Calibri"/>
              <a:cs typeface="Calibri"/>
              <a:sym typeface="Calibri"/>
            </a:endParaRPr>
          </a:p>
        </p:txBody>
      </p:sp>
      <p:sp>
        <p:nvSpPr>
          <p:cNvPr id="231" name="Google Shape;231;p4"/>
          <p:cNvSpPr txBox="1"/>
          <p:nvPr/>
        </p:nvSpPr>
        <p:spPr>
          <a:xfrm>
            <a:off x="6122419" y="1962193"/>
            <a:ext cx="1479600" cy="378523"/>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chemeClr val="lt1"/>
              </a:buClr>
              <a:buSzPts val="2000"/>
              <a:buFont typeface="Arial"/>
              <a:buNone/>
            </a:pPr>
            <a:r>
              <a:rPr b="1" i="1" lang="en-US" sz="2000">
                <a:solidFill>
                  <a:schemeClr val="lt1"/>
                </a:solidFill>
                <a:latin typeface="Calibri"/>
                <a:ea typeface="Calibri"/>
                <a:cs typeface="Calibri"/>
                <a:sym typeface="Calibri"/>
              </a:rPr>
              <a:t>GOSAT-GW</a:t>
            </a:r>
            <a:endParaRPr b="1" i="1" sz="1800">
              <a:solidFill>
                <a:schemeClr val="lt1"/>
              </a:solidFill>
              <a:latin typeface="Calibri"/>
              <a:ea typeface="Calibri"/>
              <a:cs typeface="Calibri"/>
              <a:sym typeface="Calibri"/>
            </a:endParaRPr>
          </a:p>
        </p:txBody>
      </p:sp>
      <p:sp>
        <p:nvSpPr>
          <p:cNvPr id="232" name="Google Shape;232;p4"/>
          <p:cNvSpPr txBox="1"/>
          <p:nvPr/>
        </p:nvSpPr>
        <p:spPr>
          <a:xfrm>
            <a:off x="7118352" y="961950"/>
            <a:ext cx="1291064" cy="523220"/>
          </a:xfrm>
          <a:prstGeom prst="rect">
            <a:avLst/>
          </a:prstGeom>
          <a:solidFill>
            <a:schemeClr val="lt1"/>
          </a:solidFill>
          <a:ln cap="flat" cmpd="sng" w="38100">
            <a:solidFill>
              <a:srgbClr val="FF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Calibri"/>
                <a:ea typeface="Calibri"/>
                <a:cs typeface="Calibri"/>
                <a:sym typeface="Calibri"/>
              </a:rPr>
              <a:t>To be launched </a:t>
            </a:r>
            <a:br>
              <a:rPr b="1" lang="en-US" sz="1400">
                <a:solidFill>
                  <a:schemeClr val="dk1"/>
                </a:solidFill>
                <a:latin typeface="Calibri"/>
                <a:ea typeface="Calibri"/>
                <a:cs typeface="Calibri"/>
                <a:sym typeface="Calibri"/>
              </a:rPr>
            </a:br>
            <a:r>
              <a:rPr b="1" lang="en-US" sz="1400">
                <a:solidFill>
                  <a:schemeClr val="dk1"/>
                </a:solidFill>
                <a:latin typeface="Calibri"/>
                <a:ea typeface="Calibri"/>
                <a:cs typeface="Calibri"/>
                <a:sym typeface="Calibri"/>
              </a:rPr>
              <a:t>in JFY2024</a:t>
            </a:r>
            <a:endParaRPr b="1" sz="1400">
              <a:solidFill>
                <a:schemeClr val="dk1"/>
              </a:solidFill>
              <a:latin typeface="Calibri"/>
              <a:ea typeface="Calibri"/>
              <a:cs typeface="Calibri"/>
              <a:sym typeface="Calibri"/>
            </a:endParaRPr>
          </a:p>
        </p:txBody>
      </p:sp>
      <p:sp>
        <p:nvSpPr>
          <p:cNvPr id="233" name="Google Shape;233;p4"/>
          <p:cNvSpPr/>
          <p:nvPr/>
        </p:nvSpPr>
        <p:spPr>
          <a:xfrm>
            <a:off x="939497" y="2216656"/>
            <a:ext cx="1560600" cy="885000"/>
          </a:xfrm>
          <a:prstGeom prst="ellipse">
            <a:avLst/>
          </a:prstGeom>
          <a:solidFill>
            <a:srgbClr val="92D05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600">
                <a:solidFill>
                  <a:srgbClr val="FFFFFF"/>
                </a:solidFill>
                <a:latin typeface="Calibri"/>
                <a:ea typeface="Calibri"/>
                <a:cs typeface="Calibri"/>
                <a:sym typeface="Calibri"/>
              </a:rPr>
              <a:t>Cloud/Aerosol</a:t>
            </a:r>
            <a:endParaRPr/>
          </a:p>
          <a:p>
            <a:pPr indent="0" lvl="0" marL="0" marR="0" rtl="0" algn="ctr">
              <a:spcBef>
                <a:spcPts val="0"/>
              </a:spcBef>
              <a:spcAft>
                <a:spcPts val="0"/>
              </a:spcAft>
              <a:buNone/>
            </a:pPr>
            <a:r>
              <a:rPr b="1" lang="en-US" sz="1600">
                <a:solidFill>
                  <a:srgbClr val="FFFFFF"/>
                </a:solidFill>
                <a:latin typeface="Calibri"/>
                <a:ea typeface="Calibri"/>
                <a:cs typeface="Calibri"/>
                <a:sym typeface="Calibri"/>
              </a:rPr>
              <a:t>Radiation </a:t>
            </a:r>
            <a:br>
              <a:rPr b="1" lang="en-US" sz="1600">
                <a:solidFill>
                  <a:srgbClr val="FFFFFF"/>
                </a:solidFill>
                <a:latin typeface="Calibri"/>
                <a:ea typeface="Calibri"/>
                <a:cs typeface="Calibri"/>
                <a:sym typeface="Calibri"/>
              </a:rPr>
            </a:br>
            <a:r>
              <a:rPr b="1" lang="en-US" sz="1600">
                <a:solidFill>
                  <a:srgbClr val="FFFFFF"/>
                </a:solidFill>
                <a:latin typeface="Calibri"/>
                <a:ea typeface="Calibri"/>
                <a:cs typeface="Calibri"/>
                <a:sym typeface="Calibri"/>
              </a:rPr>
              <a:t>Budget</a:t>
            </a:r>
            <a:endParaRPr/>
          </a:p>
        </p:txBody>
      </p:sp>
      <p:sp>
        <p:nvSpPr>
          <p:cNvPr id="234" name="Google Shape;234;p4"/>
          <p:cNvSpPr/>
          <p:nvPr/>
        </p:nvSpPr>
        <p:spPr>
          <a:xfrm>
            <a:off x="6999075" y="2177855"/>
            <a:ext cx="1597326" cy="742423"/>
          </a:xfrm>
          <a:prstGeom prst="ellipse">
            <a:avLst/>
          </a:prstGeom>
          <a:solidFill>
            <a:srgbClr val="FF9900"/>
          </a:solidFill>
          <a:ln>
            <a:noFill/>
          </a:ln>
        </p:spPr>
        <p:txBody>
          <a:bodyPr anchorCtr="0" anchor="ctr" bIns="45700" lIns="36000" spcFirstLastPara="1" rIns="36000" wrap="square" tIns="45700">
            <a:noAutofit/>
          </a:bodyPr>
          <a:lstStyle/>
          <a:p>
            <a:pPr indent="0" lvl="0" marL="0" marR="0" rtl="0" algn="ctr">
              <a:lnSpc>
                <a:spcPct val="80000"/>
              </a:lnSpc>
              <a:spcBef>
                <a:spcPts val="0"/>
              </a:spcBef>
              <a:spcAft>
                <a:spcPts val="0"/>
              </a:spcAft>
              <a:buNone/>
            </a:pPr>
            <a:r>
              <a:rPr b="1" lang="en-US" sz="1600">
                <a:solidFill>
                  <a:srgbClr val="FFFFFF"/>
                </a:solidFill>
                <a:latin typeface="Calibri"/>
                <a:ea typeface="Calibri"/>
                <a:cs typeface="Calibri"/>
                <a:sym typeface="Calibri"/>
              </a:rPr>
              <a:t>Green-house gases</a:t>
            </a:r>
            <a:endParaRPr/>
          </a:p>
        </p:txBody>
      </p:sp>
      <p:graphicFrame>
        <p:nvGraphicFramePr>
          <p:cNvPr id="235" name="Google Shape;235;p4"/>
          <p:cNvGraphicFramePr/>
          <p:nvPr/>
        </p:nvGraphicFramePr>
        <p:xfrm>
          <a:off x="6287380" y="4499863"/>
          <a:ext cx="3000000" cy="3000000"/>
        </p:xfrm>
        <a:graphic>
          <a:graphicData uri="http://schemas.openxmlformats.org/drawingml/2006/table">
            <a:tbl>
              <a:tblPr>
                <a:noFill/>
                <a:tableStyleId>{F0BF9A24-DF72-4A1C-B108-0B8FB856D0E5}</a:tableStyleId>
              </a:tblPr>
              <a:tblGrid>
                <a:gridCol w="1528725"/>
                <a:gridCol w="4178550"/>
              </a:tblGrid>
              <a:tr h="1005850">
                <a:tc>
                  <a:txBody>
                    <a:bodyPr/>
                    <a:lstStyle/>
                    <a:p>
                      <a:pPr indent="0" lvl="0" marL="0" marR="0" rtl="0" algn="l">
                        <a:lnSpc>
                          <a:spcPct val="100000"/>
                        </a:lnSpc>
                        <a:spcBef>
                          <a:spcPts val="0"/>
                        </a:spcBef>
                        <a:spcAft>
                          <a:spcPts val="0"/>
                        </a:spcAft>
                        <a:buClr>
                          <a:schemeClr val="dk1"/>
                        </a:buClr>
                        <a:buSzPts val="1200"/>
                        <a:buFont typeface="Calibri"/>
                        <a:buNone/>
                      </a:pPr>
                      <a:r>
                        <a:rPr b="1" i="0" lang="en-US" sz="1200" u="none" cap="none" strike="noStrike">
                          <a:solidFill>
                            <a:schemeClr val="dk1"/>
                          </a:solidFill>
                          <a:latin typeface="Calibri"/>
                          <a:ea typeface="Calibri"/>
                          <a:cs typeface="Calibri"/>
                          <a:sym typeface="Calibri"/>
                        </a:rPr>
                        <a:t>Orbit</a:t>
                      </a:r>
                      <a:endParaRPr/>
                    </a:p>
                  </a:txBody>
                  <a:tcPr marT="45725" marB="45725" marR="91450" marL="91450" anchor="ctr">
                    <a:lnL cap="flat" cmpd="sng" w="9525">
                      <a:solidFill>
                        <a:srgbClr val="7F7F7F"/>
                      </a:solidFill>
                      <a:prstDash val="solid"/>
                      <a:round/>
                      <a:headEnd len="sm" w="sm" type="none"/>
                      <a:tailEnd len="sm" w="sm" type="none"/>
                    </a:lnL>
                    <a:lnR cap="flat" cmpd="sng" w="9525">
                      <a:solidFill>
                        <a:srgbClr val="7F7F7F"/>
                      </a:solidFill>
                      <a:prstDash val="solid"/>
                      <a:round/>
                      <a:headEnd len="sm" w="sm" type="none"/>
                      <a:tailEnd len="sm" w="sm" type="none"/>
                    </a:lnR>
                    <a:lnT cap="flat" cmpd="sng" w="9525">
                      <a:solidFill>
                        <a:srgbClr val="7F7F7F"/>
                      </a:solidFill>
                      <a:prstDash val="solid"/>
                      <a:round/>
                      <a:headEnd len="sm" w="sm" type="none"/>
                      <a:tailEnd len="sm" w="sm" type="none"/>
                    </a:lnT>
                    <a:lnB cap="flat" cmpd="sng" w="9525">
                      <a:solidFill>
                        <a:srgbClr val="7F7F7F"/>
                      </a:solidFill>
                      <a:prstDash val="solid"/>
                      <a:round/>
                      <a:headEnd len="sm" w="sm" type="none"/>
                      <a:tailEnd len="sm" w="sm" type="none"/>
                    </a:lnB>
                    <a:solidFill>
                      <a:srgbClr val="D9D9D9"/>
                    </a:solidFill>
                  </a:tcPr>
                </a:tc>
                <a:tc>
                  <a:txBody>
                    <a:bodyPr/>
                    <a:lstStyle/>
                    <a:p>
                      <a:pPr indent="0" lvl="0" marL="0" marR="0" rtl="0" algn="l">
                        <a:lnSpc>
                          <a:spcPct val="100000"/>
                        </a:lnSpc>
                        <a:spcBef>
                          <a:spcPts val="0"/>
                        </a:spcBef>
                        <a:spcAft>
                          <a:spcPts val="0"/>
                        </a:spcAft>
                        <a:buClr>
                          <a:schemeClr val="dk1"/>
                        </a:buClr>
                        <a:buSzPts val="1200"/>
                        <a:buFont typeface="Calibri"/>
                        <a:buNone/>
                      </a:pPr>
                      <a:r>
                        <a:rPr b="0" i="0" lang="en-US" sz="1200" u="none" cap="none" strike="noStrike">
                          <a:solidFill>
                            <a:schemeClr val="dk1"/>
                          </a:solidFill>
                          <a:latin typeface="Calibri"/>
                          <a:ea typeface="Calibri"/>
                          <a:cs typeface="Calibri"/>
                          <a:sym typeface="Calibri"/>
                        </a:rPr>
                        <a:t>Sun-synchronous sub-recurrent orbit</a:t>
                      </a:r>
                      <a:endParaRPr/>
                    </a:p>
                    <a:p>
                      <a:pPr indent="0" lvl="0" marL="0" marR="0" rtl="0" algn="l">
                        <a:lnSpc>
                          <a:spcPct val="100000"/>
                        </a:lnSpc>
                        <a:spcBef>
                          <a:spcPts val="0"/>
                        </a:spcBef>
                        <a:spcAft>
                          <a:spcPts val="0"/>
                        </a:spcAft>
                        <a:buClr>
                          <a:schemeClr val="dk1"/>
                        </a:buClr>
                        <a:buSzPts val="1200"/>
                        <a:buFont typeface="Calibri"/>
                        <a:buNone/>
                      </a:pPr>
                      <a:r>
                        <a:rPr b="0" i="0" lang="en-US" sz="1200" u="none" cap="none" strike="noStrike">
                          <a:solidFill>
                            <a:schemeClr val="dk1"/>
                          </a:solidFill>
                          <a:latin typeface="Calibri"/>
                          <a:ea typeface="Calibri"/>
                          <a:cs typeface="Calibri"/>
                          <a:sym typeface="Calibri"/>
                        </a:rPr>
                        <a:t>Altitude: approx. 666km</a:t>
                      </a:r>
                      <a:endParaRPr/>
                    </a:p>
                    <a:p>
                      <a:pPr indent="0" lvl="0" marL="0" marR="0" rtl="0" algn="l">
                        <a:lnSpc>
                          <a:spcPct val="100000"/>
                        </a:lnSpc>
                        <a:spcBef>
                          <a:spcPts val="0"/>
                        </a:spcBef>
                        <a:spcAft>
                          <a:spcPts val="0"/>
                        </a:spcAft>
                        <a:buClr>
                          <a:schemeClr val="dk1"/>
                        </a:buClr>
                        <a:buSzPts val="1200"/>
                        <a:buFont typeface="Calibri"/>
                        <a:buNone/>
                      </a:pPr>
                      <a:r>
                        <a:rPr b="0" i="0" lang="en-US" sz="1200" u="none" cap="none" strike="noStrike">
                          <a:solidFill>
                            <a:schemeClr val="dk1"/>
                          </a:solidFill>
                          <a:latin typeface="Calibri"/>
                          <a:ea typeface="Calibri"/>
                          <a:cs typeface="Calibri"/>
                          <a:sym typeface="Calibri"/>
                        </a:rPr>
                        <a:t>Inclination angle: 98.06</a:t>
                      </a:r>
                      <a:r>
                        <a:rPr lang="en-US" sz="1200">
                          <a:solidFill>
                            <a:schemeClr val="dk1"/>
                          </a:solidFill>
                          <a:latin typeface="Calibri"/>
                          <a:ea typeface="Calibri"/>
                          <a:cs typeface="Calibri"/>
                          <a:sym typeface="Calibri"/>
                        </a:rPr>
                        <a:t>°</a:t>
                      </a:r>
                      <a:endParaRPr/>
                    </a:p>
                    <a:p>
                      <a:pPr indent="0" lvl="0" marL="0" marR="0" rtl="0" algn="l">
                        <a:lnSpc>
                          <a:spcPct val="100000"/>
                        </a:lnSpc>
                        <a:spcBef>
                          <a:spcPts val="0"/>
                        </a:spcBef>
                        <a:spcAft>
                          <a:spcPts val="0"/>
                        </a:spcAft>
                        <a:buClr>
                          <a:schemeClr val="dk1"/>
                        </a:buClr>
                        <a:buSzPts val="1200"/>
                        <a:buFont typeface="Calibri"/>
                        <a:buNone/>
                      </a:pPr>
                      <a:r>
                        <a:rPr b="0" i="0" lang="en-US" sz="1200" u="none" cap="none" strike="noStrike">
                          <a:solidFill>
                            <a:schemeClr val="dk1"/>
                          </a:solidFill>
                          <a:latin typeface="Calibri"/>
                          <a:ea typeface="Calibri"/>
                          <a:cs typeface="Calibri"/>
                          <a:sym typeface="Calibri"/>
                        </a:rPr>
                        <a:t>Local Sun Time at Desc.: 1:30 +/- 15 min</a:t>
                      </a:r>
                      <a:br>
                        <a:rPr b="0" i="0" lang="en-US" sz="1200" u="none" cap="none" strike="noStrike">
                          <a:solidFill>
                            <a:schemeClr val="dk1"/>
                          </a:solidFill>
                          <a:latin typeface="Calibri"/>
                          <a:ea typeface="Calibri"/>
                          <a:cs typeface="Calibri"/>
                          <a:sym typeface="Calibri"/>
                        </a:rPr>
                      </a:br>
                      <a:r>
                        <a:rPr b="0" i="0" lang="en-US" sz="1200" u="none" cap="none" strike="noStrike">
                          <a:solidFill>
                            <a:schemeClr val="dk1"/>
                          </a:solidFill>
                          <a:latin typeface="Calibri"/>
                          <a:ea typeface="Calibri"/>
                          <a:cs typeface="Calibri"/>
                          <a:sym typeface="Calibri"/>
                        </a:rPr>
                        <a:t>Revisit time: 3 days</a:t>
                      </a:r>
                      <a:endParaRPr/>
                    </a:p>
                  </a:txBody>
                  <a:tcPr marT="45725" marB="45725" marR="91450" marL="91450">
                    <a:lnL cap="flat" cmpd="sng" w="9525">
                      <a:solidFill>
                        <a:srgbClr val="7F7F7F"/>
                      </a:solidFill>
                      <a:prstDash val="solid"/>
                      <a:round/>
                      <a:headEnd len="sm" w="sm" type="none"/>
                      <a:tailEnd len="sm" w="sm" type="none"/>
                    </a:lnL>
                    <a:lnR cap="flat" cmpd="sng" w="9525">
                      <a:solidFill>
                        <a:srgbClr val="7F7F7F"/>
                      </a:solidFill>
                      <a:prstDash val="solid"/>
                      <a:round/>
                      <a:headEnd len="sm" w="sm" type="none"/>
                      <a:tailEnd len="sm" w="sm" type="none"/>
                    </a:lnR>
                    <a:lnT cap="flat" cmpd="sng" w="9525">
                      <a:solidFill>
                        <a:srgbClr val="7F7F7F"/>
                      </a:solidFill>
                      <a:prstDash val="solid"/>
                      <a:round/>
                      <a:headEnd len="sm" w="sm" type="none"/>
                      <a:tailEnd len="sm" w="sm" type="none"/>
                    </a:lnT>
                    <a:lnB cap="flat" cmpd="sng" w="9525">
                      <a:solidFill>
                        <a:srgbClr val="7F7F7F"/>
                      </a:solidFill>
                      <a:prstDash val="solid"/>
                      <a:round/>
                      <a:headEnd len="sm" w="sm" type="none"/>
                      <a:tailEnd len="sm" w="sm" type="none"/>
                    </a:lnB>
                    <a:solidFill>
                      <a:schemeClr val="lt1"/>
                    </a:solidFill>
                  </a:tcPr>
                </a:tc>
              </a:tr>
              <a:tr h="822950">
                <a:tc>
                  <a:txBody>
                    <a:bodyPr/>
                    <a:lstStyle/>
                    <a:p>
                      <a:pPr indent="0" lvl="0" marL="0" marR="0" rtl="0" algn="l">
                        <a:lnSpc>
                          <a:spcPct val="100000"/>
                        </a:lnSpc>
                        <a:spcBef>
                          <a:spcPts val="0"/>
                        </a:spcBef>
                        <a:spcAft>
                          <a:spcPts val="0"/>
                        </a:spcAft>
                        <a:buClr>
                          <a:schemeClr val="dk1"/>
                        </a:buClr>
                        <a:buSzPts val="1200"/>
                        <a:buFont typeface="Calibri"/>
                        <a:buNone/>
                      </a:pPr>
                      <a:r>
                        <a:rPr b="1" i="0" lang="en-US" sz="1200" u="none" cap="none" strike="noStrike">
                          <a:solidFill>
                            <a:schemeClr val="dk1"/>
                          </a:solidFill>
                          <a:latin typeface="Calibri"/>
                          <a:ea typeface="Calibri"/>
                          <a:cs typeface="Calibri"/>
                          <a:sym typeface="Calibri"/>
                        </a:rPr>
                        <a:t>Instruments</a:t>
                      </a:r>
                      <a:endParaRPr/>
                    </a:p>
                  </a:txBody>
                  <a:tcPr marT="45725" marB="45725" marR="91450" marL="91450" anchor="ctr">
                    <a:lnL cap="flat" cmpd="sng" w="9525">
                      <a:solidFill>
                        <a:srgbClr val="7F7F7F"/>
                      </a:solidFill>
                      <a:prstDash val="solid"/>
                      <a:round/>
                      <a:headEnd len="sm" w="sm" type="none"/>
                      <a:tailEnd len="sm" w="sm" type="none"/>
                    </a:lnL>
                    <a:lnR cap="flat" cmpd="sng" w="9525">
                      <a:solidFill>
                        <a:srgbClr val="7F7F7F"/>
                      </a:solidFill>
                      <a:prstDash val="solid"/>
                      <a:round/>
                      <a:headEnd len="sm" w="sm" type="none"/>
                      <a:tailEnd len="sm" w="sm" type="none"/>
                    </a:lnR>
                    <a:lnT cap="flat" cmpd="sng" w="9525">
                      <a:solidFill>
                        <a:srgbClr val="7F7F7F"/>
                      </a:solidFill>
                      <a:prstDash val="solid"/>
                      <a:round/>
                      <a:headEnd len="sm" w="sm" type="none"/>
                      <a:tailEnd len="sm" w="sm" type="none"/>
                    </a:lnT>
                    <a:lnB cap="flat" cmpd="sng" w="9525">
                      <a:solidFill>
                        <a:srgbClr val="7F7F7F"/>
                      </a:solidFill>
                      <a:prstDash val="solid"/>
                      <a:round/>
                      <a:headEnd len="sm" w="sm" type="none"/>
                      <a:tailEnd len="sm" w="sm" type="none"/>
                    </a:lnB>
                    <a:solidFill>
                      <a:srgbClr val="D9D9D9"/>
                    </a:solidFill>
                  </a:tcPr>
                </a:tc>
                <a:tc>
                  <a:txBody>
                    <a:bodyPr/>
                    <a:lstStyle/>
                    <a:p>
                      <a:pPr indent="0" lvl="0" marL="0" marR="0" rtl="0" algn="l">
                        <a:lnSpc>
                          <a:spcPct val="100000"/>
                        </a:lnSpc>
                        <a:spcBef>
                          <a:spcPts val="0"/>
                        </a:spcBef>
                        <a:spcAft>
                          <a:spcPts val="0"/>
                        </a:spcAft>
                        <a:buClr>
                          <a:srgbClr val="FF0000"/>
                        </a:buClr>
                        <a:buSzPts val="1200"/>
                        <a:buFont typeface="Calibri"/>
                        <a:buNone/>
                      </a:pPr>
                      <a:r>
                        <a:rPr b="1" i="0" lang="en-US" sz="1200" u="none" cap="none" strike="noStrike">
                          <a:solidFill>
                            <a:srgbClr val="FF0000"/>
                          </a:solidFill>
                          <a:latin typeface="Calibri"/>
                          <a:ea typeface="Calibri"/>
                          <a:cs typeface="Calibri"/>
                          <a:sym typeface="Calibri"/>
                        </a:rPr>
                        <a:t>- Advanced Microwave Scanning Radiometer 3 (AMSR3)</a:t>
                      </a:r>
                      <a:endParaRPr/>
                    </a:p>
                    <a:p>
                      <a:pPr indent="0" lvl="0" marL="0" marR="0" rtl="0" algn="l">
                        <a:lnSpc>
                          <a:spcPct val="100000"/>
                        </a:lnSpc>
                        <a:spcBef>
                          <a:spcPts val="0"/>
                        </a:spcBef>
                        <a:spcAft>
                          <a:spcPts val="0"/>
                        </a:spcAft>
                        <a:buClr>
                          <a:srgbClr val="FF0000"/>
                        </a:buClr>
                        <a:buSzPts val="1200"/>
                        <a:buFont typeface="Calibri"/>
                        <a:buNone/>
                      </a:pPr>
                      <a:r>
                        <a:rPr b="1" i="0" lang="en-US" sz="1200" u="none" cap="none" strike="noStrike">
                          <a:solidFill>
                            <a:srgbClr val="FF0000"/>
                          </a:solidFill>
                          <a:latin typeface="Calibri"/>
                          <a:ea typeface="Calibri"/>
                          <a:cs typeface="Calibri"/>
                          <a:sym typeface="Calibri"/>
                        </a:rPr>
                        <a:t>- Total Anthropogenic and Natural emissions mapping SpectrOmeter-3 (TANSO-3)</a:t>
                      </a:r>
                      <a:r>
                        <a:rPr b="0" i="0" lang="en-US" sz="1200" u="none" cap="none" strike="noStrike">
                          <a:solidFill>
                            <a:schemeClr val="dk1"/>
                          </a:solidFill>
                          <a:latin typeface="Calibri"/>
                          <a:ea typeface="Calibri"/>
                          <a:cs typeface="Calibri"/>
                          <a:sym typeface="Calibri"/>
                        </a:rPr>
                        <a:t> (for Ministry of Environment in Japan (MOE))</a:t>
                      </a:r>
                      <a:endParaRPr b="0" i="0" sz="1200" u="none" cap="none" strike="noStrike">
                        <a:solidFill>
                          <a:schemeClr val="dk1"/>
                        </a:solidFill>
                        <a:latin typeface="Calibri"/>
                        <a:ea typeface="Calibri"/>
                        <a:cs typeface="Calibri"/>
                        <a:sym typeface="Calibri"/>
                      </a:endParaRPr>
                    </a:p>
                  </a:txBody>
                  <a:tcPr marT="45725" marB="45725" marR="91450" marL="91450">
                    <a:lnL cap="flat" cmpd="sng" w="9525">
                      <a:solidFill>
                        <a:srgbClr val="7F7F7F"/>
                      </a:solidFill>
                      <a:prstDash val="solid"/>
                      <a:round/>
                      <a:headEnd len="sm" w="sm" type="none"/>
                      <a:tailEnd len="sm" w="sm" type="none"/>
                    </a:lnL>
                    <a:lnR cap="flat" cmpd="sng" w="9525">
                      <a:solidFill>
                        <a:srgbClr val="7F7F7F"/>
                      </a:solidFill>
                      <a:prstDash val="solid"/>
                      <a:round/>
                      <a:headEnd len="sm" w="sm" type="none"/>
                      <a:tailEnd len="sm" w="sm" type="none"/>
                    </a:lnR>
                    <a:lnT cap="flat" cmpd="sng" w="9525">
                      <a:solidFill>
                        <a:srgbClr val="7F7F7F"/>
                      </a:solidFill>
                      <a:prstDash val="solid"/>
                      <a:round/>
                      <a:headEnd len="sm" w="sm" type="none"/>
                      <a:tailEnd len="sm" w="sm" type="none"/>
                    </a:lnT>
                    <a:lnB cap="flat" cmpd="sng" w="9525">
                      <a:solidFill>
                        <a:srgbClr val="7F7F7F"/>
                      </a:solidFill>
                      <a:prstDash val="solid"/>
                      <a:round/>
                      <a:headEnd len="sm" w="sm" type="none"/>
                      <a:tailEnd len="sm" w="sm" type="none"/>
                    </a:lnB>
                    <a:solidFill>
                      <a:schemeClr val="lt1"/>
                    </a:solidFill>
                  </a:tcPr>
                </a:tc>
              </a:tr>
              <a:tr h="274325">
                <a:tc>
                  <a:txBody>
                    <a:bodyPr/>
                    <a:lstStyle/>
                    <a:p>
                      <a:pPr indent="0" lvl="0" marL="0" marR="0" rtl="0" algn="l">
                        <a:lnSpc>
                          <a:spcPct val="100000"/>
                        </a:lnSpc>
                        <a:spcBef>
                          <a:spcPts val="0"/>
                        </a:spcBef>
                        <a:spcAft>
                          <a:spcPts val="0"/>
                        </a:spcAft>
                        <a:buClr>
                          <a:schemeClr val="dk1"/>
                        </a:buClr>
                        <a:buSzPts val="1200"/>
                        <a:buFont typeface="Calibri"/>
                        <a:buNone/>
                      </a:pPr>
                      <a:r>
                        <a:rPr b="1" i="0" lang="en-US" sz="1200" u="none" cap="none" strike="noStrike">
                          <a:solidFill>
                            <a:schemeClr val="dk1"/>
                          </a:solidFill>
                          <a:latin typeface="Calibri"/>
                          <a:ea typeface="Calibri"/>
                          <a:cs typeface="Calibri"/>
                          <a:sym typeface="Calibri"/>
                        </a:rPr>
                        <a:t>Mass</a:t>
                      </a:r>
                      <a:endParaRPr/>
                    </a:p>
                  </a:txBody>
                  <a:tcPr marT="45725" marB="45725" marR="91450" marL="91450" anchor="ctr">
                    <a:lnL cap="flat" cmpd="sng" w="9525">
                      <a:solidFill>
                        <a:srgbClr val="7F7F7F"/>
                      </a:solidFill>
                      <a:prstDash val="solid"/>
                      <a:round/>
                      <a:headEnd len="sm" w="sm" type="none"/>
                      <a:tailEnd len="sm" w="sm" type="none"/>
                    </a:lnL>
                    <a:lnR cap="flat" cmpd="sng" w="9525">
                      <a:solidFill>
                        <a:srgbClr val="7F7F7F"/>
                      </a:solidFill>
                      <a:prstDash val="solid"/>
                      <a:round/>
                      <a:headEnd len="sm" w="sm" type="none"/>
                      <a:tailEnd len="sm" w="sm" type="none"/>
                    </a:lnR>
                    <a:lnT cap="flat" cmpd="sng" w="9525">
                      <a:solidFill>
                        <a:srgbClr val="7F7F7F"/>
                      </a:solidFill>
                      <a:prstDash val="solid"/>
                      <a:round/>
                      <a:headEnd len="sm" w="sm" type="none"/>
                      <a:tailEnd len="sm" w="sm" type="none"/>
                    </a:lnT>
                    <a:lnB cap="flat" cmpd="sng" w="9525">
                      <a:solidFill>
                        <a:srgbClr val="7F7F7F"/>
                      </a:solidFill>
                      <a:prstDash val="solid"/>
                      <a:round/>
                      <a:headEnd len="sm" w="sm" type="none"/>
                      <a:tailEnd len="sm" w="sm" type="none"/>
                    </a:lnB>
                    <a:solidFill>
                      <a:srgbClr val="D9D9D9"/>
                    </a:solidFill>
                  </a:tcPr>
                </a:tc>
                <a:tc>
                  <a:txBody>
                    <a:bodyPr/>
                    <a:lstStyle/>
                    <a:p>
                      <a:pPr indent="0" lvl="0" marL="0" marR="0" rtl="0" algn="l">
                        <a:lnSpc>
                          <a:spcPct val="100000"/>
                        </a:lnSpc>
                        <a:spcBef>
                          <a:spcPts val="0"/>
                        </a:spcBef>
                        <a:spcAft>
                          <a:spcPts val="0"/>
                        </a:spcAft>
                        <a:buClr>
                          <a:schemeClr val="dk1"/>
                        </a:buClr>
                        <a:buSzPts val="1200"/>
                        <a:buFont typeface="Calibri"/>
                        <a:buNone/>
                      </a:pPr>
                      <a:r>
                        <a:rPr b="0" i="0" lang="en-US" sz="1200" u="none" cap="none" strike="noStrike">
                          <a:solidFill>
                            <a:schemeClr val="dk1"/>
                          </a:solidFill>
                          <a:latin typeface="Calibri"/>
                          <a:ea typeface="Calibri"/>
                          <a:cs typeface="Calibri"/>
                          <a:sym typeface="Calibri"/>
                        </a:rPr>
                        <a:t>Approx. 2.6 tons at launch</a:t>
                      </a:r>
                      <a:endParaRPr/>
                    </a:p>
                  </a:txBody>
                  <a:tcPr marT="45725" marB="45725" marR="91450" marL="91450">
                    <a:lnL cap="flat" cmpd="sng" w="9525">
                      <a:solidFill>
                        <a:srgbClr val="7F7F7F"/>
                      </a:solidFill>
                      <a:prstDash val="solid"/>
                      <a:round/>
                      <a:headEnd len="sm" w="sm" type="none"/>
                      <a:tailEnd len="sm" w="sm" type="none"/>
                    </a:lnL>
                    <a:lnR cap="flat" cmpd="sng" w="9525">
                      <a:solidFill>
                        <a:srgbClr val="7F7F7F"/>
                      </a:solidFill>
                      <a:prstDash val="solid"/>
                      <a:round/>
                      <a:headEnd len="sm" w="sm" type="none"/>
                      <a:tailEnd len="sm" w="sm" type="none"/>
                    </a:lnR>
                    <a:lnT cap="flat" cmpd="sng" w="9525">
                      <a:solidFill>
                        <a:srgbClr val="7F7F7F"/>
                      </a:solidFill>
                      <a:prstDash val="solid"/>
                      <a:round/>
                      <a:headEnd len="sm" w="sm" type="none"/>
                      <a:tailEnd len="sm" w="sm" type="none"/>
                    </a:lnT>
                    <a:lnB cap="flat" cmpd="sng" w="9525">
                      <a:solidFill>
                        <a:srgbClr val="7F7F7F"/>
                      </a:solidFill>
                      <a:prstDash val="solid"/>
                      <a:round/>
                      <a:headEnd len="sm" w="sm" type="none"/>
                      <a:tailEnd len="sm" w="sm" type="none"/>
                    </a:lnB>
                    <a:solidFill>
                      <a:schemeClr val="lt1"/>
                    </a:solidFill>
                  </a:tcPr>
                </a:tc>
              </a:tr>
              <a:tr h="182875">
                <a:tc>
                  <a:txBody>
                    <a:bodyPr/>
                    <a:lstStyle/>
                    <a:p>
                      <a:pPr indent="0" lvl="0" marL="0" marR="0" rtl="0" algn="l">
                        <a:spcBef>
                          <a:spcPts val="0"/>
                        </a:spcBef>
                        <a:spcAft>
                          <a:spcPts val="0"/>
                        </a:spcAft>
                        <a:buNone/>
                      </a:pPr>
                      <a:r>
                        <a:rPr b="1" lang="en-US" sz="1200">
                          <a:latin typeface="Calibri"/>
                          <a:ea typeface="Calibri"/>
                          <a:cs typeface="Calibri"/>
                          <a:sym typeface="Calibri"/>
                        </a:rPr>
                        <a:t>Designed lifetime</a:t>
                      </a:r>
                      <a:endParaRPr b="1" sz="1200">
                        <a:latin typeface="Calibri"/>
                        <a:ea typeface="Calibri"/>
                        <a:cs typeface="Calibri"/>
                        <a:sym typeface="Calibri"/>
                      </a:endParaRPr>
                    </a:p>
                  </a:txBody>
                  <a:tcPr marT="0" marB="0" marR="68575" marL="68575" anchor="ctr">
                    <a:lnL cap="flat" cmpd="sng" w="9525">
                      <a:solidFill>
                        <a:srgbClr val="7F7F7F"/>
                      </a:solidFill>
                      <a:prstDash val="solid"/>
                      <a:round/>
                      <a:headEnd len="sm" w="sm" type="none"/>
                      <a:tailEnd len="sm" w="sm" type="none"/>
                    </a:lnL>
                    <a:lnR cap="flat" cmpd="sng" w="9525">
                      <a:solidFill>
                        <a:srgbClr val="7F7F7F"/>
                      </a:solidFill>
                      <a:prstDash val="solid"/>
                      <a:round/>
                      <a:headEnd len="sm" w="sm" type="none"/>
                      <a:tailEnd len="sm" w="sm" type="none"/>
                    </a:lnR>
                    <a:lnT cap="flat" cmpd="sng" w="9525">
                      <a:solidFill>
                        <a:srgbClr val="7F7F7F"/>
                      </a:solidFill>
                      <a:prstDash val="solid"/>
                      <a:round/>
                      <a:headEnd len="sm" w="sm" type="none"/>
                      <a:tailEnd len="sm" w="sm" type="none"/>
                    </a:lnT>
                    <a:lnB cap="flat" cmpd="sng" w="9525">
                      <a:solidFill>
                        <a:srgbClr val="7F7F7F"/>
                      </a:solidFill>
                      <a:prstDash val="solid"/>
                      <a:round/>
                      <a:headEnd len="sm" w="sm" type="none"/>
                      <a:tailEnd len="sm" w="sm" type="none"/>
                    </a:lnB>
                    <a:solidFill>
                      <a:srgbClr val="D9D9D9"/>
                    </a:solidFill>
                  </a:tcPr>
                </a:tc>
                <a:tc>
                  <a:txBody>
                    <a:bodyPr/>
                    <a:lstStyle/>
                    <a:p>
                      <a:pPr indent="0" lvl="0" marL="0" marR="0" rtl="0" algn="just">
                        <a:spcBef>
                          <a:spcPts val="0"/>
                        </a:spcBef>
                        <a:spcAft>
                          <a:spcPts val="0"/>
                        </a:spcAft>
                        <a:buNone/>
                      </a:pPr>
                      <a:r>
                        <a:rPr b="1" lang="en-US" sz="1200">
                          <a:solidFill>
                            <a:srgbClr val="FF0000"/>
                          </a:solidFill>
                          <a:latin typeface="Calibri"/>
                          <a:ea typeface="Calibri"/>
                          <a:cs typeface="Calibri"/>
                          <a:sym typeface="Calibri"/>
                        </a:rPr>
                        <a:t>7 years</a:t>
                      </a:r>
                      <a:endParaRPr b="1" sz="1200">
                        <a:solidFill>
                          <a:srgbClr val="FF0000"/>
                        </a:solidFill>
                        <a:latin typeface="Calibri"/>
                        <a:ea typeface="Calibri"/>
                        <a:cs typeface="Calibri"/>
                        <a:sym typeface="Calibri"/>
                      </a:endParaRPr>
                    </a:p>
                  </a:txBody>
                  <a:tcPr marT="0" marB="0" marR="68575" marL="68575">
                    <a:lnL cap="flat" cmpd="sng" w="9525">
                      <a:solidFill>
                        <a:srgbClr val="7F7F7F"/>
                      </a:solidFill>
                      <a:prstDash val="solid"/>
                      <a:round/>
                      <a:headEnd len="sm" w="sm" type="none"/>
                      <a:tailEnd len="sm" w="sm" type="none"/>
                    </a:lnL>
                    <a:lnR cap="flat" cmpd="sng" w="9525">
                      <a:solidFill>
                        <a:srgbClr val="7F7F7F"/>
                      </a:solidFill>
                      <a:prstDash val="solid"/>
                      <a:round/>
                      <a:headEnd len="sm" w="sm" type="none"/>
                      <a:tailEnd len="sm" w="sm" type="none"/>
                    </a:lnR>
                    <a:lnT cap="flat" cmpd="sng" w="9525">
                      <a:solidFill>
                        <a:srgbClr val="7F7F7F"/>
                      </a:solidFill>
                      <a:prstDash val="solid"/>
                      <a:round/>
                      <a:headEnd len="sm" w="sm" type="none"/>
                      <a:tailEnd len="sm" w="sm" type="none"/>
                    </a:lnT>
                    <a:lnB cap="flat" cmpd="sng" w="9525">
                      <a:solidFill>
                        <a:srgbClr val="7F7F7F"/>
                      </a:solidFill>
                      <a:prstDash val="solid"/>
                      <a:round/>
                      <a:headEnd len="sm" w="sm" type="none"/>
                      <a:tailEnd len="sm" w="sm" type="none"/>
                    </a:lnB>
                    <a:solidFill>
                      <a:schemeClr val="lt1"/>
                    </a:solidFill>
                  </a:tcPr>
                </a:tc>
              </a:tr>
            </a:tbl>
          </a:graphicData>
        </a:graphic>
      </p:graphicFrame>
      <p:sp>
        <p:nvSpPr>
          <p:cNvPr id="236" name="Google Shape;236;p4"/>
          <p:cNvSpPr/>
          <p:nvPr/>
        </p:nvSpPr>
        <p:spPr>
          <a:xfrm>
            <a:off x="8526466" y="931079"/>
            <a:ext cx="3659639" cy="3539430"/>
          </a:xfrm>
          <a:prstGeom prst="rect">
            <a:avLst/>
          </a:prstGeom>
          <a:noFill/>
          <a:ln>
            <a:noFill/>
          </a:ln>
        </p:spPr>
        <p:txBody>
          <a:bodyPr anchorCtr="0" anchor="t" bIns="45700" lIns="36000" spcFirstLastPara="1" rIns="36000" wrap="square" tIns="45700">
            <a:spAutoFit/>
          </a:bodyPr>
          <a:lstStyle/>
          <a:p>
            <a:pPr indent="-285744" lvl="0" marL="285744" marR="0" rtl="0" algn="l">
              <a:spcBef>
                <a:spcPts val="0"/>
              </a:spcBef>
              <a:spcAft>
                <a:spcPts val="0"/>
              </a:spcAft>
              <a:buClr>
                <a:schemeClr val="dk1"/>
              </a:buClr>
              <a:buSzPts val="1600"/>
              <a:buFont typeface="Arial"/>
              <a:buChar char="•"/>
            </a:pPr>
            <a:r>
              <a:rPr lang="en-US" sz="1600">
                <a:solidFill>
                  <a:schemeClr val="dk1"/>
                </a:solidFill>
                <a:latin typeface="Calibri"/>
                <a:ea typeface="Calibri"/>
                <a:cs typeface="Calibri"/>
                <a:sym typeface="Calibri"/>
              </a:rPr>
              <a:t>Carrying two instruments, AMSR3 and TANSO-3.</a:t>
            </a:r>
            <a:endParaRPr/>
          </a:p>
          <a:p>
            <a:pPr indent="-285744" lvl="1" marL="742932" marR="0" rtl="0" algn="l">
              <a:spcBef>
                <a:spcPts val="0"/>
              </a:spcBef>
              <a:spcAft>
                <a:spcPts val="0"/>
              </a:spcAft>
              <a:buClr>
                <a:schemeClr val="dk1"/>
              </a:buClr>
              <a:buSzPts val="1600"/>
              <a:buFont typeface="Arial"/>
              <a:buChar char="•"/>
            </a:pPr>
            <a:r>
              <a:rPr b="0" i="0" lang="en-US" sz="1600" u="none" cap="none" strike="noStrike">
                <a:solidFill>
                  <a:schemeClr val="dk1"/>
                </a:solidFill>
                <a:latin typeface="Calibri"/>
                <a:ea typeface="Calibri"/>
                <a:cs typeface="Calibri"/>
                <a:sym typeface="Calibri"/>
              </a:rPr>
              <a:t>AMSR3 (JAXA) will succeed AMSR series observations with adding new high frequency channels (166 &amp; 183 GHz) for snow fall retrievals and water vapor analysis for numerical weather prediction.</a:t>
            </a:r>
            <a:endParaRPr/>
          </a:p>
          <a:p>
            <a:pPr indent="-285744" lvl="1" marL="742932" marR="0" rtl="0" algn="l">
              <a:spcBef>
                <a:spcPts val="0"/>
              </a:spcBef>
              <a:spcAft>
                <a:spcPts val="0"/>
              </a:spcAft>
              <a:buClr>
                <a:schemeClr val="dk1"/>
              </a:buClr>
              <a:buSzPts val="1600"/>
              <a:buFont typeface="Arial"/>
              <a:buChar char="•"/>
            </a:pPr>
            <a:r>
              <a:rPr b="0" i="0" lang="en-US" sz="1600" u="none" cap="none" strike="noStrike">
                <a:solidFill>
                  <a:schemeClr val="dk1"/>
                </a:solidFill>
                <a:latin typeface="Calibri"/>
                <a:ea typeface="Calibri"/>
                <a:cs typeface="Calibri"/>
                <a:sym typeface="Calibri"/>
              </a:rPr>
              <a:t>TANSO-3 (led by Ministry of Environment in Japan) uses imaging spectrometer technology to measure CO</a:t>
            </a:r>
            <a:r>
              <a:rPr b="0" baseline="-25000" i="0" lang="en-US" sz="1600" u="none" cap="none" strike="noStrike">
                <a:solidFill>
                  <a:schemeClr val="dk1"/>
                </a:solidFill>
                <a:latin typeface="Calibri"/>
                <a:ea typeface="Calibri"/>
                <a:cs typeface="Calibri"/>
                <a:sym typeface="Calibri"/>
              </a:rPr>
              <a:t>2</a:t>
            </a:r>
            <a:r>
              <a:rPr b="0" i="0" lang="en-US" sz="1600" u="none" cap="none" strike="noStrike">
                <a:solidFill>
                  <a:schemeClr val="dk1"/>
                </a:solidFill>
                <a:latin typeface="Calibri"/>
                <a:ea typeface="Calibri"/>
                <a:cs typeface="Calibri"/>
                <a:sym typeface="Calibri"/>
              </a:rPr>
              <a:t>, CH</a:t>
            </a:r>
            <a:r>
              <a:rPr b="0" baseline="-25000" i="0" lang="en-US" sz="1600" u="none" cap="none" strike="noStrike">
                <a:solidFill>
                  <a:schemeClr val="dk1"/>
                </a:solidFill>
                <a:latin typeface="Calibri"/>
                <a:ea typeface="Calibri"/>
                <a:cs typeface="Calibri"/>
                <a:sym typeface="Calibri"/>
              </a:rPr>
              <a:t>4</a:t>
            </a:r>
            <a:r>
              <a:rPr b="0" i="0" lang="en-US" sz="1600" u="none" cap="none" strike="noStrike">
                <a:solidFill>
                  <a:schemeClr val="dk1"/>
                </a:solidFill>
                <a:latin typeface="Calibri"/>
                <a:ea typeface="Calibri"/>
                <a:cs typeface="Calibri"/>
                <a:sym typeface="Calibri"/>
              </a:rPr>
              <a:t> and NO</a:t>
            </a:r>
            <a:r>
              <a:rPr b="0" baseline="-25000" i="0" lang="en-US" sz="1600" u="none" cap="none" strike="noStrike">
                <a:solidFill>
                  <a:schemeClr val="dk1"/>
                </a:solidFill>
                <a:latin typeface="Calibri"/>
                <a:ea typeface="Calibri"/>
                <a:cs typeface="Calibri"/>
                <a:sym typeface="Calibri"/>
              </a:rPr>
              <a:t>2</a:t>
            </a:r>
            <a:r>
              <a:rPr b="0" i="0" lang="en-US" sz="1600" u="none" cap="none" strike="noStrike">
                <a:solidFill>
                  <a:schemeClr val="dk1"/>
                </a:solidFill>
                <a:latin typeface="Calibri"/>
                <a:ea typeface="Calibri"/>
                <a:cs typeface="Calibri"/>
                <a:sym typeface="Calibri"/>
              </a:rPr>
              <a:t> globally with medium and locally with high spatial resolution.</a:t>
            </a:r>
            <a:endParaRPr/>
          </a:p>
        </p:txBody>
      </p:sp>
      <p:sp>
        <p:nvSpPr>
          <p:cNvPr id="237" name="Google Shape;237;p4"/>
          <p:cNvSpPr txBox="1"/>
          <p:nvPr/>
        </p:nvSpPr>
        <p:spPr>
          <a:xfrm>
            <a:off x="6166378" y="3026780"/>
            <a:ext cx="2531231"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Calibri"/>
                <a:ea typeface="Calibri"/>
                <a:cs typeface="Calibri"/>
                <a:sym typeface="Calibri"/>
              </a:rPr>
              <a:t>AMSR3 for both snow &amp; rain</a:t>
            </a:r>
            <a:endParaRPr b="1" sz="1400">
              <a:solidFill>
                <a:schemeClr val="dk1"/>
              </a:solidFill>
              <a:latin typeface="Calibri"/>
              <a:ea typeface="Calibri"/>
              <a:cs typeface="Calibri"/>
              <a:sym typeface="Calibri"/>
            </a:endParaRPr>
          </a:p>
        </p:txBody>
      </p:sp>
      <p:sp>
        <p:nvSpPr>
          <p:cNvPr id="238" name="Google Shape;238;p4"/>
          <p:cNvSpPr/>
          <p:nvPr/>
        </p:nvSpPr>
        <p:spPr>
          <a:xfrm>
            <a:off x="7504275" y="1566562"/>
            <a:ext cx="1211404" cy="693215"/>
          </a:xfrm>
          <a:prstGeom prst="ellipse">
            <a:avLst/>
          </a:prstGeom>
          <a:solidFill>
            <a:srgbClr val="00B0F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600">
                <a:solidFill>
                  <a:srgbClr val="FFFFFF"/>
                </a:solidFill>
                <a:latin typeface="Calibri"/>
                <a:ea typeface="Calibri"/>
                <a:cs typeface="Calibri"/>
                <a:sym typeface="Calibri"/>
              </a:rPr>
              <a:t>Water Cycle</a:t>
            </a:r>
            <a:endParaRPr/>
          </a:p>
        </p:txBody>
      </p:sp>
      <p:pic>
        <p:nvPicPr>
          <p:cNvPr descr="jaxa_logo" id="239" name="Google Shape;239;p4"/>
          <p:cNvPicPr preferRelativeResize="0"/>
          <p:nvPr/>
        </p:nvPicPr>
        <p:blipFill rotWithShape="1">
          <a:blip r:embed="rId7">
            <a:alphaModFix/>
          </a:blip>
          <a:srcRect b="0" l="0" r="0" t="0"/>
          <a:stretch/>
        </p:blipFill>
        <p:spPr>
          <a:xfrm>
            <a:off x="1638873" y="1759948"/>
            <a:ext cx="853127" cy="536949"/>
          </a:xfrm>
          <a:prstGeom prst="rect">
            <a:avLst/>
          </a:prstGeom>
          <a:noFill/>
          <a:ln>
            <a:noFill/>
          </a:ln>
        </p:spPr>
      </p:pic>
      <p:pic>
        <p:nvPicPr>
          <p:cNvPr id="240" name="Google Shape;240;p4"/>
          <p:cNvPicPr preferRelativeResize="0"/>
          <p:nvPr/>
        </p:nvPicPr>
        <p:blipFill rotWithShape="1">
          <a:blip r:embed="rId8">
            <a:alphaModFix/>
          </a:blip>
          <a:srcRect b="23122" l="0" r="0" t="-1"/>
          <a:stretch/>
        </p:blipFill>
        <p:spPr>
          <a:xfrm>
            <a:off x="1662098" y="1514194"/>
            <a:ext cx="867482" cy="36119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5"/>
          <p:cNvSpPr txBox="1"/>
          <p:nvPr/>
        </p:nvSpPr>
        <p:spPr>
          <a:xfrm>
            <a:off x="1585945" y="151537"/>
            <a:ext cx="9514508"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chemeClr val="lt1"/>
                </a:solidFill>
                <a:latin typeface="Arial"/>
                <a:ea typeface="Arial"/>
                <a:cs typeface="Arial"/>
                <a:sym typeface="Arial"/>
              </a:rPr>
              <a:t>Towards upcoming JAXA SIT initiative:</a:t>
            </a:r>
            <a:endParaRPr/>
          </a:p>
          <a:p>
            <a:pPr indent="0" lvl="0" marL="0" marR="0" rtl="0" algn="l">
              <a:spcBef>
                <a:spcPts val="0"/>
              </a:spcBef>
              <a:spcAft>
                <a:spcPts val="0"/>
              </a:spcAft>
              <a:buNone/>
            </a:pPr>
            <a:r>
              <a:rPr b="1" lang="en-US" sz="2000">
                <a:solidFill>
                  <a:schemeClr val="lt1"/>
                </a:solidFill>
                <a:latin typeface="Arial"/>
                <a:ea typeface="Arial"/>
                <a:cs typeface="Arial"/>
                <a:sym typeface="Arial"/>
              </a:rPr>
              <a:t>Biomass Mapping and CH4Rice cooperation in Asian region</a:t>
            </a:r>
            <a:endParaRPr b="1" sz="2000">
              <a:solidFill>
                <a:schemeClr val="lt1"/>
              </a:solidFill>
              <a:latin typeface="Arial"/>
              <a:ea typeface="Arial"/>
              <a:cs typeface="Arial"/>
              <a:sym typeface="Arial"/>
            </a:endParaRPr>
          </a:p>
        </p:txBody>
      </p:sp>
      <p:sp>
        <p:nvSpPr>
          <p:cNvPr id="247" name="Google Shape;247;p5"/>
          <p:cNvSpPr txBox="1"/>
          <p:nvPr/>
        </p:nvSpPr>
        <p:spPr>
          <a:xfrm>
            <a:off x="6206760" y="3804930"/>
            <a:ext cx="5840536" cy="2246769"/>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rgbClr val="000000"/>
              </a:buClr>
              <a:buSzPts val="1400"/>
              <a:buFont typeface="Noto Sans Symbols"/>
              <a:buChar char="✔"/>
            </a:pPr>
            <a:r>
              <a:rPr lang="en-US" sz="1400">
                <a:solidFill>
                  <a:srgbClr val="000000"/>
                </a:solidFill>
                <a:latin typeface="Calibri"/>
                <a:ea typeface="Calibri"/>
                <a:cs typeface="Calibri"/>
                <a:sym typeface="Calibri"/>
              </a:rPr>
              <a:t>CH4Rice Project is implemented by APRSAF SAFE initiative.  To contribute to SIT initiative outcome, JAXA SIT will engage with this initiative to carry out case studies to monitor methane from rice field.</a:t>
            </a:r>
            <a:endParaRPr/>
          </a:p>
          <a:p>
            <a:pPr indent="-285750" lvl="0" marL="285750" marR="0" rtl="0" algn="l">
              <a:spcBef>
                <a:spcPts val="0"/>
              </a:spcBef>
              <a:spcAft>
                <a:spcPts val="0"/>
              </a:spcAft>
              <a:buClr>
                <a:srgbClr val="000000"/>
              </a:buClr>
              <a:buSzPts val="1400"/>
              <a:buFont typeface="Noto Sans Symbols"/>
              <a:buChar char="✔"/>
            </a:pPr>
            <a:r>
              <a:rPr lang="en-US" sz="1400">
                <a:solidFill>
                  <a:srgbClr val="000000"/>
                </a:solidFill>
                <a:latin typeface="Calibri"/>
                <a:ea typeface="Calibri"/>
                <a:cs typeface="Calibri"/>
                <a:sym typeface="Calibri"/>
              </a:rPr>
              <a:t>Objective of CH4Rice is to contribute to climate change mitigation through methane MRV, efficient irrigation and sustainable agriculture, by estimating methane emission from paddy rice based on assessing  water level.</a:t>
            </a:r>
            <a:endParaRPr/>
          </a:p>
          <a:p>
            <a:pPr indent="-285750" lvl="0" marL="285750" marR="0" rtl="0" algn="l">
              <a:spcBef>
                <a:spcPts val="0"/>
              </a:spcBef>
              <a:spcAft>
                <a:spcPts val="0"/>
              </a:spcAft>
              <a:buClr>
                <a:srgbClr val="000000"/>
              </a:buClr>
              <a:buSzPts val="1400"/>
              <a:buFont typeface="Noto Sans Symbols"/>
              <a:buChar char="✔"/>
            </a:pPr>
            <a:r>
              <a:rPr lang="en-US" sz="1400">
                <a:solidFill>
                  <a:srgbClr val="000000"/>
                </a:solidFill>
                <a:latin typeface="Calibri"/>
                <a:ea typeface="Calibri"/>
                <a:cs typeface="Calibri"/>
                <a:sym typeface="Calibri"/>
              </a:rPr>
              <a:t>Preparing study sites and in-situ water-level measurements in Asian countries. ALOS-2 PALSAR-2 observation with Full-pol mode for these sites has started.</a:t>
            </a:r>
            <a:endParaRPr/>
          </a:p>
        </p:txBody>
      </p:sp>
      <p:pic>
        <p:nvPicPr>
          <p:cNvPr id="248" name="Google Shape;248;p5"/>
          <p:cNvPicPr preferRelativeResize="0"/>
          <p:nvPr/>
        </p:nvPicPr>
        <p:blipFill rotWithShape="1">
          <a:blip r:embed="rId3">
            <a:alphaModFix/>
          </a:blip>
          <a:srcRect b="0" l="0" r="0" t="0"/>
          <a:stretch/>
        </p:blipFill>
        <p:spPr>
          <a:xfrm>
            <a:off x="6552728" y="1838924"/>
            <a:ext cx="2116850" cy="1590076"/>
          </a:xfrm>
          <a:prstGeom prst="rect">
            <a:avLst/>
          </a:prstGeom>
          <a:noFill/>
          <a:ln>
            <a:noFill/>
          </a:ln>
        </p:spPr>
      </p:pic>
      <p:sp>
        <p:nvSpPr>
          <p:cNvPr id="249" name="Google Shape;249;p5"/>
          <p:cNvSpPr txBox="1"/>
          <p:nvPr/>
        </p:nvSpPr>
        <p:spPr>
          <a:xfrm>
            <a:off x="9341430" y="3342206"/>
            <a:ext cx="2053917"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rgbClr val="000000"/>
                </a:solidFill>
                <a:latin typeface="Calibri"/>
                <a:ea typeface="Calibri"/>
                <a:cs typeface="Calibri"/>
                <a:sym typeface="Calibri"/>
              </a:rPr>
              <a:t>PALSAR2 Full-pol Data</a:t>
            </a:r>
            <a:endParaRPr/>
          </a:p>
          <a:p>
            <a:pPr indent="0" lvl="0" marL="0" marR="0" rtl="0" algn="l">
              <a:spcBef>
                <a:spcPts val="0"/>
              </a:spcBef>
              <a:spcAft>
                <a:spcPts val="0"/>
              </a:spcAft>
              <a:buNone/>
            </a:pPr>
            <a:r>
              <a:rPr b="1" lang="en-US" sz="1400">
                <a:solidFill>
                  <a:srgbClr val="000000"/>
                </a:solidFill>
                <a:latin typeface="Calibri"/>
                <a:ea typeface="Calibri"/>
                <a:cs typeface="Calibri"/>
                <a:sym typeface="Calibri"/>
              </a:rPr>
              <a:t>Decomposition result</a:t>
            </a:r>
            <a:endParaRPr/>
          </a:p>
        </p:txBody>
      </p:sp>
      <p:pic>
        <p:nvPicPr>
          <p:cNvPr descr="カラフル, 男, 持つ, 若い が含まれている画像&#10;&#10;自動的に生成された説明" id="250" name="Google Shape;250;p5"/>
          <p:cNvPicPr preferRelativeResize="0"/>
          <p:nvPr/>
        </p:nvPicPr>
        <p:blipFill rotWithShape="1">
          <a:blip r:embed="rId4">
            <a:alphaModFix/>
          </a:blip>
          <a:srcRect b="0" l="0" r="0" t="0"/>
          <a:stretch/>
        </p:blipFill>
        <p:spPr>
          <a:xfrm>
            <a:off x="9167441" y="1830638"/>
            <a:ext cx="2251160" cy="1547340"/>
          </a:xfrm>
          <a:prstGeom prst="rect">
            <a:avLst/>
          </a:prstGeom>
          <a:noFill/>
          <a:ln>
            <a:noFill/>
          </a:ln>
        </p:spPr>
      </p:pic>
      <p:pic>
        <p:nvPicPr>
          <p:cNvPr id="251" name="Google Shape;251;p5"/>
          <p:cNvPicPr preferRelativeResize="0"/>
          <p:nvPr/>
        </p:nvPicPr>
        <p:blipFill rotWithShape="1">
          <a:blip r:embed="rId5">
            <a:alphaModFix/>
          </a:blip>
          <a:srcRect b="0" l="0" r="0" t="0"/>
          <a:stretch/>
        </p:blipFill>
        <p:spPr>
          <a:xfrm>
            <a:off x="11263227" y="994992"/>
            <a:ext cx="758585" cy="322583"/>
          </a:xfrm>
          <a:prstGeom prst="rect">
            <a:avLst/>
          </a:prstGeom>
          <a:noFill/>
          <a:ln>
            <a:noFill/>
          </a:ln>
        </p:spPr>
      </p:pic>
      <p:sp>
        <p:nvSpPr>
          <p:cNvPr id="252" name="Google Shape;252;p5"/>
          <p:cNvSpPr txBox="1"/>
          <p:nvPr/>
        </p:nvSpPr>
        <p:spPr>
          <a:xfrm>
            <a:off x="6264788" y="5992102"/>
            <a:ext cx="5533411" cy="797625"/>
          </a:xfrm>
          <a:prstGeom prst="rect">
            <a:avLst/>
          </a:prstGeom>
          <a:noFill/>
          <a:ln cap="flat" cmpd="sng" w="9525">
            <a:solidFill>
              <a:schemeClr val="dk1"/>
            </a:solidFill>
            <a:prstDash val="dashDot"/>
            <a:round/>
            <a:headEnd len="sm" w="sm" type="none"/>
            <a:tailEnd len="sm" w="sm" type="none"/>
          </a:ln>
        </p:spPr>
        <p:txBody>
          <a:bodyPr anchorCtr="0" anchor="t" bIns="34275" lIns="68550" spcFirstLastPara="1" rIns="68550" wrap="square" tIns="34275">
            <a:noAutofit/>
          </a:bodyPr>
          <a:lstStyle/>
          <a:p>
            <a:pPr indent="0" lvl="0" marL="0" marR="0" rtl="0" algn="l">
              <a:lnSpc>
                <a:spcPct val="90000"/>
              </a:lnSpc>
              <a:spcBef>
                <a:spcPts val="0"/>
              </a:spcBef>
              <a:spcAft>
                <a:spcPts val="0"/>
              </a:spcAft>
              <a:buNone/>
            </a:pPr>
            <a:r>
              <a:rPr b="1" lang="en-US" sz="1400">
                <a:solidFill>
                  <a:schemeClr val="dk1"/>
                </a:solidFill>
                <a:latin typeface="MS PGothic"/>
                <a:ea typeface="MS PGothic"/>
                <a:cs typeface="MS PGothic"/>
                <a:sym typeface="MS PGothic"/>
              </a:rPr>
              <a:t>Project Lead</a:t>
            </a:r>
            <a:r>
              <a:rPr lang="en-US" sz="1400">
                <a:solidFill>
                  <a:schemeClr val="dk1"/>
                </a:solidFill>
                <a:latin typeface="MS PGothic"/>
                <a:ea typeface="MS PGothic"/>
                <a:cs typeface="MS PGothic"/>
                <a:sym typeface="MS PGothic"/>
              </a:rPr>
              <a:t>: VNSC (Vietnam)</a:t>
            </a:r>
            <a:endParaRPr sz="700">
              <a:solidFill>
                <a:schemeClr val="dk1"/>
              </a:solidFill>
              <a:latin typeface="MS PGothic"/>
              <a:ea typeface="MS PGothic"/>
              <a:cs typeface="MS PGothic"/>
              <a:sym typeface="MS PGothic"/>
            </a:endParaRPr>
          </a:p>
          <a:p>
            <a:pPr indent="0" lvl="0" marL="0" marR="0" rtl="0" algn="l">
              <a:lnSpc>
                <a:spcPct val="90000"/>
              </a:lnSpc>
              <a:spcBef>
                <a:spcPts val="0"/>
              </a:spcBef>
              <a:spcAft>
                <a:spcPts val="0"/>
              </a:spcAft>
              <a:buNone/>
            </a:pPr>
            <a:r>
              <a:rPr b="1" lang="en-US" sz="1400">
                <a:solidFill>
                  <a:schemeClr val="dk1"/>
                </a:solidFill>
                <a:latin typeface="MS PGothic"/>
                <a:ea typeface="MS PGothic"/>
                <a:cs typeface="MS PGothic"/>
                <a:sym typeface="MS PGothic"/>
              </a:rPr>
              <a:t>Participating Agencies</a:t>
            </a:r>
            <a:r>
              <a:rPr lang="en-US" sz="1400">
                <a:solidFill>
                  <a:schemeClr val="dk1"/>
                </a:solidFill>
                <a:latin typeface="MS PGothic"/>
                <a:ea typeface="MS PGothic"/>
                <a:cs typeface="MS PGothic"/>
                <a:sym typeface="MS PGothic"/>
              </a:rPr>
              <a:t>: BRIN (Indonesia), GISTDA (Thailand), PUST (Bangladesh), ISRO, JAXA, U-Tokyo with other possible cooperators (e.g. ESA/CESBIO, PhilSA, etc.)</a:t>
            </a:r>
            <a:endParaRPr sz="700">
              <a:solidFill>
                <a:schemeClr val="dk1"/>
              </a:solidFill>
              <a:latin typeface="MS PGothic"/>
              <a:ea typeface="MS PGothic"/>
              <a:cs typeface="MS PGothic"/>
              <a:sym typeface="MS PGothic"/>
            </a:endParaRPr>
          </a:p>
          <a:p>
            <a:pPr indent="0" lvl="0" marL="0" marR="0" rtl="0" algn="l">
              <a:lnSpc>
                <a:spcPct val="90000"/>
              </a:lnSpc>
              <a:spcBef>
                <a:spcPts val="0"/>
              </a:spcBef>
              <a:spcAft>
                <a:spcPts val="0"/>
              </a:spcAft>
              <a:buNone/>
            </a:pPr>
            <a:br>
              <a:rPr lang="en-US" sz="1400">
                <a:solidFill>
                  <a:schemeClr val="dk1"/>
                </a:solidFill>
                <a:latin typeface="MS PGothic"/>
                <a:ea typeface="MS PGothic"/>
                <a:cs typeface="MS PGothic"/>
                <a:sym typeface="MS PGothic"/>
              </a:rPr>
            </a:br>
            <a:endParaRPr sz="1400">
              <a:solidFill>
                <a:schemeClr val="dk1"/>
              </a:solidFill>
              <a:latin typeface="MS PGothic"/>
              <a:ea typeface="MS PGothic"/>
              <a:cs typeface="MS PGothic"/>
              <a:sym typeface="MS PGothic"/>
            </a:endParaRPr>
          </a:p>
          <a:p>
            <a:pPr indent="0" lvl="0" marL="0" marR="0" rtl="0" algn="l">
              <a:lnSpc>
                <a:spcPct val="90000"/>
              </a:lnSpc>
              <a:spcBef>
                <a:spcPts val="750"/>
              </a:spcBef>
              <a:spcAft>
                <a:spcPts val="0"/>
              </a:spcAft>
              <a:buNone/>
            </a:pPr>
            <a:r>
              <a:t/>
            </a:r>
            <a:endParaRPr sz="1400">
              <a:solidFill>
                <a:schemeClr val="dk1"/>
              </a:solidFill>
              <a:latin typeface="MS PGothic"/>
              <a:ea typeface="MS PGothic"/>
              <a:cs typeface="MS PGothic"/>
              <a:sym typeface="MS PGothic"/>
            </a:endParaRPr>
          </a:p>
          <a:p>
            <a:pPr indent="-76200" lvl="0" marL="171450" marR="0" rtl="0" algn="l">
              <a:lnSpc>
                <a:spcPct val="90000"/>
              </a:lnSpc>
              <a:spcBef>
                <a:spcPts val="750"/>
              </a:spcBef>
              <a:spcAft>
                <a:spcPts val="0"/>
              </a:spcAft>
              <a:buNone/>
            </a:pPr>
            <a:r>
              <a:t/>
            </a:r>
            <a:endParaRPr sz="1400">
              <a:solidFill>
                <a:schemeClr val="dk1"/>
              </a:solidFill>
              <a:latin typeface="MS PGothic"/>
              <a:ea typeface="MS PGothic"/>
              <a:cs typeface="MS PGothic"/>
              <a:sym typeface="MS PGothic"/>
            </a:endParaRPr>
          </a:p>
          <a:p>
            <a:pPr indent="-76200" lvl="0" marL="171450" marR="0" rtl="0" algn="l">
              <a:lnSpc>
                <a:spcPct val="90000"/>
              </a:lnSpc>
              <a:spcBef>
                <a:spcPts val="750"/>
              </a:spcBef>
              <a:spcAft>
                <a:spcPts val="0"/>
              </a:spcAft>
              <a:buNone/>
            </a:pPr>
            <a:r>
              <a:t/>
            </a:r>
            <a:endParaRPr sz="1400">
              <a:solidFill>
                <a:schemeClr val="dk1"/>
              </a:solidFill>
              <a:latin typeface="MS PGothic"/>
              <a:ea typeface="MS PGothic"/>
              <a:cs typeface="MS PGothic"/>
              <a:sym typeface="MS PGothic"/>
            </a:endParaRPr>
          </a:p>
          <a:p>
            <a:pPr indent="-76200" lvl="0" marL="171450" marR="0" rtl="0" algn="l">
              <a:lnSpc>
                <a:spcPct val="90000"/>
              </a:lnSpc>
              <a:spcBef>
                <a:spcPts val="750"/>
              </a:spcBef>
              <a:spcAft>
                <a:spcPts val="0"/>
              </a:spcAft>
              <a:buNone/>
            </a:pPr>
            <a:r>
              <a:t/>
            </a:r>
            <a:endParaRPr sz="1400">
              <a:solidFill>
                <a:schemeClr val="dk1"/>
              </a:solidFill>
              <a:latin typeface="MS PGothic"/>
              <a:ea typeface="MS PGothic"/>
              <a:cs typeface="MS PGothic"/>
              <a:sym typeface="MS PGothic"/>
            </a:endParaRPr>
          </a:p>
          <a:p>
            <a:pPr indent="-76200" lvl="0" marL="171450" marR="0" rtl="0" algn="l">
              <a:lnSpc>
                <a:spcPct val="90000"/>
              </a:lnSpc>
              <a:spcBef>
                <a:spcPts val="750"/>
              </a:spcBef>
              <a:spcAft>
                <a:spcPts val="0"/>
              </a:spcAft>
              <a:buNone/>
            </a:pPr>
            <a:r>
              <a:t/>
            </a:r>
            <a:endParaRPr b="1" sz="1400">
              <a:solidFill>
                <a:schemeClr val="dk1"/>
              </a:solidFill>
              <a:latin typeface="MS PGothic"/>
              <a:ea typeface="MS PGothic"/>
              <a:cs typeface="MS PGothic"/>
              <a:sym typeface="MS PGothic"/>
            </a:endParaRPr>
          </a:p>
        </p:txBody>
      </p:sp>
      <p:cxnSp>
        <p:nvCxnSpPr>
          <p:cNvPr id="253" name="Google Shape;253;p5"/>
          <p:cNvCxnSpPr/>
          <p:nvPr/>
        </p:nvCxnSpPr>
        <p:spPr>
          <a:xfrm rot="-5400000">
            <a:off x="3259880" y="3864083"/>
            <a:ext cx="5760000" cy="0"/>
          </a:xfrm>
          <a:prstGeom prst="straightConnector1">
            <a:avLst/>
          </a:prstGeom>
          <a:noFill/>
          <a:ln cap="flat" cmpd="sng" w="25400">
            <a:solidFill>
              <a:srgbClr val="7F7F7F"/>
            </a:solidFill>
            <a:prstDash val="solid"/>
            <a:round/>
            <a:headEnd len="sm" w="sm" type="none"/>
            <a:tailEnd len="sm" w="sm" type="none"/>
          </a:ln>
          <a:effectLst>
            <a:outerShdw blurRad="40000" rotWithShape="0" dir="5400000" dist="20000">
              <a:srgbClr val="000000">
                <a:alpha val="37647"/>
              </a:srgbClr>
            </a:outerShdw>
          </a:effectLst>
        </p:spPr>
      </p:cxnSp>
      <p:sp>
        <p:nvSpPr>
          <p:cNvPr id="254" name="Google Shape;254;p5"/>
          <p:cNvSpPr txBox="1"/>
          <p:nvPr/>
        </p:nvSpPr>
        <p:spPr>
          <a:xfrm>
            <a:off x="6343199" y="950376"/>
            <a:ext cx="3567386"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2000" u="none" cap="none" strike="noStrike">
                <a:solidFill>
                  <a:srgbClr val="005FAA"/>
                </a:solidFill>
                <a:latin typeface="Arial"/>
                <a:ea typeface="Arial"/>
                <a:cs typeface="Arial"/>
                <a:sym typeface="Arial"/>
              </a:rPr>
              <a:t>CH4Rice Project </a:t>
            </a:r>
            <a:endParaRPr/>
          </a:p>
          <a:p>
            <a:pPr indent="0" lvl="0" marL="0" marR="0" rtl="0" algn="l">
              <a:spcBef>
                <a:spcPts val="0"/>
              </a:spcBef>
              <a:spcAft>
                <a:spcPts val="0"/>
              </a:spcAft>
              <a:buNone/>
            </a:pPr>
            <a:r>
              <a:rPr b="1" i="0" lang="en-US" sz="1400" u="none" cap="none" strike="noStrike">
                <a:solidFill>
                  <a:srgbClr val="005FAA"/>
                </a:solidFill>
                <a:latin typeface="Arial"/>
                <a:ea typeface="Arial"/>
                <a:cs typeface="Arial"/>
                <a:sym typeface="Arial"/>
              </a:rPr>
              <a:t>Assessment of Methane Emission from Rice Paddies and Water Management</a:t>
            </a:r>
            <a:endParaRPr sz="1400">
              <a:solidFill>
                <a:schemeClr val="dk1"/>
              </a:solidFill>
              <a:latin typeface="MS PGothic"/>
              <a:ea typeface="MS PGothic"/>
              <a:cs typeface="MS PGothic"/>
              <a:sym typeface="MS PGothic"/>
            </a:endParaRPr>
          </a:p>
        </p:txBody>
      </p:sp>
      <p:sp>
        <p:nvSpPr>
          <p:cNvPr id="255" name="Google Shape;255;p5"/>
          <p:cNvSpPr txBox="1"/>
          <p:nvPr/>
        </p:nvSpPr>
        <p:spPr>
          <a:xfrm>
            <a:off x="6591765" y="3362081"/>
            <a:ext cx="2196489"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Calibri"/>
                <a:ea typeface="Calibri"/>
                <a:cs typeface="Calibri"/>
                <a:sym typeface="Calibri"/>
              </a:rPr>
              <a:t>Automatic water-level </a:t>
            </a:r>
            <a:br>
              <a:rPr b="1" lang="en-US" sz="1400">
                <a:solidFill>
                  <a:schemeClr val="dk1"/>
                </a:solidFill>
                <a:latin typeface="Calibri"/>
                <a:ea typeface="Calibri"/>
                <a:cs typeface="Calibri"/>
                <a:sym typeface="Calibri"/>
              </a:rPr>
            </a:br>
            <a:r>
              <a:rPr b="1" lang="en-US" sz="1400">
                <a:solidFill>
                  <a:schemeClr val="dk1"/>
                </a:solidFill>
                <a:latin typeface="Calibri"/>
                <a:ea typeface="Calibri"/>
                <a:cs typeface="Calibri"/>
                <a:sym typeface="Calibri"/>
              </a:rPr>
              <a:t>Measurement</a:t>
            </a:r>
            <a:endParaRPr b="1" sz="1400">
              <a:solidFill>
                <a:schemeClr val="dk1"/>
              </a:solidFill>
              <a:latin typeface="Calibri"/>
              <a:ea typeface="Calibri"/>
              <a:cs typeface="Calibri"/>
              <a:sym typeface="Calibri"/>
            </a:endParaRPr>
          </a:p>
        </p:txBody>
      </p:sp>
      <p:sp>
        <p:nvSpPr>
          <p:cNvPr id="256" name="Google Shape;256;p5"/>
          <p:cNvSpPr txBox="1"/>
          <p:nvPr/>
        </p:nvSpPr>
        <p:spPr>
          <a:xfrm>
            <a:off x="271554" y="904111"/>
            <a:ext cx="4308537"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rgbClr val="005FAA"/>
                </a:solidFill>
                <a:latin typeface="Arial"/>
                <a:ea typeface="Arial"/>
                <a:cs typeface="Arial"/>
                <a:sym typeface="Arial"/>
              </a:rPr>
              <a:t>Biomass Mapping cooperation</a:t>
            </a:r>
            <a:endParaRPr b="1" i="0" sz="2000" u="none" cap="none" strike="noStrike">
              <a:solidFill>
                <a:srgbClr val="005FAA"/>
              </a:solidFill>
              <a:latin typeface="Arial"/>
              <a:ea typeface="Arial"/>
              <a:cs typeface="Arial"/>
              <a:sym typeface="Arial"/>
            </a:endParaRPr>
          </a:p>
        </p:txBody>
      </p:sp>
      <p:pic>
        <p:nvPicPr>
          <p:cNvPr descr="マップ&#10;&#10;自動的に生成された説明" id="257" name="Google Shape;257;p5"/>
          <p:cNvPicPr preferRelativeResize="0"/>
          <p:nvPr/>
        </p:nvPicPr>
        <p:blipFill rotWithShape="1">
          <a:blip r:embed="rId6">
            <a:alphaModFix/>
          </a:blip>
          <a:srcRect b="0" l="0" r="0" t="0"/>
          <a:stretch/>
        </p:blipFill>
        <p:spPr>
          <a:xfrm>
            <a:off x="3357106" y="1348909"/>
            <a:ext cx="2603879" cy="1894204"/>
          </a:xfrm>
          <a:prstGeom prst="rect">
            <a:avLst/>
          </a:prstGeom>
          <a:noFill/>
          <a:ln>
            <a:noFill/>
          </a:ln>
        </p:spPr>
      </p:pic>
      <p:sp>
        <p:nvSpPr>
          <p:cNvPr id="258" name="Google Shape;258;p5"/>
          <p:cNvSpPr txBox="1"/>
          <p:nvPr/>
        </p:nvSpPr>
        <p:spPr>
          <a:xfrm>
            <a:off x="7966" y="3732586"/>
            <a:ext cx="6198794" cy="2246769"/>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rgbClr val="000000"/>
              </a:buClr>
              <a:buSzPts val="1400"/>
              <a:buFont typeface="Noto Sans Symbols"/>
              <a:buChar char="✔"/>
            </a:pPr>
            <a:r>
              <a:rPr lang="en-US" sz="1400">
                <a:solidFill>
                  <a:srgbClr val="000000"/>
                </a:solidFill>
                <a:latin typeface="Calibri"/>
                <a:ea typeface="Calibri"/>
                <a:cs typeface="Calibri"/>
                <a:sym typeface="Calibri"/>
              </a:rPr>
              <a:t>Satellite-based SAR is identified as an available tool to estimate aboveground forest biomass in 2019 IPCC guideline refinement. </a:t>
            </a:r>
            <a:endParaRPr/>
          </a:p>
          <a:p>
            <a:pPr indent="0" lvl="0" marL="0" marR="0" rtl="0" algn="l">
              <a:spcBef>
                <a:spcPts val="0"/>
              </a:spcBef>
              <a:spcAft>
                <a:spcPts val="0"/>
              </a:spcAft>
              <a:buNone/>
            </a:pPr>
            <a:r>
              <a:rPr lang="en-US" sz="1400">
                <a:solidFill>
                  <a:srgbClr val="000000"/>
                </a:solidFill>
                <a:latin typeface="Calibri"/>
                <a:ea typeface="Calibri"/>
                <a:cs typeface="Calibri"/>
                <a:sym typeface="Calibri"/>
              </a:rPr>
              <a:t>	→Several global biomass mapping have been developed. (i.e. ESA CCI  	Biomass, NASA/JPL Biomass, NASA GEDI Biomass)</a:t>
            </a:r>
            <a:endParaRPr/>
          </a:p>
          <a:p>
            <a:pPr indent="-285750" lvl="0" marL="285750" marR="0" rtl="0" algn="l">
              <a:spcBef>
                <a:spcPts val="0"/>
              </a:spcBef>
              <a:spcAft>
                <a:spcPts val="0"/>
              </a:spcAft>
              <a:buClr>
                <a:srgbClr val="000000"/>
              </a:buClr>
              <a:buSzPts val="1400"/>
              <a:buFont typeface="Noto Sans Symbols"/>
              <a:buChar char="✔"/>
            </a:pPr>
            <a:r>
              <a:rPr lang="en-US" sz="1400">
                <a:solidFill>
                  <a:srgbClr val="000000"/>
                </a:solidFill>
                <a:latin typeface="Calibri"/>
                <a:ea typeface="Calibri"/>
                <a:cs typeface="Calibri"/>
                <a:sym typeface="Calibri"/>
              </a:rPr>
              <a:t>Challenges in mapping Asian forest biomass – spatial deviation of reference data distribution and errors caused by ground slope.</a:t>
            </a:r>
            <a:endParaRPr/>
          </a:p>
          <a:p>
            <a:pPr indent="-285750" lvl="0" marL="285750" marR="0" rtl="0" algn="l">
              <a:spcBef>
                <a:spcPts val="0"/>
              </a:spcBef>
              <a:spcAft>
                <a:spcPts val="0"/>
              </a:spcAft>
              <a:buClr>
                <a:srgbClr val="000000"/>
              </a:buClr>
              <a:buSzPts val="1400"/>
              <a:buFont typeface="Noto Sans Symbols"/>
              <a:buChar char="✔"/>
            </a:pPr>
            <a:r>
              <a:rPr lang="en-US" sz="1400">
                <a:solidFill>
                  <a:srgbClr val="000000"/>
                </a:solidFill>
                <a:latin typeface="Calibri"/>
                <a:ea typeface="Calibri"/>
                <a:cs typeface="Calibri"/>
                <a:sym typeface="Calibri"/>
              </a:rPr>
              <a:t>Aiming to develop accurate satellite-based forest biomass maps and promote their utilization in national policies through cooperation with Asian countries, discussion with potential partners has started.</a:t>
            </a:r>
            <a:endParaRPr/>
          </a:p>
          <a:p>
            <a:pPr indent="-285750" lvl="0" marL="285750" marR="0" rtl="0" algn="l">
              <a:spcBef>
                <a:spcPts val="0"/>
              </a:spcBef>
              <a:spcAft>
                <a:spcPts val="0"/>
              </a:spcAft>
              <a:buClr>
                <a:srgbClr val="000000"/>
              </a:buClr>
              <a:buSzPts val="1400"/>
              <a:buFont typeface="Noto Sans Symbols"/>
              <a:buChar char="✔"/>
            </a:pPr>
            <a:r>
              <a:rPr lang="en-US" sz="1400">
                <a:solidFill>
                  <a:srgbClr val="000000"/>
                </a:solidFill>
                <a:latin typeface="Calibri"/>
                <a:ea typeface="Calibri"/>
                <a:cs typeface="Calibri"/>
                <a:sym typeface="Calibri"/>
              </a:rPr>
              <a:t>Japanese Government approved funding as a “Stardust Project”.</a:t>
            </a:r>
            <a:endParaRPr/>
          </a:p>
        </p:txBody>
      </p:sp>
      <p:sp>
        <p:nvSpPr>
          <p:cNvPr id="259" name="Google Shape;259;p5"/>
          <p:cNvSpPr txBox="1"/>
          <p:nvPr/>
        </p:nvSpPr>
        <p:spPr>
          <a:xfrm>
            <a:off x="3598971" y="3239678"/>
            <a:ext cx="2220480"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200">
                <a:solidFill>
                  <a:schemeClr val="dk1"/>
                </a:solidFill>
                <a:latin typeface="Arial"/>
                <a:ea typeface="Arial"/>
                <a:cs typeface="Arial"/>
                <a:sym typeface="Arial"/>
              </a:rPr>
              <a:t>AGB map of Oita Pref., Japan</a:t>
            </a:r>
            <a:endParaRPr/>
          </a:p>
          <a:p>
            <a:pPr indent="0" lvl="0" marL="0" marR="0" rtl="0" algn="ctr">
              <a:spcBef>
                <a:spcPts val="0"/>
              </a:spcBef>
              <a:spcAft>
                <a:spcPts val="0"/>
              </a:spcAft>
              <a:buNone/>
            </a:pPr>
            <a:r>
              <a:rPr lang="en-US" sz="1200">
                <a:solidFill>
                  <a:schemeClr val="dk1"/>
                </a:solidFill>
                <a:latin typeface="Arial"/>
                <a:ea typeface="Arial"/>
                <a:cs typeface="Arial"/>
                <a:sym typeface="Arial"/>
              </a:rPr>
              <a:t>[Li et al., 2022]</a:t>
            </a:r>
            <a:endParaRPr sz="1200">
              <a:solidFill>
                <a:schemeClr val="dk1"/>
              </a:solidFill>
              <a:latin typeface="Arial"/>
              <a:ea typeface="Arial"/>
              <a:cs typeface="Arial"/>
              <a:sym typeface="Arial"/>
            </a:endParaRPr>
          </a:p>
        </p:txBody>
      </p:sp>
      <p:sp>
        <p:nvSpPr>
          <p:cNvPr id="260" name="Google Shape;260;p5"/>
          <p:cNvSpPr txBox="1"/>
          <p:nvPr/>
        </p:nvSpPr>
        <p:spPr>
          <a:xfrm>
            <a:off x="348272" y="6067955"/>
            <a:ext cx="4948318" cy="645569"/>
          </a:xfrm>
          <a:prstGeom prst="rect">
            <a:avLst/>
          </a:prstGeom>
          <a:noFill/>
          <a:ln cap="flat" cmpd="sng" w="9525">
            <a:solidFill>
              <a:schemeClr val="dk1"/>
            </a:solidFill>
            <a:prstDash val="dashDot"/>
            <a:round/>
            <a:headEnd len="sm" w="sm" type="none"/>
            <a:tailEnd len="sm" w="sm" type="none"/>
          </a:ln>
        </p:spPr>
        <p:txBody>
          <a:bodyPr anchorCtr="0" anchor="t" bIns="34275" lIns="68550" spcFirstLastPara="1" rIns="68550" wrap="square" tIns="34275">
            <a:noAutofit/>
          </a:bodyPr>
          <a:lstStyle/>
          <a:p>
            <a:pPr indent="0" lvl="0" marL="0" marR="0" rtl="0" algn="l">
              <a:lnSpc>
                <a:spcPct val="90000"/>
              </a:lnSpc>
              <a:spcBef>
                <a:spcPts val="0"/>
              </a:spcBef>
              <a:spcAft>
                <a:spcPts val="0"/>
              </a:spcAft>
              <a:buNone/>
            </a:pPr>
            <a:r>
              <a:rPr b="1" lang="en-US" sz="1400">
                <a:solidFill>
                  <a:schemeClr val="dk1"/>
                </a:solidFill>
                <a:latin typeface="MS PGothic"/>
                <a:ea typeface="MS PGothic"/>
                <a:cs typeface="MS PGothic"/>
                <a:sym typeface="MS PGothic"/>
              </a:rPr>
              <a:t>Potential Partners: </a:t>
            </a:r>
            <a:endParaRPr/>
          </a:p>
          <a:p>
            <a:pPr indent="0" lvl="0" marL="0" marR="0" rtl="0" algn="l">
              <a:lnSpc>
                <a:spcPct val="90000"/>
              </a:lnSpc>
              <a:spcBef>
                <a:spcPts val="0"/>
              </a:spcBef>
              <a:spcAft>
                <a:spcPts val="0"/>
              </a:spcAft>
              <a:buNone/>
            </a:pPr>
            <a:r>
              <a:rPr lang="en-US" sz="1400">
                <a:solidFill>
                  <a:schemeClr val="dk1"/>
                </a:solidFill>
                <a:latin typeface="MS PGothic"/>
                <a:ea typeface="MS PGothic"/>
                <a:cs typeface="MS PGothic"/>
                <a:sym typeface="MS PGothic"/>
              </a:rPr>
              <a:t>GISTDA (Thailand), MoE DIGS (Department of Geospatial Information Service) (Cambodia), ICIMOD (Nepal)</a:t>
            </a:r>
            <a:endParaRPr sz="1400">
              <a:solidFill>
                <a:schemeClr val="dk1"/>
              </a:solidFill>
              <a:latin typeface="MS PGothic"/>
              <a:ea typeface="MS PGothic"/>
              <a:cs typeface="MS PGothic"/>
              <a:sym typeface="MS PGothic"/>
            </a:endParaRPr>
          </a:p>
          <a:p>
            <a:pPr indent="-76200" lvl="0" marL="171450" marR="0" rtl="0" algn="l">
              <a:lnSpc>
                <a:spcPct val="90000"/>
              </a:lnSpc>
              <a:spcBef>
                <a:spcPts val="750"/>
              </a:spcBef>
              <a:spcAft>
                <a:spcPts val="0"/>
              </a:spcAft>
              <a:buNone/>
            </a:pPr>
            <a:r>
              <a:t/>
            </a:r>
            <a:endParaRPr sz="1400">
              <a:solidFill>
                <a:schemeClr val="dk1"/>
              </a:solidFill>
              <a:latin typeface="MS PGothic"/>
              <a:ea typeface="MS PGothic"/>
              <a:cs typeface="MS PGothic"/>
              <a:sym typeface="MS PGothic"/>
            </a:endParaRPr>
          </a:p>
          <a:p>
            <a:pPr indent="-76200" lvl="0" marL="171450" marR="0" rtl="0" algn="l">
              <a:lnSpc>
                <a:spcPct val="90000"/>
              </a:lnSpc>
              <a:spcBef>
                <a:spcPts val="750"/>
              </a:spcBef>
              <a:spcAft>
                <a:spcPts val="0"/>
              </a:spcAft>
              <a:buNone/>
            </a:pPr>
            <a:r>
              <a:t/>
            </a:r>
            <a:endParaRPr sz="1400">
              <a:solidFill>
                <a:schemeClr val="dk1"/>
              </a:solidFill>
              <a:latin typeface="MS PGothic"/>
              <a:ea typeface="MS PGothic"/>
              <a:cs typeface="MS PGothic"/>
              <a:sym typeface="MS PGothic"/>
            </a:endParaRPr>
          </a:p>
          <a:p>
            <a:pPr indent="-76200" lvl="0" marL="171450" marR="0" rtl="0" algn="l">
              <a:lnSpc>
                <a:spcPct val="90000"/>
              </a:lnSpc>
              <a:spcBef>
                <a:spcPts val="750"/>
              </a:spcBef>
              <a:spcAft>
                <a:spcPts val="0"/>
              </a:spcAft>
              <a:buNone/>
            </a:pPr>
            <a:r>
              <a:t/>
            </a:r>
            <a:endParaRPr sz="1400">
              <a:solidFill>
                <a:schemeClr val="dk1"/>
              </a:solidFill>
              <a:latin typeface="MS PGothic"/>
              <a:ea typeface="MS PGothic"/>
              <a:cs typeface="MS PGothic"/>
              <a:sym typeface="MS PGothic"/>
            </a:endParaRPr>
          </a:p>
          <a:p>
            <a:pPr indent="-76200" lvl="0" marL="171450" marR="0" rtl="0" algn="l">
              <a:lnSpc>
                <a:spcPct val="90000"/>
              </a:lnSpc>
              <a:spcBef>
                <a:spcPts val="750"/>
              </a:spcBef>
              <a:spcAft>
                <a:spcPts val="0"/>
              </a:spcAft>
              <a:buNone/>
            </a:pPr>
            <a:r>
              <a:t/>
            </a:r>
            <a:endParaRPr b="1" sz="1400">
              <a:solidFill>
                <a:schemeClr val="dk1"/>
              </a:solidFill>
              <a:latin typeface="MS PGothic"/>
              <a:ea typeface="MS PGothic"/>
              <a:cs typeface="MS PGothic"/>
              <a:sym typeface="MS PGothic"/>
            </a:endParaRPr>
          </a:p>
        </p:txBody>
      </p:sp>
      <p:pic>
        <p:nvPicPr>
          <p:cNvPr descr="APRSAF" id="261" name="Google Shape;261;p5"/>
          <p:cNvPicPr preferRelativeResize="0"/>
          <p:nvPr/>
        </p:nvPicPr>
        <p:blipFill rotWithShape="1">
          <a:blip r:embed="rId7">
            <a:alphaModFix/>
          </a:blip>
          <a:srcRect b="0" l="0" r="0" t="0"/>
          <a:stretch/>
        </p:blipFill>
        <p:spPr>
          <a:xfrm>
            <a:off x="9948100" y="994586"/>
            <a:ext cx="1196115" cy="413656"/>
          </a:xfrm>
          <a:prstGeom prst="rect">
            <a:avLst/>
          </a:prstGeom>
          <a:noFill/>
          <a:ln>
            <a:noFill/>
          </a:ln>
        </p:spPr>
      </p:pic>
      <p:pic>
        <p:nvPicPr>
          <p:cNvPr descr="image9.png" id="262" name="Google Shape;262;p5"/>
          <p:cNvPicPr preferRelativeResize="0"/>
          <p:nvPr/>
        </p:nvPicPr>
        <p:blipFill rotWithShape="1">
          <a:blip r:embed="rId8">
            <a:alphaModFix/>
          </a:blip>
          <a:srcRect b="0" l="0" r="0" t="0"/>
          <a:stretch/>
        </p:blipFill>
        <p:spPr>
          <a:xfrm>
            <a:off x="11111089" y="1466218"/>
            <a:ext cx="1070676" cy="322583"/>
          </a:xfrm>
          <a:prstGeom prst="rect">
            <a:avLst/>
          </a:prstGeom>
          <a:noFill/>
          <a:ln>
            <a:noFill/>
          </a:ln>
        </p:spPr>
      </p:pic>
      <p:pic>
        <p:nvPicPr>
          <p:cNvPr descr="イメージ" id="263" name="Google Shape;263;p5"/>
          <p:cNvPicPr preferRelativeResize="0"/>
          <p:nvPr/>
        </p:nvPicPr>
        <p:blipFill rotWithShape="1">
          <a:blip r:embed="rId9">
            <a:alphaModFix/>
          </a:blip>
          <a:srcRect b="0" l="0" r="0" t="0"/>
          <a:stretch/>
        </p:blipFill>
        <p:spPr>
          <a:xfrm>
            <a:off x="10006681" y="1466592"/>
            <a:ext cx="1107250" cy="413656"/>
          </a:xfrm>
          <a:prstGeom prst="rect">
            <a:avLst/>
          </a:prstGeom>
          <a:noFill/>
          <a:ln>
            <a:noFill/>
          </a:ln>
        </p:spPr>
      </p:pic>
      <p:grpSp>
        <p:nvGrpSpPr>
          <p:cNvPr id="264" name="Google Shape;264;p5"/>
          <p:cNvGrpSpPr/>
          <p:nvPr/>
        </p:nvGrpSpPr>
        <p:grpSpPr>
          <a:xfrm>
            <a:off x="138323" y="1294156"/>
            <a:ext cx="3136468" cy="2355682"/>
            <a:chOff x="138323" y="1389042"/>
            <a:chExt cx="3136468" cy="2355682"/>
          </a:xfrm>
        </p:grpSpPr>
        <p:pic>
          <p:nvPicPr>
            <p:cNvPr descr="衛星 単色塗りつぶし" id="265" name="Google Shape;265;p5"/>
            <p:cNvPicPr preferRelativeResize="0"/>
            <p:nvPr/>
          </p:nvPicPr>
          <p:blipFill rotWithShape="1">
            <a:blip r:embed="rId10">
              <a:alphaModFix/>
            </a:blip>
            <a:srcRect b="0" l="0" r="0" t="0"/>
            <a:stretch/>
          </p:blipFill>
          <p:spPr>
            <a:xfrm flipH="1">
              <a:off x="138323" y="1726841"/>
              <a:ext cx="385451" cy="395396"/>
            </a:xfrm>
            <a:prstGeom prst="rect">
              <a:avLst/>
            </a:prstGeom>
            <a:noFill/>
            <a:ln>
              <a:noFill/>
            </a:ln>
          </p:spPr>
        </p:pic>
        <p:grpSp>
          <p:nvGrpSpPr>
            <p:cNvPr id="266" name="Google Shape;266;p5"/>
            <p:cNvGrpSpPr/>
            <p:nvPr/>
          </p:nvGrpSpPr>
          <p:grpSpPr>
            <a:xfrm>
              <a:off x="224122" y="3095788"/>
              <a:ext cx="1369024" cy="509025"/>
              <a:chOff x="6376493" y="4263116"/>
              <a:chExt cx="1245480" cy="451442"/>
            </a:xfrm>
          </p:grpSpPr>
          <p:sp>
            <p:nvSpPr>
              <p:cNvPr id="267" name="Google Shape;267;p5"/>
              <p:cNvSpPr/>
              <p:nvPr/>
            </p:nvSpPr>
            <p:spPr>
              <a:xfrm>
                <a:off x="6376493" y="4263116"/>
                <a:ext cx="1245480" cy="451442"/>
              </a:xfrm>
              <a:custGeom>
                <a:rect b="b" l="l" r="r" t="t"/>
                <a:pathLst>
                  <a:path extrusionOk="0" h="10031" w="13110">
                    <a:moveTo>
                      <a:pt x="0" y="10031"/>
                    </a:moveTo>
                    <a:lnTo>
                      <a:pt x="5067" y="0"/>
                    </a:lnTo>
                    <a:lnTo>
                      <a:pt x="13110" y="1"/>
                    </a:lnTo>
                    <a:lnTo>
                      <a:pt x="8000" y="10031"/>
                    </a:lnTo>
                    <a:lnTo>
                      <a:pt x="0" y="10031"/>
                    </a:lnTo>
                    <a:close/>
                  </a:path>
                </a:pathLst>
              </a:custGeom>
              <a:solidFill>
                <a:srgbClr val="FFFFFF"/>
              </a:solidFill>
              <a:ln cap="flat" cmpd="sng" w="19050">
                <a:solidFill>
                  <a:srgbClr val="38572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grpSp>
            <p:nvGrpSpPr>
              <p:cNvPr id="268" name="Google Shape;268;p5"/>
              <p:cNvGrpSpPr/>
              <p:nvPr/>
            </p:nvGrpSpPr>
            <p:grpSpPr>
              <a:xfrm>
                <a:off x="6476480" y="4273034"/>
                <a:ext cx="1128793" cy="431605"/>
                <a:chOff x="1501901" y="2705490"/>
                <a:chExt cx="9613690" cy="3675888"/>
              </a:xfrm>
            </p:grpSpPr>
            <p:sp>
              <p:nvSpPr>
                <p:cNvPr id="269" name="Google Shape;269;p5"/>
                <p:cNvSpPr/>
                <p:nvPr/>
              </p:nvSpPr>
              <p:spPr>
                <a:xfrm>
                  <a:off x="1533651" y="5768730"/>
                  <a:ext cx="1390620" cy="612648"/>
                </a:xfrm>
                <a:custGeom>
                  <a:rect b="b" l="l" r="r" t="t"/>
                  <a:pathLst>
                    <a:path extrusionOk="0" h="10000" w="15208">
                      <a:moveTo>
                        <a:pt x="0" y="10000"/>
                      </a:moveTo>
                      <a:lnTo>
                        <a:pt x="7235" y="39"/>
                      </a:lnTo>
                      <a:lnTo>
                        <a:pt x="15208" y="0"/>
                      </a:lnTo>
                      <a:lnTo>
                        <a:pt x="8000" y="10000"/>
                      </a:lnTo>
                      <a:lnTo>
                        <a:pt x="0" y="10000"/>
                      </a:lnTo>
                      <a:close/>
                    </a:path>
                  </a:pathLst>
                </a:custGeom>
                <a:solidFill>
                  <a:srgbClr val="E1EFD8"/>
                </a:solid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270" name="Google Shape;270;p5"/>
                <p:cNvSpPr/>
                <p:nvPr/>
              </p:nvSpPr>
              <p:spPr>
                <a:xfrm>
                  <a:off x="2228961" y="5768730"/>
                  <a:ext cx="1390620" cy="612648"/>
                </a:xfrm>
                <a:custGeom>
                  <a:rect b="b" l="l" r="r" t="t"/>
                  <a:pathLst>
                    <a:path extrusionOk="0" h="10000" w="15208">
                      <a:moveTo>
                        <a:pt x="0" y="10000"/>
                      </a:moveTo>
                      <a:lnTo>
                        <a:pt x="7235" y="39"/>
                      </a:lnTo>
                      <a:lnTo>
                        <a:pt x="15208" y="0"/>
                      </a:lnTo>
                      <a:lnTo>
                        <a:pt x="8000" y="10000"/>
                      </a:lnTo>
                      <a:lnTo>
                        <a:pt x="0" y="10000"/>
                      </a:lnTo>
                      <a:close/>
                    </a:path>
                  </a:pathLst>
                </a:custGeom>
                <a:solidFill>
                  <a:srgbClr val="C4E0B2"/>
                </a:solid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271" name="Google Shape;271;p5"/>
                <p:cNvSpPr/>
                <p:nvPr/>
              </p:nvSpPr>
              <p:spPr>
                <a:xfrm>
                  <a:off x="2924271" y="5768730"/>
                  <a:ext cx="1390620" cy="612648"/>
                </a:xfrm>
                <a:custGeom>
                  <a:rect b="b" l="l" r="r" t="t"/>
                  <a:pathLst>
                    <a:path extrusionOk="0" h="10000" w="15208">
                      <a:moveTo>
                        <a:pt x="0" y="10000"/>
                      </a:moveTo>
                      <a:lnTo>
                        <a:pt x="7235" y="39"/>
                      </a:lnTo>
                      <a:lnTo>
                        <a:pt x="15208" y="0"/>
                      </a:lnTo>
                      <a:lnTo>
                        <a:pt x="8000" y="10000"/>
                      </a:lnTo>
                      <a:lnTo>
                        <a:pt x="0" y="10000"/>
                      </a:lnTo>
                      <a:close/>
                    </a:path>
                  </a:pathLst>
                </a:custGeom>
                <a:solidFill>
                  <a:srgbClr val="C4E0B2"/>
                </a:solid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272" name="Google Shape;272;p5"/>
                <p:cNvSpPr/>
                <p:nvPr/>
              </p:nvSpPr>
              <p:spPr>
                <a:xfrm>
                  <a:off x="3619581" y="5768730"/>
                  <a:ext cx="1390620" cy="612648"/>
                </a:xfrm>
                <a:custGeom>
                  <a:rect b="b" l="l" r="r" t="t"/>
                  <a:pathLst>
                    <a:path extrusionOk="0" h="10000" w="15208">
                      <a:moveTo>
                        <a:pt x="0" y="10000"/>
                      </a:moveTo>
                      <a:lnTo>
                        <a:pt x="7235" y="39"/>
                      </a:lnTo>
                      <a:lnTo>
                        <a:pt x="15208" y="0"/>
                      </a:lnTo>
                      <a:lnTo>
                        <a:pt x="8000" y="10000"/>
                      </a:lnTo>
                      <a:lnTo>
                        <a:pt x="0" y="10000"/>
                      </a:lnTo>
                      <a:close/>
                    </a:path>
                  </a:pathLst>
                </a:custGeom>
                <a:solidFill>
                  <a:srgbClr val="E1EFD8"/>
                </a:solid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273" name="Google Shape;273;p5"/>
                <p:cNvSpPr/>
                <p:nvPr/>
              </p:nvSpPr>
              <p:spPr>
                <a:xfrm>
                  <a:off x="4314891" y="5768730"/>
                  <a:ext cx="1390620" cy="612648"/>
                </a:xfrm>
                <a:custGeom>
                  <a:rect b="b" l="l" r="r" t="t"/>
                  <a:pathLst>
                    <a:path extrusionOk="0" h="10000" w="15208">
                      <a:moveTo>
                        <a:pt x="0" y="10000"/>
                      </a:moveTo>
                      <a:lnTo>
                        <a:pt x="7235" y="39"/>
                      </a:lnTo>
                      <a:lnTo>
                        <a:pt x="15208" y="0"/>
                      </a:lnTo>
                      <a:lnTo>
                        <a:pt x="8000" y="10000"/>
                      </a:lnTo>
                      <a:lnTo>
                        <a:pt x="0" y="10000"/>
                      </a:lnTo>
                      <a:close/>
                    </a:path>
                  </a:pathLst>
                </a:custGeom>
                <a:no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274" name="Google Shape;274;p5"/>
                <p:cNvSpPr/>
                <p:nvPr/>
              </p:nvSpPr>
              <p:spPr>
                <a:xfrm>
                  <a:off x="5010201" y="5768730"/>
                  <a:ext cx="1390620" cy="612648"/>
                </a:xfrm>
                <a:custGeom>
                  <a:rect b="b" l="l" r="r" t="t"/>
                  <a:pathLst>
                    <a:path extrusionOk="0" h="10000" w="15208">
                      <a:moveTo>
                        <a:pt x="0" y="10000"/>
                      </a:moveTo>
                      <a:lnTo>
                        <a:pt x="7235" y="39"/>
                      </a:lnTo>
                      <a:lnTo>
                        <a:pt x="15208" y="0"/>
                      </a:lnTo>
                      <a:lnTo>
                        <a:pt x="8000" y="10000"/>
                      </a:lnTo>
                      <a:lnTo>
                        <a:pt x="0" y="10000"/>
                      </a:lnTo>
                      <a:close/>
                    </a:path>
                  </a:pathLst>
                </a:custGeom>
                <a:no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275" name="Google Shape;275;p5"/>
                <p:cNvSpPr/>
                <p:nvPr/>
              </p:nvSpPr>
              <p:spPr>
                <a:xfrm>
                  <a:off x="5705511" y="5768730"/>
                  <a:ext cx="1390620" cy="612648"/>
                </a:xfrm>
                <a:custGeom>
                  <a:rect b="b" l="l" r="r" t="t"/>
                  <a:pathLst>
                    <a:path extrusionOk="0" h="10000" w="15208">
                      <a:moveTo>
                        <a:pt x="0" y="10000"/>
                      </a:moveTo>
                      <a:lnTo>
                        <a:pt x="7235" y="39"/>
                      </a:lnTo>
                      <a:lnTo>
                        <a:pt x="15208" y="0"/>
                      </a:lnTo>
                      <a:lnTo>
                        <a:pt x="8000" y="10000"/>
                      </a:lnTo>
                      <a:lnTo>
                        <a:pt x="0" y="10000"/>
                      </a:lnTo>
                      <a:close/>
                    </a:path>
                  </a:pathLst>
                </a:custGeom>
                <a:no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276" name="Google Shape;276;p5"/>
                <p:cNvSpPr/>
                <p:nvPr/>
              </p:nvSpPr>
              <p:spPr>
                <a:xfrm>
                  <a:off x="6400821" y="5768730"/>
                  <a:ext cx="1390620" cy="612648"/>
                </a:xfrm>
                <a:custGeom>
                  <a:rect b="b" l="l" r="r" t="t"/>
                  <a:pathLst>
                    <a:path extrusionOk="0" h="10000" w="15208">
                      <a:moveTo>
                        <a:pt x="0" y="10000"/>
                      </a:moveTo>
                      <a:lnTo>
                        <a:pt x="7235" y="39"/>
                      </a:lnTo>
                      <a:lnTo>
                        <a:pt x="15208" y="0"/>
                      </a:lnTo>
                      <a:lnTo>
                        <a:pt x="8000" y="10000"/>
                      </a:lnTo>
                      <a:lnTo>
                        <a:pt x="0" y="10000"/>
                      </a:lnTo>
                      <a:close/>
                    </a:path>
                  </a:pathLst>
                </a:custGeom>
                <a:no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277" name="Google Shape;277;p5"/>
                <p:cNvSpPr/>
                <p:nvPr/>
              </p:nvSpPr>
              <p:spPr>
                <a:xfrm>
                  <a:off x="1501901" y="5156082"/>
                  <a:ext cx="1390620" cy="612648"/>
                </a:xfrm>
                <a:custGeom>
                  <a:rect b="b" l="l" r="r" t="t"/>
                  <a:pathLst>
                    <a:path extrusionOk="0" h="10000" w="15208">
                      <a:moveTo>
                        <a:pt x="0" y="10000"/>
                      </a:moveTo>
                      <a:lnTo>
                        <a:pt x="7235" y="39"/>
                      </a:lnTo>
                      <a:lnTo>
                        <a:pt x="15208" y="0"/>
                      </a:lnTo>
                      <a:lnTo>
                        <a:pt x="8000" y="10000"/>
                      </a:lnTo>
                      <a:lnTo>
                        <a:pt x="0" y="10000"/>
                      </a:lnTo>
                      <a:close/>
                    </a:path>
                  </a:pathLst>
                </a:custGeom>
                <a:solidFill>
                  <a:srgbClr val="C4E0B2"/>
                </a:solid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278" name="Google Shape;278;p5"/>
                <p:cNvSpPr/>
                <p:nvPr/>
              </p:nvSpPr>
              <p:spPr>
                <a:xfrm>
                  <a:off x="2197211" y="5156082"/>
                  <a:ext cx="1390620" cy="612648"/>
                </a:xfrm>
                <a:custGeom>
                  <a:rect b="b" l="l" r="r" t="t"/>
                  <a:pathLst>
                    <a:path extrusionOk="0" h="10000" w="15208">
                      <a:moveTo>
                        <a:pt x="0" y="10000"/>
                      </a:moveTo>
                      <a:lnTo>
                        <a:pt x="7235" y="39"/>
                      </a:lnTo>
                      <a:lnTo>
                        <a:pt x="15208" y="0"/>
                      </a:lnTo>
                      <a:lnTo>
                        <a:pt x="8000" y="10000"/>
                      </a:lnTo>
                      <a:lnTo>
                        <a:pt x="0" y="10000"/>
                      </a:lnTo>
                      <a:close/>
                    </a:path>
                  </a:pathLst>
                </a:custGeom>
                <a:no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279" name="Google Shape;279;p5"/>
                <p:cNvSpPr/>
                <p:nvPr/>
              </p:nvSpPr>
              <p:spPr>
                <a:xfrm>
                  <a:off x="2892521" y="5156082"/>
                  <a:ext cx="1390620" cy="612648"/>
                </a:xfrm>
                <a:custGeom>
                  <a:rect b="b" l="l" r="r" t="t"/>
                  <a:pathLst>
                    <a:path extrusionOk="0" h="10000" w="15208">
                      <a:moveTo>
                        <a:pt x="0" y="10000"/>
                      </a:moveTo>
                      <a:lnTo>
                        <a:pt x="7235" y="39"/>
                      </a:lnTo>
                      <a:lnTo>
                        <a:pt x="15208" y="0"/>
                      </a:lnTo>
                      <a:lnTo>
                        <a:pt x="8000" y="10000"/>
                      </a:lnTo>
                      <a:lnTo>
                        <a:pt x="0" y="10000"/>
                      </a:lnTo>
                      <a:close/>
                    </a:path>
                  </a:pathLst>
                </a:custGeom>
                <a:no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280" name="Google Shape;280;p5"/>
                <p:cNvSpPr/>
                <p:nvPr/>
              </p:nvSpPr>
              <p:spPr>
                <a:xfrm>
                  <a:off x="3587831" y="5156082"/>
                  <a:ext cx="1390620" cy="612648"/>
                </a:xfrm>
                <a:custGeom>
                  <a:rect b="b" l="l" r="r" t="t"/>
                  <a:pathLst>
                    <a:path extrusionOk="0" h="10000" w="15208">
                      <a:moveTo>
                        <a:pt x="0" y="10000"/>
                      </a:moveTo>
                      <a:lnTo>
                        <a:pt x="7235" y="39"/>
                      </a:lnTo>
                      <a:lnTo>
                        <a:pt x="15208" y="0"/>
                      </a:lnTo>
                      <a:lnTo>
                        <a:pt x="8000" y="10000"/>
                      </a:lnTo>
                      <a:lnTo>
                        <a:pt x="0" y="10000"/>
                      </a:lnTo>
                      <a:close/>
                    </a:path>
                  </a:pathLst>
                </a:custGeom>
                <a:no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281" name="Google Shape;281;p5"/>
                <p:cNvSpPr/>
                <p:nvPr/>
              </p:nvSpPr>
              <p:spPr>
                <a:xfrm>
                  <a:off x="4978451" y="5156082"/>
                  <a:ext cx="1390620" cy="612648"/>
                </a:xfrm>
                <a:custGeom>
                  <a:rect b="b" l="l" r="r" t="t"/>
                  <a:pathLst>
                    <a:path extrusionOk="0" h="10000" w="15208">
                      <a:moveTo>
                        <a:pt x="0" y="10000"/>
                      </a:moveTo>
                      <a:lnTo>
                        <a:pt x="7235" y="39"/>
                      </a:lnTo>
                      <a:lnTo>
                        <a:pt x="15208" y="0"/>
                      </a:lnTo>
                      <a:lnTo>
                        <a:pt x="8000" y="10000"/>
                      </a:lnTo>
                      <a:lnTo>
                        <a:pt x="0" y="10000"/>
                      </a:lnTo>
                      <a:close/>
                    </a:path>
                  </a:pathLst>
                </a:custGeom>
                <a:solidFill>
                  <a:srgbClr val="E1EFD8"/>
                </a:solid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282" name="Google Shape;282;p5"/>
                <p:cNvSpPr/>
                <p:nvPr/>
              </p:nvSpPr>
              <p:spPr>
                <a:xfrm>
                  <a:off x="5673761" y="5156082"/>
                  <a:ext cx="1390620" cy="612648"/>
                </a:xfrm>
                <a:custGeom>
                  <a:rect b="b" l="l" r="r" t="t"/>
                  <a:pathLst>
                    <a:path extrusionOk="0" h="10000" w="15208">
                      <a:moveTo>
                        <a:pt x="0" y="10000"/>
                      </a:moveTo>
                      <a:lnTo>
                        <a:pt x="7235" y="39"/>
                      </a:lnTo>
                      <a:lnTo>
                        <a:pt x="15208" y="0"/>
                      </a:lnTo>
                      <a:lnTo>
                        <a:pt x="8000" y="10000"/>
                      </a:lnTo>
                      <a:lnTo>
                        <a:pt x="0" y="10000"/>
                      </a:lnTo>
                      <a:close/>
                    </a:path>
                  </a:pathLst>
                </a:custGeom>
                <a:solidFill>
                  <a:srgbClr val="C4E0B2"/>
                </a:solid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283" name="Google Shape;283;p5"/>
                <p:cNvSpPr/>
                <p:nvPr/>
              </p:nvSpPr>
              <p:spPr>
                <a:xfrm>
                  <a:off x="7064381" y="5156082"/>
                  <a:ext cx="1390620" cy="612648"/>
                </a:xfrm>
                <a:custGeom>
                  <a:rect b="b" l="l" r="r" t="t"/>
                  <a:pathLst>
                    <a:path extrusionOk="0" h="10000" w="15208">
                      <a:moveTo>
                        <a:pt x="0" y="10000"/>
                      </a:moveTo>
                      <a:lnTo>
                        <a:pt x="7235" y="39"/>
                      </a:lnTo>
                      <a:lnTo>
                        <a:pt x="15208" y="0"/>
                      </a:lnTo>
                      <a:lnTo>
                        <a:pt x="8000" y="10000"/>
                      </a:lnTo>
                      <a:lnTo>
                        <a:pt x="0" y="10000"/>
                      </a:lnTo>
                      <a:close/>
                    </a:path>
                  </a:pathLst>
                </a:custGeom>
                <a:no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284" name="Google Shape;284;p5"/>
                <p:cNvSpPr/>
                <p:nvPr/>
              </p:nvSpPr>
              <p:spPr>
                <a:xfrm>
                  <a:off x="2165461" y="4543434"/>
                  <a:ext cx="1390620" cy="612648"/>
                </a:xfrm>
                <a:custGeom>
                  <a:rect b="b" l="l" r="r" t="t"/>
                  <a:pathLst>
                    <a:path extrusionOk="0" h="10000" w="15208">
                      <a:moveTo>
                        <a:pt x="0" y="10000"/>
                      </a:moveTo>
                      <a:lnTo>
                        <a:pt x="7235" y="39"/>
                      </a:lnTo>
                      <a:lnTo>
                        <a:pt x="15208" y="0"/>
                      </a:lnTo>
                      <a:lnTo>
                        <a:pt x="8000" y="10000"/>
                      </a:lnTo>
                      <a:lnTo>
                        <a:pt x="0" y="10000"/>
                      </a:lnTo>
                      <a:close/>
                    </a:path>
                  </a:pathLst>
                </a:custGeom>
                <a:solidFill>
                  <a:srgbClr val="A8D08C"/>
                </a:solid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285" name="Google Shape;285;p5"/>
                <p:cNvSpPr/>
                <p:nvPr/>
              </p:nvSpPr>
              <p:spPr>
                <a:xfrm>
                  <a:off x="2860771" y="4543434"/>
                  <a:ext cx="1390620" cy="612648"/>
                </a:xfrm>
                <a:custGeom>
                  <a:rect b="b" l="l" r="r" t="t"/>
                  <a:pathLst>
                    <a:path extrusionOk="0" h="10000" w="15208">
                      <a:moveTo>
                        <a:pt x="0" y="10000"/>
                      </a:moveTo>
                      <a:lnTo>
                        <a:pt x="7235" y="39"/>
                      </a:lnTo>
                      <a:lnTo>
                        <a:pt x="15208" y="0"/>
                      </a:lnTo>
                      <a:lnTo>
                        <a:pt x="8000" y="10000"/>
                      </a:lnTo>
                      <a:lnTo>
                        <a:pt x="0" y="10000"/>
                      </a:lnTo>
                      <a:close/>
                    </a:path>
                  </a:pathLst>
                </a:custGeom>
                <a:no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286" name="Google Shape;286;p5"/>
                <p:cNvSpPr/>
                <p:nvPr/>
              </p:nvSpPr>
              <p:spPr>
                <a:xfrm>
                  <a:off x="3556081" y="4543434"/>
                  <a:ext cx="1390620" cy="612648"/>
                </a:xfrm>
                <a:custGeom>
                  <a:rect b="b" l="l" r="r" t="t"/>
                  <a:pathLst>
                    <a:path extrusionOk="0" h="10000" w="15208">
                      <a:moveTo>
                        <a:pt x="0" y="10000"/>
                      </a:moveTo>
                      <a:lnTo>
                        <a:pt x="7235" y="39"/>
                      </a:lnTo>
                      <a:lnTo>
                        <a:pt x="15208" y="0"/>
                      </a:lnTo>
                      <a:lnTo>
                        <a:pt x="8000" y="10000"/>
                      </a:lnTo>
                      <a:lnTo>
                        <a:pt x="0" y="10000"/>
                      </a:lnTo>
                      <a:close/>
                    </a:path>
                  </a:pathLst>
                </a:custGeom>
                <a:no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287" name="Google Shape;287;p5"/>
                <p:cNvSpPr/>
                <p:nvPr/>
              </p:nvSpPr>
              <p:spPr>
                <a:xfrm>
                  <a:off x="4251391" y="4543434"/>
                  <a:ext cx="1390620" cy="612648"/>
                </a:xfrm>
                <a:custGeom>
                  <a:rect b="b" l="l" r="r" t="t"/>
                  <a:pathLst>
                    <a:path extrusionOk="0" h="10000" w="15208">
                      <a:moveTo>
                        <a:pt x="0" y="10000"/>
                      </a:moveTo>
                      <a:lnTo>
                        <a:pt x="7235" y="39"/>
                      </a:lnTo>
                      <a:lnTo>
                        <a:pt x="15208" y="0"/>
                      </a:lnTo>
                      <a:lnTo>
                        <a:pt x="8000" y="10000"/>
                      </a:lnTo>
                      <a:lnTo>
                        <a:pt x="0" y="10000"/>
                      </a:lnTo>
                      <a:close/>
                    </a:path>
                  </a:pathLst>
                </a:custGeom>
                <a:no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288" name="Google Shape;288;p5"/>
                <p:cNvSpPr/>
                <p:nvPr/>
              </p:nvSpPr>
              <p:spPr>
                <a:xfrm>
                  <a:off x="4946701" y="4543434"/>
                  <a:ext cx="1390620" cy="612648"/>
                </a:xfrm>
                <a:custGeom>
                  <a:rect b="b" l="l" r="r" t="t"/>
                  <a:pathLst>
                    <a:path extrusionOk="0" h="10000" w="15208">
                      <a:moveTo>
                        <a:pt x="0" y="10000"/>
                      </a:moveTo>
                      <a:lnTo>
                        <a:pt x="7235" y="39"/>
                      </a:lnTo>
                      <a:lnTo>
                        <a:pt x="15208" y="0"/>
                      </a:lnTo>
                      <a:lnTo>
                        <a:pt x="8000" y="10000"/>
                      </a:lnTo>
                      <a:lnTo>
                        <a:pt x="0" y="10000"/>
                      </a:lnTo>
                      <a:close/>
                    </a:path>
                  </a:pathLst>
                </a:custGeom>
                <a:no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289" name="Google Shape;289;p5"/>
                <p:cNvSpPr/>
                <p:nvPr/>
              </p:nvSpPr>
              <p:spPr>
                <a:xfrm>
                  <a:off x="5642011" y="4543434"/>
                  <a:ext cx="1390620" cy="612648"/>
                </a:xfrm>
                <a:custGeom>
                  <a:rect b="b" l="l" r="r" t="t"/>
                  <a:pathLst>
                    <a:path extrusionOk="0" h="10000" w="15208">
                      <a:moveTo>
                        <a:pt x="0" y="10000"/>
                      </a:moveTo>
                      <a:lnTo>
                        <a:pt x="7235" y="39"/>
                      </a:lnTo>
                      <a:lnTo>
                        <a:pt x="15208" y="0"/>
                      </a:lnTo>
                      <a:lnTo>
                        <a:pt x="8000" y="10000"/>
                      </a:lnTo>
                      <a:lnTo>
                        <a:pt x="0" y="10000"/>
                      </a:lnTo>
                      <a:close/>
                    </a:path>
                  </a:pathLst>
                </a:custGeom>
                <a:no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290" name="Google Shape;290;p5"/>
                <p:cNvSpPr/>
                <p:nvPr/>
              </p:nvSpPr>
              <p:spPr>
                <a:xfrm>
                  <a:off x="6337321" y="4543434"/>
                  <a:ext cx="1390620" cy="612648"/>
                </a:xfrm>
                <a:custGeom>
                  <a:rect b="b" l="l" r="r" t="t"/>
                  <a:pathLst>
                    <a:path extrusionOk="0" h="10000" w="15208">
                      <a:moveTo>
                        <a:pt x="0" y="10000"/>
                      </a:moveTo>
                      <a:lnTo>
                        <a:pt x="7235" y="39"/>
                      </a:lnTo>
                      <a:lnTo>
                        <a:pt x="15208" y="0"/>
                      </a:lnTo>
                      <a:lnTo>
                        <a:pt x="8000" y="10000"/>
                      </a:lnTo>
                      <a:lnTo>
                        <a:pt x="0" y="10000"/>
                      </a:lnTo>
                      <a:close/>
                    </a:path>
                  </a:pathLst>
                </a:custGeom>
                <a:no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291" name="Google Shape;291;p5"/>
                <p:cNvSpPr/>
                <p:nvPr/>
              </p:nvSpPr>
              <p:spPr>
                <a:xfrm>
                  <a:off x="7032631" y="4543434"/>
                  <a:ext cx="1390620" cy="612648"/>
                </a:xfrm>
                <a:custGeom>
                  <a:rect b="b" l="l" r="r" t="t"/>
                  <a:pathLst>
                    <a:path extrusionOk="0" h="10000" w="15208">
                      <a:moveTo>
                        <a:pt x="0" y="10000"/>
                      </a:moveTo>
                      <a:lnTo>
                        <a:pt x="7235" y="39"/>
                      </a:lnTo>
                      <a:lnTo>
                        <a:pt x="15208" y="0"/>
                      </a:lnTo>
                      <a:lnTo>
                        <a:pt x="8000" y="10000"/>
                      </a:lnTo>
                      <a:lnTo>
                        <a:pt x="0" y="10000"/>
                      </a:lnTo>
                      <a:close/>
                    </a:path>
                  </a:pathLst>
                </a:custGeom>
                <a:solidFill>
                  <a:srgbClr val="E1EFD8"/>
                </a:solid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292" name="Google Shape;292;p5"/>
                <p:cNvSpPr/>
                <p:nvPr/>
              </p:nvSpPr>
              <p:spPr>
                <a:xfrm>
                  <a:off x="7727941" y="4543434"/>
                  <a:ext cx="1390620" cy="612648"/>
                </a:xfrm>
                <a:custGeom>
                  <a:rect b="b" l="l" r="r" t="t"/>
                  <a:pathLst>
                    <a:path extrusionOk="0" h="10000" w="15208">
                      <a:moveTo>
                        <a:pt x="0" y="10000"/>
                      </a:moveTo>
                      <a:lnTo>
                        <a:pt x="7235" y="39"/>
                      </a:lnTo>
                      <a:lnTo>
                        <a:pt x="15208" y="0"/>
                      </a:lnTo>
                      <a:lnTo>
                        <a:pt x="8000" y="10000"/>
                      </a:lnTo>
                      <a:lnTo>
                        <a:pt x="0" y="10000"/>
                      </a:lnTo>
                      <a:close/>
                    </a:path>
                  </a:pathLst>
                </a:custGeom>
                <a:solidFill>
                  <a:srgbClr val="E1EFD8"/>
                </a:solid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293" name="Google Shape;293;p5"/>
                <p:cNvSpPr/>
                <p:nvPr/>
              </p:nvSpPr>
              <p:spPr>
                <a:xfrm>
                  <a:off x="2829021" y="3930786"/>
                  <a:ext cx="1390620" cy="612648"/>
                </a:xfrm>
                <a:custGeom>
                  <a:rect b="b" l="l" r="r" t="t"/>
                  <a:pathLst>
                    <a:path extrusionOk="0" h="10000" w="15208">
                      <a:moveTo>
                        <a:pt x="0" y="10000"/>
                      </a:moveTo>
                      <a:lnTo>
                        <a:pt x="7235" y="39"/>
                      </a:lnTo>
                      <a:lnTo>
                        <a:pt x="15208" y="0"/>
                      </a:lnTo>
                      <a:lnTo>
                        <a:pt x="8000" y="10000"/>
                      </a:lnTo>
                      <a:lnTo>
                        <a:pt x="0" y="10000"/>
                      </a:lnTo>
                      <a:close/>
                    </a:path>
                  </a:pathLst>
                </a:custGeom>
                <a:solidFill>
                  <a:srgbClr val="E1EFD8"/>
                </a:solid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294" name="Google Shape;294;p5"/>
                <p:cNvSpPr/>
                <p:nvPr/>
              </p:nvSpPr>
              <p:spPr>
                <a:xfrm>
                  <a:off x="3524331" y="3930786"/>
                  <a:ext cx="1390620" cy="612648"/>
                </a:xfrm>
                <a:custGeom>
                  <a:rect b="b" l="l" r="r" t="t"/>
                  <a:pathLst>
                    <a:path extrusionOk="0" h="10000" w="15208">
                      <a:moveTo>
                        <a:pt x="0" y="10000"/>
                      </a:moveTo>
                      <a:lnTo>
                        <a:pt x="7235" y="39"/>
                      </a:lnTo>
                      <a:lnTo>
                        <a:pt x="15208" y="0"/>
                      </a:lnTo>
                      <a:lnTo>
                        <a:pt x="8000" y="10000"/>
                      </a:lnTo>
                      <a:lnTo>
                        <a:pt x="0" y="10000"/>
                      </a:lnTo>
                      <a:close/>
                    </a:path>
                  </a:pathLst>
                </a:custGeom>
                <a:no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295" name="Google Shape;295;p5"/>
                <p:cNvSpPr/>
                <p:nvPr/>
              </p:nvSpPr>
              <p:spPr>
                <a:xfrm>
                  <a:off x="4219641" y="3930786"/>
                  <a:ext cx="1390620" cy="612648"/>
                </a:xfrm>
                <a:custGeom>
                  <a:rect b="b" l="l" r="r" t="t"/>
                  <a:pathLst>
                    <a:path extrusionOk="0" h="10000" w="15208">
                      <a:moveTo>
                        <a:pt x="0" y="10000"/>
                      </a:moveTo>
                      <a:lnTo>
                        <a:pt x="7235" y="39"/>
                      </a:lnTo>
                      <a:lnTo>
                        <a:pt x="15208" y="0"/>
                      </a:lnTo>
                      <a:lnTo>
                        <a:pt x="8000" y="10000"/>
                      </a:lnTo>
                      <a:lnTo>
                        <a:pt x="0" y="10000"/>
                      </a:lnTo>
                      <a:close/>
                    </a:path>
                  </a:pathLst>
                </a:custGeom>
                <a:no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296" name="Google Shape;296;p5"/>
                <p:cNvSpPr/>
                <p:nvPr/>
              </p:nvSpPr>
              <p:spPr>
                <a:xfrm>
                  <a:off x="4914951" y="3930786"/>
                  <a:ext cx="1390620" cy="612648"/>
                </a:xfrm>
                <a:custGeom>
                  <a:rect b="b" l="l" r="r" t="t"/>
                  <a:pathLst>
                    <a:path extrusionOk="0" h="10000" w="15208">
                      <a:moveTo>
                        <a:pt x="0" y="10000"/>
                      </a:moveTo>
                      <a:lnTo>
                        <a:pt x="7235" y="39"/>
                      </a:lnTo>
                      <a:lnTo>
                        <a:pt x="15208" y="0"/>
                      </a:lnTo>
                      <a:lnTo>
                        <a:pt x="8000" y="10000"/>
                      </a:lnTo>
                      <a:lnTo>
                        <a:pt x="0" y="10000"/>
                      </a:lnTo>
                      <a:close/>
                    </a:path>
                  </a:pathLst>
                </a:custGeom>
                <a:no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297" name="Google Shape;297;p5"/>
                <p:cNvSpPr/>
                <p:nvPr/>
              </p:nvSpPr>
              <p:spPr>
                <a:xfrm>
                  <a:off x="5610261" y="3930786"/>
                  <a:ext cx="1390620" cy="612648"/>
                </a:xfrm>
                <a:custGeom>
                  <a:rect b="b" l="l" r="r" t="t"/>
                  <a:pathLst>
                    <a:path extrusionOk="0" h="10000" w="15208">
                      <a:moveTo>
                        <a:pt x="0" y="10000"/>
                      </a:moveTo>
                      <a:lnTo>
                        <a:pt x="7235" y="39"/>
                      </a:lnTo>
                      <a:lnTo>
                        <a:pt x="15208" y="0"/>
                      </a:lnTo>
                      <a:lnTo>
                        <a:pt x="8000" y="10000"/>
                      </a:lnTo>
                      <a:lnTo>
                        <a:pt x="0" y="10000"/>
                      </a:lnTo>
                      <a:close/>
                    </a:path>
                  </a:pathLst>
                </a:custGeom>
                <a:solidFill>
                  <a:srgbClr val="E1EFD8"/>
                </a:solid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298" name="Google Shape;298;p5"/>
                <p:cNvSpPr/>
                <p:nvPr/>
              </p:nvSpPr>
              <p:spPr>
                <a:xfrm>
                  <a:off x="6305571" y="3930786"/>
                  <a:ext cx="1390620" cy="612648"/>
                </a:xfrm>
                <a:custGeom>
                  <a:rect b="b" l="l" r="r" t="t"/>
                  <a:pathLst>
                    <a:path extrusionOk="0" h="10000" w="15208">
                      <a:moveTo>
                        <a:pt x="0" y="10000"/>
                      </a:moveTo>
                      <a:lnTo>
                        <a:pt x="7235" y="39"/>
                      </a:lnTo>
                      <a:lnTo>
                        <a:pt x="15208" y="0"/>
                      </a:lnTo>
                      <a:lnTo>
                        <a:pt x="8000" y="10000"/>
                      </a:lnTo>
                      <a:lnTo>
                        <a:pt x="0" y="10000"/>
                      </a:lnTo>
                      <a:close/>
                    </a:path>
                  </a:pathLst>
                </a:custGeom>
                <a:solidFill>
                  <a:srgbClr val="A8D08C"/>
                </a:solid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299" name="Google Shape;299;p5"/>
                <p:cNvSpPr/>
                <p:nvPr/>
              </p:nvSpPr>
              <p:spPr>
                <a:xfrm>
                  <a:off x="7000881" y="3930786"/>
                  <a:ext cx="1390620" cy="612648"/>
                </a:xfrm>
                <a:custGeom>
                  <a:rect b="b" l="l" r="r" t="t"/>
                  <a:pathLst>
                    <a:path extrusionOk="0" h="10000" w="15208">
                      <a:moveTo>
                        <a:pt x="0" y="10000"/>
                      </a:moveTo>
                      <a:lnTo>
                        <a:pt x="7235" y="39"/>
                      </a:lnTo>
                      <a:lnTo>
                        <a:pt x="15208" y="0"/>
                      </a:lnTo>
                      <a:lnTo>
                        <a:pt x="8000" y="10000"/>
                      </a:lnTo>
                      <a:lnTo>
                        <a:pt x="0" y="10000"/>
                      </a:lnTo>
                      <a:close/>
                    </a:path>
                  </a:pathLst>
                </a:custGeom>
                <a:no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300" name="Google Shape;300;p5"/>
                <p:cNvSpPr/>
                <p:nvPr/>
              </p:nvSpPr>
              <p:spPr>
                <a:xfrm>
                  <a:off x="7696191" y="3930786"/>
                  <a:ext cx="1390620" cy="612648"/>
                </a:xfrm>
                <a:custGeom>
                  <a:rect b="b" l="l" r="r" t="t"/>
                  <a:pathLst>
                    <a:path extrusionOk="0" h="10000" w="15208">
                      <a:moveTo>
                        <a:pt x="0" y="10000"/>
                      </a:moveTo>
                      <a:lnTo>
                        <a:pt x="7235" y="39"/>
                      </a:lnTo>
                      <a:lnTo>
                        <a:pt x="15208" y="0"/>
                      </a:lnTo>
                      <a:lnTo>
                        <a:pt x="8000" y="10000"/>
                      </a:lnTo>
                      <a:lnTo>
                        <a:pt x="0" y="10000"/>
                      </a:lnTo>
                      <a:close/>
                    </a:path>
                  </a:pathLst>
                </a:custGeom>
                <a:no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301" name="Google Shape;301;p5"/>
                <p:cNvSpPr/>
                <p:nvPr/>
              </p:nvSpPr>
              <p:spPr>
                <a:xfrm>
                  <a:off x="8391501" y="3930786"/>
                  <a:ext cx="1390620" cy="612648"/>
                </a:xfrm>
                <a:custGeom>
                  <a:rect b="b" l="l" r="r" t="t"/>
                  <a:pathLst>
                    <a:path extrusionOk="0" h="10000" w="15208">
                      <a:moveTo>
                        <a:pt x="0" y="10000"/>
                      </a:moveTo>
                      <a:lnTo>
                        <a:pt x="7235" y="39"/>
                      </a:lnTo>
                      <a:lnTo>
                        <a:pt x="15208" y="0"/>
                      </a:lnTo>
                      <a:lnTo>
                        <a:pt x="8000" y="10000"/>
                      </a:lnTo>
                      <a:lnTo>
                        <a:pt x="0" y="10000"/>
                      </a:lnTo>
                      <a:close/>
                    </a:path>
                  </a:pathLst>
                </a:custGeom>
                <a:solidFill>
                  <a:srgbClr val="E1EFD8"/>
                </a:solid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302" name="Google Shape;302;p5"/>
                <p:cNvSpPr/>
                <p:nvPr/>
              </p:nvSpPr>
              <p:spPr>
                <a:xfrm>
                  <a:off x="3492581" y="3318138"/>
                  <a:ext cx="1390620" cy="612648"/>
                </a:xfrm>
                <a:custGeom>
                  <a:rect b="b" l="l" r="r" t="t"/>
                  <a:pathLst>
                    <a:path extrusionOk="0" h="10000" w="15208">
                      <a:moveTo>
                        <a:pt x="0" y="10000"/>
                      </a:moveTo>
                      <a:lnTo>
                        <a:pt x="7235" y="39"/>
                      </a:lnTo>
                      <a:lnTo>
                        <a:pt x="15208" y="0"/>
                      </a:lnTo>
                      <a:lnTo>
                        <a:pt x="8000" y="10000"/>
                      </a:lnTo>
                      <a:lnTo>
                        <a:pt x="0" y="10000"/>
                      </a:lnTo>
                      <a:close/>
                    </a:path>
                  </a:pathLst>
                </a:custGeom>
                <a:solidFill>
                  <a:srgbClr val="E1EFD8"/>
                </a:solid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303" name="Google Shape;303;p5"/>
                <p:cNvSpPr/>
                <p:nvPr/>
              </p:nvSpPr>
              <p:spPr>
                <a:xfrm>
                  <a:off x="4187891" y="3318138"/>
                  <a:ext cx="1390620" cy="612648"/>
                </a:xfrm>
                <a:custGeom>
                  <a:rect b="b" l="l" r="r" t="t"/>
                  <a:pathLst>
                    <a:path extrusionOk="0" h="10000" w="15208">
                      <a:moveTo>
                        <a:pt x="0" y="10000"/>
                      </a:moveTo>
                      <a:lnTo>
                        <a:pt x="7235" y="39"/>
                      </a:lnTo>
                      <a:lnTo>
                        <a:pt x="15208" y="0"/>
                      </a:lnTo>
                      <a:lnTo>
                        <a:pt x="8000" y="10000"/>
                      </a:lnTo>
                      <a:lnTo>
                        <a:pt x="0" y="10000"/>
                      </a:lnTo>
                      <a:close/>
                    </a:path>
                  </a:pathLst>
                </a:custGeom>
                <a:solidFill>
                  <a:srgbClr val="A8D08C"/>
                </a:solid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304" name="Google Shape;304;p5"/>
                <p:cNvSpPr/>
                <p:nvPr/>
              </p:nvSpPr>
              <p:spPr>
                <a:xfrm>
                  <a:off x="4883201" y="3318138"/>
                  <a:ext cx="1390620" cy="612648"/>
                </a:xfrm>
                <a:custGeom>
                  <a:rect b="b" l="l" r="r" t="t"/>
                  <a:pathLst>
                    <a:path extrusionOk="0" h="10000" w="15208">
                      <a:moveTo>
                        <a:pt x="0" y="10000"/>
                      </a:moveTo>
                      <a:lnTo>
                        <a:pt x="7235" y="39"/>
                      </a:lnTo>
                      <a:lnTo>
                        <a:pt x="15208" y="0"/>
                      </a:lnTo>
                      <a:lnTo>
                        <a:pt x="8000" y="10000"/>
                      </a:lnTo>
                      <a:lnTo>
                        <a:pt x="0" y="10000"/>
                      </a:lnTo>
                      <a:close/>
                    </a:path>
                  </a:pathLst>
                </a:custGeom>
                <a:no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305" name="Google Shape;305;p5"/>
                <p:cNvSpPr/>
                <p:nvPr/>
              </p:nvSpPr>
              <p:spPr>
                <a:xfrm>
                  <a:off x="5578511" y="3318138"/>
                  <a:ext cx="1390620" cy="612648"/>
                </a:xfrm>
                <a:custGeom>
                  <a:rect b="b" l="l" r="r" t="t"/>
                  <a:pathLst>
                    <a:path extrusionOk="0" h="10000" w="15208">
                      <a:moveTo>
                        <a:pt x="0" y="10000"/>
                      </a:moveTo>
                      <a:lnTo>
                        <a:pt x="7235" y="39"/>
                      </a:lnTo>
                      <a:lnTo>
                        <a:pt x="15208" y="0"/>
                      </a:lnTo>
                      <a:lnTo>
                        <a:pt x="8000" y="10000"/>
                      </a:lnTo>
                      <a:lnTo>
                        <a:pt x="0" y="10000"/>
                      </a:lnTo>
                      <a:close/>
                    </a:path>
                  </a:pathLst>
                </a:custGeom>
                <a:solidFill>
                  <a:srgbClr val="A8D08C"/>
                </a:solid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306" name="Google Shape;306;p5"/>
                <p:cNvSpPr/>
                <p:nvPr/>
              </p:nvSpPr>
              <p:spPr>
                <a:xfrm>
                  <a:off x="6273821" y="3318138"/>
                  <a:ext cx="1390620" cy="612648"/>
                </a:xfrm>
                <a:custGeom>
                  <a:rect b="b" l="l" r="r" t="t"/>
                  <a:pathLst>
                    <a:path extrusionOk="0" h="10000" w="15208">
                      <a:moveTo>
                        <a:pt x="0" y="10000"/>
                      </a:moveTo>
                      <a:lnTo>
                        <a:pt x="7235" y="39"/>
                      </a:lnTo>
                      <a:lnTo>
                        <a:pt x="15208" y="0"/>
                      </a:lnTo>
                      <a:lnTo>
                        <a:pt x="8000" y="10000"/>
                      </a:lnTo>
                      <a:lnTo>
                        <a:pt x="0" y="10000"/>
                      </a:lnTo>
                      <a:close/>
                    </a:path>
                  </a:pathLst>
                </a:custGeom>
                <a:no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307" name="Google Shape;307;p5"/>
                <p:cNvSpPr/>
                <p:nvPr/>
              </p:nvSpPr>
              <p:spPr>
                <a:xfrm>
                  <a:off x="6969131" y="3318138"/>
                  <a:ext cx="1390620" cy="612648"/>
                </a:xfrm>
                <a:custGeom>
                  <a:rect b="b" l="l" r="r" t="t"/>
                  <a:pathLst>
                    <a:path extrusionOk="0" h="10000" w="15208">
                      <a:moveTo>
                        <a:pt x="0" y="10000"/>
                      </a:moveTo>
                      <a:lnTo>
                        <a:pt x="7235" y="39"/>
                      </a:lnTo>
                      <a:lnTo>
                        <a:pt x="15208" y="0"/>
                      </a:lnTo>
                      <a:lnTo>
                        <a:pt x="8000" y="10000"/>
                      </a:lnTo>
                      <a:lnTo>
                        <a:pt x="0" y="10000"/>
                      </a:lnTo>
                      <a:close/>
                    </a:path>
                  </a:pathLst>
                </a:custGeom>
                <a:solidFill>
                  <a:srgbClr val="C4E0B2"/>
                </a:solid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308" name="Google Shape;308;p5"/>
                <p:cNvSpPr/>
                <p:nvPr/>
              </p:nvSpPr>
              <p:spPr>
                <a:xfrm>
                  <a:off x="7664441" y="3318138"/>
                  <a:ext cx="1390620" cy="612648"/>
                </a:xfrm>
                <a:custGeom>
                  <a:rect b="b" l="l" r="r" t="t"/>
                  <a:pathLst>
                    <a:path extrusionOk="0" h="10000" w="15208">
                      <a:moveTo>
                        <a:pt x="0" y="10000"/>
                      </a:moveTo>
                      <a:lnTo>
                        <a:pt x="7235" y="39"/>
                      </a:lnTo>
                      <a:lnTo>
                        <a:pt x="15208" y="0"/>
                      </a:lnTo>
                      <a:lnTo>
                        <a:pt x="8000" y="10000"/>
                      </a:lnTo>
                      <a:lnTo>
                        <a:pt x="0" y="10000"/>
                      </a:lnTo>
                      <a:close/>
                    </a:path>
                  </a:pathLst>
                </a:custGeom>
                <a:no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309" name="Google Shape;309;p5"/>
                <p:cNvSpPr/>
                <p:nvPr/>
              </p:nvSpPr>
              <p:spPr>
                <a:xfrm>
                  <a:off x="8359751" y="3318138"/>
                  <a:ext cx="1390620" cy="612648"/>
                </a:xfrm>
                <a:custGeom>
                  <a:rect b="b" l="l" r="r" t="t"/>
                  <a:pathLst>
                    <a:path extrusionOk="0" h="10000" w="15208">
                      <a:moveTo>
                        <a:pt x="0" y="10000"/>
                      </a:moveTo>
                      <a:lnTo>
                        <a:pt x="7235" y="39"/>
                      </a:lnTo>
                      <a:lnTo>
                        <a:pt x="15208" y="0"/>
                      </a:lnTo>
                      <a:lnTo>
                        <a:pt x="8000" y="10000"/>
                      </a:lnTo>
                      <a:lnTo>
                        <a:pt x="0" y="10000"/>
                      </a:lnTo>
                      <a:close/>
                    </a:path>
                  </a:pathLst>
                </a:custGeom>
                <a:no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310" name="Google Shape;310;p5"/>
                <p:cNvSpPr/>
                <p:nvPr/>
              </p:nvSpPr>
              <p:spPr>
                <a:xfrm>
                  <a:off x="9055061" y="3318138"/>
                  <a:ext cx="1390620" cy="612648"/>
                </a:xfrm>
                <a:custGeom>
                  <a:rect b="b" l="l" r="r" t="t"/>
                  <a:pathLst>
                    <a:path extrusionOk="0" h="10000" w="15208">
                      <a:moveTo>
                        <a:pt x="0" y="10000"/>
                      </a:moveTo>
                      <a:lnTo>
                        <a:pt x="7235" y="39"/>
                      </a:lnTo>
                      <a:lnTo>
                        <a:pt x="15208" y="0"/>
                      </a:lnTo>
                      <a:lnTo>
                        <a:pt x="8000" y="10000"/>
                      </a:lnTo>
                      <a:lnTo>
                        <a:pt x="0" y="10000"/>
                      </a:lnTo>
                      <a:close/>
                    </a:path>
                  </a:pathLst>
                </a:custGeom>
                <a:no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311" name="Google Shape;311;p5"/>
                <p:cNvSpPr/>
                <p:nvPr/>
              </p:nvSpPr>
              <p:spPr>
                <a:xfrm>
                  <a:off x="4156141" y="2705490"/>
                  <a:ext cx="1390620" cy="612648"/>
                </a:xfrm>
                <a:custGeom>
                  <a:rect b="b" l="l" r="r" t="t"/>
                  <a:pathLst>
                    <a:path extrusionOk="0" h="10000" w="15208">
                      <a:moveTo>
                        <a:pt x="0" y="10000"/>
                      </a:moveTo>
                      <a:lnTo>
                        <a:pt x="7235" y="39"/>
                      </a:lnTo>
                      <a:lnTo>
                        <a:pt x="15208" y="0"/>
                      </a:lnTo>
                      <a:lnTo>
                        <a:pt x="8000" y="10000"/>
                      </a:lnTo>
                      <a:lnTo>
                        <a:pt x="0" y="10000"/>
                      </a:lnTo>
                      <a:close/>
                    </a:path>
                  </a:pathLst>
                </a:custGeom>
                <a:no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312" name="Google Shape;312;p5"/>
                <p:cNvSpPr/>
                <p:nvPr/>
              </p:nvSpPr>
              <p:spPr>
                <a:xfrm>
                  <a:off x="4851451" y="2705490"/>
                  <a:ext cx="1390620" cy="612648"/>
                </a:xfrm>
                <a:custGeom>
                  <a:rect b="b" l="l" r="r" t="t"/>
                  <a:pathLst>
                    <a:path extrusionOk="0" h="10000" w="15208">
                      <a:moveTo>
                        <a:pt x="0" y="10000"/>
                      </a:moveTo>
                      <a:lnTo>
                        <a:pt x="7235" y="39"/>
                      </a:lnTo>
                      <a:lnTo>
                        <a:pt x="15208" y="0"/>
                      </a:lnTo>
                      <a:lnTo>
                        <a:pt x="8000" y="10000"/>
                      </a:lnTo>
                      <a:lnTo>
                        <a:pt x="0" y="10000"/>
                      </a:lnTo>
                      <a:close/>
                    </a:path>
                  </a:pathLst>
                </a:custGeom>
                <a:no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313" name="Google Shape;313;p5"/>
                <p:cNvSpPr/>
                <p:nvPr/>
              </p:nvSpPr>
              <p:spPr>
                <a:xfrm>
                  <a:off x="5546761" y="2705490"/>
                  <a:ext cx="1390620" cy="612648"/>
                </a:xfrm>
                <a:custGeom>
                  <a:rect b="b" l="l" r="r" t="t"/>
                  <a:pathLst>
                    <a:path extrusionOk="0" h="10000" w="15208">
                      <a:moveTo>
                        <a:pt x="0" y="10000"/>
                      </a:moveTo>
                      <a:lnTo>
                        <a:pt x="7235" y="39"/>
                      </a:lnTo>
                      <a:lnTo>
                        <a:pt x="15208" y="0"/>
                      </a:lnTo>
                      <a:lnTo>
                        <a:pt x="8000" y="10000"/>
                      </a:lnTo>
                      <a:lnTo>
                        <a:pt x="0" y="10000"/>
                      </a:lnTo>
                      <a:close/>
                    </a:path>
                  </a:pathLst>
                </a:custGeom>
                <a:solidFill>
                  <a:srgbClr val="E1EFD8"/>
                </a:solid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314" name="Google Shape;314;p5"/>
                <p:cNvSpPr/>
                <p:nvPr/>
              </p:nvSpPr>
              <p:spPr>
                <a:xfrm>
                  <a:off x="6242071" y="2705490"/>
                  <a:ext cx="1390620" cy="612648"/>
                </a:xfrm>
                <a:custGeom>
                  <a:rect b="b" l="l" r="r" t="t"/>
                  <a:pathLst>
                    <a:path extrusionOk="0" h="10000" w="15208">
                      <a:moveTo>
                        <a:pt x="0" y="10000"/>
                      </a:moveTo>
                      <a:lnTo>
                        <a:pt x="7235" y="39"/>
                      </a:lnTo>
                      <a:lnTo>
                        <a:pt x="15208" y="0"/>
                      </a:lnTo>
                      <a:lnTo>
                        <a:pt x="8000" y="10000"/>
                      </a:lnTo>
                      <a:lnTo>
                        <a:pt x="0" y="10000"/>
                      </a:lnTo>
                      <a:close/>
                    </a:path>
                  </a:pathLst>
                </a:custGeom>
                <a:solidFill>
                  <a:srgbClr val="A8D08C"/>
                </a:solid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315" name="Google Shape;315;p5"/>
                <p:cNvSpPr/>
                <p:nvPr/>
              </p:nvSpPr>
              <p:spPr>
                <a:xfrm>
                  <a:off x="6937381" y="2705490"/>
                  <a:ext cx="1390620" cy="612648"/>
                </a:xfrm>
                <a:custGeom>
                  <a:rect b="b" l="l" r="r" t="t"/>
                  <a:pathLst>
                    <a:path extrusionOk="0" h="10000" w="15208">
                      <a:moveTo>
                        <a:pt x="0" y="10000"/>
                      </a:moveTo>
                      <a:lnTo>
                        <a:pt x="7235" y="39"/>
                      </a:lnTo>
                      <a:lnTo>
                        <a:pt x="15208" y="0"/>
                      </a:lnTo>
                      <a:lnTo>
                        <a:pt x="8000" y="10000"/>
                      </a:lnTo>
                      <a:lnTo>
                        <a:pt x="0" y="10000"/>
                      </a:lnTo>
                      <a:close/>
                    </a:path>
                  </a:pathLst>
                </a:custGeom>
                <a:solidFill>
                  <a:srgbClr val="FFFFFF"/>
                </a:solid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316" name="Google Shape;316;p5"/>
                <p:cNvSpPr/>
                <p:nvPr/>
              </p:nvSpPr>
              <p:spPr>
                <a:xfrm>
                  <a:off x="7632691" y="2705490"/>
                  <a:ext cx="1390620" cy="612648"/>
                </a:xfrm>
                <a:custGeom>
                  <a:rect b="b" l="l" r="r" t="t"/>
                  <a:pathLst>
                    <a:path extrusionOk="0" h="10000" w="15208">
                      <a:moveTo>
                        <a:pt x="0" y="10000"/>
                      </a:moveTo>
                      <a:lnTo>
                        <a:pt x="7235" y="39"/>
                      </a:lnTo>
                      <a:lnTo>
                        <a:pt x="15208" y="0"/>
                      </a:lnTo>
                      <a:lnTo>
                        <a:pt x="8000" y="10000"/>
                      </a:lnTo>
                      <a:lnTo>
                        <a:pt x="0" y="10000"/>
                      </a:lnTo>
                      <a:close/>
                    </a:path>
                  </a:pathLst>
                </a:custGeom>
                <a:solidFill>
                  <a:srgbClr val="E1EFD8"/>
                </a:solid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317" name="Google Shape;317;p5"/>
                <p:cNvSpPr/>
                <p:nvPr/>
              </p:nvSpPr>
              <p:spPr>
                <a:xfrm>
                  <a:off x="8328001" y="2705490"/>
                  <a:ext cx="1390620" cy="612648"/>
                </a:xfrm>
                <a:custGeom>
                  <a:rect b="b" l="l" r="r" t="t"/>
                  <a:pathLst>
                    <a:path extrusionOk="0" h="10000" w="15208">
                      <a:moveTo>
                        <a:pt x="0" y="10000"/>
                      </a:moveTo>
                      <a:lnTo>
                        <a:pt x="7235" y="39"/>
                      </a:lnTo>
                      <a:lnTo>
                        <a:pt x="15208" y="0"/>
                      </a:lnTo>
                      <a:lnTo>
                        <a:pt x="8000" y="10000"/>
                      </a:lnTo>
                      <a:lnTo>
                        <a:pt x="0" y="10000"/>
                      </a:lnTo>
                      <a:close/>
                    </a:path>
                  </a:pathLst>
                </a:custGeom>
                <a:solidFill>
                  <a:srgbClr val="A8D08C"/>
                </a:solid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318" name="Google Shape;318;p5"/>
                <p:cNvSpPr/>
                <p:nvPr/>
              </p:nvSpPr>
              <p:spPr>
                <a:xfrm>
                  <a:off x="9023311" y="2705490"/>
                  <a:ext cx="1390620" cy="612648"/>
                </a:xfrm>
                <a:custGeom>
                  <a:rect b="b" l="l" r="r" t="t"/>
                  <a:pathLst>
                    <a:path extrusionOk="0" h="10000" w="15208">
                      <a:moveTo>
                        <a:pt x="0" y="10000"/>
                      </a:moveTo>
                      <a:lnTo>
                        <a:pt x="7235" y="39"/>
                      </a:lnTo>
                      <a:lnTo>
                        <a:pt x="15208" y="0"/>
                      </a:lnTo>
                      <a:lnTo>
                        <a:pt x="8000" y="10000"/>
                      </a:lnTo>
                      <a:lnTo>
                        <a:pt x="0" y="10000"/>
                      </a:lnTo>
                      <a:close/>
                    </a:path>
                  </a:pathLst>
                </a:custGeom>
                <a:no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319" name="Google Shape;319;p5"/>
                <p:cNvSpPr/>
                <p:nvPr/>
              </p:nvSpPr>
              <p:spPr>
                <a:xfrm>
                  <a:off x="9724971" y="2705490"/>
                  <a:ext cx="1390620" cy="612648"/>
                </a:xfrm>
                <a:custGeom>
                  <a:rect b="b" l="l" r="r" t="t"/>
                  <a:pathLst>
                    <a:path extrusionOk="0" h="10000" w="15208">
                      <a:moveTo>
                        <a:pt x="0" y="10000"/>
                      </a:moveTo>
                      <a:lnTo>
                        <a:pt x="7235" y="39"/>
                      </a:lnTo>
                      <a:lnTo>
                        <a:pt x="15208" y="0"/>
                      </a:lnTo>
                      <a:lnTo>
                        <a:pt x="8000" y="10000"/>
                      </a:lnTo>
                      <a:lnTo>
                        <a:pt x="0" y="10000"/>
                      </a:lnTo>
                      <a:close/>
                    </a:path>
                  </a:pathLst>
                </a:custGeom>
                <a:no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grpSp>
          <p:sp>
            <p:nvSpPr>
              <p:cNvPr id="320" name="Google Shape;320;p5"/>
              <p:cNvSpPr/>
              <p:nvPr/>
            </p:nvSpPr>
            <p:spPr>
              <a:xfrm>
                <a:off x="6396704" y="4633186"/>
                <a:ext cx="163280" cy="71934"/>
              </a:xfrm>
              <a:custGeom>
                <a:rect b="b" l="l" r="r" t="t"/>
                <a:pathLst>
                  <a:path extrusionOk="0" h="10000" w="15208">
                    <a:moveTo>
                      <a:pt x="0" y="10000"/>
                    </a:moveTo>
                    <a:lnTo>
                      <a:pt x="7235" y="39"/>
                    </a:lnTo>
                    <a:lnTo>
                      <a:pt x="15208" y="0"/>
                    </a:lnTo>
                    <a:lnTo>
                      <a:pt x="8000" y="10000"/>
                    </a:lnTo>
                    <a:lnTo>
                      <a:pt x="0" y="10000"/>
                    </a:lnTo>
                    <a:close/>
                  </a:path>
                </a:pathLst>
              </a:custGeom>
              <a:no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grpSp>
        <p:sp>
          <p:nvSpPr>
            <p:cNvPr id="321" name="Google Shape;321;p5"/>
            <p:cNvSpPr txBox="1"/>
            <p:nvPr/>
          </p:nvSpPr>
          <p:spPr>
            <a:xfrm>
              <a:off x="872119" y="1389042"/>
              <a:ext cx="2402672" cy="618680"/>
            </a:xfrm>
            <a:prstGeom prst="rect">
              <a:avLst/>
            </a:prstGeom>
            <a:solidFill>
              <a:srgbClr val="E1EF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1" i="0" lang="en-US" sz="1100" u="none" cap="none" strike="noStrike">
                  <a:solidFill>
                    <a:srgbClr val="000000"/>
                  </a:solidFill>
                  <a:latin typeface="Arial"/>
                  <a:ea typeface="Arial"/>
                  <a:cs typeface="Arial"/>
                  <a:sym typeface="Arial"/>
                </a:rPr>
                <a:t>Detailed Estimation of Forest Biomass Using Full Polarization Data</a:t>
              </a:r>
              <a:endParaRPr/>
            </a:p>
          </p:txBody>
        </p:sp>
        <p:pic>
          <p:nvPicPr>
            <p:cNvPr id="322" name="Google Shape;322;p5"/>
            <p:cNvPicPr preferRelativeResize="0"/>
            <p:nvPr/>
          </p:nvPicPr>
          <p:blipFill rotWithShape="1">
            <a:blip r:embed="rId11">
              <a:alphaModFix/>
            </a:blip>
            <a:srcRect b="0" l="0" r="0" t="0"/>
            <a:stretch/>
          </p:blipFill>
          <p:spPr>
            <a:xfrm>
              <a:off x="2449516" y="3008712"/>
              <a:ext cx="745831" cy="651704"/>
            </a:xfrm>
            <a:prstGeom prst="rect">
              <a:avLst/>
            </a:prstGeom>
            <a:noFill/>
            <a:ln>
              <a:noFill/>
            </a:ln>
          </p:spPr>
        </p:pic>
        <p:grpSp>
          <p:nvGrpSpPr>
            <p:cNvPr id="323" name="Google Shape;323;p5"/>
            <p:cNvGrpSpPr/>
            <p:nvPr/>
          </p:nvGrpSpPr>
          <p:grpSpPr>
            <a:xfrm>
              <a:off x="1645541" y="2322299"/>
              <a:ext cx="973879" cy="694939"/>
              <a:chOff x="582397" y="2469893"/>
              <a:chExt cx="5758217" cy="4005587"/>
            </a:xfrm>
          </p:grpSpPr>
          <p:sp>
            <p:nvSpPr>
              <p:cNvPr id="324" name="Google Shape;324;p5"/>
              <p:cNvSpPr/>
              <p:nvPr/>
            </p:nvSpPr>
            <p:spPr>
              <a:xfrm>
                <a:off x="4387816" y="3887190"/>
                <a:ext cx="768998" cy="730880"/>
              </a:xfrm>
              <a:prstGeom prst="cube">
                <a:avLst>
                  <a:gd fmla="val 51662" name="adj"/>
                </a:avLst>
              </a:prstGeom>
              <a:solidFill>
                <a:srgbClr val="E2F0D9"/>
              </a:solidFill>
              <a:ln cap="flat" cmpd="sng" w="12700">
                <a:solidFill>
                  <a:srgbClr val="43602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grpSp>
            <p:nvGrpSpPr>
              <p:cNvPr id="325" name="Google Shape;325;p5"/>
              <p:cNvGrpSpPr/>
              <p:nvPr/>
            </p:nvGrpSpPr>
            <p:grpSpPr>
              <a:xfrm>
                <a:off x="4782416" y="3532865"/>
                <a:ext cx="768998" cy="1085205"/>
                <a:chOff x="4821396" y="3527444"/>
                <a:chExt cx="768998" cy="1085205"/>
              </a:xfrm>
            </p:grpSpPr>
            <p:sp>
              <p:nvSpPr>
                <p:cNvPr id="326" name="Google Shape;326;p5"/>
                <p:cNvSpPr/>
                <p:nvPr/>
              </p:nvSpPr>
              <p:spPr>
                <a:xfrm>
                  <a:off x="4821396" y="3881769"/>
                  <a:ext cx="768998" cy="730880"/>
                </a:xfrm>
                <a:prstGeom prst="cube">
                  <a:avLst>
                    <a:gd fmla="val 51662" name="adj"/>
                  </a:avLst>
                </a:prstGeom>
                <a:solidFill>
                  <a:srgbClr val="E2F0D9"/>
                </a:solidFill>
                <a:ln cap="flat" cmpd="sng" w="12700">
                  <a:solidFill>
                    <a:srgbClr val="43602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327" name="Google Shape;327;p5"/>
                <p:cNvSpPr/>
                <p:nvPr/>
              </p:nvSpPr>
              <p:spPr>
                <a:xfrm>
                  <a:off x="4821396" y="3527444"/>
                  <a:ext cx="768998" cy="730880"/>
                </a:xfrm>
                <a:prstGeom prst="cube">
                  <a:avLst>
                    <a:gd fmla="val 51662" name="adj"/>
                  </a:avLst>
                </a:prstGeom>
                <a:solidFill>
                  <a:srgbClr val="A9D18E"/>
                </a:solidFill>
                <a:ln cap="flat" cmpd="sng" w="12700">
                  <a:solidFill>
                    <a:srgbClr val="43602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grpSp>
          <p:grpSp>
            <p:nvGrpSpPr>
              <p:cNvPr id="328" name="Google Shape;328;p5"/>
              <p:cNvGrpSpPr/>
              <p:nvPr/>
            </p:nvGrpSpPr>
            <p:grpSpPr>
              <a:xfrm>
                <a:off x="5177016" y="3178541"/>
                <a:ext cx="768998" cy="1439529"/>
                <a:chOff x="5242196" y="3170678"/>
                <a:chExt cx="768998" cy="1439529"/>
              </a:xfrm>
            </p:grpSpPr>
            <p:sp>
              <p:nvSpPr>
                <p:cNvPr id="329" name="Google Shape;329;p5"/>
                <p:cNvSpPr/>
                <p:nvPr/>
              </p:nvSpPr>
              <p:spPr>
                <a:xfrm>
                  <a:off x="5242196" y="3879327"/>
                  <a:ext cx="768998" cy="730880"/>
                </a:xfrm>
                <a:prstGeom prst="cube">
                  <a:avLst>
                    <a:gd fmla="val 51662" name="adj"/>
                  </a:avLst>
                </a:prstGeom>
                <a:solidFill>
                  <a:srgbClr val="E2F0D9"/>
                </a:solidFill>
                <a:ln cap="flat" cmpd="sng" w="12700">
                  <a:solidFill>
                    <a:srgbClr val="43602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330" name="Google Shape;330;p5"/>
                <p:cNvSpPr/>
                <p:nvPr/>
              </p:nvSpPr>
              <p:spPr>
                <a:xfrm>
                  <a:off x="5242196" y="3525002"/>
                  <a:ext cx="768998" cy="730880"/>
                </a:xfrm>
                <a:prstGeom prst="cube">
                  <a:avLst>
                    <a:gd fmla="val 51662" name="adj"/>
                  </a:avLst>
                </a:prstGeom>
                <a:solidFill>
                  <a:srgbClr val="A9D18E"/>
                </a:solidFill>
                <a:ln cap="flat" cmpd="sng" w="12700">
                  <a:solidFill>
                    <a:srgbClr val="43602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331" name="Google Shape;331;p5"/>
                <p:cNvSpPr/>
                <p:nvPr/>
              </p:nvSpPr>
              <p:spPr>
                <a:xfrm>
                  <a:off x="5242196" y="3170678"/>
                  <a:ext cx="768998" cy="730880"/>
                </a:xfrm>
                <a:prstGeom prst="cube">
                  <a:avLst>
                    <a:gd fmla="val 51662" name="adj"/>
                  </a:avLst>
                </a:prstGeom>
                <a:solidFill>
                  <a:srgbClr val="70AD47"/>
                </a:solidFill>
                <a:ln cap="flat" cmpd="sng" w="12700">
                  <a:solidFill>
                    <a:srgbClr val="43602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grpSp>
          <p:grpSp>
            <p:nvGrpSpPr>
              <p:cNvPr id="332" name="Google Shape;332;p5"/>
              <p:cNvGrpSpPr/>
              <p:nvPr/>
            </p:nvGrpSpPr>
            <p:grpSpPr>
              <a:xfrm>
                <a:off x="5571616" y="2824217"/>
                <a:ext cx="768998" cy="1793853"/>
                <a:chOff x="5653759" y="2824217"/>
                <a:chExt cx="768998" cy="1793853"/>
              </a:xfrm>
            </p:grpSpPr>
            <p:sp>
              <p:nvSpPr>
                <p:cNvPr id="333" name="Google Shape;333;p5"/>
                <p:cNvSpPr/>
                <p:nvPr/>
              </p:nvSpPr>
              <p:spPr>
                <a:xfrm>
                  <a:off x="5653759" y="3887190"/>
                  <a:ext cx="768998" cy="730880"/>
                </a:xfrm>
                <a:prstGeom prst="cube">
                  <a:avLst>
                    <a:gd fmla="val 51662" name="adj"/>
                  </a:avLst>
                </a:prstGeom>
                <a:solidFill>
                  <a:srgbClr val="E2F0D9"/>
                </a:solidFill>
                <a:ln cap="flat" cmpd="sng" w="12700">
                  <a:solidFill>
                    <a:srgbClr val="43602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334" name="Google Shape;334;p5"/>
                <p:cNvSpPr/>
                <p:nvPr/>
              </p:nvSpPr>
              <p:spPr>
                <a:xfrm>
                  <a:off x="5653759" y="3532865"/>
                  <a:ext cx="768998" cy="730880"/>
                </a:xfrm>
                <a:prstGeom prst="cube">
                  <a:avLst>
                    <a:gd fmla="val 51662" name="adj"/>
                  </a:avLst>
                </a:prstGeom>
                <a:solidFill>
                  <a:srgbClr val="A9D18E"/>
                </a:solidFill>
                <a:ln cap="flat" cmpd="sng" w="12700">
                  <a:solidFill>
                    <a:srgbClr val="43602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335" name="Google Shape;335;p5"/>
                <p:cNvSpPr/>
                <p:nvPr/>
              </p:nvSpPr>
              <p:spPr>
                <a:xfrm>
                  <a:off x="5653759" y="3178541"/>
                  <a:ext cx="768998" cy="730880"/>
                </a:xfrm>
                <a:prstGeom prst="cube">
                  <a:avLst>
                    <a:gd fmla="val 51662" name="adj"/>
                  </a:avLst>
                </a:prstGeom>
                <a:solidFill>
                  <a:srgbClr val="70AD47"/>
                </a:solidFill>
                <a:ln cap="flat" cmpd="sng" w="12700">
                  <a:solidFill>
                    <a:srgbClr val="43602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336" name="Google Shape;336;p5"/>
                <p:cNvSpPr/>
                <p:nvPr/>
              </p:nvSpPr>
              <p:spPr>
                <a:xfrm>
                  <a:off x="5653759" y="2824217"/>
                  <a:ext cx="768998" cy="730880"/>
                </a:xfrm>
                <a:prstGeom prst="cube">
                  <a:avLst>
                    <a:gd fmla="val 51662" name="adj"/>
                  </a:avLst>
                </a:prstGeom>
                <a:solidFill>
                  <a:srgbClr val="548235"/>
                </a:solidFill>
                <a:ln cap="flat" cmpd="sng" w="12700">
                  <a:solidFill>
                    <a:srgbClr val="43602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grpSp>
          <p:grpSp>
            <p:nvGrpSpPr>
              <p:cNvPr id="337" name="Google Shape;337;p5"/>
              <p:cNvGrpSpPr/>
              <p:nvPr/>
            </p:nvGrpSpPr>
            <p:grpSpPr>
              <a:xfrm>
                <a:off x="2385941" y="3178541"/>
                <a:ext cx="768998" cy="1439529"/>
                <a:chOff x="5242196" y="3170678"/>
                <a:chExt cx="768998" cy="1439529"/>
              </a:xfrm>
            </p:grpSpPr>
            <p:sp>
              <p:nvSpPr>
                <p:cNvPr id="338" name="Google Shape;338;p5"/>
                <p:cNvSpPr/>
                <p:nvPr/>
              </p:nvSpPr>
              <p:spPr>
                <a:xfrm>
                  <a:off x="5242196" y="3879327"/>
                  <a:ext cx="768998" cy="730880"/>
                </a:xfrm>
                <a:prstGeom prst="cube">
                  <a:avLst>
                    <a:gd fmla="val 51662" name="adj"/>
                  </a:avLst>
                </a:prstGeom>
                <a:solidFill>
                  <a:srgbClr val="E2F0D9"/>
                </a:solidFill>
                <a:ln cap="flat" cmpd="sng" w="12700">
                  <a:solidFill>
                    <a:srgbClr val="43602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339" name="Google Shape;339;p5"/>
                <p:cNvSpPr/>
                <p:nvPr/>
              </p:nvSpPr>
              <p:spPr>
                <a:xfrm>
                  <a:off x="5242196" y="3525002"/>
                  <a:ext cx="768998" cy="730880"/>
                </a:xfrm>
                <a:prstGeom prst="cube">
                  <a:avLst>
                    <a:gd fmla="val 51662" name="adj"/>
                  </a:avLst>
                </a:prstGeom>
                <a:solidFill>
                  <a:srgbClr val="A9D18E"/>
                </a:solidFill>
                <a:ln cap="flat" cmpd="sng" w="12700">
                  <a:solidFill>
                    <a:srgbClr val="43602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340" name="Google Shape;340;p5"/>
                <p:cNvSpPr/>
                <p:nvPr/>
              </p:nvSpPr>
              <p:spPr>
                <a:xfrm>
                  <a:off x="5242196" y="3170678"/>
                  <a:ext cx="768998" cy="730880"/>
                </a:xfrm>
                <a:prstGeom prst="cube">
                  <a:avLst>
                    <a:gd fmla="val 51662" name="adj"/>
                  </a:avLst>
                </a:prstGeom>
                <a:solidFill>
                  <a:srgbClr val="70AD47"/>
                </a:solidFill>
                <a:ln cap="flat" cmpd="sng" w="12700">
                  <a:solidFill>
                    <a:srgbClr val="43602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grpSp>
          <p:grpSp>
            <p:nvGrpSpPr>
              <p:cNvPr id="341" name="Google Shape;341;p5"/>
              <p:cNvGrpSpPr/>
              <p:nvPr/>
            </p:nvGrpSpPr>
            <p:grpSpPr>
              <a:xfrm>
                <a:off x="2778880" y="2469893"/>
                <a:ext cx="768998" cy="2148177"/>
                <a:chOff x="2733929" y="2458777"/>
                <a:chExt cx="768998" cy="2148177"/>
              </a:xfrm>
            </p:grpSpPr>
            <p:sp>
              <p:nvSpPr>
                <p:cNvPr id="342" name="Google Shape;342;p5"/>
                <p:cNvSpPr/>
                <p:nvPr/>
              </p:nvSpPr>
              <p:spPr>
                <a:xfrm>
                  <a:off x="2733929" y="3876074"/>
                  <a:ext cx="768998" cy="730880"/>
                </a:xfrm>
                <a:prstGeom prst="cube">
                  <a:avLst>
                    <a:gd fmla="val 51662" name="adj"/>
                  </a:avLst>
                </a:prstGeom>
                <a:solidFill>
                  <a:srgbClr val="E2F0D9"/>
                </a:solidFill>
                <a:ln cap="flat" cmpd="sng" w="12700">
                  <a:solidFill>
                    <a:srgbClr val="43602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343" name="Google Shape;343;p5"/>
                <p:cNvSpPr/>
                <p:nvPr/>
              </p:nvSpPr>
              <p:spPr>
                <a:xfrm>
                  <a:off x="2733929" y="3521749"/>
                  <a:ext cx="768998" cy="730880"/>
                </a:xfrm>
                <a:prstGeom prst="cube">
                  <a:avLst>
                    <a:gd fmla="val 51662" name="adj"/>
                  </a:avLst>
                </a:prstGeom>
                <a:solidFill>
                  <a:srgbClr val="A9D18E"/>
                </a:solidFill>
                <a:ln cap="flat" cmpd="sng" w="12700">
                  <a:solidFill>
                    <a:srgbClr val="43602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344" name="Google Shape;344;p5"/>
                <p:cNvSpPr/>
                <p:nvPr/>
              </p:nvSpPr>
              <p:spPr>
                <a:xfrm>
                  <a:off x="2733929" y="3167425"/>
                  <a:ext cx="768998" cy="730880"/>
                </a:xfrm>
                <a:prstGeom prst="cube">
                  <a:avLst>
                    <a:gd fmla="val 51662" name="adj"/>
                  </a:avLst>
                </a:prstGeom>
                <a:solidFill>
                  <a:srgbClr val="70AD47"/>
                </a:solidFill>
                <a:ln cap="flat" cmpd="sng" w="12700">
                  <a:solidFill>
                    <a:srgbClr val="43602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345" name="Google Shape;345;p5"/>
                <p:cNvSpPr/>
                <p:nvPr/>
              </p:nvSpPr>
              <p:spPr>
                <a:xfrm>
                  <a:off x="2733929" y="2813101"/>
                  <a:ext cx="768998" cy="730880"/>
                </a:xfrm>
                <a:prstGeom prst="cube">
                  <a:avLst>
                    <a:gd fmla="val 51662" name="adj"/>
                  </a:avLst>
                </a:prstGeom>
                <a:solidFill>
                  <a:srgbClr val="548235"/>
                </a:solidFill>
                <a:ln cap="flat" cmpd="sng" w="12700">
                  <a:solidFill>
                    <a:srgbClr val="43602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346" name="Google Shape;346;p5"/>
                <p:cNvSpPr/>
                <p:nvPr/>
              </p:nvSpPr>
              <p:spPr>
                <a:xfrm>
                  <a:off x="2733929" y="2458777"/>
                  <a:ext cx="768998" cy="730880"/>
                </a:xfrm>
                <a:prstGeom prst="cube">
                  <a:avLst>
                    <a:gd fmla="val 51662" name="adj"/>
                  </a:avLst>
                </a:prstGeom>
                <a:solidFill>
                  <a:srgbClr val="385723"/>
                </a:solidFill>
                <a:ln cap="flat" cmpd="sng" w="12700">
                  <a:solidFill>
                    <a:srgbClr val="43602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grpSp>
          <p:sp>
            <p:nvSpPr>
              <p:cNvPr id="347" name="Google Shape;347;p5"/>
              <p:cNvSpPr/>
              <p:nvPr/>
            </p:nvSpPr>
            <p:spPr>
              <a:xfrm>
                <a:off x="3171819" y="3887190"/>
                <a:ext cx="768998" cy="730880"/>
              </a:xfrm>
              <a:prstGeom prst="cube">
                <a:avLst>
                  <a:gd fmla="val 51662" name="adj"/>
                </a:avLst>
              </a:prstGeom>
              <a:solidFill>
                <a:srgbClr val="E2F0D9"/>
              </a:solidFill>
              <a:ln cap="flat" cmpd="sng" w="12700">
                <a:solidFill>
                  <a:srgbClr val="43602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grpSp>
            <p:nvGrpSpPr>
              <p:cNvPr id="348" name="Google Shape;348;p5"/>
              <p:cNvGrpSpPr/>
              <p:nvPr/>
            </p:nvGrpSpPr>
            <p:grpSpPr>
              <a:xfrm>
                <a:off x="3564759" y="3532865"/>
                <a:ext cx="768998" cy="1085205"/>
                <a:chOff x="4821396" y="3527444"/>
                <a:chExt cx="768998" cy="1085205"/>
              </a:xfrm>
            </p:grpSpPr>
            <p:sp>
              <p:nvSpPr>
                <p:cNvPr id="349" name="Google Shape;349;p5"/>
                <p:cNvSpPr/>
                <p:nvPr/>
              </p:nvSpPr>
              <p:spPr>
                <a:xfrm>
                  <a:off x="4821396" y="3881769"/>
                  <a:ext cx="768998" cy="730880"/>
                </a:xfrm>
                <a:prstGeom prst="cube">
                  <a:avLst>
                    <a:gd fmla="val 51662" name="adj"/>
                  </a:avLst>
                </a:prstGeom>
                <a:solidFill>
                  <a:srgbClr val="E2F0D9"/>
                </a:solidFill>
                <a:ln cap="flat" cmpd="sng" w="12700">
                  <a:solidFill>
                    <a:srgbClr val="43602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350" name="Google Shape;350;p5"/>
                <p:cNvSpPr/>
                <p:nvPr/>
              </p:nvSpPr>
              <p:spPr>
                <a:xfrm>
                  <a:off x="4821396" y="3527444"/>
                  <a:ext cx="768998" cy="730880"/>
                </a:xfrm>
                <a:prstGeom prst="cube">
                  <a:avLst>
                    <a:gd fmla="val 51662" name="adj"/>
                  </a:avLst>
                </a:prstGeom>
                <a:solidFill>
                  <a:srgbClr val="A9D18E"/>
                </a:solidFill>
                <a:ln cap="flat" cmpd="sng" w="12700">
                  <a:solidFill>
                    <a:srgbClr val="43602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grpSp>
          <p:sp>
            <p:nvSpPr>
              <p:cNvPr id="351" name="Google Shape;351;p5"/>
              <p:cNvSpPr/>
              <p:nvPr/>
            </p:nvSpPr>
            <p:spPr>
              <a:xfrm>
                <a:off x="1929557" y="4261164"/>
                <a:ext cx="768998" cy="730880"/>
              </a:xfrm>
              <a:prstGeom prst="cube">
                <a:avLst>
                  <a:gd fmla="val 51662" name="adj"/>
                </a:avLst>
              </a:prstGeom>
              <a:solidFill>
                <a:srgbClr val="E2F0D9"/>
              </a:solidFill>
              <a:ln cap="flat" cmpd="sng" w="12700">
                <a:solidFill>
                  <a:srgbClr val="43602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grpSp>
            <p:nvGrpSpPr>
              <p:cNvPr id="352" name="Google Shape;352;p5"/>
              <p:cNvGrpSpPr/>
              <p:nvPr/>
            </p:nvGrpSpPr>
            <p:grpSpPr>
              <a:xfrm>
                <a:off x="2336516" y="3906839"/>
                <a:ext cx="768998" cy="1085205"/>
                <a:chOff x="4821396" y="3527444"/>
                <a:chExt cx="768998" cy="1085205"/>
              </a:xfrm>
            </p:grpSpPr>
            <p:sp>
              <p:nvSpPr>
                <p:cNvPr id="353" name="Google Shape;353;p5"/>
                <p:cNvSpPr/>
                <p:nvPr/>
              </p:nvSpPr>
              <p:spPr>
                <a:xfrm>
                  <a:off x="4821396" y="3881769"/>
                  <a:ext cx="768998" cy="730880"/>
                </a:xfrm>
                <a:prstGeom prst="cube">
                  <a:avLst>
                    <a:gd fmla="val 51662" name="adj"/>
                  </a:avLst>
                </a:prstGeom>
                <a:solidFill>
                  <a:srgbClr val="E2F0D9"/>
                </a:solidFill>
                <a:ln cap="flat" cmpd="sng" w="12700">
                  <a:solidFill>
                    <a:srgbClr val="43602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354" name="Google Shape;354;p5"/>
                <p:cNvSpPr/>
                <p:nvPr/>
              </p:nvSpPr>
              <p:spPr>
                <a:xfrm>
                  <a:off x="4821396" y="3527444"/>
                  <a:ext cx="768998" cy="730880"/>
                </a:xfrm>
                <a:prstGeom prst="cube">
                  <a:avLst>
                    <a:gd fmla="val 51662" name="adj"/>
                  </a:avLst>
                </a:prstGeom>
                <a:solidFill>
                  <a:srgbClr val="A9D18E"/>
                </a:solidFill>
                <a:ln cap="flat" cmpd="sng" w="12700">
                  <a:solidFill>
                    <a:srgbClr val="43602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grpSp>
          <p:grpSp>
            <p:nvGrpSpPr>
              <p:cNvPr id="355" name="Google Shape;355;p5"/>
              <p:cNvGrpSpPr/>
              <p:nvPr/>
            </p:nvGrpSpPr>
            <p:grpSpPr>
              <a:xfrm>
                <a:off x="2743475" y="3198191"/>
                <a:ext cx="768998" cy="1793853"/>
                <a:chOff x="5653759" y="2824217"/>
                <a:chExt cx="768998" cy="1793853"/>
              </a:xfrm>
            </p:grpSpPr>
            <p:sp>
              <p:nvSpPr>
                <p:cNvPr id="356" name="Google Shape;356;p5"/>
                <p:cNvSpPr/>
                <p:nvPr/>
              </p:nvSpPr>
              <p:spPr>
                <a:xfrm>
                  <a:off x="5653759" y="3887190"/>
                  <a:ext cx="768998" cy="730880"/>
                </a:xfrm>
                <a:prstGeom prst="cube">
                  <a:avLst>
                    <a:gd fmla="val 51662" name="adj"/>
                  </a:avLst>
                </a:prstGeom>
                <a:solidFill>
                  <a:srgbClr val="E2F0D9"/>
                </a:solidFill>
                <a:ln cap="flat" cmpd="sng" w="12700">
                  <a:solidFill>
                    <a:srgbClr val="43602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357" name="Google Shape;357;p5"/>
                <p:cNvSpPr/>
                <p:nvPr/>
              </p:nvSpPr>
              <p:spPr>
                <a:xfrm>
                  <a:off x="5653759" y="3532865"/>
                  <a:ext cx="768998" cy="730880"/>
                </a:xfrm>
                <a:prstGeom prst="cube">
                  <a:avLst>
                    <a:gd fmla="val 51662" name="adj"/>
                  </a:avLst>
                </a:prstGeom>
                <a:solidFill>
                  <a:srgbClr val="A9D18E"/>
                </a:solidFill>
                <a:ln cap="flat" cmpd="sng" w="12700">
                  <a:solidFill>
                    <a:srgbClr val="43602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358" name="Google Shape;358;p5"/>
                <p:cNvSpPr/>
                <p:nvPr/>
              </p:nvSpPr>
              <p:spPr>
                <a:xfrm>
                  <a:off x="5653759" y="3178541"/>
                  <a:ext cx="768998" cy="730880"/>
                </a:xfrm>
                <a:prstGeom prst="cube">
                  <a:avLst>
                    <a:gd fmla="val 51662" name="adj"/>
                  </a:avLst>
                </a:prstGeom>
                <a:solidFill>
                  <a:srgbClr val="70AD47"/>
                </a:solidFill>
                <a:ln cap="flat" cmpd="sng" w="12700">
                  <a:solidFill>
                    <a:srgbClr val="43602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359" name="Google Shape;359;p5"/>
                <p:cNvSpPr/>
                <p:nvPr/>
              </p:nvSpPr>
              <p:spPr>
                <a:xfrm>
                  <a:off x="5653759" y="2824217"/>
                  <a:ext cx="768998" cy="730880"/>
                </a:xfrm>
                <a:prstGeom prst="cube">
                  <a:avLst>
                    <a:gd fmla="val 51662" name="adj"/>
                  </a:avLst>
                </a:prstGeom>
                <a:solidFill>
                  <a:srgbClr val="548235"/>
                </a:solidFill>
                <a:ln cap="flat" cmpd="sng" w="12700">
                  <a:solidFill>
                    <a:srgbClr val="43602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grpSp>
          <p:grpSp>
            <p:nvGrpSpPr>
              <p:cNvPr id="360" name="Google Shape;360;p5"/>
              <p:cNvGrpSpPr/>
              <p:nvPr/>
            </p:nvGrpSpPr>
            <p:grpSpPr>
              <a:xfrm>
                <a:off x="3150434" y="3906839"/>
                <a:ext cx="768998" cy="1085205"/>
                <a:chOff x="4821396" y="3527444"/>
                <a:chExt cx="768998" cy="1085205"/>
              </a:xfrm>
            </p:grpSpPr>
            <p:sp>
              <p:nvSpPr>
                <p:cNvPr id="361" name="Google Shape;361;p5"/>
                <p:cNvSpPr/>
                <p:nvPr/>
              </p:nvSpPr>
              <p:spPr>
                <a:xfrm>
                  <a:off x="4821396" y="3881769"/>
                  <a:ext cx="768998" cy="730880"/>
                </a:xfrm>
                <a:prstGeom prst="cube">
                  <a:avLst>
                    <a:gd fmla="val 51662" name="adj"/>
                  </a:avLst>
                </a:prstGeom>
                <a:solidFill>
                  <a:srgbClr val="E2F0D9"/>
                </a:solidFill>
                <a:ln cap="flat" cmpd="sng" w="12700">
                  <a:solidFill>
                    <a:srgbClr val="43602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362" name="Google Shape;362;p5"/>
                <p:cNvSpPr/>
                <p:nvPr/>
              </p:nvSpPr>
              <p:spPr>
                <a:xfrm>
                  <a:off x="4821396" y="3527444"/>
                  <a:ext cx="768998" cy="730880"/>
                </a:xfrm>
                <a:prstGeom prst="cube">
                  <a:avLst>
                    <a:gd fmla="val 51662" name="adj"/>
                  </a:avLst>
                </a:prstGeom>
                <a:solidFill>
                  <a:srgbClr val="A9D18E"/>
                </a:solidFill>
                <a:ln cap="flat" cmpd="sng" w="12700">
                  <a:solidFill>
                    <a:srgbClr val="43602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grpSp>
          <p:grpSp>
            <p:nvGrpSpPr>
              <p:cNvPr id="363" name="Google Shape;363;p5"/>
              <p:cNvGrpSpPr/>
              <p:nvPr/>
            </p:nvGrpSpPr>
            <p:grpSpPr>
              <a:xfrm>
                <a:off x="3557393" y="3198191"/>
                <a:ext cx="768998" cy="1793853"/>
                <a:chOff x="5653759" y="2824217"/>
                <a:chExt cx="768998" cy="1793853"/>
              </a:xfrm>
            </p:grpSpPr>
            <p:sp>
              <p:nvSpPr>
                <p:cNvPr id="364" name="Google Shape;364;p5"/>
                <p:cNvSpPr/>
                <p:nvPr/>
              </p:nvSpPr>
              <p:spPr>
                <a:xfrm>
                  <a:off x="5653759" y="3887190"/>
                  <a:ext cx="768998" cy="730880"/>
                </a:xfrm>
                <a:prstGeom prst="cube">
                  <a:avLst>
                    <a:gd fmla="val 51662" name="adj"/>
                  </a:avLst>
                </a:prstGeom>
                <a:solidFill>
                  <a:srgbClr val="E2F0D9"/>
                </a:solidFill>
                <a:ln cap="flat" cmpd="sng" w="12700">
                  <a:solidFill>
                    <a:srgbClr val="43602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365" name="Google Shape;365;p5"/>
                <p:cNvSpPr/>
                <p:nvPr/>
              </p:nvSpPr>
              <p:spPr>
                <a:xfrm>
                  <a:off x="5653759" y="3532865"/>
                  <a:ext cx="768998" cy="730880"/>
                </a:xfrm>
                <a:prstGeom prst="cube">
                  <a:avLst>
                    <a:gd fmla="val 51662" name="adj"/>
                  </a:avLst>
                </a:prstGeom>
                <a:solidFill>
                  <a:srgbClr val="A9D18E"/>
                </a:solidFill>
                <a:ln cap="flat" cmpd="sng" w="12700">
                  <a:solidFill>
                    <a:srgbClr val="43602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366" name="Google Shape;366;p5"/>
                <p:cNvSpPr/>
                <p:nvPr/>
              </p:nvSpPr>
              <p:spPr>
                <a:xfrm>
                  <a:off x="5653759" y="3178541"/>
                  <a:ext cx="768998" cy="730880"/>
                </a:xfrm>
                <a:prstGeom prst="cube">
                  <a:avLst>
                    <a:gd fmla="val 51662" name="adj"/>
                  </a:avLst>
                </a:prstGeom>
                <a:solidFill>
                  <a:srgbClr val="70AD47"/>
                </a:solidFill>
                <a:ln cap="flat" cmpd="sng" w="12700">
                  <a:solidFill>
                    <a:srgbClr val="43602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367" name="Google Shape;367;p5"/>
                <p:cNvSpPr/>
                <p:nvPr/>
              </p:nvSpPr>
              <p:spPr>
                <a:xfrm>
                  <a:off x="5653759" y="2824217"/>
                  <a:ext cx="768998" cy="730880"/>
                </a:xfrm>
                <a:prstGeom prst="cube">
                  <a:avLst>
                    <a:gd fmla="val 51662" name="adj"/>
                  </a:avLst>
                </a:prstGeom>
                <a:solidFill>
                  <a:srgbClr val="548235"/>
                </a:solidFill>
                <a:ln cap="flat" cmpd="sng" w="12700">
                  <a:solidFill>
                    <a:srgbClr val="43602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grpSp>
          <p:grpSp>
            <p:nvGrpSpPr>
              <p:cNvPr id="368" name="Google Shape;368;p5"/>
              <p:cNvGrpSpPr/>
              <p:nvPr/>
            </p:nvGrpSpPr>
            <p:grpSpPr>
              <a:xfrm>
                <a:off x="3964352" y="3906839"/>
                <a:ext cx="768998" cy="1085205"/>
                <a:chOff x="4821396" y="3527444"/>
                <a:chExt cx="768998" cy="1085205"/>
              </a:xfrm>
            </p:grpSpPr>
            <p:sp>
              <p:nvSpPr>
                <p:cNvPr id="369" name="Google Shape;369;p5"/>
                <p:cNvSpPr/>
                <p:nvPr/>
              </p:nvSpPr>
              <p:spPr>
                <a:xfrm>
                  <a:off x="4821396" y="3881769"/>
                  <a:ext cx="768998" cy="730880"/>
                </a:xfrm>
                <a:prstGeom prst="cube">
                  <a:avLst>
                    <a:gd fmla="val 51662" name="adj"/>
                  </a:avLst>
                </a:prstGeom>
                <a:solidFill>
                  <a:srgbClr val="E2F0D9"/>
                </a:solidFill>
                <a:ln cap="flat" cmpd="sng" w="12700">
                  <a:solidFill>
                    <a:srgbClr val="43602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370" name="Google Shape;370;p5"/>
                <p:cNvSpPr/>
                <p:nvPr/>
              </p:nvSpPr>
              <p:spPr>
                <a:xfrm>
                  <a:off x="4821396" y="3527444"/>
                  <a:ext cx="768998" cy="730880"/>
                </a:xfrm>
                <a:prstGeom prst="cube">
                  <a:avLst>
                    <a:gd fmla="val 51662" name="adj"/>
                  </a:avLst>
                </a:prstGeom>
                <a:solidFill>
                  <a:srgbClr val="A9D18E"/>
                </a:solidFill>
                <a:ln cap="flat" cmpd="sng" w="12700">
                  <a:solidFill>
                    <a:srgbClr val="43602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grpSp>
          <p:grpSp>
            <p:nvGrpSpPr>
              <p:cNvPr id="371" name="Google Shape;371;p5"/>
              <p:cNvGrpSpPr/>
              <p:nvPr/>
            </p:nvGrpSpPr>
            <p:grpSpPr>
              <a:xfrm>
                <a:off x="4371311" y="3198191"/>
                <a:ext cx="768998" cy="1793853"/>
                <a:chOff x="5653759" y="2824217"/>
                <a:chExt cx="768998" cy="1793853"/>
              </a:xfrm>
            </p:grpSpPr>
            <p:sp>
              <p:nvSpPr>
                <p:cNvPr id="372" name="Google Shape;372;p5"/>
                <p:cNvSpPr/>
                <p:nvPr/>
              </p:nvSpPr>
              <p:spPr>
                <a:xfrm>
                  <a:off x="5653759" y="3887190"/>
                  <a:ext cx="768998" cy="730880"/>
                </a:xfrm>
                <a:prstGeom prst="cube">
                  <a:avLst>
                    <a:gd fmla="val 51662" name="adj"/>
                  </a:avLst>
                </a:prstGeom>
                <a:solidFill>
                  <a:srgbClr val="E2F0D9"/>
                </a:solidFill>
                <a:ln cap="flat" cmpd="sng" w="12700">
                  <a:solidFill>
                    <a:srgbClr val="43602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373" name="Google Shape;373;p5"/>
                <p:cNvSpPr/>
                <p:nvPr/>
              </p:nvSpPr>
              <p:spPr>
                <a:xfrm>
                  <a:off x="5653759" y="3532865"/>
                  <a:ext cx="768998" cy="730880"/>
                </a:xfrm>
                <a:prstGeom prst="cube">
                  <a:avLst>
                    <a:gd fmla="val 51662" name="adj"/>
                  </a:avLst>
                </a:prstGeom>
                <a:solidFill>
                  <a:srgbClr val="A9D18E"/>
                </a:solidFill>
                <a:ln cap="flat" cmpd="sng" w="12700">
                  <a:solidFill>
                    <a:srgbClr val="43602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374" name="Google Shape;374;p5"/>
                <p:cNvSpPr/>
                <p:nvPr/>
              </p:nvSpPr>
              <p:spPr>
                <a:xfrm>
                  <a:off x="5653759" y="3178541"/>
                  <a:ext cx="768998" cy="730880"/>
                </a:xfrm>
                <a:prstGeom prst="cube">
                  <a:avLst>
                    <a:gd fmla="val 51662" name="adj"/>
                  </a:avLst>
                </a:prstGeom>
                <a:solidFill>
                  <a:srgbClr val="70AD47"/>
                </a:solidFill>
                <a:ln cap="flat" cmpd="sng" w="12700">
                  <a:solidFill>
                    <a:srgbClr val="43602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375" name="Google Shape;375;p5"/>
                <p:cNvSpPr/>
                <p:nvPr/>
              </p:nvSpPr>
              <p:spPr>
                <a:xfrm>
                  <a:off x="5653759" y="2824217"/>
                  <a:ext cx="768998" cy="730880"/>
                </a:xfrm>
                <a:prstGeom prst="cube">
                  <a:avLst>
                    <a:gd fmla="val 51662" name="adj"/>
                  </a:avLst>
                </a:prstGeom>
                <a:solidFill>
                  <a:srgbClr val="548235"/>
                </a:solidFill>
                <a:ln cap="flat" cmpd="sng" w="12700">
                  <a:solidFill>
                    <a:srgbClr val="43602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grpSp>
          <p:grpSp>
            <p:nvGrpSpPr>
              <p:cNvPr id="376" name="Google Shape;376;p5"/>
              <p:cNvGrpSpPr/>
              <p:nvPr/>
            </p:nvGrpSpPr>
            <p:grpSpPr>
              <a:xfrm>
                <a:off x="4778270" y="2843867"/>
                <a:ext cx="768998" cy="2148177"/>
                <a:chOff x="2733929" y="2458777"/>
                <a:chExt cx="768998" cy="2148177"/>
              </a:xfrm>
            </p:grpSpPr>
            <p:sp>
              <p:nvSpPr>
                <p:cNvPr id="377" name="Google Shape;377;p5"/>
                <p:cNvSpPr/>
                <p:nvPr/>
              </p:nvSpPr>
              <p:spPr>
                <a:xfrm>
                  <a:off x="2733929" y="3876074"/>
                  <a:ext cx="768998" cy="730880"/>
                </a:xfrm>
                <a:prstGeom prst="cube">
                  <a:avLst>
                    <a:gd fmla="val 51662" name="adj"/>
                  </a:avLst>
                </a:prstGeom>
                <a:solidFill>
                  <a:srgbClr val="E2F0D9"/>
                </a:solidFill>
                <a:ln cap="flat" cmpd="sng" w="12700">
                  <a:solidFill>
                    <a:srgbClr val="43602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378" name="Google Shape;378;p5"/>
                <p:cNvSpPr/>
                <p:nvPr/>
              </p:nvSpPr>
              <p:spPr>
                <a:xfrm>
                  <a:off x="2733929" y="3521749"/>
                  <a:ext cx="768998" cy="730880"/>
                </a:xfrm>
                <a:prstGeom prst="cube">
                  <a:avLst>
                    <a:gd fmla="val 51662" name="adj"/>
                  </a:avLst>
                </a:prstGeom>
                <a:solidFill>
                  <a:srgbClr val="A9D18E"/>
                </a:solidFill>
                <a:ln cap="flat" cmpd="sng" w="12700">
                  <a:solidFill>
                    <a:srgbClr val="43602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379" name="Google Shape;379;p5"/>
                <p:cNvSpPr/>
                <p:nvPr/>
              </p:nvSpPr>
              <p:spPr>
                <a:xfrm>
                  <a:off x="2733929" y="3167425"/>
                  <a:ext cx="768998" cy="730880"/>
                </a:xfrm>
                <a:prstGeom prst="cube">
                  <a:avLst>
                    <a:gd fmla="val 51662" name="adj"/>
                  </a:avLst>
                </a:prstGeom>
                <a:solidFill>
                  <a:srgbClr val="70AD47"/>
                </a:solidFill>
                <a:ln cap="flat" cmpd="sng" w="12700">
                  <a:solidFill>
                    <a:srgbClr val="43602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380" name="Google Shape;380;p5"/>
                <p:cNvSpPr/>
                <p:nvPr/>
              </p:nvSpPr>
              <p:spPr>
                <a:xfrm>
                  <a:off x="2733929" y="2813101"/>
                  <a:ext cx="768998" cy="730880"/>
                </a:xfrm>
                <a:prstGeom prst="cube">
                  <a:avLst>
                    <a:gd fmla="val 51662" name="adj"/>
                  </a:avLst>
                </a:prstGeom>
                <a:solidFill>
                  <a:srgbClr val="548235"/>
                </a:solidFill>
                <a:ln cap="flat" cmpd="sng" w="12700">
                  <a:solidFill>
                    <a:srgbClr val="43602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381" name="Google Shape;381;p5"/>
                <p:cNvSpPr/>
                <p:nvPr/>
              </p:nvSpPr>
              <p:spPr>
                <a:xfrm>
                  <a:off x="2733929" y="2458777"/>
                  <a:ext cx="768998" cy="730880"/>
                </a:xfrm>
                <a:prstGeom prst="cube">
                  <a:avLst>
                    <a:gd fmla="val 51662" name="adj"/>
                  </a:avLst>
                </a:prstGeom>
                <a:solidFill>
                  <a:srgbClr val="385723"/>
                </a:solidFill>
                <a:ln cap="flat" cmpd="sng" w="12700">
                  <a:solidFill>
                    <a:srgbClr val="43602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grpSp>
          <p:grpSp>
            <p:nvGrpSpPr>
              <p:cNvPr id="382" name="Google Shape;382;p5"/>
              <p:cNvGrpSpPr/>
              <p:nvPr/>
            </p:nvGrpSpPr>
            <p:grpSpPr>
              <a:xfrm>
                <a:off x="5185227" y="2843867"/>
                <a:ext cx="768998" cy="2148177"/>
                <a:chOff x="2733929" y="2458777"/>
                <a:chExt cx="768998" cy="2148177"/>
              </a:xfrm>
            </p:grpSpPr>
            <p:sp>
              <p:nvSpPr>
                <p:cNvPr id="383" name="Google Shape;383;p5"/>
                <p:cNvSpPr/>
                <p:nvPr/>
              </p:nvSpPr>
              <p:spPr>
                <a:xfrm>
                  <a:off x="2733929" y="3876074"/>
                  <a:ext cx="768998" cy="730880"/>
                </a:xfrm>
                <a:prstGeom prst="cube">
                  <a:avLst>
                    <a:gd fmla="val 51662" name="adj"/>
                  </a:avLst>
                </a:prstGeom>
                <a:solidFill>
                  <a:srgbClr val="E2F0D9"/>
                </a:solidFill>
                <a:ln cap="flat" cmpd="sng" w="12700">
                  <a:solidFill>
                    <a:srgbClr val="43602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384" name="Google Shape;384;p5"/>
                <p:cNvSpPr/>
                <p:nvPr/>
              </p:nvSpPr>
              <p:spPr>
                <a:xfrm>
                  <a:off x="2733929" y="3521749"/>
                  <a:ext cx="768998" cy="730880"/>
                </a:xfrm>
                <a:prstGeom prst="cube">
                  <a:avLst>
                    <a:gd fmla="val 51662" name="adj"/>
                  </a:avLst>
                </a:prstGeom>
                <a:solidFill>
                  <a:srgbClr val="A9D18E"/>
                </a:solidFill>
                <a:ln cap="flat" cmpd="sng" w="12700">
                  <a:solidFill>
                    <a:srgbClr val="43602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385" name="Google Shape;385;p5"/>
                <p:cNvSpPr/>
                <p:nvPr/>
              </p:nvSpPr>
              <p:spPr>
                <a:xfrm>
                  <a:off x="2733929" y="3167425"/>
                  <a:ext cx="768998" cy="730880"/>
                </a:xfrm>
                <a:prstGeom prst="cube">
                  <a:avLst>
                    <a:gd fmla="val 51662" name="adj"/>
                  </a:avLst>
                </a:prstGeom>
                <a:solidFill>
                  <a:srgbClr val="70AD47"/>
                </a:solidFill>
                <a:ln cap="flat" cmpd="sng" w="12700">
                  <a:solidFill>
                    <a:srgbClr val="43602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386" name="Google Shape;386;p5"/>
                <p:cNvSpPr/>
                <p:nvPr/>
              </p:nvSpPr>
              <p:spPr>
                <a:xfrm>
                  <a:off x="2733929" y="2813101"/>
                  <a:ext cx="768998" cy="730880"/>
                </a:xfrm>
                <a:prstGeom prst="cube">
                  <a:avLst>
                    <a:gd fmla="val 51662" name="adj"/>
                  </a:avLst>
                </a:prstGeom>
                <a:solidFill>
                  <a:srgbClr val="548235"/>
                </a:solidFill>
                <a:ln cap="flat" cmpd="sng" w="12700">
                  <a:solidFill>
                    <a:srgbClr val="43602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387" name="Google Shape;387;p5"/>
                <p:cNvSpPr/>
                <p:nvPr/>
              </p:nvSpPr>
              <p:spPr>
                <a:xfrm>
                  <a:off x="2733929" y="2458777"/>
                  <a:ext cx="768998" cy="730880"/>
                </a:xfrm>
                <a:prstGeom prst="cube">
                  <a:avLst>
                    <a:gd fmla="val 51662" name="adj"/>
                  </a:avLst>
                </a:prstGeom>
                <a:solidFill>
                  <a:srgbClr val="385723"/>
                </a:solidFill>
                <a:ln cap="flat" cmpd="sng" w="12700">
                  <a:solidFill>
                    <a:srgbClr val="43602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grpSp>
          <p:sp>
            <p:nvSpPr>
              <p:cNvPr id="388" name="Google Shape;388;p5"/>
              <p:cNvSpPr/>
              <p:nvPr/>
            </p:nvSpPr>
            <p:spPr>
              <a:xfrm>
                <a:off x="1578984" y="4628450"/>
                <a:ext cx="768998" cy="730880"/>
              </a:xfrm>
              <a:prstGeom prst="cube">
                <a:avLst>
                  <a:gd fmla="val 51662" name="adj"/>
                </a:avLst>
              </a:prstGeom>
              <a:solidFill>
                <a:srgbClr val="E2F0D9"/>
              </a:solidFill>
              <a:ln cap="flat" cmpd="sng" w="12700">
                <a:solidFill>
                  <a:srgbClr val="43602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grpSp>
            <p:nvGrpSpPr>
              <p:cNvPr id="389" name="Google Shape;389;p5"/>
              <p:cNvGrpSpPr/>
              <p:nvPr/>
            </p:nvGrpSpPr>
            <p:grpSpPr>
              <a:xfrm>
                <a:off x="2377248" y="3565477"/>
                <a:ext cx="768998" cy="1793853"/>
                <a:chOff x="5653759" y="2824217"/>
                <a:chExt cx="768998" cy="1793853"/>
              </a:xfrm>
            </p:grpSpPr>
            <p:sp>
              <p:nvSpPr>
                <p:cNvPr id="390" name="Google Shape;390;p5"/>
                <p:cNvSpPr/>
                <p:nvPr/>
              </p:nvSpPr>
              <p:spPr>
                <a:xfrm>
                  <a:off x="5653759" y="3887190"/>
                  <a:ext cx="768998" cy="730880"/>
                </a:xfrm>
                <a:prstGeom prst="cube">
                  <a:avLst>
                    <a:gd fmla="val 51662" name="adj"/>
                  </a:avLst>
                </a:prstGeom>
                <a:solidFill>
                  <a:srgbClr val="E2F0D9"/>
                </a:solidFill>
                <a:ln cap="flat" cmpd="sng" w="12700">
                  <a:solidFill>
                    <a:srgbClr val="43602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391" name="Google Shape;391;p5"/>
                <p:cNvSpPr/>
                <p:nvPr/>
              </p:nvSpPr>
              <p:spPr>
                <a:xfrm>
                  <a:off x="5653759" y="3532865"/>
                  <a:ext cx="768998" cy="730880"/>
                </a:xfrm>
                <a:prstGeom prst="cube">
                  <a:avLst>
                    <a:gd fmla="val 51662" name="adj"/>
                  </a:avLst>
                </a:prstGeom>
                <a:solidFill>
                  <a:srgbClr val="A9D18E"/>
                </a:solidFill>
                <a:ln cap="flat" cmpd="sng" w="12700">
                  <a:solidFill>
                    <a:srgbClr val="43602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392" name="Google Shape;392;p5"/>
                <p:cNvSpPr/>
                <p:nvPr/>
              </p:nvSpPr>
              <p:spPr>
                <a:xfrm>
                  <a:off x="5653759" y="3178541"/>
                  <a:ext cx="768998" cy="730880"/>
                </a:xfrm>
                <a:prstGeom prst="cube">
                  <a:avLst>
                    <a:gd fmla="val 51662" name="adj"/>
                  </a:avLst>
                </a:prstGeom>
                <a:solidFill>
                  <a:srgbClr val="70AD47"/>
                </a:solidFill>
                <a:ln cap="flat" cmpd="sng" w="12700">
                  <a:solidFill>
                    <a:srgbClr val="43602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393" name="Google Shape;393;p5"/>
                <p:cNvSpPr/>
                <p:nvPr/>
              </p:nvSpPr>
              <p:spPr>
                <a:xfrm>
                  <a:off x="5653759" y="2824217"/>
                  <a:ext cx="768998" cy="730880"/>
                </a:xfrm>
                <a:prstGeom prst="cube">
                  <a:avLst>
                    <a:gd fmla="val 51662" name="adj"/>
                  </a:avLst>
                </a:prstGeom>
                <a:solidFill>
                  <a:srgbClr val="548235"/>
                </a:solidFill>
                <a:ln cap="flat" cmpd="sng" w="12700">
                  <a:solidFill>
                    <a:srgbClr val="43602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grpSp>
          <p:grpSp>
            <p:nvGrpSpPr>
              <p:cNvPr id="394" name="Google Shape;394;p5"/>
              <p:cNvGrpSpPr/>
              <p:nvPr/>
            </p:nvGrpSpPr>
            <p:grpSpPr>
              <a:xfrm>
                <a:off x="2781749" y="3565477"/>
                <a:ext cx="768998" cy="1793853"/>
                <a:chOff x="5653759" y="2824217"/>
                <a:chExt cx="768998" cy="1793853"/>
              </a:xfrm>
            </p:grpSpPr>
            <p:sp>
              <p:nvSpPr>
                <p:cNvPr id="395" name="Google Shape;395;p5"/>
                <p:cNvSpPr/>
                <p:nvPr/>
              </p:nvSpPr>
              <p:spPr>
                <a:xfrm>
                  <a:off x="5653759" y="3887190"/>
                  <a:ext cx="768998" cy="730880"/>
                </a:xfrm>
                <a:prstGeom prst="cube">
                  <a:avLst>
                    <a:gd fmla="val 51662" name="adj"/>
                  </a:avLst>
                </a:prstGeom>
                <a:solidFill>
                  <a:srgbClr val="E2F0D9"/>
                </a:solidFill>
                <a:ln cap="flat" cmpd="sng" w="12700">
                  <a:solidFill>
                    <a:srgbClr val="43602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396" name="Google Shape;396;p5"/>
                <p:cNvSpPr/>
                <p:nvPr/>
              </p:nvSpPr>
              <p:spPr>
                <a:xfrm>
                  <a:off x="5653759" y="3532865"/>
                  <a:ext cx="768998" cy="730880"/>
                </a:xfrm>
                <a:prstGeom prst="cube">
                  <a:avLst>
                    <a:gd fmla="val 51662" name="adj"/>
                  </a:avLst>
                </a:prstGeom>
                <a:solidFill>
                  <a:srgbClr val="A9D18E"/>
                </a:solidFill>
                <a:ln cap="flat" cmpd="sng" w="12700">
                  <a:solidFill>
                    <a:srgbClr val="43602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397" name="Google Shape;397;p5"/>
                <p:cNvSpPr/>
                <p:nvPr/>
              </p:nvSpPr>
              <p:spPr>
                <a:xfrm>
                  <a:off x="5653759" y="3178541"/>
                  <a:ext cx="768998" cy="730880"/>
                </a:xfrm>
                <a:prstGeom prst="cube">
                  <a:avLst>
                    <a:gd fmla="val 51662" name="adj"/>
                  </a:avLst>
                </a:prstGeom>
                <a:solidFill>
                  <a:srgbClr val="70AD47"/>
                </a:solidFill>
                <a:ln cap="flat" cmpd="sng" w="12700">
                  <a:solidFill>
                    <a:srgbClr val="43602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398" name="Google Shape;398;p5"/>
                <p:cNvSpPr/>
                <p:nvPr/>
              </p:nvSpPr>
              <p:spPr>
                <a:xfrm>
                  <a:off x="5653759" y="2824217"/>
                  <a:ext cx="768998" cy="730880"/>
                </a:xfrm>
                <a:prstGeom prst="cube">
                  <a:avLst>
                    <a:gd fmla="val 51662" name="adj"/>
                  </a:avLst>
                </a:prstGeom>
                <a:solidFill>
                  <a:srgbClr val="548235"/>
                </a:solidFill>
                <a:ln cap="flat" cmpd="sng" w="12700">
                  <a:solidFill>
                    <a:srgbClr val="43602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grpSp>
          <p:sp>
            <p:nvSpPr>
              <p:cNvPr id="399" name="Google Shape;399;p5"/>
              <p:cNvSpPr/>
              <p:nvPr/>
            </p:nvSpPr>
            <p:spPr>
              <a:xfrm>
                <a:off x="3186250" y="4628450"/>
                <a:ext cx="768998" cy="730880"/>
              </a:xfrm>
              <a:prstGeom prst="cube">
                <a:avLst>
                  <a:gd fmla="val 51662" name="adj"/>
                </a:avLst>
              </a:prstGeom>
              <a:solidFill>
                <a:srgbClr val="E2F0D9"/>
              </a:solidFill>
              <a:ln cap="flat" cmpd="sng" w="12700">
                <a:solidFill>
                  <a:srgbClr val="43602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grpSp>
            <p:nvGrpSpPr>
              <p:cNvPr id="400" name="Google Shape;400;p5"/>
              <p:cNvGrpSpPr/>
              <p:nvPr/>
            </p:nvGrpSpPr>
            <p:grpSpPr>
              <a:xfrm>
                <a:off x="3590751" y="4274125"/>
                <a:ext cx="768998" cy="1085205"/>
                <a:chOff x="4821396" y="3527444"/>
                <a:chExt cx="768998" cy="1085205"/>
              </a:xfrm>
            </p:grpSpPr>
            <p:sp>
              <p:nvSpPr>
                <p:cNvPr id="401" name="Google Shape;401;p5"/>
                <p:cNvSpPr/>
                <p:nvPr/>
              </p:nvSpPr>
              <p:spPr>
                <a:xfrm>
                  <a:off x="4821396" y="3881769"/>
                  <a:ext cx="768998" cy="730880"/>
                </a:xfrm>
                <a:prstGeom prst="cube">
                  <a:avLst>
                    <a:gd fmla="val 51662" name="adj"/>
                  </a:avLst>
                </a:prstGeom>
                <a:solidFill>
                  <a:srgbClr val="E2F0D9"/>
                </a:solidFill>
                <a:ln cap="flat" cmpd="sng" w="12700">
                  <a:solidFill>
                    <a:srgbClr val="43602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402" name="Google Shape;402;p5"/>
                <p:cNvSpPr/>
                <p:nvPr/>
              </p:nvSpPr>
              <p:spPr>
                <a:xfrm>
                  <a:off x="4821396" y="3527444"/>
                  <a:ext cx="768998" cy="730880"/>
                </a:xfrm>
                <a:prstGeom prst="cube">
                  <a:avLst>
                    <a:gd fmla="val 51662" name="adj"/>
                  </a:avLst>
                </a:prstGeom>
                <a:solidFill>
                  <a:srgbClr val="A9D18E"/>
                </a:solidFill>
                <a:ln cap="flat" cmpd="sng" w="12700">
                  <a:solidFill>
                    <a:srgbClr val="43602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grpSp>
          <p:grpSp>
            <p:nvGrpSpPr>
              <p:cNvPr id="403" name="Google Shape;403;p5"/>
              <p:cNvGrpSpPr/>
              <p:nvPr/>
            </p:nvGrpSpPr>
            <p:grpSpPr>
              <a:xfrm>
                <a:off x="3995252" y="3580717"/>
                <a:ext cx="768998" cy="1793853"/>
                <a:chOff x="5653759" y="2824217"/>
                <a:chExt cx="768998" cy="1793853"/>
              </a:xfrm>
            </p:grpSpPr>
            <p:sp>
              <p:nvSpPr>
                <p:cNvPr id="404" name="Google Shape;404;p5"/>
                <p:cNvSpPr/>
                <p:nvPr/>
              </p:nvSpPr>
              <p:spPr>
                <a:xfrm>
                  <a:off x="5653759" y="3887190"/>
                  <a:ext cx="768998" cy="730880"/>
                </a:xfrm>
                <a:prstGeom prst="cube">
                  <a:avLst>
                    <a:gd fmla="val 51662" name="adj"/>
                  </a:avLst>
                </a:prstGeom>
                <a:solidFill>
                  <a:srgbClr val="E2F0D9"/>
                </a:solidFill>
                <a:ln cap="flat" cmpd="sng" w="12700">
                  <a:solidFill>
                    <a:srgbClr val="43602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405" name="Google Shape;405;p5"/>
                <p:cNvSpPr/>
                <p:nvPr/>
              </p:nvSpPr>
              <p:spPr>
                <a:xfrm>
                  <a:off x="5653759" y="3532865"/>
                  <a:ext cx="768998" cy="730880"/>
                </a:xfrm>
                <a:prstGeom prst="cube">
                  <a:avLst>
                    <a:gd fmla="val 51662" name="adj"/>
                  </a:avLst>
                </a:prstGeom>
                <a:solidFill>
                  <a:srgbClr val="A9D18E"/>
                </a:solidFill>
                <a:ln cap="flat" cmpd="sng" w="12700">
                  <a:solidFill>
                    <a:srgbClr val="43602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406" name="Google Shape;406;p5"/>
                <p:cNvSpPr/>
                <p:nvPr/>
              </p:nvSpPr>
              <p:spPr>
                <a:xfrm>
                  <a:off x="5653759" y="3178541"/>
                  <a:ext cx="768998" cy="730880"/>
                </a:xfrm>
                <a:prstGeom prst="cube">
                  <a:avLst>
                    <a:gd fmla="val 51662" name="adj"/>
                  </a:avLst>
                </a:prstGeom>
                <a:solidFill>
                  <a:srgbClr val="70AD47"/>
                </a:solidFill>
                <a:ln cap="flat" cmpd="sng" w="12700">
                  <a:solidFill>
                    <a:srgbClr val="43602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407" name="Google Shape;407;p5"/>
                <p:cNvSpPr/>
                <p:nvPr/>
              </p:nvSpPr>
              <p:spPr>
                <a:xfrm>
                  <a:off x="5653759" y="2824217"/>
                  <a:ext cx="768998" cy="730880"/>
                </a:xfrm>
                <a:prstGeom prst="cube">
                  <a:avLst>
                    <a:gd fmla="val 51662" name="adj"/>
                  </a:avLst>
                </a:prstGeom>
                <a:solidFill>
                  <a:srgbClr val="548235"/>
                </a:solidFill>
                <a:ln cap="flat" cmpd="sng" w="12700">
                  <a:solidFill>
                    <a:srgbClr val="43602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grpSp>
          <p:grpSp>
            <p:nvGrpSpPr>
              <p:cNvPr id="408" name="Google Shape;408;p5"/>
              <p:cNvGrpSpPr/>
              <p:nvPr/>
            </p:nvGrpSpPr>
            <p:grpSpPr>
              <a:xfrm>
                <a:off x="4399753" y="3919801"/>
                <a:ext cx="768998" cy="1439529"/>
                <a:chOff x="5653759" y="3178541"/>
                <a:chExt cx="768998" cy="1439529"/>
              </a:xfrm>
            </p:grpSpPr>
            <p:sp>
              <p:nvSpPr>
                <p:cNvPr id="409" name="Google Shape;409;p5"/>
                <p:cNvSpPr/>
                <p:nvPr/>
              </p:nvSpPr>
              <p:spPr>
                <a:xfrm>
                  <a:off x="5653759" y="3887190"/>
                  <a:ext cx="768998" cy="730880"/>
                </a:xfrm>
                <a:prstGeom prst="cube">
                  <a:avLst>
                    <a:gd fmla="val 51662" name="adj"/>
                  </a:avLst>
                </a:prstGeom>
                <a:solidFill>
                  <a:srgbClr val="E2F0D9"/>
                </a:solidFill>
                <a:ln cap="flat" cmpd="sng" w="12700">
                  <a:solidFill>
                    <a:srgbClr val="43602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410" name="Google Shape;410;p5"/>
                <p:cNvSpPr/>
                <p:nvPr/>
              </p:nvSpPr>
              <p:spPr>
                <a:xfrm>
                  <a:off x="5653759" y="3532865"/>
                  <a:ext cx="768998" cy="730880"/>
                </a:xfrm>
                <a:prstGeom prst="cube">
                  <a:avLst>
                    <a:gd fmla="val 51662" name="adj"/>
                  </a:avLst>
                </a:prstGeom>
                <a:solidFill>
                  <a:srgbClr val="A9D18E"/>
                </a:solidFill>
                <a:ln cap="flat" cmpd="sng" w="12700">
                  <a:solidFill>
                    <a:srgbClr val="43602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411" name="Google Shape;411;p5"/>
                <p:cNvSpPr/>
                <p:nvPr/>
              </p:nvSpPr>
              <p:spPr>
                <a:xfrm>
                  <a:off x="5653759" y="3178541"/>
                  <a:ext cx="768998" cy="730880"/>
                </a:xfrm>
                <a:prstGeom prst="cube">
                  <a:avLst>
                    <a:gd fmla="val 51662" name="adj"/>
                  </a:avLst>
                </a:prstGeom>
                <a:solidFill>
                  <a:srgbClr val="70AD47"/>
                </a:solidFill>
                <a:ln cap="flat" cmpd="sng" w="12700">
                  <a:solidFill>
                    <a:srgbClr val="43602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grpSp>
          <p:sp>
            <p:nvSpPr>
              <p:cNvPr id="412" name="Google Shape;412;p5"/>
              <p:cNvSpPr/>
              <p:nvPr/>
            </p:nvSpPr>
            <p:spPr>
              <a:xfrm>
                <a:off x="4804254" y="4628450"/>
                <a:ext cx="768998" cy="730880"/>
              </a:xfrm>
              <a:prstGeom prst="cube">
                <a:avLst>
                  <a:gd fmla="val 51662" name="adj"/>
                </a:avLst>
              </a:prstGeom>
              <a:solidFill>
                <a:srgbClr val="E2F0D9"/>
              </a:solidFill>
              <a:ln cap="flat" cmpd="sng" w="12700">
                <a:solidFill>
                  <a:srgbClr val="43602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grpSp>
            <p:nvGrpSpPr>
              <p:cNvPr id="413" name="Google Shape;413;p5"/>
              <p:cNvGrpSpPr/>
              <p:nvPr/>
            </p:nvGrpSpPr>
            <p:grpSpPr>
              <a:xfrm>
                <a:off x="1151146" y="4641843"/>
                <a:ext cx="768998" cy="1085205"/>
                <a:chOff x="4821396" y="3527444"/>
                <a:chExt cx="768998" cy="1085205"/>
              </a:xfrm>
            </p:grpSpPr>
            <p:sp>
              <p:nvSpPr>
                <p:cNvPr id="414" name="Google Shape;414;p5"/>
                <p:cNvSpPr/>
                <p:nvPr/>
              </p:nvSpPr>
              <p:spPr>
                <a:xfrm>
                  <a:off x="4821396" y="3881769"/>
                  <a:ext cx="768998" cy="730880"/>
                </a:xfrm>
                <a:prstGeom prst="cube">
                  <a:avLst>
                    <a:gd fmla="val 51662" name="adj"/>
                  </a:avLst>
                </a:prstGeom>
                <a:solidFill>
                  <a:srgbClr val="E2F0D9"/>
                </a:solidFill>
                <a:ln cap="flat" cmpd="sng" w="12700">
                  <a:solidFill>
                    <a:srgbClr val="43602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415" name="Google Shape;415;p5"/>
                <p:cNvSpPr/>
                <p:nvPr/>
              </p:nvSpPr>
              <p:spPr>
                <a:xfrm>
                  <a:off x="4821396" y="3527444"/>
                  <a:ext cx="768998" cy="730880"/>
                </a:xfrm>
                <a:prstGeom prst="cube">
                  <a:avLst>
                    <a:gd fmla="val 51662" name="adj"/>
                  </a:avLst>
                </a:prstGeom>
                <a:solidFill>
                  <a:srgbClr val="A9D18E"/>
                </a:solidFill>
                <a:ln cap="flat" cmpd="sng" w="12700">
                  <a:solidFill>
                    <a:srgbClr val="43602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grpSp>
          <p:grpSp>
            <p:nvGrpSpPr>
              <p:cNvPr id="416" name="Google Shape;416;p5"/>
              <p:cNvGrpSpPr/>
              <p:nvPr/>
            </p:nvGrpSpPr>
            <p:grpSpPr>
              <a:xfrm>
                <a:off x="1555848" y="3578871"/>
                <a:ext cx="768998" cy="2148177"/>
                <a:chOff x="2733929" y="2458777"/>
                <a:chExt cx="768998" cy="2148177"/>
              </a:xfrm>
            </p:grpSpPr>
            <p:sp>
              <p:nvSpPr>
                <p:cNvPr id="417" name="Google Shape;417;p5"/>
                <p:cNvSpPr/>
                <p:nvPr/>
              </p:nvSpPr>
              <p:spPr>
                <a:xfrm>
                  <a:off x="2733929" y="3876074"/>
                  <a:ext cx="768998" cy="730880"/>
                </a:xfrm>
                <a:prstGeom prst="cube">
                  <a:avLst>
                    <a:gd fmla="val 51662" name="adj"/>
                  </a:avLst>
                </a:prstGeom>
                <a:solidFill>
                  <a:srgbClr val="E2F0D9"/>
                </a:solidFill>
                <a:ln cap="flat" cmpd="sng" w="12700">
                  <a:solidFill>
                    <a:srgbClr val="43602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418" name="Google Shape;418;p5"/>
                <p:cNvSpPr/>
                <p:nvPr/>
              </p:nvSpPr>
              <p:spPr>
                <a:xfrm>
                  <a:off x="2733929" y="3521749"/>
                  <a:ext cx="768998" cy="730880"/>
                </a:xfrm>
                <a:prstGeom prst="cube">
                  <a:avLst>
                    <a:gd fmla="val 51662" name="adj"/>
                  </a:avLst>
                </a:prstGeom>
                <a:solidFill>
                  <a:srgbClr val="A9D18E"/>
                </a:solidFill>
                <a:ln cap="flat" cmpd="sng" w="12700">
                  <a:solidFill>
                    <a:srgbClr val="43602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419" name="Google Shape;419;p5"/>
                <p:cNvSpPr/>
                <p:nvPr/>
              </p:nvSpPr>
              <p:spPr>
                <a:xfrm>
                  <a:off x="2733929" y="3167425"/>
                  <a:ext cx="768998" cy="730880"/>
                </a:xfrm>
                <a:prstGeom prst="cube">
                  <a:avLst>
                    <a:gd fmla="val 51662" name="adj"/>
                  </a:avLst>
                </a:prstGeom>
                <a:solidFill>
                  <a:srgbClr val="70AD47"/>
                </a:solidFill>
                <a:ln cap="flat" cmpd="sng" w="12700">
                  <a:solidFill>
                    <a:srgbClr val="43602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420" name="Google Shape;420;p5"/>
                <p:cNvSpPr/>
                <p:nvPr/>
              </p:nvSpPr>
              <p:spPr>
                <a:xfrm>
                  <a:off x="2733929" y="2813101"/>
                  <a:ext cx="768998" cy="730880"/>
                </a:xfrm>
                <a:prstGeom prst="cube">
                  <a:avLst>
                    <a:gd fmla="val 51662" name="adj"/>
                  </a:avLst>
                </a:prstGeom>
                <a:solidFill>
                  <a:srgbClr val="548235"/>
                </a:solidFill>
                <a:ln cap="flat" cmpd="sng" w="12700">
                  <a:solidFill>
                    <a:srgbClr val="43602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421" name="Google Shape;421;p5"/>
                <p:cNvSpPr/>
                <p:nvPr/>
              </p:nvSpPr>
              <p:spPr>
                <a:xfrm>
                  <a:off x="2733929" y="2458777"/>
                  <a:ext cx="768998" cy="730880"/>
                </a:xfrm>
                <a:prstGeom prst="cube">
                  <a:avLst>
                    <a:gd fmla="val 51662" name="adj"/>
                  </a:avLst>
                </a:prstGeom>
                <a:solidFill>
                  <a:srgbClr val="385723"/>
                </a:solidFill>
                <a:ln cap="flat" cmpd="sng" w="12700">
                  <a:solidFill>
                    <a:srgbClr val="43602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grpSp>
          <p:grpSp>
            <p:nvGrpSpPr>
              <p:cNvPr id="422" name="Google Shape;422;p5"/>
              <p:cNvGrpSpPr/>
              <p:nvPr/>
            </p:nvGrpSpPr>
            <p:grpSpPr>
              <a:xfrm>
                <a:off x="1960551" y="3578871"/>
                <a:ext cx="768998" cy="2148177"/>
                <a:chOff x="2733929" y="2458777"/>
                <a:chExt cx="768998" cy="2148177"/>
              </a:xfrm>
            </p:grpSpPr>
            <p:sp>
              <p:nvSpPr>
                <p:cNvPr id="423" name="Google Shape;423;p5"/>
                <p:cNvSpPr/>
                <p:nvPr/>
              </p:nvSpPr>
              <p:spPr>
                <a:xfrm>
                  <a:off x="2733929" y="3876074"/>
                  <a:ext cx="768998" cy="730880"/>
                </a:xfrm>
                <a:prstGeom prst="cube">
                  <a:avLst>
                    <a:gd fmla="val 51662" name="adj"/>
                  </a:avLst>
                </a:prstGeom>
                <a:solidFill>
                  <a:srgbClr val="E2F0D9"/>
                </a:solidFill>
                <a:ln cap="flat" cmpd="sng" w="12700">
                  <a:solidFill>
                    <a:srgbClr val="43602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424" name="Google Shape;424;p5"/>
                <p:cNvSpPr/>
                <p:nvPr/>
              </p:nvSpPr>
              <p:spPr>
                <a:xfrm>
                  <a:off x="2733929" y="3521749"/>
                  <a:ext cx="768998" cy="730880"/>
                </a:xfrm>
                <a:prstGeom prst="cube">
                  <a:avLst>
                    <a:gd fmla="val 51662" name="adj"/>
                  </a:avLst>
                </a:prstGeom>
                <a:solidFill>
                  <a:srgbClr val="A9D18E"/>
                </a:solidFill>
                <a:ln cap="flat" cmpd="sng" w="12700">
                  <a:solidFill>
                    <a:srgbClr val="43602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425" name="Google Shape;425;p5"/>
                <p:cNvSpPr/>
                <p:nvPr/>
              </p:nvSpPr>
              <p:spPr>
                <a:xfrm>
                  <a:off x="2733929" y="3167425"/>
                  <a:ext cx="768998" cy="730880"/>
                </a:xfrm>
                <a:prstGeom prst="cube">
                  <a:avLst>
                    <a:gd fmla="val 51662" name="adj"/>
                  </a:avLst>
                </a:prstGeom>
                <a:solidFill>
                  <a:srgbClr val="70AD47"/>
                </a:solidFill>
                <a:ln cap="flat" cmpd="sng" w="12700">
                  <a:solidFill>
                    <a:srgbClr val="43602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426" name="Google Shape;426;p5"/>
                <p:cNvSpPr/>
                <p:nvPr/>
              </p:nvSpPr>
              <p:spPr>
                <a:xfrm>
                  <a:off x="2733929" y="2813101"/>
                  <a:ext cx="768998" cy="730880"/>
                </a:xfrm>
                <a:prstGeom prst="cube">
                  <a:avLst>
                    <a:gd fmla="val 51662" name="adj"/>
                  </a:avLst>
                </a:prstGeom>
                <a:solidFill>
                  <a:srgbClr val="548235"/>
                </a:solidFill>
                <a:ln cap="flat" cmpd="sng" w="12700">
                  <a:solidFill>
                    <a:srgbClr val="43602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427" name="Google Shape;427;p5"/>
                <p:cNvSpPr/>
                <p:nvPr/>
              </p:nvSpPr>
              <p:spPr>
                <a:xfrm>
                  <a:off x="2733929" y="2458777"/>
                  <a:ext cx="768998" cy="730880"/>
                </a:xfrm>
                <a:prstGeom prst="cube">
                  <a:avLst>
                    <a:gd fmla="val 51662" name="adj"/>
                  </a:avLst>
                </a:prstGeom>
                <a:solidFill>
                  <a:srgbClr val="385723"/>
                </a:solidFill>
                <a:ln cap="flat" cmpd="sng" w="12700">
                  <a:solidFill>
                    <a:srgbClr val="43602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grpSp>
          <p:grpSp>
            <p:nvGrpSpPr>
              <p:cNvPr id="428" name="Google Shape;428;p5"/>
              <p:cNvGrpSpPr/>
              <p:nvPr/>
            </p:nvGrpSpPr>
            <p:grpSpPr>
              <a:xfrm>
                <a:off x="2365254" y="3933195"/>
                <a:ext cx="768998" cy="1793853"/>
                <a:chOff x="5653759" y="2824217"/>
                <a:chExt cx="768998" cy="1793853"/>
              </a:xfrm>
            </p:grpSpPr>
            <p:sp>
              <p:nvSpPr>
                <p:cNvPr id="429" name="Google Shape;429;p5"/>
                <p:cNvSpPr/>
                <p:nvPr/>
              </p:nvSpPr>
              <p:spPr>
                <a:xfrm>
                  <a:off x="5653759" y="3887190"/>
                  <a:ext cx="768998" cy="730880"/>
                </a:xfrm>
                <a:prstGeom prst="cube">
                  <a:avLst>
                    <a:gd fmla="val 51662" name="adj"/>
                  </a:avLst>
                </a:prstGeom>
                <a:solidFill>
                  <a:srgbClr val="E2F0D9"/>
                </a:solidFill>
                <a:ln cap="flat" cmpd="sng" w="12700">
                  <a:solidFill>
                    <a:srgbClr val="43602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430" name="Google Shape;430;p5"/>
                <p:cNvSpPr/>
                <p:nvPr/>
              </p:nvSpPr>
              <p:spPr>
                <a:xfrm>
                  <a:off x="5653759" y="3532865"/>
                  <a:ext cx="768998" cy="730880"/>
                </a:xfrm>
                <a:prstGeom prst="cube">
                  <a:avLst>
                    <a:gd fmla="val 51662" name="adj"/>
                  </a:avLst>
                </a:prstGeom>
                <a:solidFill>
                  <a:srgbClr val="A9D18E"/>
                </a:solidFill>
                <a:ln cap="flat" cmpd="sng" w="12700">
                  <a:solidFill>
                    <a:srgbClr val="43602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431" name="Google Shape;431;p5"/>
                <p:cNvSpPr/>
                <p:nvPr/>
              </p:nvSpPr>
              <p:spPr>
                <a:xfrm>
                  <a:off x="5653759" y="3178541"/>
                  <a:ext cx="768998" cy="730880"/>
                </a:xfrm>
                <a:prstGeom prst="cube">
                  <a:avLst>
                    <a:gd fmla="val 51662" name="adj"/>
                  </a:avLst>
                </a:prstGeom>
                <a:solidFill>
                  <a:srgbClr val="70AD47"/>
                </a:solidFill>
                <a:ln cap="flat" cmpd="sng" w="12700">
                  <a:solidFill>
                    <a:srgbClr val="43602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432" name="Google Shape;432;p5"/>
                <p:cNvSpPr/>
                <p:nvPr/>
              </p:nvSpPr>
              <p:spPr>
                <a:xfrm>
                  <a:off x="5653759" y="2824217"/>
                  <a:ext cx="768998" cy="730880"/>
                </a:xfrm>
                <a:prstGeom prst="cube">
                  <a:avLst>
                    <a:gd fmla="val 51662" name="adj"/>
                  </a:avLst>
                </a:prstGeom>
                <a:solidFill>
                  <a:srgbClr val="548235"/>
                </a:solidFill>
                <a:ln cap="flat" cmpd="sng" w="12700">
                  <a:solidFill>
                    <a:srgbClr val="43602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grpSp>
          <p:grpSp>
            <p:nvGrpSpPr>
              <p:cNvPr id="433" name="Google Shape;433;p5"/>
              <p:cNvGrpSpPr/>
              <p:nvPr/>
            </p:nvGrpSpPr>
            <p:grpSpPr>
              <a:xfrm>
                <a:off x="2769956" y="3578871"/>
                <a:ext cx="768998" cy="2148177"/>
                <a:chOff x="2733929" y="2458777"/>
                <a:chExt cx="768998" cy="2148177"/>
              </a:xfrm>
            </p:grpSpPr>
            <p:sp>
              <p:nvSpPr>
                <p:cNvPr id="434" name="Google Shape;434;p5"/>
                <p:cNvSpPr/>
                <p:nvPr/>
              </p:nvSpPr>
              <p:spPr>
                <a:xfrm>
                  <a:off x="2733929" y="3876074"/>
                  <a:ext cx="768998" cy="730880"/>
                </a:xfrm>
                <a:prstGeom prst="cube">
                  <a:avLst>
                    <a:gd fmla="val 51662" name="adj"/>
                  </a:avLst>
                </a:prstGeom>
                <a:solidFill>
                  <a:srgbClr val="E2F0D9"/>
                </a:solidFill>
                <a:ln cap="flat" cmpd="sng" w="12700">
                  <a:solidFill>
                    <a:srgbClr val="43602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435" name="Google Shape;435;p5"/>
                <p:cNvSpPr/>
                <p:nvPr/>
              </p:nvSpPr>
              <p:spPr>
                <a:xfrm>
                  <a:off x="2733929" y="3521749"/>
                  <a:ext cx="768998" cy="730880"/>
                </a:xfrm>
                <a:prstGeom prst="cube">
                  <a:avLst>
                    <a:gd fmla="val 51662" name="adj"/>
                  </a:avLst>
                </a:prstGeom>
                <a:solidFill>
                  <a:srgbClr val="A9D18E"/>
                </a:solidFill>
                <a:ln cap="flat" cmpd="sng" w="12700">
                  <a:solidFill>
                    <a:srgbClr val="43602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436" name="Google Shape;436;p5"/>
                <p:cNvSpPr/>
                <p:nvPr/>
              </p:nvSpPr>
              <p:spPr>
                <a:xfrm>
                  <a:off x="2733929" y="3167425"/>
                  <a:ext cx="768998" cy="730880"/>
                </a:xfrm>
                <a:prstGeom prst="cube">
                  <a:avLst>
                    <a:gd fmla="val 51662" name="adj"/>
                  </a:avLst>
                </a:prstGeom>
                <a:solidFill>
                  <a:srgbClr val="70AD47"/>
                </a:solidFill>
                <a:ln cap="flat" cmpd="sng" w="12700">
                  <a:solidFill>
                    <a:srgbClr val="43602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437" name="Google Shape;437;p5"/>
                <p:cNvSpPr/>
                <p:nvPr/>
              </p:nvSpPr>
              <p:spPr>
                <a:xfrm>
                  <a:off x="2733929" y="2813101"/>
                  <a:ext cx="768998" cy="730880"/>
                </a:xfrm>
                <a:prstGeom prst="cube">
                  <a:avLst>
                    <a:gd fmla="val 51662" name="adj"/>
                  </a:avLst>
                </a:prstGeom>
                <a:solidFill>
                  <a:srgbClr val="548235"/>
                </a:solidFill>
                <a:ln cap="flat" cmpd="sng" w="12700">
                  <a:solidFill>
                    <a:srgbClr val="43602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438" name="Google Shape;438;p5"/>
                <p:cNvSpPr/>
                <p:nvPr/>
              </p:nvSpPr>
              <p:spPr>
                <a:xfrm>
                  <a:off x="2733929" y="2458777"/>
                  <a:ext cx="768998" cy="730880"/>
                </a:xfrm>
                <a:prstGeom prst="cube">
                  <a:avLst>
                    <a:gd fmla="val 51662" name="adj"/>
                  </a:avLst>
                </a:prstGeom>
                <a:solidFill>
                  <a:srgbClr val="385723"/>
                </a:solidFill>
                <a:ln cap="flat" cmpd="sng" w="12700">
                  <a:solidFill>
                    <a:srgbClr val="43602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grpSp>
          <p:grpSp>
            <p:nvGrpSpPr>
              <p:cNvPr id="439" name="Google Shape;439;p5"/>
              <p:cNvGrpSpPr/>
              <p:nvPr/>
            </p:nvGrpSpPr>
            <p:grpSpPr>
              <a:xfrm>
                <a:off x="3636988" y="3933195"/>
                <a:ext cx="768998" cy="1793853"/>
                <a:chOff x="5653759" y="2824217"/>
                <a:chExt cx="768998" cy="1793853"/>
              </a:xfrm>
            </p:grpSpPr>
            <p:sp>
              <p:nvSpPr>
                <p:cNvPr id="440" name="Google Shape;440;p5"/>
                <p:cNvSpPr/>
                <p:nvPr/>
              </p:nvSpPr>
              <p:spPr>
                <a:xfrm>
                  <a:off x="5653759" y="3887190"/>
                  <a:ext cx="768998" cy="730880"/>
                </a:xfrm>
                <a:prstGeom prst="cube">
                  <a:avLst>
                    <a:gd fmla="val 51662" name="adj"/>
                  </a:avLst>
                </a:prstGeom>
                <a:solidFill>
                  <a:srgbClr val="E2F0D9"/>
                </a:solidFill>
                <a:ln cap="flat" cmpd="sng" w="12700">
                  <a:solidFill>
                    <a:srgbClr val="43602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441" name="Google Shape;441;p5"/>
                <p:cNvSpPr/>
                <p:nvPr/>
              </p:nvSpPr>
              <p:spPr>
                <a:xfrm>
                  <a:off x="5653759" y="3532865"/>
                  <a:ext cx="768998" cy="730880"/>
                </a:xfrm>
                <a:prstGeom prst="cube">
                  <a:avLst>
                    <a:gd fmla="val 51662" name="adj"/>
                  </a:avLst>
                </a:prstGeom>
                <a:solidFill>
                  <a:srgbClr val="A9D18E"/>
                </a:solidFill>
                <a:ln cap="flat" cmpd="sng" w="12700">
                  <a:solidFill>
                    <a:srgbClr val="43602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442" name="Google Shape;442;p5"/>
                <p:cNvSpPr/>
                <p:nvPr/>
              </p:nvSpPr>
              <p:spPr>
                <a:xfrm>
                  <a:off x="5653759" y="3178541"/>
                  <a:ext cx="768998" cy="730880"/>
                </a:xfrm>
                <a:prstGeom prst="cube">
                  <a:avLst>
                    <a:gd fmla="val 51662" name="adj"/>
                  </a:avLst>
                </a:prstGeom>
                <a:solidFill>
                  <a:srgbClr val="70AD47"/>
                </a:solidFill>
                <a:ln cap="flat" cmpd="sng" w="12700">
                  <a:solidFill>
                    <a:srgbClr val="43602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443" name="Google Shape;443;p5"/>
                <p:cNvSpPr/>
                <p:nvPr/>
              </p:nvSpPr>
              <p:spPr>
                <a:xfrm>
                  <a:off x="5653759" y="2824217"/>
                  <a:ext cx="768998" cy="730880"/>
                </a:xfrm>
                <a:prstGeom prst="cube">
                  <a:avLst>
                    <a:gd fmla="val 51662" name="adj"/>
                  </a:avLst>
                </a:prstGeom>
                <a:solidFill>
                  <a:srgbClr val="548235"/>
                </a:solidFill>
                <a:ln cap="flat" cmpd="sng" w="12700">
                  <a:solidFill>
                    <a:srgbClr val="43602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grpSp>
          <p:sp>
            <p:nvSpPr>
              <p:cNvPr id="444" name="Google Shape;444;p5"/>
              <p:cNvSpPr/>
              <p:nvPr/>
            </p:nvSpPr>
            <p:spPr>
              <a:xfrm>
                <a:off x="4030656" y="4996168"/>
                <a:ext cx="768998" cy="730880"/>
              </a:xfrm>
              <a:prstGeom prst="cube">
                <a:avLst>
                  <a:gd fmla="val 51662" name="adj"/>
                </a:avLst>
              </a:prstGeom>
              <a:solidFill>
                <a:srgbClr val="E2F0D9"/>
              </a:solidFill>
              <a:ln cap="flat" cmpd="sng" w="12700">
                <a:solidFill>
                  <a:srgbClr val="43602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445" name="Google Shape;445;p5"/>
              <p:cNvSpPr/>
              <p:nvPr/>
            </p:nvSpPr>
            <p:spPr>
              <a:xfrm>
                <a:off x="4424325" y="4996168"/>
                <a:ext cx="768998" cy="730880"/>
              </a:xfrm>
              <a:prstGeom prst="cube">
                <a:avLst>
                  <a:gd fmla="val 51662" name="adj"/>
                </a:avLst>
              </a:prstGeom>
              <a:solidFill>
                <a:srgbClr val="E2F0D9"/>
              </a:solidFill>
              <a:ln cap="flat" cmpd="sng" w="12700">
                <a:solidFill>
                  <a:srgbClr val="43602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446" name="Google Shape;446;p5"/>
              <p:cNvSpPr/>
              <p:nvPr/>
            </p:nvSpPr>
            <p:spPr>
              <a:xfrm>
                <a:off x="819637" y="5368858"/>
                <a:ext cx="768998" cy="730880"/>
              </a:xfrm>
              <a:prstGeom prst="cube">
                <a:avLst>
                  <a:gd fmla="val 51662" name="adj"/>
                </a:avLst>
              </a:prstGeom>
              <a:solidFill>
                <a:srgbClr val="E2F0D9"/>
              </a:solidFill>
              <a:ln cap="flat" cmpd="sng" w="12700">
                <a:solidFill>
                  <a:srgbClr val="43602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grpSp>
            <p:nvGrpSpPr>
              <p:cNvPr id="447" name="Google Shape;447;p5"/>
              <p:cNvGrpSpPr/>
              <p:nvPr/>
            </p:nvGrpSpPr>
            <p:grpSpPr>
              <a:xfrm>
                <a:off x="1222735" y="4305885"/>
                <a:ext cx="768998" cy="1793853"/>
                <a:chOff x="5653759" y="2824217"/>
                <a:chExt cx="768998" cy="1793853"/>
              </a:xfrm>
            </p:grpSpPr>
            <p:sp>
              <p:nvSpPr>
                <p:cNvPr id="448" name="Google Shape;448;p5"/>
                <p:cNvSpPr/>
                <p:nvPr/>
              </p:nvSpPr>
              <p:spPr>
                <a:xfrm>
                  <a:off x="5653759" y="3887190"/>
                  <a:ext cx="768998" cy="730880"/>
                </a:xfrm>
                <a:prstGeom prst="cube">
                  <a:avLst>
                    <a:gd fmla="val 51662" name="adj"/>
                  </a:avLst>
                </a:prstGeom>
                <a:solidFill>
                  <a:srgbClr val="E2F0D9"/>
                </a:solidFill>
                <a:ln cap="flat" cmpd="sng" w="12700">
                  <a:solidFill>
                    <a:srgbClr val="43602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449" name="Google Shape;449;p5"/>
                <p:cNvSpPr/>
                <p:nvPr/>
              </p:nvSpPr>
              <p:spPr>
                <a:xfrm>
                  <a:off x="5653759" y="3532865"/>
                  <a:ext cx="768998" cy="730880"/>
                </a:xfrm>
                <a:prstGeom prst="cube">
                  <a:avLst>
                    <a:gd fmla="val 51662" name="adj"/>
                  </a:avLst>
                </a:prstGeom>
                <a:solidFill>
                  <a:srgbClr val="A9D18E"/>
                </a:solidFill>
                <a:ln cap="flat" cmpd="sng" w="12700">
                  <a:solidFill>
                    <a:srgbClr val="43602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450" name="Google Shape;450;p5"/>
                <p:cNvSpPr/>
                <p:nvPr/>
              </p:nvSpPr>
              <p:spPr>
                <a:xfrm>
                  <a:off x="5653759" y="3178541"/>
                  <a:ext cx="768998" cy="730880"/>
                </a:xfrm>
                <a:prstGeom prst="cube">
                  <a:avLst>
                    <a:gd fmla="val 51662" name="adj"/>
                  </a:avLst>
                </a:prstGeom>
                <a:solidFill>
                  <a:srgbClr val="70AD47"/>
                </a:solidFill>
                <a:ln cap="flat" cmpd="sng" w="12700">
                  <a:solidFill>
                    <a:srgbClr val="43602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451" name="Google Shape;451;p5"/>
                <p:cNvSpPr/>
                <p:nvPr/>
              </p:nvSpPr>
              <p:spPr>
                <a:xfrm>
                  <a:off x="5653759" y="2824217"/>
                  <a:ext cx="768998" cy="730880"/>
                </a:xfrm>
                <a:prstGeom prst="cube">
                  <a:avLst>
                    <a:gd fmla="val 51662" name="adj"/>
                  </a:avLst>
                </a:prstGeom>
                <a:solidFill>
                  <a:srgbClr val="548235"/>
                </a:solidFill>
                <a:ln cap="flat" cmpd="sng" w="12700">
                  <a:solidFill>
                    <a:srgbClr val="43602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grpSp>
          <p:grpSp>
            <p:nvGrpSpPr>
              <p:cNvPr id="452" name="Google Shape;452;p5"/>
              <p:cNvGrpSpPr/>
              <p:nvPr/>
            </p:nvGrpSpPr>
            <p:grpSpPr>
              <a:xfrm>
                <a:off x="1625833" y="3951561"/>
                <a:ext cx="768998" cy="2148177"/>
                <a:chOff x="2733929" y="2458777"/>
                <a:chExt cx="768998" cy="2148177"/>
              </a:xfrm>
            </p:grpSpPr>
            <p:sp>
              <p:nvSpPr>
                <p:cNvPr id="453" name="Google Shape;453;p5"/>
                <p:cNvSpPr/>
                <p:nvPr/>
              </p:nvSpPr>
              <p:spPr>
                <a:xfrm>
                  <a:off x="2733929" y="3876074"/>
                  <a:ext cx="768998" cy="730880"/>
                </a:xfrm>
                <a:prstGeom prst="cube">
                  <a:avLst>
                    <a:gd fmla="val 51662" name="adj"/>
                  </a:avLst>
                </a:prstGeom>
                <a:solidFill>
                  <a:srgbClr val="E2F0D9"/>
                </a:solidFill>
                <a:ln cap="flat" cmpd="sng" w="12700">
                  <a:solidFill>
                    <a:srgbClr val="43602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454" name="Google Shape;454;p5"/>
                <p:cNvSpPr/>
                <p:nvPr/>
              </p:nvSpPr>
              <p:spPr>
                <a:xfrm>
                  <a:off x="2733929" y="3521749"/>
                  <a:ext cx="768998" cy="730880"/>
                </a:xfrm>
                <a:prstGeom prst="cube">
                  <a:avLst>
                    <a:gd fmla="val 51662" name="adj"/>
                  </a:avLst>
                </a:prstGeom>
                <a:solidFill>
                  <a:srgbClr val="A9D18E"/>
                </a:solidFill>
                <a:ln cap="flat" cmpd="sng" w="12700">
                  <a:solidFill>
                    <a:srgbClr val="43602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455" name="Google Shape;455;p5"/>
                <p:cNvSpPr/>
                <p:nvPr/>
              </p:nvSpPr>
              <p:spPr>
                <a:xfrm>
                  <a:off x="2733929" y="3167425"/>
                  <a:ext cx="768998" cy="730880"/>
                </a:xfrm>
                <a:prstGeom prst="cube">
                  <a:avLst>
                    <a:gd fmla="val 51662" name="adj"/>
                  </a:avLst>
                </a:prstGeom>
                <a:solidFill>
                  <a:srgbClr val="70AD47"/>
                </a:solidFill>
                <a:ln cap="flat" cmpd="sng" w="12700">
                  <a:solidFill>
                    <a:srgbClr val="43602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456" name="Google Shape;456;p5"/>
                <p:cNvSpPr/>
                <p:nvPr/>
              </p:nvSpPr>
              <p:spPr>
                <a:xfrm>
                  <a:off x="2733929" y="2813101"/>
                  <a:ext cx="768998" cy="730880"/>
                </a:xfrm>
                <a:prstGeom prst="cube">
                  <a:avLst>
                    <a:gd fmla="val 51662" name="adj"/>
                  </a:avLst>
                </a:prstGeom>
                <a:solidFill>
                  <a:srgbClr val="548235"/>
                </a:solidFill>
                <a:ln cap="flat" cmpd="sng" w="12700">
                  <a:solidFill>
                    <a:srgbClr val="43602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457" name="Google Shape;457;p5"/>
                <p:cNvSpPr/>
                <p:nvPr/>
              </p:nvSpPr>
              <p:spPr>
                <a:xfrm>
                  <a:off x="2733929" y="2458777"/>
                  <a:ext cx="768998" cy="730880"/>
                </a:xfrm>
                <a:prstGeom prst="cube">
                  <a:avLst>
                    <a:gd fmla="val 51662" name="adj"/>
                  </a:avLst>
                </a:prstGeom>
                <a:solidFill>
                  <a:srgbClr val="385723"/>
                </a:solidFill>
                <a:ln cap="flat" cmpd="sng" w="12700">
                  <a:solidFill>
                    <a:srgbClr val="43602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grpSp>
          <p:grpSp>
            <p:nvGrpSpPr>
              <p:cNvPr id="458" name="Google Shape;458;p5"/>
              <p:cNvGrpSpPr/>
              <p:nvPr/>
            </p:nvGrpSpPr>
            <p:grpSpPr>
              <a:xfrm>
                <a:off x="2028931" y="3951561"/>
                <a:ext cx="768998" cy="2148177"/>
                <a:chOff x="2733929" y="2458777"/>
                <a:chExt cx="768998" cy="2148177"/>
              </a:xfrm>
            </p:grpSpPr>
            <p:sp>
              <p:nvSpPr>
                <p:cNvPr id="459" name="Google Shape;459;p5"/>
                <p:cNvSpPr/>
                <p:nvPr/>
              </p:nvSpPr>
              <p:spPr>
                <a:xfrm>
                  <a:off x="2733929" y="3876074"/>
                  <a:ext cx="768998" cy="730880"/>
                </a:xfrm>
                <a:prstGeom prst="cube">
                  <a:avLst>
                    <a:gd fmla="val 51662" name="adj"/>
                  </a:avLst>
                </a:prstGeom>
                <a:solidFill>
                  <a:srgbClr val="E2F0D9"/>
                </a:solidFill>
                <a:ln cap="flat" cmpd="sng" w="12700">
                  <a:solidFill>
                    <a:srgbClr val="43602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460" name="Google Shape;460;p5"/>
                <p:cNvSpPr/>
                <p:nvPr/>
              </p:nvSpPr>
              <p:spPr>
                <a:xfrm>
                  <a:off x="2733929" y="3521749"/>
                  <a:ext cx="768998" cy="730880"/>
                </a:xfrm>
                <a:prstGeom prst="cube">
                  <a:avLst>
                    <a:gd fmla="val 51662" name="adj"/>
                  </a:avLst>
                </a:prstGeom>
                <a:solidFill>
                  <a:srgbClr val="A9D18E"/>
                </a:solidFill>
                <a:ln cap="flat" cmpd="sng" w="12700">
                  <a:solidFill>
                    <a:srgbClr val="43602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461" name="Google Shape;461;p5"/>
                <p:cNvSpPr/>
                <p:nvPr/>
              </p:nvSpPr>
              <p:spPr>
                <a:xfrm>
                  <a:off x="2733929" y="3167425"/>
                  <a:ext cx="768998" cy="730880"/>
                </a:xfrm>
                <a:prstGeom prst="cube">
                  <a:avLst>
                    <a:gd fmla="val 51662" name="adj"/>
                  </a:avLst>
                </a:prstGeom>
                <a:solidFill>
                  <a:srgbClr val="70AD47"/>
                </a:solidFill>
                <a:ln cap="flat" cmpd="sng" w="12700">
                  <a:solidFill>
                    <a:srgbClr val="43602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462" name="Google Shape;462;p5"/>
                <p:cNvSpPr/>
                <p:nvPr/>
              </p:nvSpPr>
              <p:spPr>
                <a:xfrm>
                  <a:off x="2733929" y="2813101"/>
                  <a:ext cx="768998" cy="730880"/>
                </a:xfrm>
                <a:prstGeom prst="cube">
                  <a:avLst>
                    <a:gd fmla="val 51662" name="adj"/>
                  </a:avLst>
                </a:prstGeom>
                <a:solidFill>
                  <a:srgbClr val="548235"/>
                </a:solidFill>
                <a:ln cap="flat" cmpd="sng" w="12700">
                  <a:solidFill>
                    <a:srgbClr val="43602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463" name="Google Shape;463;p5"/>
                <p:cNvSpPr/>
                <p:nvPr/>
              </p:nvSpPr>
              <p:spPr>
                <a:xfrm>
                  <a:off x="2733929" y="2458777"/>
                  <a:ext cx="768998" cy="730880"/>
                </a:xfrm>
                <a:prstGeom prst="cube">
                  <a:avLst>
                    <a:gd fmla="val 51662" name="adj"/>
                  </a:avLst>
                </a:prstGeom>
                <a:solidFill>
                  <a:srgbClr val="385723"/>
                </a:solidFill>
                <a:ln cap="flat" cmpd="sng" w="12700">
                  <a:solidFill>
                    <a:srgbClr val="43602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grpSp>
          <p:grpSp>
            <p:nvGrpSpPr>
              <p:cNvPr id="464" name="Google Shape;464;p5"/>
              <p:cNvGrpSpPr/>
              <p:nvPr/>
            </p:nvGrpSpPr>
            <p:grpSpPr>
              <a:xfrm>
                <a:off x="2432029" y="3951561"/>
                <a:ext cx="768998" cy="2148177"/>
                <a:chOff x="2733929" y="2458777"/>
                <a:chExt cx="768998" cy="2148177"/>
              </a:xfrm>
            </p:grpSpPr>
            <p:sp>
              <p:nvSpPr>
                <p:cNvPr id="465" name="Google Shape;465;p5"/>
                <p:cNvSpPr/>
                <p:nvPr/>
              </p:nvSpPr>
              <p:spPr>
                <a:xfrm>
                  <a:off x="2733929" y="3876074"/>
                  <a:ext cx="768998" cy="730880"/>
                </a:xfrm>
                <a:prstGeom prst="cube">
                  <a:avLst>
                    <a:gd fmla="val 51662" name="adj"/>
                  </a:avLst>
                </a:prstGeom>
                <a:solidFill>
                  <a:srgbClr val="E2F0D9"/>
                </a:solidFill>
                <a:ln cap="flat" cmpd="sng" w="12700">
                  <a:solidFill>
                    <a:srgbClr val="43602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466" name="Google Shape;466;p5"/>
                <p:cNvSpPr/>
                <p:nvPr/>
              </p:nvSpPr>
              <p:spPr>
                <a:xfrm>
                  <a:off x="2733929" y="3521749"/>
                  <a:ext cx="768998" cy="730880"/>
                </a:xfrm>
                <a:prstGeom prst="cube">
                  <a:avLst>
                    <a:gd fmla="val 51662" name="adj"/>
                  </a:avLst>
                </a:prstGeom>
                <a:solidFill>
                  <a:srgbClr val="A9D18E"/>
                </a:solidFill>
                <a:ln cap="flat" cmpd="sng" w="12700">
                  <a:solidFill>
                    <a:srgbClr val="43602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467" name="Google Shape;467;p5"/>
                <p:cNvSpPr/>
                <p:nvPr/>
              </p:nvSpPr>
              <p:spPr>
                <a:xfrm>
                  <a:off x="2733929" y="3167425"/>
                  <a:ext cx="768998" cy="730880"/>
                </a:xfrm>
                <a:prstGeom prst="cube">
                  <a:avLst>
                    <a:gd fmla="val 51662" name="adj"/>
                  </a:avLst>
                </a:prstGeom>
                <a:solidFill>
                  <a:srgbClr val="70AD47"/>
                </a:solidFill>
                <a:ln cap="flat" cmpd="sng" w="12700">
                  <a:solidFill>
                    <a:srgbClr val="43602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468" name="Google Shape;468;p5"/>
                <p:cNvSpPr/>
                <p:nvPr/>
              </p:nvSpPr>
              <p:spPr>
                <a:xfrm>
                  <a:off x="2733929" y="2813101"/>
                  <a:ext cx="768998" cy="730880"/>
                </a:xfrm>
                <a:prstGeom prst="cube">
                  <a:avLst>
                    <a:gd fmla="val 51662" name="adj"/>
                  </a:avLst>
                </a:prstGeom>
                <a:solidFill>
                  <a:srgbClr val="548235"/>
                </a:solidFill>
                <a:ln cap="flat" cmpd="sng" w="12700">
                  <a:solidFill>
                    <a:srgbClr val="43602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469" name="Google Shape;469;p5"/>
                <p:cNvSpPr/>
                <p:nvPr/>
              </p:nvSpPr>
              <p:spPr>
                <a:xfrm>
                  <a:off x="2733929" y="2458777"/>
                  <a:ext cx="768998" cy="730880"/>
                </a:xfrm>
                <a:prstGeom prst="cube">
                  <a:avLst>
                    <a:gd fmla="val 51662" name="adj"/>
                  </a:avLst>
                </a:prstGeom>
                <a:solidFill>
                  <a:srgbClr val="385723"/>
                </a:solidFill>
                <a:ln cap="flat" cmpd="sng" w="12700">
                  <a:solidFill>
                    <a:srgbClr val="43602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grpSp>
          <p:sp>
            <p:nvSpPr>
              <p:cNvPr id="470" name="Google Shape;470;p5"/>
              <p:cNvSpPr/>
              <p:nvPr/>
            </p:nvSpPr>
            <p:spPr>
              <a:xfrm>
                <a:off x="2835127" y="5368858"/>
                <a:ext cx="768998" cy="730880"/>
              </a:xfrm>
              <a:prstGeom prst="cube">
                <a:avLst>
                  <a:gd fmla="val 51662" name="adj"/>
                </a:avLst>
              </a:prstGeom>
              <a:solidFill>
                <a:srgbClr val="E2F0D9"/>
              </a:solidFill>
              <a:ln cap="flat" cmpd="sng" w="12700">
                <a:solidFill>
                  <a:srgbClr val="43602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grpSp>
            <p:nvGrpSpPr>
              <p:cNvPr id="471" name="Google Shape;471;p5"/>
              <p:cNvGrpSpPr/>
              <p:nvPr/>
            </p:nvGrpSpPr>
            <p:grpSpPr>
              <a:xfrm>
                <a:off x="3238225" y="5014533"/>
                <a:ext cx="768998" cy="1085205"/>
                <a:chOff x="5653759" y="3532865"/>
                <a:chExt cx="768998" cy="1085205"/>
              </a:xfrm>
            </p:grpSpPr>
            <p:sp>
              <p:nvSpPr>
                <p:cNvPr id="472" name="Google Shape;472;p5"/>
                <p:cNvSpPr/>
                <p:nvPr/>
              </p:nvSpPr>
              <p:spPr>
                <a:xfrm>
                  <a:off x="5653759" y="3887190"/>
                  <a:ext cx="768998" cy="730880"/>
                </a:xfrm>
                <a:prstGeom prst="cube">
                  <a:avLst>
                    <a:gd fmla="val 51662" name="adj"/>
                  </a:avLst>
                </a:prstGeom>
                <a:solidFill>
                  <a:srgbClr val="E2F0D9"/>
                </a:solidFill>
                <a:ln cap="flat" cmpd="sng" w="12700">
                  <a:solidFill>
                    <a:srgbClr val="43602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473" name="Google Shape;473;p5"/>
                <p:cNvSpPr/>
                <p:nvPr/>
              </p:nvSpPr>
              <p:spPr>
                <a:xfrm>
                  <a:off x="5653759" y="3532865"/>
                  <a:ext cx="768998" cy="730880"/>
                </a:xfrm>
                <a:prstGeom prst="cube">
                  <a:avLst>
                    <a:gd fmla="val 51662" name="adj"/>
                  </a:avLst>
                </a:prstGeom>
                <a:solidFill>
                  <a:srgbClr val="A9D18E"/>
                </a:solidFill>
                <a:ln cap="flat" cmpd="sng" w="12700">
                  <a:solidFill>
                    <a:srgbClr val="43602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grpSp>
          <p:grpSp>
            <p:nvGrpSpPr>
              <p:cNvPr id="474" name="Google Shape;474;p5"/>
              <p:cNvGrpSpPr/>
              <p:nvPr/>
            </p:nvGrpSpPr>
            <p:grpSpPr>
              <a:xfrm>
                <a:off x="3641323" y="3943941"/>
                <a:ext cx="768998" cy="2148177"/>
                <a:chOff x="2733929" y="2458777"/>
                <a:chExt cx="768998" cy="2148177"/>
              </a:xfrm>
            </p:grpSpPr>
            <p:sp>
              <p:nvSpPr>
                <p:cNvPr id="475" name="Google Shape;475;p5"/>
                <p:cNvSpPr/>
                <p:nvPr/>
              </p:nvSpPr>
              <p:spPr>
                <a:xfrm>
                  <a:off x="2733929" y="3876074"/>
                  <a:ext cx="768998" cy="730880"/>
                </a:xfrm>
                <a:prstGeom prst="cube">
                  <a:avLst>
                    <a:gd fmla="val 51662" name="adj"/>
                  </a:avLst>
                </a:prstGeom>
                <a:solidFill>
                  <a:srgbClr val="E2F0D9"/>
                </a:solidFill>
                <a:ln cap="flat" cmpd="sng" w="12700">
                  <a:solidFill>
                    <a:srgbClr val="43602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476" name="Google Shape;476;p5"/>
                <p:cNvSpPr/>
                <p:nvPr/>
              </p:nvSpPr>
              <p:spPr>
                <a:xfrm>
                  <a:off x="2733929" y="3521749"/>
                  <a:ext cx="768998" cy="730880"/>
                </a:xfrm>
                <a:prstGeom prst="cube">
                  <a:avLst>
                    <a:gd fmla="val 51662" name="adj"/>
                  </a:avLst>
                </a:prstGeom>
                <a:solidFill>
                  <a:srgbClr val="A9D18E"/>
                </a:solidFill>
                <a:ln cap="flat" cmpd="sng" w="12700">
                  <a:solidFill>
                    <a:srgbClr val="43602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477" name="Google Shape;477;p5"/>
                <p:cNvSpPr/>
                <p:nvPr/>
              </p:nvSpPr>
              <p:spPr>
                <a:xfrm>
                  <a:off x="2733929" y="3167425"/>
                  <a:ext cx="768998" cy="730880"/>
                </a:xfrm>
                <a:prstGeom prst="cube">
                  <a:avLst>
                    <a:gd fmla="val 51662" name="adj"/>
                  </a:avLst>
                </a:prstGeom>
                <a:solidFill>
                  <a:srgbClr val="70AD47"/>
                </a:solidFill>
                <a:ln cap="flat" cmpd="sng" w="12700">
                  <a:solidFill>
                    <a:srgbClr val="43602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478" name="Google Shape;478;p5"/>
                <p:cNvSpPr/>
                <p:nvPr/>
              </p:nvSpPr>
              <p:spPr>
                <a:xfrm>
                  <a:off x="2733929" y="2813101"/>
                  <a:ext cx="768998" cy="730880"/>
                </a:xfrm>
                <a:prstGeom prst="cube">
                  <a:avLst>
                    <a:gd fmla="val 51662" name="adj"/>
                  </a:avLst>
                </a:prstGeom>
                <a:solidFill>
                  <a:srgbClr val="548235"/>
                </a:solidFill>
                <a:ln cap="flat" cmpd="sng" w="12700">
                  <a:solidFill>
                    <a:srgbClr val="43602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479" name="Google Shape;479;p5"/>
                <p:cNvSpPr/>
                <p:nvPr/>
              </p:nvSpPr>
              <p:spPr>
                <a:xfrm>
                  <a:off x="2733929" y="2458777"/>
                  <a:ext cx="768998" cy="730880"/>
                </a:xfrm>
                <a:prstGeom prst="cube">
                  <a:avLst>
                    <a:gd fmla="val 51662" name="adj"/>
                  </a:avLst>
                </a:prstGeom>
                <a:solidFill>
                  <a:srgbClr val="385723"/>
                </a:solidFill>
                <a:ln cap="flat" cmpd="sng" w="12700">
                  <a:solidFill>
                    <a:srgbClr val="43602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grpSp>
          <p:grpSp>
            <p:nvGrpSpPr>
              <p:cNvPr id="480" name="Google Shape;480;p5"/>
              <p:cNvGrpSpPr/>
              <p:nvPr/>
            </p:nvGrpSpPr>
            <p:grpSpPr>
              <a:xfrm>
                <a:off x="4044423" y="4660209"/>
                <a:ext cx="768998" cy="1439529"/>
                <a:chOff x="2733929" y="3167425"/>
                <a:chExt cx="768998" cy="1439529"/>
              </a:xfrm>
            </p:grpSpPr>
            <p:sp>
              <p:nvSpPr>
                <p:cNvPr id="481" name="Google Shape;481;p5"/>
                <p:cNvSpPr/>
                <p:nvPr/>
              </p:nvSpPr>
              <p:spPr>
                <a:xfrm>
                  <a:off x="2733929" y="3876074"/>
                  <a:ext cx="768998" cy="730880"/>
                </a:xfrm>
                <a:prstGeom prst="cube">
                  <a:avLst>
                    <a:gd fmla="val 51662" name="adj"/>
                  </a:avLst>
                </a:prstGeom>
                <a:solidFill>
                  <a:srgbClr val="E2F0D9"/>
                </a:solidFill>
                <a:ln cap="flat" cmpd="sng" w="12700">
                  <a:solidFill>
                    <a:srgbClr val="43602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482" name="Google Shape;482;p5"/>
                <p:cNvSpPr/>
                <p:nvPr/>
              </p:nvSpPr>
              <p:spPr>
                <a:xfrm>
                  <a:off x="2733929" y="3521749"/>
                  <a:ext cx="768998" cy="730880"/>
                </a:xfrm>
                <a:prstGeom prst="cube">
                  <a:avLst>
                    <a:gd fmla="val 51662" name="adj"/>
                  </a:avLst>
                </a:prstGeom>
                <a:solidFill>
                  <a:srgbClr val="A9D18E"/>
                </a:solidFill>
                <a:ln cap="flat" cmpd="sng" w="12700">
                  <a:solidFill>
                    <a:srgbClr val="43602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483" name="Google Shape;483;p5"/>
                <p:cNvSpPr/>
                <p:nvPr/>
              </p:nvSpPr>
              <p:spPr>
                <a:xfrm>
                  <a:off x="2733929" y="3167425"/>
                  <a:ext cx="768998" cy="730880"/>
                </a:xfrm>
                <a:prstGeom prst="cube">
                  <a:avLst>
                    <a:gd fmla="val 51662" name="adj"/>
                  </a:avLst>
                </a:prstGeom>
                <a:solidFill>
                  <a:srgbClr val="70AD47"/>
                </a:solidFill>
                <a:ln cap="flat" cmpd="sng" w="12700">
                  <a:solidFill>
                    <a:srgbClr val="43602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grpSp>
          <p:grpSp>
            <p:nvGrpSpPr>
              <p:cNvPr id="484" name="Google Shape;484;p5"/>
              <p:cNvGrpSpPr/>
              <p:nvPr/>
            </p:nvGrpSpPr>
            <p:grpSpPr>
              <a:xfrm>
                <a:off x="582397" y="5035951"/>
                <a:ext cx="768998" cy="1439529"/>
                <a:chOff x="5653759" y="3178541"/>
                <a:chExt cx="768998" cy="1439529"/>
              </a:xfrm>
            </p:grpSpPr>
            <p:sp>
              <p:nvSpPr>
                <p:cNvPr id="485" name="Google Shape;485;p5"/>
                <p:cNvSpPr/>
                <p:nvPr/>
              </p:nvSpPr>
              <p:spPr>
                <a:xfrm>
                  <a:off x="5653759" y="3887190"/>
                  <a:ext cx="768998" cy="730880"/>
                </a:xfrm>
                <a:prstGeom prst="cube">
                  <a:avLst>
                    <a:gd fmla="val 51662" name="adj"/>
                  </a:avLst>
                </a:prstGeom>
                <a:solidFill>
                  <a:srgbClr val="E2F0D9"/>
                </a:solidFill>
                <a:ln cap="flat" cmpd="sng" w="12700">
                  <a:solidFill>
                    <a:srgbClr val="43602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486" name="Google Shape;486;p5"/>
                <p:cNvSpPr/>
                <p:nvPr/>
              </p:nvSpPr>
              <p:spPr>
                <a:xfrm>
                  <a:off x="5653759" y="3532865"/>
                  <a:ext cx="768998" cy="730880"/>
                </a:xfrm>
                <a:prstGeom prst="cube">
                  <a:avLst>
                    <a:gd fmla="val 51662" name="adj"/>
                  </a:avLst>
                </a:prstGeom>
                <a:solidFill>
                  <a:srgbClr val="A9D18E"/>
                </a:solidFill>
                <a:ln cap="flat" cmpd="sng" w="12700">
                  <a:solidFill>
                    <a:srgbClr val="43602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487" name="Google Shape;487;p5"/>
                <p:cNvSpPr/>
                <p:nvPr/>
              </p:nvSpPr>
              <p:spPr>
                <a:xfrm>
                  <a:off x="5653759" y="3178541"/>
                  <a:ext cx="768998" cy="730880"/>
                </a:xfrm>
                <a:prstGeom prst="cube">
                  <a:avLst>
                    <a:gd fmla="val 51662" name="adj"/>
                  </a:avLst>
                </a:prstGeom>
                <a:solidFill>
                  <a:srgbClr val="70AD47"/>
                </a:solidFill>
                <a:ln cap="flat" cmpd="sng" w="12700">
                  <a:solidFill>
                    <a:srgbClr val="43602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grpSp>
          <p:sp>
            <p:nvSpPr>
              <p:cNvPr id="488" name="Google Shape;488;p5"/>
              <p:cNvSpPr/>
              <p:nvPr/>
            </p:nvSpPr>
            <p:spPr>
              <a:xfrm>
                <a:off x="968613" y="5744600"/>
                <a:ext cx="768998" cy="730880"/>
              </a:xfrm>
              <a:prstGeom prst="cube">
                <a:avLst>
                  <a:gd fmla="val 51662" name="adj"/>
                </a:avLst>
              </a:prstGeom>
              <a:solidFill>
                <a:srgbClr val="E2F0D9"/>
              </a:solidFill>
              <a:ln cap="flat" cmpd="sng" w="12700">
                <a:solidFill>
                  <a:srgbClr val="43602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grpSp>
            <p:nvGrpSpPr>
              <p:cNvPr id="489" name="Google Shape;489;p5"/>
              <p:cNvGrpSpPr/>
              <p:nvPr/>
            </p:nvGrpSpPr>
            <p:grpSpPr>
              <a:xfrm>
                <a:off x="1354829" y="5390275"/>
                <a:ext cx="768998" cy="1085205"/>
                <a:chOff x="5653759" y="3532865"/>
                <a:chExt cx="768998" cy="1085205"/>
              </a:xfrm>
            </p:grpSpPr>
            <p:sp>
              <p:nvSpPr>
                <p:cNvPr id="490" name="Google Shape;490;p5"/>
                <p:cNvSpPr/>
                <p:nvPr/>
              </p:nvSpPr>
              <p:spPr>
                <a:xfrm>
                  <a:off x="5653759" y="3887190"/>
                  <a:ext cx="768998" cy="730880"/>
                </a:xfrm>
                <a:prstGeom prst="cube">
                  <a:avLst>
                    <a:gd fmla="val 51662" name="adj"/>
                  </a:avLst>
                </a:prstGeom>
                <a:solidFill>
                  <a:srgbClr val="E2F0D9"/>
                </a:solidFill>
                <a:ln cap="flat" cmpd="sng" w="12700">
                  <a:solidFill>
                    <a:srgbClr val="43602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491" name="Google Shape;491;p5"/>
                <p:cNvSpPr/>
                <p:nvPr/>
              </p:nvSpPr>
              <p:spPr>
                <a:xfrm>
                  <a:off x="5653759" y="3532865"/>
                  <a:ext cx="768998" cy="730880"/>
                </a:xfrm>
                <a:prstGeom prst="cube">
                  <a:avLst>
                    <a:gd fmla="val 51662" name="adj"/>
                  </a:avLst>
                </a:prstGeom>
                <a:solidFill>
                  <a:srgbClr val="A9D18E"/>
                </a:solidFill>
                <a:ln cap="flat" cmpd="sng" w="12700">
                  <a:solidFill>
                    <a:srgbClr val="43602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grpSp>
          <p:grpSp>
            <p:nvGrpSpPr>
              <p:cNvPr id="492" name="Google Shape;492;p5"/>
              <p:cNvGrpSpPr/>
              <p:nvPr/>
            </p:nvGrpSpPr>
            <p:grpSpPr>
              <a:xfrm>
                <a:off x="1741045" y="5390275"/>
                <a:ext cx="768998" cy="1085205"/>
                <a:chOff x="5653759" y="3532865"/>
                <a:chExt cx="768998" cy="1085205"/>
              </a:xfrm>
            </p:grpSpPr>
            <p:sp>
              <p:nvSpPr>
                <p:cNvPr id="493" name="Google Shape;493;p5"/>
                <p:cNvSpPr/>
                <p:nvPr/>
              </p:nvSpPr>
              <p:spPr>
                <a:xfrm>
                  <a:off x="5653759" y="3887190"/>
                  <a:ext cx="768998" cy="730880"/>
                </a:xfrm>
                <a:prstGeom prst="cube">
                  <a:avLst>
                    <a:gd fmla="val 51662" name="adj"/>
                  </a:avLst>
                </a:prstGeom>
                <a:solidFill>
                  <a:srgbClr val="E2F0D9"/>
                </a:solidFill>
                <a:ln cap="flat" cmpd="sng" w="12700">
                  <a:solidFill>
                    <a:srgbClr val="43602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494" name="Google Shape;494;p5"/>
                <p:cNvSpPr/>
                <p:nvPr/>
              </p:nvSpPr>
              <p:spPr>
                <a:xfrm>
                  <a:off x="5653759" y="3532865"/>
                  <a:ext cx="768998" cy="730880"/>
                </a:xfrm>
                <a:prstGeom prst="cube">
                  <a:avLst>
                    <a:gd fmla="val 51662" name="adj"/>
                  </a:avLst>
                </a:prstGeom>
                <a:solidFill>
                  <a:srgbClr val="A9D18E"/>
                </a:solidFill>
                <a:ln cap="flat" cmpd="sng" w="12700">
                  <a:solidFill>
                    <a:srgbClr val="43602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grpSp>
          <p:sp>
            <p:nvSpPr>
              <p:cNvPr id="495" name="Google Shape;495;p5"/>
              <p:cNvSpPr/>
              <p:nvPr/>
            </p:nvSpPr>
            <p:spPr>
              <a:xfrm>
                <a:off x="2127261" y="5744600"/>
                <a:ext cx="768998" cy="730880"/>
              </a:xfrm>
              <a:prstGeom prst="cube">
                <a:avLst>
                  <a:gd fmla="val 51662" name="adj"/>
                </a:avLst>
              </a:prstGeom>
              <a:solidFill>
                <a:srgbClr val="E2F0D9"/>
              </a:solidFill>
              <a:ln cap="flat" cmpd="sng" w="12700">
                <a:solidFill>
                  <a:srgbClr val="43602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grpSp>
            <p:nvGrpSpPr>
              <p:cNvPr id="496" name="Google Shape;496;p5"/>
              <p:cNvGrpSpPr/>
              <p:nvPr/>
            </p:nvGrpSpPr>
            <p:grpSpPr>
              <a:xfrm>
                <a:off x="2513477" y="5035951"/>
                <a:ext cx="768998" cy="1439529"/>
                <a:chOff x="5653759" y="3178541"/>
                <a:chExt cx="768998" cy="1439529"/>
              </a:xfrm>
            </p:grpSpPr>
            <p:sp>
              <p:nvSpPr>
                <p:cNvPr id="497" name="Google Shape;497;p5"/>
                <p:cNvSpPr/>
                <p:nvPr/>
              </p:nvSpPr>
              <p:spPr>
                <a:xfrm>
                  <a:off x="5653759" y="3887190"/>
                  <a:ext cx="768998" cy="730880"/>
                </a:xfrm>
                <a:prstGeom prst="cube">
                  <a:avLst>
                    <a:gd fmla="val 51662" name="adj"/>
                  </a:avLst>
                </a:prstGeom>
                <a:solidFill>
                  <a:srgbClr val="E2F0D9"/>
                </a:solidFill>
                <a:ln cap="flat" cmpd="sng" w="12700">
                  <a:solidFill>
                    <a:srgbClr val="43602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498" name="Google Shape;498;p5"/>
                <p:cNvSpPr/>
                <p:nvPr/>
              </p:nvSpPr>
              <p:spPr>
                <a:xfrm>
                  <a:off x="5653759" y="3532865"/>
                  <a:ext cx="768998" cy="730880"/>
                </a:xfrm>
                <a:prstGeom prst="cube">
                  <a:avLst>
                    <a:gd fmla="val 51662" name="adj"/>
                  </a:avLst>
                </a:prstGeom>
                <a:solidFill>
                  <a:srgbClr val="A9D18E"/>
                </a:solidFill>
                <a:ln cap="flat" cmpd="sng" w="12700">
                  <a:solidFill>
                    <a:srgbClr val="43602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499" name="Google Shape;499;p5"/>
                <p:cNvSpPr/>
                <p:nvPr/>
              </p:nvSpPr>
              <p:spPr>
                <a:xfrm>
                  <a:off x="5653759" y="3178541"/>
                  <a:ext cx="768998" cy="730880"/>
                </a:xfrm>
                <a:prstGeom prst="cube">
                  <a:avLst>
                    <a:gd fmla="val 51662" name="adj"/>
                  </a:avLst>
                </a:prstGeom>
                <a:solidFill>
                  <a:srgbClr val="70AD47"/>
                </a:solidFill>
                <a:ln cap="flat" cmpd="sng" w="12700">
                  <a:solidFill>
                    <a:srgbClr val="43602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grpSp>
          <p:grpSp>
            <p:nvGrpSpPr>
              <p:cNvPr id="500" name="Google Shape;500;p5"/>
              <p:cNvGrpSpPr/>
              <p:nvPr/>
            </p:nvGrpSpPr>
            <p:grpSpPr>
              <a:xfrm>
                <a:off x="2899693" y="4327303"/>
                <a:ext cx="768998" cy="2148177"/>
                <a:chOff x="2733929" y="2458777"/>
                <a:chExt cx="768998" cy="2148177"/>
              </a:xfrm>
            </p:grpSpPr>
            <p:sp>
              <p:nvSpPr>
                <p:cNvPr id="501" name="Google Shape;501;p5"/>
                <p:cNvSpPr/>
                <p:nvPr/>
              </p:nvSpPr>
              <p:spPr>
                <a:xfrm>
                  <a:off x="2733929" y="3876074"/>
                  <a:ext cx="768998" cy="730880"/>
                </a:xfrm>
                <a:prstGeom prst="cube">
                  <a:avLst>
                    <a:gd fmla="val 51662" name="adj"/>
                  </a:avLst>
                </a:prstGeom>
                <a:solidFill>
                  <a:srgbClr val="E2F0D9"/>
                </a:solidFill>
                <a:ln cap="flat" cmpd="sng" w="12700">
                  <a:solidFill>
                    <a:srgbClr val="43602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502" name="Google Shape;502;p5"/>
                <p:cNvSpPr/>
                <p:nvPr/>
              </p:nvSpPr>
              <p:spPr>
                <a:xfrm>
                  <a:off x="2733929" y="3521749"/>
                  <a:ext cx="768998" cy="730880"/>
                </a:xfrm>
                <a:prstGeom prst="cube">
                  <a:avLst>
                    <a:gd fmla="val 51662" name="adj"/>
                  </a:avLst>
                </a:prstGeom>
                <a:solidFill>
                  <a:srgbClr val="A9D18E"/>
                </a:solidFill>
                <a:ln cap="flat" cmpd="sng" w="12700">
                  <a:solidFill>
                    <a:srgbClr val="43602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503" name="Google Shape;503;p5"/>
                <p:cNvSpPr/>
                <p:nvPr/>
              </p:nvSpPr>
              <p:spPr>
                <a:xfrm>
                  <a:off x="2733929" y="3167425"/>
                  <a:ext cx="768998" cy="730880"/>
                </a:xfrm>
                <a:prstGeom prst="cube">
                  <a:avLst>
                    <a:gd fmla="val 51662" name="adj"/>
                  </a:avLst>
                </a:prstGeom>
                <a:solidFill>
                  <a:srgbClr val="70AD47"/>
                </a:solidFill>
                <a:ln cap="flat" cmpd="sng" w="12700">
                  <a:solidFill>
                    <a:srgbClr val="43602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504" name="Google Shape;504;p5"/>
                <p:cNvSpPr/>
                <p:nvPr/>
              </p:nvSpPr>
              <p:spPr>
                <a:xfrm>
                  <a:off x="2733929" y="2813101"/>
                  <a:ext cx="768998" cy="730880"/>
                </a:xfrm>
                <a:prstGeom prst="cube">
                  <a:avLst>
                    <a:gd fmla="val 51662" name="adj"/>
                  </a:avLst>
                </a:prstGeom>
                <a:solidFill>
                  <a:srgbClr val="548235"/>
                </a:solidFill>
                <a:ln cap="flat" cmpd="sng" w="12700">
                  <a:solidFill>
                    <a:srgbClr val="43602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505" name="Google Shape;505;p5"/>
                <p:cNvSpPr/>
                <p:nvPr/>
              </p:nvSpPr>
              <p:spPr>
                <a:xfrm>
                  <a:off x="2733929" y="2458777"/>
                  <a:ext cx="768998" cy="730880"/>
                </a:xfrm>
                <a:prstGeom prst="cube">
                  <a:avLst>
                    <a:gd fmla="val 51662" name="adj"/>
                  </a:avLst>
                </a:prstGeom>
                <a:solidFill>
                  <a:srgbClr val="385723"/>
                </a:solidFill>
                <a:ln cap="flat" cmpd="sng" w="12700">
                  <a:solidFill>
                    <a:srgbClr val="43602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grpSp>
          <p:grpSp>
            <p:nvGrpSpPr>
              <p:cNvPr id="506" name="Google Shape;506;p5"/>
              <p:cNvGrpSpPr/>
              <p:nvPr/>
            </p:nvGrpSpPr>
            <p:grpSpPr>
              <a:xfrm>
                <a:off x="3285909" y="4327303"/>
                <a:ext cx="768998" cy="2148177"/>
                <a:chOff x="2733929" y="2458777"/>
                <a:chExt cx="768998" cy="2148177"/>
              </a:xfrm>
            </p:grpSpPr>
            <p:sp>
              <p:nvSpPr>
                <p:cNvPr id="507" name="Google Shape;507;p5"/>
                <p:cNvSpPr/>
                <p:nvPr/>
              </p:nvSpPr>
              <p:spPr>
                <a:xfrm>
                  <a:off x="2733929" y="3876074"/>
                  <a:ext cx="768998" cy="730880"/>
                </a:xfrm>
                <a:prstGeom prst="cube">
                  <a:avLst>
                    <a:gd fmla="val 51662" name="adj"/>
                  </a:avLst>
                </a:prstGeom>
                <a:solidFill>
                  <a:srgbClr val="E2F0D9"/>
                </a:solidFill>
                <a:ln cap="flat" cmpd="sng" w="12700">
                  <a:solidFill>
                    <a:srgbClr val="43602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508" name="Google Shape;508;p5"/>
                <p:cNvSpPr/>
                <p:nvPr/>
              </p:nvSpPr>
              <p:spPr>
                <a:xfrm>
                  <a:off x="2733929" y="3521749"/>
                  <a:ext cx="768998" cy="730880"/>
                </a:xfrm>
                <a:prstGeom prst="cube">
                  <a:avLst>
                    <a:gd fmla="val 51662" name="adj"/>
                  </a:avLst>
                </a:prstGeom>
                <a:solidFill>
                  <a:srgbClr val="A9D18E"/>
                </a:solidFill>
                <a:ln cap="flat" cmpd="sng" w="12700">
                  <a:solidFill>
                    <a:srgbClr val="43602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509" name="Google Shape;509;p5"/>
                <p:cNvSpPr/>
                <p:nvPr/>
              </p:nvSpPr>
              <p:spPr>
                <a:xfrm>
                  <a:off x="2733929" y="3167425"/>
                  <a:ext cx="768998" cy="730880"/>
                </a:xfrm>
                <a:prstGeom prst="cube">
                  <a:avLst>
                    <a:gd fmla="val 51662" name="adj"/>
                  </a:avLst>
                </a:prstGeom>
                <a:solidFill>
                  <a:srgbClr val="70AD47"/>
                </a:solidFill>
                <a:ln cap="flat" cmpd="sng" w="12700">
                  <a:solidFill>
                    <a:srgbClr val="43602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510" name="Google Shape;510;p5"/>
                <p:cNvSpPr/>
                <p:nvPr/>
              </p:nvSpPr>
              <p:spPr>
                <a:xfrm>
                  <a:off x="2733929" y="2813101"/>
                  <a:ext cx="768998" cy="730880"/>
                </a:xfrm>
                <a:prstGeom prst="cube">
                  <a:avLst>
                    <a:gd fmla="val 51662" name="adj"/>
                  </a:avLst>
                </a:prstGeom>
                <a:solidFill>
                  <a:srgbClr val="548235"/>
                </a:solidFill>
                <a:ln cap="flat" cmpd="sng" w="12700">
                  <a:solidFill>
                    <a:srgbClr val="43602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511" name="Google Shape;511;p5"/>
                <p:cNvSpPr/>
                <p:nvPr/>
              </p:nvSpPr>
              <p:spPr>
                <a:xfrm>
                  <a:off x="2733929" y="2458777"/>
                  <a:ext cx="768998" cy="730880"/>
                </a:xfrm>
                <a:prstGeom prst="cube">
                  <a:avLst>
                    <a:gd fmla="val 51662" name="adj"/>
                  </a:avLst>
                </a:prstGeom>
                <a:solidFill>
                  <a:srgbClr val="385723"/>
                </a:solidFill>
                <a:ln cap="flat" cmpd="sng" w="12700">
                  <a:solidFill>
                    <a:srgbClr val="43602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grpSp>
          <p:grpSp>
            <p:nvGrpSpPr>
              <p:cNvPr id="512" name="Google Shape;512;p5"/>
              <p:cNvGrpSpPr/>
              <p:nvPr/>
            </p:nvGrpSpPr>
            <p:grpSpPr>
              <a:xfrm>
                <a:off x="3672122" y="4327303"/>
                <a:ext cx="768998" cy="2148177"/>
                <a:chOff x="2733929" y="2458777"/>
                <a:chExt cx="768998" cy="2148177"/>
              </a:xfrm>
            </p:grpSpPr>
            <p:sp>
              <p:nvSpPr>
                <p:cNvPr id="513" name="Google Shape;513;p5"/>
                <p:cNvSpPr/>
                <p:nvPr/>
              </p:nvSpPr>
              <p:spPr>
                <a:xfrm>
                  <a:off x="2733929" y="3876074"/>
                  <a:ext cx="768998" cy="730880"/>
                </a:xfrm>
                <a:prstGeom prst="cube">
                  <a:avLst>
                    <a:gd fmla="val 51662" name="adj"/>
                  </a:avLst>
                </a:prstGeom>
                <a:solidFill>
                  <a:srgbClr val="E2F0D9"/>
                </a:solidFill>
                <a:ln cap="flat" cmpd="sng" w="12700">
                  <a:solidFill>
                    <a:srgbClr val="43602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514" name="Google Shape;514;p5"/>
                <p:cNvSpPr/>
                <p:nvPr/>
              </p:nvSpPr>
              <p:spPr>
                <a:xfrm>
                  <a:off x="2733929" y="3521749"/>
                  <a:ext cx="768998" cy="730880"/>
                </a:xfrm>
                <a:prstGeom prst="cube">
                  <a:avLst>
                    <a:gd fmla="val 51662" name="adj"/>
                  </a:avLst>
                </a:prstGeom>
                <a:solidFill>
                  <a:srgbClr val="A9D18E"/>
                </a:solidFill>
                <a:ln cap="flat" cmpd="sng" w="12700">
                  <a:solidFill>
                    <a:srgbClr val="43602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515" name="Google Shape;515;p5"/>
                <p:cNvSpPr/>
                <p:nvPr/>
              </p:nvSpPr>
              <p:spPr>
                <a:xfrm>
                  <a:off x="2733929" y="3167425"/>
                  <a:ext cx="768998" cy="730880"/>
                </a:xfrm>
                <a:prstGeom prst="cube">
                  <a:avLst>
                    <a:gd fmla="val 51662" name="adj"/>
                  </a:avLst>
                </a:prstGeom>
                <a:solidFill>
                  <a:srgbClr val="70AD47"/>
                </a:solidFill>
                <a:ln cap="flat" cmpd="sng" w="12700">
                  <a:solidFill>
                    <a:srgbClr val="43602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516" name="Google Shape;516;p5"/>
                <p:cNvSpPr/>
                <p:nvPr/>
              </p:nvSpPr>
              <p:spPr>
                <a:xfrm>
                  <a:off x="2733929" y="2813101"/>
                  <a:ext cx="768998" cy="730880"/>
                </a:xfrm>
                <a:prstGeom prst="cube">
                  <a:avLst>
                    <a:gd fmla="val 51662" name="adj"/>
                  </a:avLst>
                </a:prstGeom>
                <a:solidFill>
                  <a:srgbClr val="548235"/>
                </a:solidFill>
                <a:ln cap="flat" cmpd="sng" w="12700">
                  <a:solidFill>
                    <a:srgbClr val="43602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517" name="Google Shape;517;p5"/>
                <p:cNvSpPr/>
                <p:nvPr/>
              </p:nvSpPr>
              <p:spPr>
                <a:xfrm>
                  <a:off x="2733929" y="2458777"/>
                  <a:ext cx="768998" cy="730880"/>
                </a:xfrm>
                <a:prstGeom prst="cube">
                  <a:avLst>
                    <a:gd fmla="val 51662" name="adj"/>
                  </a:avLst>
                </a:prstGeom>
                <a:solidFill>
                  <a:srgbClr val="385723"/>
                </a:solidFill>
                <a:ln cap="flat" cmpd="sng" w="12700">
                  <a:solidFill>
                    <a:srgbClr val="43602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grpSp>
        </p:grpSp>
        <p:grpSp>
          <p:nvGrpSpPr>
            <p:cNvPr id="518" name="Google Shape;518;p5"/>
            <p:cNvGrpSpPr/>
            <p:nvPr/>
          </p:nvGrpSpPr>
          <p:grpSpPr>
            <a:xfrm>
              <a:off x="226739" y="2844107"/>
              <a:ext cx="1369024" cy="509025"/>
              <a:chOff x="-2247899" y="-717515"/>
              <a:chExt cx="2216150" cy="803275"/>
            </a:xfrm>
          </p:grpSpPr>
          <p:sp>
            <p:nvSpPr>
              <p:cNvPr id="519" name="Google Shape;519;p5"/>
              <p:cNvSpPr/>
              <p:nvPr/>
            </p:nvSpPr>
            <p:spPr>
              <a:xfrm>
                <a:off x="-2247899" y="-717515"/>
                <a:ext cx="2216150" cy="803275"/>
              </a:xfrm>
              <a:custGeom>
                <a:rect b="b" l="l" r="r" t="t"/>
                <a:pathLst>
                  <a:path extrusionOk="0" h="10031" w="13110">
                    <a:moveTo>
                      <a:pt x="0" y="10031"/>
                    </a:moveTo>
                    <a:lnTo>
                      <a:pt x="5067" y="0"/>
                    </a:lnTo>
                    <a:lnTo>
                      <a:pt x="13110" y="1"/>
                    </a:lnTo>
                    <a:lnTo>
                      <a:pt x="8000" y="10031"/>
                    </a:lnTo>
                    <a:lnTo>
                      <a:pt x="0" y="10031"/>
                    </a:lnTo>
                    <a:close/>
                  </a:path>
                </a:pathLst>
              </a:custGeom>
              <a:solidFill>
                <a:srgbClr val="FFFFFF"/>
              </a:solidFill>
              <a:ln cap="flat" cmpd="sng" w="19050">
                <a:solidFill>
                  <a:srgbClr val="38572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grpSp>
            <p:nvGrpSpPr>
              <p:cNvPr id="520" name="Google Shape;520;p5"/>
              <p:cNvGrpSpPr/>
              <p:nvPr/>
            </p:nvGrpSpPr>
            <p:grpSpPr>
              <a:xfrm>
                <a:off x="-2213401" y="-699516"/>
                <a:ext cx="2147155" cy="767978"/>
                <a:chOff x="838341" y="2705490"/>
                <a:chExt cx="10277250" cy="3675888"/>
              </a:xfrm>
            </p:grpSpPr>
            <p:sp>
              <p:nvSpPr>
                <p:cNvPr id="521" name="Google Shape;521;p5"/>
                <p:cNvSpPr/>
                <p:nvPr/>
              </p:nvSpPr>
              <p:spPr>
                <a:xfrm>
                  <a:off x="838341" y="5768730"/>
                  <a:ext cx="1390620" cy="612648"/>
                </a:xfrm>
                <a:custGeom>
                  <a:rect b="b" l="l" r="r" t="t"/>
                  <a:pathLst>
                    <a:path extrusionOk="0" h="10000" w="15208">
                      <a:moveTo>
                        <a:pt x="0" y="10000"/>
                      </a:moveTo>
                      <a:lnTo>
                        <a:pt x="7235" y="39"/>
                      </a:lnTo>
                      <a:lnTo>
                        <a:pt x="15208" y="0"/>
                      </a:lnTo>
                      <a:lnTo>
                        <a:pt x="8000" y="10000"/>
                      </a:lnTo>
                      <a:lnTo>
                        <a:pt x="0" y="10000"/>
                      </a:lnTo>
                      <a:close/>
                    </a:path>
                  </a:pathLst>
                </a:custGeom>
                <a:solidFill>
                  <a:srgbClr val="70AD47"/>
                </a:solid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522" name="Google Shape;522;p5"/>
                <p:cNvSpPr/>
                <p:nvPr/>
              </p:nvSpPr>
              <p:spPr>
                <a:xfrm>
                  <a:off x="1533651" y="5768730"/>
                  <a:ext cx="1390620" cy="612648"/>
                </a:xfrm>
                <a:custGeom>
                  <a:rect b="b" l="l" r="r" t="t"/>
                  <a:pathLst>
                    <a:path extrusionOk="0" h="10000" w="15208">
                      <a:moveTo>
                        <a:pt x="0" y="10000"/>
                      </a:moveTo>
                      <a:lnTo>
                        <a:pt x="7235" y="39"/>
                      </a:lnTo>
                      <a:lnTo>
                        <a:pt x="15208" y="0"/>
                      </a:lnTo>
                      <a:lnTo>
                        <a:pt x="8000" y="10000"/>
                      </a:lnTo>
                      <a:lnTo>
                        <a:pt x="0" y="10000"/>
                      </a:lnTo>
                      <a:close/>
                    </a:path>
                  </a:pathLst>
                </a:custGeom>
                <a:no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523" name="Google Shape;523;p5"/>
                <p:cNvSpPr/>
                <p:nvPr/>
              </p:nvSpPr>
              <p:spPr>
                <a:xfrm>
                  <a:off x="2228961" y="5768730"/>
                  <a:ext cx="1390620" cy="612648"/>
                </a:xfrm>
                <a:custGeom>
                  <a:rect b="b" l="l" r="r" t="t"/>
                  <a:pathLst>
                    <a:path extrusionOk="0" h="10000" w="15208">
                      <a:moveTo>
                        <a:pt x="0" y="10000"/>
                      </a:moveTo>
                      <a:lnTo>
                        <a:pt x="7235" y="39"/>
                      </a:lnTo>
                      <a:lnTo>
                        <a:pt x="15208" y="0"/>
                      </a:lnTo>
                      <a:lnTo>
                        <a:pt x="8000" y="10000"/>
                      </a:lnTo>
                      <a:lnTo>
                        <a:pt x="0" y="10000"/>
                      </a:lnTo>
                      <a:close/>
                    </a:path>
                  </a:pathLst>
                </a:custGeom>
                <a:no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524" name="Google Shape;524;p5"/>
                <p:cNvSpPr/>
                <p:nvPr/>
              </p:nvSpPr>
              <p:spPr>
                <a:xfrm>
                  <a:off x="2924271" y="5768730"/>
                  <a:ext cx="1390620" cy="612648"/>
                </a:xfrm>
                <a:custGeom>
                  <a:rect b="b" l="l" r="r" t="t"/>
                  <a:pathLst>
                    <a:path extrusionOk="0" h="10000" w="15208">
                      <a:moveTo>
                        <a:pt x="0" y="10000"/>
                      </a:moveTo>
                      <a:lnTo>
                        <a:pt x="7235" y="39"/>
                      </a:lnTo>
                      <a:lnTo>
                        <a:pt x="15208" y="0"/>
                      </a:lnTo>
                      <a:lnTo>
                        <a:pt x="8000" y="10000"/>
                      </a:lnTo>
                      <a:lnTo>
                        <a:pt x="0" y="10000"/>
                      </a:lnTo>
                      <a:close/>
                    </a:path>
                  </a:pathLst>
                </a:custGeom>
                <a:no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525" name="Google Shape;525;p5"/>
                <p:cNvSpPr/>
                <p:nvPr/>
              </p:nvSpPr>
              <p:spPr>
                <a:xfrm>
                  <a:off x="3619581" y="5768730"/>
                  <a:ext cx="1390620" cy="612648"/>
                </a:xfrm>
                <a:custGeom>
                  <a:rect b="b" l="l" r="r" t="t"/>
                  <a:pathLst>
                    <a:path extrusionOk="0" h="10000" w="15208">
                      <a:moveTo>
                        <a:pt x="0" y="10000"/>
                      </a:moveTo>
                      <a:lnTo>
                        <a:pt x="7235" y="39"/>
                      </a:lnTo>
                      <a:lnTo>
                        <a:pt x="15208" y="0"/>
                      </a:lnTo>
                      <a:lnTo>
                        <a:pt x="8000" y="10000"/>
                      </a:lnTo>
                      <a:lnTo>
                        <a:pt x="0" y="10000"/>
                      </a:lnTo>
                      <a:close/>
                    </a:path>
                  </a:pathLst>
                </a:custGeom>
                <a:no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526" name="Google Shape;526;p5"/>
                <p:cNvSpPr/>
                <p:nvPr/>
              </p:nvSpPr>
              <p:spPr>
                <a:xfrm>
                  <a:off x="4314891" y="5768730"/>
                  <a:ext cx="1390620" cy="612648"/>
                </a:xfrm>
                <a:custGeom>
                  <a:rect b="b" l="l" r="r" t="t"/>
                  <a:pathLst>
                    <a:path extrusionOk="0" h="10000" w="15208">
                      <a:moveTo>
                        <a:pt x="0" y="10000"/>
                      </a:moveTo>
                      <a:lnTo>
                        <a:pt x="7235" y="39"/>
                      </a:lnTo>
                      <a:lnTo>
                        <a:pt x="15208" y="0"/>
                      </a:lnTo>
                      <a:lnTo>
                        <a:pt x="8000" y="10000"/>
                      </a:lnTo>
                      <a:lnTo>
                        <a:pt x="0" y="10000"/>
                      </a:lnTo>
                      <a:close/>
                    </a:path>
                  </a:pathLst>
                </a:custGeom>
                <a:solidFill>
                  <a:srgbClr val="70AD47"/>
                </a:solid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527" name="Google Shape;527;p5"/>
                <p:cNvSpPr/>
                <p:nvPr/>
              </p:nvSpPr>
              <p:spPr>
                <a:xfrm>
                  <a:off x="5010201" y="5768730"/>
                  <a:ext cx="1390620" cy="612648"/>
                </a:xfrm>
                <a:custGeom>
                  <a:rect b="b" l="l" r="r" t="t"/>
                  <a:pathLst>
                    <a:path extrusionOk="0" h="10000" w="15208">
                      <a:moveTo>
                        <a:pt x="0" y="10000"/>
                      </a:moveTo>
                      <a:lnTo>
                        <a:pt x="7235" y="39"/>
                      </a:lnTo>
                      <a:lnTo>
                        <a:pt x="15208" y="0"/>
                      </a:lnTo>
                      <a:lnTo>
                        <a:pt x="8000" y="10000"/>
                      </a:lnTo>
                      <a:lnTo>
                        <a:pt x="0" y="10000"/>
                      </a:lnTo>
                      <a:close/>
                    </a:path>
                  </a:pathLst>
                </a:custGeom>
                <a:no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528" name="Google Shape;528;p5"/>
                <p:cNvSpPr/>
                <p:nvPr/>
              </p:nvSpPr>
              <p:spPr>
                <a:xfrm>
                  <a:off x="5705511" y="5768730"/>
                  <a:ext cx="1390620" cy="612648"/>
                </a:xfrm>
                <a:custGeom>
                  <a:rect b="b" l="l" r="r" t="t"/>
                  <a:pathLst>
                    <a:path extrusionOk="0" h="10000" w="15208">
                      <a:moveTo>
                        <a:pt x="0" y="10000"/>
                      </a:moveTo>
                      <a:lnTo>
                        <a:pt x="7235" y="39"/>
                      </a:lnTo>
                      <a:lnTo>
                        <a:pt x="15208" y="0"/>
                      </a:lnTo>
                      <a:lnTo>
                        <a:pt x="8000" y="10000"/>
                      </a:lnTo>
                      <a:lnTo>
                        <a:pt x="0" y="10000"/>
                      </a:lnTo>
                      <a:close/>
                    </a:path>
                  </a:pathLst>
                </a:custGeom>
                <a:no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529" name="Google Shape;529;p5"/>
                <p:cNvSpPr/>
                <p:nvPr/>
              </p:nvSpPr>
              <p:spPr>
                <a:xfrm>
                  <a:off x="6400821" y="5768730"/>
                  <a:ext cx="1390620" cy="612648"/>
                </a:xfrm>
                <a:custGeom>
                  <a:rect b="b" l="l" r="r" t="t"/>
                  <a:pathLst>
                    <a:path extrusionOk="0" h="10000" w="15208">
                      <a:moveTo>
                        <a:pt x="0" y="10000"/>
                      </a:moveTo>
                      <a:lnTo>
                        <a:pt x="7235" y="39"/>
                      </a:lnTo>
                      <a:lnTo>
                        <a:pt x="15208" y="0"/>
                      </a:lnTo>
                      <a:lnTo>
                        <a:pt x="8000" y="10000"/>
                      </a:lnTo>
                      <a:lnTo>
                        <a:pt x="0" y="10000"/>
                      </a:lnTo>
                      <a:close/>
                    </a:path>
                  </a:pathLst>
                </a:custGeom>
                <a:no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530" name="Google Shape;530;p5"/>
                <p:cNvSpPr/>
                <p:nvPr/>
              </p:nvSpPr>
              <p:spPr>
                <a:xfrm>
                  <a:off x="1501901" y="5156082"/>
                  <a:ext cx="1390620" cy="612648"/>
                </a:xfrm>
                <a:custGeom>
                  <a:rect b="b" l="l" r="r" t="t"/>
                  <a:pathLst>
                    <a:path extrusionOk="0" h="10000" w="15208">
                      <a:moveTo>
                        <a:pt x="0" y="10000"/>
                      </a:moveTo>
                      <a:lnTo>
                        <a:pt x="7235" y="39"/>
                      </a:lnTo>
                      <a:lnTo>
                        <a:pt x="15208" y="0"/>
                      </a:lnTo>
                      <a:lnTo>
                        <a:pt x="8000" y="10000"/>
                      </a:lnTo>
                      <a:lnTo>
                        <a:pt x="0" y="10000"/>
                      </a:lnTo>
                      <a:close/>
                    </a:path>
                  </a:pathLst>
                </a:custGeom>
                <a:no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531" name="Google Shape;531;p5"/>
                <p:cNvSpPr/>
                <p:nvPr/>
              </p:nvSpPr>
              <p:spPr>
                <a:xfrm>
                  <a:off x="2197211" y="5156082"/>
                  <a:ext cx="1390620" cy="612648"/>
                </a:xfrm>
                <a:custGeom>
                  <a:rect b="b" l="l" r="r" t="t"/>
                  <a:pathLst>
                    <a:path extrusionOk="0" h="10000" w="15208">
                      <a:moveTo>
                        <a:pt x="0" y="10000"/>
                      </a:moveTo>
                      <a:lnTo>
                        <a:pt x="7235" y="39"/>
                      </a:lnTo>
                      <a:lnTo>
                        <a:pt x="15208" y="0"/>
                      </a:lnTo>
                      <a:lnTo>
                        <a:pt x="8000" y="10000"/>
                      </a:lnTo>
                      <a:lnTo>
                        <a:pt x="0" y="10000"/>
                      </a:lnTo>
                      <a:close/>
                    </a:path>
                  </a:pathLst>
                </a:custGeom>
                <a:no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532" name="Google Shape;532;p5"/>
                <p:cNvSpPr/>
                <p:nvPr/>
              </p:nvSpPr>
              <p:spPr>
                <a:xfrm>
                  <a:off x="2892521" y="5156082"/>
                  <a:ext cx="1390620" cy="612648"/>
                </a:xfrm>
                <a:custGeom>
                  <a:rect b="b" l="l" r="r" t="t"/>
                  <a:pathLst>
                    <a:path extrusionOk="0" h="10000" w="15208">
                      <a:moveTo>
                        <a:pt x="0" y="10000"/>
                      </a:moveTo>
                      <a:lnTo>
                        <a:pt x="7235" y="39"/>
                      </a:lnTo>
                      <a:lnTo>
                        <a:pt x="15208" y="0"/>
                      </a:lnTo>
                      <a:lnTo>
                        <a:pt x="8000" y="10000"/>
                      </a:lnTo>
                      <a:lnTo>
                        <a:pt x="0" y="10000"/>
                      </a:lnTo>
                      <a:close/>
                    </a:path>
                  </a:pathLst>
                </a:custGeom>
                <a:no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533" name="Google Shape;533;p5"/>
                <p:cNvSpPr/>
                <p:nvPr/>
              </p:nvSpPr>
              <p:spPr>
                <a:xfrm>
                  <a:off x="3587831" y="5156082"/>
                  <a:ext cx="1390620" cy="612648"/>
                </a:xfrm>
                <a:custGeom>
                  <a:rect b="b" l="l" r="r" t="t"/>
                  <a:pathLst>
                    <a:path extrusionOk="0" h="10000" w="15208">
                      <a:moveTo>
                        <a:pt x="0" y="10000"/>
                      </a:moveTo>
                      <a:lnTo>
                        <a:pt x="7235" y="39"/>
                      </a:lnTo>
                      <a:lnTo>
                        <a:pt x="15208" y="0"/>
                      </a:lnTo>
                      <a:lnTo>
                        <a:pt x="8000" y="10000"/>
                      </a:lnTo>
                      <a:lnTo>
                        <a:pt x="0" y="10000"/>
                      </a:lnTo>
                      <a:close/>
                    </a:path>
                  </a:pathLst>
                </a:custGeom>
                <a:no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534" name="Google Shape;534;p5"/>
                <p:cNvSpPr/>
                <p:nvPr/>
              </p:nvSpPr>
              <p:spPr>
                <a:xfrm>
                  <a:off x="4283141" y="5156082"/>
                  <a:ext cx="1390620" cy="612648"/>
                </a:xfrm>
                <a:custGeom>
                  <a:rect b="b" l="l" r="r" t="t"/>
                  <a:pathLst>
                    <a:path extrusionOk="0" h="10000" w="15208">
                      <a:moveTo>
                        <a:pt x="0" y="10000"/>
                      </a:moveTo>
                      <a:lnTo>
                        <a:pt x="7235" y="39"/>
                      </a:lnTo>
                      <a:lnTo>
                        <a:pt x="15208" y="0"/>
                      </a:lnTo>
                      <a:lnTo>
                        <a:pt x="8000" y="10000"/>
                      </a:lnTo>
                      <a:lnTo>
                        <a:pt x="0" y="10000"/>
                      </a:lnTo>
                      <a:close/>
                    </a:path>
                  </a:pathLst>
                </a:custGeom>
                <a:no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535" name="Google Shape;535;p5"/>
                <p:cNvSpPr/>
                <p:nvPr/>
              </p:nvSpPr>
              <p:spPr>
                <a:xfrm>
                  <a:off x="4978451" y="5156082"/>
                  <a:ext cx="1390620" cy="612648"/>
                </a:xfrm>
                <a:custGeom>
                  <a:rect b="b" l="l" r="r" t="t"/>
                  <a:pathLst>
                    <a:path extrusionOk="0" h="10000" w="15208">
                      <a:moveTo>
                        <a:pt x="0" y="10000"/>
                      </a:moveTo>
                      <a:lnTo>
                        <a:pt x="7235" y="39"/>
                      </a:lnTo>
                      <a:lnTo>
                        <a:pt x="15208" y="0"/>
                      </a:lnTo>
                      <a:lnTo>
                        <a:pt x="8000" y="10000"/>
                      </a:lnTo>
                      <a:lnTo>
                        <a:pt x="0" y="10000"/>
                      </a:lnTo>
                      <a:close/>
                    </a:path>
                  </a:pathLst>
                </a:custGeom>
                <a:no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536" name="Google Shape;536;p5"/>
                <p:cNvSpPr/>
                <p:nvPr/>
              </p:nvSpPr>
              <p:spPr>
                <a:xfrm>
                  <a:off x="5673761" y="5156082"/>
                  <a:ext cx="1390620" cy="612648"/>
                </a:xfrm>
                <a:custGeom>
                  <a:rect b="b" l="l" r="r" t="t"/>
                  <a:pathLst>
                    <a:path extrusionOk="0" h="10000" w="15208">
                      <a:moveTo>
                        <a:pt x="0" y="10000"/>
                      </a:moveTo>
                      <a:lnTo>
                        <a:pt x="7235" y="39"/>
                      </a:lnTo>
                      <a:lnTo>
                        <a:pt x="15208" y="0"/>
                      </a:lnTo>
                      <a:lnTo>
                        <a:pt x="8000" y="10000"/>
                      </a:lnTo>
                      <a:lnTo>
                        <a:pt x="0" y="10000"/>
                      </a:lnTo>
                      <a:close/>
                    </a:path>
                  </a:pathLst>
                </a:custGeom>
                <a:no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537" name="Google Shape;537;p5"/>
                <p:cNvSpPr/>
                <p:nvPr/>
              </p:nvSpPr>
              <p:spPr>
                <a:xfrm>
                  <a:off x="6369071" y="5156082"/>
                  <a:ext cx="1390620" cy="612648"/>
                </a:xfrm>
                <a:custGeom>
                  <a:rect b="b" l="l" r="r" t="t"/>
                  <a:pathLst>
                    <a:path extrusionOk="0" h="10000" w="15208">
                      <a:moveTo>
                        <a:pt x="0" y="10000"/>
                      </a:moveTo>
                      <a:lnTo>
                        <a:pt x="7235" y="39"/>
                      </a:lnTo>
                      <a:lnTo>
                        <a:pt x="15208" y="0"/>
                      </a:lnTo>
                      <a:lnTo>
                        <a:pt x="8000" y="10000"/>
                      </a:lnTo>
                      <a:lnTo>
                        <a:pt x="0" y="10000"/>
                      </a:lnTo>
                      <a:close/>
                    </a:path>
                  </a:pathLst>
                </a:custGeom>
                <a:no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538" name="Google Shape;538;p5"/>
                <p:cNvSpPr/>
                <p:nvPr/>
              </p:nvSpPr>
              <p:spPr>
                <a:xfrm>
                  <a:off x="7064381" y="5156082"/>
                  <a:ext cx="1390620" cy="612648"/>
                </a:xfrm>
                <a:custGeom>
                  <a:rect b="b" l="l" r="r" t="t"/>
                  <a:pathLst>
                    <a:path extrusionOk="0" h="10000" w="15208">
                      <a:moveTo>
                        <a:pt x="0" y="10000"/>
                      </a:moveTo>
                      <a:lnTo>
                        <a:pt x="7235" y="39"/>
                      </a:lnTo>
                      <a:lnTo>
                        <a:pt x="15208" y="0"/>
                      </a:lnTo>
                      <a:lnTo>
                        <a:pt x="8000" y="10000"/>
                      </a:lnTo>
                      <a:lnTo>
                        <a:pt x="0" y="10000"/>
                      </a:lnTo>
                      <a:close/>
                    </a:path>
                  </a:pathLst>
                </a:custGeom>
                <a:solidFill>
                  <a:srgbClr val="70AD47"/>
                </a:solid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539" name="Google Shape;539;p5"/>
                <p:cNvSpPr/>
                <p:nvPr/>
              </p:nvSpPr>
              <p:spPr>
                <a:xfrm>
                  <a:off x="2165461" y="4543434"/>
                  <a:ext cx="1390620" cy="612648"/>
                </a:xfrm>
                <a:custGeom>
                  <a:rect b="b" l="l" r="r" t="t"/>
                  <a:pathLst>
                    <a:path extrusionOk="0" h="10000" w="15208">
                      <a:moveTo>
                        <a:pt x="0" y="10000"/>
                      </a:moveTo>
                      <a:lnTo>
                        <a:pt x="7235" y="39"/>
                      </a:lnTo>
                      <a:lnTo>
                        <a:pt x="15208" y="0"/>
                      </a:lnTo>
                      <a:lnTo>
                        <a:pt x="8000" y="10000"/>
                      </a:lnTo>
                      <a:lnTo>
                        <a:pt x="0" y="10000"/>
                      </a:lnTo>
                      <a:close/>
                    </a:path>
                  </a:pathLst>
                </a:custGeom>
                <a:no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540" name="Google Shape;540;p5"/>
                <p:cNvSpPr/>
                <p:nvPr/>
              </p:nvSpPr>
              <p:spPr>
                <a:xfrm>
                  <a:off x="2860771" y="4543434"/>
                  <a:ext cx="1390620" cy="612648"/>
                </a:xfrm>
                <a:custGeom>
                  <a:rect b="b" l="l" r="r" t="t"/>
                  <a:pathLst>
                    <a:path extrusionOk="0" h="10000" w="15208">
                      <a:moveTo>
                        <a:pt x="0" y="10000"/>
                      </a:moveTo>
                      <a:lnTo>
                        <a:pt x="7235" y="39"/>
                      </a:lnTo>
                      <a:lnTo>
                        <a:pt x="15208" y="0"/>
                      </a:lnTo>
                      <a:lnTo>
                        <a:pt x="8000" y="10000"/>
                      </a:lnTo>
                      <a:lnTo>
                        <a:pt x="0" y="10000"/>
                      </a:lnTo>
                      <a:close/>
                    </a:path>
                  </a:pathLst>
                </a:custGeom>
                <a:no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541" name="Google Shape;541;p5"/>
                <p:cNvSpPr/>
                <p:nvPr/>
              </p:nvSpPr>
              <p:spPr>
                <a:xfrm>
                  <a:off x="3556081" y="4543434"/>
                  <a:ext cx="1390620" cy="612648"/>
                </a:xfrm>
                <a:custGeom>
                  <a:rect b="b" l="l" r="r" t="t"/>
                  <a:pathLst>
                    <a:path extrusionOk="0" h="10000" w="15208">
                      <a:moveTo>
                        <a:pt x="0" y="10000"/>
                      </a:moveTo>
                      <a:lnTo>
                        <a:pt x="7235" y="39"/>
                      </a:lnTo>
                      <a:lnTo>
                        <a:pt x="15208" y="0"/>
                      </a:lnTo>
                      <a:lnTo>
                        <a:pt x="8000" y="10000"/>
                      </a:lnTo>
                      <a:lnTo>
                        <a:pt x="0" y="10000"/>
                      </a:lnTo>
                      <a:close/>
                    </a:path>
                  </a:pathLst>
                </a:custGeom>
                <a:no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542" name="Google Shape;542;p5"/>
                <p:cNvSpPr/>
                <p:nvPr/>
              </p:nvSpPr>
              <p:spPr>
                <a:xfrm>
                  <a:off x="4251391" y="4543434"/>
                  <a:ext cx="1390620" cy="612648"/>
                </a:xfrm>
                <a:custGeom>
                  <a:rect b="b" l="l" r="r" t="t"/>
                  <a:pathLst>
                    <a:path extrusionOk="0" h="10000" w="15208">
                      <a:moveTo>
                        <a:pt x="0" y="10000"/>
                      </a:moveTo>
                      <a:lnTo>
                        <a:pt x="7235" y="39"/>
                      </a:lnTo>
                      <a:lnTo>
                        <a:pt x="15208" y="0"/>
                      </a:lnTo>
                      <a:lnTo>
                        <a:pt x="8000" y="10000"/>
                      </a:lnTo>
                      <a:lnTo>
                        <a:pt x="0" y="10000"/>
                      </a:lnTo>
                      <a:close/>
                    </a:path>
                  </a:pathLst>
                </a:custGeom>
                <a:no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543" name="Google Shape;543;p5"/>
                <p:cNvSpPr/>
                <p:nvPr/>
              </p:nvSpPr>
              <p:spPr>
                <a:xfrm>
                  <a:off x="4946701" y="4543434"/>
                  <a:ext cx="1390620" cy="612648"/>
                </a:xfrm>
                <a:custGeom>
                  <a:rect b="b" l="l" r="r" t="t"/>
                  <a:pathLst>
                    <a:path extrusionOk="0" h="10000" w="15208">
                      <a:moveTo>
                        <a:pt x="0" y="10000"/>
                      </a:moveTo>
                      <a:lnTo>
                        <a:pt x="7235" y="39"/>
                      </a:lnTo>
                      <a:lnTo>
                        <a:pt x="15208" y="0"/>
                      </a:lnTo>
                      <a:lnTo>
                        <a:pt x="8000" y="10000"/>
                      </a:lnTo>
                      <a:lnTo>
                        <a:pt x="0" y="10000"/>
                      </a:lnTo>
                      <a:close/>
                    </a:path>
                  </a:pathLst>
                </a:custGeom>
                <a:no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544" name="Google Shape;544;p5"/>
                <p:cNvSpPr/>
                <p:nvPr/>
              </p:nvSpPr>
              <p:spPr>
                <a:xfrm>
                  <a:off x="5642011" y="4543434"/>
                  <a:ext cx="1390620" cy="612648"/>
                </a:xfrm>
                <a:custGeom>
                  <a:rect b="b" l="l" r="r" t="t"/>
                  <a:pathLst>
                    <a:path extrusionOk="0" h="10000" w="15208">
                      <a:moveTo>
                        <a:pt x="0" y="10000"/>
                      </a:moveTo>
                      <a:lnTo>
                        <a:pt x="7235" y="39"/>
                      </a:lnTo>
                      <a:lnTo>
                        <a:pt x="15208" y="0"/>
                      </a:lnTo>
                      <a:lnTo>
                        <a:pt x="8000" y="10000"/>
                      </a:lnTo>
                      <a:lnTo>
                        <a:pt x="0" y="10000"/>
                      </a:lnTo>
                      <a:close/>
                    </a:path>
                  </a:pathLst>
                </a:custGeom>
                <a:no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545" name="Google Shape;545;p5"/>
                <p:cNvSpPr/>
                <p:nvPr/>
              </p:nvSpPr>
              <p:spPr>
                <a:xfrm>
                  <a:off x="6337321" y="4543434"/>
                  <a:ext cx="1390620" cy="612648"/>
                </a:xfrm>
                <a:custGeom>
                  <a:rect b="b" l="l" r="r" t="t"/>
                  <a:pathLst>
                    <a:path extrusionOk="0" h="10000" w="15208">
                      <a:moveTo>
                        <a:pt x="0" y="10000"/>
                      </a:moveTo>
                      <a:lnTo>
                        <a:pt x="7235" y="39"/>
                      </a:lnTo>
                      <a:lnTo>
                        <a:pt x="15208" y="0"/>
                      </a:lnTo>
                      <a:lnTo>
                        <a:pt x="8000" y="10000"/>
                      </a:lnTo>
                      <a:lnTo>
                        <a:pt x="0" y="10000"/>
                      </a:lnTo>
                      <a:close/>
                    </a:path>
                  </a:pathLst>
                </a:custGeom>
                <a:no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546" name="Google Shape;546;p5"/>
                <p:cNvSpPr/>
                <p:nvPr/>
              </p:nvSpPr>
              <p:spPr>
                <a:xfrm>
                  <a:off x="7032631" y="4543434"/>
                  <a:ext cx="1390620" cy="612648"/>
                </a:xfrm>
                <a:custGeom>
                  <a:rect b="b" l="l" r="r" t="t"/>
                  <a:pathLst>
                    <a:path extrusionOk="0" h="10000" w="15208">
                      <a:moveTo>
                        <a:pt x="0" y="10000"/>
                      </a:moveTo>
                      <a:lnTo>
                        <a:pt x="7235" y="39"/>
                      </a:lnTo>
                      <a:lnTo>
                        <a:pt x="15208" y="0"/>
                      </a:lnTo>
                      <a:lnTo>
                        <a:pt x="8000" y="10000"/>
                      </a:lnTo>
                      <a:lnTo>
                        <a:pt x="0" y="10000"/>
                      </a:lnTo>
                      <a:close/>
                    </a:path>
                  </a:pathLst>
                </a:custGeom>
                <a:no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547" name="Google Shape;547;p5"/>
                <p:cNvSpPr/>
                <p:nvPr/>
              </p:nvSpPr>
              <p:spPr>
                <a:xfrm>
                  <a:off x="7727941" y="4543434"/>
                  <a:ext cx="1390620" cy="612648"/>
                </a:xfrm>
                <a:custGeom>
                  <a:rect b="b" l="l" r="r" t="t"/>
                  <a:pathLst>
                    <a:path extrusionOk="0" h="10000" w="15208">
                      <a:moveTo>
                        <a:pt x="0" y="10000"/>
                      </a:moveTo>
                      <a:lnTo>
                        <a:pt x="7235" y="39"/>
                      </a:lnTo>
                      <a:lnTo>
                        <a:pt x="15208" y="0"/>
                      </a:lnTo>
                      <a:lnTo>
                        <a:pt x="8000" y="10000"/>
                      </a:lnTo>
                      <a:lnTo>
                        <a:pt x="0" y="10000"/>
                      </a:lnTo>
                      <a:close/>
                    </a:path>
                  </a:pathLst>
                </a:custGeom>
                <a:no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548" name="Google Shape;548;p5"/>
                <p:cNvSpPr/>
                <p:nvPr/>
              </p:nvSpPr>
              <p:spPr>
                <a:xfrm>
                  <a:off x="2829021" y="3930786"/>
                  <a:ext cx="1390620" cy="612648"/>
                </a:xfrm>
                <a:custGeom>
                  <a:rect b="b" l="l" r="r" t="t"/>
                  <a:pathLst>
                    <a:path extrusionOk="0" h="10000" w="15208">
                      <a:moveTo>
                        <a:pt x="0" y="10000"/>
                      </a:moveTo>
                      <a:lnTo>
                        <a:pt x="7235" y="39"/>
                      </a:lnTo>
                      <a:lnTo>
                        <a:pt x="15208" y="0"/>
                      </a:lnTo>
                      <a:lnTo>
                        <a:pt x="8000" y="10000"/>
                      </a:lnTo>
                      <a:lnTo>
                        <a:pt x="0" y="10000"/>
                      </a:lnTo>
                      <a:close/>
                    </a:path>
                  </a:pathLst>
                </a:custGeom>
                <a:no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549" name="Google Shape;549;p5"/>
                <p:cNvSpPr/>
                <p:nvPr/>
              </p:nvSpPr>
              <p:spPr>
                <a:xfrm>
                  <a:off x="3524331" y="3930786"/>
                  <a:ext cx="1390620" cy="612648"/>
                </a:xfrm>
                <a:custGeom>
                  <a:rect b="b" l="l" r="r" t="t"/>
                  <a:pathLst>
                    <a:path extrusionOk="0" h="10000" w="15208">
                      <a:moveTo>
                        <a:pt x="0" y="10000"/>
                      </a:moveTo>
                      <a:lnTo>
                        <a:pt x="7235" y="39"/>
                      </a:lnTo>
                      <a:lnTo>
                        <a:pt x="15208" y="0"/>
                      </a:lnTo>
                      <a:lnTo>
                        <a:pt x="8000" y="10000"/>
                      </a:lnTo>
                      <a:lnTo>
                        <a:pt x="0" y="10000"/>
                      </a:lnTo>
                      <a:close/>
                    </a:path>
                  </a:pathLst>
                </a:custGeom>
                <a:no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550" name="Google Shape;550;p5"/>
                <p:cNvSpPr/>
                <p:nvPr/>
              </p:nvSpPr>
              <p:spPr>
                <a:xfrm>
                  <a:off x="4219641" y="3930786"/>
                  <a:ext cx="1390620" cy="612648"/>
                </a:xfrm>
                <a:custGeom>
                  <a:rect b="b" l="l" r="r" t="t"/>
                  <a:pathLst>
                    <a:path extrusionOk="0" h="10000" w="15208">
                      <a:moveTo>
                        <a:pt x="0" y="10000"/>
                      </a:moveTo>
                      <a:lnTo>
                        <a:pt x="7235" y="39"/>
                      </a:lnTo>
                      <a:lnTo>
                        <a:pt x="15208" y="0"/>
                      </a:lnTo>
                      <a:lnTo>
                        <a:pt x="8000" y="10000"/>
                      </a:lnTo>
                      <a:lnTo>
                        <a:pt x="0" y="10000"/>
                      </a:lnTo>
                      <a:close/>
                    </a:path>
                  </a:pathLst>
                </a:custGeom>
                <a:no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551" name="Google Shape;551;p5"/>
                <p:cNvSpPr/>
                <p:nvPr/>
              </p:nvSpPr>
              <p:spPr>
                <a:xfrm>
                  <a:off x="4914951" y="3930786"/>
                  <a:ext cx="1390620" cy="612648"/>
                </a:xfrm>
                <a:custGeom>
                  <a:rect b="b" l="l" r="r" t="t"/>
                  <a:pathLst>
                    <a:path extrusionOk="0" h="10000" w="15208">
                      <a:moveTo>
                        <a:pt x="0" y="10000"/>
                      </a:moveTo>
                      <a:lnTo>
                        <a:pt x="7235" y="39"/>
                      </a:lnTo>
                      <a:lnTo>
                        <a:pt x="15208" y="0"/>
                      </a:lnTo>
                      <a:lnTo>
                        <a:pt x="8000" y="10000"/>
                      </a:lnTo>
                      <a:lnTo>
                        <a:pt x="0" y="10000"/>
                      </a:lnTo>
                      <a:close/>
                    </a:path>
                  </a:pathLst>
                </a:custGeom>
                <a:no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552" name="Google Shape;552;p5"/>
                <p:cNvSpPr/>
                <p:nvPr/>
              </p:nvSpPr>
              <p:spPr>
                <a:xfrm>
                  <a:off x="5610261" y="3930786"/>
                  <a:ext cx="1390620" cy="612648"/>
                </a:xfrm>
                <a:custGeom>
                  <a:rect b="b" l="l" r="r" t="t"/>
                  <a:pathLst>
                    <a:path extrusionOk="0" h="10000" w="15208">
                      <a:moveTo>
                        <a:pt x="0" y="10000"/>
                      </a:moveTo>
                      <a:lnTo>
                        <a:pt x="7235" y="39"/>
                      </a:lnTo>
                      <a:lnTo>
                        <a:pt x="15208" y="0"/>
                      </a:lnTo>
                      <a:lnTo>
                        <a:pt x="8000" y="10000"/>
                      </a:lnTo>
                      <a:lnTo>
                        <a:pt x="0" y="10000"/>
                      </a:lnTo>
                      <a:close/>
                    </a:path>
                  </a:pathLst>
                </a:custGeom>
                <a:no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553" name="Google Shape;553;p5"/>
                <p:cNvSpPr/>
                <p:nvPr/>
              </p:nvSpPr>
              <p:spPr>
                <a:xfrm>
                  <a:off x="6305571" y="3930786"/>
                  <a:ext cx="1390620" cy="612648"/>
                </a:xfrm>
                <a:custGeom>
                  <a:rect b="b" l="l" r="r" t="t"/>
                  <a:pathLst>
                    <a:path extrusionOk="0" h="10000" w="15208">
                      <a:moveTo>
                        <a:pt x="0" y="10000"/>
                      </a:moveTo>
                      <a:lnTo>
                        <a:pt x="7235" y="39"/>
                      </a:lnTo>
                      <a:lnTo>
                        <a:pt x="15208" y="0"/>
                      </a:lnTo>
                      <a:lnTo>
                        <a:pt x="8000" y="10000"/>
                      </a:lnTo>
                      <a:lnTo>
                        <a:pt x="0" y="10000"/>
                      </a:lnTo>
                      <a:close/>
                    </a:path>
                  </a:pathLst>
                </a:custGeom>
                <a:no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554" name="Google Shape;554;p5"/>
                <p:cNvSpPr/>
                <p:nvPr/>
              </p:nvSpPr>
              <p:spPr>
                <a:xfrm>
                  <a:off x="7000881" y="3930786"/>
                  <a:ext cx="1390620" cy="612648"/>
                </a:xfrm>
                <a:custGeom>
                  <a:rect b="b" l="l" r="r" t="t"/>
                  <a:pathLst>
                    <a:path extrusionOk="0" h="10000" w="15208">
                      <a:moveTo>
                        <a:pt x="0" y="10000"/>
                      </a:moveTo>
                      <a:lnTo>
                        <a:pt x="7235" y="39"/>
                      </a:lnTo>
                      <a:lnTo>
                        <a:pt x="15208" y="0"/>
                      </a:lnTo>
                      <a:lnTo>
                        <a:pt x="8000" y="10000"/>
                      </a:lnTo>
                      <a:lnTo>
                        <a:pt x="0" y="10000"/>
                      </a:lnTo>
                      <a:close/>
                    </a:path>
                  </a:pathLst>
                </a:custGeom>
                <a:no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555" name="Google Shape;555;p5"/>
                <p:cNvSpPr/>
                <p:nvPr/>
              </p:nvSpPr>
              <p:spPr>
                <a:xfrm>
                  <a:off x="7696191" y="3930786"/>
                  <a:ext cx="1390620" cy="612648"/>
                </a:xfrm>
                <a:custGeom>
                  <a:rect b="b" l="l" r="r" t="t"/>
                  <a:pathLst>
                    <a:path extrusionOk="0" h="10000" w="15208">
                      <a:moveTo>
                        <a:pt x="0" y="10000"/>
                      </a:moveTo>
                      <a:lnTo>
                        <a:pt x="7235" y="39"/>
                      </a:lnTo>
                      <a:lnTo>
                        <a:pt x="15208" y="0"/>
                      </a:lnTo>
                      <a:lnTo>
                        <a:pt x="8000" y="10000"/>
                      </a:lnTo>
                      <a:lnTo>
                        <a:pt x="0" y="10000"/>
                      </a:lnTo>
                      <a:close/>
                    </a:path>
                  </a:pathLst>
                </a:custGeom>
                <a:no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556" name="Google Shape;556;p5"/>
                <p:cNvSpPr/>
                <p:nvPr/>
              </p:nvSpPr>
              <p:spPr>
                <a:xfrm>
                  <a:off x="8391501" y="3930786"/>
                  <a:ext cx="1390620" cy="612648"/>
                </a:xfrm>
                <a:custGeom>
                  <a:rect b="b" l="l" r="r" t="t"/>
                  <a:pathLst>
                    <a:path extrusionOk="0" h="10000" w="15208">
                      <a:moveTo>
                        <a:pt x="0" y="10000"/>
                      </a:moveTo>
                      <a:lnTo>
                        <a:pt x="7235" y="39"/>
                      </a:lnTo>
                      <a:lnTo>
                        <a:pt x="15208" y="0"/>
                      </a:lnTo>
                      <a:lnTo>
                        <a:pt x="8000" y="10000"/>
                      </a:lnTo>
                      <a:lnTo>
                        <a:pt x="0" y="10000"/>
                      </a:lnTo>
                      <a:close/>
                    </a:path>
                  </a:pathLst>
                </a:custGeom>
                <a:no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557" name="Google Shape;557;p5"/>
                <p:cNvSpPr/>
                <p:nvPr/>
              </p:nvSpPr>
              <p:spPr>
                <a:xfrm>
                  <a:off x="3492581" y="3318138"/>
                  <a:ext cx="1390620" cy="612648"/>
                </a:xfrm>
                <a:custGeom>
                  <a:rect b="b" l="l" r="r" t="t"/>
                  <a:pathLst>
                    <a:path extrusionOk="0" h="10000" w="15208">
                      <a:moveTo>
                        <a:pt x="0" y="10000"/>
                      </a:moveTo>
                      <a:lnTo>
                        <a:pt x="7235" y="39"/>
                      </a:lnTo>
                      <a:lnTo>
                        <a:pt x="15208" y="0"/>
                      </a:lnTo>
                      <a:lnTo>
                        <a:pt x="8000" y="10000"/>
                      </a:lnTo>
                      <a:lnTo>
                        <a:pt x="0" y="10000"/>
                      </a:lnTo>
                      <a:close/>
                    </a:path>
                  </a:pathLst>
                </a:custGeom>
                <a:no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558" name="Google Shape;558;p5"/>
                <p:cNvSpPr/>
                <p:nvPr/>
              </p:nvSpPr>
              <p:spPr>
                <a:xfrm>
                  <a:off x="4187891" y="3318138"/>
                  <a:ext cx="1390620" cy="612648"/>
                </a:xfrm>
                <a:custGeom>
                  <a:rect b="b" l="l" r="r" t="t"/>
                  <a:pathLst>
                    <a:path extrusionOk="0" h="10000" w="15208">
                      <a:moveTo>
                        <a:pt x="0" y="10000"/>
                      </a:moveTo>
                      <a:lnTo>
                        <a:pt x="7235" y="39"/>
                      </a:lnTo>
                      <a:lnTo>
                        <a:pt x="15208" y="0"/>
                      </a:lnTo>
                      <a:lnTo>
                        <a:pt x="8000" y="10000"/>
                      </a:lnTo>
                      <a:lnTo>
                        <a:pt x="0" y="10000"/>
                      </a:lnTo>
                      <a:close/>
                    </a:path>
                  </a:pathLst>
                </a:custGeom>
                <a:no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559" name="Google Shape;559;p5"/>
                <p:cNvSpPr/>
                <p:nvPr/>
              </p:nvSpPr>
              <p:spPr>
                <a:xfrm>
                  <a:off x="4883201" y="3318138"/>
                  <a:ext cx="1390620" cy="612648"/>
                </a:xfrm>
                <a:custGeom>
                  <a:rect b="b" l="l" r="r" t="t"/>
                  <a:pathLst>
                    <a:path extrusionOk="0" h="10000" w="15208">
                      <a:moveTo>
                        <a:pt x="0" y="10000"/>
                      </a:moveTo>
                      <a:lnTo>
                        <a:pt x="7235" y="39"/>
                      </a:lnTo>
                      <a:lnTo>
                        <a:pt x="15208" y="0"/>
                      </a:lnTo>
                      <a:lnTo>
                        <a:pt x="8000" y="10000"/>
                      </a:lnTo>
                      <a:lnTo>
                        <a:pt x="0" y="10000"/>
                      </a:lnTo>
                      <a:close/>
                    </a:path>
                  </a:pathLst>
                </a:custGeom>
                <a:no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560" name="Google Shape;560;p5"/>
                <p:cNvSpPr/>
                <p:nvPr/>
              </p:nvSpPr>
              <p:spPr>
                <a:xfrm>
                  <a:off x="5578511" y="3318138"/>
                  <a:ext cx="1390620" cy="612648"/>
                </a:xfrm>
                <a:custGeom>
                  <a:rect b="b" l="l" r="r" t="t"/>
                  <a:pathLst>
                    <a:path extrusionOk="0" h="10000" w="15208">
                      <a:moveTo>
                        <a:pt x="0" y="10000"/>
                      </a:moveTo>
                      <a:lnTo>
                        <a:pt x="7235" y="39"/>
                      </a:lnTo>
                      <a:lnTo>
                        <a:pt x="15208" y="0"/>
                      </a:lnTo>
                      <a:lnTo>
                        <a:pt x="8000" y="10000"/>
                      </a:lnTo>
                      <a:lnTo>
                        <a:pt x="0" y="10000"/>
                      </a:lnTo>
                      <a:close/>
                    </a:path>
                  </a:pathLst>
                </a:custGeom>
                <a:no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561" name="Google Shape;561;p5"/>
                <p:cNvSpPr/>
                <p:nvPr/>
              </p:nvSpPr>
              <p:spPr>
                <a:xfrm>
                  <a:off x="6273821" y="3318138"/>
                  <a:ext cx="1390620" cy="612648"/>
                </a:xfrm>
                <a:custGeom>
                  <a:rect b="b" l="l" r="r" t="t"/>
                  <a:pathLst>
                    <a:path extrusionOk="0" h="10000" w="15208">
                      <a:moveTo>
                        <a:pt x="0" y="10000"/>
                      </a:moveTo>
                      <a:lnTo>
                        <a:pt x="7235" y="39"/>
                      </a:lnTo>
                      <a:lnTo>
                        <a:pt x="15208" y="0"/>
                      </a:lnTo>
                      <a:lnTo>
                        <a:pt x="8000" y="10000"/>
                      </a:lnTo>
                      <a:lnTo>
                        <a:pt x="0" y="10000"/>
                      </a:lnTo>
                      <a:close/>
                    </a:path>
                  </a:pathLst>
                </a:custGeom>
                <a:no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562" name="Google Shape;562;p5"/>
                <p:cNvSpPr/>
                <p:nvPr/>
              </p:nvSpPr>
              <p:spPr>
                <a:xfrm>
                  <a:off x="6969131" y="3318138"/>
                  <a:ext cx="1390620" cy="612648"/>
                </a:xfrm>
                <a:custGeom>
                  <a:rect b="b" l="l" r="r" t="t"/>
                  <a:pathLst>
                    <a:path extrusionOk="0" h="10000" w="15208">
                      <a:moveTo>
                        <a:pt x="0" y="10000"/>
                      </a:moveTo>
                      <a:lnTo>
                        <a:pt x="7235" y="39"/>
                      </a:lnTo>
                      <a:lnTo>
                        <a:pt x="15208" y="0"/>
                      </a:lnTo>
                      <a:lnTo>
                        <a:pt x="8000" y="10000"/>
                      </a:lnTo>
                      <a:lnTo>
                        <a:pt x="0" y="10000"/>
                      </a:lnTo>
                      <a:close/>
                    </a:path>
                  </a:pathLst>
                </a:custGeom>
                <a:no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563" name="Google Shape;563;p5"/>
                <p:cNvSpPr/>
                <p:nvPr/>
              </p:nvSpPr>
              <p:spPr>
                <a:xfrm>
                  <a:off x="7664441" y="3318138"/>
                  <a:ext cx="1390620" cy="612648"/>
                </a:xfrm>
                <a:custGeom>
                  <a:rect b="b" l="l" r="r" t="t"/>
                  <a:pathLst>
                    <a:path extrusionOk="0" h="10000" w="15208">
                      <a:moveTo>
                        <a:pt x="0" y="10000"/>
                      </a:moveTo>
                      <a:lnTo>
                        <a:pt x="7235" y="39"/>
                      </a:lnTo>
                      <a:lnTo>
                        <a:pt x="15208" y="0"/>
                      </a:lnTo>
                      <a:lnTo>
                        <a:pt x="8000" y="10000"/>
                      </a:lnTo>
                      <a:lnTo>
                        <a:pt x="0" y="10000"/>
                      </a:lnTo>
                      <a:close/>
                    </a:path>
                  </a:pathLst>
                </a:custGeom>
                <a:no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564" name="Google Shape;564;p5"/>
                <p:cNvSpPr/>
                <p:nvPr/>
              </p:nvSpPr>
              <p:spPr>
                <a:xfrm>
                  <a:off x="8359751" y="3318138"/>
                  <a:ext cx="1390620" cy="612648"/>
                </a:xfrm>
                <a:custGeom>
                  <a:rect b="b" l="l" r="r" t="t"/>
                  <a:pathLst>
                    <a:path extrusionOk="0" h="10000" w="15208">
                      <a:moveTo>
                        <a:pt x="0" y="10000"/>
                      </a:moveTo>
                      <a:lnTo>
                        <a:pt x="7235" y="39"/>
                      </a:lnTo>
                      <a:lnTo>
                        <a:pt x="15208" y="0"/>
                      </a:lnTo>
                      <a:lnTo>
                        <a:pt x="8000" y="10000"/>
                      </a:lnTo>
                      <a:lnTo>
                        <a:pt x="0" y="10000"/>
                      </a:lnTo>
                      <a:close/>
                    </a:path>
                  </a:pathLst>
                </a:custGeom>
                <a:no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565" name="Google Shape;565;p5"/>
                <p:cNvSpPr/>
                <p:nvPr/>
              </p:nvSpPr>
              <p:spPr>
                <a:xfrm>
                  <a:off x="9055061" y="3318138"/>
                  <a:ext cx="1390620" cy="612648"/>
                </a:xfrm>
                <a:custGeom>
                  <a:rect b="b" l="l" r="r" t="t"/>
                  <a:pathLst>
                    <a:path extrusionOk="0" h="10000" w="15208">
                      <a:moveTo>
                        <a:pt x="0" y="10000"/>
                      </a:moveTo>
                      <a:lnTo>
                        <a:pt x="7235" y="39"/>
                      </a:lnTo>
                      <a:lnTo>
                        <a:pt x="15208" y="0"/>
                      </a:lnTo>
                      <a:lnTo>
                        <a:pt x="8000" y="10000"/>
                      </a:lnTo>
                      <a:lnTo>
                        <a:pt x="0" y="10000"/>
                      </a:lnTo>
                      <a:close/>
                    </a:path>
                  </a:pathLst>
                </a:custGeom>
                <a:no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566" name="Google Shape;566;p5"/>
                <p:cNvSpPr/>
                <p:nvPr/>
              </p:nvSpPr>
              <p:spPr>
                <a:xfrm>
                  <a:off x="4156141" y="2705490"/>
                  <a:ext cx="1390620" cy="612648"/>
                </a:xfrm>
                <a:custGeom>
                  <a:rect b="b" l="l" r="r" t="t"/>
                  <a:pathLst>
                    <a:path extrusionOk="0" h="10000" w="15208">
                      <a:moveTo>
                        <a:pt x="0" y="10000"/>
                      </a:moveTo>
                      <a:lnTo>
                        <a:pt x="7235" y="39"/>
                      </a:lnTo>
                      <a:lnTo>
                        <a:pt x="15208" y="0"/>
                      </a:lnTo>
                      <a:lnTo>
                        <a:pt x="8000" y="10000"/>
                      </a:lnTo>
                      <a:lnTo>
                        <a:pt x="0" y="10000"/>
                      </a:lnTo>
                      <a:close/>
                    </a:path>
                  </a:pathLst>
                </a:custGeom>
                <a:solidFill>
                  <a:srgbClr val="70AD47"/>
                </a:solid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567" name="Google Shape;567;p5"/>
                <p:cNvSpPr/>
                <p:nvPr/>
              </p:nvSpPr>
              <p:spPr>
                <a:xfrm>
                  <a:off x="4851451" y="2705490"/>
                  <a:ext cx="1390620" cy="612648"/>
                </a:xfrm>
                <a:custGeom>
                  <a:rect b="b" l="l" r="r" t="t"/>
                  <a:pathLst>
                    <a:path extrusionOk="0" h="10000" w="15208">
                      <a:moveTo>
                        <a:pt x="0" y="10000"/>
                      </a:moveTo>
                      <a:lnTo>
                        <a:pt x="7235" y="39"/>
                      </a:lnTo>
                      <a:lnTo>
                        <a:pt x="15208" y="0"/>
                      </a:lnTo>
                      <a:lnTo>
                        <a:pt x="8000" y="10000"/>
                      </a:lnTo>
                      <a:lnTo>
                        <a:pt x="0" y="10000"/>
                      </a:lnTo>
                      <a:close/>
                    </a:path>
                  </a:pathLst>
                </a:custGeom>
                <a:no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568" name="Google Shape;568;p5"/>
                <p:cNvSpPr/>
                <p:nvPr/>
              </p:nvSpPr>
              <p:spPr>
                <a:xfrm>
                  <a:off x="5546761" y="2705490"/>
                  <a:ext cx="1390620" cy="612648"/>
                </a:xfrm>
                <a:custGeom>
                  <a:rect b="b" l="l" r="r" t="t"/>
                  <a:pathLst>
                    <a:path extrusionOk="0" h="10000" w="15208">
                      <a:moveTo>
                        <a:pt x="0" y="10000"/>
                      </a:moveTo>
                      <a:lnTo>
                        <a:pt x="7235" y="39"/>
                      </a:lnTo>
                      <a:lnTo>
                        <a:pt x="15208" y="0"/>
                      </a:lnTo>
                      <a:lnTo>
                        <a:pt x="8000" y="10000"/>
                      </a:lnTo>
                      <a:lnTo>
                        <a:pt x="0" y="10000"/>
                      </a:lnTo>
                      <a:close/>
                    </a:path>
                  </a:pathLst>
                </a:custGeom>
                <a:no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569" name="Google Shape;569;p5"/>
                <p:cNvSpPr/>
                <p:nvPr/>
              </p:nvSpPr>
              <p:spPr>
                <a:xfrm>
                  <a:off x="6242071" y="2705490"/>
                  <a:ext cx="1390620" cy="612648"/>
                </a:xfrm>
                <a:custGeom>
                  <a:rect b="b" l="l" r="r" t="t"/>
                  <a:pathLst>
                    <a:path extrusionOk="0" h="10000" w="15208">
                      <a:moveTo>
                        <a:pt x="0" y="10000"/>
                      </a:moveTo>
                      <a:lnTo>
                        <a:pt x="7235" y="39"/>
                      </a:lnTo>
                      <a:lnTo>
                        <a:pt x="15208" y="0"/>
                      </a:lnTo>
                      <a:lnTo>
                        <a:pt x="8000" y="10000"/>
                      </a:lnTo>
                      <a:lnTo>
                        <a:pt x="0" y="10000"/>
                      </a:lnTo>
                      <a:close/>
                    </a:path>
                  </a:pathLst>
                </a:custGeom>
                <a:no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570" name="Google Shape;570;p5"/>
                <p:cNvSpPr/>
                <p:nvPr/>
              </p:nvSpPr>
              <p:spPr>
                <a:xfrm>
                  <a:off x="6937381" y="2705490"/>
                  <a:ext cx="1390620" cy="612648"/>
                </a:xfrm>
                <a:custGeom>
                  <a:rect b="b" l="l" r="r" t="t"/>
                  <a:pathLst>
                    <a:path extrusionOk="0" h="10000" w="15208">
                      <a:moveTo>
                        <a:pt x="0" y="10000"/>
                      </a:moveTo>
                      <a:lnTo>
                        <a:pt x="7235" y="39"/>
                      </a:lnTo>
                      <a:lnTo>
                        <a:pt x="15208" y="0"/>
                      </a:lnTo>
                      <a:lnTo>
                        <a:pt x="8000" y="10000"/>
                      </a:lnTo>
                      <a:lnTo>
                        <a:pt x="0" y="10000"/>
                      </a:lnTo>
                      <a:close/>
                    </a:path>
                  </a:pathLst>
                </a:custGeom>
                <a:no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571" name="Google Shape;571;p5"/>
                <p:cNvSpPr/>
                <p:nvPr/>
              </p:nvSpPr>
              <p:spPr>
                <a:xfrm>
                  <a:off x="7632691" y="2705490"/>
                  <a:ext cx="1390620" cy="612648"/>
                </a:xfrm>
                <a:custGeom>
                  <a:rect b="b" l="l" r="r" t="t"/>
                  <a:pathLst>
                    <a:path extrusionOk="0" h="10000" w="15208">
                      <a:moveTo>
                        <a:pt x="0" y="10000"/>
                      </a:moveTo>
                      <a:lnTo>
                        <a:pt x="7235" y="39"/>
                      </a:lnTo>
                      <a:lnTo>
                        <a:pt x="15208" y="0"/>
                      </a:lnTo>
                      <a:lnTo>
                        <a:pt x="8000" y="10000"/>
                      </a:lnTo>
                      <a:lnTo>
                        <a:pt x="0" y="10000"/>
                      </a:lnTo>
                      <a:close/>
                    </a:path>
                  </a:pathLst>
                </a:custGeom>
                <a:no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572" name="Google Shape;572;p5"/>
                <p:cNvSpPr/>
                <p:nvPr/>
              </p:nvSpPr>
              <p:spPr>
                <a:xfrm>
                  <a:off x="8328001" y="2705490"/>
                  <a:ext cx="1390620" cy="612648"/>
                </a:xfrm>
                <a:custGeom>
                  <a:rect b="b" l="l" r="r" t="t"/>
                  <a:pathLst>
                    <a:path extrusionOk="0" h="10000" w="15208">
                      <a:moveTo>
                        <a:pt x="0" y="10000"/>
                      </a:moveTo>
                      <a:lnTo>
                        <a:pt x="7235" y="39"/>
                      </a:lnTo>
                      <a:lnTo>
                        <a:pt x="15208" y="0"/>
                      </a:lnTo>
                      <a:lnTo>
                        <a:pt x="8000" y="10000"/>
                      </a:lnTo>
                      <a:lnTo>
                        <a:pt x="0" y="10000"/>
                      </a:lnTo>
                      <a:close/>
                    </a:path>
                  </a:pathLst>
                </a:custGeom>
                <a:no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573" name="Google Shape;573;p5"/>
                <p:cNvSpPr/>
                <p:nvPr/>
              </p:nvSpPr>
              <p:spPr>
                <a:xfrm>
                  <a:off x="9023311" y="2705490"/>
                  <a:ext cx="1390620" cy="612648"/>
                </a:xfrm>
                <a:custGeom>
                  <a:rect b="b" l="l" r="r" t="t"/>
                  <a:pathLst>
                    <a:path extrusionOk="0" h="10000" w="15208">
                      <a:moveTo>
                        <a:pt x="0" y="10000"/>
                      </a:moveTo>
                      <a:lnTo>
                        <a:pt x="7235" y="39"/>
                      </a:lnTo>
                      <a:lnTo>
                        <a:pt x="15208" y="0"/>
                      </a:lnTo>
                      <a:lnTo>
                        <a:pt x="8000" y="10000"/>
                      </a:lnTo>
                      <a:lnTo>
                        <a:pt x="0" y="10000"/>
                      </a:lnTo>
                      <a:close/>
                    </a:path>
                  </a:pathLst>
                </a:custGeom>
                <a:solidFill>
                  <a:srgbClr val="70AD47"/>
                </a:solid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574" name="Google Shape;574;p5"/>
                <p:cNvSpPr/>
                <p:nvPr/>
              </p:nvSpPr>
              <p:spPr>
                <a:xfrm>
                  <a:off x="9724971" y="2705490"/>
                  <a:ext cx="1390620" cy="612648"/>
                </a:xfrm>
                <a:custGeom>
                  <a:rect b="b" l="l" r="r" t="t"/>
                  <a:pathLst>
                    <a:path extrusionOk="0" h="10000" w="15208">
                      <a:moveTo>
                        <a:pt x="0" y="10000"/>
                      </a:moveTo>
                      <a:lnTo>
                        <a:pt x="7235" y="39"/>
                      </a:lnTo>
                      <a:lnTo>
                        <a:pt x="15208" y="0"/>
                      </a:lnTo>
                      <a:lnTo>
                        <a:pt x="8000" y="10000"/>
                      </a:lnTo>
                      <a:lnTo>
                        <a:pt x="0" y="10000"/>
                      </a:lnTo>
                      <a:close/>
                    </a:path>
                  </a:pathLst>
                </a:custGeom>
                <a:no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grpSp>
        </p:grpSp>
        <p:grpSp>
          <p:nvGrpSpPr>
            <p:cNvPr id="575" name="Google Shape;575;p5"/>
            <p:cNvGrpSpPr/>
            <p:nvPr/>
          </p:nvGrpSpPr>
          <p:grpSpPr>
            <a:xfrm>
              <a:off x="226739" y="2589741"/>
              <a:ext cx="1369024" cy="509025"/>
              <a:chOff x="-2247899" y="-624962"/>
              <a:chExt cx="2216150" cy="803275"/>
            </a:xfrm>
          </p:grpSpPr>
          <p:sp>
            <p:nvSpPr>
              <p:cNvPr id="576" name="Google Shape;576;p5"/>
              <p:cNvSpPr/>
              <p:nvPr/>
            </p:nvSpPr>
            <p:spPr>
              <a:xfrm>
                <a:off x="-2247899" y="-624962"/>
                <a:ext cx="2216150" cy="803275"/>
              </a:xfrm>
              <a:custGeom>
                <a:rect b="b" l="l" r="r" t="t"/>
                <a:pathLst>
                  <a:path extrusionOk="0" h="10031" w="13110">
                    <a:moveTo>
                      <a:pt x="0" y="10031"/>
                    </a:moveTo>
                    <a:lnTo>
                      <a:pt x="5067" y="0"/>
                    </a:lnTo>
                    <a:lnTo>
                      <a:pt x="13110" y="1"/>
                    </a:lnTo>
                    <a:lnTo>
                      <a:pt x="8000" y="10031"/>
                    </a:lnTo>
                    <a:lnTo>
                      <a:pt x="0" y="10031"/>
                    </a:lnTo>
                    <a:close/>
                  </a:path>
                </a:pathLst>
              </a:custGeom>
              <a:solidFill>
                <a:srgbClr val="FFFFFF"/>
              </a:solidFill>
              <a:ln cap="flat" cmpd="sng" w="19050">
                <a:solidFill>
                  <a:srgbClr val="38572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grpSp>
            <p:nvGrpSpPr>
              <p:cNvPr id="577" name="Google Shape;577;p5"/>
              <p:cNvGrpSpPr/>
              <p:nvPr/>
            </p:nvGrpSpPr>
            <p:grpSpPr>
              <a:xfrm>
                <a:off x="-2213401" y="-603777"/>
                <a:ext cx="2147154" cy="767978"/>
                <a:chOff x="838348" y="2705490"/>
                <a:chExt cx="10277243" cy="3675886"/>
              </a:xfrm>
            </p:grpSpPr>
            <p:sp>
              <p:nvSpPr>
                <p:cNvPr id="578" name="Google Shape;578;p5"/>
                <p:cNvSpPr/>
                <p:nvPr/>
              </p:nvSpPr>
              <p:spPr>
                <a:xfrm>
                  <a:off x="838348" y="5768730"/>
                  <a:ext cx="1390621" cy="612646"/>
                </a:xfrm>
                <a:custGeom>
                  <a:rect b="b" l="l" r="r" t="t"/>
                  <a:pathLst>
                    <a:path extrusionOk="0" h="10000" w="15208">
                      <a:moveTo>
                        <a:pt x="0" y="10000"/>
                      </a:moveTo>
                      <a:lnTo>
                        <a:pt x="7235" y="39"/>
                      </a:lnTo>
                      <a:lnTo>
                        <a:pt x="15208" y="0"/>
                      </a:lnTo>
                      <a:lnTo>
                        <a:pt x="8000" y="10000"/>
                      </a:lnTo>
                      <a:lnTo>
                        <a:pt x="0" y="10000"/>
                      </a:lnTo>
                      <a:close/>
                    </a:path>
                  </a:pathLst>
                </a:custGeom>
                <a:solidFill>
                  <a:srgbClr val="FFFFFF"/>
                </a:solid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579" name="Google Shape;579;p5"/>
                <p:cNvSpPr/>
                <p:nvPr/>
              </p:nvSpPr>
              <p:spPr>
                <a:xfrm>
                  <a:off x="1533657" y="5768730"/>
                  <a:ext cx="1390621" cy="612646"/>
                </a:xfrm>
                <a:custGeom>
                  <a:rect b="b" l="l" r="r" t="t"/>
                  <a:pathLst>
                    <a:path extrusionOk="0" h="10000" w="15208">
                      <a:moveTo>
                        <a:pt x="0" y="10000"/>
                      </a:moveTo>
                      <a:lnTo>
                        <a:pt x="7235" y="39"/>
                      </a:lnTo>
                      <a:lnTo>
                        <a:pt x="15208" y="0"/>
                      </a:lnTo>
                      <a:lnTo>
                        <a:pt x="8000" y="10000"/>
                      </a:lnTo>
                      <a:lnTo>
                        <a:pt x="0" y="10000"/>
                      </a:lnTo>
                      <a:close/>
                    </a:path>
                  </a:pathLst>
                </a:custGeom>
                <a:no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580" name="Google Shape;580;p5"/>
                <p:cNvSpPr/>
                <p:nvPr/>
              </p:nvSpPr>
              <p:spPr>
                <a:xfrm>
                  <a:off x="2228970" y="5768730"/>
                  <a:ext cx="1390621" cy="612646"/>
                </a:xfrm>
                <a:custGeom>
                  <a:rect b="b" l="l" r="r" t="t"/>
                  <a:pathLst>
                    <a:path extrusionOk="0" h="10000" w="15208">
                      <a:moveTo>
                        <a:pt x="0" y="10000"/>
                      </a:moveTo>
                      <a:lnTo>
                        <a:pt x="7235" y="39"/>
                      </a:lnTo>
                      <a:lnTo>
                        <a:pt x="15208" y="0"/>
                      </a:lnTo>
                      <a:lnTo>
                        <a:pt x="8000" y="10000"/>
                      </a:lnTo>
                      <a:lnTo>
                        <a:pt x="0" y="10000"/>
                      </a:lnTo>
                      <a:close/>
                    </a:path>
                  </a:pathLst>
                </a:custGeom>
                <a:no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581" name="Google Shape;581;p5"/>
                <p:cNvSpPr/>
                <p:nvPr/>
              </p:nvSpPr>
              <p:spPr>
                <a:xfrm>
                  <a:off x="2924278" y="5768730"/>
                  <a:ext cx="1390621" cy="612646"/>
                </a:xfrm>
                <a:custGeom>
                  <a:rect b="b" l="l" r="r" t="t"/>
                  <a:pathLst>
                    <a:path extrusionOk="0" h="10000" w="15208">
                      <a:moveTo>
                        <a:pt x="0" y="10000"/>
                      </a:moveTo>
                      <a:lnTo>
                        <a:pt x="7235" y="39"/>
                      </a:lnTo>
                      <a:lnTo>
                        <a:pt x="15208" y="0"/>
                      </a:lnTo>
                      <a:lnTo>
                        <a:pt x="8000" y="10000"/>
                      </a:lnTo>
                      <a:lnTo>
                        <a:pt x="0" y="10000"/>
                      </a:lnTo>
                      <a:close/>
                    </a:path>
                  </a:pathLst>
                </a:custGeom>
                <a:no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582" name="Google Shape;582;p5"/>
                <p:cNvSpPr/>
                <p:nvPr/>
              </p:nvSpPr>
              <p:spPr>
                <a:xfrm>
                  <a:off x="3619586" y="5768730"/>
                  <a:ext cx="1390621" cy="612646"/>
                </a:xfrm>
                <a:custGeom>
                  <a:rect b="b" l="l" r="r" t="t"/>
                  <a:pathLst>
                    <a:path extrusionOk="0" h="10000" w="15208">
                      <a:moveTo>
                        <a:pt x="0" y="10000"/>
                      </a:moveTo>
                      <a:lnTo>
                        <a:pt x="7235" y="39"/>
                      </a:lnTo>
                      <a:lnTo>
                        <a:pt x="15208" y="0"/>
                      </a:lnTo>
                      <a:lnTo>
                        <a:pt x="8000" y="10000"/>
                      </a:lnTo>
                      <a:lnTo>
                        <a:pt x="0" y="10000"/>
                      </a:lnTo>
                      <a:close/>
                    </a:path>
                  </a:pathLst>
                </a:custGeom>
                <a:no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583" name="Google Shape;583;p5"/>
                <p:cNvSpPr/>
                <p:nvPr/>
              </p:nvSpPr>
              <p:spPr>
                <a:xfrm>
                  <a:off x="4314899" y="5768730"/>
                  <a:ext cx="1390621" cy="612646"/>
                </a:xfrm>
                <a:custGeom>
                  <a:rect b="b" l="l" r="r" t="t"/>
                  <a:pathLst>
                    <a:path extrusionOk="0" h="10000" w="15208">
                      <a:moveTo>
                        <a:pt x="0" y="10000"/>
                      </a:moveTo>
                      <a:lnTo>
                        <a:pt x="7235" y="39"/>
                      </a:lnTo>
                      <a:lnTo>
                        <a:pt x="15208" y="0"/>
                      </a:lnTo>
                      <a:lnTo>
                        <a:pt x="8000" y="10000"/>
                      </a:lnTo>
                      <a:lnTo>
                        <a:pt x="0" y="10000"/>
                      </a:lnTo>
                      <a:close/>
                    </a:path>
                  </a:pathLst>
                </a:custGeom>
                <a:no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584" name="Google Shape;584;p5"/>
                <p:cNvSpPr/>
                <p:nvPr/>
              </p:nvSpPr>
              <p:spPr>
                <a:xfrm>
                  <a:off x="5010207" y="5768730"/>
                  <a:ext cx="1390621" cy="612646"/>
                </a:xfrm>
                <a:custGeom>
                  <a:rect b="b" l="l" r="r" t="t"/>
                  <a:pathLst>
                    <a:path extrusionOk="0" h="10000" w="15208">
                      <a:moveTo>
                        <a:pt x="0" y="10000"/>
                      </a:moveTo>
                      <a:lnTo>
                        <a:pt x="7235" y="39"/>
                      </a:lnTo>
                      <a:lnTo>
                        <a:pt x="15208" y="0"/>
                      </a:lnTo>
                      <a:lnTo>
                        <a:pt x="8000" y="10000"/>
                      </a:lnTo>
                      <a:lnTo>
                        <a:pt x="0" y="10000"/>
                      </a:lnTo>
                      <a:close/>
                    </a:path>
                  </a:pathLst>
                </a:custGeom>
                <a:no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585" name="Google Shape;585;p5"/>
                <p:cNvSpPr/>
                <p:nvPr/>
              </p:nvSpPr>
              <p:spPr>
                <a:xfrm>
                  <a:off x="5705516" y="5768730"/>
                  <a:ext cx="1390621" cy="612646"/>
                </a:xfrm>
                <a:custGeom>
                  <a:rect b="b" l="l" r="r" t="t"/>
                  <a:pathLst>
                    <a:path extrusionOk="0" h="10000" w="15208">
                      <a:moveTo>
                        <a:pt x="0" y="10000"/>
                      </a:moveTo>
                      <a:lnTo>
                        <a:pt x="7235" y="39"/>
                      </a:lnTo>
                      <a:lnTo>
                        <a:pt x="15208" y="0"/>
                      </a:lnTo>
                      <a:lnTo>
                        <a:pt x="8000" y="10000"/>
                      </a:lnTo>
                      <a:lnTo>
                        <a:pt x="0" y="10000"/>
                      </a:lnTo>
                      <a:close/>
                    </a:path>
                  </a:pathLst>
                </a:custGeom>
                <a:no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586" name="Google Shape;586;p5"/>
                <p:cNvSpPr/>
                <p:nvPr/>
              </p:nvSpPr>
              <p:spPr>
                <a:xfrm>
                  <a:off x="6400829" y="5768730"/>
                  <a:ext cx="1390621" cy="612646"/>
                </a:xfrm>
                <a:custGeom>
                  <a:rect b="b" l="l" r="r" t="t"/>
                  <a:pathLst>
                    <a:path extrusionOk="0" h="10000" w="15208">
                      <a:moveTo>
                        <a:pt x="0" y="10000"/>
                      </a:moveTo>
                      <a:lnTo>
                        <a:pt x="7235" y="39"/>
                      </a:lnTo>
                      <a:lnTo>
                        <a:pt x="15208" y="0"/>
                      </a:lnTo>
                      <a:lnTo>
                        <a:pt x="8000" y="10000"/>
                      </a:lnTo>
                      <a:lnTo>
                        <a:pt x="0" y="10000"/>
                      </a:lnTo>
                      <a:close/>
                    </a:path>
                  </a:pathLst>
                </a:custGeom>
                <a:no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587" name="Google Shape;587;p5"/>
                <p:cNvSpPr/>
                <p:nvPr/>
              </p:nvSpPr>
              <p:spPr>
                <a:xfrm>
                  <a:off x="1501908" y="5156079"/>
                  <a:ext cx="1390621" cy="612646"/>
                </a:xfrm>
                <a:custGeom>
                  <a:rect b="b" l="l" r="r" t="t"/>
                  <a:pathLst>
                    <a:path extrusionOk="0" h="10000" w="15208">
                      <a:moveTo>
                        <a:pt x="0" y="10000"/>
                      </a:moveTo>
                      <a:lnTo>
                        <a:pt x="7235" y="39"/>
                      </a:lnTo>
                      <a:lnTo>
                        <a:pt x="15208" y="0"/>
                      </a:lnTo>
                      <a:lnTo>
                        <a:pt x="8000" y="10000"/>
                      </a:lnTo>
                      <a:lnTo>
                        <a:pt x="0" y="10000"/>
                      </a:lnTo>
                      <a:close/>
                    </a:path>
                  </a:pathLst>
                </a:custGeom>
                <a:no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588" name="Google Shape;588;p5"/>
                <p:cNvSpPr/>
                <p:nvPr/>
              </p:nvSpPr>
              <p:spPr>
                <a:xfrm>
                  <a:off x="2197217" y="5156079"/>
                  <a:ext cx="1390621" cy="612646"/>
                </a:xfrm>
                <a:custGeom>
                  <a:rect b="b" l="l" r="r" t="t"/>
                  <a:pathLst>
                    <a:path extrusionOk="0" h="10000" w="15208">
                      <a:moveTo>
                        <a:pt x="0" y="10000"/>
                      </a:moveTo>
                      <a:lnTo>
                        <a:pt x="7235" y="39"/>
                      </a:lnTo>
                      <a:lnTo>
                        <a:pt x="15208" y="0"/>
                      </a:lnTo>
                      <a:lnTo>
                        <a:pt x="8000" y="10000"/>
                      </a:lnTo>
                      <a:lnTo>
                        <a:pt x="0" y="10000"/>
                      </a:lnTo>
                      <a:close/>
                    </a:path>
                  </a:pathLst>
                </a:custGeom>
                <a:solidFill>
                  <a:srgbClr val="548135"/>
                </a:solid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589" name="Google Shape;589;p5"/>
                <p:cNvSpPr/>
                <p:nvPr/>
              </p:nvSpPr>
              <p:spPr>
                <a:xfrm>
                  <a:off x="2892530" y="5156079"/>
                  <a:ext cx="1390621" cy="612646"/>
                </a:xfrm>
                <a:custGeom>
                  <a:rect b="b" l="l" r="r" t="t"/>
                  <a:pathLst>
                    <a:path extrusionOk="0" h="10000" w="15208">
                      <a:moveTo>
                        <a:pt x="0" y="10000"/>
                      </a:moveTo>
                      <a:lnTo>
                        <a:pt x="7235" y="39"/>
                      </a:lnTo>
                      <a:lnTo>
                        <a:pt x="15208" y="0"/>
                      </a:lnTo>
                      <a:lnTo>
                        <a:pt x="8000" y="10000"/>
                      </a:lnTo>
                      <a:lnTo>
                        <a:pt x="0" y="10000"/>
                      </a:lnTo>
                      <a:close/>
                    </a:path>
                  </a:pathLst>
                </a:custGeom>
                <a:no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590" name="Google Shape;590;p5"/>
                <p:cNvSpPr/>
                <p:nvPr/>
              </p:nvSpPr>
              <p:spPr>
                <a:xfrm>
                  <a:off x="3587838" y="5156079"/>
                  <a:ext cx="1390621" cy="612646"/>
                </a:xfrm>
                <a:custGeom>
                  <a:rect b="b" l="l" r="r" t="t"/>
                  <a:pathLst>
                    <a:path extrusionOk="0" h="10000" w="15208">
                      <a:moveTo>
                        <a:pt x="0" y="10000"/>
                      </a:moveTo>
                      <a:lnTo>
                        <a:pt x="7235" y="39"/>
                      </a:lnTo>
                      <a:lnTo>
                        <a:pt x="15208" y="0"/>
                      </a:lnTo>
                      <a:lnTo>
                        <a:pt x="8000" y="10000"/>
                      </a:lnTo>
                      <a:lnTo>
                        <a:pt x="0" y="10000"/>
                      </a:lnTo>
                      <a:close/>
                    </a:path>
                  </a:pathLst>
                </a:custGeom>
                <a:no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591" name="Google Shape;591;p5"/>
                <p:cNvSpPr/>
                <p:nvPr/>
              </p:nvSpPr>
              <p:spPr>
                <a:xfrm>
                  <a:off x="4283146" y="5156079"/>
                  <a:ext cx="1390621" cy="612646"/>
                </a:xfrm>
                <a:custGeom>
                  <a:rect b="b" l="l" r="r" t="t"/>
                  <a:pathLst>
                    <a:path extrusionOk="0" h="10000" w="15208">
                      <a:moveTo>
                        <a:pt x="0" y="10000"/>
                      </a:moveTo>
                      <a:lnTo>
                        <a:pt x="7235" y="39"/>
                      </a:lnTo>
                      <a:lnTo>
                        <a:pt x="15208" y="0"/>
                      </a:lnTo>
                      <a:lnTo>
                        <a:pt x="8000" y="10000"/>
                      </a:lnTo>
                      <a:lnTo>
                        <a:pt x="0" y="10000"/>
                      </a:lnTo>
                      <a:close/>
                    </a:path>
                  </a:pathLst>
                </a:custGeom>
                <a:no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592" name="Google Shape;592;p5"/>
                <p:cNvSpPr/>
                <p:nvPr/>
              </p:nvSpPr>
              <p:spPr>
                <a:xfrm>
                  <a:off x="4978459" y="5156079"/>
                  <a:ext cx="1390621" cy="612646"/>
                </a:xfrm>
                <a:custGeom>
                  <a:rect b="b" l="l" r="r" t="t"/>
                  <a:pathLst>
                    <a:path extrusionOk="0" h="10000" w="15208">
                      <a:moveTo>
                        <a:pt x="0" y="10000"/>
                      </a:moveTo>
                      <a:lnTo>
                        <a:pt x="7235" y="39"/>
                      </a:lnTo>
                      <a:lnTo>
                        <a:pt x="15208" y="0"/>
                      </a:lnTo>
                      <a:lnTo>
                        <a:pt x="8000" y="10000"/>
                      </a:lnTo>
                      <a:lnTo>
                        <a:pt x="0" y="10000"/>
                      </a:lnTo>
                      <a:close/>
                    </a:path>
                  </a:pathLst>
                </a:custGeom>
                <a:no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593" name="Google Shape;593;p5"/>
                <p:cNvSpPr/>
                <p:nvPr/>
              </p:nvSpPr>
              <p:spPr>
                <a:xfrm>
                  <a:off x="5673767" y="5156079"/>
                  <a:ext cx="1390621" cy="612646"/>
                </a:xfrm>
                <a:custGeom>
                  <a:rect b="b" l="l" r="r" t="t"/>
                  <a:pathLst>
                    <a:path extrusionOk="0" h="10000" w="15208">
                      <a:moveTo>
                        <a:pt x="0" y="10000"/>
                      </a:moveTo>
                      <a:lnTo>
                        <a:pt x="7235" y="39"/>
                      </a:lnTo>
                      <a:lnTo>
                        <a:pt x="15208" y="0"/>
                      </a:lnTo>
                      <a:lnTo>
                        <a:pt x="8000" y="10000"/>
                      </a:lnTo>
                      <a:lnTo>
                        <a:pt x="0" y="10000"/>
                      </a:lnTo>
                      <a:close/>
                    </a:path>
                  </a:pathLst>
                </a:custGeom>
                <a:no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594" name="Google Shape;594;p5"/>
                <p:cNvSpPr/>
                <p:nvPr/>
              </p:nvSpPr>
              <p:spPr>
                <a:xfrm>
                  <a:off x="6369076" y="5156079"/>
                  <a:ext cx="1390621" cy="612646"/>
                </a:xfrm>
                <a:custGeom>
                  <a:rect b="b" l="l" r="r" t="t"/>
                  <a:pathLst>
                    <a:path extrusionOk="0" h="10000" w="15208">
                      <a:moveTo>
                        <a:pt x="0" y="10000"/>
                      </a:moveTo>
                      <a:lnTo>
                        <a:pt x="7235" y="39"/>
                      </a:lnTo>
                      <a:lnTo>
                        <a:pt x="15208" y="0"/>
                      </a:lnTo>
                      <a:lnTo>
                        <a:pt x="8000" y="10000"/>
                      </a:lnTo>
                      <a:lnTo>
                        <a:pt x="0" y="10000"/>
                      </a:lnTo>
                      <a:close/>
                    </a:path>
                  </a:pathLst>
                </a:custGeom>
                <a:no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595" name="Google Shape;595;p5"/>
                <p:cNvSpPr/>
                <p:nvPr/>
              </p:nvSpPr>
              <p:spPr>
                <a:xfrm>
                  <a:off x="7064389" y="5156079"/>
                  <a:ext cx="1390621" cy="612646"/>
                </a:xfrm>
                <a:custGeom>
                  <a:rect b="b" l="l" r="r" t="t"/>
                  <a:pathLst>
                    <a:path extrusionOk="0" h="10000" w="15208">
                      <a:moveTo>
                        <a:pt x="0" y="10000"/>
                      </a:moveTo>
                      <a:lnTo>
                        <a:pt x="7235" y="39"/>
                      </a:lnTo>
                      <a:lnTo>
                        <a:pt x="15208" y="0"/>
                      </a:lnTo>
                      <a:lnTo>
                        <a:pt x="8000" y="10000"/>
                      </a:lnTo>
                      <a:lnTo>
                        <a:pt x="0" y="10000"/>
                      </a:lnTo>
                      <a:close/>
                    </a:path>
                  </a:pathLst>
                </a:custGeom>
                <a:no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596" name="Google Shape;596;p5"/>
                <p:cNvSpPr/>
                <p:nvPr/>
              </p:nvSpPr>
              <p:spPr>
                <a:xfrm>
                  <a:off x="2165468" y="4543433"/>
                  <a:ext cx="1390621" cy="612646"/>
                </a:xfrm>
                <a:custGeom>
                  <a:rect b="b" l="l" r="r" t="t"/>
                  <a:pathLst>
                    <a:path extrusionOk="0" h="10000" w="15208">
                      <a:moveTo>
                        <a:pt x="0" y="10000"/>
                      </a:moveTo>
                      <a:lnTo>
                        <a:pt x="7235" y="39"/>
                      </a:lnTo>
                      <a:lnTo>
                        <a:pt x="15208" y="0"/>
                      </a:lnTo>
                      <a:lnTo>
                        <a:pt x="8000" y="10000"/>
                      </a:lnTo>
                      <a:lnTo>
                        <a:pt x="0" y="10000"/>
                      </a:lnTo>
                      <a:close/>
                    </a:path>
                  </a:pathLst>
                </a:custGeom>
                <a:no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597" name="Google Shape;597;p5"/>
                <p:cNvSpPr/>
                <p:nvPr/>
              </p:nvSpPr>
              <p:spPr>
                <a:xfrm>
                  <a:off x="2860777" y="4543433"/>
                  <a:ext cx="1390621" cy="612646"/>
                </a:xfrm>
                <a:custGeom>
                  <a:rect b="b" l="l" r="r" t="t"/>
                  <a:pathLst>
                    <a:path extrusionOk="0" h="10000" w="15208">
                      <a:moveTo>
                        <a:pt x="0" y="10000"/>
                      </a:moveTo>
                      <a:lnTo>
                        <a:pt x="7235" y="39"/>
                      </a:lnTo>
                      <a:lnTo>
                        <a:pt x="15208" y="0"/>
                      </a:lnTo>
                      <a:lnTo>
                        <a:pt x="8000" y="10000"/>
                      </a:lnTo>
                      <a:lnTo>
                        <a:pt x="0" y="10000"/>
                      </a:lnTo>
                      <a:close/>
                    </a:path>
                  </a:pathLst>
                </a:custGeom>
                <a:no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598" name="Google Shape;598;p5"/>
                <p:cNvSpPr/>
                <p:nvPr/>
              </p:nvSpPr>
              <p:spPr>
                <a:xfrm>
                  <a:off x="3556090" y="4543433"/>
                  <a:ext cx="1390621" cy="612646"/>
                </a:xfrm>
                <a:custGeom>
                  <a:rect b="b" l="l" r="r" t="t"/>
                  <a:pathLst>
                    <a:path extrusionOk="0" h="10000" w="15208">
                      <a:moveTo>
                        <a:pt x="0" y="10000"/>
                      </a:moveTo>
                      <a:lnTo>
                        <a:pt x="7235" y="39"/>
                      </a:lnTo>
                      <a:lnTo>
                        <a:pt x="15208" y="0"/>
                      </a:lnTo>
                      <a:lnTo>
                        <a:pt x="8000" y="10000"/>
                      </a:lnTo>
                      <a:lnTo>
                        <a:pt x="0" y="10000"/>
                      </a:lnTo>
                      <a:close/>
                    </a:path>
                  </a:pathLst>
                </a:custGeom>
                <a:no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599" name="Google Shape;599;p5"/>
                <p:cNvSpPr/>
                <p:nvPr/>
              </p:nvSpPr>
              <p:spPr>
                <a:xfrm>
                  <a:off x="4251398" y="4543433"/>
                  <a:ext cx="1390621" cy="612646"/>
                </a:xfrm>
                <a:custGeom>
                  <a:rect b="b" l="l" r="r" t="t"/>
                  <a:pathLst>
                    <a:path extrusionOk="0" h="10000" w="15208">
                      <a:moveTo>
                        <a:pt x="0" y="10000"/>
                      </a:moveTo>
                      <a:lnTo>
                        <a:pt x="7235" y="39"/>
                      </a:lnTo>
                      <a:lnTo>
                        <a:pt x="15208" y="0"/>
                      </a:lnTo>
                      <a:lnTo>
                        <a:pt x="8000" y="10000"/>
                      </a:lnTo>
                      <a:lnTo>
                        <a:pt x="0" y="10000"/>
                      </a:lnTo>
                      <a:close/>
                    </a:path>
                  </a:pathLst>
                </a:custGeom>
                <a:solidFill>
                  <a:srgbClr val="548135"/>
                </a:solid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600" name="Google Shape;600;p5"/>
                <p:cNvSpPr/>
                <p:nvPr/>
              </p:nvSpPr>
              <p:spPr>
                <a:xfrm>
                  <a:off x="4946706" y="4543433"/>
                  <a:ext cx="1390621" cy="612646"/>
                </a:xfrm>
                <a:custGeom>
                  <a:rect b="b" l="l" r="r" t="t"/>
                  <a:pathLst>
                    <a:path extrusionOk="0" h="10000" w="15208">
                      <a:moveTo>
                        <a:pt x="0" y="10000"/>
                      </a:moveTo>
                      <a:lnTo>
                        <a:pt x="7235" y="39"/>
                      </a:lnTo>
                      <a:lnTo>
                        <a:pt x="15208" y="0"/>
                      </a:lnTo>
                      <a:lnTo>
                        <a:pt x="8000" y="10000"/>
                      </a:lnTo>
                      <a:lnTo>
                        <a:pt x="0" y="10000"/>
                      </a:lnTo>
                      <a:close/>
                    </a:path>
                  </a:pathLst>
                </a:custGeom>
                <a:no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601" name="Google Shape;601;p5"/>
                <p:cNvSpPr/>
                <p:nvPr/>
              </p:nvSpPr>
              <p:spPr>
                <a:xfrm>
                  <a:off x="5642019" y="4543433"/>
                  <a:ext cx="1390621" cy="612646"/>
                </a:xfrm>
                <a:custGeom>
                  <a:rect b="b" l="l" r="r" t="t"/>
                  <a:pathLst>
                    <a:path extrusionOk="0" h="10000" w="15208">
                      <a:moveTo>
                        <a:pt x="0" y="10000"/>
                      </a:moveTo>
                      <a:lnTo>
                        <a:pt x="7235" y="39"/>
                      </a:lnTo>
                      <a:lnTo>
                        <a:pt x="15208" y="0"/>
                      </a:lnTo>
                      <a:lnTo>
                        <a:pt x="8000" y="10000"/>
                      </a:lnTo>
                      <a:lnTo>
                        <a:pt x="0" y="10000"/>
                      </a:lnTo>
                      <a:close/>
                    </a:path>
                  </a:pathLst>
                </a:custGeom>
                <a:no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602" name="Google Shape;602;p5"/>
                <p:cNvSpPr/>
                <p:nvPr/>
              </p:nvSpPr>
              <p:spPr>
                <a:xfrm>
                  <a:off x="6337327" y="4543433"/>
                  <a:ext cx="1390621" cy="612646"/>
                </a:xfrm>
                <a:custGeom>
                  <a:rect b="b" l="l" r="r" t="t"/>
                  <a:pathLst>
                    <a:path extrusionOk="0" h="10000" w="15208">
                      <a:moveTo>
                        <a:pt x="0" y="10000"/>
                      </a:moveTo>
                      <a:lnTo>
                        <a:pt x="7235" y="39"/>
                      </a:lnTo>
                      <a:lnTo>
                        <a:pt x="15208" y="0"/>
                      </a:lnTo>
                      <a:lnTo>
                        <a:pt x="8000" y="10000"/>
                      </a:lnTo>
                      <a:lnTo>
                        <a:pt x="0" y="10000"/>
                      </a:lnTo>
                      <a:close/>
                    </a:path>
                  </a:pathLst>
                </a:custGeom>
                <a:solidFill>
                  <a:srgbClr val="548235"/>
                </a:solid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603" name="Google Shape;603;p5"/>
                <p:cNvSpPr/>
                <p:nvPr/>
              </p:nvSpPr>
              <p:spPr>
                <a:xfrm>
                  <a:off x="7032636" y="4543433"/>
                  <a:ext cx="1390621" cy="612646"/>
                </a:xfrm>
                <a:custGeom>
                  <a:rect b="b" l="l" r="r" t="t"/>
                  <a:pathLst>
                    <a:path extrusionOk="0" h="10000" w="15208">
                      <a:moveTo>
                        <a:pt x="0" y="10000"/>
                      </a:moveTo>
                      <a:lnTo>
                        <a:pt x="7235" y="39"/>
                      </a:lnTo>
                      <a:lnTo>
                        <a:pt x="15208" y="0"/>
                      </a:lnTo>
                      <a:lnTo>
                        <a:pt x="8000" y="10000"/>
                      </a:lnTo>
                      <a:lnTo>
                        <a:pt x="0" y="10000"/>
                      </a:lnTo>
                      <a:close/>
                    </a:path>
                  </a:pathLst>
                </a:custGeom>
                <a:no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604" name="Google Shape;604;p5"/>
                <p:cNvSpPr/>
                <p:nvPr/>
              </p:nvSpPr>
              <p:spPr>
                <a:xfrm>
                  <a:off x="7727949" y="4543433"/>
                  <a:ext cx="1390621" cy="612646"/>
                </a:xfrm>
                <a:custGeom>
                  <a:rect b="b" l="l" r="r" t="t"/>
                  <a:pathLst>
                    <a:path extrusionOk="0" h="10000" w="15208">
                      <a:moveTo>
                        <a:pt x="0" y="10000"/>
                      </a:moveTo>
                      <a:lnTo>
                        <a:pt x="7235" y="39"/>
                      </a:lnTo>
                      <a:lnTo>
                        <a:pt x="15208" y="0"/>
                      </a:lnTo>
                      <a:lnTo>
                        <a:pt x="8000" y="10000"/>
                      </a:lnTo>
                      <a:lnTo>
                        <a:pt x="0" y="10000"/>
                      </a:lnTo>
                      <a:close/>
                    </a:path>
                  </a:pathLst>
                </a:custGeom>
                <a:no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605" name="Google Shape;605;p5"/>
                <p:cNvSpPr/>
                <p:nvPr/>
              </p:nvSpPr>
              <p:spPr>
                <a:xfrm>
                  <a:off x="2829028" y="3930787"/>
                  <a:ext cx="1390621" cy="612646"/>
                </a:xfrm>
                <a:custGeom>
                  <a:rect b="b" l="l" r="r" t="t"/>
                  <a:pathLst>
                    <a:path extrusionOk="0" h="10000" w="15208">
                      <a:moveTo>
                        <a:pt x="0" y="10000"/>
                      </a:moveTo>
                      <a:lnTo>
                        <a:pt x="7235" y="39"/>
                      </a:lnTo>
                      <a:lnTo>
                        <a:pt x="15208" y="0"/>
                      </a:lnTo>
                      <a:lnTo>
                        <a:pt x="8000" y="10000"/>
                      </a:lnTo>
                      <a:lnTo>
                        <a:pt x="0" y="10000"/>
                      </a:lnTo>
                      <a:close/>
                    </a:path>
                  </a:pathLst>
                </a:custGeom>
                <a:no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606" name="Google Shape;606;p5"/>
                <p:cNvSpPr/>
                <p:nvPr/>
              </p:nvSpPr>
              <p:spPr>
                <a:xfrm>
                  <a:off x="3524337" y="3930787"/>
                  <a:ext cx="1390621" cy="612646"/>
                </a:xfrm>
                <a:custGeom>
                  <a:rect b="b" l="l" r="r" t="t"/>
                  <a:pathLst>
                    <a:path extrusionOk="0" h="10000" w="15208">
                      <a:moveTo>
                        <a:pt x="0" y="10000"/>
                      </a:moveTo>
                      <a:lnTo>
                        <a:pt x="7235" y="39"/>
                      </a:lnTo>
                      <a:lnTo>
                        <a:pt x="15208" y="0"/>
                      </a:lnTo>
                      <a:lnTo>
                        <a:pt x="8000" y="10000"/>
                      </a:lnTo>
                      <a:lnTo>
                        <a:pt x="0" y="10000"/>
                      </a:lnTo>
                      <a:close/>
                    </a:path>
                  </a:pathLst>
                </a:custGeom>
                <a:no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607" name="Google Shape;607;p5"/>
                <p:cNvSpPr/>
                <p:nvPr/>
              </p:nvSpPr>
              <p:spPr>
                <a:xfrm>
                  <a:off x="4219650" y="3930787"/>
                  <a:ext cx="1390621" cy="612646"/>
                </a:xfrm>
                <a:custGeom>
                  <a:rect b="b" l="l" r="r" t="t"/>
                  <a:pathLst>
                    <a:path extrusionOk="0" h="10000" w="15208">
                      <a:moveTo>
                        <a:pt x="0" y="10000"/>
                      </a:moveTo>
                      <a:lnTo>
                        <a:pt x="7235" y="39"/>
                      </a:lnTo>
                      <a:lnTo>
                        <a:pt x="15208" y="0"/>
                      </a:lnTo>
                      <a:lnTo>
                        <a:pt x="8000" y="10000"/>
                      </a:lnTo>
                      <a:lnTo>
                        <a:pt x="0" y="10000"/>
                      </a:lnTo>
                      <a:close/>
                    </a:path>
                  </a:pathLst>
                </a:custGeom>
                <a:solidFill>
                  <a:srgbClr val="548135"/>
                </a:solid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608" name="Google Shape;608;p5"/>
                <p:cNvSpPr/>
                <p:nvPr/>
              </p:nvSpPr>
              <p:spPr>
                <a:xfrm>
                  <a:off x="4914958" y="3930787"/>
                  <a:ext cx="1390621" cy="612646"/>
                </a:xfrm>
                <a:custGeom>
                  <a:rect b="b" l="l" r="r" t="t"/>
                  <a:pathLst>
                    <a:path extrusionOk="0" h="10000" w="15208">
                      <a:moveTo>
                        <a:pt x="0" y="10000"/>
                      </a:moveTo>
                      <a:lnTo>
                        <a:pt x="7235" y="39"/>
                      </a:lnTo>
                      <a:lnTo>
                        <a:pt x="15208" y="0"/>
                      </a:lnTo>
                      <a:lnTo>
                        <a:pt x="8000" y="10000"/>
                      </a:lnTo>
                      <a:lnTo>
                        <a:pt x="0" y="10000"/>
                      </a:lnTo>
                      <a:close/>
                    </a:path>
                  </a:pathLst>
                </a:custGeom>
                <a:solidFill>
                  <a:srgbClr val="548135"/>
                </a:solid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609" name="Google Shape;609;p5"/>
                <p:cNvSpPr/>
                <p:nvPr/>
              </p:nvSpPr>
              <p:spPr>
                <a:xfrm>
                  <a:off x="5610266" y="3930787"/>
                  <a:ext cx="1390621" cy="612646"/>
                </a:xfrm>
                <a:custGeom>
                  <a:rect b="b" l="l" r="r" t="t"/>
                  <a:pathLst>
                    <a:path extrusionOk="0" h="10000" w="15208">
                      <a:moveTo>
                        <a:pt x="0" y="10000"/>
                      </a:moveTo>
                      <a:lnTo>
                        <a:pt x="7235" y="39"/>
                      </a:lnTo>
                      <a:lnTo>
                        <a:pt x="15208" y="0"/>
                      </a:lnTo>
                      <a:lnTo>
                        <a:pt x="8000" y="10000"/>
                      </a:lnTo>
                      <a:lnTo>
                        <a:pt x="0" y="10000"/>
                      </a:lnTo>
                      <a:close/>
                    </a:path>
                  </a:pathLst>
                </a:custGeom>
                <a:no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610" name="Google Shape;610;p5"/>
                <p:cNvSpPr/>
                <p:nvPr/>
              </p:nvSpPr>
              <p:spPr>
                <a:xfrm>
                  <a:off x="6305579" y="3930787"/>
                  <a:ext cx="1390621" cy="612646"/>
                </a:xfrm>
                <a:custGeom>
                  <a:rect b="b" l="l" r="r" t="t"/>
                  <a:pathLst>
                    <a:path extrusionOk="0" h="10000" w="15208">
                      <a:moveTo>
                        <a:pt x="0" y="10000"/>
                      </a:moveTo>
                      <a:lnTo>
                        <a:pt x="7235" y="39"/>
                      </a:lnTo>
                      <a:lnTo>
                        <a:pt x="15208" y="0"/>
                      </a:lnTo>
                      <a:lnTo>
                        <a:pt x="8000" y="10000"/>
                      </a:lnTo>
                      <a:lnTo>
                        <a:pt x="0" y="10000"/>
                      </a:lnTo>
                      <a:close/>
                    </a:path>
                  </a:pathLst>
                </a:custGeom>
                <a:no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611" name="Google Shape;611;p5"/>
                <p:cNvSpPr/>
                <p:nvPr/>
              </p:nvSpPr>
              <p:spPr>
                <a:xfrm>
                  <a:off x="7000887" y="3930787"/>
                  <a:ext cx="1390621" cy="612646"/>
                </a:xfrm>
                <a:custGeom>
                  <a:rect b="b" l="l" r="r" t="t"/>
                  <a:pathLst>
                    <a:path extrusionOk="0" h="10000" w="15208">
                      <a:moveTo>
                        <a:pt x="0" y="10000"/>
                      </a:moveTo>
                      <a:lnTo>
                        <a:pt x="7235" y="39"/>
                      </a:lnTo>
                      <a:lnTo>
                        <a:pt x="15208" y="0"/>
                      </a:lnTo>
                      <a:lnTo>
                        <a:pt x="8000" y="10000"/>
                      </a:lnTo>
                      <a:lnTo>
                        <a:pt x="0" y="10000"/>
                      </a:lnTo>
                      <a:close/>
                    </a:path>
                  </a:pathLst>
                </a:custGeom>
                <a:solidFill>
                  <a:srgbClr val="548235"/>
                </a:solid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612" name="Google Shape;612;p5"/>
                <p:cNvSpPr/>
                <p:nvPr/>
              </p:nvSpPr>
              <p:spPr>
                <a:xfrm>
                  <a:off x="7696195" y="3930787"/>
                  <a:ext cx="1390621" cy="612646"/>
                </a:xfrm>
                <a:custGeom>
                  <a:rect b="b" l="l" r="r" t="t"/>
                  <a:pathLst>
                    <a:path extrusionOk="0" h="10000" w="15208">
                      <a:moveTo>
                        <a:pt x="0" y="10000"/>
                      </a:moveTo>
                      <a:lnTo>
                        <a:pt x="7235" y="39"/>
                      </a:lnTo>
                      <a:lnTo>
                        <a:pt x="15208" y="0"/>
                      </a:lnTo>
                      <a:lnTo>
                        <a:pt x="8000" y="10000"/>
                      </a:lnTo>
                      <a:lnTo>
                        <a:pt x="0" y="10000"/>
                      </a:lnTo>
                      <a:close/>
                    </a:path>
                  </a:pathLst>
                </a:custGeom>
                <a:solidFill>
                  <a:srgbClr val="5A8B39"/>
                </a:solid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613" name="Google Shape;613;p5"/>
                <p:cNvSpPr/>
                <p:nvPr/>
              </p:nvSpPr>
              <p:spPr>
                <a:xfrm>
                  <a:off x="8391508" y="3930787"/>
                  <a:ext cx="1390621" cy="612646"/>
                </a:xfrm>
                <a:custGeom>
                  <a:rect b="b" l="l" r="r" t="t"/>
                  <a:pathLst>
                    <a:path extrusionOk="0" h="10000" w="15208">
                      <a:moveTo>
                        <a:pt x="0" y="10000"/>
                      </a:moveTo>
                      <a:lnTo>
                        <a:pt x="7235" y="39"/>
                      </a:lnTo>
                      <a:lnTo>
                        <a:pt x="15208" y="0"/>
                      </a:lnTo>
                      <a:lnTo>
                        <a:pt x="8000" y="10000"/>
                      </a:lnTo>
                      <a:lnTo>
                        <a:pt x="0" y="10000"/>
                      </a:lnTo>
                      <a:close/>
                    </a:path>
                  </a:pathLst>
                </a:custGeom>
                <a:no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614" name="Google Shape;614;p5"/>
                <p:cNvSpPr/>
                <p:nvPr/>
              </p:nvSpPr>
              <p:spPr>
                <a:xfrm>
                  <a:off x="3492588" y="3318136"/>
                  <a:ext cx="1390621" cy="612646"/>
                </a:xfrm>
                <a:custGeom>
                  <a:rect b="b" l="l" r="r" t="t"/>
                  <a:pathLst>
                    <a:path extrusionOk="0" h="10000" w="15208">
                      <a:moveTo>
                        <a:pt x="0" y="10000"/>
                      </a:moveTo>
                      <a:lnTo>
                        <a:pt x="7235" y="39"/>
                      </a:lnTo>
                      <a:lnTo>
                        <a:pt x="15208" y="0"/>
                      </a:lnTo>
                      <a:lnTo>
                        <a:pt x="8000" y="10000"/>
                      </a:lnTo>
                      <a:lnTo>
                        <a:pt x="0" y="10000"/>
                      </a:lnTo>
                      <a:close/>
                    </a:path>
                  </a:pathLst>
                </a:custGeom>
                <a:no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615" name="Google Shape;615;p5"/>
                <p:cNvSpPr/>
                <p:nvPr/>
              </p:nvSpPr>
              <p:spPr>
                <a:xfrm>
                  <a:off x="4187897" y="3318136"/>
                  <a:ext cx="1390621" cy="612646"/>
                </a:xfrm>
                <a:custGeom>
                  <a:rect b="b" l="l" r="r" t="t"/>
                  <a:pathLst>
                    <a:path extrusionOk="0" h="10000" w="15208">
                      <a:moveTo>
                        <a:pt x="0" y="10000"/>
                      </a:moveTo>
                      <a:lnTo>
                        <a:pt x="7235" y="39"/>
                      </a:lnTo>
                      <a:lnTo>
                        <a:pt x="15208" y="0"/>
                      </a:lnTo>
                      <a:lnTo>
                        <a:pt x="8000" y="10000"/>
                      </a:lnTo>
                      <a:lnTo>
                        <a:pt x="0" y="10000"/>
                      </a:lnTo>
                      <a:close/>
                    </a:path>
                  </a:pathLst>
                </a:custGeom>
                <a:no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616" name="Google Shape;616;p5"/>
                <p:cNvSpPr/>
                <p:nvPr/>
              </p:nvSpPr>
              <p:spPr>
                <a:xfrm>
                  <a:off x="4883209" y="3318136"/>
                  <a:ext cx="1390621" cy="612646"/>
                </a:xfrm>
                <a:custGeom>
                  <a:rect b="b" l="l" r="r" t="t"/>
                  <a:pathLst>
                    <a:path extrusionOk="0" h="10000" w="15208">
                      <a:moveTo>
                        <a:pt x="0" y="10000"/>
                      </a:moveTo>
                      <a:lnTo>
                        <a:pt x="7235" y="39"/>
                      </a:lnTo>
                      <a:lnTo>
                        <a:pt x="15208" y="0"/>
                      </a:lnTo>
                      <a:lnTo>
                        <a:pt x="8000" y="10000"/>
                      </a:lnTo>
                      <a:lnTo>
                        <a:pt x="0" y="10000"/>
                      </a:lnTo>
                      <a:close/>
                    </a:path>
                  </a:pathLst>
                </a:custGeom>
                <a:solidFill>
                  <a:srgbClr val="548135"/>
                </a:solid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617" name="Google Shape;617;p5"/>
                <p:cNvSpPr/>
                <p:nvPr/>
              </p:nvSpPr>
              <p:spPr>
                <a:xfrm>
                  <a:off x="5578518" y="3318136"/>
                  <a:ext cx="1390621" cy="612646"/>
                </a:xfrm>
                <a:custGeom>
                  <a:rect b="b" l="l" r="r" t="t"/>
                  <a:pathLst>
                    <a:path extrusionOk="0" h="10000" w="15208">
                      <a:moveTo>
                        <a:pt x="0" y="10000"/>
                      </a:moveTo>
                      <a:lnTo>
                        <a:pt x="7235" y="39"/>
                      </a:lnTo>
                      <a:lnTo>
                        <a:pt x="15208" y="0"/>
                      </a:lnTo>
                      <a:lnTo>
                        <a:pt x="8000" y="10000"/>
                      </a:lnTo>
                      <a:lnTo>
                        <a:pt x="0" y="10000"/>
                      </a:lnTo>
                      <a:close/>
                    </a:path>
                  </a:pathLst>
                </a:custGeom>
                <a:no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618" name="Google Shape;618;p5"/>
                <p:cNvSpPr/>
                <p:nvPr/>
              </p:nvSpPr>
              <p:spPr>
                <a:xfrm>
                  <a:off x="6273826" y="3318136"/>
                  <a:ext cx="1390621" cy="612646"/>
                </a:xfrm>
                <a:custGeom>
                  <a:rect b="b" l="l" r="r" t="t"/>
                  <a:pathLst>
                    <a:path extrusionOk="0" h="10000" w="15208">
                      <a:moveTo>
                        <a:pt x="0" y="10000"/>
                      </a:moveTo>
                      <a:lnTo>
                        <a:pt x="7235" y="39"/>
                      </a:lnTo>
                      <a:lnTo>
                        <a:pt x="15208" y="0"/>
                      </a:lnTo>
                      <a:lnTo>
                        <a:pt x="8000" y="10000"/>
                      </a:lnTo>
                      <a:lnTo>
                        <a:pt x="0" y="10000"/>
                      </a:lnTo>
                      <a:close/>
                    </a:path>
                  </a:pathLst>
                </a:custGeom>
                <a:solidFill>
                  <a:srgbClr val="548135"/>
                </a:solid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619" name="Google Shape;619;p5"/>
                <p:cNvSpPr/>
                <p:nvPr/>
              </p:nvSpPr>
              <p:spPr>
                <a:xfrm>
                  <a:off x="6969139" y="3318136"/>
                  <a:ext cx="1390621" cy="612646"/>
                </a:xfrm>
                <a:custGeom>
                  <a:rect b="b" l="l" r="r" t="t"/>
                  <a:pathLst>
                    <a:path extrusionOk="0" h="10000" w="15208">
                      <a:moveTo>
                        <a:pt x="0" y="10000"/>
                      </a:moveTo>
                      <a:lnTo>
                        <a:pt x="7235" y="39"/>
                      </a:lnTo>
                      <a:lnTo>
                        <a:pt x="15208" y="0"/>
                      </a:lnTo>
                      <a:lnTo>
                        <a:pt x="8000" y="10000"/>
                      </a:lnTo>
                      <a:lnTo>
                        <a:pt x="0" y="10000"/>
                      </a:lnTo>
                      <a:close/>
                    </a:path>
                  </a:pathLst>
                </a:custGeom>
                <a:no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620" name="Google Shape;620;p5"/>
                <p:cNvSpPr/>
                <p:nvPr/>
              </p:nvSpPr>
              <p:spPr>
                <a:xfrm>
                  <a:off x="7664447" y="3318136"/>
                  <a:ext cx="1390621" cy="612646"/>
                </a:xfrm>
                <a:custGeom>
                  <a:rect b="b" l="l" r="r" t="t"/>
                  <a:pathLst>
                    <a:path extrusionOk="0" h="10000" w="15208">
                      <a:moveTo>
                        <a:pt x="0" y="10000"/>
                      </a:moveTo>
                      <a:lnTo>
                        <a:pt x="7235" y="39"/>
                      </a:lnTo>
                      <a:lnTo>
                        <a:pt x="15208" y="0"/>
                      </a:lnTo>
                      <a:lnTo>
                        <a:pt x="8000" y="10000"/>
                      </a:lnTo>
                      <a:lnTo>
                        <a:pt x="0" y="10000"/>
                      </a:lnTo>
                      <a:close/>
                    </a:path>
                  </a:pathLst>
                </a:custGeom>
                <a:solidFill>
                  <a:srgbClr val="548235"/>
                </a:solid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621" name="Google Shape;621;p5"/>
                <p:cNvSpPr/>
                <p:nvPr/>
              </p:nvSpPr>
              <p:spPr>
                <a:xfrm>
                  <a:off x="8359755" y="3318136"/>
                  <a:ext cx="1390621" cy="612646"/>
                </a:xfrm>
                <a:custGeom>
                  <a:rect b="b" l="l" r="r" t="t"/>
                  <a:pathLst>
                    <a:path extrusionOk="0" h="10000" w="15208">
                      <a:moveTo>
                        <a:pt x="0" y="10000"/>
                      </a:moveTo>
                      <a:lnTo>
                        <a:pt x="7235" y="39"/>
                      </a:lnTo>
                      <a:lnTo>
                        <a:pt x="15208" y="0"/>
                      </a:lnTo>
                      <a:lnTo>
                        <a:pt x="8000" y="10000"/>
                      </a:lnTo>
                      <a:lnTo>
                        <a:pt x="0" y="10000"/>
                      </a:lnTo>
                      <a:close/>
                    </a:path>
                  </a:pathLst>
                </a:custGeom>
                <a:no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622" name="Google Shape;622;p5"/>
                <p:cNvSpPr/>
                <p:nvPr/>
              </p:nvSpPr>
              <p:spPr>
                <a:xfrm>
                  <a:off x="9055068" y="3318136"/>
                  <a:ext cx="1390621" cy="612646"/>
                </a:xfrm>
                <a:custGeom>
                  <a:rect b="b" l="l" r="r" t="t"/>
                  <a:pathLst>
                    <a:path extrusionOk="0" h="10000" w="15208">
                      <a:moveTo>
                        <a:pt x="0" y="10000"/>
                      </a:moveTo>
                      <a:lnTo>
                        <a:pt x="7235" y="39"/>
                      </a:lnTo>
                      <a:lnTo>
                        <a:pt x="15208" y="0"/>
                      </a:lnTo>
                      <a:lnTo>
                        <a:pt x="8000" y="10000"/>
                      </a:lnTo>
                      <a:lnTo>
                        <a:pt x="0" y="10000"/>
                      </a:lnTo>
                      <a:close/>
                    </a:path>
                  </a:pathLst>
                </a:custGeom>
                <a:no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623" name="Google Shape;623;p5"/>
                <p:cNvSpPr/>
                <p:nvPr/>
              </p:nvSpPr>
              <p:spPr>
                <a:xfrm>
                  <a:off x="4156148" y="2705490"/>
                  <a:ext cx="1390621" cy="612646"/>
                </a:xfrm>
                <a:custGeom>
                  <a:rect b="b" l="l" r="r" t="t"/>
                  <a:pathLst>
                    <a:path extrusionOk="0" h="10000" w="15208">
                      <a:moveTo>
                        <a:pt x="0" y="10000"/>
                      </a:moveTo>
                      <a:lnTo>
                        <a:pt x="7235" y="39"/>
                      </a:lnTo>
                      <a:lnTo>
                        <a:pt x="15208" y="0"/>
                      </a:lnTo>
                      <a:lnTo>
                        <a:pt x="8000" y="10000"/>
                      </a:lnTo>
                      <a:lnTo>
                        <a:pt x="0" y="10000"/>
                      </a:lnTo>
                      <a:close/>
                    </a:path>
                  </a:pathLst>
                </a:custGeom>
                <a:no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624" name="Google Shape;624;p5"/>
                <p:cNvSpPr/>
                <p:nvPr/>
              </p:nvSpPr>
              <p:spPr>
                <a:xfrm>
                  <a:off x="4851456" y="2705490"/>
                  <a:ext cx="1390621" cy="612646"/>
                </a:xfrm>
                <a:custGeom>
                  <a:rect b="b" l="l" r="r" t="t"/>
                  <a:pathLst>
                    <a:path extrusionOk="0" h="10000" w="15208">
                      <a:moveTo>
                        <a:pt x="0" y="10000"/>
                      </a:moveTo>
                      <a:lnTo>
                        <a:pt x="7235" y="39"/>
                      </a:lnTo>
                      <a:lnTo>
                        <a:pt x="15208" y="0"/>
                      </a:lnTo>
                      <a:lnTo>
                        <a:pt x="8000" y="10000"/>
                      </a:lnTo>
                      <a:lnTo>
                        <a:pt x="0" y="10000"/>
                      </a:lnTo>
                      <a:close/>
                    </a:path>
                  </a:pathLst>
                </a:custGeom>
                <a:no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625" name="Google Shape;625;p5"/>
                <p:cNvSpPr/>
                <p:nvPr/>
              </p:nvSpPr>
              <p:spPr>
                <a:xfrm>
                  <a:off x="5546769" y="2705490"/>
                  <a:ext cx="1390621" cy="612646"/>
                </a:xfrm>
                <a:custGeom>
                  <a:rect b="b" l="l" r="r" t="t"/>
                  <a:pathLst>
                    <a:path extrusionOk="0" h="10000" w="15208">
                      <a:moveTo>
                        <a:pt x="0" y="10000"/>
                      </a:moveTo>
                      <a:lnTo>
                        <a:pt x="7235" y="39"/>
                      </a:lnTo>
                      <a:lnTo>
                        <a:pt x="15208" y="0"/>
                      </a:lnTo>
                      <a:lnTo>
                        <a:pt x="8000" y="10000"/>
                      </a:lnTo>
                      <a:lnTo>
                        <a:pt x="0" y="10000"/>
                      </a:lnTo>
                      <a:close/>
                    </a:path>
                  </a:pathLst>
                </a:custGeom>
                <a:no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626" name="Google Shape;626;p5"/>
                <p:cNvSpPr/>
                <p:nvPr/>
              </p:nvSpPr>
              <p:spPr>
                <a:xfrm>
                  <a:off x="6242077" y="2705490"/>
                  <a:ext cx="1390621" cy="612646"/>
                </a:xfrm>
                <a:custGeom>
                  <a:rect b="b" l="l" r="r" t="t"/>
                  <a:pathLst>
                    <a:path extrusionOk="0" h="10000" w="15208">
                      <a:moveTo>
                        <a:pt x="0" y="10000"/>
                      </a:moveTo>
                      <a:lnTo>
                        <a:pt x="7235" y="39"/>
                      </a:lnTo>
                      <a:lnTo>
                        <a:pt x="15208" y="0"/>
                      </a:lnTo>
                      <a:lnTo>
                        <a:pt x="8000" y="10000"/>
                      </a:lnTo>
                      <a:lnTo>
                        <a:pt x="0" y="10000"/>
                      </a:lnTo>
                      <a:close/>
                    </a:path>
                  </a:pathLst>
                </a:custGeom>
                <a:no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627" name="Google Shape;627;p5"/>
                <p:cNvSpPr/>
                <p:nvPr/>
              </p:nvSpPr>
              <p:spPr>
                <a:xfrm>
                  <a:off x="6937385" y="2705490"/>
                  <a:ext cx="1390621" cy="612646"/>
                </a:xfrm>
                <a:custGeom>
                  <a:rect b="b" l="l" r="r" t="t"/>
                  <a:pathLst>
                    <a:path extrusionOk="0" h="10000" w="15208">
                      <a:moveTo>
                        <a:pt x="0" y="10000"/>
                      </a:moveTo>
                      <a:lnTo>
                        <a:pt x="7235" y="39"/>
                      </a:lnTo>
                      <a:lnTo>
                        <a:pt x="15208" y="0"/>
                      </a:lnTo>
                      <a:lnTo>
                        <a:pt x="8000" y="10000"/>
                      </a:lnTo>
                      <a:lnTo>
                        <a:pt x="0" y="10000"/>
                      </a:lnTo>
                      <a:close/>
                    </a:path>
                  </a:pathLst>
                </a:custGeom>
                <a:no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628" name="Google Shape;628;p5"/>
                <p:cNvSpPr/>
                <p:nvPr/>
              </p:nvSpPr>
              <p:spPr>
                <a:xfrm>
                  <a:off x="7632698" y="2705490"/>
                  <a:ext cx="1390621" cy="612646"/>
                </a:xfrm>
                <a:custGeom>
                  <a:rect b="b" l="l" r="r" t="t"/>
                  <a:pathLst>
                    <a:path extrusionOk="0" h="10000" w="15208">
                      <a:moveTo>
                        <a:pt x="0" y="10000"/>
                      </a:moveTo>
                      <a:lnTo>
                        <a:pt x="7235" y="39"/>
                      </a:lnTo>
                      <a:lnTo>
                        <a:pt x="15208" y="0"/>
                      </a:lnTo>
                      <a:lnTo>
                        <a:pt x="8000" y="10000"/>
                      </a:lnTo>
                      <a:lnTo>
                        <a:pt x="0" y="10000"/>
                      </a:lnTo>
                      <a:close/>
                    </a:path>
                  </a:pathLst>
                </a:custGeom>
                <a:no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629" name="Google Shape;629;p5"/>
                <p:cNvSpPr/>
                <p:nvPr/>
              </p:nvSpPr>
              <p:spPr>
                <a:xfrm>
                  <a:off x="8328006" y="2705490"/>
                  <a:ext cx="1390622" cy="612646"/>
                </a:xfrm>
                <a:custGeom>
                  <a:rect b="b" l="l" r="r" t="t"/>
                  <a:pathLst>
                    <a:path extrusionOk="0" h="10000" w="15208">
                      <a:moveTo>
                        <a:pt x="0" y="10000"/>
                      </a:moveTo>
                      <a:lnTo>
                        <a:pt x="7235" y="39"/>
                      </a:lnTo>
                      <a:lnTo>
                        <a:pt x="15208" y="0"/>
                      </a:lnTo>
                      <a:lnTo>
                        <a:pt x="8000" y="10000"/>
                      </a:lnTo>
                      <a:lnTo>
                        <a:pt x="0" y="10000"/>
                      </a:lnTo>
                      <a:close/>
                    </a:path>
                  </a:pathLst>
                </a:custGeom>
                <a:no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630" name="Google Shape;630;p5"/>
                <p:cNvSpPr/>
                <p:nvPr/>
              </p:nvSpPr>
              <p:spPr>
                <a:xfrm>
                  <a:off x="9023314" y="2705490"/>
                  <a:ext cx="1390622" cy="612646"/>
                </a:xfrm>
                <a:custGeom>
                  <a:rect b="b" l="l" r="r" t="t"/>
                  <a:pathLst>
                    <a:path extrusionOk="0" h="10000" w="15208">
                      <a:moveTo>
                        <a:pt x="0" y="10000"/>
                      </a:moveTo>
                      <a:lnTo>
                        <a:pt x="7235" y="39"/>
                      </a:lnTo>
                      <a:lnTo>
                        <a:pt x="15208" y="0"/>
                      </a:lnTo>
                      <a:lnTo>
                        <a:pt x="8000" y="10000"/>
                      </a:lnTo>
                      <a:lnTo>
                        <a:pt x="0" y="10000"/>
                      </a:lnTo>
                      <a:close/>
                    </a:path>
                  </a:pathLst>
                </a:custGeom>
                <a:no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631" name="Google Shape;631;p5"/>
                <p:cNvSpPr/>
                <p:nvPr/>
              </p:nvSpPr>
              <p:spPr>
                <a:xfrm>
                  <a:off x="9724969" y="2705490"/>
                  <a:ext cx="1390622" cy="612646"/>
                </a:xfrm>
                <a:custGeom>
                  <a:rect b="b" l="l" r="r" t="t"/>
                  <a:pathLst>
                    <a:path extrusionOk="0" h="10000" w="15208">
                      <a:moveTo>
                        <a:pt x="0" y="10000"/>
                      </a:moveTo>
                      <a:lnTo>
                        <a:pt x="7235" y="39"/>
                      </a:lnTo>
                      <a:lnTo>
                        <a:pt x="15208" y="0"/>
                      </a:lnTo>
                      <a:lnTo>
                        <a:pt x="8000" y="10000"/>
                      </a:lnTo>
                      <a:lnTo>
                        <a:pt x="0" y="10000"/>
                      </a:lnTo>
                      <a:close/>
                    </a:path>
                  </a:pathLst>
                </a:custGeom>
                <a:solidFill>
                  <a:srgbClr val="548235"/>
                </a:solid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grpSp>
        </p:grpSp>
        <p:grpSp>
          <p:nvGrpSpPr>
            <p:cNvPr id="632" name="Google Shape;632;p5"/>
            <p:cNvGrpSpPr/>
            <p:nvPr/>
          </p:nvGrpSpPr>
          <p:grpSpPr>
            <a:xfrm>
              <a:off x="226739" y="2356853"/>
              <a:ext cx="1369024" cy="509025"/>
              <a:chOff x="-2247899" y="804781"/>
              <a:chExt cx="2216150" cy="803275"/>
            </a:xfrm>
          </p:grpSpPr>
          <p:sp>
            <p:nvSpPr>
              <p:cNvPr id="633" name="Google Shape;633;p5"/>
              <p:cNvSpPr/>
              <p:nvPr/>
            </p:nvSpPr>
            <p:spPr>
              <a:xfrm>
                <a:off x="-2247899" y="804781"/>
                <a:ext cx="2216150" cy="803275"/>
              </a:xfrm>
              <a:custGeom>
                <a:rect b="b" l="l" r="r" t="t"/>
                <a:pathLst>
                  <a:path extrusionOk="0" h="10031" w="13110">
                    <a:moveTo>
                      <a:pt x="0" y="10031"/>
                    </a:moveTo>
                    <a:lnTo>
                      <a:pt x="5067" y="0"/>
                    </a:lnTo>
                    <a:lnTo>
                      <a:pt x="13110" y="1"/>
                    </a:lnTo>
                    <a:lnTo>
                      <a:pt x="8000" y="10031"/>
                    </a:lnTo>
                    <a:lnTo>
                      <a:pt x="0" y="10031"/>
                    </a:lnTo>
                    <a:close/>
                  </a:path>
                </a:pathLst>
              </a:custGeom>
              <a:solidFill>
                <a:srgbClr val="FFFFFF"/>
              </a:solidFill>
              <a:ln cap="flat" cmpd="sng" w="19050">
                <a:solidFill>
                  <a:srgbClr val="38572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grpSp>
            <p:nvGrpSpPr>
              <p:cNvPr id="634" name="Google Shape;634;p5"/>
              <p:cNvGrpSpPr/>
              <p:nvPr/>
            </p:nvGrpSpPr>
            <p:grpSpPr>
              <a:xfrm>
                <a:off x="-2213381" y="824231"/>
                <a:ext cx="2147155" cy="767978"/>
                <a:chOff x="838341" y="2705490"/>
                <a:chExt cx="10277250" cy="3675888"/>
              </a:xfrm>
            </p:grpSpPr>
            <p:sp>
              <p:nvSpPr>
                <p:cNvPr id="635" name="Google Shape;635;p5"/>
                <p:cNvSpPr/>
                <p:nvPr/>
              </p:nvSpPr>
              <p:spPr>
                <a:xfrm>
                  <a:off x="838341" y="5768730"/>
                  <a:ext cx="1390620" cy="612648"/>
                </a:xfrm>
                <a:custGeom>
                  <a:rect b="b" l="l" r="r" t="t"/>
                  <a:pathLst>
                    <a:path extrusionOk="0" h="10000" w="15208">
                      <a:moveTo>
                        <a:pt x="0" y="10000"/>
                      </a:moveTo>
                      <a:lnTo>
                        <a:pt x="7235" y="39"/>
                      </a:lnTo>
                      <a:lnTo>
                        <a:pt x="15208" y="0"/>
                      </a:lnTo>
                      <a:lnTo>
                        <a:pt x="8000" y="10000"/>
                      </a:lnTo>
                      <a:lnTo>
                        <a:pt x="0" y="10000"/>
                      </a:lnTo>
                      <a:close/>
                    </a:path>
                  </a:pathLst>
                </a:custGeom>
                <a:no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636" name="Google Shape;636;p5"/>
                <p:cNvSpPr/>
                <p:nvPr/>
              </p:nvSpPr>
              <p:spPr>
                <a:xfrm>
                  <a:off x="1533651" y="5768730"/>
                  <a:ext cx="1390620" cy="612648"/>
                </a:xfrm>
                <a:custGeom>
                  <a:rect b="b" l="l" r="r" t="t"/>
                  <a:pathLst>
                    <a:path extrusionOk="0" h="10000" w="15208">
                      <a:moveTo>
                        <a:pt x="0" y="10000"/>
                      </a:moveTo>
                      <a:lnTo>
                        <a:pt x="7235" y="39"/>
                      </a:lnTo>
                      <a:lnTo>
                        <a:pt x="15208" y="0"/>
                      </a:lnTo>
                      <a:lnTo>
                        <a:pt x="8000" y="10000"/>
                      </a:lnTo>
                      <a:lnTo>
                        <a:pt x="0" y="10000"/>
                      </a:lnTo>
                      <a:close/>
                    </a:path>
                  </a:pathLst>
                </a:custGeom>
                <a:no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637" name="Google Shape;637;p5"/>
                <p:cNvSpPr/>
                <p:nvPr/>
              </p:nvSpPr>
              <p:spPr>
                <a:xfrm>
                  <a:off x="2228961" y="5768730"/>
                  <a:ext cx="1390620" cy="612648"/>
                </a:xfrm>
                <a:custGeom>
                  <a:rect b="b" l="l" r="r" t="t"/>
                  <a:pathLst>
                    <a:path extrusionOk="0" h="10000" w="15208">
                      <a:moveTo>
                        <a:pt x="0" y="10000"/>
                      </a:moveTo>
                      <a:lnTo>
                        <a:pt x="7235" y="39"/>
                      </a:lnTo>
                      <a:lnTo>
                        <a:pt x="15208" y="0"/>
                      </a:lnTo>
                      <a:lnTo>
                        <a:pt x="8000" y="10000"/>
                      </a:lnTo>
                      <a:lnTo>
                        <a:pt x="0" y="10000"/>
                      </a:lnTo>
                      <a:close/>
                    </a:path>
                  </a:pathLst>
                </a:custGeom>
                <a:no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638" name="Google Shape;638;p5"/>
                <p:cNvSpPr/>
                <p:nvPr/>
              </p:nvSpPr>
              <p:spPr>
                <a:xfrm>
                  <a:off x="2924271" y="5768730"/>
                  <a:ext cx="1390620" cy="612648"/>
                </a:xfrm>
                <a:custGeom>
                  <a:rect b="b" l="l" r="r" t="t"/>
                  <a:pathLst>
                    <a:path extrusionOk="0" h="10000" w="15208">
                      <a:moveTo>
                        <a:pt x="0" y="10000"/>
                      </a:moveTo>
                      <a:lnTo>
                        <a:pt x="7235" y="39"/>
                      </a:lnTo>
                      <a:lnTo>
                        <a:pt x="15208" y="0"/>
                      </a:lnTo>
                      <a:lnTo>
                        <a:pt x="8000" y="10000"/>
                      </a:lnTo>
                      <a:lnTo>
                        <a:pt x="0" y="10000"/>
                      </a:lnTo>
                      <a:close/>
                    </a:path>
                  </a:pathLst>
                </a:custGeom>
                <a:no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639" name="Google Shape;639;p5"/>
                <p:cNvSpPr/>
                <p:nvPr/>
              </p:nvSpPr>
              <p:spPr>
                <a:xfrm>
                  <a:off x="3619581" y="5768730"/>
                  <a:ext cx="1390620" cy="612648"/>
                </a:xfrm>
                <a:custGeom>
                  <a:rect b="b" l="l" r="r" t="t"/>
                  <a:pathLst>
                    <a:path extrusionOk="0" h="10000" w="15208">
                      <a:moveTo>
                        <a:pt x="0" y="10000"/>
                      </a:moveTo>
                      <a:lnTo>
                        <a:pt x="7235" y="39"/>
                      </a:lnTo>
                      <a:lnTo>
                        <a:pt x="15208" y="0"/>
                      </a:lnTo>
                      <a:lnTo>
                        <a:pt x="8000" y="10000"/>
                      </a:lnTo>
                      <a:lnTo>
                        <a:pt x="0" y="10000"/>
                      </a:lnTo>
                      <a:close/>
                    </a:path>
                  </a:pathLst>
                </a:custGeom>
                <a:no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640" name="Google Shape;640;p5"/>
                <p:cNvSpPr/>
                <p:nvPr/>
              </p:nvSpPr>
              <p:spPr>
                <a:xfrm>
                  <a:off x="4314891" y="5768730"/>
                  <a:ext cx="1390620" cy="612648"/>
                </a:xfrm>
                <a:custGeom>
                  <a:rect b="b" l="l" r="r" t="t"/>
                  <a:pathLst>
                    <a:path extrusionOk="0" h="10000" w="15208">
                      <a:moveTo>
                        <a:pt x="0" y="10000"/>
                      </a:moveTo>
                      <a:lnTo>
                        <a:pt x="7235" y="39"/>
                      </a:lnTo>
                      <a:lnTo>
                        <a:pt x="15208" y="0"/>
                      </a:lnTo>
                      <a:lnTo>
                        <a:pt x="8000" y="10000"/>
                      </a:lnTo>
                      <a:lnTo>
                        <a:pt x="0" y="10000"/>
                      </a:lnTo>
                      <a:close/>
                    </a:path>
                  </a:pathLst>
                </a:custGeom>
                <a:no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641" name="Google Shape;641;p5"/>
                <p:cNvSpPr/>
                <p:nvPr/>
              </p:nvSpPr>
              <p:spPr>
                <a:xfrm>
                  <a:off x="5010201" y="5768730"/>
                  <a:ext cx="1390620" cy="612648"/>
                </a:xfrm>
                <a:custGeom>
                  <a:rect b="b" l="l" r="r" t="t"/>
                  <a:pathLst>
                    <a:path extrusionOk="0" h="10000" w="15208">
                      <a:moveTo>
                        <a:pt x="0" y="10000"/>
                      </a:moveTo>
                      <a:lnTo>
                        <a:pt x="7235" y="39"/>
                      </a:lnTo>
                      <a:lnTo>
                        <a:pt x="15208" y="0"/>
                      </a:lnTo>
                      <a:lnTo>
                        <a:pt x="8000" y="10000"/>
                      </a:lnTo>
                      <a:lnTo>
                        <a:pt x="0" y="10000"/>
                      </a:lnTo>
                      <a:close/>
                    </a:path>
                  </a:pathLst>
                </a:custGeom>
                <a:solidFill>
                  <a:srgbClr val="385623"/>
                </a:solid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642" name="Google Shape;642;p5"/>
                <p:cNvSpPr/>
                <p:nvPr/>
              </p:nvSpPr>
              <p:spPr>
                <a:xfrm>
                  <a:off x="5705511" y="5768730"/>
                  <a:ext cx="1390620" cy="612648"/>
                </a:xfrm>
                <a:custGeom>
                  <a:rect b="b" l="l" r="r" t="t"/>
                  <a:pathLst>
                    <a:path extrusionOk="0" h="10000" w="15208">
                      <a:moveTo>
                        <a:pt x="0" y="10000"/>
                      </a:moveTo>
                      <a:lnTo>
                        <a:pt x="7235" y="39"/>
                      </a:lnTo>
                      <a:lnTo>
                        <a:pt x="15208" y="0"/>
                      </a:lnTo>
                      <a:lnTo>
                        <a:pt x="8000" y="10000"/>
                      </a:lnTo>
                      <a:lnTo>
                        <a:pt x="0" y="10000"/>
                      </a:lnTo>
                      <a:close/>
                    </a:path>
                  </a:pathLst>
                </a:custGeom>
                <a:solidFill>
                  <a:srgbClr val="385623"/>
                </a:solid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643" name="Google Shape;643;p5"/>
                <p:cNvSpPr/>
                <p:nvPr/>
              </p:nvSpPr>
              <p:spPr>
                <a:xfrm>
                  <a:off x="6400821" y="5768730"/>
                  <a:ext cx="1390620" cy="612648"/>
                </a:xfrm>
                <a:custGeom>
                  <a:rect b="b" l="l" r="r" t="t"/>
                  <a:pathLst>
                    <a:path extrusionOk="0" h="10000" w="15208">
                      <a:moveTo>
                        <a:pt x="0" y="10000"/>
                      </a:moveTo>
                      <a:lnTo>
                        <a:pt x="7235" y="39"/>
                      </a:lnTo>
                      <a:lnTo>
                        <a:pt x="15208" y="0"/>
                      </a:lnTo>
                      <a:lnTo>
                        <a:pt x="8000" y="10000"/>
                      </a:lnTo>
                      <a:lnTo>
                        <a:pt x="0" y="10000"/>
                      </a:lnTo>
                      <a:close/>
                    </a:path>
                  </a:pathLst>
                </a:custGeom>
                <a:solidFill>
                  <a:srgbClr val="385623"/>
                </a:solid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644" name="Google Shape;644;p5"/>
                <p:cNvSpPr/>
                <p:nvPr/>
              </p:nvSpPr>
              <p:spPr>
                <a:xfrm>
                  <a:off x="1501901" y="5156082"/>
                  <a:ext cx="1390620" cy="612648"/>
                </a:xfrm>
                <a:custGeom>
                  <a:rect b="b" l="l" r="r" t="t"/>
                  <a:pathLst>
                    <a:path extrusionOk="0" h="10000" w="15208">
                      <a:moveTo>
                        <a:pt x="0" y="10000"/>
                      </a:moveTo>
                      <a:lnTo>
                        <a:pt x="7235" y="39"/>
                      </a:lnTo>
                      <a:lnTo>
                        <a:pt x="15208" y="0"/>
                      </a:lnTo>
                      <a:lnTo>
                        <a:pt x="8000" y="10000"/>
                      </a:lnTo>
                      <a:lnTo>
                        <a:pt x="0" y="10000"/>
                      </a:lnTo>
                      <a:close/>
                    </a:path>
                  </a:pathLst>
                </a:custGeom>
                <a:no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645" name="Google Shape;645;p5"/>
                <p:cNvSpPr/>
                <p:nvPr/>
              </p:nvSpPr>
              <p:spPr>
                <a:xfrm>
                  <a:off x="2197211" y="5156082"/>
                  <a:ext cx="1390620" cy="612648"/>
                </a:xfrm>
                <a:custGeom>
                  <a:rect b="b" l="l" r="r" t="t"/>
                  <a:pathLst>
                    <a:path extrusionOk="0" h="10000" w="15208">
                      <a:moveTo>
                        <a:pt x="0" y="10000"/>
                      </a:moveTo>
                      <a:lnTo>
                        <a:pt x="7235" y="39"/>
                      </a:lnTo>
                      <a:lnTo>
                        <a:pt x="15208" y="0"/>
                      </a:lnTo>
                      <a:lnTo>
                        <a:pt x="8000" y="10000"/>
                      </a:lnTo>
                      <a:lnTo>
                        <a:pt x="0" y="10000"/>
                      </a:lnTo>
                      <a:close/>
                    </a:path>
                  </a:pathLst>
                </a:custGeom>
                <a:no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646" name="Google Shape;646;p5"/>
                <p:cNvSpPr/>
                <p:nvPr/>
              </p:nvSpPr>
              <p:spPr>
                <a:xfrm>
                  <a:off x="2892521" y="5156082"/>
                  <a:ext cx="1390620" cy="612648"/>
                </a:xfrm>
                <a:custGeom>
                  <a:rect b="b" l="l" r="r" t="t"/>
                  <a:pathLst>
                    <a:path extrusionOk="0" h="10000" w="15208">
                      <a:moveTo>
                        <a:pt x="0" y="10000"/>
                      </a:moveTo>
                      <a:lnTo>
                        <a:pt x="7235" y="39"/>
                      </a:lnTo>
                      <a:lnTo>
                        <a:pt x="15208" y="0"/>
                      </a:lnTo>
                      <a:lnTo>
                        <a:pt x="8000" y="10000"/>
                      </a:lnTo>
                      <a:lnTo>
                        <a:pt x="0" y="10000"/>
                      </a:lnTo>
                      <a:close/>
                    </a:path>
                  </a:pathLst>
                </a:custGeom>
                <a:solidFill>
                  <a:srgbClr val="385623"/>
                </a:solid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647" name="Google Shape;647;p5"/>
                <p:cNvSpPr/>
                <p:nvPr/>
              </p:nvSpPr>
              <p:spPr>
                <a:xfrm>
                  <a:off x="3587831" y="5156082"/>
                  <a:ext cx="1390620" cy="612648"/>
                </a:xfrm>
                <a:custGeom>
                  <a:rect b="b" l="l" r="r" t="t"/>
                  <a:pathLst>
                    <a:path extrusionOk="0" h="10000" w="15208">
                      <a:moveTo>
                        <a:pt x="0" y="10000"/>
                      </a:moveTo>
                      <a:lnTo>
                        <a:pt x="7235" y="39"/>
                      </a:lnTo>
                      <a:lnTo>
                        <a:pt x="15208" y="0"/>
                      </a:lnTo>
                      <a:lnTo>
                        <a:pt x="8000" y="10000"/>
                      </a:lnTo>
                      <a:lnTo>
                        <a:pt x="0" y="10000"/>
                      </a:lnTo>
                      <a:close/>
                    </a:path>
                  </a:pathLst>
                </a:custGeom>
                <a:solidFill>
                  <a:srgbClr val="385623"/>
                </a:solid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648" name="Google Shape;648;p5"/>
                <p:cNvSpPr/>
                <p:nvPr/>
              </p:nvSpPr>
              <p:spPr>
                <a:xfrm>
                  <a:off x="4283141" y="5156082"/>
                  <a:ext cx="1390620" cy="612648"/>
                </a:xfrm>
                <a:custGeom>
                  <a:rect b="b" l="l" r="r" t="t"/>
                  <a:pathLst>
                    <a:path extrusionOk="0" h="10000" w="15208">
                      <a:moveTo>
                        <a:pt x="0" y="10000"/>
                      </a:moveTo>
                      <a:lnTo>
                        <a:pt x="7235" y="39"/>
                      </a:lnTo>
                      <a:lnTo>
                        <a:pt x="15208" y="0"/>
                      </a:lnTo>
                      <a:lnTo>
                        <a:pt x="8000" y="10000"/>
                      </a:lnTo>
                      <a:lnTo>
                        <a:pt x="0" y="10000"/>
                      </a:lnTo>
                      <a:close/>
                    </a:path>
                  </a:pathLst>
                </a:custGeom>
                <a:solidFill>
                  <a:srgbClr val="385623"/>
                </a:solid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649" name="Google Shape;649;p5"/>
                <p:cNvSpPr/>
                <p:nvPr/>
              </p:nvSpPr>
              <p:spPr>
                <a:xfrm>
                  <a:off x="4978451" y="5156082"/>
                  <a:ext cx="1390620" cy="612648"/>
                </a:xfrm>
                <a:custGeom>
                  <a:rect b="b" l="l" r="r" t="t"/>
                  <a:pathLst>
                    <a:path extrusionOk="0" h="10000" w="15208">
                      <a:moveTo>
                        <a:pt x="0" y="10000"/>
                      </a:moveTo>
                      <a:lnTo>
                        <a:pt x="7235" y="39"/>
                      </a:lnTo>
                      <a:lnTo>
                        <a:pt x="15208" y="0"/>
                      </a:lnTo>
                      <a:lnTo>
                        <a:pt x="8000" y="10000"/>
                      </a:lnTo>
                      <a:lnTo>
                        <a:pt x="0" y="10000"/>
                      </a:lnTo>
                      <a:close/>
                    </a:path>
                  </a:pathLst>
                </a:custGeom>
                <a:no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650" name="Google Shape;650;p5"/>
                <p:cNvSpPr/>
                <p:nvPr/>
              </p:nvSpPr>
              <p:spPr>
                <a:xfrm>
                  <a:off x="5673761" y="5156082"/>
                  <a:ext cx="1390620" cy="612648"/>
                </a:xfrm>
                <a:custGeom>
                  <a:rect b="b" l="l" r="r" t="t"/>
                  <a:pathLst>
                    <a:path extrusionOk="0" h="10000" w="15208">
                      <a:moveTo>
                        <a:pt x="0" y="10000"/>
                      </a:moveTo>
                      <a:lnTo>
                        <a:pt x="7235" y="39"/>
                      </a:lnTo>
                      <a:lnTo>
                        <a:pt x="15208" y="0"/>
                      </a:lnTo>
                      <a:lnTo>
                        <a:pt x="8000" y="10000"/>
                      </a:lnTo>
                      <a:lnTo>
                        <a:pt x="0" y="10000"/>
                      </a:lnTo>
                      <a:close/>
                    </a:path>
                  </a:pathLst>
                </a:custGeom>
                <a:no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651" name="Google Shape;651;p5"/>
                <p:cNvSpPr/>
                <p:nvPr/>
              </p:nvSpPr>
              <p:spPr>
                <a:xfrm>
                  <a:off x="6369071" y="5156082"/>
                  <a:ext cx="1390620" cy="612648"/>
                </a:xfrm>
                <a:custGeom>
                  <a:rect b="b" l="l" r="r" t="t"/>
                  <a:pathLst>
                    <a:path extrusionOk="0" h="10000" w="15208">
                      <a:moveTo>
                        <a:pt x="0" y="10000"/>
                      </a:moveTo>
                      <a:lnTo>
                        <a:pt x="7235" y="39"/>
                      </a:lnTo>
                      <a:lnTo>
                        <a:pt x="15208" y="0"/>
                      </a:lnTo>
                      <a:lnTo>
                        <a:pt x="8000" y="10000"/>
                      </a:lnTo>
                      <a:lnTo>
                        <a:pt x="0" y="10000"/>
                      </a:lnTo>
                      <a:close/>
                    </a:path>
                  </a:pathLst>
                </a:custGeom>
                <a:solidFill>
                  <a:srgbClr val="385623"/>
                </a:solid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652" name="Google Shape;652;p5"/>
                <p:cNvSpPr/>
                <p:nvPr/>
              </p:nvSpPr>
              <p:spPr>
                <a:xfrm>
                  <a:off x="7064381" y="5156082"/>
                  <a:ext cx="1390620" cy="612648"/>
                </a:xfrm>
                <a:custGeom>
                  <a:rect b="b" l="l" r="r" t="t"/>
                  <a:pathLst>
                    <a:path extrusionOk="0" h="10000" w="15208">
                      <a:moveTo>
                        <a:pt x="0" y="10000"/>
                      </a:moveTo>
                      <a:lnTo>
                        <a:pt x="7235" y="39"/>
                      </a:lnTo>
                      <a:lnTo>
                        <a:pt x="15208" y="0"/>
                      </a:lnTo>
                      <a:lnTo>
                        <a:pt x="8000" y="10000"/>
                      </a:lnTo>
                      <a:lnTo>
                        <a:pt x="0" y="10000"/>
                      </a:lnTo>
                      <a:close/>
                    </a:path>
                  </a:pathLst>
                </a:custGeom>
                <a:solidFill>
                  <a:srgbClr val="385623"/>
                </a:solid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653" name="Google Shape;653;p5"/>
                <p:cNvSpPr/>
                <p:nvPr/>
              </p:nvSpPr>
              <p:spPr>
                <a:xfrm>
                  <a:off x="2165461" y="4543434"/>
                  <a:ext cx="1390620" cy="612648"/>
                </a:xfrm>
                <a:custGeom>
                  <a:rect b="b" l="l" r="r" t="t"/>
                  <a:pathLst>
                    <a:path extrusionOk="0" h="10000" w="15208">
                      <a:moveTo>
                        <a:pt x="0" y="10000"/>
                      </a:moveTo>
                      <a:lnTo>
                        <a:pt x="7235" y="39"/>
                      </a:lnTo>
                      <a:lnTo>
                        <a:pt x="15208" y="0"/>
                      </a:lnTo>
                      <a:lnTo>
                        <a:pt x="8000" y="10000"/>
                      </a:lnTo>
                      <a:lnTo>
                        <a:pt x="0" y="10000"/>
                      </a:lnTo>
                      <a:close/>
                    </a:path>
                  </a:pathLst>
                </a:custGeom>
                <a:no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654" name="Google Shape;654;p5"/>
                <p:cNvSpPr/>
                <p:nvPr/>
              </p:nvSpPr>
              <p:spPr>
                <a:xfrm>
                  <a:off x="2860771" y="4543434"/>
                  <a:ext cx="1390620" cy="612648"/>
                </a:xfrm>
                <a:custGeom>
                  <a:rect b="b" l="l" r="r" t="t"/>
                  <a:pathLst>
                    <a:path extrusionOk="0" h="10000" w="15208">
                      <a:moveTo>
                        <a:pt x="0" y="10000"/>
                      </a:moveTo>
                      <a:lnTo>
                        <a:pt x="7235" y="39"/>
                      </a:lnTo>
                      <a:lnTo>
                        <a:pt x="15208" y="0"/>
                      </a:lnTo>
                      <a:lnTo>
                        <a:pt x="8000" y="10000"/>
                      </a:lnTo>
                      <a:lnTo>
                        <a:pt x="0" y="10000"/>
                      </a:lnTo>
                      <a:close/>
                    </a:path>
                  </a:pathLst>
                </a:custGeom>
                <a:solidFill>
                  <a:srgbClr val="385623"/>
                </a:solid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655" name="Google Shape;655;p5"/>
                <p:cNvSpPr/>
                <p:nvPr/>
              </p:nvSpPr>
              <p:spPr>
                <a:xfrm>
                  <a:off x="3556081" y="4543434"/>
                  <a:ext cx="1390620" cy="612648"/>
                </a:xfrm>
                <a:custGeom>
                  <a:rect b="b" l="l" r="r" t="t"/>
                  <a:pathLst>
                    <a:path extrusionOk="0" h="10000" w="15208">
                      <a:moveTo>
                        <a:pt x="0" y="10000"/>
                      </a:moveTo>
                      <a:lnTo>
                        <a:pt x="7235" y="39"/>
                      </a:lnTo>
                      <a:lnTo>
                        <a:pt x="15208" y="0"/>
                      </a:lnTo>
                      <a:lnTo>
                        <a:pt x="8000" y="10000"/>
                      </a:lnTo>
                      <a:lnTo>
                        <a:pt x="0" y="10000"/>
                      </a:lnTo>
                      <a:close/>
                    </a:path>
                  </a:pathLst>
                </a:custGeom>
                <a:solidFill>
                  <a:srgbClr val="385623"/>
                </a:solid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656" name="Google Shape;656;p5"/>
                <p:cNvSpPr/>
                <p:nvPr/>
              </p:nvSpPr>
              <p:spPr>
                <a:xfrm>
                  <a:off x="4251391" y="4543434"/>
                  <a:ext cx="1390620" cy="612648"/>
                </a:xfrm>
                <a:custGeom>
                  <a:rect b="b" l="l" r="r" t="t"/>
                  <a:pathLst>
                    <a:path extrusionOk="0" h="10000" w="15208">
                      <a:moveTo>
                        <a:pt x="0" y="10000"/>
                      </a:moveTo>
                      <a:lnTo>
                        <a:pt x="7235" y="39"/>
                      </a:lnTo>
                      <a:lnTo>
                        <a:pt x="15208" y="0"/>
                      </a:lnTo>
                      <a:lnTo>
                        <a:pt x="8000" y="10000"/>
                      </a:lnTo>
                      <a:lnTo>
                        <a:pt x="0" y="10000"/>
                      </a:lnTo>
                      <a:close/>
                    </a:path>
                  </a:pathLst>
                </a:custGeom>
                <a:no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657" name="Google Shape;657;p5"/>
                <p:cNvSpPr/>
                <p:nvPr/>
              </p:nvSpPr>
              <p:spPr>
                <a:xfrm>
                  <a:off x="4946701" y="4543434"/>
                  <a:ext cx="1390620" cy="612648"/>
                </a:xfrm>
                <a:custGeom>
                  <a:rect b="b" l="l" r="r" t="t"/>
                  <a:pathLst>
                    <a:path extrusionOk="0" h="10000" w="15208">
                      <a:moveTo>
                        <a:pt x="0" y="10000"/>
                      </a:moveTo>
                      <a:lnTo>
                        <a:pt x="7235" y="39"/>
                      </a:lnTo>
                      <a:lnTo>
                        <a:pt x="15208" y="0"/>
                      </a:lnTo>
                      <a:lnTo>
                        <a:pt x="8000" y="10000"/>
                      </a:lnTo>
                      <a:lnTo>
                        <a:pt x="0" y="10000"/>
                      </a:lnTo>
                      <a:close/>
                    </a:path>
                  </a:pathLst>
                </a:custGeom>
                <a:solidFill>
                  <a:srgbClr val="385623"/>
                </a:solid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658" name="Google Shape;658;p5"/>
                <p:cNvSpPr/>
                <p:nvPr/>
              </p:nvSpPr>
              <p:spPr>
                <a:xfrm>
                  <a:off x="5642011" y="4543434"/>
                  <a:ext cx="1390620" cy="612648"/>
                </a:xfrm>
                <a:custGeom>
                  <a:rect b="b" l="l" r="r" t="t"/>
                  <a:pathLst>
                    <a:path extrusionOk="0" h="10000" w="15208">
                      <a:moveTo>
                        <a:pt x="0" y="10000"/>
                      </a:moveTo>
                      <a:lnTo>
                        <a:pt x="7235" y="39"/>
                      </a:lnTo>
                      <a:lnTo>
                        <a:pt x="15208" y="0"/>
                      </a:lnTo>
                      <a:lnTo>
                        <a:pt x="8000" y="10000"/>
                      </a:lnTo>
                      <a:lnTo>
                        <a:pt x="0" y="10000"/>
                      </a:lnTo>
                      <a:close/>
                    </a:path>
                  </a:pathLst>
                </a:custGeom>
                <a:no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659" name="Google Shape;659;p5"/>
                <p:cNvSpPr/>
                <p:nvPr/>
              </p:nvSpPr>
              <p:spPr>
                <a:xfrm>
                  <a:off x="6337321" y="4543434"/>
                  <a:ext cx="1390620" cy="612648"/>
                </a:xfrm>
                <a:custGeom>
                  <a:rect b="b" l="l" r="r" t="t"/>
                  <a:pathLst>
                    <a:path extrusionOk="0" h="10000" w="15208">
                      <a:moveTo>
                        <a:pt x="0" y="10000"/>
                      </a:moveTo>
                      <a:lnTo>
                        <a:pt x="7235" y="39"/>
                      </a:lnTo>
                      <a:lnTo>
                        <a:pt x="15208" y="0"/>
                      </a:lnTo>
                      <a:lnTo>
                        <a:pt x="8000" y="10000"/>
                      </a:lnTo>
                      <a:lnTo>
                        <a:pt x="0" y="10000"/>
                      </a:lnTo>
                      <a:close/>
                    </a:path>
                  </a:pathLst>
                </a:custGeom>
                <a:no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660" name="Google Shape;660;p5"/>
                <p:cNvSpPr/>
                <p:nvPr/>
              </p:nvSpPr>
              <p:spPr>
                <a:xfrm>
                  <a:off x="7032631" y="4543434"/>
                  <a:ext cx="1390620" cy="612648"/>
                </a:xfrm>
                <a:custGeom>
                  <a:rect b="b" l="l" r="r" t="t"/>
                  <a:pathLst>
                    <a:path extrusionOk="0" h="10000" w="15208">
                      <a:moveTo>
                        <a:pt x="0" y="10000"/>
                      </a:moveTo>
                      <a:lnTo>
                        <a:pt x="7235" y="39"/>
                      </a:lnTo>
                      <a:lnTo>
                        <a:pt x="15208" y="0"/>
                      </a:lnTo>
                      <a:lnTo>
                        <a:pt x="8000" y="10000"/>
                      </a:lnTo>
                      <a:lnTo>
                        <a:pt x="0" y="10000"/>
                      </a:lnTo>
                      <a:close/>
                    </a:path>
                  </a:pathLst>
                </a:custGeom>
                <a:no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661" name="Google Shape;661;p5"/>
                <p:cNvSpPr/>
                <p:nvPr/>
              </p:nvSpPr>
              <p:spPr>
                <a:xfrm>
                  <a:off x="7727941" y="4543434"/>
                  <a:ext cx="1390620" cy="612648"/>
                </a:xfrm>
                <a:custGeom>
                  <a:rect b="b" l="l" r="r" t="t"/>
                  <a:pathLst>
                    <a:path extrusionOk="0" h="10000" w="15208">
                      <a:moveTo>
                        <a:pt x="0" y="10000"/>
                      </a:moveTo>
                      <a:lnTo>
                        <a:pt x="7235" y="39"/>
                      </a:lnTo>
                      <a:lnTo>
                        <a:pt x="15208" y="0"/>
                      </a:lnTo>
                      <a:lnTo>
                        <a:pt x="8000" y="10000"/>
                      </a:lnTo>
                      <a:lnTo>
                        <a:pt x="0" y="10000"/>
                      </a:lnTo>
                      <a:close/>
                    </a:path>
                  </a:pathLst>
                </a:custGeom>
                <a:no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662" name="Google Shape;662;p5"/>
                <p:cNvSpPr/>
                <p:nvPr/>
              </p:nvSpPr>
              <p:spPr>
                <a:xfrm>
                  <a:off x="2829021" y="3930786"/>
                  <a:ext cx="1390620" cy="612648"/>
                </a:xfrm>
                <a:custGeom>
                  <a:rect b="b" l="l" r="r" t="t"/>
                  <a:pathLst>
                    <a:path extrusionOk="0" h="10000" w="15208">
                      <a:moveTo>
                        <a:pt x="0" y="10000"/>
                      </a:moveTo>
                      <a:lnTo>
                        <a:pt x="7235" y="39"/>
                      </a:lnTo>
                      <a:lnTo>
                        <a:pt x="15208" y="0"/>
                      </a:lnTo>
                      <a:lnTo>
                        <a:pt x="8000" y="10000"/>
                      </a:lnTo>
                      <a:lnTo>
                        <a:pt x="0" y="10000"/>
                      </a:lnTo>
                      <a:close/>
                    </a:path>
                  </a:pathLst>
                </a:custGeom>
                <a:no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663" name="Google Shape;663;p5"/>
                <p:cNvSpPr/>
                <p:nvPr/>
              </p:nvSpPr>
              <p:spPr>
                <a:xfrm>
                  <a:off x="3524331" y="3930786"/>
                  <a:ext cx="1390620" cy="612648"/>
                </a:xfrm>
                <a:custGeom>
                  <a:rect b="b" l="l" r="r" t="t"/>
                  <a:pathLst>
                    <a:path extrusionOk="0" h="10000" w="15208">
                      <a:moveTo>
                        <a:pt x="0" y="10000"/>
                      </a:moveTo>
                      <a:lnTo>
                        <a:pt x="7235" y="39"/>
                      </a:lnTo>
                      <a:lnTo>
                        <a:pt x="15208" y="0"/>
                      </a:lnTo>
                      <a:lnTo>
                        <a:pt x="8000" y="10000"/>
                      </a:lnTo>
                      <a:lnTo>
                        <a:pt x="0" y="10000"/>
                      </a:lnTo>
                      <a:close/>
                    </a:path>
                  </a:pathLst>
                </a:custGeom>
                <a:no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664" name="Google Shape;664;p5"/>
                <p:cNvSpPr/>
                <p:nvPr/>
              </p:nvSpPr>
              <p:spPr>
                <a:xfrm>
                  <a:off x="4219641" y="3930786"/>
                  <a:ext cx="1390620" cy="612648"/>
                </a:xfrm>
                <a:custGeom>
                  <a:rect b="b" l="l" r="r" t="t"/>
                  <a:pathLst>
                    <a:path extrusionOk="0" h="10000" w="15208">
                      <a:moveTo>
                        <a:pt x="0" y="10000"/>
                      </a:moveTo>
                      <a:lnTo>
                        <a:pt x="7235" y="39"/>
                      </a:lnTo>
                      <a:lnTo>
                        <a:pt x="15208" y="0"/>
                      </a:lnTo>
                      <a:lnTo>
                        <a:pt x="8000" y="10000"/>
                      </a:lnTo>
                      <a:lnTo>
                        <a:pt x="0" y="10000"/>
                      </a:lnTo>
                      <a:close/>
                    </a:path>
                  </a:pathLst>
                </a:custGeom>
                <a:no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665" name="Google Shape;665;p5"/>
                <p:cNvSpPr/>
                <p:nvPr/>
              </p:nvSpPr>
              <p:spPr>
                <a:xfrm>
                  <a:off x="4914951" y="3930786"/>
                  <a:ext cx="1390620" cy="612648"/>
                </a:xfrm>
                <a:custGeom>
                  <a:rect b="b" l="l" r="r" t="t"/>
                  <a:pathLst>
                    <a:path extrusionOk="0" h="10000" w="15208">
                      <a:moveTo>
                        <a:pt x="0" y="10000"/>
                      </a:moveTo>
                      <a:lnTo>
                        <a:pt x="7235" y="39"/>
                      </a:lnTo>
                      <a:lnTo>
                        <a:pt x="15208" y="0"/>
                      </a:lnTo>
                      <a:lnTo>
                        <a:pt x="8000" y="10000"/>
                      </a:lnTo>
                      <a:lnTo>
                        <a:pt x="0" y="10000"/>
                      </a:lnTo>
                      <a:close/>
                    </a:path>
                  </a:pathLst>
                </a:custGeom>
                <a:no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666" name="Google Shape;666;p5"/>
                <p:cNvSpPr/>
                <p:nvPr/>
              </p:nvSpPr>
              <p:spPr>
                <a:xfrm>
                  <a:off x="5610261" y="3930786"/>
                  <a:ext cx="1390620" cy="612648"/>
                </a:xfrm>
                <a:custGeom>
                  <a:rect b="b" l="l" r="r" t="t"/>
                  <a:pathLst>
                    <a:path extrusionOk="0" h="10000" w="15208">
                      <a:moveTo>
                        <a:pt x="0" y="10000"/>
                      </a:moveTo>
                      <a:lnTo>
                        <a:pt x="7235" y="39"/>
                      </a:lnTo>
                      <a:lnTo>
                        <a:pt x="15208" y="0"/>
                      </a:lnTo>
                      <a:lnTo>
                        <a:pt x="8000" y="10000"/>
                      </a:lnTo>
                      <a:lnTo>
                        <a:pt x="0" y="10000"/>
                      </a:lnTo>
                      <a:close/>
                    </a:path>
                  </a:pathLst>
                </a:custGeom>
                <a:no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667" name="Google Shape;667;p5"/>
                <p:cNvSpPr/>
                <p:nvPr/>
              </p:nvSpPr>
              <p:spPr>
                <a:xfrm>
                  <a:off x="6305571" y="3930786"/>
                  <a:ext cx="1390620" cy="612648"/>
                </a:xfrm>
                <a:custGeom>
                  <a:rect b="b" l="l" r="r" t="t"/>
                  <a:pathLst>
                    <a:path extrusionOk="0" h="10000" w="15208">
                      <a:moveTo>
                        <a:pt x="0" y="10000"/>
                      </a:moveTo>
                      <a:lnTo>
                        <a:pt x="7235" y="39"/>
                      </a:lnTo>
                      <a:lnTo>
                        <a:pt x="15208" y="0"/>
                      </a:lnTo>
                      <a:lnTo>
                        <a:pt x="8000" y="10000"/>
                      </a:lnTo>
                      <a:lnTo>
                        <a:pt x="0" y="10000"/>
                      </a:lnTo>
                      <a:close/>
                    </a:path>
                  </a:pathLst>
                </a:custGeom>
                <a:no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668" name="Google Shape;668;p5"/>
                <p:cNvSpPr/>
                <p:nvPr/>
              </p:nvSpPr>
              <p:spPr>
                <a:xfrm>
                  <a:off x="7000881" y="3930786"/>
                  <a:ext cx="1390620" cy="612648"/>
                </a:xfrm>
                <a:custGeom>
                  <a:rect b="b" l="l" r="r" t="t"/>
                  <a:pathLst>
                    <a:path extrusionOk="0" h="10000" w="15208">
                      <a:moveTo>
                        <a:pt x="0" y="10000"/>
                      </a:moveTo>
                      <a:lnTo>
                        <a:pt x="7235" y="39"/>
                      </a:lnTo>
                      <a:lnTo>
                        <a:pt x="15208" y="0"/>
                      </a:lnTo>
                      <a:lnTo>
                        <a:pt x="8000" y="10000"/>
                      </a:lnTo>
                      <a:lnTo>
                        <a:pt x="0" y="10000"/>
                      </a:lnTo>
                      <a:close/>
                    </a:path>
                  </a:pathLst>
                </a:custGeom>
                <a:no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669" name="Google Shape;669;p5"/>
                <p:cNvSpPr/>
                <p:nvPr/>
              </p:nvSpPr>
              <p:spPr>
                <a:xfrm>
                  <a:off x="7696191" y="3930786"/>
                  <a:ext cx="1390620" cy="612648"/>
                </a:xfrm>
                <a:custGeom>
                  <a:rect b="b" l="l" r="r" t="t"/>
                  <a:pathLst>
                    <a:path extrusionOk="0" h="10000" w="15208">
                      <a:moveTo>
                        <a:pt x="0" y="10000"/>
                      </a:moveTo>
                      <a:lnTo>
                        <a:pt x="7235" y="39"/>
                      </a:lnTo>
                      <a:lnTo>
                        <a:pt x="15208" y="0"/>
                      </a:lnTo>
                      <a:lnTo>
                        <a:pt x="8000" y="10000"/>
                      </a:lnTo>
                      <a:lnTo>
                        <a:pt x="0" y="10000"/>
                      </a:lnTo>
                      <a:close/>
                    </a:path>
                  </a:pathLst>
                </a:custGeom>
                <a:no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670" name="Google Shape;670;p5"/>
                <p:cNvSpPr/>
                <p:nvPr/>
              </p:nvSpPr>
              <p:spPr>
                <a:xfrm>
                  <a:off x="8391501" y="3930786"/>
                  <a:ext cx="1390620" cy="612648"/>
                </a:xfrm>
                <a:custGeom>
                  <a:rect b="b" l="l" r="r" t="t"/>
                  <a:pathLst>
                    <a:path extrusionOk="0" h="10000" w="15208">
                      <a:moveTo>
                        <a:pt x="0" y="10000"/>
                      </a:moveTo>
                      <a:lnTo>
                        <a:pt x="7235" y="39"/>
                      </a:lnTo>
                      <a:lnTo>
                        <a:pt x="15208" y="0"/>
                      </a:lnTo>
                      <a:lnTo>
                        <a:pt x="8000" y="10000"/>
                      </a:lnTo>
                      <a:lnTo>
                        <a:pt x="0" y="10000"/>
                      </a:lnTo>
                      <a:close/>
                    </a:path>
                  </a:pathLst>
                </a:custGeom>
                <a:no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671" name="Google Shape;671;p5"/>
                <p:cNvSpPr/>
                <p:nvPr/>
              </p:nvSpPr>
              <p:spPr>
                <a:xfrm>
                  <a:off x="3492581" y="3318138"/>
                  <a:ext cx="1390620" cy="612648"/>
                </a:xfrm>
                <a:custGeom>
                  <a:rect b="b" l="l" r="r" t="t"/>
                  <a:pathLst>
                    <a:path extrusionOk="0" h="10000" w="15208">
                      <a:moveTo>
                        <a:pt x="0" y="10000"/>
                      </a:moveTo>
                      <a:lnTo>
                        <a:pt x="7235" y="39"/>
                      </a:lnTo>
                      <a:lnTo>
                        <a:pt x="15208" y="0"/>
                      </a:lnTo>
                      <a:lnTo>
                        <a:pt x="8000" y="10000"/>
                      </a:lnTo>
                      <a:lnTo>
                        <a:pt x="0" y="10000"/>
                      </a:lnTo>
                      <a:close/>
                    </a:path>
                  </a:pathLst>
                </a:custGeom>
                <a:no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672" name="Google Shape;672;p5"/>
                <p:cNvSpPr/>
                <p:nvPr/>
              </p:nvSpPr>
              <p:spPr>
                <a:xfrm>
                  <a:off x="4187891" y="3318138"/>
                  <a:ext cx="1390620" cy="612648"/>
                </a:xfrm>
                <a:custGeom>
                  <a:rect b="b" l="l" r="r" t="t"/>
                  <a:pathLst>
                    <a:path extrusionOk="0" h="10000" w="15208">
                      <a:moveTo>
                        <a:pt x="0" y="10000"/>
                      </a:moveTo>
                      <a:lnTo>
                        <a:pt x="7235" y="39"/>
                      </a:lnTo>
                      <a:lnTo>
                        <a:pt x="15208" y="0"/>
                      </a:lnTo>
                      <a:lnTo>
                        <a:pt x="8000" y="10000"/>
                      </a:lnTo>
                      <a:lnTo>
                        <a:pt x="0" y="10000"/>
                      </a:lnTo>
                      <a:close/>
                    </a:path>
                  </a:pathLst>
                </a:custGeom>
                <a:no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673" name="Google Shape;673;p5"/>
                <p:cNvSpPr/>
                <p:nvPr/>
              </p:nvSpPr>
              <p:spPr>
                <a:xfrm>
                  <a:off x="4883201" y="3318138"/>
                  <a:ext cx="1390620" cy="612648"/>
                </a:xfrm>
                <a:custGeom>
                  <a:rect b="b" l="l" r="r" t="t"/>
                  <a:pathLst>
                    <a:path extrusionOk="0" h="10000" w="15208">
                      <a:moveTo>
                        <a:pt x="0" y="10000"/>
                      </a:moveTo>
                      <a:lnTo>
                        <a:pt x="7235" y="39"/>
                      </a:lnTo>
                      <a:lnTo>
                        <a:pt x="15208" y="0"/>
                      </a:lnTo>
                      <a:lnTo>
                        <a:pt x="8000" y="10000"/>
                      </a:lnTo>
                      <a:lnTo>
                        <a:pt x="0" y="10000"/>
                      </a:lnTo>
                      <a:close/>
                    </a:path>
                  </a:pathLst>
                </a:custGeom>
                <a:no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674" name="Google Shape;674;p5"/>
                <p:cNvSpPr/>
                <p:nvPr/>
              </p:nvSpPr>
              <p:spPr>
                <a:xfrm>
                  <a:off x="5578511" y="3318138"/>
                  <a:ext cx="1390620" cy="612648"/>
                </a:xfrm>
                <a:custGeom>
                  <a:rect b="b" l="l" r="r" t="t"/>
                  <a:pathLst>
                    <a:path extrusionOk="0" h="10000" w="15208">
                      <a:moveTo>
                        <a:pt x="0" y="10000"/>
                      </a:moveTo>
                      <a:lnTo>
                        <a:pt x="7235" y="39"/>
                      </a:lnTo>
                      <a:lnTo>
                        <a:pt x="15208" y="0"/>
                      </a:lnTo>
                      <a:lnTo>
                        <a:pt x="8000" y="10000"/>
                      </a:lnTo>
                      <a:lnTo>
                        <a:pt x="0" y="10000"/>
                      </a:lnTo>
                      <a:close/>
                    </a:path>
                  </a:pathLst>
                </a:custGeom>
                <a:no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675" name="Google Shape;675;p5"/>
                <p:cNvSpPr/>
                <p:nvPr/>
              </p:nvSpPr>
              <p:spPr>
                <a:xfrm>
                  <a:off x="6273821" y="3318138"/>
                  <a:ext cx="1390620" cy="612648"/>
                </a:xfrm>
                <a:custGeom>
                  <a:rect b="b" l="l" r="r" t="t"/>
                  <a:pathLst>
                    <a:path extrusionOk="0" h="10000" w="15208">
                      <a:moveTo>
                        <a:pt x="0" y="10000"/>
                      </a:moveTo>
                      <a:lnTo>
                        <a:pt x="7235" y="39"/>
                      </a:lnTo>
                      <a:lnTo>
                        <a:pt x="15208" y="0"/>
                      </a:lnTo>
                      <a:lnTo>
                        <a:pt x="8000" y="10000"/>
                      </a:lnTo>
                      <a:lnTo>
                        <a:pt x="0" y="10000"/>
                      </a:lnTo>
                      <a:close/>
                    </a:path>
                  </a:pathLst>
                </a:custGeom>
                <a:no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676" name="Google Shape;676;p5"/>
                <p:cNvSpPr/>
                <p:nvPr/>
              </p:nvSpPr>
              <p:spPr>
                <a:xfrm>
                  <a:off x="6969131" y="3318138"/>
                  <a:ext cx="1390620" cy="612648"/>
                </a:xfrm>
                <a:custGeom>
                  <a:rect b="b" l="l" r="r" t="t"/>
                  <a:pathLst>
                    <a:path extrusionOk="0" h="10000" w="15208">
                      <a:moveTo>
                        <a:pt x="0" y="10000"/>
                      </a:moveTo>
                      <a:lnTo>
                        <a:pt x="7235" y="39"/>
                      </a:lnTo>
                      <a:lnTo>
                        <a:pt x="15208" y="0"/>
                      </a:lnTo>
                      <a:lnTo>
                        <a:pt x="8000" y="10000"/>
                      </a:lnTo>
                      <a:lnTo>
                        <a:pt x="0" y="10000"/>
                      </a:lnTo>
                      <a:close/>
                    </a:path>
                  </a:pathLst>
                </a:custGeom>
                <a:no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677" name="Google Shape;677;p5"/>
                <p:cNvSpPr/>
                <p:nvPr/>
              </p:nvSpPr>
              <p:spPr>
                <a:xfrm>
                  <a:off x="7664441" y="3318138"/>
                  <a:ext cx="1390620" cy="612648"/>
                </a:xfrm>
                <a:custGeom>
                  <a:rect b="b" l="l" r="r" t="t"/>
                  <a:pathLst>
                    <a:path extrusionOk="0" h="10000" w="15208">
                      <a:moveTo>
                        <a:pt x="0" y="10000"/>
                      </a:moveTo>
                      <a:lnTo>
                        <a:pt x="7235" y="39"/>
                      </a:lnTo>
                      <a:lnTo>
                        <a:pt x="15208" y="0"/>
                      </a:lnTo>
                      <a:lnTo>
                        <a:pt x="8000" y="10000"/>
                      </a:lnTo>
                      <a:lnTo>
                        <a:pt x="0" y="10000"/>
                      </a:lnTo>
                      <a:close/>
                    </a:path>
                  </a:pathLst>
                </a:custGeom>
                <a:no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678" name="Google Shape;678;p5"/>
                <p:cNvSpPr/>
                <p:nvPr/>
              </p:nvSpPr>
              <p:spPr>
                <a:xfrm>
                  <a:off x="8359751" y="3318138"/>
                  <a:ext cx="1390620" cy="612648"/>
                </a:xfrm>
                <a:custGeom>
                  <a:rect b="b" l="l" r="r" t="t"/>
                  <a:pathLst>
                    <a:path extrusionOk="0" h="10000" w="15208">
                      <a:moveTo>
                        <a:pt x="0" y="10000"/>
                      </a:moveTo>
                      <a:lnTo>
                        <a:pt x="7235" y="39"/>
                      </a:lnTo>
                      <a:lnTo>
                        <a:pt x="15208" y="0"/>
                      </a:lnTo>
                      <a:lnTo>
                        <a:pt x="8000" y="10000"/>
                      </a:lnTo>
                      <a:lnTo>
                        <a:pt x="0" y="10000"/>
                      </a:lnTo>
                      <a:close/>
                    </a:path>
                  </a:pathLst>
                </a:custGeom>
                <a:solidFill>
                  <a:srgbClr val="385623"/>
                </a:solid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679" name="Google Shape;679;p5"/>
                <p:cNvSpPr/>
                <p:nvPr/>
              </p:nvSpPr>
              <p:spPr>
                <a:xfrm>
                  <a:off x="9055061" y="3318138"/>
                  <a:ext cx="1390620" cy="612648"/>
                </a:xfrm>
                <a:custGeom>
                  <a:rect b="b" l="l" r="r" t="t"/>
                  <a:pathLst>
                    <a:path extrusionOk="0" h="10000" w="15208">
                      <a:moveTo>
                        <a:pt x="0" y="10000"/>
                      </a:moveTo>
                      <a:lnTo>
                        <a:pt x="7235" y="39"/>
                      </a:lnTo>
                      <a:lnTo>
                        <a:pt x="15208" y="0"/>
                      </a:lnTo>
                      <a:lnTo>
                        <a:pt x="8000" y="10000"/>
                      </a:lnTo>
                      <a:lnTo>
                        <a:pt x="0" y="10000"/>
                      </a:lnTo>
                      <a:close/>
                    </a:path>
                  </a:pathLst>
                </a:custGeom>
                <a:solidFill>
                  <a:srgbClr val="385623"/>
                </a:solid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680" name="Google Shape;680;p5"/>
                <p:cNvSpPr/>
                <p:nvPr/>
              </p:nvSpPr>
              <p:spPr>
                <a:xfrm>
                  <a:off x="4156141" y="2705490"/>
                  <a:ext cx="1390620" cy="612648"/>
                </a:xfrm>
                <a:custGeom>
                  <a:rect b="b" l="l" r="r" t="t"/>
                  <a:pathLst>
                    <a:path extrusionOk="0" h="10000" w="15208">
                      <a:moveTo>
                        <a:pt x="0" y="10000"/>
                      </a:moveTo>
                      <a:lnTo>
                        <a:pt x="7235" y="39"/>
                      </a:lnTo>
                      <a:lnTo>
                        <a:pt x="15208" y="0"/>
                      </a:lnTo>
                      <a:lnTo>
                        <a:pt x="8000" y="10000"/>
                      </a:lnTo>
                      <a:lnTo>
                        <a:pt x="0" y="10000"/>
                      </a:lnTo>
                      <a:close/>
                    </a:path>
                  </a:pathLst>
                </a:custGeom>
                <a:no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681" name="Google Shape;681;p5"/>
                <p:cNvSpPr/>
                <p:nvPr/>
              </p:nvSpPr>
              <p:spPr>
                <a:xfrm>
                  <a:off x="4851451" y="2705490"/>
                  <a:ext cx="1390620" cy="612648"/>
                </a:xfrm>
                <a:custGeom>
                  <a:rect b="b" l="l" r="r" t="t"/>
                  <a:pathLst>
                    <a:path extrusionOk="0" h="10000" w="15208">
                      <a:moveTo>
                        <a:pt x="0" y="10000"/>
                      </a:moveTo>
                      <a:lnTo>
                        <a:pt x="7235" y="39"/>
                      </a:lnTo>
                      <a:lnTo>
                        <a:pt x="15208" y="0"/>
                      </a:lnTo>
                      <a:lnTo>
                        <a:pt x="8000" y="10000"/>
                      </a:lnTo>
                      <a:lnTo>
                        <a:pt x="0" y="10000"/>
                      </a:lnTo>
                      <a:close/>
                    </a:path>
                  </a:pathLst>
                </a:custGeom>
                <a:solidFill>
                  <a:srgbClr val="385623"/>
                </a:solid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682" name="Google Shape;682;p5"/>
                <p:cNvSpPr/>
                <p:nvPr/>
              </p:nvSpPr>
              <p:spPr>
                <a:xfrm>
                  <a:off x="5546761" y="2705490"/>
                  <a:ext cx="1390620" cy="612648"/>
                </a:xfrm>
                <a:custGeom>
                  <a:rect b="b" l="l" r="r" t="t"/>
                  <a:pathLst>
                    <a:path extrusionOk="0" h="10000" w="15208">
                      <a:moveTo>
                        <a:pt x="0" y="10000"/>
                      </a:moveTo>
                      <a:lnTo>
                        <a:pt x="7235" y="39"/>
                      </a:lnTo>
                      <a:lnTo>
                        <a:pt x="15208" y="0"/>
                      </a:lnTo>
                      <a:lnTo>
                        <a:pt x="8000" y="10000"/>
                      </a:lnTo>
                      <a:lnTo>
                        <a:pt x="0" y="10000"/>
                      </a:lnTo>
                      <a:close/>
                    </a:path>
                  </a:pathLst>
                </a:custGeom>
                <a:no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683" name="Google Shape;683;p5"/>
                <p:cNvSpPr/>
                <p:nvPr/>
              </p:nvSpPr>
              <p:spPr>
                <a:xfrm>
                  <a:off x="6242071" y="2705490"/>
                  <a:ext cx="1390620" cy="612648"/>
                </a:xfrm>
                <a:custGeom>
                  <a:rect b="b" l="l" r="r" t="t"/>
                  <a:pathLst>
                    <a:path extrusionOk="0" h="10000" w="15208">
                      <a:moveTo>
                        <a:pt x="0" y="10000"/>
                      </a:moveTo>
                      <a:lnTo>
                        <a:pt x="7235" y="39"/>
                      </a:lnTo>
                      <a:lnTo>
                        <a:pt x="15208" y="0"/>
                      </a:lnTo>
                      <a:lnTo>
                        <a:pt x="8000" y="10000"/>
                      </a:lnTo>
                      <a:lnTo>
                        <a:pt x="0" y="10000"/>
                      </a:lnTo>
                      <a:close/>
                    </a:path>
                  </a:pathLst>
                </a:custGeom>
                <a:no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684" name="Google Shape;684;p5"/>
                <p:cNvSpPr/>
                <p:nvPr/>
              </p:nvSpPr>
              <p:spPr>
                <a:xfrm>
                  <a:off x="6937381" y="2705490"/>
                  <a:ext cx="1390620" cy="612648"/>
                </a:xfrm>
                <a:custGeom>
                  <a:rect b="b" l="l" r="r" t="t"/>
                  <a:pathLst>
                    <a:path extrusionOk="0" h="10000" w="15208">
                      <a:moveTo>
                        <a:pt x="0" y="10000"/>
                      </a:moveTo>
                      <a:lnTo>
                        <a:pt x="7235" y="39"/>
                      </a:lnTo>
                      <a:lnTo>
                        <a:pt x="15208" y="0"/>
                      </a:lnTo>
                      <a:lnTo>
                        <a:pt x="8000" y="10000"/>
                      </a:lnTo>
                      <a:lnTo>
                        <a:pt x="0" y="10000"/>
                      </a:lnTo>
                      <a:close/>
                    </a:path>
                  </a:pathLst>
                </a:custGeom>
                <a:solidFill>
                  <a:srgbClr val="FFFFFF"/>
                </a:solid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685" name="Google Shape;685;p5"/>
                <p:cNvSpPr/>
                <p:nvPr/>
              </p:nvSpPr>
              <p:spPr>
                <a:xfrm>
                  <a:off x="7632691" y="2705490"/>
                  <a:ext cx="1390620" cy="612648"/>
                </a:xfrm>
                <a:custGeom>
                  <a:rect b="b" l="l" r="r" t="t"/>
                  <a:pathLst>
                    <a:path extrusionOk="0" h="10000" w="15208">
                      <a:moveTo>
                        <a:pt x="0" y="10000"/>
                      </a:moveTo>
                      <a:lnTo>
                        <a:pt x="7235" y="39"/>
                      </a:lnTo>
                      <a:lnTo>
                        <a:pt x="15208" y="0"/>
                      </a:lnTo>
                      <a:lnTo>
                        <a:pt x="8000" y="10000"/>
                      </a:lnTo>
                      <a:lnTo>
                        <a:pt x="0" y="10000"/>
                      </a:lnTo>
                      <a:close/>
                    </a:path>
                  </a:pathLst>
                </a:custGeom>
                <a:no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686" name="Google Shape;686;p5"/>
                <p:cNvSpPr/>
                <p:nvPr/>
              </p:nvSpPr>
              <p:spPr>
                <a:xfrm>
                  <a:off x="8328001" y="2705490"/>
                  <a:ext cx="1390620" cy="612648"/>
                </a:xfrm>
                <a:custGeom>
                  <a:rect b="b" l="l" r="r" t="t"/>
                  <a:pathLst>
                    <a:path extrusionOk="0" h="10000" w="15208">
                      <a:moveTo>
                        <a:pt x="0" y="10000"/>
                      </a:moveTo>
                      <a:lnTo>
                        <a:pt x="7235" y="39"/>
                      </a:lnTo>
                      <a:lnTo>
                        <a:pt x="15208" y="0"/>
                      </a:lnTo>
                      <a:lnTo>
                        <a:pt x="8000" y="10000"/>
                      </a:lnTo>
                      <a:lnTo>
                        <a:pt x="0" y="10000"/>
                      </a:lnTo>
                      <a:close/>
                    </a:path>
                  </a:pathLst>
                </a:custGeom>
                <a:no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687" name="Google Shape;687;p5"/>
                <p:cNvSpPr/>
                <p:nvPr/>
              </p:nvSpPr>
              <p:spPr>
                <a:xfrm>
                  <a:off x="9023311" y="2705490"/>
                  <a:ext cx="1390620" cy="612648"/>
                </a:xfrm>
                <a:custGeom>
                  <a:rect b="b" l="l" r="r" t="t"/>
                  <a:pathLst>
                    <a:path extrusionOk="0" h="10000" w="15208">
                      <a:moveTo>
                        <a:pt x="0" y="10000"/>
                      </a:moveTo>
                      <a:lnTo>
                        <a:pt x="7235" y="39"/>
                      </a:lnTo>
                      <a:lnTo>
                        <a:pt x="15208" y="0"/>
                      </a:lnTo>
                      <a:lnTo>
                        <a:pt x="8000" y="10000"/>
                      </a:lnTo>
                      <a:lnTo>
                        <a:pt x="0" y="10000"/>
                      </a:lnTo>
                      <a:close/>
                    </a:path>
                  </a:pathLst>
                </a:custGeom>
                <a:no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688" name="Google Shape;688;p5"/>
                <p:cNvSpPr/>
                <p:nvPr/>
              </p:nvSpPr>
              <p:spPr>
                <a:xfrm>
                  <a:off x="9724971" y="2705490"/>
                  <a:ext cx="1390620" cy="612648"/>
                </a:xfrm>
                <a:custGeom>
                  <a:rect b="b" l="l" r="r" t="t"/>
                  <a:pathLst>
                    <a:path extrusionOk="0" h="10000" w="15208">
                      <a:moveTo>
                        <a:pt x="0" y="10000"/>
                      </a:moveTo>
                      <a:lnTo>
                        <a:pt x="7235" y="39"/>
                      </a:lnTo>
                      <a:lnTo>
                        <a:pt x="15208" y="0"/>
                      </a:lnTo>
                      <a:lnTo>
                        <a:pt x="8000" y="10000"/>
                      </a:lnTo>
                      <a:lnTo>
                        <a:pt x="0" y="10000"/>
                      </a:lnTo>
                      <a:close/>
                    </a:path>
                  </a:pathLst>
                </a:custGeom>
                <a:no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grpSp>
        </p:grpSp>
        <p:sp>
          <p:nvSpPr>
            <p:cNvPr id="689" name="Google Shape;689;p5"/>
            <p:cNvSpPr txBox="1"/>
            <p:nvPr/>
          </p:nvSpPr>
          <p:spPr>
            <a:xfrm>
              <a:off x="1003433" y="3405609"/>
              <a:ext cx="1005073" cy="339115"/>
            </a:xfrm>
            <a:prstGeom prst="rect">
              <a:avLst/>
            </a:prstGeom>
            <a:noFill/>
            <a:ln>
              <a:noFill/>
            </a:ln>
          </p:spPr>
          <p:txBody>
            <a:bodyPr anchorCtr="0" anchor="ctr" bIns="45700" lIns="91425" spcFirstLastPara="1" rIns="91425" wrap="square" tIns="45700">
              <a:noAutofit/>
            </a:bodyPr>
            <a:lstStyle/>
            <a:p>
              <a:pPr indent="0" lvl="2" marL="0" marR="0" rtl="0" algn="ctr">
                <a:spcBef>
                  <a:spcPts val="0"/>
                </a:spcBef>
                <a:spcAft>
                  <a:spcPts val="0"/>
                </a:spcAft>
                <a:buNone/>
              </a:pPr>
              <a:r>
                <a:rPr b="1" i="0" lang="en-US" sz="1000" u="none" cap="none" strike="noStrike">
                  <a:solidFill>
                    <a:srgbClr val="385723"/>
                  </a:solidFill>
                  <a:latin typeface="Arial"/>
                  <a:ea typeface="Arial"/>
                  <a:cs typeface="Arial"/>
                  <a:sym typeface="Arial"/>
                </a:rPr>
                <a:t>Detailed and High-Precision </a:t>
              </a:r>
              <a:endParaRPr/>
            </a:p>
            <a:p>
              <a:pPr indent="0" lvl="2" marL="0" marR="0" rtl="0" algn="ctr">
                <a:spcBef>
                  <a:spcPts val="0"/>
                </a:spcBef>
                <a:spcAft>
                  <a:spcPts val="0"/>
                </a:spcAft>
                <a:buNone/>
              </a:pPr>
              <a:r>
                <a:rPr b="1" i="0" lang="en-US" sz="1000" u="none" cap="none" strike="noStrike">
                  <a:solidFill>
                    <a:srgbClr val="385723"/>
                  </a:solidFill>
                  <a:latin typeface="Arial"/>
                  <a:ea typeface="Arial"/>
                  <a:cs typeface="Arial"/>
                  <a:sym typeface="Arial"/>
                </a:rPr>
                <a:t>Forest Biomass Amount</a:t>
              </a:r>
              <a:endParaRPr/>
            </a:p>
          </p:txBody>
        </p:sp>
        <p:sp>
          <p:nvSpPr>
            <p:cNvPr id="690" name="Google Shape;690;p5"/>
            <p:cNvSpPr/>
            <p:nvPr/>
          </p:nvSpPr>
          <p:spPr>
            <a:xfrm rot="-2644201">
              <a:off x="447077" y="1980898"/>
              <a:ext cx="486109" cy="673507"/>
            </a:xfrm>
            <a:prstGeom prst="triangle">
              <a:avLst>
                <a:gd fmla="val 50000" name="adj"/>
              </a:avLst>
            </a:prstGeom>
            <a:solidFill>
              <a:srgbClr val="DAE3F3">
                <a:alpha val="49803"/>
              </a:srgbClr>
            </a:solidFill>
            <a:ln cap="flat" cmpd="sng" w="9525">
              <a:solidFill>
                <a:srgbClr val="31538F"/>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691" name="Google Shape;691;p5"/>
            <p:cNvSpPr/>
            <p:nvPr/>
          </p:nvSpPr>
          <p:spPr>
            <a:xfrm rot="-2683141">
              <a:off x="689486" y="1960591"/>
              <a:ext cx="131908" cy="832268"/>
            </a:xfrm>
            <a:prstGeom prst="triangle">
              <a:avLst>
                <a:gd fmla="val 50000" name="adj"/>
              </a:avLst>
            </a:prstGeom>
            <a:solidFill>
              <a:srgbClr val="0000FF">
                <a:alpha val="29803"/>
              </a:srgbClr>
            </a:solidFill>
            <a:ln cap="flat" cmpd="sng" w="9525">
              <a:solidFill>
                <a:srgbClr val="31538F"/>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S PGothic"/>
                <a:buNone/>
              </a:pPr>
              <a:r>
                <a:t/>
              </a:r>
              <a:endParaRPr b="0" i="0" sz="1800" u="none" cap="none" strike="noStrike">
                <a:solidFill>
                  <a:srgbClr val="FFFFFF"/>
                </a:solidFill>
                <a:latin typeface="Calibri"/>
                <a:ea typeface="Calibri"/>
                <a:cs typeface="Calibri"/>
                <a:sym typeface="Calibri"/>
              </a:endParaRPr>
            </a:p>
          </p:txBody>
        </p:sp>
        <p:sp>
          <p:nvSpPr>
            <p:cNvPr id="692" name="Google Shape;692;p5"/>
            <p:cNvSpPr txBox="1"/>
            <p:nvPr/>
          </p:nvSpPr>
          <p:spPr>
            <a:xfrm>
              <a:off x="1741097" y="2149974"/>
              <a:ext cx="723031" cy="130928"/>
            </a:xfrm>
            <a:prstGeom prst="rect">
              <a:avLst/>
            </a:prstGeom>
            <a:noFill/>
            <a:ln>
              <a:noFill/>
            </a:ln>
          </p:spPr>
          <p:txBody>
            <a:bodyPr anchorCtr="0" anchor="ctr" bIns="45700" lIns="91425" spcFirstLastPara="1" rIns="91425" wrap="square" tIns="45700">
              <a:noAutofit/>
            </a:bodyPr>
            <a:lstStyle/>
            <a:p>
              <a:pPr indent="0" lvl="2" marL="0" marR="0" rtl="0" algn="ctr">
                <a:spcBef>
                  <a:spcPts val="0"/>
                </a:spcBef>
                <a:spcAft>
                  <a:spcPts val="0"/>
                </a:spcAft>
                <a:buNone/>
              </a:pPr>
              <a:r>
                <a:rPr b="0" i="0" lang="en-US" sz="1050" u="none" cap="none" strike="noStrike">
                  <a:solidFill>
                    <a:srgbClr val="000000"/>
                  </a:solidFill>
                  <a:latin typeface="Arial"/>
                  <a:ea typeface="Arial"/>
                  <a:cs typeface="Arial"/>
                  <a:sym typeface="Arial"/>
                </a:rPr>
                <a:t>National/Regional</a:t>
              </a:r>
              <a:endParaRPr b="0" i="0" sz="1050" u="none" cap="none" strike="noStrike">
                <a:solidFill>
                  <a:srgbClr val="000000"/>
                </a:solidFill>
                <a:latin typeface="Arial"/>
                <a:ea typeface="Arial"/>
                <a:cs typeface="Arial"/>
                <a:sym typeface="Arial"/>
              </a:endParaRPr>
            </a:p>
          </p:txBody>
        </p:sp>
        <p:sp>
          <p:nvSpPr>
            <p:cNvPr id="693" name="Google Shape;693;p5"/>
            <p:cNvSpPr txBox="1"/>
            <p:nvPr/>
          </p:nvSpPr>
          <p:spPr>
            <a:xfrm>
              <a:off x="2806000" y="2124780"/>
              <a:ext cx="372211" cy="207396"/>
            </a:xfrm>
            <a:prstGeom prst="rect">
              <a:avLst/>
            </a:prstGeom>
            <a:noFill/>
            <a:ln>
              <a:noFill/>
            </a:ln>
          </p:spPr>
          <p:txBody>
            <a:bodyPr anchorCtr="0" anchor="ctr" bIns="45700" lIns="91425" spcFirstLastPara="1" rIns="91425" wrap="square" tIns="45700">
              <a:noAutofit/>
            </a:bodyPr>
            <a:lstStyle/>
            <a:p>
              <a:pPr indent="0" lvl="2" marL="0" marR="0" rtl="0" algn="ctr">
                <a:spcBef>
                  <a:spcPts val="0"/>
                </a:spcBef>
                <a:spcAft>
                  <a:spcPts val="0"/>
                </a:spcAft>
                <a:buNone/>
              </a:pPr>
              <a:r>
                <a:rPr b="0" i="0" lang="en-US" sz="1050" u="none" cap="none" strike="noStrike">
                  <a:solidFill>
                    <a:srgbClr val="000000"/>
                  </a:solidFill>
                  <a:latin typeface="Arial"/>
                  <a:ea typeface="Arial"/>
                  <a:cs typeface="Arial"/>
                  <a:sym typeface="Arial"/>
                </a:rPr>
                <a:t>Global</a:t>
              </a:r>
              <a:endParaRPr b="0" i="0" sz="1050" u="none" cap="none" strike="noStrike">
                <a:solidFill>
                  <a:srgbClr val="000000"/>
                </a:solidFill>
                <a:latin typeface="Arial"/>
                <a:ea typeface="Arial"/>
                <a:cs typeface="Arial"/>
                <a:sym typeface="Arial"/>
              </a:endParaRPr>
            </a:p>
          </p:txBody>
        </p:sp>
        <p:grpSp>
          <p:nvGrpSpPr>
            <p:cNvPr id="694" name="Google Shape;694;p5"/>
            <p:cNvGrpSpPr/>
            <p:nvPr/>
          </p:nvGrpSpPr>
          <p:grpSpPr>
            <a:xfrm>
              <a:off x="2597924" y="2307956"/>
              <a:ext cx="656246" cy="673177"/>
              <a:chOff x="482698" y="133349"/>
              <a:chExt cx="7107249" cy="7107249"/>
            </a:xfrm>
          </p:grpSpPr>
          <p:sp>
            <p:nvSpPr>
              <p:cNvPr id="695" name="Google Shape;695;p5"/>
              <p:cNvSpPr/>
              <p:nvPr/>
            </p:nvSpPr>
            <p:spPr>
              <a:xfrm>
                <a:off x="1119498" y="770157"/>
                <a:ext cx="5833649" cy="5833649"/>
              </a:xfrm>
              <a:prstGeom prst="ellipse">
                <a:avLst/>
              </a:prstGeom>
              <a:solidFill>
                <a:srgbClr val="DDEAF6"/>
              </a:solidFill>
              <a:ln cap="flat" cmpd="sng" w="2857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200"/>
                  <a:buFont typeface="MS PGothic"/>
                  <a:buNone/>
                </a:pPr>
                <a:r>
                  <a:t/>
                </a:r>
                <a:endParaRPr b="0" i="0" sz="1200" u="none" cap="none" strike="noStrike">
                  <a:solidFill>
                    <a:srgbClr val="FFFFFF"/>
                  </a:solidFill>
                  <a:latin typeface="Arial"/>
                  <a:ea typeface="Arial"/>
                  <a:cs typeface="Arial"/>
                  <a:sym typeface="Arial"/>
                </a:endParaRPr>
              </a:p>
            </p:txBody>
          </p:sp>
          <p:pic>
            <p:nvPicPr>
              <p:cNvPr descr="地球: アジアとオーストラリア 単色塗りつぶし" id="696" name="Google Shape;696;p5"/>
              <p:cNvPicPr preferRelativeResize="0"/>
              <p:nvPr/>
            </p:nvPicPr>
            <p:blipFill rotWithShape="1">
              <a:blip r:embed="rId12">
                <a:alphaModFix/>
              </a:blip>
              <a:srcRect b="0" l="0" r="0" t="0"/>
              <a:stretch/>
            </p:blipFill>
            <p:spPr>
              <a:xfrm>
                <a:off x="482698" y="133349"/>
                <a:ext cx="7107249" cy="7107249"/>
              </a:xfrm>
              <a:prstGeom prst="rect">
                <a:avLst/>
              </a:prstGeom>
              <a:noFill/>
              <a:ln>
                <a:noFill/>
              </a:ln>
            </p:spPr>
          </p:pic>
        </p:grpSp>
        <p:pic>
          <p:nvPicPr>
            <p:cNvPr descr="矢印: 緩い曲線 単色塗りつぶし" id="697" name="Google Shape;697;p5"/>
            <p:cNvPicPr preferRelativeResize="0"/>
            <p:nvPr/>
          </p:nvPicPr>
          <p:blipFill rotWithShape="1">
            <a:blip r:embed="rId13">
              <a:alphaModFix/>
            </a:blip>
            <a:srcRect b="0" l="0" r="0" t="0"/>
            <a:stretch/>
          </p:blipFill>
          <p:spPr>
            <a:xfrm flipH="1" rot="-8091571">
              <a:off x="1573473" y="3008256"/>
              <a:ext cx="349541" cy="391686"/>
            </a:xfrm>
            <a:prstGeom prst="rect">
              <a:avLst/>
            </a:prstGeom>
            <a:noFill/>
            <a:ln>
              <a:noFill/>
            </a:ln>
          </p:spPr>
        </p:pic>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1" name="Shape 701"/>
        <p:cNvGrpSpPr/>
        <p:nvPr/>
      </p:nvGrpSpPr>
      <p:grpSpPr>
        <a:xfrm>
          <a:off x="0" y="0"/>
          <a:ext cx="0" cy="0"/>
          <a:chOff x="0" y="0"/>
          <a:chExt cx="0" cy="0"/>
        </a:xfrm>
      </p:grpSpPr>
      <p:pic>
        <p:nvPicPr>
          <p:cNvPr id="702" name="Google Shape;702;p6"/>
          <p:cNvPicPr preferRelativeResize="0"/>
          <p:nvPr/>
        </p:nvPicPr>
        <p:blipFill rotWithShape="1">
          <a:blip r:embed="rId3">
            <a:alphaModFix/>
          </a:blip>
          <a:srcRect b="713" l="0" r="0" t="850"/>
          <a:stretch/>
        </p:blipFill>
        <p:spPr>
          <a:xfrm>
            <a:off x="-64128" y="-18036"/>
            <a:ext cx="12256128" cy="6894072"/>
          </a:xfrm>
          <a:prstGeom prst="rect">
            <a:avLst/>
          </a:prstGeom>
          <a:noFill/>
          <a:ln>
            <a:noFill/>
          </a:ln>
        </p:spPr>
      </p:pic>
      <p:sp>
        <p:nvSpPr>
          <p:cNvPr id="703" name="Google Shape;703;p6"/>
          <p:cNvSpPr txBox="1"/>
          <p:nvPr/>
        </p:nvSpPr>
        <p:spPr>
          <a:xfrm>
            <a:off x="4028812" y="520118"/>
            <a:ext cx="4134375" cy="95410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chemeClr val="dk1"/>
                </a:solidFill>
                <a:latin typeface="Arial"/>
                <a:ea typeface="Arial"/>
                <a:cs typeface="Arial"/>
                <a:sym typeface="Arial"/>
              </a:rPr>
              <a:t>See you in Tokyo </a:t>
            </a:r>
            <a:endParaRPr/>
          </a:p>
          <a:p>
            <a:pPr indent="0" lvl="0" marL="0" marR="0" rtl="0" algn="ctr">
              <a:spcBef>
                <a:spcPts val="0"/>
              </a:spcBef>
              <a:spcAft>
                <a:spcPts val="0"/>
              </a:spcAft>
              <a:buNone/>
            </a:pPr>
            <a:r>
              <a:rPr b="1" lang="en-US" sz="2800">
                <a:solidFill>
                  <a:schemeClr val="dk1"/>
                </a:solidFill>
                <a:latin typeface="Arial"/>
                <a:ea typeface="Arial"/>
                <a:cs typeface="Arial"/>
                <a:sym typeface="Arial"/>
              </a:rPr>
              <a:t>in April 2024.</a:t>
            </a:r>
            <a:endParaRPr/>
          </a:p>
        </p:txBody>
      </p:sp>
    </p:spTree>
  </p:cSld>
  <p:clrMapOvr>
    <a:masterClrMapping/>
  </p:clrMapOvr>
</p:sld>
</file>

<file path=ppt/theme/theme1.xml><?xml version="1.0" encoding="utf-8"?>
<a:theme xmlns:a="http://schemas.openxmlformats.org/drawingml/2006/main" xmlns:r="http://schemas.openxmlformats.org/officeDocument/2006/relationships"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テーマ">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2020-09-23T01:56:48Z</dcterms:created>
  <dc:creator>原田　まり子</dc:creator>
</cp:coreProperties>
</file>