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9" r:id="rId4"/>
    <p:sldMasterId id="2147483671" r:id="rId5"/>
  </p:sldMasterIdLst>
  <p:notesMasterIdLst>
    <p:notesMasterId r:id="rId8"/>
  </p:notesMasterIdLst>
  <p:sldIdLst>
    <p:sldId id="258" r:id="rId6"/>
    <p:sldId id="1678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usan Barrell" initials="SB" lastIdx="1" clrIdx="0">
    <p:extLst>
      <p:ext uri="{19B8F6BF-5375-455C-9EA6-DF929625EA0E}">
        <p15:presenceInfo xmlns:p15="http://schemas.microsoft.com/office/powerpoint/2012/main" userId="1dff8472f211a856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BAA"/>
    <a:srgbClr val="2F8ACC"/>
    <a:srgbClr val="153CD5"/>
    <a:srgbClr val="4DBB55"/>
    <a:srgbClr val="4E8F64"/>
    <a:srgbClr val="BE943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B535E1C-360A-468D-8142-9DB8C4499B27}" v="6" dt="2023-11-10T00:26:03.76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264" autoAdjust="0"/>
    <p:restoredTop sz="90823" autoAdjust="0"/>
  </p:normalViewPr>
  <p:slideViewPr>
    <p:cSldViewPr snapToGrid="0">
      <p:cViewPr varScale="1">
        <p:scale>
          <a:sx n="60" d="100"/>
          <a:sy n="60" d="100"/>
        </p:scale>
        <p:origin x="668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atalia Donoho" userId="71c45b8c-5d06-42a7-83db-a38690ad4009" providerId="ADAL" clId="{5B535E1C-360A-468D-8142-9DB8C4499B27}"/>
    <pc:docChg chg="undo custSel addSld delSld modSld sldOrd">
      <pc:chgData name="Natalia Donoho" userId="71c45b8c-5d06-42a7-83db-a38690ad4009" providerId="ADAL" clId="{5B535E1C-360A-468D-8142-9DB8C4499B27}" dt="2023-11-10T01:23:59.708" v="479" actId="478"/>
      <pc:docMkLst>
        <pc:docMk/>
      </pc:docMkLst>
      <pc:sldChg chg="delSp modSp mod ord">
        <pc:chgData name="Natalia Donoho" userId="71c45b8c-5d06-42a7-83db-a38690ad4009" providerId="ADAL" clId="{5B535E1C-360A-468D-8142-9DB8C4499B27}" dt="2023-11-10T01:23:59.708" v="479" actId="478"/>
        <pc:sldMkLst>
          <pc:docMk/>
          <pc:sldMk cId="380228457" sldId="258"/>
        </pc:sldMkLst>
        <pc:spChg chg="del">
          <ac:chgData name="Natalia Donoho" userId="71c45b8c-5d06-42a7-83db-a38690ad4009" providerId="ADAL" clId="{5B535E1C-360A-468D-8142-9DB8C4499B27}" dt="2023-11-10T01:23:59.708" v="479" actId="478"/>
          <ac:spMkLst>
            <pc:docMk/>
            <pc:sldMk cId="380228457" sldId="258"/>
            <ac:spMk id="3" creationId="{00000000-0000-0000-0000-000000000000}"/>
          </ac:spMkLst>
        </pc:spChg>
        <pc:spChg chg="mod">
          <ac:chgData name="Natalia Donoho" userId="71c45b8c-5d06-42a7-83db-a38690ad4009" providerId="ADAL" clId="{5B535E1C-360A-468D-8142-9DB8C4499B27}" dt="2023-11-07T06:10:34.141" v="71" actId="255"/>
          <ac:spMkLst>
            <pc:docMk/>
            <pc:sldMk cId="380228457" sldId="258"/>
            <ac:spMk id="5" creationId="{F351208C-D14B-4D5A-ABA4-F23E50C6674B}"/>
          </ac:spMkLst>
        </pc:spChg>
        <pc:spChg chg="mod">
          <ac:chgData name="Natalia Donoho" userId="71c45b8c-5d06-42a7-83db-a38690ad4009" providerId="ADAL" clId="{5B535E1C-360A-468D-8142-9DB8C4499B27}" dt="2023-11-07T06:09:27.630" v="7" actId="20577"/>
          <ac:spMkLst>
            <pc:docMk/>
            <pc:sldMk cId="380228457" sldId="258"/>
            <ac:spMk id="8" creationId="{9C03386B-AC1B-10CC-42F0-224941D9CE36}"/>
          </ac:spMkLst>
        </pc:spChg>
        <pc:picChg chg="mod">
          <ac:chgData name="Natalia Donoho" userId="71c45b8c-5d06-42a7-83db-a38690ad4009" providerId="ADAL" clId="{5B535E1C-360A-468D-8142-9DB8C4499B27}" dt="2023-11-07T06:10:29.069" v="69" actId="1076"/>
          <ac:picMkLst>
            <pc:docMk/>
            <pc:sldMk cId="380228457" sldId="258"/>
            <ac:picMk id="7" creationId="{96EC3A03-3370-44C0-8E50-3467774EE471}"/>
          </ac:picMkLst>
        </pc:picChg>
      </pc:sldChg>
      <pc:sldChg chg="new del">
        <pc:chgData name="Natalia Donoho" userId="71c45b8c-5d06-42a7-83db-a38690ad4009" providerId="ADAL" clId="{5B535E1C-360A-468D-8142-9DB8C4499B27}" dt="2023-11-07T06:09:51.182" v="58" actId="680"/>
        <pc:sldMkLst>
          <pc:docMk/>
          <pc:sldMk cId="2173562342" sldId="259"/>
        </pc:sldMkLst>
      </pc:sldChg>
      <pc:sldChg chg="del">
        <pc:chgData name="Natalia Donoho" userId="71c45b8c-5d06-42a7-83db-a38690ad4009" providerId="ADAL" clId="{5B535E1C-360A-468D-8142-9DB8C4499B27}" dt="2023-11-07T06:14:42.425" v="73" actId="47"/>
        <pc:sldMkLst>
          <pc:docMk/>
          <pc:sldMk cId="0" sldId="261"/>
        </pc:sldMkLst>
      </pc:sldChg>
      <pc:sldChg chg="del">
        <pc:chgData name="Natalia Donoho" userId="71c45b8c-5d06-42a7-83db-a38690ad4009" providerId="ADAL" clId="{5B535E1C-360A-468D-8142-9DB8C4499B27}" dt="2023-11-07T06:09:43.612" v="48" actId="47"/>
        <pc:sldMkLst>
          <pc:docMk/>
          <pc:sldMk cId="626218002" sldId="1643"/>
        </pc:sldMkLst>
      </pc:sldChg>
      <pc:sldChg chg="del">
        <pc:chgData name="Natalia Donoho" userId="71c45b8c-5d06-42a7-83db-a38690ad4009" providerId="ADAL" clId="{5B535E1C-360A-468D-8142-9DB8C4499B27}" dt="2023-11-07T06:09:43.290" v="47" actId="47"/>
        <pc:sldMkLst>
          <pc:docMk/>
          <pc:sldMk cId="1042157956" sldId="1663"/>
        </pc:sldMkLst>
      </pc:sldChg>
      <pc:sldChg chg="del">
        <pc:chgData name="Natalia Donoho" userId="71c45b8c-5d06-42a7-83db-a38690ad4009" providerId="ADAL" clId="{5B535E1C-360A-468D-8142-9DB8C4499B27}" dt="2023-11-07T06:09:43.915" v="49" actId="47"/>
        <pc:sldMkLst>
          <pc:docMk/>
          <pc:sldMk cId="602671307" sldId="1667"/>
        </pc:sldMkLst>
      </pc:sldChg>
      <pc:sldChg chg="del">
        <pc:chgData name="Natalia Donoho" userId="71c45b8c-5d06-42a7-83db-a38690ad4009" providerId="ADAL" clId="{5B535E1C-360A-468D-8142-9DB8C4499B27}" dt="2023-11-07T06:09:44.582" v="51" actId="47"/>
        <pc:sldMkLst>
          <pc:docMk/>
          <pc:sldMk cId="1563360755" sldId="1668"/>
        </pc:sldMkLst>
      </pc:sldChg>
      <pc:sldChg chg="del">
        <pc:chgData name="Natalia Donoho" userId="71c45b8c-5d06-42a7-83db-a38690ad4009" providerId="ADAL" clId="{5B535E1C-360A-468D-8142-9DB8C4499B27}" dt="2023-11-07T06:09:44.231" v="50" actId="47"/>
        <pc:sldMkLst>
          <pc:docMk/>
          <pc:sldMk cId="3237307918" sldId="1669"/>
        </pc:sldMkLst>
      </pc:sldChg>
      <pc:sldChg chg="del">
        <pc:chgData name="Natalia Donoho" userId="71c45b8c-5d06-42a7-83db-a38690ad4009" providerId="ADAL" clId="{5B535E1C-360A-468D-8142-9DB8C4499B27}" dt="2023-11-07T06:09:45.887" v="55" actId="47"/>
        <pc:sldMkLst>
          <pc:docMk/>
          <pc:sldMk cId="584543792" sldId="1671"/>
        </pc:sldMkLst>
      </pc:sldChg>
      <pc:sldChg chg="del">
        <pc:chgData name="Natalia Donoho" userId="71c45b8c-5d06-42a7-83db-a38690ad4009" providerId="ADAL" clId="{5B535E1C-360A-468D-8142-9DB8C4499B27}" dt="2023-11-07T06:09:44.926" v="52" actId="47"/>
        <pc:sldMkLst>
          <pc:docMk/>
          <pc:sldMk cId="1360906003" sldId="1672"/>
        </pc:sldMkLst>
      </pc:sldChg>
      <pc:sldChg chg="del">
        <pc:chgData name="Natalia Donoho" userId="71c45b8c-5d06-42a7-83db-a38690ad4009" providerId="ADAL" clId="{5B535E1C-360A-468D-8142-9DB8C4499B27}" dt="2023-11-07T06:09:45.240" v="53" actId="47"/>
        <pc:sldMkLst>
          <pc:docMk/>
          <pc:sldMk cId="1885056084" sldId="1673"/>
        </pc:sldMkLst>
      </pc:sldChg>
      <pc:sldChg chg="del">
        <pc:chgData name="Natalia Donoho" userId="71c45b8c-5d06-42a7-83db-a38690ad4009" providerId="ADAL" clId="{5B535E1C-360A-468D-8142-9DB8C4499B27}" dt="2023-11-07T06:09:45.571" v="54" actId="47"/>
        <pc:sldMkLst>
          <pc:docMk/>
          <pc:sldMk cId="377489910" sldId="1674"/>
        </pc:sldMkLst>
      </pc:sldChg>
      <pc:sldChg chg="del">
        <pc:chgData name="Natalia Donoho" userId="71c45b8c-5d06-42a7-83db-a38690ad4009" providerId="ADAL" clId="{5B535E1C-360A-468D-8142-9DB8C4499B27}" dt="2023-11-07T06:09:42.946" v="46" actId="47"/>
        <pc:sldMkLst>
          <pc:docMk/>
          <pc:sldMk cId="2444024848" sldId="1676"/>
        </pc:sldMkLst>
      </pc:sldChg>
      <pc:sldChg chg="del">
        <pc:chgData name="Natalia Donoho" userId="71c45b8c-5d06-42a7-83db-a38690ad4009" providerId="ADAL" clId="{5B535E1C-360A-468D-8142-9DB8C4499B27}" dt="2023-11-07T06:09:42.554" v="45" actId="47"/>
        <pc:sldMkLst>
          <pc:docMk/>
          <pc:sldMk cId="2004752593" sldId="1677"/>
        </pc:sldMkLst>
      </pc:sldChg>
      <pc:sldChg chg="addSp delSp modSp add del mod modNotesTx">
        <pc:chgData name="Natalia Donoho" userId="71c45b8c-5d06-42a7-83db-a38690ad4009" providerId="ADAL" clId="{5B535E1C-360A-468D-8142-9DB8C4499B27}" dt="2023-11-10T01:22:15.253" v="478" actId="20577"/>
        <pc:sldMkLst>
          <pc:docMk/>
          <pc:sldMk cId="1706822120" sldId="1678"/>
        </pc:sldMkLst>
        <pc:spChg chg="del">
          <ac:chgData name="Natalia Donoho" userId="71c45b8c-5d06-42a7-83db-a38690ad4009" providerId="ADAL" clId="{5B535E1C-360A-468D-8142-9DB8C4499B27}" dt="2023-11-07T06:10:03.146" v="61" actId="478"/>
          <ac:spMkLst>
            <pc:docMk/>
            <pc:sldMk cId="1706822120" sldId="1678"/>
            <ac:spMk id="2" creationId="{B3DF5F53-8F26-1B53-CB02-3A50C62A00F8}"/>
          </ac:spMkLst>
        </pc:spChg>
        <pc:spChg chg="del">
          <ac:chgData name="Natalia Donoho" userId="71c45b8c-5d06-42a7-83db-a38690ad4009" providerId="ADAL" clId="{5B535E1C-360A-468D-8142-9DB8C4499B27}" dt="2023-11-07T06:09:59.179" v="60" actId="478"/>
          <ac:spMkLst>
            <pc:docMk/>
            <pc:sldMk cId="1706822120" sldId="1678"/>
            <ac:spMk id="3" creationId="{DBA540FF-C6F7-25AB-BAF0-DB67D497411C}"/>
          </ac:spMkLst>
        </pc:spChg>
        <pc:spChg chg="add mod">
          <ac:chgData name="Natalia Donoho" userId="71c45b8c-5d06-42a7-83db-a38690ad4009" providerId="ADAL" clId="{5B535E1C-360A-468D-8142-9DB8C4499B27}" dt="2023-11-10T01:22:15.253" v="478" actId="20577"/>
          <ac:spMkLst>
            <pc:docMk/>
            <pc:sldMk cId="1706822120" sldId="1678"/>
            <ac:spMk id="5" creationId="{4954C37E-9169-CEE8-A33C-6DDB05ED26AD}"/>
          </ac:spMkLst>
        </pc:spChg>
      </pc:sldChg>
      <pc:sldChg chg="addSp modSp new del mod">
        <pc:chgData name="Natalia Donoho" userId="71c45b8c-5d06-42a7-83db-a38690ad4009" providerId="ADAL" clId="{5B535E1C-360A-468D-8142-9DB8C4499B27}" dt="2023-11-07T06:25:36.201" v="311" actId="47"/>
        <pc:sldMkLst>
          <pc:docMk/>
          <pc:sldMk cId="2154871335" sldId="1679"/>
        </pc:sldMkLst>
        <pc:spChg chg="add mod">
          <ac:chgData name="Natalia Donoho" userId="71c45b8c-5d06-42a7-83db-a38690ad4009" providerId="ADAL" clId="{5B535E1C-360A-468D-8142-9DB8C4499B27}" dt="2023-11-07T06:17:40.556" v="143" actId="1076"/>
          <ac:spMkLst>
            <pc:docMk/>
            <pc:sldMk cId="2154871335" sldId="1679"/>
            <ac:spMk id="2" creationId="{BDD3EAD8-0FDB-2FDF-36A5-DE451382F7AD}"/>
          </ac:spMkLst>
        </pc:spChg>
      </pc:sldChg>
      <pc:sldMasterChg chg="addSldLayout delSldLayout">
        <pc:chgData name="Natalia Donoho" userId="71c45b8c-5d06-42a7-83db-a38690ad4009" providerId="ADAL" clId="{5B535E1C-360A-468D-8142-9DB8C4499B27}" dt="2023-11-07T06:09:51.929" v="59" actId="47"/>
        <pc:sldMasterMkLst>
          <pc:docMk/>
          <pc:sldMasterMk cId="267422714" sldId="2147483671"/>
        </pc:sldMasterMkLst>
        <pc:sldLayoutChg chg="add del">
          <pc:chgData name="Natalia Donoho" userId="71c45b8c-5d06-42a7-83db-a38690ad4009" providerId="ADAL" clId="{5B535E1C-360A-468D-8142-9DB8C4499B27}" dt="2023-11-07T06:09:51.929" v="59" actId="47"/>
          <pc:sldLayoutMkLst>
            <pc:docMk/>
            <pc:sldMasterMk cId="267422714" sldId="2147483671"/>
            <pc:sldLayoutMk cId="3005378354" sldId="2147483686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D848E8-F6F9-453E-ACFC-52A7198DF2BB}" type="datetimeFigureOut">
              <a:rPr lang="en-AU" smtClean="0"/>
              <a:t>10/11/2023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146764-3D68-4A11-B55D-7374007CD17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234294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0E5A11-A43D-4388-8CC5-17801B9DB8A4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38144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146764-3D68-4A11-B55D-7374007CD17A}" type="slidenum">
              <a:rPr lang="en-AU" smtClean="0"/>
              <a:t>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433734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F4580F-D31A-45A2-9BEB-4318FC097F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50D3A69-9301-4361-876D-5A4EC43C16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B76C7B-F2D1-4462-9938-650FEA2078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CE314-7C2C-4387-AE32-7CC7A8B04863}" type="datetimeFigureOut">
              <a:rPr lang="en-US" smtClean="0"/>
              <a:t>11/10/2023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F64F8D-2A60-439D-BFFE-193ADC4DAE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4CBABE-2D01-4F24-A8FD-AAD2F4C438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1A734-42CC-4A4A-BEBE-75B4AE0A7D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762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BE5E35-8977-4945-BD8F-379DB7C591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8C0518F-8171-4756-8D65-65DF3D0185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419839-82FD-4B3B-B392-9108EED9F8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CE314-7C2C-4387-AE32-7CC7A8B04863}" type="datetimeFigureOut">
              <a:rPr lang="en-US" smtClean="0"/>
              <a:t>11/10/2023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91BC4F-5395-4EAA-B075-BF2979F654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1F87E2-F6D1-472A-9D35-38D83A8464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1A734-42CC-4A4A-BEBE-75B4AE0A7D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3597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A6E7BA2-5713-49A4-9264-B03FFA12177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8AA185C-9B33-4C7E-9357-46839C8991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BE5AAE-FDB4-43B9-951E-61E4802FBB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CE314-7C2C-4387-AE32-7CC7A8B04863}" type="datetimeFigureOut">
              <a:rPr lang="en-US" smtClean="0"/>
              <a:t>11/10/2023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EE8C9A-FBA6-4902-BA77-6AD0A8FA68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BF2EA7-42AA-4A15-BCFD-344E0E6088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1A734-42CC-4A4A-BEBE-75B4AE0A7D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4601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F3CDB7-90B3-47A1-AA54-1FC9C5E556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9917C12-AE70-4174-BA97-549C4C3A93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29C5098-DCBB-481C-B319-8BC0F764FC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5E164-ADA9-4644-A389-00DE81504F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586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563151-AE6E-4074-BC26-E66CDFE32C2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4BDE542-A4A3-41D9-AD6B-5FFC0208795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559DE7-9C69-4D5A-8676-8FD7C4BBBE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9E0172-97F8-4A2F-BB95-C59A0C18C7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5E164-ADA9-4644-A389-00DE81504F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7090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2EE37D-F326-48E5-A7F9-FBB7BDE932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3BABAD-821C-4704-9617-78664EE5A1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8205DB-8EBA-4D0D-A7F5-EDAD2F40AE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35DB2-D209-442B-8E4B-CE4415D4FB10}" type="datetime1">
              <a:rPr lang="en-US" smtClean="0"/>
              <a:t>11/10/2023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5E4F1C-A163-4540-BE69-13E77CAED2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959333-1175-49B8-8382-BA267D8A75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5E164-ADA9-4644-A389-00DE81504F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864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81AC3B-4FBD-4F76-8182-FDC950ACA5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E84B05-358C-4DD3-8FD4-EC3D4878CA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DA237A-FA89-459A-ACD4-15BABDFB06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9D12E-039B-4173-8E00-CB2756725A92}" type="datetime1">
              <a:rPr lang="en-US" smtClean="0"/>
              <a:t>11/10/2023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0D9C83-E1DE-4DE2-A8F6-BBC6F12D9A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B8957F-2C24-48D7-8412-23AF6B833B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5E164-ADA9-4644-A389-00DE81504F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10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DFFD70-B409-45BF-8A8E-59F2E5A4CC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BA37D0-5183-4393-83B7-97AECCCC646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1B0B367-3242-48AB-974C-53D5B3DE0F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D5A207E-63EF-4D20-B81A-5C51225F85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6D3FE-F365-438B-9785-3BE9889DF02A}" type="datetime1">
              <a:rPr lang="en-US" smtClean="0"/>
              <a:t>11/10/2023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F8EBF3-0498-4DD4-ACC0-8BD69B9FBC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894D84-C1C5-4264-B71F-097F6CFD51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5E164-ADA9-4644-A389-00DE81504F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8919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DD59ED-0159-49CA-9EFC-83C6F788BC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8BBB07-6148-4972-B19A-7FA5DFA4E0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B76050A-8F9C-46C7-B0D1-C84F3F65DF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B506DB3-1E3E-4F83-80F5-6DEE771151F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77089B0-3378-40BC-895E-D6361DB2931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394E1C2-2724-4630-8FB6-73D253A2EC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7643E-5D8A-4B24-83A2-A367BB9B9AA9}" type="datetime1">
              <a:rPr lang="en-US" smtClean="0"/>
              <a:t>11/10/2023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BB87E7E-996F-4C7E-B70C-EE6FCDEA43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97E0357-FDFA-4192-A93E-D54DBD3FEA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5E164-ADA9-4644-A389-00DE81504F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7775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0B677E-CC8B-4EAF-848C-C1E4FEFE3D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3E0A91F-8E5D-4F54-975B-BEEFC3EAB6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9A169-A5D0-475B-9994-FFDA561B9ED8}" type="datetime1">
              <a:rPr lang="en-US" smtClean="0"/>
              <a:t>11/10/2023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3263EC1-0D2D-4E09-8BD5-2F43654BDA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A78B26-C4B4-44D1-ACE2-D7D55C96CA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5E164-ADA9-4644-A389-00DE81504F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370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5F0BCD1-17F1-4DE7-B91E-96AE76052E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B8CB645-342C-4852-B6A3-9B3940D973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5E164-ADA9-4644-A389-00DE81504F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5559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13FDA2-855A-4D41-B70B-D6AEF90CB7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39728E-9095-4462-A061-C1AEBA2862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412FA5-9A23-46E4-8ADA-D236FE67DF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CE314-7C2C-4387-AE32-7CC7A8B04863}" type="datetimeFigureOut">
              <a:rPr lang="en-US" smtClean="0"/>
              <a:t>11/10/2023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F2A004-1AC4-44B4-91BA-90284AA507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AB0DFA-09DD-4895-81A4-A4E7F4581A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1A734-42CC-4A4A-BEBE-75B4AE0A7D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530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3D8FEC-FD16-4B50-A864-DDF4B85678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41864B-A3E6-4FC1-A7CA-D4F59C1722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DEDF142-45BF-4E18-8408-1DD3EB6847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C0D1B8E-5DEC-4AD4-B21E-DB265A983A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6514A-8509-45A4-BFCB-3D89AA876EA5}" type="datetime1">
              <a:rPr lang="en-US" smtClean="0"/>
              <a:t>11/10/2023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6A327B-7EF9-4660-A9D4-0012671A94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625DE6-5CB8-48C5-8BF2-5FDA920A04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5E164-ADA9-4644-A389-00DE81504F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75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79029B-1A2B-4074-842F-54CD2025D0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652A399-12C5-492A-A05D-8235AACAAD6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AF241D-FA90-437C-8D49-7E13AE700F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E89DBAE-5732-433A-B0C7-5739EDD943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57727-D2A7-4435-AFE1-E2F3CC6A3656}" type="datetime1">
              <a:rPr lang="en-US" smtClean="0"/>
              <a:t>11/10/2023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9FBCF3F-70E6-4C91-967A-9282C600EF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09554A-731D-459A-B2AA-88AACA0217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5E164-ADA9-4644-A389-00DE81504F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409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E31E20-1ADB-45BE-9C96-136245BCD7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29966E6-7E02-43AD-A109-F855C84E10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ACE971-ACA1-4396-82E5-18794241FD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2E92E-5C4B-4169-A2C3-DEBA802880FB}" type="datetime1">
              <a:rPr lang="en-US" smtClean="0"/>
              <a:t>11/10/2023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FEEF3D-594C-48DC-ADC6-509D60BEA7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5861C1-2BB7-4DD5-9754-AD7A04EB6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5E164-ADA9-4644-A389-00DE81504F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2109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21DACD4-9EF5-47EB-BD7E-22136086117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FD1C25E-DB04-4B6C-BA3A-66BA94E1CA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F64792-7265-4A19-8522-5B6A53ECC7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EBEEA-6865-4656-83A7-A73DA5E89416}" type="datetime1">
              <a:rPr lang="en-US" smtClean="0"/>
              <a:t>11/10/2023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F71877-8A5A-4BA5-90E7-5FD9256EBC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CEEDEA-2DD6-4A90-9D4A-DA28F3A63A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5E164-ADA9-4644-A389-00DE81504F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673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 hasCustomPrompt="1"/>
          </p:nvPr>
        </p:nvSpPr>
        <p:spPr>
          <a:xfrm>
            <a:off x="2474811" y="119649"/>
            <a:ext cx="9717188" cy="506849"/>
          </a:xfrm>
        </p:spPr>
        <p:txBody>
          <a:bodyPr>
            <a:normAutofit/>
          </a:bodyPr>
          <a:lstStyle>
            <a:lvl1pPr algn="l">
              <a:defRPr sz="1800" b="1">
                <a:solidFill>
                  <a:srgbClr val="4C9BDB"/>
                </a:solidFill>
                <a:latin typeface="Calibri"/>
                <a:cs typeface="Calibri"/>
              </a:defRPr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130262" y="823853"/>
            <a:ext cx="11944513" cy="684212"/>
          </a:xfrm>
        </p:spPr>
        <p:txBody>
          <a:bodyPr anchor="ctr">
            <a:normAutofit/>
          </a:bodyPr>
          <a:lstStyle>
            <a:lvl1pPr marL="0" indent="0" algn="ctr">
              <a:buNone/>
              <a:defRPr sz="1350" b="0">
                <a:solidFill>
                  <a:srgbClr val="4C9BDB"/>
                </a:solidFill>
                <a:latin typeface="Calibri"/>
                <a:cs typeface="Calibri"/>
              </a:defRPr>
            </a:lvl1pPr>
            <a:lvl3pPr marL="685800" indent="0">
              <a:buNone/>
              <a:defRPr/>
            </a:lvl3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1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130262" y="5692803"/>
            <a:ext cx="11944513" cy="1077321"/>
          </a:xfrm>
        </p:spPr>
        <p:txBody>
          <a:bodyPr anchor="b" anchorCtr="0">
            <a:normAutofit/>
          </a:bodyPr>
          <a:lstStyle>
            <a:lvl1pPr marL="0" indent="0" algn="ctr">
              <a:buNone/>
              <a:defRPr sz="1050" b="0">
                <a:solidFill>
                  <a:srgbClr val="4C9BDB"/>
                </a:solidFill>
                <a:latin typeface="Calibri"/>
                <a:cs typeface="Calibri"/>
              </a:defRPr>
            </a:lvl1pPr>
            <a:lvl3pPr marL="685800" indent="0">
              <a:buNone/>
              <a:defRPr/>
            </a:lvl3pPr>
          </a:lstStyle>
          <a:p>
            <a:pPr lvl="0"/>
            <a:r>
              <a:rPr lang="en-GB"/>
              <a:t>Click to edit Master text styles</a:t>
            </a:r>
          </a:p>
        </p:txBody>
      </p:sp>
      <p:pic>
        <p:nvPicPr>
          <p:cNvPr id="9" name="GCP Logo 4:3" descr="GCProject-white-CMJN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11"/>
            <a:ext cx="1741516" cy="743989"/>
          </a:xfrm>
          <a:prstGeom prst="rect">
            <a:avLst/>
          </a:prstGeom>
        </p:spPr>
      </p:pic>
      <p:cxnSp>
        <p:nvCxnSpPr>
          <p:cNvPr id="6" name="Straight Connector 5"/>
          <p:cNvCxnSpPr/>
          <p:nvPr userDrawn="1"/>
        </p:nvCxnSpPr>
        <p:spPr>
          <a:xfrm>
            <a:off x="0" y="746125"/>
            <a:ext cx="12192000" cy="0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03D10DC-741B-4095-9E7A-228E2D2E86FD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720726" y="1439863"/>
            <a:ext cx="10772775" cy="46799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12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E796B156-96ED-ECC8-2737-E19254139F0A}"/>
              </a:ext>
            </a:extLst>
          </p:cNvPr>
          <p:cNvSpPr/>
          <p:nvPr userDrawn="1"/>
        </p:nvSpPr>
        <p:spPr>
          <a:xfrm>
            <a:off x="0" y="5915770"/>
            <a:ext cx="12192000" cy="942230"/>
          </a:xfrm>
          <a:prstGeom prst="rect">
            <a:avLst/>
          </a:prstGeom>
          <a:solidFill>
            <a:srgbClr val="005B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Logo, company name&#10;&#10;Description automatically generated">
            <a:extLst>
              <a:ext uri="{FF2B5EF4-FFF2-40B4-BE49-F238E27FC236}">
                <a16:creationId xmlns:a16="http://schemas.microsoft.com/office/drawing/2014/main" id="{63C2D2E7-30D0-1B43-7E5E-F34CB1E9EEA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96449" y="5911704"/>
            <a:ext cx="1673040" cy="938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53783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6E7080-3467-4690-851E-D8686D0663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1F2247-54EC-43B1-A290-921E9B223D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7C5834-E152-49FC-93F1-2FB744A9DD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CE314-7C2C-4387-AE32-7CC7A8B04863}" type="datetimeFigureOut">
              <a:rPr lang="en-US" smtClean="0"/>
              <a:t>11/10/2023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29D2D9-6519-4A52-8B1B-78368102BF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05A310-9347-4B4E-AB1D-575F9E82A4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1A734-42CC-4A4A-BEBE-75B4AE0A7D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9477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0E51E3-E341-4579-926A-7F23E0A597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AE84E9-10AD-4D2D-B639-C6291F03B38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ABE2230-F8C9-4038-B7A1-A90080F5DF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23C47B1-B687-483C-BDCD-C1170785BC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CE314-7C2C-4387-AE32-7CC7A8B04863}" type="datetimeFigureOut">
              <a:rPr lang="en-US" smtClean="0"/>
              <a:t>11/10/2023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635874-0F3E-451B-846C-26C5104BC8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14A12C-D42C-4C9A-AFF5-1D5479B616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1A734-42CC-4A4A-BEBE-75B4AE0A7D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507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2DCC3C-60BB-4AE2-A166-2C4084053A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105AF0-A997-4C29-B36C-D58A078F39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EBEE658-7DE0-4CD7-B76B-05845A8367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13312D3-B008-4CD6-A212-1EB428C4779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518827C-3C1D-4467-B82E-8C635A4BDA5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5C64D57-5432-4A11-A9DD-D2F6EC6DC8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CE314-7C2C-4387-AE32-7CC7A8B04863}" type="datetimeFigureOut">
              <a:rPr lang="en-US" smtClean="0"/>
              <a:t>11/10/2023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F98734F-A029-4230-9BF5-B464F401EF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1CAE3B7-9666-4ADC-8D2C-FF8C65ADB1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1A734-42CC-4A4A-BEBE-75B4AE0A7D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5904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232D3E-BC4C-476D-AE5F-78E439DE70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536FE67-7A18-4C60-9BDF-534E8B7A67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CE314-7C2C-4387-AE32-7CC7A8B04863}" type="datetimeFigureOut">
              <a:rPr lang="en-US" smtClean="0"/>
              <a:t>11/10/2023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6CE12F3-4959-4AB3-A877-72D8A2011F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1BC3719-24B1-44B7-B33D-878F1BE844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1A734-42CC-4A4A-BEBE-75B4AE0A7D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2914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EC90C73-BB42-4524-8FD8-7F4E126D3C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CE314-7C2C-4387-AE32-7CC7A8B04863}" type="datetimeFigureOut">
              <a:rPr lang="en-US" smtClean="0"/>
              <a:t>11/10/2023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7E30575-28FF-400B-AFE4-C6655DB498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20D23D4-D168-4533-81B8-D577B92261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1A734-42CC-4A4A-BEBE-75B4AE0A7D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983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21E2D1-C1AC-4991-8252-5C69D52BA3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6D55A3-7BDC-4861-9CA4-C14717FD39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D66B5DA-FBB0-4A02-A768-B575027A9F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EB8A141-5FB1-4DC8-B4C3-A8D8ACBD48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CE314-7C2C-4387-AE32-7CC7A8B04863}" type="datetimeFigureOut">
              <a:rPr lang="en-US" smtClean="0"/>
              <a:t>11/10/2023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BC1B90-AB11-46C3-A429-83623EAC87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03E30D6-0C65-4E58-A4C1-0A3091AEF1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1A734-42CC-4A4A-BEBE-75B4AE0A7D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83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351A57-7159-4C15-AA96-14C8C458CD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FBBEEC7-3B26-4E63-ABCC-9E0B718A754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A161343-34D8-4855-AB20-BA91ABACFF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5F8DBA-BC78-4EAE-B7B2-7A6F235AE4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CE314-7C2C-4387-AE32-7CC7A8B04863}" type="datetimeFigureOut">
              <a:rPr lang="en-US" smtClean="0"/>
              <a:t>11/10/2023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2D3DF0-B3AC-4751-84D1-9901BF52B2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A6927A8-0D84-4BBA-BC36-9E00BCA795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1A734-42CC-4A4A-BEBE-75B4AE0A7D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243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A88C470-F51A-4F50-939C-52DB2A963E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03D5AB-0BD5-4208-A627-7BFC92765B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D247FF-21CA-4AB3-8BA9-E30E41B2328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9CE314-7C2C-4387-AE32-7CC7A8B04863}" type="datetimeFigureOut">
              <a:rPr lang="en-US" smtClean="0"/>
              <a:t>11/10/2023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8AC75C-EB9A-44DF-B56D-C72471938F5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1CE4D1-A730-4B04-9286-7006997BCDE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E1A734-42CC-4A4A-BEBE-75B4AE0A7D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3815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9B91199-AE25-47CB-BF1B-851CC20DD7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714BB6A-2192-42A9-BC52-7ED367A316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817BBB-DC3C-4C39-B76F-BB503965D2C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B1297D-7734-4BE5-B3FF-F91126339E88}" type="datetime1">
              <a:rPr lang="en-US" smtClean="0"/>
              <a:t>11/10/2023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538AB7-8A94-4C01-8EF8-7B3E90E3D94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240B2A-38C9-450B-89D7-2DB1C58B47E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75E164-ADA9-4644-A389-00DE81504F90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AB4D1502-CA9F-488D-BBFE-123DCD1442F8}"/>
              </a:ext>
            </a:extLst>
          </p:cNvPr>
          <p:cNvCxnSpPr>
            <a:cxnSpLocks/>
          </p:cNvCxnSpPr>
          <p:nvPr userDrawn="1"/>
        </p:nvCxnSpPr>
        <p:spPr>
          <a:xfrm>
            <a:off x="2181225" y="6269734"/>
            <a:ext cx="0" cy="302583"/>
          </a:xfrm>
          <a:prstGeom prst="line">
            <a:avLst/>
          </a:prstGeom>
          <a:ln w="28575">
            <a:solidFill>
              <a:srgbClr val="0B3D5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>
            <a:extLst>
              <a:ext uri="{FF2B5EF4-FFF2-40B4-BE49-F238E27FC236}">
                <a16:creationId xmlns:a16="http://schemas.microsoft.com/office/drawing/2014/main" id="{C281AC1C-ECE6-452E-A783-8C3B4EC6511A}"/>
              </a:ext>
            </a:extLst>
          </p:cNvPr>
          <p:cNvPicPr>
            <a:picLocks noChangeAspect="1"/>
          </p:cNvPicPr>
          <p:nvPr userDrawn="1"/>
        </p:nvPicPr>
        <p:blipFill>
          <a:blip r:embed="rId16"/>
          <a:stretch>
            <a:fillRect/>
          </a:stretch>
        </p:blipFill>
        <p:spPr>
          <a:xfrm>
            <a:off x="983432" y="6236269"/>
            <a:ext cx="1080120" cy="4045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4227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  <p:sldLayoutId id="2147483685" r:id="rId13"/>
    <p:sldLayoutId id="2147483686" r:id="rId14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community.wmo.int/en/meetings/2023-wmo-core-satellite-data-workshop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5.xml"/><Relationship Id="rId5" Type="http://schemas.openxmlformats.org/officeDocument/2006/relationships/hyperlink" Target="https://meetings.wmo.int/Cg-19/_layouts/15/WopiFrame.aspx?sourcedoc=%7b39A126CE-0CB5-40B7-B8B1-1C8E84C726CB%7d&amp;file=Cg-19-d04-2(10)-WMO-POSITION-WRC-23-AGENDA-approved_en.docx&amp;action=default" TargetMode="External"/><Relationship Id="rId4" Type="http://schemas.openxmlformats.org/officeDocument/2006/relationships/hyperlink" Target="https://community.wmo.int/en/meetings/15th-session-consultative-meetings-high-level-policy-satellite-matters-cm-15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wmo2016_powerpoint_standard_v2_dark-3.jpg">
            <a:extLst>
              <a:ext uri="{FF2B5EF4-FFF2-40B4-BE49-F238E27FC236}">
                <a16:creationId xmlns:a16="http://schemas.microsoft.com/office/drawing/2014/main" id="{96EC3A03-3370-44C0-8E50-3467774EE47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55" y="-1338442"/>
            <a:ext cx="12192000" cy="8196442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2866226" y="2168907"/>
            <a:ext cx="8229600" cy="34288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400" i="1" dirty="0">
              <a:solidFill>
                <a:schemeClr val="bg1"/>
              </a:solidFill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F351208C-D14B-4D5A-ABA4-F23E50C6674B}"/>
              </a:ext>
            </a:extLst>
          </p:cNvPr>
          <p:cNvSpPr txBox="1">
            <a:spLocks/>
          </p:cNvSpPr>
          <p:nvPr/>
        </p:nvSpPr>
        <p:spPr>
          <a:xfrm>
            <a:off x="1569637" y="1130983"/>
            <a:ext cx="9972792" cy="41193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20000"/>
              </a:lnSpc>
            </a:pP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WMO Report</a:t>
            </a:r>
            <a:endParaRPr lang="en-US" i="1" dirty="0">
              <a:solidFill>
                <a:schemeClr val="bg1"/>
              </a:solidFill>
              <a:latin typeface="Avenir Heavy" panose="020B0703020203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C03386B-AC1B-10CC-42F0-224941D9CE36}"/>
              </a:ext>
            </a:extLst>
          </p:cNvPr>
          <p:cNvSpPr txBox="1"/>
          <p:nvPr/>
        </p:nvSpPr>
        <p:spPr>
          <a:xfrm>
            <a:off x="5974195" y="4155944"/>
            <a:ext cx="6191250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i="0" u="none" strike="noStrike" cap="none" dirty="0">
                <a:solidFill>
                  <a:schemeClr val="bg1"/>
                </a:solidFill>
                <a:ea typeface="Montserrat"/>
                <a:cs typeface="Montserrat"/>
                <a:sym typeface="Montserrat"/>
              </a:rPr>
              <a:t>Natalia Donoho </a:t>
            </a: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>
                <a:solidFill>
                  <a:schemeClr val="bg1"/>
                </a:solidFill>
                <a:ea typeface="Montserrat"/>
                <a:cs typeface="Montserrat"/>
                <a:sym typeface="Montserrat"/>
              </a:rPr>
              <a:t>WMO</a:t>
            </a:r>
            <a:endParaRPr lang="en-US" dirty="0">
              <a:solidFill>
                <a:schemeClr val="bg1"/>
              </a:solidFill>
              <a:ea typeface="Montserrat"/>
              <a:cs typeface="Montserrat"/>
              <a:sym typeface="Montserrat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i="0" u="none" strike="noStrike" cap="none" dirty="0">
                <a:solidFill>
                  <a:schemeClr val="bg1"/>
                </a:solidFill>
                <a:ea typeface="Montserrat"/>
                <a:cs typeface="Montserrat"/>
                <a:sym typeface="Montserrat"/>
              </a:rPr>
              <a:t>Agenda Item #4.1</a:t>
            </a:r>
            <a:endParaRPr lang="en-US" dirty="0">
              <a:solidFill>
                <a:schemeClr val="bg1"/>
              </a:solidFill>
              <a:ea typeface="Montserrat"/>
              <a:cs typeface="Montserrat"/>
              <a:sym typeface="Montserrat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>
                <a:solidFill>
                  <a:schemeClr val="bg1"/>
                </a:solidFill>
                <a:ea typeface="Montserrat"/>
                <a:cs typeface="Montserrat"/>
                <a:sym typeface="Montserrat"/>
              </a:rPr>
              <a:t>37</a:t>
            </a:r>
            <a:r>
              <a:rPr lang="en-US" sz="1800" b="1" baseline="30000" dirty="0">
                <a:solidFill>
                  <a:schemeClr val="bg1"/>
                </a:solidFill>
                <a:ea typeface="Montserrat"/>
                <a:cs typeface="Montserrat"/>
                <a:sym typeface="Montserrat"/>
              </a:rPr>
              <a:t>th</a:t>
            </a:r>
            <a:r>
              <a:rPr lang="en-US" sz="1800" b="1" dirty="0">
                <a:solidFill>
                  <a:schemeClr val="bg1"/>
                </a:solidFill>
                <a:ea typeface="Montserrat"/>
                <a:cs typeface="Montserrat"/>
                <a:sym typeface="Montserrat"/>
              </a:rPr>
              <a:t> CEOS Plenary </a:t>
            </a: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>
                <a:solidFill>
                  <a:schemeClr val="bg1"/>
                </a:solidFill>
                <a:ea typeface="Montserrat"/>
                <a:cs typeface="Montserrat"/>
                <a:sym typeface="Montserrat"/>
              </a:rPr>
              <a:t>15 - 16 November 2023</a:t>
            </a: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>
                <a:solidFill>
                  <a:schemeClr val="bg1"/>
                </a:solidFill>
                <a:ea typeface="Montserrat"/>
                <a:cs typeface="Montserrat"/>
                <a:sym typeface="Montserrat"/>
              </a:rPr>
              <a:t>Chiang Rai, Thailand</a:t>
            </a: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>
                <a:solidFill>
                  <a:schemeClr val="bg1"/>
                </a:solidFill>
                <a:ea typeface="Montserrat"/>
                <a:cs typeface="Montserrat"/>
                <a:sym typeface="Montserrat"/>
              </a:rPr>
              <a:t>Hosted by GISTDA</a:t>
            </a:r>
          </a:p>
        </p:txBody>
      </p:sp>
    </p:spTree>
    <p:extLst>
      <p:ext uri="{BB962C8B-B14F-4D97-AF65-F5344CB8AC3E}">
        <p14:creationId xmlns:p14="http://schemas.microsoft.com/office/powerpoint/2010/main" val="3802284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4954C37E-9169-CEE8-A33C-6DDB05ED26AD}"/>
              </a:ext>
            </a:extLst>
          </p:cNvPr>
          <p:cNvSpPr txBox="1"/>
          <p:nvPr/>
        </p:nvSpPr>
        <p:spPr>
          <a:xfrm>
            <a:off x="173000" y="212651"/>
            <a:ext cx="12487275" cy="60016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/>
              <a:t>The Nineteenth World Meteorological Congress (Cg-19) outcomes/Strategic Initiatives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Early Warning for All (EW4All)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000" dirty="0"/>
              <a:t>Mapping of existing products/applications against priority hazards and by region 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000" dirty="0"/>
              <a:t>Looking for recommendations for additional products/applications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Global Greenhouse Gas Watch (GGGW) – please see WMO presentation 4.2</a:t>
            </a:r>
          </a:p>
          <a:p>
            <a:pPr lvl="2"/>
            <a:endParaRPr lang="en-US" sz="2000" dirty="0"/>
          </a:p>
          <a:p>
            <a:r>
              <a:rPr lang="en-US" sz="2000" dirty="0"/>
              <a:t>Data Policy Implementation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hlinkClick r:id="rId3"/>
              </a:rPr>
              <a:t>Core Satellite Data Workshop</a:t>
            </a:r>
            <a:r>
              <a:rPr lang="en-US" sz="2000" dirty="0"/>
              <a:t>: 5-7 Dec 2023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000" dirty="0">
              <a:hlinkClick r:id="rId4"/>
            </a:endParaRPr>
          </a:p>
          <a:p>
            <a:r>
              <a:rPr lang="en-US" sz="2000" dirty="0">
                <a:hlinkClick r:id="rId4"/>
              </a:rPr>
              <a:t>The 15</a:t>
            </a:r>
            <a:r>
              <a:rPr lang="en-US" sz="2000" baseline="30000" dirty="0">
                <a:hlinkClick r:id="rId4"/>
              </a:rPr>
              <a:t>th</a:t>
            </a:r>
            <a:r>
              <a:rPr lang="en-US" sz="2000" dirty="0">
                <a:hlinkClick r:id="rId4"/>
              </a:rPr>
              <a:t> session of the WMO Consultative Meeting on High-level Policy on Satellite Matters</a:t>
            </a:r>
            <a:r>
              <a:rPr lang="en-US" sz="2000" dirty="0"/>
              <a:t>: 6-7 Feb 2024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000" dirty="0"/>
              <a:t>This meeting is important as it is the first since 2018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000" dirty="0"/>
              <a:t>WMO want to reinvigorate the dialogue with space agencies at the strategic level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000" dirty="0"/>
              <a:t>WMO has an entirely new management 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000" dirty="0"/>
              <a:t>To ensure that the dialogue is structured –the update of WIGOS 2040</a:t>
            </a:r>
          </a:p>
          <a:p>
            <a:endParaRPr lang="en-US" sz="2000" dirty="0"/>
          </a:p>
          <a:p>
            <a:r>
              <a:rPr lang="en-US" sz="2000" dirty="0"/>
              <a:t>INFCOM-3 session</a:t>
            </a:r>
          </a:p>
          <a:p>
            <a:pPr lvl="2"/>
            <a:endParaRPr lang="en-US" sz="2000" dirty="0"/>
          </a:p>
          <a:p>
            <a:r>
              <a:rPr lang="en-US" sz="2000" dirty="0">
                <a:hlinkClick r:id="rId5"/>
              </a:rPr>
              <a:t>WMO Position on the WRC-23 agenda</a:t>
            </a:r>
            <a:endParaRPr lang="en-US" sz="20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068221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1F2C0E39BCF244E9A0F2422FBBFBD2D" ma:contentTypeVersion="" ma:contentTypeDescription="Create a new document." ma:contentTypeScope="" ma:versionID="2b2113ec4b8c6a02286f4fe357321946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b2384c6cc0088fcedbaf6edaf557defa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12D6909-7023-4027-B9A8-A60775140F36}">
  <ds:schemaRefs>
    <ds:schemaRef ds:uri="http://schemas.microsoft.com/office/2006/documentManagement/types"/>
    <ds:schemaRef ds:uri="http://schemas.openxmlformats.org/package/2006/metadata/core-properties"/>
    <ds:schemaRef ds:uri="http://purl.org/dc/dcmitype/"/>
    <ds:schemaRef ds:uri="http://purl.org/dc/elements/1.1/"/>
    <ds:schemaRef ds:uri="http://www.w3.org/XML/1998/namespace"/>
    <ds:schemaRef ds:uri="http://schemas.microsoft.com/office/2006/metadata/properties"/>
    <ds:schemaRef ds:uri="http://schemas.microsoft.com/office/infopath/2007/PartnerControl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CA813E32-0DB3-466E-A228-3AF3548C563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6B67703-D936-4976-898A-35B8FDCB604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46537</TotalTime>
  <Words>158</Words>
  <Application>Microsoft Office PowerPoint</Application>
  <PresentationFormat>Widescreen</PresentationFormat>
  <Paragraphs>28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Avenir Heavy</vt:lpstr>
      <vt:lpstr>Calibri</vt:lpstr>
      <vt:lpstr>Calibri Light</vt:lpstr>
      <vt:lpstr>Custom Design</vt:lpstr>
      <vt:lpstr>Office Theme</vt:lpstr>
      <vt:lpstr>PowerPoint Presentation</vt:lpstr>
      <vt:lpstr>PowerPoint Presentation</vt:lpstr>
    </vt:vector>
  </TitlesOfParts>
  <Company>WMO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Etienne Charpentier</dc:creator>
  <cp:lastModifiedBy>Natalia Donoho</cp:lastModifiedBy>
  <cp:revision>163</cp:revision>
  <dcterms:created xsi:type="dcterms:W3CDTF">2021-03-30T12:39:21Z</dcterms:created>
  <dcterms:modified xsi:type="dcterms:W3CDTF">2023-11-10T01:24:02Z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0x010100B1F2C0E39BCF244E9A0F2422FBBFBD2D</vt:lpwstr>
  </property>
</Properties>
</file>