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3.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366" r:id="rId6"/>
    <p:sldMasterId id="2147483702" r:id="rId7"/>
    <p:sldMasterId id="2147483952" r:id="rId8"/>
    <p:sldMasterId id="2147483903" r:id="rId9"/>
  </p:sldMasterIdLst>
  <p:notesMasterIdLst>
    <p:notesMasterId r:id="rId20"/>
  </p:notesMasterIdLst>
  <p:sldIdLst>
    <p:sldId id="270" r:id="rId10"/>
    <p:sldId id="2145706444" r:id="rId11"/>
    <p:sldId id="257" r:id="rId12"/>
    <p:sldId id="260" r:id="rId13"/>
    <p:sldId id="2145706377" r:id="rId14"/>
    <p:sldId id="259" r:id="rId15"/>
    <p:sldId id="461" r:id="rId16"/>
    <p:sldId id="2145706447" r:id="rId17"/>
    <p:sldId id="2145706448" r:id="rId18"/>
    <p:sldId id="38170" r:id="rId19"/>
  </p:sldIdLst>
  <p:sldSz cx="12192000" cy="6858000"/>
  <p:notesSz cx="6985000" cy="92837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240" userDrawn="1">
          <p15:clr>
            <a:srgbClr val="A4A3A4"/>
          </p15:clr>
        </p15:guide>
        <p15:guide id="2" orient="horz" pos="936" userDrawn="1">
          <p15:clr>
            <a:srgbClr val="A4A3A4"/>
          </p15:clr>
        </p15:guide>
        <p15:guide id="3" pos="360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08C9053-FF0A-1BAA-E803-F7731D847049}" name="Becker, Kate S. (HQ-DK000)" initials="B(" userId="S::ksbecker@ndc.nasa.gov::1faf97a0-b4de-45f1-93a1-909363ed3f2f" providerId="AD"/>
  <p188:author id="{2AECC99E-BDAF-D139-3705-EF41047047F3}" name="Schwinger, Scott (GSFC-4010)" initials="S(" userId="S::dschwing@ndc.nasa.gov::22b6d99a-893c-425f-bd09-eb18d80a0024" providerId="AD"/>
  <p188:author id="{10C12FB6-F2D7-3CD0-F20B-E57CE1432A2E}" name="Heesch, Peifen (HQ-DL000)" initials="HP(D" userId="S::pheesch@ndc.nasa.gov::abdec8f0-3816-43eb-bba8-f59fdaa912f6" providerId="AD"/>
  <p188:author id="{D0E1C3DF-F054-F99F-8B8B-DBEF6C6FD763}" name="Millar, Pamela S. (GSFC-4070)" initials="M(" userId="S::pmillar@ndc.nasa.gov::f79e419e-74e3-4d0a-9b3e-ec03ece9a660" providerId="AD"/>
  <p188:author id="{4D83E9F8-849A-DC10-9746-DD6599118F44}" name="McCarthy, Lacey G. (HQ-DK000)[BOOZ ALLEN HAMILTON]" initials="LGM" userId="McCarthy, Lacey G. (HQ-DK000)[BOOZ ALLEN HAMILTON]"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767F"/>
    <a:srgbClr val="65CBF9"/>
    <a:srgbClr val="FFFFCC"/>
    <a:srgbClr val="053446"/>
    <a:srgbClr val="3D4E26"/>
    <a:srgbClr val="003399"/>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134CBD2-57C6-49C3-B4F3-10DB09F13141}" v="23" dt="2023-11-09T18:52:33.42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3792" autoAdjust="0"/>
  </p:normalViewPr>
  <p:slideViewPr>
    <p:cSldViewPr snapToGrid="0">
      <p:cViewPr varScale="1">
        <p:scale>
          <a:sx n="67" d="100"/>
          <a:sy n="67" d="100"/>
        </p:scale>
        <p:origin x="620" y="44"/>
      </p:cViewPr>
      <p:guideLst>
        <p:guide pos="240"/>
        <p:guide orient="horz" pos="936"/>
        <p:guide pos="360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3.xml"/><Relationship Id="rId13" Type="http://schemas.openxmlformats.org/officeDocument/2006/relationships/slide" Target="slides/slide4.xml"/><Relationship Id="rId18" Type="http://schemas.openxmlformats.org/officeDocument/2006/relationships/slide" Target="slides/slide9.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Master" Target="slideMasters/slideMaster2.xml"/><Relationship Id="rId12" Type="http://schemas.openxmlformats.org/officeDocument/2006/relationships/slide" Target="slides/slide3.xml"/><Relationship Id="rId17" Type="http://schemas.openxmlformats.org/officeDocument/2006/relationships/slide" Target="slides/slide8.xml"/><Relationship Id="rId25"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2.xml"/><Relationship Id="rId24" Type="http://schemas.openxmlformats.org/officeDocument/2006/relationships/tableStyles" Target="tableStyles.xml"/><Relationship Id="rId5" Type="http://schemas.openxmlformats.org/officeDocument/2006/relationships/customXml" Target="../customXml/item5.xml"/><Relationship Id="rId15" Type="http://schemas.openxmlformats.org/officeDocument/2006/relationships/slide" Target="slides/slide6.xml"/><Relationship Id="rId23" Type="http://schemas.openxmlformats.org/officeDocument/2006/relationships/theme" Target="theme/theme1.xml"/><Relationship Id="rId10" Type="http://schemas.openxmlformats.org/officeDocument/2006/relationships/slide" Target="slides/slide1.xml"/><Relationship Id="rId19" Type="http://schemas.openxmlformats.org/officeDocument/2006/relationships/slide" Target="slides/slide10.xml"/><Relationship Id="rId4" Type="http://schemas.openxmlformats.org/officeDocument/2006/relationships/customXml" Target="../customXml/item4.xml"/><Relationship Id="rId9" Type="http://schemas.openxmlformats.org/officeDocument/2006/relationships/slideMaster" Target="slideMasters/slideMaster4.xml"/><Relationship Id="rId14" Type="http://schemas.openxmlformats.org/officeDocument/2006/relationships/slide" Target="slides/slide5.xml"/><Relationship Id="rId22" Type="http://schemas.openxmlformats.org/officeDocument/2006/relationships/viewProps" Target="viewProps.xml"/><Relationship Id="rId27"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horne, Christopher S. (HQ-DK000)[ADNET Affiliate]" userId="7e93e1c5-ea65-4374-96d0-3abf0728fa6b" providerId="ADAL" clId="{F134CBD2-57C6-49C3-B4F3-10DB09F13141}"/>
    <pc:docChg chg="custSel addSld delSld modSld sldOrd delMainMaster">
      <pc:chgData name="Thorne, Christopher S. (HQ-DK000)[ADNET Affiliate]" userId="7e93e1c5-ea65-4374-96d0-3abf0728fa6b" providerId="ADAL" clId="{F134CBD2-57C6-49C3-B4F3-10DB09F13141}" dt="2023-11-09T19:45:25.291" v="1663" actId="20577"/>
      <pc:docMkLst>
        <pc:docMk/>
      </pc:docMkLst>
      <pc:sldChg chg="add">
        <pc:chgData name="Thorne, Christopher S. (HQ-DK000)[ADNET Affiliate]" userId="7e93e1c5-ea65-4374-96d0-3abf0728fa6b" providerId="ADAL" clId="{F134CBD2-57C6-49C3-B4F3-10DB09F13141}" dt="2023-11-09T18:52:27.474" v="1603"/>
        <pc:sldMkLst>
          <pc:docMk/>
          <pc:sldMk cId="0" sldId="259"/>
        </pc:sldMkLst>
      </pc:sldChg>
      <pc:sldChg chg="modSp mod">
        <pc:chgData name="Thorne, Christopher S. (HQ-DK000)[ADNET Affiliate]" userId="7e93e1c5-ea65-4374-96d0-3abf0728fa6b" providerId="ADAL" clId="{F134CBD2-57C6-49C3-B4F3-10DB09F13141}" dt="2023-11-09T17:42:56.367" v="1601" actId="5793"/>
        <pc:sldMkLst>
          <pc:docMk/>
          <pc:sldMk cId="1689432675" sldId="270"/>
        </pc:sldMkLst>
        <pc:spChg chg="mod">
          <ac:chgData name="Thorne, Christopher S. (HQ-DK000)[ADNET Affiliate]" userId="7e93e1c5-ea65-4374-96d0-3abf0728fa6b" providerId="ADAL" clId="{F134CBD2-57C6-49C3-B4F3-10DB09F13141}" dt="2023-11-09T17:42:56.367" v="1601" actId="5793"/>
          <ac:spMkLst>
            <pc:docMk/>
            <pc:sldMk cId="1689432675" sldId="270"/>
            <ac:spMk id="23" creationId="{390D3E56-8889-4A7A-B2B9-191A5F38F990}"/>
          </ac:spMkLst>
        </pc:spChg>
      </pc:sldChg>
      <pc:sldChg chg="addSp modSp mod ord">
        <pc:chgData name="Thorne, Christopher S. (HQ-DK000)[ADNET Affiliate]" userId="7e93e1c5-ea65-4374-96d0-3abf0728fa6b" providerId="ADAL" clId="{F134CBD2-57C6-49C3-B4F3-10DB09F13141}" dt="2023-11-09T19:45:25.291" v="1663" actId="20577"/>
        <pc:sldMkLst>
          <pc:docMk/>
          <pc:sldMk cId="488795464" sldId="461"/>
        </pc:sldMkLst>
        <pc:spChg chg="add mod">
          <ac:chgData name="Thorne, Christopher S. (HQ-DK000)[ADNET Affiliate]" userId="7e93e1c5-ea65-4374-96d0-3abf0728fa6b" providerId="ADAL" clId="{F134CBD2-57C6-49C3-B4F3-10DB09F13141}" dt="2023-11-09T19:45:25.291" v="1663" actId="20577"/>
          <ac:spMkLst>
            <pc:docMk/>
            <pc:sldMk cId="488795464" sldId="461"/>
            <ac:spMk id="2" creationId="{5C8A1A48-7C49-F1E3-0EF0-35B60C7C95B7}"/>
          </ac:spMkLst>
        </pc:spChg>
      </pc:sldChg>
      <pc:sldChg chg="del">
        <pc:chgData name="Thorne, Christopher S. (HQ-DK000)[ADNET Affiliate]" userId="7e93e1c5-ea65-4374-96d0-3abf0728fa6b" providerId="ADAL" clId="{F134CBD2-57C6-49C3-B4F3-10DB09F13141}" dt="2023-11-08T19:45:08.174" v="1595" actId="47"/>
        <pc:sldMkLst>
          <pc:docMk/>
          <pc:sldMk cId="902599208" sldId="2145706445"/>
        </pc:sldMkLst>
      </pc:sldChg>
      <pc:sldChg chg="addSp modSp del mod">
        <pc:chgData name="Thorne, Christopher S. (HQ-DK000)[ADNET Affiliate]" userId="7e93e1c5-ea65-4374-96d0-3abf0728fa6b" providerId="ADAL" clId="{F134CBD2-57C6-49C3-B4F3-10DB09F13141}" dt="2023-11-06T22:19:51.081" v="1358" actId="47"/>
        <pc:sldMkLst>
          <pc:docMk/>
          <pc:sldMk cId="483687387" sldId="2145706446"/>
        </pc:sldMkLst>
        <pc:spChg chg="add mod">
          <ac:chgData name="Thorne, Christopher S. (HQ-DK000)[ADNET Affiliate]" userId="7e93e1c5-ea65-4374-96d0-3abf0728fa6b" providerId="ADAL" clId="{F134CBD2-57C6-49C3-B4F3-10DB09F13141}" dt="2023-11-02T22:55:25.135" v="4" actId="20577"/>
          <ac:spMkLst>
            <pc:docMk/>
            <pc:sldMk cId="483687387" sldId="2145706446"/>
            <ac:spMk id="3" creationId="{83AC90B3-2E96-16FD-2A37-6110CFA675E7}"/>
          </ac:spMkLst>
        </pc:spChg>
      </pc:sldChg>
      <pc:sldChg chg="addSp delSp modSp new mod modClrScheme chgLayout modNotesTx">
        <pc:chgData name="Thorne, Christopher S. (HQ-DK000)[ADNET Affiliate]" userId="7e93e1c5-ea65-4374-96d0-3abf0728fa6b" providerId="ADAL" clId="{F134CBD2-57C6-49C3-B4F3-10DB09F13141}" dt="2023-11-02T23:04:58.714" v="590" actId="255"/>
        <pc:sldMkLst>
          <pc:docMk/>
          <pc:sldMk cId="433664897" sldId="2145706447"/>
        </pc:sldMkLst>
        <pc:spChg chg="mod ord">
          <ac:chgData name="Thorne, Christopher S. (HQ-DK000)[ADNET Affiliate]" userId="7e93e1c5-ea65-4374-96d0-3abf0728fa6b" providerId="ADAL" clId="{F134CBD2-57C6-49C3-B4F3-10DB09F13141}" dt="2023-11-02T22:57:35.960" v="8" actId="700"/>
          <ac:spMkLst>
            <pc:docMk/>
            <pc:sldMk cId="433664897" sldId="2145706447"/>
            <ac:spMk id="2" creationId="{00F2360B-AFA4-1430-CDB0-B9503E8CB918}"/>
          </ac:spMkLst>
        </pc:spChg>
        <pc:spChg chg="del">
          <ac:chgData name="Thorne, Christopher S. (HQ-DK000)[ADNET Affiliate]" userId="7e93e1c5-ea65-4374-96d0-3abf0728fa6b" providerId="ADAL" clId="{F134CBD2-57C6-49C3-B4F3-10DB09F13141}" dt="2023-11-02T22:57:18.638" v="6" actId="700"/>
          <ac:spMkLst>
            <pc:docMk/>
            <pc:sldMk cId="433664897" sldId="2145706447"/>
            <ac:spMk id="3" creationId="{1ABCBD0C-9635-DB57-A6E4-D5824E22C234}"/>
          </ac:spMkLst>
        </pc:spChg>
        <pc:spChg chg="add mod">
          <ac:chgData name="Thorne, Christopher S. (HQ-DK000)[ADNET Affiliate]" userId="7e93e1c5-ea65-4374-96d0-3abf0728fa6b" providerId="ADAL" clId="{F134CBD2-57C6-49C3-B4F3-10DB09F13141}" dt="2023-11-02T23:01:53.842" v="366" actId="1035"/>
          <ac:spMkLst>
            <pc:docMk/>
            <pc:sldMk cId="433664897" sldId="2145706447"/>
            <ac:spMk id="10" creationId="{AC6DE933-FAC8-DCB8-81E0-44FF3F403C59}"/>
          </ac:spMkLst>
        </pc:spChg>
        <pc:spChg chg="add mod">
          <ac:chgData name="Thorne, Christopher S. (HQ-DK000)[ADNET Affiliate]" userId="7e93e1c5-ea65-4374-96d0-3abf0728fa6b" providerId="ADAL" clId="{F134CBD2-57C6-49C3-B4F3-10DB09F13141}" dt="2023-11-02T23:01:37.808" v="321" actId="14100"/>
          <ac:spMkLst>
            <pc:docMk/>
            <pc:sldMk cId="433664897" sldId="2145706447"/>
            <ac:spMk id="11" creationId="{4E1A4E78-6186-F73F-D1BE-2B7FA4033039}"/>
          </ac:spMkLst>
        </pc:spChg>
        <pc:spChg chg="add mod">
          <ac:chgData name="Thorne, Christopher S. (HQ-DK000)[ADNET Affiliate]" userId="7e93e1c5-ea65-4374-96d0-3abf0728fa6b" providerId="ADAL" clId="{F134CBD2-57C6-49C3-B4F3-10DB09F13141}" dt="2023-11-02T23:04:58.714" v="590" actId="255"/>
          <ac:spMkLst>
            <pc:docMk/>
            <pc:sldMk cId="433664897" sldId="2145706447"/>
            <ac:spMk id="12" creationId="{70D4255F-9D47-7B30-1A65-10A3AA76D9FF}"/>
          </ac:spMkLst>
        </pc:spChg>
        <pc:picChg chg="add mod">
          <ac:chgData name="Thorne, Christopher S. (HQ-DK000)[ADNET Affiliate]" userId="7e93e1c5-ea65-4374-96d0-3abf0728fa6b" providerId="ADAL" clId="{F134CBD2-57C6-49C3-B4F3-10DB09F13141}" dt="2023-11-02T23:01:53.842" v="366" actId="1035"/>
          <ac:picMkLst>
            <pc:docMk/>
            <pc:sldMk cId="433664897" sldId="2145706447"/>
            <ac:picMk id="5" creationId="{7B6A7C81-5F91-74F3-F506-DFA5AFDED5B2}"/>
          </ac:picMkLst>
        </pc:picChg>
        <pc:picChg chg="add mod">
          <ac:chgData name="Thorne, Christopher S. (HQ-DK000)[ADNET Affiliate]" userId="7e93e1c5-ea65-4374-96d0-3abf0728fa6b" providerId="ADAL" clId="{F134CBD2-57C6-49C3-B4F3-10DB09F13141}" dt="2023-11-02T23:01:53.842" v="366" actId="1035"/>
          <ac:picMkLst>
            <pc:docMk/>
            <pc:sldMk cId="433664897" sldId="2145706447"/>
            <ac:picMk id="7" creationId="{E04C5B76-0362-9FFA-E85A-A94FD410BDFF}"/>
          </ac:picMkLst>
        </pc:picChg>
        <pc:picChg chg="add del mod">
          <ac:chgData name="Thorne, Christopher S. (HQ-DK000)[ADNET Affiliate]" userId="7e93e1c5-ea65-4374-96d0-3abf0728fa6b" providerId="ADAL" clId="{F134CBD2-57C6-49C3-B4F3-10DB09F13141}" dt="2023-11-02T22:59:29.618" v="68" actId="478"/>
          <ac:picMkLst>
            <pc:docMk/>
            <pc:sldMk cId="433664897" sldId="2145706447"/>
            <ac:picMk id="9" creationId="{A483974F-728D-9CF7-3DBD-1A77C2571295}"/>
          </ac:picMkLst>
        </pc:picChg>
      </pc:sldChg>
      <pc:sldChg chg="addSp modSp new mod">
        <pc:chgData name="Thorne, Christopher S. (HQ-DK000)[ADNET Affiliate]" userId="7e93e1c5-ea65-4374-96d0-3abf0728fa6b" providerId="ADAL" clId="{F134CBD2-57C6-49C3-B4F3-10DB09F13141}" dt="2023-11-02T23:13:12.001" v="1357" actId="20577"/>
        <pc:sldMkLst>
          <pc:docMk/>
          <pc:sldMk cId="3514626615" sldId="2145706448"/>
        </pc:sldMkLst>
        <pc:spChg chg="add mod">
          <ac:chgData name="Thorne, Christopher S. (HQ-DK000)[ADNET Affiliate]" userId="7e93e1c5-ea65-4374-96d0-3abf0728fa6b" providerId="ADAL" clId="{F134CBD2-57C6-49C3-B4F3-10DB09F13141}" dt="2023-11-02T23:07:31.429" v="763" actId="1076"/>
          <ac:spMkLst>
            <pc:docMk/>
            <pc:sldMk cId="3514626615" sldId="2145706448"/>
            <ac:spMk id="3" creationId="{37A6CB2F-BD3F-B3EE-1B5E-BDB117913738}"/>
          </ac:spMkLst>
        </pc:spChg>
        <pc:spChg chg="add mod">
          <ac:chgData name="Thorne, Christopher S. (HQ-DK000)[ADNET Affiliate]" userId="7e93e1c5-ea65-4374-96d0-3abf0728fa6b" providerId="ADAL" clId="{F134CBD2-57C6-49C3-B4F3-10DB09F13141}" dt="2023-11-02T23:10:17.712" v="903" actId="1076"/>
          <ac:spMkLst>
            <pc:docMk/>
            <pc:sldMk cId="3514626615" sldId="2145706448"/>
            <ac:spMk id="4" creationId="{462F7104-3AD3-FFB2-6731-4FE2915016D7}"/>
          </ac:spMkLst>
        </pc:spChg>
        <pc:spChg chg="add mod">
          <ac:chgData name="Thorne, Christopher S. (HQ-DK000)[ADNET Affiliate]" userId="7e93e1c5-ea65-4374-96d0-3abf0728fa6b" providerId="ADAL" clId="{F134CBD2-57C6-49C3-B4F3-10DB09F13141}" dt="2023-11-02T23:13:12.001" v="1357" actId="20577"/>
          <ac:spMkLst>
            <pc:docMk/>
            <pc:sldMk cId="3514626615" sldId="2145706448"/>
            <ac:spMk id="5" creationId="{EBCD7DCF-E454-44B6-E866-C8F41BE2DB37}"/>
          </ac:spMkLst>
        </pc:spChg>
        <pc:picChg chg="add mod">
          <ac:chgData name="Thorne, Christopher S. (HQ-DK000)[ADNET Affiliate]" userId="7e93e1c5-ea65-4374-96d0-3abf0728fa6b" providerId="ADAL" clId="{F134CBD2-57C6-49C3-B4F3-10DB09F13141}" dt="2023-11-02T23:09:27.303" v="769" actId="1076"/>
          <ac:picMkLst>
            <pc:docMk/>
            <pc:sldMk cId="3514626615" sldId="2145706448"/>
            <ac:picMk id="1026" creationId="{B1ACAFC5-9944-9E1E-DA5D-658EB7DB1EC9}"/>
          </ac:picMkLst>
        </pc:picChg>
        <pc:picChg chg="add mod">
          <ac:chgData name="Thorne, Christopher S. (HQ-DK000)[ADNET Affiliate]" userId="7e93e1c5-ea65-4374-96d0-3abf0728fa6b" providerId="ADAL" clId="{F134CBD2-57C6-49C3-B4F3-10DB09F13141}" dt="2023-11-02T23:09:29.132" v="770" actId="1076"/>
          <ac:picMkLst>
            <pc:docMk/>
            <pc:sldMk cId="3514626615" sldId="2145706448"/>
            <ac:picMk id="1028" creationId="{951E7745-166A-DC67-5AC1-23D41541277A}"/>
          </ac:picMkLst>
        </pc:picChg>
      </pc:sldChg>
      <pc:sldChg chg="new del">
        <pc:chgData name="Thorne, Christopher S. (HQ-DK000)[ADNET Affiliate]" userId="7e93e1c5-ea65-4374-96d0-3abf0728fa6b" providerId="ADAL" clId="{F134CBD2-57C6-49C3-B4F3-10DB09F13141}" dt="2023-11-09T18:52:42.496" v="1606" actId="47"/>
        <pc:sldMkLst>
          <pc:docMk/>
          <pc:sldMk cId="2546890409" sldId="2145706449"/>
        </pc:sldMkLst>
      </pc:sldChg>
      <pc:sldChg chg="add del">
        <pc:chgData name="Thorne, Christopher S. (HQ-DK000)[ADNET Affiliate]" userId="7e93e1c5-ea65-4374-96d0-3abf0728fa6b" providerId="ADAL" clId="{F134CBD2-57C6-49C3-B4F3-10DB09F13141}" dt="2023-11-09T18:52:39.351" v="1605" actId="47"/>
        <pc:sldMkLst>
          <pc:docMk/>
          <pc:sldMk cId="0" sldId="2145706450"/>
        </pc:sldMkLst>
      </pc:sldChg>
      <pc:sldMasterChg chg="delSldLayout">
        <pc:chgData name="Thorne, Christopher S. (HQ-DK000)[ADNET Affiliate]" userId="7e93e1c5-ea65-4374-96d0-3abf0728fa6b" providerId="ADAL" clId="{F134CBD2-57C6-49C3-B4F3-10DB09F13141}" dt="2023-11-06T22:19:51.081" v="1358" actId="47"/>
        <pc:sldMasterMkLst>
          <pc:docMk/>
          <pc:sldMasterMk cId="1619545238" sldId="2147484366"/>
        </pc:sldMasterMkLst>
        <pc:sldLayoutChg chg="del">
          <pc:chgData name="Thorne, Christopher S. (HQ-DK000)[ADNET Affiliate]" userId="7e93e1c5-ea65-4374-96d0-3abf0728fa6b" providerId="ADAL" clId="{F134CBD2-57C6-49C3-B4F3-10DB09F13141}" dt="2023-11-06T22:19:51.081" v="1358" actId="47"/>
          <pc:sldLayoutMkLst>
            <pc:docMk/>
            <pc:sldMasterMk cId="1619545238" sldId="2147484366"/>
            <pc:sldLayoutMk cId="82154440" sldId="2147483999"/>
          </pc:sldLayoutMkLst>
        </pc:sldLayoutChg>
      </pc:sldMasterChg>
      <pc:sldMasterChg chg="del delSldLayout">
        <pc:chgData name="Thorne, Christopher S. (HQ-DK000)[ADNET Affiliate]" userId="7e93e1c5-ea65-4374-96d0-3abf0728fa6b" providerId="ADAL" clId="{F134CBD2-57C6-49C3-B4F3-10DB09F13141}" dt="2023-11-09T18:52:39.351" v="1605" actId="47"/>
        <pc:sldMasterMkLst>
          <pc:docMk/>
          <pc:sldMasterMk cId="2325510483" sldId="2147484374"/>
        </pc:sldMasterMkLst>
        <pc:sldLayoutChg chg="del">
          <pc:chgData name="Thorne, Christopher S. (HQ-DK000)[ADNET Affiliate]" userId="7e93e1c5-ea65-4374-96d0-3abf0728fa6b" providerId="ADAL" clId="{F134CBD2-57C6-49C3-B4F3-10DB09F13141}" dt="2023-11-09T18:52:39.351" v="1605" actId="47"/>
          <pc:sldLayoutMkLst>
            <pc:docMk/>
            <pc:sldMasterMk cId="2325510483" sldId="2147484374"/>
            <pc:sldLayoutMk cId="3722307457" sldId="2147484375"/>
          </pc:sldLayoutMkLst>
        </pc:sldLayoutChg>
        <pc:sldLayoutChg chg="del">
          <pc:chgData name="Thorne, Christopher S. (HQ-DK000)[ADNET Affiliate]" userId="7e93e1c5-ea65-4374-96d0-3abf0728fa6b" providerId="ADAL" clId="{F134CBD2-57C6-49C3-B4F3-10DB09F13141}" dt="2023-11-09T18:52:39.351" v="1605" actId="47"/>
          <pc:sldLayoutMkLst>
            <pc:docMk/>
            <pc:sldMasterMk cId="2325510483" sldId="2147484374"/>
            <pc:sldLayoutMk cId="10263180" sldId="2147484376"/>
          </pc:sldLayoutMkLst>
        </pc:sldLayoutChg>
        <pc:sldLayoutChg chg="del">
          <pc:chgData name="Thorne, Christopher S. (HQ-DK000)[ADNET Affiliate]" userId="7e93e1c5-ea65-4374-96d0-3abf0728fa6b" providerId="ADAL" clId="{F134CBD2-57C6-49C3-B4F3-10DB09F13141}" dt="2023-11-09T18:52:39.351" v="1605" actId="47"/>
          <pc:sldLayoutMkLst>
            <pc:docMk/>
            <pc:sldMasterMk cId="2325510483" sldId="2147484374"/>
            <pc:sldLayoutMk cId="4173018948" sldId="2147484377"/>
          </pc:sldLayoutMkLst>
        </pc:sldLayoutChg>
        <pc:sldLayoutChg chg="del">
          <pc:chgData name="Thorne, Christopher S. (HQ-DK000)[ADNET Affiliate]" userId="7e93e1c5-ea65-4374-96d0-3abf0728fa6b" providerId="ADAL" clId="{F134CBD2-57C6-49C3-B4F3-10DB09F13141}" dt="2023-11-09T18:52:39.351" v="1605" actId="47"/>
          <pc:sldLayoutMkLst>
            <pc:docMk/>
            <pc:sldMasterMk cId="2325510483" sldId="2147484374"/>
            <pc:sldLayoutMk cId="31297191" sldId="2147484378"/>
          </pc:sldLayoutMkLst>
        </pc:sldLayoutChg>
        <pc:sldLayoutChg chg="del">
          <pc:chgData name="Thorne, Christopher S. (HQ-DK000)[ADNET Affiliate]" userId="7e93e1c5-ea65-4374-96d0-3abf0728fa6b" providerId="ADAL" clId="{F134CBD2-57C6-49C3-B4F3-10DB09F13141}" dt="2023-11-09T18:52:39.351" v="1605" actId="47"/>
          <pc:sldLayoutMkLst>
            <pc:docMk/>
            <pc:sldMasterMk cId="2325510483" sldId="2147484374"/>
            <pc:sldLayoutMk cId="2611693549" sldId="2147484379"/>
          </pc:sldLayoutMkLst>
        </pc:sldLayoutChg>
        <pc:sldLayoutChg chg="del">
          <pc:chgData name="Thorne, Christopher S. (HQ-DK000)[ADNET Affiliate]" userId="7e93e1c5-ea65-4374-96d0-3abf0728fa6b" providerId="ADAL" clId="{F134CBD2-57C6-49C3-B4F3-10DB09F13141}" dt="2023-11-09T18:52:39.351" v="1605" actId="47"/>
          <pc:sldLayoutMkLst>
            <pc:docMk/>
            <pc:sldMasterMk cId="2325510483" sldId="2147484374"/>
            <pc:sldLayoutMk cId="1608698811" sldId="2147484380"/>
          </pc:sldLayoutMkLst>
        </pc:sldLayoutChg>
        <pc:sldLayoutChg chg="del">
          <pc:chgData name="Thorne, Christopher S. (HQ-DK000)[ADNET Affiliate]" userId="7e93e1c5-ea65-4374-96d0-3abf0728fa6b" providerId="ADAL" clId="{F134CBD2-57C6-49C3-B4F3-10DB09F13141}" dt="2023-11-09T18:52:39.351" v="1605" actId="47"/>
          <pc:sldLayoutMkLst>
            <pc:docMk/>
            <pc:sldMasterMk cId="2325510483" sldId="2147484374"/>
            <pc:sldLayoutMk cId="2819003175" sldId="2147484381"/>
          </pc:sldLayoutMkLst>
        </pc:sldLayoutChg>
        <pc:sldLayoutChg chg="del">
          <pc:chgData name="Thorne, Christopher S. (HQ-DK000)[ADNET Affiliate]" userId="7e93e1c5-ea65-4374-96d0-3abf0728fa6b" providerId="ADAL" clId="{F134CBD2-57C6-49C3-B4F3-10DB09F13141}" dt="2023-11-09T18:52:39.351" v="1605" actId="47"/>
          <pc:sldLayoutMkLst>
            <pc:docMk/>
            <pc:sldMasterMk cId="2325510483" sldId="2147484374"/>
            <pc:sldLayoutMk cId="2133093573" sldId="2147484382"/>
          </pc:sldLayoutMkLst>
        </pc:sldLayoutChg>
        <pc:sldLayoutChg chg="del">
          <pc:chgData name="Thorne, Christopher S. (HQ-DK000)[ADNET Affiliate]" userId="7e93e1c5-ea65-4374-96d0-3abf0728fa6b" providerId="ADAL" clId="{F134CBD2-57C6-49C3-B4F3-10DB09F13141}" dt="2023-11-09T18:52:39.351" v="1605" actId="47"/>
          <pc:sldLayoutMkLst>
            <pc:docMk/>
            <pc:sldMasterMk cId="2325510483" sldId="2147484374"/>
            <pc:sldLayoutMk cId="2962338896" sldId="2147484383"/>
          </pc:sldLayoutMkLst>
        </pc:sldLayoutChg>
        <pc:sldLayoutChg chg="del">
          <pc:chgData name="Thorne, Christopher S. (HQ-DK000)[ADNET Affiliate]" userId="7e93e1c5-ea65-4374-96d0-3abf0728fa6b" providerId="ADAL" clId="{F134CBD2-57C6-49C3-B4F3-10DB09F13141}" dt="2023-11-09T18:52:39.351" v="1605" actId="47"/>
          <pc:sldLayoutMkLst>
            <pc:docMk/>
            <pc:sldMasterMk cId="2325510483" sldId="2147484374"/>
            <pc:sldLayoutMk cId="3103528089" sldId="2147484384"/>
          </pc:sldLayoutMkLst>
        </pc:sldLayoutChg>
        <pc:sldLayoutChg chg="del">
          <pc:chgData name="Thorne, Christopher S. (HQ-DK000)[ADNET Affiliate]" userId="7e93e1c5-ea65-4374-96d0-3abf0728fa6b" providerId="ADAL" clId="{F134CBD2-57C6-49C3-B4F3-10DB09F13141}" dt="2023-11-09T18:52:39.351" v="1605" actId="47"/>
          <pc:sldLayoutMkLst>
            <pc:docMk/>
            <pc:sldMasterMk cId="2325510483" sldId="2147484374"/>
            <pc:sldLayoutMk cId="1609295702" sldId="2147484385"/>
          </pc:sldLayoutMkLst>
        </pc:sldLayoutChg>
        <pc:sldLayoutChg chg="del">
          <pc:chgData name="Thorne, Christopher S. (HQ-DK000)[ADNET Affiliate]" userId="7e93e1c5-ea65-4374-96d0-3abf0728fa6b" providerId="ADAL" clId="{F134CBD2-57C6-49C3-B4F3-10DB09F13141}" dt="2023-11-09T18:52:39.351" v="1605" actId="47"/>
          <pc:sldLayoutMkLst>
            <pc:docMk/>
            <pc:sldMasterMk cId="2325510483" sldId="2147484374"/>
            <pc:sldLayoutMk cId="3065261585" sldId="2147484386"/>
          </pc:sldLayoutMkLst>
        </pc:sldLayoutChg>
        <pc:sldLayoutChg chg="del">
          <pc:chgData name="Thorne, Christopher S. (HQ-DK000)[ADNET Affiliate]" userId="7e93e1c5-ea65-4374-96d0-3abf0728fa6b" providerId="ADAL" clId="{F134CBD2-57C6-49C3-B4F3-10DB09F13141}" dt="2023-11-09T18:52:39.351" v="1605" actId="47"/>
          <pc:sldLayoutMkLst>
            <pc:docMk/>
            <pc:sldMasterMk cId="2325510483" sldId="2147484374"/>
            <pc:sldLayoutMk cId="574411340" sldId="2147484387"/>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6833" cy="465797"/>
          </a:xfrm>
          <a:prstGeom prst="rect">
            <a:avLst/>
          </a:prstGeom>
        </p:spPr>
        <p:txBody>
          <a:bodyPr vert="horz" lIns="92953" tIns="46477" rIns="92953" bIns="46477" rtlCol="0"/>
          <a:lstStyle>
            <a:lvl1pPr algn="l">
              <a:defRPr sz="1200"/>
            </a:lvl1pPr>
          </a:lstStyle>
          <a:p>
            <a:endParaRPr lang="en-US"/>
          </a:p>
        </p:txBody>
      </p:sp>
      <p:sp>
        <p:nvSpPr>
          <p:cNvPr id="3" name="Date Placeholder 2"/>
          <p:cNvSpPr>
            <a:spLocks noGrp="1"/>
          </p:cNvSpPr>
          <p:nvPr>
            <p:ph type="dt" idx="1"/>
          </p:nvPr>
        </p:nvSpPr>
        <p:spPr>
          <a:xfrm>
            <a:off x="3956551" y="0"/>
            <a:ext cx="3026833" cy="465797"/>
          </a:xfrm>
          <a:prstGeom prst="rect">
            <a:avLst/>
          </a:prstGeom>
        </p:spPr>
        <p:txBody>
          <a:bodyPr vert="horz" lIns="92953" tIns="46477" rIns="92953" bIns="46477" rtlCol="0"/>
          <a:lstStyle>
            <a:lvl1pPr algn="r">
              <a:defRPr sz="1200"/>
            </a:lvl1pPr>
          </a:lstStyle>
          <a:p>
            <a:fld id="{CA17A9EC-67F7-454D-871F-7275AFCDF895}" type="datetimeFigureOut">
              <a:rPr lang="en-US" smtClean="0"/>
              <a:t>11/2/2023</a:t>
            </a:fld>
            <a:endParaRPr lang="en-US"/>
          </a:p>
        </p:txBody>
      </p:sp>
      <p:sp>
        <p:nvSpPr>
          <p:cNvPr id="4" name="Slide Image Placeholder 3"/>
          <p:cNvSpPr>
            <a:spLocks noGrp="1" noRot="1" noChangeAspect="1"/>
          </p:cNvSpPr>
          <p:nvPr>
            <p:ph type="sldImg" idx="2"/>
          </p:nvPr>
        </p:nvSpPr>
        <p:spPr>
          <a:xfrm>
            <a:off x="709613" y="1160463"/>
            <a:ext cx="5565775" cy="3132137"/>
          </a:xfrm>
          <a:prstGeom prst="rect">
            <a:avLst/>
          </a:prstGeom>
          <a:noFill/>
          <a:ln w="12700">
            <a:solidFill>
              <a:prstClr val="black"/>
            </a:solidFill>
          </a:ln>
        </p:spPr>
        <p:txBody>
          <a:bodyPr vert="horz" lIns="92953" tIns="46477" rIns="92953" bIns="46477" rtlCol="0" anchor="ctr"/>
          <a:lstStyle/>
          <a:p>
            <a:endParaRPr lang="en-US"/>
          </a:p>
        </p:txBody>
      </p:sp>
      <p:sp>
        <p:nvSpPr>
          <p:cNvPr id="5" name="Notes Placeholder 4"/>
          <p:cNvSpPr>
            <a:spLocks noGrp="1"/>
          </p:cNvSpPr>
          <p:nvPr>
            <p:ph type="body" sz="quarter" idx="3"/>
          </p:nvPr>
        </p:nvSpPr>
        <p:spPr>
          <a:xfrm>
            <a:off x="698500" y="4467780"/>
            <a:ext cx="5588000" cy="3655457"/>
          </a:xfrm>
          <a:prstGeom prst="rect">
            <a:avLst/>
          </a:prstGeom>
        </p:spPr>
        <p:txBody>
          <a:bodyPr vert="horz" lIns="92953" tIns="46477" rIns="92953" bIns="46477"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17905"/>
            <a:ext cx="3026833" cy="465796"/>
          </a:xfrm>
          <a:prstGeom prst="rect">
            <a:avLst/>
          </a:prstGeom>
        </p:spPr>
        <p:txBody>
          <a:bodyPr vert="horz" lIns="92953" tIns="46477" rIns="92953" bIns="46477" rtlCol="0" anchor="b"/>
          <a:lstStyle>
            <a:lvl1pPr algn="l">
              <a:defRPr sz="1200"/>
            </a:lvl1pPr>
          </a:lstStyle>
          <a:p>
            <a:endParaRPr lang="en-US"/>
          </a:p>
        </p:txBody>
      </p:sp>
      <p:sp>
        <p:nvSpPr>
          <p:cNvPr id="7" name="Slide Number Placeholder 6"/>
          <p:cNvSpPr>
            <a:spLocks noGrp="1"/>
          </p:cNvSpPr>
          <p:nvPr>
            <p:ph type="sldNum" sz="quarter" idx="5"/>
          </p:nvPr>
        </p:nvSpPr>
        <p:spPr>
          <a:xfrm>
            <a:off x="3956551" y="8817905"/>
            <a:ext cx="3026833" cy="465796"/>
          </a:xfrm>
          <a:prstGeom prst="rect">
            <a:avLst/>
          </a:prstGeom>
        </p:spPr>
        <p:txBody>
          <a:bodyPr vert="horz" lIns="92953" tIns="46477" rIns="92953" bIns="46477" rtlCol="0" anchor="b"/>
          <a:lstStyle>
            <a:lvl1pPr algn="r">
              <a:defRPr sz="1200"/>
            </a:lvl1pPr>
          </a:lstStyle>
          <a:p>
            <a:fld id="{15F0B0A2-EA47-462C-BEDF-00A815B4273B}" type="slidenum">
              <a:rPr lang="en-US" smtClean="0"/>
              <a:t>‹#›</a:t>
            </a:fld>
            <a:endParaRPr lang="en-US"/>
          </a:p>
        </p:txBody>
      </p:sp>
    </p:spTree>
    <p:extLst>
      <p:ext uri="{BB962C8B-B14F-4D97-AF65-F5344CB8AC3E}">
        <p14:creationId xmlns:p14="http://schemas.microsoft.com/office/powerpoint/2010/main" val="27921306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science.nasa.gov/open-science/transform-to-open-science"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CEOS Plenary, Agency Reports </a:t>
            </a:r>
          </a:p>
          <a:p>
            <a:endParaRPr lang="en-US" dirty="0"/>
          </a:p>
        </p:txBody>
      </p:sp>
      <p:sp>
        <p:nvSpPr>
          <p:cNvPr id="4" name="Slide Number Placeholder 3"/>
          <p:cNvSpPr>
            <a:spLocks noGrp="1"/>
          </p:cNvSpPr>
          <p:nvPr>
            <p:ph type="sldNum" sz="quarter" idx="5"/>
          </p:nvPr>
        </p:nvSpPr>
        <p:spPr/>
        <p:txBody>
          <a:bodyPr/>
          <a:lstStyle/>
          <a:p>
            <a:fld id="{15F0B0A2-EA47-462C-BEDF-00A815B4273B}" type="slidenum">
              <a:rPr lang="en-US" smtClean="0"/>
              <a:t>1</a:t>
            </a:fld>
            <a:endParaRPr lang="en-US"/>
          </a:p>
        </p:txBody>
      </p:sp>
    </p:spTree>
    <p:extLst>
      <p:ext uri="{BB962C8B-B14F-4D97-AF65-F5344CB8AC3E}">
        <p14:creationId xmlns:p14="http://schemas.microsoft.com/office/powerpoint/2010/main" val="6563821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146C0CBE-288C-D84B-B11F-1B62224BD7E3}" type="slidenum">
              <a:rPr lang="en-US" smtClean="0"/>
              <a:t>2</a:t>
            </a:fld>
            <a:endParaRPr lang="en-US"/>
          </a:p>
        </p:txBody>
      </p:sp>
    </p:spTree>
    <p:extLst>
      <p:ext uri="{BB962C8B-B14F-4D97-AF65-F5344CB8AC3E}">
        <p14:creationId xmlns:p14="http://schemas.microsoft.com/office/powerpoint/2010/main" val="31459716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The ESO is the heart of our response to the Decadal Survey.</a:t>
            </a:r>
            <a:endParaRPr lang="en-US"/>
          </a:p>
        </p:txBody>
      </p:sp>
      <p:sp>
        <p:nvSpPr>
          <p:cNvPr id="4" name="Slide Number Placeholder 3"/>
          <p:cNvSpPr>
            <a:spLocks noGrp="1"/>
          </p:cNvSpPr>
          <p:nvPr>
            <p:ph type="sldNum" sz="quarter" idx="5"/>
          </p:nvPr>
        </p:nvSpPr>
        <p:spPr/>
        <p:txBody>
          <a:bodyPr/>
          <a:lstStyle/>
          <a:p>
            <a:fld id="{15F0B0A2-EA47-462C-BEDF-00A815B4273B}" type="slidenum">
              <a:rPr lang="en-US" smtClean="0"/>
              <a:t>3</a:t>
            </a:fld>
            <a:endParaRPr lang="en-US"/>
          </a:p>
        </p:txBody>
      </p:sp>
    </p:spTree>
    <p:extLst>
      <p:ext uri="{BB962C8B-B14F-4D97-AF65-F5344CB8AC3E}">
        <p14:creationId xmlns:p14="http://schemas.microsoft.com/office/powerpoint/2010/main" val="4911781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a:cs typeface="Calibri"/>
              </a:rPr>
              <a:t>The Decadal recommended Earth System Explorers a new competed mission element in the Earth portfolio.</a:t>
            </a:r>
          </a:p>
        </p:txBody>
      </p:sp>
      <p:sp>
        <p:nvSpPr>
          <p:cNvPr id="4" name="Slide Number Placeholder 3"/>
          <p:cNvSpPr>
            <a:spLocks noGrp="1"/>
          </p:cNvSpPr>
          <p:nvPr>
            <p:ph type="sldNum" sz="quarter" idx="5"/>
          </p:nvPr>
        </p:nvSpPr>
        <p:spPr/>
        <p:txBody>
          <a:bodyPr/>
          <a:lstStyle/>
          <a:p>
            <a:fld id="{0EAEA2FC-43FA-144B-A759-4F4B44D7C703}" type="slidenum">
              <a:rPr lang="en-US" smtClean="0"/>
              <a:t>4</a:t>
            </a:fld>
            <a:endParaRPr lang="en-US"/>
          </a:p>
        </p:txBody>
      </p:sp>
    </p:spTree>
    <p:extLst>
      <p:ext uri="{BB962C8B-B14F-4D97-AF65-F5344CB8AC3E}">
        <p14:creationId xmlns:p14="http://schemas.microsoft.com/office/powerpoint/2010/main" val="3063218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800" i="0" dirty="0">
                <a:solidFill>
                  <a:srgbClr val="000000"/>
                </a:solidFill>
                <a:cs typeface="Calibri"/>
              </a:rPr>
              <a:t>Base layer: foundational knowledge, technology, missions &amp; data. Includes building models. (Knowing)</a:t>
            </a:r>
          </a:p>
          <a:p>
            <a:pPr>
              <a:defRPr/>
            </a:pPr>
            <a:endParaRPr lang="en-US" sz="1800" i="0" dirty="0">
              <a:solidFill>
                <a:srgbClr val="000000"/>
              </a:solidFill>
              <a:cs typeface="Calibri"/>
            </a:endParaRPr>
          </a:p>
          <a:p>
            <a:pPr>
              <a:defRPr/>
            </a:pPr>
            <a:r>
              <a:rPr lang="en-US" sz="1800" i="0" dirty="0">
                <a:solidFill>
                  <a:srgbClr val="000000"/>
                </a:solidFill>
                <a:cs typeface="Calibri"/>
              </a:rPr>
              <a:t>2</a:t>
            </a:r>
            <a:r>
              <a:rPr lang="en-US" sz="1800" i="0" baseline="30000" dirty="0">
                <a:solidFill>
                  <a:srgbClr val="000000"/>
                </a:solidFill>
                <a:cs typeface="Calibri"/>
              </a:rPr>
              <a:t>nd</a:t>
            </a:r>
            <a:r>
              <a:rPr lang="en-US" sz="1800" i="0" dirty="0">
                <a:solidFill>
                  <a:srgbClr val="000000"/>
                </a:solidFill>
                <a:cs typeface="Calibri"/>
              </a:rPr>
              <a:t> layer:  Earth system science and applied research. Includes improving models (Learning)</a:t>
            </a:r>
          </a:p>
          <a:p>
            <a:pPr>
              <a:defRPr/>
            </a:pPr>
            <a:endParaRPr lang="en-US" sz="1800" i="0" dirty="0">
              <a:solidFill>
                <a:srgbClr val="000000"/>
              </a:solidFill>
              <a:cs typeface="Calibri"/>
            </a:endParaRPr>
          </a:p>
          <a:p>
            <a:pPr>
              <a:defRPr/>
            </a:pPr>
            <a:r>
              <a:rPr lang="en-US" sz="1800" i="0" dirty="0">
                <a:solidFill>
                  <a:srgbClr val="000000"/>
                </a:solidFill>
                <a:cs typeface="Calibri"/>
              </a:rPr>
              <a:t>3rd layer: Solutions &amp; Societal Value Includes using models (Doing) </a:t>
            </a:r>
          </a:p>
          <a:p>
            <a:pPr>
              <a:defRPr/>
            </a:pPr>
            <a:endParaRPr lang="en-US" sz="1800" i="1" dirty="0">
              <a:solidFill>
                <a:srgbClr val="000000"/>
              </a:solidFill>
              <a:cs typeface="Calibri"/>
            </a:endParaRPr>
          </a:p>
          <a:p>
            <a:pPr>
              <a:defRPr/>
            </a:pPr>
            <a:r>
              <a:rPr lang="en-US" sz="1800" i="0" dirty="0">
                <a:solidFill>
                  <a:srgbClr val="000000"/>
                </a:solidFill>
                <a:cs typeface="Calibri"/>
              </a:rPr>
              <a:t>Top layer: Public understanding &amp; exchange (Teaching)</a:t>
            </a:r>
          </a:p>
          <a:p>
            <a:pPr>
              <a:defRPr/>
            </a:pPr>
            <a:endParaRPr lang="en-US" sz="1800" i="0" dirty="0">
              <a:solidFill>
                <a:srgbClr val="000000"/>
              </a:solidFill>
              <a:cs typeface="Calibri"/>
            </a:endParaRPr>
          </a:p>
          <a:p>
            <a:pPr>
              <a:defRPr/>
            </a:pPr>
            <a:endParaRPr lang="en-US" sz="1800" i="0" dirty="0">
              <a:solidFill>
                <a:srgbClr val="000000"/>
              </a:solidFill>
              <a:cs typeface="Calibri"/>
            </a:endParaRPr>
          </a:p>
        </p:txBody>
      </p:sp>
      <p:sp>
        <p:nvSpPr>
          <p:cNvPr id="4" name="Slide Number Placeholder 3"/>
          <p:cNvSpPr>
            <a:spLocks noGrp="1"/>
          </p:cNvSpPr>
          <p:nvPr>
            <p:ph type="sldNum" sz="quarter" idx="5"/>
          </p:nvPr>
        </p:nvSpPr>
        <p:spPr/>
        <p:txBody>
          <a:bodyPr/>
          <a:lstStyle/>
          <a:p>
            <a:fld id="{AD245615-AFF7-4556-9EDC-C8A46DB25F4C}" type="slidenum">
              <a:rPr lang="en-US" smtClean="0"/>
              <a:t>5</a:t>
            </a:fld>
            <a:endParaRPr lang="en-US"/>
          </a:p>
        </p:txBody>
      </p:sp>
    </p:spTree>
    <p:extLst>
      <p:ext uri="{BB962C8B-B14F-4D97-AF65-F5344CB8AC3E}">
        <p14:creationId xmlns:p14="http://schemas.microsoft.com/office/powerpoint/2010/main" val="4508582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2"/>
        <p:cNvGrpSpPr/>
        <p:nvPr/>
      </p:nvGrpSpPr>
      <p:grpSpPr>
        <a:xfrm>
          <a:off x="0" y="0"/>
          <a:ext cx="0" cy="0"/>
          <a:chOff x="0" y="0"/>
          <a:chExt cx="0" cy="0"/>
        </a:xfrm>
      </p:grpSpPr>
      <p:sp>
        <p:nvSpPr>
          <p:cNvPr id="553" name="Google Shape;553;g23ec4d2d167_0_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4" name="Google Shape;554;g23ec4d2d167_0_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a:latin typeface="Arial"/>
                <a:ea typeface="Arial"/>
                <a:cs typeface="Arial"/>
                <a:sym typeface="Arial"/>
              </a:rPr>
              <a:t>Community outreach is the fourth, and most critical, component of NASA’s open science activities. </a:t>
            </a:r>
            <a:endParaRPr>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endParaRPr>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US">
                <a:latin typeface="Arial"/>
                <a:ea typeface="Arial"/>
                <a:cs typeface="Arial"/>
                <a:sym typeface="Arial"/>
              </a:rPr>
              <a:t>At their core, Open Science principles embrace transparency, collaboration, and participation.</a:t>
            </a:r>
            <a:endParaRPr>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endParaRPr>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US">
                <a:latin typeface="Arial"/>
                <a:ea typeface="Arial"/>
                <a:cs typeface="Arial"/>
                <a:sym typeface="Arial"/>
              </a:rPr>
              <a:t>Community participation in Open Science is essential, but how can we make data and science more participatory? NASA is supporting Community Building through Capacity Building &amp; Partnerships via the </a:t>
            </a:r>
            <a:r>
              <a:rPr lang="en-US" b="1" u="sng">
                <a:solidFill>
                  <a:srgbClr val="1155CC"/>
                </a:solidFill>
                <a:latin typeface="Arial"/>
                <a:ea typeface="Arial"/>
                <a:cs typeface="Arial"/>
                <a:sym typeface="Arial"/>
                <a:hlinkClick r:id="rId3">
                  <a:extLst>
                    <a:ext uri="{A12FA001-AC4F-418D-AE19-62706E023703}">
                      <ahyp:hlinkClr xmlns:ahyp="http://schemas.microsoft.com/office/drawing/2018/hyperlinkcolor" val="tx"/>
                    </a:ext>
                  </a:extLst>
                </a:hlinkClick>
              </a:rPr>
              <a:t>Transform to Open Science</a:t>
            </a:r>
            <a:r>
              <a:rPr lang="en-US" b="1">
                <a:latin typeface="Arial"/>
                <a:ea typeface="Arial"/>
                <a:cs typeface="Arial"/>
                <a:sym typeface="Arial"/>
              </a:rPr>
              <a:t> (TOPS) mission.</a:t>
            </a:r>
            <a:endParaRPr>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US" b="1">
                <a:latin typeface="Arial"/>
                <a:ea typeface="Arial"/>
                <a:cs typeface="Arial"/>
                <a:sym typeface="Arial"/>
              </a:rPr>
              <a:t>TOPS Goals:</a:t>
            </a:r>
            <a:endParaRPr b="1">
              <a:latin typeface="Arial"/>
              <a:ea typeface="Arial"/>
              <a:cs typeface="Arial"/>
              <a:sym typeface="Arial"/>
            </a:endParaRPr>
          </a:p>
          <a:p>
            <a:pPr marL="457200" lvl="0" indent="-311150" algn="l" rtl="0">
              <a:spcBef>
                <a:spcPts val="0"/>
              </a:spcBef>
              <a:spcAft>
                <a:spcPts val="0"/>
              </a:spcAft>
              <a:buClr>
                <a:schemeClr val="dk1"/>
              </a:buClr>
              <a:buSzPts val="1300"/>
              <a:buChar char="-"/>
            </a:pPr>
            <a:r>
              <a:rPr lang="en-US" sz="1300">
                <a:latin typeface="Arial"/>
                <a:ea typeface="Arial"/>
                <a:cs typeface="Arial"/>
                <a:sym typeface="Arial"/>
              </a:rPr>
              <a:t>Increase understanding and adoption of open science principles and techniques</a:t>
            </a:r>
            <a:endParaRPr sz="1300">
              <a:latin typeface="Arial"/>
              <a:ea typeface="Arial"/>
              <a:cs typeface="Arial"/>
              <a:sym typeface="Arial"/>
            </a:endParaRPr>
          </a:p>
          <a:p>
            <a:pPr marL="457200" lvl="0" indent="-311150" algn="l" rtl="0">
              <a:spcBef>
                <a:spcPts val="0"/>
              </a:spcBef>
              <a:spcAft>
                <a:spcPts val="0"/>
              </a:spcAft>
              <a:buClr>
                <a:schemeClr val="dk1"/>
              </a:buClr>
              <a:buSzPts val="1300"/>
              <a:buChar char="-"/>
            </a:pPr>
            <a:r>
              <a:rPr lang="en-US" sz="1300">
                <a:latin typeface="Arial"/>
                <a:ea typeface="Arial"/>
                <a:cs typeface="Arial"/>
                <a:sym typeface="Arial"/>
              </a:rPr>
              <a:t>Broaden participation by historically excluded communities</a:t>
            </a:r>
            <a:endParaRPr sz="1300">
              <a:latin typeface="Arial"/>
              <a:ea typeface="Arial"/>
              <a:cs typeface="Arial"/>
              <a:sym typeface="Arial"/>
            </a:endParaRPr>
          </a:p>
          <a:p>
            <a:pPr marL="457200" lvl="0" indent="-311150" algn="l" rtl="0">
              <a:spcBef>
                <a:spcPts val="0"/>
              </a:spcBef>
              <a:spcAft>
                <a:spcPts val="0"/>
              </a:spcAft>
              <a:buClr>
                <a:schemeClr val="dk1"/>
              </a:buClr>
              <a:buSzPts val="1300"/>
              <a:buChar char="-"/>
            </a:pPr>
            <a:r>
              <a:rPr lang="en-US" sz="1300">
                <a:latin typeface="Arial"/>
                <a:ea typeface="Arial"/>
                <a:cs typeface="Arial"/>
                <a:sym typeface="Arial"/>
              </a:rPr>
              <a:t>Accelerate major scientific discoveries</a:t>
            </a:r>
            <a:endParaRPr sz="100">
              <a:latin typeface="Arial"/>
              <a:ea typeface="Arial"/>
              <a:cs typeface="Arial"/>
              <a:sym typeface="Arial"/>
            </a:endParaRPr>
          </a:p>
        </p:txBody>
      </p:sp>
      <p:sp>
        <p:nvSpPr>
          <p:cNvPr id="555" name="Google Shape;555;g23ec4d2d167_0_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6</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latin typeface="HelveticaNeue"/>
              </a:rPr>
              <a:t>PACE will extend and improve upon NASA’s 20+ years of global satellite observations of our living ocean, atmospheric aerosols, and clouds and initiate an advanced set of climate-relevant data records. By determining the distribution of phytoplankton, PACE will help assess ocean health. It will also continue key measurements related to air quality and climate. PACE’s specific science goals include: extending systematic ocean color, atmospheric aerosol, and cloud data records for Earth system and climate studies; and addressing new and emerging science questions by detecting a broader range of color wavelengths that will provide new and unprecedented detail.</a:t>
            </a:r>
            <a:endParaRPr lang="en-US" dirty="0"/>
          </a:p>
        </p:txBody>
      </p:sp>
      <p:sp>
        <p:nvSpPr>
          <p:cNvPr id="4" name="Slide Number Placeholder 3"/>
          <p:cNvSpPr>
            <a:spLocks noGrp="1"/>
          </p:cNvSpPr>
          <p:nvPr>
            <p:ph type="sldNum" sz="quarter" idx="5"/>
          </p:nvPr>
        </p:nvSpPr>
        <p:spPr/>
        <p:txBody>
          <a:bodyPr/>
          <a:lstStyle/>
          <a:p>
            <a:fld id="{15F0B0A2-EA47-462C-BEDF-00A815B4273B}" type="slidenum">
              <a:rPr lang="en-US" smtClean="0"/>
              <a:t>8</a:t>
            </a:fld>
            <a:endParaRPr lang="en-US"/>
          </a:p>
        </p:txBody>
      </p:sp>
    </p:spTree>
    <p:extLst>
      <p:ext uri="{BB962C8B-B14F-4D97-AF65-F5344CB8AC3E}">
        <p14:creationId xmlns:p14="http://schemas.microsoft.com/office/powerpoint/2010/main" val="7136536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https://images.nasa.gov/details-iss040e081123</a:t>
            </a:r>
          </a:p>
        </p:txBody>
      </p:sp>
      <p:sp>
        <p:nvSpPr>
          <p:cNvPr id="4" name="Slide Number Placeholder 3"/>
          <p:cNvSpPr>
            <a:spLocks noGrp="1"/>
          </p:cNvSpPr>
          <p:nvPr>
            <p:ph type="sldNum" sz="quarter" idx="5"/>
          </p:nvPr>
        </p:nvSpPr>
        <p:spPr/>
        <p:txBody>
          <a:bodyPr/>
          <a:lstStyle/>
          <a:p>
            <a:fld id="{EAC7D945-C18B-DC4B-B2E3-F499C7BA1C77}" type="slidenum">
              <a:rPr lang="en-US" smtClean="0"/>
              <a:t>10</a:t>
            </a:fld>
            <a:endParaRPr lang="en-US"/>
          </a:p>
        </p:txBody>
      </p:sp>
    </p:spTree>
    <p:extLst>
      <p:ext uri="{BB962C8B-B14F-4D97-AF65-F5344CB8AC3E}">
        <p14:creationId xmlns:p14="http://schemas.microsoft.com/office/powerpoint/2010/main" val="38397272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8_Title and Content">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B6A81FF6-946A-DC43-A10A-05616ECCCDBA}"/>
              </a:ext>
            </a:extLst>
          </p:cNvPr>
          <p:cNvSpPr/>
          <p:nvPr userDrawn="1"/>
        </p:nvSpPr>
        <p:spPr>
          <a:xfrm>
            <a:off x="0" y="0"/>
            <a:ext cx="12192000" cy="6858000"/>
          </a:xfrm>
          <a:prstGeom prst="rect">
            <a:avLst/>
          </a:prstGeom>
          <a:gradFill flip="none" rotWithShape="1">
            <a:gsLst>
              <a:gs pos="91000">
                <a:srgbClr val="255B74"/>
              </a:gs>
              <a:gs pos="26000">
                <a:srgbClr val="053446"/>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6A55A95B-EA76-8B4B-809B-5350F164FF1A}"/>
              </a:ext>
            </a:extLst>
          </p:cNvPr>
          <p:cNvSpPr>
            <a:spLocks noGrp="1"/>
          </p:cNvSpPr>
          <p:nvPr>
            <p:ph type="dt" sz="half" idx="10"/>
          </p:nvPr>
        </p:nvSpPr>
        <p:spPr/>
        <p:txBody>
          <a:bodyPr/>
          <a:lstStyle>
            <a:lvl1pPr>
              <a:defRPr>
                <a:solidFill>
                  <a:srgbClr val="65CBF9"/>
                </a:solidFill>
              </a:defRPr>
            </a:lvl1pPr>
          </a:lstStyle>
          <a:p>
            <a:fld id="{A5C90657-D4BF-2E40-8D75-7274E81EDD09}" type="datetime1">
              <a:rPr lang="en-US" smtClean="0"/>
              <a:pPr/>
              <a:t>11/2/2023</a:t>
            </a:fld>
            <a:endParaRPr lang="en-US"/>
          </a:p>
        </p:txBody>
      </p:sp>
      <p:sp>
        <p:nvSpPr>
          <p:cNvPr id="5" name="Footer Placeholder 4">
            <a:extLst>
              <a:ext uri="{FF2B5EF4-FFF2-40B4-BE49-F238E27FC236}">
                <a16:creationId xmlns:a16="http://schemas.microsoft.com/office/drawing/2014/main" id="{7E7ECC2B-9CA4-F049-B8DF-124C0111761C}"/>
              </a:ext>
            </a:extLst>
          </p:cNvPr>
          <p:cNvSpPr>
            <a:spLocks noGrp="1"/>
          </p:cNvSpPr>
          <p:nvPr>
            <p:ph type="ftr" sz="quarter" idx="11"/>
          </p:nvPr>
        </p:nvSpPr>
        <p:spPr/>
        <p:txBody>
          <a:bodyPr/>
          <a:lstStyle>
            <a:lvl1pPr>
              <a:defRPr>
                <a:solidFill>
                  <a:srgbClr val="65CBF9"/>
                </a:solidFill>
              </a:defRPr>
            </a:lvl1pPr>
          </a:lstStyle>
          <a:p>
            <a:endParaRPr lang="en-US"/>
          </a:p>
        </p:txBody>
      </p:sp>
      <p:sp>
        <p:nvSpPr>
          <p:cNvPr id="6" name="Slide Number Placeholder 5">
            <a:extLst>
              <a:ext uri="{FF2B5EF4-FFF2-40B4-BE49-F238E27FC236}">
                <a16:creationId xmlns:a16="http://schemas.microsoft.com/office/drawing/2014/main" id="{E294B535-E047-7E4E-AC67-9B9E7121304F}"/>
              </a:ext>
            </a:extLst>
          </p:cNvPr>
          <p:cNvSpPr>
            <a:spLocks noGrp="1"/>
          </p:cNvSpPr>
          <p:nvPr>
            <p:ph type="sldNum" sz="quarter" idx="12"/>
          </p:nvPr>
        </p:nvSpPr>
        <p:spPr/>
        <p:txBody>
          <a:bodyPr/>
          <a:lstStyle>
            <a:lvl1pPr>
              <a:defRPr>
                <a:solidFill>
                  <a:srgbClr val="65CBF9"/>
                </a:solidFill>
              </a:defRPr>
            </a:lvl1pPr>
          </a:lstStyle>
          <a:p>
            <a:fld id="{2E8C51FE-49D9-314D-9957-ABBF7DDE8782}" type="slidenum">
              <a:rPr lang="en-US" smtClean="0"/>
              <a:pPr/>
              <a:t>‹#›</a:t>
            </a:fld>
            <a:endParaRPr lang="en-US"/>
          </a:p>
        </p:txBody>
      </p:sp>
    </p:spTree>
    <p:extLst>
      <p:ext uri="{BB962C8B-B14F-4D97-AF65-F5344CB8AC3E}">
        <p14:creationId xmlns:p14="http://schemas.microsoft.com/office/powerpoint/2010/main" val="2480130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528">
          <p15:clr>
            <a:srgbClr val="FBAE40"/>
          </p15:clr>
        </p15:guide>
        <p15:guide id="2" pos="3408">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0B653-13F7-2542-8EE2-E909339391A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45C621A-F72C-144B-A0BE-6B1E2CBE1A3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B63F2F3-1511-2942-895C-679AA3AAFFA4}"/>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37D5D2A-69A5-F545-A96E-9C6E34036DA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DCC11A84-14CC-7441-BFAB-6E2358C05652}"/>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DDBE683-10D6-5E4C-A14B-401DDDE8973F}"/>
              </a:ext>
            </a:extLst>
          </p:cNvPr>
          <p:cNvSpPr>
            <a:spLocks noGrp="1"/>
          </p:cNvSpPr>
          <p:nvPr>
            <p:ph type="dt" sz="half" idx="10"/>
          </p:nvPr>
        </p:nvSpPr>
        <p:spPr/>
        <p:txBody>
          <a:bodyPr/>
          <a:lstStyle>
            <a:lvl1pPr>
              <a:defRPr>
                <a:solidFill>
                  <a:srgbClr val="33CDFF"/>
                </a:solidFill>
              </a:defRPr>
            </a:lvl1pPr>
          </a:lstStyle>
          <a:p>
            <a:fld id="{6ED6B27A-6332-D742-BD07-6CDDD9520A9F}" type="datetime1">
              <a:rPr lang="en-US" smtClean="0"/>
              <a:t>11/2/2023</a:t>
            </a:fld>
            <a:endParaRPr lang="en-US"/>
          </a:p>
        </p:txBody>
      </p:sp>
      <p:sp>
        <p:nvSpPr>
          <p:cNvPr id="8" name="Footer Placeholder 7">
            <a:extLst>
              <a:ext uri="{FF2B5EF4-FFF2-40B4-BE49-F238E27FC236}">
                <a16:creationId xmlns:a16="http://schemas.microsoft.com/office/drawing/2014/main" id="{B084E5D5-8292-8443-8912-01DF310377E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54F0886-7F3E-C54F-B264-98655F014541}"/>
              </a:ext>
            </a:extLst>
          </p:cNvPr>
          <p:cNvSpPr>
            <a:spLocks noGrp="1"/>
          </p:cNvSpPr>
          <p:nvPr>
            <p:ph type="sldNum" sz="quarter" idx="12"/>
          </p:nvPr>
        </p:nvSpPr>
        <p:spPr/>
        <p:txBody>
          <a:bodyPr/>
          <a:lstStyle/>
          <a:p>
            <a:fld id="{2E8C51FE-49D9-314D-9957-ABBF7DDE8782}" type="slidenum">
              <a:rPr lang="en-US" smtClean="0"/>
              <a:t>‹#›</a:t>
            </a:fld>
            <a:endParaRPr lang="en-US"/>
          </a:p>
        </p:txBody>
      </p:sp>
    </p:spTree>
    <p:extLst>
      <p:ext uri="{BB962C8B-B14F-4D97-AF65-F5344CB8AC3E}">
        <p14:creationId xmlns:p14="http://schemas.microsoft.com/office/powerpoint/2010/main" val="513498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D519EC-0943-2646-9830-3E9E4D8F0CD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20457C3-B414-0F47-9CF2-835A1AFF43D8}"/>
              </a:ext>
            </a:extLst>
          </p:cNvPr>
          <p:cNvSpPr>
            <a:spLocks noGrp="1"/>
          </p:cNvSpPr>
          <p:nvPr>
            <p:ph type="dt" sz="half" idx="10"/>
          </p:nvPr>
        </p:nvSpPr>
        <p:spPr/>
        <p:txBody>
          <a:bodyPr/>
          <a:lstStyle>
            <a:lvl1pPr>
              <a:defRPr>
                <a:solidFill>
                  <a:srgbClr val="33CDFF"/>
                </a:solidFill>
              </a:defRPr>
            </a:lvl1pPr>
          </a:lstStyle>
          <a:p>
            <a:fld id="{B5AD37D0-1C64-3342-BF81-1BC3096283AF}" type="datetime1">
              <a:rPr lang="en-US" smtClean="0"/>
              <a:t>11/2/2023</a:t>
            </a:fld>
            <a:endParaRPr lang="en-US"/>
          </a:p>
        </p:txBody>
      </p:sp>
      <p:sp>
        <p:nvSpPr>
          <p:cNvPr id="4" name="Footer Placeholder 3">
            <a:extLst>
              <a:ext uri="{FF2B5EF4-FFF2-40B4-BE49-F238E27FC236}">
                <a16:creationId xmlns:a16="http://schemas.microsoft.com/office/drawing/2014/main" id="{698E4F40-E7EF-7F48-9FBC-01602E6A0FB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B943D68-3FE7-D348-8403-D560C4A8A67C}"/>
              </a:ext>
            </a:extLst>
          </p:cNvPr>
          <p:cNvSpPr>
            <a:spLocks noGrp="1"/>
          </p:cNvSpPr>
          <p:nvPr>
            <p:ph type="sldNum" sz="quarter" idx="12"/>
          </p:nvPr>
        </p:nvSpPr>
        <p:spPr/>
        <p:txBody>
          <a:bodyPr/>
          <a:lstStyle/>
          <a:p>
            <a:fld id="{2E8C51FE-49D9-314D-9957-ABBF7DDE8782}" type="slidenum">
              <a:rPr lang="en-US" smtClean="0"/>
              <a:t>‹#›</a:t>
            </a:fld>
            <a:endParaRPr lang="en-US"/>
          </a:p>
        </p:txBody>
      </p:sp>
    </p:spTree>
    <p:extLst>
      <p:ext uri="{BB962C8B-B14F-4D97-AF65-F5344CB8AC3E}">
        <p14:creationId xmlns:p14="http://schemas.microsoft.com/office/powerpoint/2010/main" val="3054184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2573F-6CD2-E446-AEA2-04B4E6EF41B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A93DDD8-9AAD-E645-821D-592BCEBFBCB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FDEC770-B8D0-7D44-8C06-45E23230FB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3C1D6F7-2876-CB4E-BA7E-98A093117EAA}"/>
              </a:ext>
            </a:extLst>
          </p:cNvPr>
          <p:cNvSpPr>
            <a:spLocks noGrp="1"/>
          </p:cNvSpPr>
          <p:nvPr>
            <p:ph type="dt" sz="half" idx="10"/>
          </p:nvPr>
        </p:nvSpPr>
        <p:spPr/>
        <p:txBody>
          <a:bodyPr/>
          <a:lstStyle>
            <a:lvl1pPr>
              <a:defRPr>
                <a:solidFill>
                  <a:srgbClr val="33CDFF"/>
                </a:solidFill>
              </a:defRPr>
            </a:lvl1pPr>
          </a:lstStyle>
          <a:p>
            <a:fld id="{CA837742-C82E-964C-9C2C-C220156EEFAD}" type="datetime1">
              <a:rPr lang="en-US" smtClean="0"/>
              <a:t>11/2/2023</a:t>
            </a:fld>
            <a:endParaRPr lang="en-US"/>
          </a:p>
        </p:txBody>
      </p:sp>
      <p:sp>
        <p:nvSpPr>
          <p:cNvPr id="6" name="Footer Placeholder 5">
            <a:extLst>
              <a:ext uri="{FF2B5EF4-FFF2-40B4-BE49-F238E27FC236}">
                <a16:creationId xmlns:a16="http://schemas.microsoft.com/office/drawing/2014/main" id="{CDB64A94-44FC-5E4D-9BA4-F7C5CBE856C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6998A61-2626-EC4B-AC9E-DB0EECA2054F}"/>
              </a:ext>
            </a:extLst>
          </p:cNvPr>
          <p:cNvSpPr>
            <a:spLocks noGrp="1"/>
          </p:cNvSpPr>
          <p:nvPr>
            <p:ph type="sldNum" sz="quarter" idx="12"/>
          </p:nvPr>
        </p:nvSpPr>
        <p:spPr/>
        <p:txBody>
          <a:bodyPr/>
          <a:lstStyle/>
          <a:p>
            <a:fld id="{2E8C51FE-49D9-314D-9957-ABBF7DDE8782}" type="slidenum">
              <a:rPr lang="en-US" smtClean="0"/>
              <a:t>‹#›</a:t>
            </a:fld>
            <a:endParaRPr lang="en-US"/>
          </a:p>
        </p:txBody>
      </p:sp>
    </p:spTree>
    <p:extLst>
      <p:ext uri="{BB962C8B-B14F-4D97-AF65-F5344CB8AC3E}">
        <p14:creationId xmlns:p14="http://schemas.microsoft.com/office/powerpoint/2010/main" val="4199017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53FC11-1DC9-1F44-A501-A122E38B9EB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C7F112A-7039-A044-BBB7-19B07AA0521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76E76F1-988B-A349-A7F8-1C955674981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2022A3D-F197-0240-B9FB-64FA8D239FCE}"/>
              </a:ext>
            </a:extLst>
          </p:cNvPr>
          <p:cNvSpPr>
            <a:spLocks noGrp="1"/>
          </p:cNvSpPr>
          <p:nvPr>
            <p:ph type="dt" sz="half" idx="10"/>
          </p:nvPr>
        </p:nvSpPr>
        <p:spPr/>
        <p:txBody>
          <a:bodyPr/>
          <a:lstStyle>
            <a:lvl1pPr>
              <a:defRPr>
                <a:solidFill>
                  <a:srgbClr val="33CDFF"/>
                </a:solidFill>
              </a:defRPr>
            </a:lvl1pPr>
          </a:lstStyle>
          <a:p>
            <a:fld id="{EE0016D8-A082-EA4E-8E8D-9BB3C30974F4}" type="datetime1">
              <a:rPr lang="en-US" smtClean="0"/>
              <a:t>11/2/2023</a:t>
            </a:fld>
            <a:endParaRPr lang="en-US"/>
          </a:p>
        </p:txBody>
      </p:sp>
      <p:sp>
        <p:nvSpPr>
          <p:cNvPr id="6" name="Footer Placeholder 5">
            <a:extLst>
              <a:ext uri="{FF2B5EF4-FFF2-40B4-BE49-F238E27FC236}">
                <a16:creationId xmlns:a16="http://schemas.microsoft.com/office/drawing/2014/main" id="{837AD987-1A3B-EA45-8288-4FF05FA61CD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A4E646E-5FCF-704C-A828-129A071DEA8A}"/>
              </a:ext>
            </a:extLst>
          </p:cNvPr>
          <p:cNvSpPr>
            <a:spLocks noGrp="1"/>
          </p:cNvSpPr>
          <p:nvPr>
            <p:ph type="sldNum" sz="quarter" idx="12"/>
          </p:nvPr>
        </p:nvSpPr>
        <p:spPr/>
        <p:txBody>
          <a:bodyPr/>
          <a:lstStyle/>
          <a:p>
            <a:fld id="{2E8C51FE-49D9-314D-9957-ABBF7DDE8782}" type="slidenum">
              <a:rPr lang="en-US" smtClean="0"/>
              <a:t>‹#›</a:t>
            </a:fld>
            <a:endParaRPr lang="en-US"/>
          </a:p>
        </p:txBody>
      </p:sp>
    </p:spTree>
    <p:extLst>
      <p:ext uri="{BB962C8B-B14F-4D97-AF65-F5344CB8AC3E}">
        <p14:creationId xmlns:p14="http://schemas.microsoft.com/office/powerpoint/2010/main" val="261852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C71CB2-6C06-A944-AB99-307A4B017B2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B90C05E-DB0B-2C43-8871-0E8EEA3DB947}"/>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15FB7B-95D2-9B44-B7CD-BD3422A58F9C}"/>
              </a:ext>
            </a:extLst>
          </p:cNvPr>
          <p:cNvSpPr>
            <a:spLocks noGrp="1"/>
          </p:cNvSpPr>
          <p:nvPr>
            <p:ph type="dt" sz="half" idx="10"/>
          </p:nvPr>
        </p:nvSpPr>
        <p:spPr/>
        <p:txBody>
          <a:bodyPr/>
          <a:lstStyle>
            <a:lvl1pPr>
              <a:defRPr>
                <a:solidFill>
                  <a:srgbClr val="33CDFF"/>
                </a:solidFill>
              </a:defRPr>
            </a:lvl1pPr>
          </a:lstStyle>
          <a:p>
            <a:fld id="{DBC7AEF5-D0E7-9346-A8F7-B0DB3493E8AC}" type="datetime1">
              <a:rPr lang="en-US" smtClean="0"/>
              <a:t>11/2/2023</a:t>
            </a:fld>
            <a:endParaRPr lang="en-US"/>
          </a:p>
        </p:txBody>
      </p:sp>
      <p:sp>
        <p:nvSpPr>
          <p:cNvPr id="5" name="Footer Placeholder 4">
            <a:extLst>
              <a:ext uri="{FF2B5EF4-FFF2-40B4-BE49-F238E27FC236}">
                <a16:creationId xmlns:a16="http://schemas.microsoft.com/office/drawing/2014/main" id="{6D5D936A-402E-2643-BC23-9FFDBB7189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003F8D-4C62-8246-A9C9-F567613401DD}"/>
              </a:ext>
            </a:extLst>
          </p:cNvPr>
          <p:cNvSpPr>
            <a:spLocks noGrp="1"/>
          </p:cNvSpPr>
          <p:nvPr>
            <p:ph type="sldNum" sz="quarter" idx="12"/>
          </p:nvPr>
        </p:nvSpPr>
        <p:spPr/>
        <p:txBody>
          <a:bodyPr/>
          <a:lstStyle/>
          <a:p>
            <a:fld id="{2E8C51FE-49D9-314D-9957-ABBF7DDE8782}" type="slidenum">
              <a:rPr lang="en-US" smtClean="0"/>
              <a:t>‹#›</a:t>
            </a:fld>
            <a:endParaRPr lang="en-US"/>
          </a:p>
        </p:txBody>
      </p:sp>
    </p:spTree>
    <p:extLst>
      <p:ext uri="{BB962C8B-B14F-4D97-AF65-F5344CB8AC3E}">
        <p14:creationId xmlns:p14="http://schemas.microsoft.com/office/powerpoint/2010/main" val="2786053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E305B7A-0DA0-914C-BF32-308B0A1D37E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638B2C1-3648-864E-BE9D-6955702B70FE}"/>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BBA409-A439-7946-849E-1C52DE1E2024}"/>
              </a:ext>
            </a:extLst>
          </p:cNvPr>
          <p:cNvSpPr>
            <a:spLocks noGrp="1"/>
          </p:cNvSpPr>
          <p:nvPr>
            <p:ph type="dt" sz="half" idx="10"/>
          </p:nvPr>
        </p:nvSpPr>
        <p:spPr/>
        <p:txBody>
          <a:bodyPr/>
          <a:lstStyle/>
          <a:p>
            <a:fld id="{D72E876E-E995-004E-A668-C18228520815}" type="datetime1">
              <a:rPr lang="en-US" smtClean="0"/>
              <a:t>11/2/2023</a:t>
            </a:fld>
            <a:endParaRPr lang="en-US"/>
          </a:p>
        </p:txBody>
      </p:sp>
      <p:sp>
        <p:nvSpPr>
          <p:cNvPr id="5" name="Footer Placeholder 4">
            <a:extLst>
              <a:ext uri="{FF2B5EF4-FFF2-40B4-BE49-F238E27FC236}">
                <a16:creationId xmlns:a16="http://schemas.microsoft.com/office/drawing/2014/main" id="{C4645A88-8207-164E-BEE0-99140ED4EF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024272-4864-7D45-9A42-761E1FA3DF97}"/>
              </a:ext>
            </a:extLst>
          </p:cNvPr>
          <p:cNvSpPr>
            <a:spLocks noGrp="1"/>
          </p:cNvSpPr>
          <p:nvPr>
            <p:ph type="sldNum" sz="quarter" idx="12"/>
          </p:nvPr>
        </p:nvSpPr>
        <p:spPr/>
        <p:txBody>
          <a:bodyPr/>
          <a:lstStyle/>
          <a:p>
            <a:fld id="{2E8C51FE-49D9-314D-9957-ABBF7DDE8782}" type="slidenum">
              <a:rPr lang="en-US" smtClean="0"/>
              <a:t>‹#›</a:t>
            </a:fld>
            <a:endParaRPr lang="en-US"/>
          </a:p>
        </p:txBody>
      </p:sp>
    </p:spTree>
    <p:extLst>
      <p:ext uri="{BB962C8B-B14F-4D97-AF65-F5344CB8AC3E}">
        <p14:creationId xmlns:p14="http://schemas.microsoft.com/office/powerpoint/2010/main" val="708616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9_Title and Content">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0C939768-4B75-F242-A6B4-9CF5A8EECD8E}"/>
              </a:ext>
            </a:extLst>
          </p:cNvPr>
          <p:cNvGrpSpPr/>
          <p:nvPr userDrawn="1"/>
        </p:nvGrpSpPr>
        <p:grpSpPr>
          <a:xfrm>
            <a:off x="-18167" y="-10221"/>
            <a:ext cx="12210167" cy="6869357"/>
            <a:chOff x="0" y="-2662"/>
            <a:chExt cx="12192000" cy="6859136"/>
          </a:xfrm>
        </p:grpSpPr>
        <p:sp>
          <p:nvSpPr>
            <p:cNvPr id="13" name="Rectangle 12">
              <a:extLst>
                <a:ext uri="{FF2B5EF4-FFF2-40B4-BE49-F238E27FC236}">
                  <a16:creationId xmlns:a16="http://schemas.microsoft.com/office/drawing/2014/main" id="{161BA50B-8B1F-A244-B375-F86C8E5436F9}"/>
                </a:ext>
              </a:extLst>
            </p:cNvPr>
            <p:cNvSpPr/>
            <p:nvPr userDrawn="1"/>
          </p:nvSpPr>
          <p:spPr>
            <a:xfrm>
              <a:off x="0" y="0"/>
              <a:ext cx="12192000" cy="6856474"/>
            </a:xfrm>
            <a:prstGeom prst="rect">
              <a:avLst/>
            </a:prstGeom>
            <a:solidFill>
              <a:srgbClr val="3A38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A687"/>
                </a:solidFill>
              </a:endParaRPr>
            </a:p>
          </p:txBody>
        </p:sp>
        <p:sp>
          <p:nvSpPr>
            <p:cNvPr id="15" name="Rectangle 14">
              <a:extLst>
                <a:ext uri="{FF2B5EF4-FFF2-40B4-BE49-F238E27FC236}">
                  <a16:creationId xmlns:a16="http://schemas.microsoft.com/office/drawing/2014/main" id="{99EC7C33-1BA5-1748-8B08-423C53E14A7C}"/>
                </a:ext>
              </a:extLst>
            </p:cNvPr>
            <p:cNvSpPr/>
            <p:nvPr userDrawn="1"/>
          </p:nvSpPr>
          <p:spPr>
            <a:xfrm>
              <a:off x="0" y="-2662"/>
              <a:ext cx="12188952" cy="6856474"/>
            </a:xfrm>
            <a:prstGeom prst="rect">
              <a:avLst/>
            </a:prstGeom>
            <a:gradFill flip="none" rotWithShape="1">
              <a:gsLst>
                <a:gs pos="72038">
                  <a:srgbClr val="8B8CA3"/>
                </a:gs>
                <a:gs pos="15000">
                  <a:srgbClr val="535A6B"/>
                </a:gs>
                <a:gs pos="94000">
                  <a:srgbClr val="8B8CA3"/>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tabLst>
                  <a:tab pos="7535863" algn="l"/>
                </a:tabLst>
              </a:pPr>
              <a:endParaRPr lang="en-US">
                <a:solidFill>
                  <a:srgbClr val="FFA687"/>
                </a:solidFill>
              </a:endParaRPr>
            </a:p>
          </p:txBody>
        </p:sp>
      </p:grpSp>
      <p:grpSp>
        <p:nvGrpSpPr>
          <p:cNvPr id="16" name="Group 15">
            <a:extLst>
              <a:ext uri="{FF2B5EF4-FFF2-40B4-BE49-F238E27FC236}">
                <a16:creationId xmlns:a16="http://schemas.microsoft.com/office/drawing/2014/main" id="{F3DAB9EF-B79C-C640-9FA8-40D2DFCE2AD1}"/>
              </a:ext>
            </a:extLst>
          </p:cNvPr>
          <p:cNvGrpSpPr/>
          <p:nvPr userDrawn="1"/>
        </p:nvGrpSpPr>
        <p:grpSpPr>
          <a:xfrm>
            <a:off x="517664" y="-19393"/>
            <a:ext cx="4628149" cy="6890327"/>
            <a:chOff x="3308351" y="2370138"/>
            <a:chExt cx="2760662" cy="4110037"/>
          </a:xfrm>
          <a:gradFill flip="none" rotWithShape="1">
            <a:gsLst>
              <a:gs pos="28000">
                <a:srgbClr val="535C6B"/>
              </a:gs>
              <a:gs pos="100000">
                <a:srgbClr val="3C4356"/>
              </a:gs>
            </a:gsLst>
            <a:lin ang="13500000" scaled="1"/>
            <a:tileRect/>
          </a:gradFill>
        </p:grpSpPr>
        <p:sp>
          <p:nvSpPr>
            <p:cNvPr id="22" name="Freeform 10">
              <a:extLst>
                <a:ext uri="{FF2B5EF4-FFF2-40B4-BE49-F238E27FC236}">
                  <a16:creationId xmlns:a16="http://schemas.microsoft.com/office/drawing/2014/main" id="{192CEE28-B58D-3241-B190-DB9DEBDD11C8}"/>
                </a:ext>
              </a:extLst>
            </p:cNvPr>
            <p:cNvSpPr>
              <a:spLocks noEditPoints="1"/>
            </p:cNvSpPr>
            <p:nvPr/>
          </p:nvSpPr>
          <p:spPr bwMode="auto">
            <a:xfrm>
              <a:off x="4494213" y="2370138"/>
              <a:ext cx="1574800" cy="3676650"/>
            </a:xfrm>
            <a:custGeom>
              <a:avLst/>
              <a:gdLst>
                <a:gd name="T0" fmla="*/ 239 w 828"/>
                <a:gd name="T1" fmla="*/ 1416 h 1936"/>
                <a:gd name="T2" fmla="*/ 387 w 828"/>
                <a:gd name="T3" fmla="*/ 1936 h 1936"/>
                <a:gd name="T4" fmla="*/ 127 w 828"/>
                <a:gd name="T5" fmla="*/ 1417 h 1936"/>
                <a:gd name="T6" fmla="*/ 239 w 828"/>
                <a:gd name="T7" fmla="*/ 1416 h 1936"/>
                <a:gd name="T8" fmla="*/ 273 w 828"/>
                <a:gd name="T9" fmla="*/ 883 h 1936"/>
                <a:gd name="T10" fmla="*/ 828 w 828"/>
                <a:gd name="T11" fmla="*/ 3 h 1936"/>
                <a:gd name="T12" fmla="*/ 195 w 828"/>
                <a:gd name="T13" fmla="*/ 0 h 1936"/>
                <a:gd name="T14" fmla="*/ 18 w 828"/>
                <a:gd name="T15" fmla="*/ 883 h 1936"/>
                <a:gd name="T16" fmla="*/ 273 w 828"/>
                <a:gd name="T17" fmla="*/ 883 h 1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8" h="1936">
                  <a:moveTo>
                    <a:pt x="239" y="1416"/>
                  </a:moveTo>
                  <a:cubicBezTo>
                    <a:pt x="273" y="1728"/>
                    <a:pt x="387" y="1936"/>
                    <a:pt x="387" y="1936"/>
                  </a:cubicBezTo>
                  <a:cubicBezTo>
                    <a:pt x="271" y="1756"/>
                    <a:pt x="186" y="1583"/>
                    <a:pt x="127" y="1417"/>
                  </a:cubicBezTo>
                  <a:lnTo>
                    <a:pt x="239" y="1416"/>
                  </a:lnTo>
                  <a:close/>
                  <a:moveTo>
                    <a:pt x="273" y="883"/>
                  </a:moveTo>
                  <a:cubicBezTo>
                    <a:pt x="342" y="603"/>
                    <a:pt x="503" y="296"/>
                    <a:pt x="828" y="3"/>
                  </a:cubicBezTo>
                  <a:cubicBezTo>
                    <a:pt x="195" y="0"/>
                    <a:pt x="195" y="0"/>
                    <a:pt x="195" y="0"/>
                  </a:cubicBezTo>
                  <a:cubicBezTo>
                    <a:pt x="82" y="241"/>
                    <a:pt x="0" y="540"/>
                    <a:pt x="18" y="883"/>
                  </a:cubicBezTo>
                  <a:lnTo>
                    <a:pt x="273" y="88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11">
              <a:extLst>
                <a:ext uri="{FF2B5EF4-FFF2-40B4-BE49-F238E27FC236}">
                  <a16:creationId xmlns:a16="http://schemas.microsoft.com/office/drawing/2014/main" id="{596FB482-A049-3547-9EDC-6CB459264DF1}"/>
                </a:ext>
              </a:extLst>
            </p:cNvPr>
            <p:cNvSpPr>
              <a:spLocks/>
            </p:cNvSpPr>
            <p:nvPr/>
          </p:nvSpPr>
          <p:spPr bwMode="auto">
            <a:xfrm>
              <a:off x="3343276" y="5254625"/>
              <a:ext cx="542925" cy="1223962"/>
            </a:xfrm>
            <a:custGeom>
              <a:avLst/>
              <a:gdLst>
                <a:gd name="T0" fmla="*/ 286 w 286"/>
                <a:gd name="T1" fmla="*/ 645 h 645"/>
                <a:gd name="T2" fmla="*/ 0 w 286"/>
                <a:gd name="T3" fmla="*/ 0 h 645"/>
                <a:gd name="T4" fmla="*/ 166 w 286"/>
                <a:gd name="T5" fmla="*/ 645 h 645"/>
                <a:gd name="T6" fmla="*/ 286 w 286"/>
                <a:gd name="T7" fmla="*/ 645 h 645"/>
              </a:gdLst>
              <a:ahLst/>
              <a:cxnLst>
                <a:cxn ang="0">
                  <a:pos x="T0" y="T1"/>
                </a:cxn>
                <a:cxn ang="0">
                  <a:pos x="T2" y="T3"/>
                </a:cxn>
                <a:cxn ang="0">
                  <a:pos x="T4" y="T5"/>
                </a:cxn>
                <a:cxn ang="0">
                  <a:pos x="T6" y="T7"/>
                </a:cxn>
              </a:cxnLst>
              <a:rect l="0" t="0" r="r" b="b"/>
              <a:pathLst>
                <a:path w="286" h="645">
                  <a:moveTo>
                    <a:pt x="286" y="645"/>
                  </a:moveTo>
                  <a:cubicBezTo>
                    <a:pt x="167" y="471"/>
                    <a:pt x="62" y="257"/>
                    <a:pt x="0" y="0"/>
                  </a:cubicBezTo>
                  <a:cubicBezTo>
                    <a:pt x="0" y="0"/>
                    <a:pt x="14" y="282"/>
                    <a:pt x="166" y="645"/>
                  </a:cubicBezTo>
                  <a:lnTo>
                    <a:pt x="286" y="6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12">
              <a:extLst>
                <a:ext uri="{FF2B5EF4-FFF2-40B4-BE49-F238E27FC236}">
                  <a16:creationId xmlns:a16="http://schemas.microsoft.com/office/drawing/2014/main" id="{7152F9E5-7B6B-C842-8B3D-E679AF46B9CD}"/>
                </a:ext>
              </a:extLst>
            </p:cNvPr>
            <p:cNvSpPr>
              <a:spLocks noEditPoints="1"/>
            </p:cNvSpPr>
            <p:nvPr/>
          </p:nvSpPr>
          <p:spPr bwMode="auto">
            <a:xfrm>
              <a:off x="3308351" y="2376488"/>
              <a:ext cx="2270125" cy="4103687"/>
            </a:xfrm>
            <a:custGeom>
              <a:avLst/>
              <a:gdLst>
                <a:gd name="T0" fmla="*/ 32 w 1193"/>
                <a:gd name="T1" fmla="*/ 1413 h 2162"/>
                <a:gd name="T2" fmla="*/ 361 w 1193"/>
                <a:gd name="T3" fmla="*/ 2161 h 2162"/>
                <a:gd name="T4" fmla="*/ 1193 w 1193"/>
                <a:gd name="T5" fmla="*/ 2161 h 2162"/>
                <a:gd name="T6" fmla="*/ 955 w 1193"/>
                <a:gd name="T7" fmla="*/ 1903 h 2162"/>
                <a:gd name="T8" fmla="*/ 704 w 1193"/>
                <a:gd name="T9" fmla="*/ 1413 h 2162"/>
                <a:gd name="T10" fmla="*/ 32 w 1193"/>
                <a:gd name="T11" fmla="*/ 1413 h 2162"/>
                <a:gd name="T12" fmla="*/ 0 w 1193"/>
                <a:gd name="T13" fmla="*/ 879 h 2162"/>
                <a:gd name="T14" fmla="*/ 126 w 1193"/>
                <a:gd name="T15" fmla="*/ 299 h 2162"/>
                <a:gd name="T16" fmla="*/ 275 w 1193"/>
                <a:gd name="T17" fmla="*/ 0 h 2162"/>
                <a:gd name="T18" fmla="*/ 725 w 1193"/>
                <a:gd name="T19" fmla="*/ 0 h 2162"/>
                <a:gd name="T20" fmla="*/ 590 w 1193"/>
                <a:gd name="T21" fmla="*/ 879 h 2162"/>
                <a:gd name="T22" fmla="*/ 0 w 1193"/>
                <a:gd name="T23" fmla="*/ 879 h 2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93" h="2162">
                  <a:moveTo>
                    <a:pt x="32" y="1413"/>
                  </a:moveTo>
                  <a:cubicBezTo>
                    <a:pt x="79" y="1653"/>
                    <a:pt x="178" y="1910"/>
                    <a:pt x="361" y="2161"/>
                  </a:cubicBezTo>
                  <a:cubicBezTo>
                    <a:pt x="362" y="2162"/>
                    <a:pt x="1193" y="2161"/>
                    <a:pt x="1193" y="2161"/>
                  </a:cubicBezTo>
                  <a:cubicBezTo>
                    <a:pt x="1113" y="2085"/>
                    <a:pt x="1034" y="2000"/>
                    <a:pt x="955" y="1903"/>
                  </a:cubicBezTo>
                  <a:cubicBezTo>
                    <a:pt x="955" y="1903"/>
                    <a:pt x="812" y="1718"/>
                    <a:pt x="704" y="1413"/>
                  </a:cubicBezTo>
                  <a:lnTo>
                    <a:pt x="32" y="1413"/>
                  </a:lnTo>
                  <a:close/>
                  <a:moveTo>
                    <a:pt x="0" y="879"/>
                  </a:moveTo>
                  <a:cubicBezTo>
                    <a:pt x="25" y="534"/>
                    <a:pt x="126" y="299"/>
                    <a:pt x="126" y="299"/>
                  </a:cubicBezTo>
                  <a:cubicBezTo>
                    <a:pt x="173" y="190"/>
                    <a:pt x="220" y="94"/>
                    <a:pt x="275" y="0"/>
                  </a:cubicBezTo>
                  <a:cubicBezTo>
                    <a:pt x="725" y="0"/>
                    <a:pt x="725" y="0"/>
                    <a:pt x="725" y="0"/>
                  </a:cubicBezTo>
                  <a:cubicBezTo>
                    <a:pt x="599" y="319"/>
                    <a:pt x="569" y="617"/>
                    <a:pt x="590" y="879"/>
                  </a:cubicBezTo>
                  <a:lnTo>
                    <a:pt x="0" y="87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1" name="Rectangle 20">
            <a:extLst>
              <a:ext uri="{FF2B5EF4-FFF2-40B4-BE49-F238E27FC236}">
                <a16:creationId xmlns:a16="http://schemas.microsoft.com/office/drawing/2014/main" id="{D44CD564-33BC-7448-AB09-E2836BD0852C}"/>
              </a:ext>
            </a:extLst>
          </p:cNvPr>
          <p:cNvSpPr/>
          <p:nvPr userDrawn="1"/>
        </p:nvSpPr>
        <p:spPr>
          <a:xfrm>
            <a:off x="-9816" y="160316"/>
            <a:ext cx="12198764" cy="6355080"/>
          </a:xfrm>
          <a:prstGeom prst="rect">
            <a:avLst/>
          </a:prstGeom>
          <a:gradFill flip="none" rotWithShape="1">
            <a:gsLst>
              <a:gs pos="0">
                <a:srgbClr val="3C4356"/>
              </a:gs>
              <a:gs pos="54000">
                <a:srgbClr val="1E2132"/>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A82CAA-A637-564B-9150-80E6208D2E2C}"/>
              </a:ext>
            </a:extLst>
          </p:cNvPr>
          <p:cNvSpPr>
            <a:spLocks noGrp="1"/>
          </p:cNvSpPr>
          <p:nvPr>
            <p:ph type="title"/>
          </p:nvPr>
        </p:nvSpPr>
        <p:spPr>
          <a:xfrm>
            <a:off x="960120" y="1104144"/>
            <a:ext cx="10393680" cy="646331"/>
          </a:xfrm>
        </p:spPr>
        <p:txBody>
          <a:bodyPr>
            <a:spAutoFit/>
          </a:bodyPr>
          <a:lstStyle>
            <a:lvl1pPr>
              <a:defRPr>
                <a:solidFill>
                  <a:srgbClr val="9193AD"/>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3C8FFBED-D27D-074B-9C33-10A234BC62EA}"/>
              </a:ext>
            </a:extLst>
          </p:cNvPr>
          <p:cNvSpPr>
            <a:spLocks noGrp="1"/>
          </p:cNvSpPr>
          <p:nvPr>
            <p:ph idx="1"/>
          </p:nvPr>
        </p:nvSpPr>
        <p:spPr>
          <a:xfrm>
            <a:off x="1005840" y="2271860"/>
            <a:ext cx="10619923" cy="1623008"/>
          </a:xfrm>
        </p:spPr>
        <p:txBody>
          <a:bodyPr>
            <a:sp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55A95B-EA76-8B4B-809B-5350F164FF1A}"/>
              </a:ext>
            </a:extLst>
          </p:cNvPr>
          <p:cNvSpPr>
            <a:spLocks noGrp="1"/>
          </p:cNvSpPr>
          <p:nvPr>
            <p:ph type="dt" sz="half" idx="10"/>
          </p:nvPr>
        </p:nvSpPr>
        <p:spPr>
          <a:xfrm>
            <a:off x="97289" y="6424167"/>
            <a:ext cx="2743200" cy="365125"/>
          </a:xfrm>
        </p:spPr>
        <p:txBody>
          <a:bodyPr/>
          <a:lstStyle>
            <a:lvl1pPr>
              <a:defRPr>
                <a:solidFill>
                  <a:schemeClr val="bg1">
                    <a:lumMod val="85000"/>
                  </a:schemeClr>
                </a:solidFill>
              </a:defRPr>
            </a:lvl1pPr>
          </a:lstStyle>
          <a:p>
            <a:fld id="{18C61A40-1EA2-224C-B3B7-13C9149DDE67}" type="datetime1">
              <a:rPr lang="en-US" smtClean="0"/>
              <a:pPr/>
              <a:t>11/2/2023</a:t>
            </a:fld>
            <a:endParaRPr lang="en-US"/>
          </a:p>
        </p:txBody>
      </p:sp>
      <p:sp>
        <p:nvSpPr>
          <p:cNvPr id="5" name="Footer Placeholder 4">
            <a:extLst>
              <a:ext uri="{FF2B5EF4-FFF2-40B4-BE49-F238E27FC236}">
                <a16:creationId xmlns:a16="http://schemas.microsoft.com/office/drawing/2014/main" id="{7E7ECC2B-9CA4-F049-B8DF-124C0111761C}"/>
              </a:ext>
            </a:extLst>
          </p:cNvPr>
          <p:cNvSpPr>
            <a:spLocks noGrp="1"/>
          </p:cNvSpPr>
          <p:nvPr>
            <p:ph type="ftr" sz="quarter" idx="11"/>
          </p:nvPr>
        </p:nvSpPr>
        <p:spPr>
          <a:xfrm>
            <a:off x="4042408" y="6422610"/>
            <a:ext cx="4114800" cy="365125"/>
          </a:xfrm>
        </p:spPr>
        <p:txBody>
          <a:bodyPr/>
          <a:lstStyle>
            <a:lvl1pPr>
              <a:defRPr>
                <a:solidFill>
                  <a:schemeClr val="bg1">
                    <a:lumMod val="85000"/>
                  </a:schemeClr>
                </a:solidFill>
              </a:defRPr>
            </a:lvl1pPr>
          </a:lstStyle>
          <a:p>
            <a:endParaRPr lang="en-US">
              <a:solidFill>
                <a:schemeClr val="bg1">
                  <a:lumMod val="85000"/>
                </a:schemeClr>
              </a:solidFill>
            </a:endParaRPr>
          </a:p>
        </p:txBody>
      </p:sp>
      <p:sp>
        <p:nvSpPr>
          <p:cNvPr id="6" name="Slide Number Placeholder 5">
            <a:extLst>
              <a:ext uri="{FF2B5EF4-FFF2-40B4-BE49-F238E27FC236}">
                <a16:creationId xmlns:a16="http://schemas.microsoft.com/office/drawing/2014/main" id="{E294B535-E047-7E4E-AC67-9B9E7121304F}"/>
              </a:ext>
            </a:extLst>
          </p:cNvPr>
          <p:cNvSpPr>
            <a:spLocks noGrp="1"/>
          </p:cNvSpPr>
          <p:nvPr>
            <p:ph type="sldNum" sz="quarter" idx="12"/>
          </p:nvPr>
        </p:nvSpPr>
        <p:spPr>
          <a:xfrm>
            <a:off x="9298167" y="6422339"/>
            <a:ext cx="2743200" cy="365125"/>
          </a:xfrm>
          <a:prstGeom prst="rect">
            <a:avLst/>
          </a:prstGeom>
        </p:spPr>
        <p:txBody>
          <a:bodyPr/>
          <a:lstStyle>
            <a:lvl1pPr>
              <a:defRPr>
                <a:solidFill>
                  <a:schemeClr val="bg1">
                    <a:lumMod val="85000"/>
                  </a:schemeClr>
                </a:solidFill>
              </a:defRPr>
            </a:lvl1pPr>
          </a:lstStyle>
          <a:p>
            <a:fld id="{2E8C51FE-49D9-314D-9957-ABBF7DDE8782}" type="slidenum">
              <a:rPr lang="en-US" smtClean="0"/>
              <a:pPr/>
              <a:t>‹#›</a:t>
            </a:fld>
            <a:endParaRPr lang="en-US"/>
          </a:p>
        </p:txBody>
      </p:sp>
    </p:spTree>
    <p:extLst>
      <p:ext uri="{BB962C8B-B14F-4D97-AF65-F5344CB8AC3E}">
        <p14:creationId xmlns:p14="http://schemas.microsoft.com/office/powerpoint/2010/main" val="1299001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_HEADER_1">
  <p:cSld name="SECTION_HEADER_1">
    <p:spTree>
      <p:nvGrpSpPr>
        <p:cNvPr id="1" name="Shape 90"/>
        <p:cNvGrpSpPr/>
        <p:nvPr/>
      </p:nvGrpSpPr>
      <p:grpSpPr>
        <a:xfrm>
          <a:off x="0" y="0"/>
          <a:ext cx="0" cy="0"/>
          <a:chOff x="0" y="0"/>
          <a:chExt cx="0" cy="0"/>
        </a:xfrm>
      </p:grpSpPr>
      <p:sp>
        <p:nvSpPr>
          <p:cNvPr id="91" name="Google Shape;91;gf8bc051b49_1_69"/>
          <p:cNvSpPr txBox="1">
            <a:spLocks noGrp="1"/>
          </p:cNvSpPr>
          <p:nvPr>
            <p:ph type="title"/>
          </p:nvPr>
        </p:nvSpPr>
        <p:spPr>
          <a:xfrm>
            <a:off x="415600" y="2867800"/>
            <a:ext cx="11360700" cy="1122300"/>
          </a:xfrm>
          <a:prstGeom prst="rect">
            <a:avLst/>
          </a:prstGeom>
        </p:spPr>
        <p:txBody>
          <a:bodyPr spcFirstLastPara="1" wrap="square" lIns="91425" tIns="45700" rIns="91425" bIns="45700" anchor="ctr" anchorCtr="0">
            <a:normAutofit/>
          </a:bodyPr>
          <a:lstStyle>
            <a:lvl1pPr lvl="0" algn="ctr" rtl="0">
              <a:spcBef>
                <a:spcPts val="0"/>
              </a:spcBef>
              <a:spcAft>
                <a:spcPts val="0"/>
              </a:spcAft>
              <a:buSzPts val="4800"/>
              <a:buNone/>
              <a:defRPr sz="4800"/>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endParaRPr/>
          </a:p>
        </p:txBody>
      </p:sp>
      <p:sp>
        <p:nvSpPr>
          <p:cNvPr id="92" name="Google Shape;92;gf8bc051b49_1_69"/>
          <p:cNvSpPr txBox="1">
            <a:spLocks noGrp="1"/>
          </p:cNvSpPr>
          <p:nvPr>
            <p:ph type="sldNum" idx="12"/>
          </p:nvPr>
        </p:nvSpPr>
        <p:spPr>
          <a:xfrm>
            <a:off x="11296610" y="6217622"/>
            <a:ext cx="731700" cy="524700"/>
          </a:xfrm>
          <a:prstGeom prst="rect">
            <a:avLst/>
          </a:prstGeom>
        </p:spPr>
        <p:txBody>
          <a:bodyPr spcFirstLastPara="1" wrap="square" lIns="91425" tIns="45700" rIns="91425" bIns="457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5685910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490069-A9E6-4512-9413-D8984D239D8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C7299A0-C665-49B6-A1AB-05D5A9EC9DE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F7461AD-08E2-4916-BF39-D42031C7A19A}"/>
              </a:ext>
            </a:extLst>
          </p:cNvPr>
          <p:cNvSpPr>
            <a:spLocks noGrp="1"/>
          </p:cNvSpPr>
          <p:nvPr>
            <p:ph type="dt" sz="half" idx="10"/>
          </p:nvPr>
        </p:nvSpPr>
        <p:spPr/>
        <p:txBody>
          <a:bodyPr/>
          <a:lstStyle/>
          <a:p>
            <a:fld id="{F859A8D8-EFCC-4E23-B2F7-42EF1830BC9D}" type="datetimeFigureOut">
              <a:rPr lang="en-US" smtClean="0"/>
              <a:t>11/2/2023</a:t>
            </a:fld>
            <a:endParaRPr lang="en-US"/>
          </a:p>
        </p:txBody>
      </p:sp>
      <p:sp>
        <p:nvSpPr>
          <p:cNvPr id="5" name="Footer Placeholder 4">
            <a:extLst>
              <a:ext uri="{FF2B5EF4-FFF2-40B4-BE49-F238E27FC236}">
                <a16:creationId xmlns:a16="http://schemas.microsoft.com/office/drawing/2014/main" id="{E45FCA38-3682-48A4-B26B-FF6139513A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438B25-5AE6-45D4-9232-CE9718436FA4}"/>
              </a:ext>
            </a:extLst>
          </p:cNvPr>
          <p:cNvSpPr>
            <a:spLocks noGrp="1"/>
          </p:cNvSpPr>
          <p:nvPr>
            <p:ph type="sldNum" sz="quarter" idx="12"/>
          </p:nvPr>
        </p:nvSpPr>
        <p:spPr/>
        <p:txBody>
          <a:bodyPr/>
          <a:lstStyle/>
          <a:p>
            <a:fld id="{4F789560-BF2F-4192-956B-CC137F1EDA0F}" type="slidenum">
              <a:rPr lang="en-US" smtClean="0"/>
              <a:t>‹#›</a:t>
            </a:fld>
            <a:endParaRPr lang="en-US"/>
          </a:p>
        </p:txBody>
      </p:sp>
    </p:spTree>
    <p:extLst>
      <p:ext uri="{BB962C8B-B14F-4D97-AF65-F5344CB8AC3E}">
        <p14:creationId xmlns:p14="http://schemas.microsoft.com/office/powerpoint/2010/main" val="6195134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A271AF-05C9-488E-A777-8FA56021459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B4D8F47-63FB-494A-97CC-4EA8EFD7334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F9F52A0-81D7-40E8-8FDE-9A29C7525ED0}"/>
              </a:ext>
            </a:extLst>
          </p:cNvPr>
          <p:cNvSpPr>
            <a:spLocks noGrp="1"/>
          </p:cNvSpPr>
          <p:nvPr>
            <p:ph type="dt" sz="half" idx="10"/>
          </p:nvPr>
        </p:nvSpPr>
        <p:spPr/>
        <p:txBody>
          <a:bodyPr/>
          <a:lstStyle/>
          <a:p>
            <a:fld id="{F859A8D8-EFCC-4E23-B2F7-42EF1830BC9D}" type="datetimeFigureOut">
              <a:rPr lang="en-US" smtClean="0"/>
              <a:t>11/2/2023</a:t>
            </a:fld>
            <a:endParaRPr lang="en-US"/>
          </a:p>
        </p:txBody>
      </p:sp>
      <p:sp>
        <p:nvSpPr>
          <p:cNvPr id="5" name="Footer Placeholder 4">
            <a:extLst>
              <a:ext uri="{FF2B5EF4-FFF2-40B4-BE49-F238E27FC236}">
                <a16:creationId xmlns:a16="http://schemas.microsoft.com/office/drawing/2014/main" id="{45EBFAC0-B271-4814-AEBE-03BA89097C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C85DAC-203C-43F7-9D39-55DB424FF908}"/>
              </a:ext>
            </a:extLst>
          </p:cNvPr>
          <p:cNvSpPr>
            <a:spLocks noGrp="1"/>
          </p:cNvSpPr>
          <p:nvPr>
            <p:ph type="sldNum" sz="quarter" idx="12"/>
          </p:nvPr>
        </p:nvSpPr>
        <p:spPr/>
        <p:txBody>
          <a:bodyPr/>
          <a:lstStyle/>
          <a:p>
            <a:fld id="{4F789560-BF2F-4192-956B-CC137F1EDA0F}" type="slidenum">
              <a:rPr lang="en-US" smtClean="0"/>
              <a:t>‹#›</a:t>
            </a:fld>
            <a:endParaRPr lang="en-US"/>
          </a:p>
        </p:txBody>
      </p:sp>
    </p:spTree>
    <p:extLst>
      <p:ext uri="{BB962C8B-B14F-4D97-AF65-F5344CB8AC3E}">
        <p14:creationId xmlns:p14="http://schemas.microsoft.com/office/powerpoint/2010/main" val="15979879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15" name="Picture 14" descr="A picture containing tree, plant&#10;&#10;Description automatically generated">
            <a:extLst>
              <a:ext uri="{FF2B5EF4-FFF2-40B4-BE49-F238E27FC236}">
                <a16:creationId xmlns:a16="http://schemas.microsoft.com/office/drawing/2014/main" id="{9F66C18F-D1A9-4A31-B662-CB99E3A285DA}"/>
              </a:ext>
            </a:extLst>
          </p:cNvPr>
          <p:cNvPicPr>
            <a:picLocks noChangeAspect="1"/>
          </p:cNvPicPr>
          <p:nvPr userDrawn="1"/>
        </p:nvPicPr>
        <p:blipFill rotWithShape="1">
          <a:blip r:embed="rId2"/>
          <a:srcRect t="43692"/>
          <a:stretch/>
        </p:blipFill>
        <p:spPr>
          <a:xfrm>
            <a:off x="-93482" y="-8843"/>
            <a:ext cx="12285482" cy="6917686"/>
          </a:xfrm>
          <a:prstGeom prst="rect">
            <a:avLst/>
          </a:prstGeom>
        </p:spPr>
      </p:pic>
      <p:sp>
        <p:nvSpPr>
          <p:cNvPr id="4" name="Date Placeholder 3">
            <a:extLst>
              <a:ext uri="{FF2B5EF4-FFF2-40B4-BE49-F238E27FC236}">
                <a16:creationId xmlns:a16="http://schemas.microsoft.com/office/drawing/2014/main" id="{EBD2CE19-A11D-D94C-B77D-57C122F2BE9C}"/>
              </a:ext>
            </a:extLst>
          </p:cNvPr>
          <p:cNvSpPr>
            <a:spLocks noGrp="1"/>
          </p:cNvSpPr>
          <p:nvPr>
            <p:ph type="dt" sz="half" idx="10"/>
          </p:nvPr>
        </p:nvSpPr>
        <p:spPr>
          <a:xfrm>
            <a:off x="93481" y="6356350"/>
            <a:ext cx="2743200" cy="365125"/>
          </a:xfrm>
        </p:spPr>
        <p:txBody>
          <a:bodyPr/>
          <a:lstStyle>
            <a:lvl1pPr>
              <a:defRPr>
                <a:solidFill>
                  <a:schemeClr val="bg2"/>
                </a:solidFill>
              </a:defRPr>
            </a:lvl1pPr>
          </a:lstStyle>
          <a:p>
            <a:fld id="{372CC95E-30A4-D744-8BC0-DDA2BE0BB564}" type="datetime1">
              <a:rPr lang="en-US" smtClean="0"/>
              <a:pPr/>
              <a:t>11/2/2023</a:t>
            </a:fld>
            <a:endParaRPr lang="en-US"/>
          </a:p>
        </p:txBody>
      </p:sp>
      <p:sp>
        <p:nvSpPr>
          <p:cNvPr id="5" name="Footer Placeholder 4">
            <a:extLst>
              <a:ext uri="{FF2B5EF4-FFF2-40B4-BE49-F238E27FC236}">
                <a16:creationId xmlns:a16="http://schemas.microsoft.com/office/drawing/2014/main" id="{4F8FFF24-A506-454C-A791-5E9C3C843D72}"/>
              </a:ext>
            </a:extLst>
          </p:cNvPr>
          <p:cNvSpPr>
            <a:spLocks noGrp="1"/>
          </p:cNvSpPr>
          <p:nvPr>
            <p:ph type="ftr" sz="quarter" idx="11"/>
          </p:nvPr>
        </p:nvSpPr>
        <p:spPr/>
        <p:txBody>
          <a:bodyPr/>
          <a:lstStyle>
            <a:lvl1pPr>
              <a:defRPr>
                <a:solidFill>
                  <a:schemeClr val="bg2"/>
                </a:solidFill>
              </a:defRPr>
            </a:lvl1pPr>
          </a:lstStyle>
          <a:p>
            <a:endParaRPr lang="en-US"/>
          </a:p>
        </p:txBody>
      </p:sp>
      <p:sp>
        <p:nvSpPr>
          <p:cNvPr id="6" name="Slide Number Placeholder 5">
            <a:extLst>
              <a:ext uri="{FF2B5EF4-FFF2-40B4-BE49-F238E27FC236}">
                <a16:creationId xmlns:a16="http://schemas.microsoft.com/office/drawing/2014/main" id="{9DD89AD3-FDEB-FB43-85E2-1EB84C13A1CA}"/>
              </a:ext>
            </a:extLst>
          </p:cNvPr>
          <p:cNvSpPr>
            <a:spLocks noGrp="1"/>
          </p:cNvSpPr>
          <p:nvPr>
            <p:ph type="sldNum" sz="quarter" idx="12"/>
          </p:nvPr>
        </p:nvSpPr>
        <p:spPr/>
        <p:txBody>
          <a:bodyPr/>
          <a:lstStyle/>
          <a:p>
            <a:fld id="{2E8C51FE-49D9-314D-9957-ABBF7DDE8782}" type="slidenum">
              <a:rPr lang="en-US" smtClean="0"/>
              <a:t>‹#›</a:t>
            </a:fld>
            <a:endParaRPr lang="en-US"/>
          </a:p>
        </p:txBody>
      </p:sp>
      <p:sp>
        <p:nvSpPr>
          <p:cNvPr id="3" name="Subtitle 2">
            <a:extLst>
              <a:ext uri="{FF2B5EF4-FFF2-40B4-BE49-F238E27FC236}">
                <a16:creationId xmlns:a16="http://schemas.microsoft.com/office/drawing/2014/main" id="{AE77D0F7-4A6B-4045-B534-3DB6A60EA85B}"/>
              </a:ext>
            </a:extLst>
          </p:cNvPr>
          <p:cNvSpPr>
            <a:spLocks noGrp="1"/>
          </p:cNvSpPr>
          <p:nvPr userDrawn="1">
            <p:ph type="subTitle" idx="1" hasCustomPrompt="1"/>
          </p:nvPr>
        </p:nvSpPr>
        <p:spPr>
          <a:xfrm>
            <a:off x="3848100" y="4152900"/>
            <a:ext cx="3428126" cy="1025922"/>
          </a:xfrm>
        </p:spPr>
        <p:txBody>
          <a:bodyPr wrap="square">
            <a:spAutoFit/>
          </a:bodyPr>
          <a:lstStyle>
            <a:lvl1pPr marL="0" indent="0" algn="l">
              <a:buNone/>
              <a:defRPr sz="1800" b="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spcBef>
                <a:spcPts val="400"/>
              </a:spcBef>
            </a:pPr>
            <a:r>
              <a:rPr lang="en-US" b="1"/>
              <a:t>PRESENTER NAME</a:t>
            </a:r>
          </a:p>
          <a:p>
            <a:pPr>
              <a:spcBef>
                <a:spcPts val="400"/>
              </a:spcBef>
            </a:pPr>
            <a:r>
              <a:rPr lang="en-US"/>
              <a:t>Title</a:t>
            </a:r>
          </a:p>
          <a:p>
            <a:pPr>
              <a:spcBef>
                <a:spcPts val="400"/>
              </a:spcBef>
            </a:pPr>
            <a:r>
              <a:rPr lang="en-US"/>
              <a:t>Date</a:t>
            </a:r>
          </a:p>
        </p:txBody>
      </p:sp>
      <p:pic>
        <p:nvPicPr>
          <p:cNvPr id="12" name="Picture 11">
            <a:extLst>
              <a:ext uri="{FF2B5EF4-FFF2-40B4-BE49-F238E27FC236}">
                <a16:creationId xmlns:a16="http://schemas.microsoft.com/office/drawing/2014/main" id="{B01FF2FE-F541-714A-961B-93F0AD084E55}"/>
              </a:ext>
            </a:extLst>
          </p:cNvPr>
          <p:cNvPicPr>
            <a:picLocks noChangeAspect="1"/>
          </p:cNvPicPr>
          <p:nvPr userDrawn="1"/>
        </p:nvPicPr>
        <p:blipFill>
          <a:blip r:embed="rId3"/>
          <a:stretch>
            <a:fillRect/>
          </a:stretch>
        </p:blipFill>
        <p:spPr>
          <a:xfrm>
            <a:off x="9142390" y="304799"/>
            <a:ext cx="2769575" cy="840423"/>
          </a:xfrm>
          <a:prstGeom prst="rect">
            <a:avLst/>
          </a:prstGeom>
        </p:spPr>
      </p:pic>
      <p:grpSp>
        <p:nvGrpSpPr>
          <p:cNvPr id="2" name="Group 1">
            <a:extLst>
              <a:ext uri="{FF2B5EF4-FFF2-40B4-BE49-F238E27FC236}">
                <a16:creationId xmlns:a16="http://schemas.microsoft.com/office/drawing/2014/main" id="{6B3B1C91-BB5E-7549-BF43-9056C639C58D}"/>
              </a:ext>
            </a:extLst>
          </p:cNvPr>
          <p:cNvGrpSpPr/>
          <p:nvPr userDrawn="1"/>
        </p:nvGrpSpPr>
        <p:grpSpPr>
          <a:xfrm>
            <a:off x="516442" y="-8842"/>
            <a:ext cx="4621246" cy="6873373"/>
            <a:chOff x="516442" y="-8842"/>
            <a:chExt cx="4621246" cy="6873373"/>
          </a:xfrm>
        </p:grpSpPr>
        <p:sp>
          <p:nvSpPr>
            <p:cNvPr id="10" name="Freeform 16">
              <a:extLst>
                <a:ext uri="{FF2B5EF4-FFF2-40B4-BE49-F238E27FC236}">
                  <a16:creationId xmlns:a16="http://schemas.microsoft.com/office/drawing/2014/main" id="{466EF3C0-A624-FF4C-B066-35DA0432468B}"/>
                </a:ext>
              </a:extLst>
            </p:cNvPr>
            <p:cNvSpPr>
              <a:spLocks noEditPoints="1"/>
            </p:cNvSpPr>
            <p:nvPr/>
          </p:nvSpPr>
          <p:spPr bwMode="auto">
            <a:xfrm>
              <a:off x="2484060" y="-8842"/>
              <a:ext cx="2653628" cy="6147482"/>
            </a:xfrm>
            <a:custGeom>
              <a:avLst/>
              <a:gdLst>
                <a:gd name="T0" fmla="*/ 101 w 834"/>
                <a:gd name="T1" fmla="*/ 1317 h 1936"/>
                <a:gd name="T2" fmla="*/ 393 w 834"/>
                <a:gd name="T3" fmla="*/ 1936 h 1936"/>
                <a:gd name="T4" fmla="*/ 238 w 834"/>
                <a:gd name="T5" fmla="*/ 1317 h 1936"/>
                <a:gd name="T6" fmla="*/ 101 w 834"/>
                <a:gd name="T7" fmla="*/ 1317 h 1936"/>
                <a:gd name="T8" fmla="*/ 271 w 834"/>
                <a:gd name="T9" fmla="*/ 919 h 1936"/>
                <a:gd name="T10" fmla="*/ 834 w 834"/>
                <a:gd name="T11" fmla="*/ 3 h 1936"/>
                <a:gd name="T12" fmla="*/ 201 w 834"/>
                <a:gd name="T13" fmla="*/ 0 h 1936"/>
                <a:gd name="T14" fmla="*/ 27 w 834"/>
                <a:gd name="T15" fmla="*/ 919 h 1936"/>
                <a:gd name="T16" fmla="*/ 271 w 834"/>
                <a:gd name="T17" fmla="*/ 919 h 1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4" h="1936">
                  <a:moveTo>
                    <a:pt x="101" y="1317"/>
                  </a:moveTo>
                  <a:cubicBezTo>
                    <a:pt x="159" y="1513"/>
                    <a:pt x="253" y="1720"/>
                    <a:pt x="393" y="1936"/>
                  </a:cubicBezTo>
                  <a:cubicBezTo>
                    <a:pt x="393" y="1936"/>
                    <a:pt x="254" y="1683"/>
                    <a:pt x="238" y="1317"/>
                  </a:cubicBezTo>
                  <a:lnTo>
                    <a:pt x="101" y="1317"/>
                  </a:lnTo>
                  <a:close/>
                  <a:moveTo>
                    <a:pt x="271" y="919"/>
                  </a:moveTo>
                  <a:cubicBezTo>
                    <a:pt x="335" y="629"/>
                    <a:pt x="495" y="309"/>
                    <a:pt x="834" y="3"/>
                  </a:cubicBezTo>
                  <a:cubicBezTo>
                    <a:pt x="201" y="0"/>
                    <a:pt x="201" y="0"/>
                    <a:pt x="201" y="0"/>
                  </a:cubicBezTo>
                  <a:cubicBezTo>
                    <a:pt x="84" y="249"/>
                    <a:pt x="0" y="561"/>
                    <a:pt x="27" y="919"/>
                  </a:cubicBezTo>
                  <a:lnTo>
                    <a:pt x="271" y="919"/>
                  </a:lnTo>
                  <a:close/>
                </a:path>
              </a:pathLst>
            </a:custGeom>
            <a:gradFill>
              <a:gsLst>
                <a:gs pos="0">
                  <a:srgbClr val="8ACCEC"/>
                </a:gs>
                <a:gs pos="98000">
                  <a:srgbClr val="6DB8E3"/>
                </a:gs>
              </a:gsLst>
              <a:lin ang="0" scaled="0"/>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17">
              <a:extLst>
                <a:ext uri="{FF2B5EF4-FFF2-40B4-BE49-F238E27FC236}">
                  <a16:creationId xmlns:a16="http://schemas.microsoft.com/office/drawing/2014/main" id="{E4464884-B9BC-9244-A3A6-12B093B11AB8}"/>
                </a:ext>
              </a:extLst>
            </p:cNvPr>
            <p:cNvSpPr>
              <a:spLocks/>
            </p:cNvSpPr>
            <p:nvPr/>
          </p:nvSpPr>
          <p:spPr bwMode="auto">
            <a:xfrm>
              <a:off x="580255" y="4814485"/>
              <a:ext cx="909359" cy="2047388"/>
            </a:xfrm>
            <a:custGeom>
              <a:avLst/>
              <a:gdLst>
                <a:gd name="T0" fmla="*/ 286 w 286"/>
                <a:gd name="T1" fmla="*/ 645 h 645"/>
                <a:gd name="T2" fmla="*/ 0 w 286"/>
                <a:gd name="T3" fmla="*/ 0 h 645"/>
                <a:gd name="T4" fmla="*/ 166 w 286"/>
                <a:gd name="T5" fmla="*/ 645 h 645"/>
                <a:gd name="T6" fmla="*/ 286 w 286"/>
                <a:gd name="T7" fmla="*/ 645 h 645"/>
              </a:gdLst>
              <a:ahLst/>
              <a:cxnLst>
                <a:cxn ang="0">
                  <a:pos x="T0" y="T1"/>
                </a:cxn>
                <a:cxn ang="0">
                  <a:pos x="T2" y="T3"/>
                </a:cxn>
                <a:cxn ang="0">
                  <a:pos x="T4" y="T5"/>
                </a:cxn>
                <a:cxn ang="0">
                  <a:pos x="T6" y="T7"/>
                </a:cxn>
              </a:cxnLst>
              <a:rect l="0" t="0" r="r" b="b"/>
              <a:pathLst>
                <a:path w="286" h="645">
                  <a:moveTo>
                    <a:pt x="286" y="645"/>
                  </a:moveTo>
                  <a:cubicBezTo>
                    <a:pt x="167" y="471"/>
                    <a:pt x="62" y="257"/>
                    <a:pt x="0" y="0"/>
                  </a:cubicBezTo>
                  <a:cubicBezTo>
                    <a:pt x="0" y="0"/>
                    <a:pt x="14" y="282"/>
                    <a:pt x="166" y="645"/>
                  </a:cubicBezTo>
                  <a:lnTo>
                    <a:pt x="286" y="645"/>
                  </a:lnTo>
                  <a:close/>
                </a:path>
              </a:pathLst>
            </a:custGeom>
            <a:solidFill>
              <a:srgbClr val="ABD5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18">
              <a:extLst>
                <a:ext uri="{FF2B5EF4-FFF2-40B4-BE49-F238E27FC236}">
                  <a16:creationId xmlns:a16="http://schemas.microsoft.com/office/drawing/2014/main" id="{4EF31946-1FF7-F04F-9C80-5220859231D6}"/>
                </a:ext>
              </a:extLst>
            </p:cNvPr>
            <p:cNvSpPr>
              <a:spLocks noEditPoints="1"/>
            </p:cNvSpPr>
            <p:nvPr/>
          </p:nvSpPr>
          <p:spPr bwMode="auto">
            <a:xfrm>
              <a:off x="516442" y="1794"/>
              <a:ext cx="3799633" cy="6862737"/>
            </a:xfrm>
            <a:custGeom>
              <a:avLst/>
              <a:gdLst>
                <a:gd name="T0" fmla="*/ 17 w 1195"/>
                <a:gd name="T1" fmla="*/ 1314 h 2162"/>
                <a:gd name="T2" fmla="*/ 363 w 1195"/>
                <a:gd name="T3" fmla="*/ 2161 h 2162"/>
                <a:gd name="T4" fmla="*/ 1195 w 1195"/>
                <a:gd name="T5" fmla="*/ 2161 h 2162"/>
                <a:gd name="T6" fmla="*/ 957 w 1195"/>
                <a:gd name="T7" fmla="*/ 1903 h 2162"/>
                <a:gd name="T8" fmla="*/ 673 w 1195"/>
                <a:gd name="T9" fmla="*/ 1314 h 2162"/>
                <a:gd name="T10" fmla="*/ 17 w 1195"/>
                <a:gd name="T11" fmla="*/ 1314 h 2162"/>
                <a:gd name="T12" fmla="*/ 595 w 1195"/>
                <a:gd name="T13" fmla="*/ 916 h 2162"/>
                <a:gd name="T14" fmla="*/ 727 w 1195"/>
                <a:gd name="T15" fmla="*/ 0 h 2162"/>
                <a:gd name="T16" fmla="*/ 277 w 1195"/>
                <a:gd name="T17" fmla="*/ 0 h 2162"/>
                <a:gd name="T18" fmla="*/ 128 w 1195"/>
                <a:gd name="T19" fmla="*/ 299 h 2162"/>
                <a:gd name="T20" fmla="*/ 0 w 1195"/>
                <a:gd name="T21" fmla="*/ 916 h 2162"/>
                <a:gd name="T22" fmla="*/ 595 w 1195"/>
                <a:gd name="T23" fmla="*/ 916 h 2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95" h="2162">
                  <a:moveTo>
                    <a:pt x="17" y="1314"/>
                  </a:moveTo>
                  <a:cubicBezTo>
                    <a:pt x="55" y="1581"/>
                    <a:pt x="154" y="1875"/>
                    <a:pt x="363" y="2161"/>
                  </a:cubicBezTo>
                  <a:cubicBezTo>
                    <a:pt x="364" y="2162"/>
                    <a:pt x="1195" y="2161"/>
                    <a:pt x="1195" y="2161"/>
                  </a:cubicBezTo>
                  <a:cubicBezTo>
                    <a:pt x="1115" y="2085"/>
                    <a:pt x="1036" y="2000"/>
                    <a:pt x="957" y="1903"/>
                  </a:cubicBezTo>
                  <a:cubicBezTo>
                    <a:pt x="957" y="1903"/>
                    <a:pt x="783" y="1678"/>
                    <a:pt x="673" y="1314"/>
                  </a:cubicBezTo>
                  <a:lnTo>
                    <a:pt x="17" y="1314"/>
                  </a:lnTo>
                  <a:close/>
                  <a:moveTo>
                    <a:pt x="595" y="916"/>
                  </a:moveTo>
                  <a:cubicBezTo>
                    <a:pt x="569" y="645"/>
                    <a:pt x="595" y="334"/>
                    <a:pt x="727" y="0"/>
                  </a:cubicBezTo>
                  <a:cubicBezTo>
                    <a:pt x="277" y="0"/>
                    <a:pt x="277" y="0"/>
                    <a:pt x="277" y="0"/>
                  </a:cubicBezTo>
                  <a:cubicBezTo>
                    <a:pt x="222" y="94"/>
                    <a:pt x="175" y="190"/>
                    <a:pt x="128" y="299"/>
                  </a:cubicBezTo>
                  <a:cubicBezTo>
                    <a:pt x="128" y="299"/>
                    <a:pt x="20" y="551"/>
                    <a:pt x="0" y="916"/>
                  </a:cubicBezTo>
                  <a:lnTo>
                    <a:pt x="595" y="916"/>
                  </a:lnTo>
                  <a:close/>
                </a:path>
              </a:pathLst>
            </a:custGeom>
            <a:gradFill>
              <a:gsLst>
                <a:gs pos="0">
                  <a:srgbClr val="AAE3F7"/>
                </a:gs>
                <a:gs pos="81000">
                  <a:srgbClr val="52B3D9"/>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928820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24">
          <p15:clr>
            <a:srgbClr val="FBAE40"/>
          </p15:clr>
        </p15:guide>
        <p15:guide id="2" pos="2424">
          <p15:clr>
            <a:srgbClr val="FBAE40"/>
          </p15:clr>
        </p15:guide>
        <p15:guide id="3" pos="336">
          <p15:clr>
            <a:srgbClr val="FBAE40"/>
          </p15:clr>
        </p15:guide>
        <p15:guide id="4" orient="horz" pos="2040">
          <p15:clr>
            <a:srgbClr val="FBAE40"/>
          </p15:clr>
        </p15:guide>
        <p15:guide id="5" orient="horz" pos="2616">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userDrawn="1">
  <p:cSld name="3_Title and Content">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7DF19279-B047-7D48-85E8-DF95A6D7ECEF}"/>
              </a:ext>
            </a:extLst>
          </p:cNvPr>
          <p:cNvSpPr/>
          <p:nvPr userDrawn="1"/>
        </p:nvSpPr>
        <p:spPr>
          <a:xfrm>
            <a:off x="0" y="0"/>
            <a:ext cx="12192000" cy="6858000"/>
          </a:xfrm>
          <a:prstGeom prst="rect">
            <a:avLst/>
          </a:prstGeom>
          <a:gradFill flip="none" rotWithShape="1">
            <a:gsLst>
              <a:gs pos="11000">
                <a:srgbClr val="C7A16D"/>
              </a:gs>
              <a:gs pos="73000">
                <a:srgbClr val="5C7A8F"/>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a:extLst>
              <a:ext uri="{FF2B5EF4-FFF2-40B4-BE49-F238E27FC236}">
                <a16:creationId xmlns:a16="http://schemas.microsoft.com/office/drawing/2014/main" id="{31599FD2-9125-B541-B401-B04172892861}"/>
              </a:ext>
            </a:extLst>
          </p:cNvPr>
          <p:cNvGrpSpPr/>
          <p:nvPr userDrawn="1"/>
        </p:nvGrpSpPr>
        <p:grpSpPr>
          <a:xfrm>
            <a:off x="517664" y="-19393"/>
            <a:ext cx="4628149" cy="6890327"/>
            <a:chOff x="3308351" y="2370138"/>
            <a:chExt cx="2760662" cy="4110037"/>
          </a:xfrm>
          <a:gradFill>
            <a:gsLst>
              <a:gs pos="0">
                <a:srgbClr val="A3D1E8"/>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grpSpPr>
        <p:sp>
          <p:nvSpPr>
            <p:cNvPr id="21" name="Freeform 10">
              <a:extLst>
                <a:ext uri="{FF2B5EF4-FFF2-40B4-BE49-F238E27FC236}">
                  <a16:creationId xmlns:a16="http://schemas.microsoft.com/office/drawing/2014/main" id="{0B26E70B-8A33-914A-9518-534A92C071B1}"/>
                </a:ext>
              </a:extLst>
            </p:cNvPr>
            <p:cNvSpPr>
              <a:spLocks noEditPoints="1"/>
            </p:cNvSpPr>
            <p:nvPr/>
          </p:nvSpPr>
          <p:spPr bwMode="auto">
            <a:xfrm>
              <a:off x="4494213" y="2370138"/>
              <a:ext cx="1574800" cy="3676650"/>
            </a:xfrm>
            <a:custGeom>
              <a:avLst/>
              <a:gdLst>
                <a:gd name="T0" fmla="*/ 239 w 828"/>
                <a:gd name="T1" fmla="*/ 1416 h 1936"/>
                <a:gd name="T2" fmla="*/ 387 w 828"/>
                <a:gd name="T3" fmla="*/ 1936 h 1936"/>
                <a:gd name="T4" fmla="*/ 127 w 828"/>
                <a:gd name="T5" fmla="*/ 1417 h 1936"/>
                <a:gd name="T6" fmla="*/ 239 w 828"/>
                <a:gd name="T7" fmla="*/ 1416 h 1936"/>
                <a:gd name="T8" fmla="*/ 273 w 828"/>
                <a:gd name="T9" fmla="*/ 883 h 1936"/>
                <a:gd name="T10" fmla="*/ 828 w 828"/>
                <a:gd name="T11" fmla="*/ 3 h 1936"/>
                <a:gd name="T12" fmla="*/ 195 w 828"/>
                <a:gd name="T13" fmla="*/ 0 h 1936"/>
                <a:gd name="T14" fmla="*/ 18 w 828"/>
                <a:gd name="T15" fmla="*/ 883 h 1936"/>
                <a:gd name="T16" fmla="*/ 273 w 828"/>
                <a:gd name="T17" fmla="*/ 883 h 1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8" h="1936">
                  <a:moveTo>
                    <a:pt x="239" y="1416"/>
                  </a:moveTo>
                  <a:cubicBezTo>
                    <a:pt x="273" y="1728"/>
                    <a:pt x="387" y="1936"/>
                    <a:pt x="387" y="1936"/>
                  </a:cubicBezTo>
                  <a:cubicBezTo>
                    <a:pt x="271" y="1756"/>
                    <a:pt x="186" y="1583"/>
                    <a:pt x="127" y="1417"/>
                  </a:cubicBezTo>
                  <a:lnTo>
                    <a:pt x="239" y="1416"/>
                  </a:lnTo>
                  <a:close/>
                  <a:moveTo>
                    <a:pt x="273" y="883"/>
                  </a:moveTo>
                  <a:cubicBezTo>
                    <a:pt x="342" y="603"/>
                    <a:pt x="503" y="296"/>
                    <a:pt x="828" y="3"/>
                  </a:cubicBezTo>
                  <a:cubicBezTo>
                    <a:pt x="195" y="0"/>
                    <a:pt x="195" y="0"/>
                    <a:pt x="195" y="0"/>
                  </a:cubicBezTo>
                  <a:cubicBezTo>
                    <a:pt x="82" y="241"/>
                    <a:pt x="0" y="540"/>
                    <a:pt x="18" y="883"/>
                  </a:cubicBezTo>
                  <a:lnTo>
                    <a:pt x="273" y="883"/>
                  </a:lnTo>
                  <a:close/>
                </a:path>
              </a:pathLst>
            </a:custGeom>
            <a:gradFill flip="none" rotWithShape="1">
              <a:gsLst>
                <a:gs pos="0">
                  <a:srgbClr val="B3D5EB"/>
                </a:gs>
                <a:gs pos="100000">
                  <a:srgbClr val="A1C7E2"/>
                </a:gs>
              </a:gsLst>
              <a:lin ang="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11">
              <a:extLst>
                <a:ext uri="{FF2B5EF4-FFF2-40B4-BE49-F238E27FC236}">
                  <a16:creationId xmlns:a16="http://schemas.microsoft.com/office/drawing/2014/main" id="{1A53DB7C-3BE5-1248-9EF9-A29A0871FC1F}"/>
                </a:ext>
              </a:extLst>
            </p:cNvPr>
            <p:cNvSpPr>
              <a:spLocks/>
            </p:cNvSpPr>
            <p:nvPr/>
          </p:nvSpPr>
          <p:spPr bwMode="auto">
            <a:xfrm>
              <a:off x="3343276" y="5254625"/>
              <a:ext cx="542925" cy="1223962"/>
            </a:xfrm>
            <a:custGeom>
              <a:avLst/>
              <a:gdLst>
                <a:gd name="T0" fmla="*/ 286 w 286"/>
                <a:gd name="T1" fmla="*/ 645 h 645"/>
                <a:gd name="T2" fmla="*/ 0 w 286"/>
                <a:gd name="T3" fmla="*/ 0 h 645"/>
                <a:gd name="T4" fmla="*/ 166 w 286"/>
                <a:gd name="T5" fmla="*/ 645 h 645"/>
                <a:gd name="T6" fmla="*/ 286 w 286"/>
                <a:gd name="T7" fmla="*/ 645 h 645"/>
              </a:gdLst>
              <a:ahLst/>
              <a:cxnLst>
                <a:cxn ang="0">
                  <a:pos x="T0" y="T1"/>
                </a:cxn>
                <a:cxn ang="0">
                  <a:pos x="T2" y="T3"/>
                </a:cxn>
                <a:cxn ang="0">
                  <a:pos x="T4" y="T5"/>
                </a:cxn>
                <a:cxn ang="0">
                  <a:pos x="T6" y="T7"/>
                </a:cxn>
              </a:cxnLst>
              <a:rect l="0" t="0" r="r" b="b"/>
              <a:pathLst>
                <a:path w="286" h="645">
                  <a:moveTo>
                    <a:pt x="286" y="645"/>
                  </a:moveTo>
                  <a:cubicBezTo>
                    <a:pt x="167" y="471"/>
                    <a:pt x="62" y="257"/>
                    <a:pt x="0" y="0"/>
                  </a:cubicBezTo>
                  <a:cubicBezTo>
                    <a:pt x="0" y="0"/>
                    <a:pt x="14" y="282"/>
                    <a:pt x="166" y="645"/>
                  </a:cubicBezTo>
                  <a:lnTo>
                    <a:pt x="286" y="645"/>
                  </a:lnTo>
                  <a:close/>
                </a:path>
              </a:pathLst>
            </a:custGeom>
            <a:solidFill>
              <a:srgbClr val="ABD5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12">
              <a:extLst>
                <a:ext uri="{FF2B5EF4-FFF2-40B4-BE49-F238E27FC236}">
                  <a16:creationId xmlns:a16="http://schemas.microsoft.com/office/drawing/2014/main" id="{91678DD0-9F0F-8E4D-9DA3-7734E7E42333}"/>
                </a:ext>
              </a:extLst>
            </p:cNvPr>
            <p:cNvSpPr>
              <a:spLocks noEditPoints="1"/>
            </p:cNvSpPr>
            <p:nvPr/>
          </p:nvSpPr>
          <p:spPr bwMode="auto">
            <a:xfrm>
              <a:off x="3308351" y="2376488"/>
              <a:ext cx="2270125" cy="4103687"/>
            </a:xfrm>
            <a:custGeom>
              <a:avLst/>
              <a:gdLst>
                <a:gd name="T0" fmla="*/ 32 w 1193"/>
                <a:gd name="T1" fmla="*/ 1413 h 2162"/>
                <a:gd name="T2" fmla="*/ 361 w 1193"/>
                <a:gd name="T3" fmla="*/ 2161 h 2162"/>
                <a:gd name="T4" fmla="*/ 1193 w 1193"/>
                <a:gd name="T5" fmla="*/ 2161 h 2162"/>
                <a:gd name="T6" fmla="*/ 955 w 1193"/>
                <a:gd name="T7" fmla="*/ 1903 h 2162"/>
                <a:gd name="T8" fmla="*/ 704 w 1193"/>
                <a:gd name="T9" fmla="*/ 1413 h 2162"/>
                <a:gd name="T10" fmla="*/ 32 w 1193"/>
                <a:gd name="T11" fmla="*/ 1413 h 2162"/>
                <a:gd name="T12" fmla="*/ 0 w 1193"/>
                <a:gd name="T13" fmla="*/ 879 h 2162"/>
                <a:gd name="T14" fmla="*/ 126 w 1193"/>
                <a:gd name="T15" fmla="*/ 299 h 2162"/>
                <a:gd name="T16" fmla="*/ 275 w 1193"/>
                <a:gd name="T17" fmla="*/ 0 h 2162"/>
                <a:gd name="T18" fmla="*/ 725 w 1193"/>
                <a:gd name="T19" fmla="*/ 0 h 2162"/>
                <a:gd name="T20" fmla="*/ 590 w 1193"/>
                <a:gd name="T21" fmla="*/ 879 h 2162"/>
                <a:gd name="T22" fmla="*/ 0 w 1193"/>
                <a:gd name="T23" fmla="*/ 879 h 2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93" h="2162">
                  <a:moveTo>
                    <a:pt x="32" y="1413"/>
                  </a:moveTo>
                  <a:cubicBezTo>
                    <a:pt x="79" y="1653"/>
                    <a:pt x="178" y="1910"/>
                    <a:pt x="361" y="2161"/>
                  </a:cubicBezTo>
                  <a:cubicBezTo>
                    <a:pt x="362" y="2162"/>
                    <a:pt x="1193" y="2161"/>
                    <a:pt x="1193" y="2161"/>
                  </a:cubicBezTo>
                  <a:cubicBezTo>
                    <a:pt x="1113" y="2085"/>
                    <a:pt x="1034" y="2000"/>
                    <a:pt x="955" y="1903"/>
                  </a:cubicBezTo>
                  <a:cubicBezTo>
                    <a:pt x="955" y="1903"/>
                    <a:pt x="812" y="1718"/>
                    <a:pt x="704" y="1413"/>
                  </a:cubicBezTo>
                  <a:lnTo>
                    <a:pt x="32" y="1413"/>
                  </a:lnTo>
                  <a:close/>
                  <a:moveTo>
                    <a:pt x="0" y="879"/>
                  </a:moveTo>
                  <a:cubicBezTo>
                    <a:pt x="25" y="534"/>
                    <a:pt x="126" y="299"/>
                    <a:pt x="126" y="299"/>
                  </a:cubicBezTo>
                  <a:cubicBezTo>
                    <a:pt x="173" y="190"/>
                    <a:pt x="220" y="94"/>
                    <a:pt x="275" y="0"/>
                  </a:cubicBezTo>
                  <a:cubicBezTo>
                    <a:pt x="725" y="0"/>
                    <a:pt x="725" y="0"/>
                    <a:pt x="725" y="0"/>
                  </a:cubicBezTo>
                  <a:cubicBezTo>
                    <a:pt x="599" y="319"/>
                    <a:pt x="569" y="617"/>
                    <a:pt x="590" y="879"/>
                  </a:cubicBezTo>
                  <a:lnTo>
                    <a:pt x="0" y="879"/>
                  </a:lnTo>
                  <a:close/>
                </a:path>
              </a:pathLst>
            </a:custGeom>
            <a:gradFill flip="none" rotWithShape="1">
              <a:gsLst>
                <a:gs pos="0">
                  <a:srgbClr val="B7D9EB"/>
                </a:gs>
                <a:gs pos="85000">
                  <a:srgbClr val="9BC2D8"/>
                </a:gs>
              </a:gsLst>
              <a:lin ang="0" scaled="0"/>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4" name="Rectangle 23">
            <a:extLst>
              <a:ext uri="{FF2B5EF4-FFF2-40B4-BE49-F238E27FC236}">
                <a16:creationId xmlns:a16="http://schemas.microsoft.com/office/drawing/2014/main" id="{F131E2E2-6830-6146-83B1-1D95E1D5EEAE}"/>
              </a:ext>
            </a:extLst>
          </p:cNvPr>
          <p:cNvSpPr/>
          <p:nvPr userDrawn="1"/>
        </p:nvSpPr>
        <p:spPr>
          <a:xfrm>
            <a:off x="0" y="233714"/>
            <a:ext cx="12192000" cy="6184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A82CAA-A637-564B-9150-80E6208D2E2C}"/>
              </a:ext>
            </a:extLst>
          </p:cNvPr>
          <p:cNvSpPr>
            <a:spLocks noGrp="1"/>
          </p:cNvSpPr>
          <p:nvPr>
            <p:ph type="title"/>
          </p:nvPr>
        </p:nvSpPr>
        <p:spPr>
          <a:xfrm>
            <a:off x="198120" y="390457"/>
            <a:ext cx="11795760" cy="535373"/>
          </a:xfrm>
        </p:spPr>
        <p:txBody>
          <a:bodyPr wrap="square">
            <a:noAutofit/>
          </a:bodyPr>
          <a:lstStyle>
            <a:lvl1pPr algn="ctr">
              <a:defRPr sz="2800" b="1">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3C8FFBED-D27D-074B-9C33-10A234BC62EA}"/>
              </a:ext>
            </a:extLst>
          </p:cNvPr>
          <p:cNvSpPr>
            <a:spLocks noGrp="1"/>
          </p:cNvSpPr>
          <p:nvPr>
            <p:ph idx="1"/>
          </p:nvPr>
        </p:nvSpPr>
        <p:spPr>
          <a:xfrm>
            <a:off x="198120" y="1648818"/>
            <a:ext cx="11795760" cy="1579920"/>
          </a:xfrm>
        </p:spPr>
        <p:txBody>
          <a:bodyPr wrap="square">
            <a:spAutoFit/>
          </a:bodyPr>
          <a:lstStyle>
            <a:lvl1pPr>
              <a:lnSpc>
                <a:spcPct val="100000"/>
              </a:lnSpc>
              <a:defRPr sz="1600"/>
            </a:lvl1pPr>
            <a:lvl2pPr>
              <a:lnSpc>
                <a:spcPct val="100000"/>
              </a:lnSpc>
              <a:defRPr sz="1600"/>
            </a:lvl2pPr>
            <a:lvl3pPr>
              <a:lnSpc>
                <a:spcPct val="100000"/>
              </a:lnSpc>
              <a:defRPr sz="1600"/>
            </a:lvl3pPr>
            <a:lvl4pPr>
              <a:lnSpc>
                <a:spcPct val="100000"/>
              </a:lnSpc>
              <a:defRPr sz="1600"/>
            </a:lvl4pPr>
            <a:lvl5pPr>
              <a:lnSpc>
                <a:spcPct val="100000"/>
              </a:lnSpc>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55A95B-EA76-8B4B-809B-5350F164FF1A}"/>
              </a:ext>
            </a:extLst>
          </p:cNvPr>
          <p:cNvSpPr>
            <a:spLocks noGrp="1"/>
          </p:cNvSpPr>
          <p:nvPr>
            <p:ph type="dt" sz="half" idx="10"/>
          </p:nvPr>
        </p:nvSpPr>
        <p:spPr/>
        <p:txBody>
          <a:bodyPr/>
          <a:lstStyle/>
          <a:p>
            <a:fld id="{91AC1096-8DDE-4B29-ACA0-63D5C53E2CDB}" type="datetime1">
              <a:rPr lang="en-US" smtClean="0"/>
              <a:t>11/2/2023</a:t>
            </a:fld>
            <a:endParaRPr lang="en-US"/>
          </a:p>
        </p:txBody>
      </p:sp>
      <p:sp>
        <p:nvSpPr>
          <p:cNvPr id="5" name="Footer Placeholder 4">
            <a:extLst>
              <a:ext uri="{FF2B5EF4-FFF2-40B4-BE49-F238E27FC236}">
                <a16:creationId xmlns:a16="http://schemas.microsoft.com/office/drawing/2014/main" id="{7E7ECC2B-9CA4-F049-B8DF-124C0111761C}"/>
              </a:ext>
            </a:extLst>
          </p:cNvPr>
          <p:cNvSpPr>
            <a:spLocks noGrp="1"/>
          </p:cNvSpPr>
          <p:nvPr>
            <p:ph type="ftr" sz="quarter" idx="11"/>
          </p:nvPr>
        </p:nvSpPr>
        <p:spPr/>
        <p:txBody>
          <a:bodyPr/>
          <a:lstStyle>
            <a:lvl1pPr>
              <a:defRPr>
                <a:solidFill>
                  <a:schemeClr val="bg2"/>
                </a:solidFill>
              </a:defRPr>
            </a:lvl1pPr>
          </a:lstStyle>
          <a:p>
            <a:endParaRPr lang="en-US"/>
          </a:p>
        </p:txBody>
      </p:sp>
      <p:sp>
        <p:nvSpPr>
          <p:cNvPr id="6" name="Slide Number Placeholder 5">
            <a:extLst>
              <a:ext uri="{FF2B5EF4-FFF2-40B4-BE49-F238E27FC236}">
                <a16:creationId xmlns:a16="http://schemas.microsoft.com/office/drawing/2014/main" id="{E294B535-E047-7E4E-AC67-9B9E7121304F}"/>
              </a:ext>
            </a:extLst>
          </p:cNvPr>
          <p:cNvSpPr>
            <a:spLocks noGrp="1"/>
          </p:cNvSpPr>
          <p:nvPr>
            <p:ph type="sldNum" sz="quarter" idx="12"/>
          </p:nvPr>
        </p:nvSpPr>
        <p:spPr/>
        <p:txBody>
          <a:bodyPr/>
          <a:lstStyle>
            <a:lvl1pPr>
              <a:defRPr>
                <a:solidFill>
                  <a:schemeClr val="bg1"/>
                </a:solidFill>
              </a:defRPr>
            </a:lvl1pPr>
          </a:lstStyle>
          <a:p>
            <a:fld id="{2E8C51FE-49D9-314D-9957-ABBF7DDE8782}" type="slidenum">
              <a:rPr lang="en-US" smtClean="0"/>
              <a:pPr/>
              <a:t>‹#›</a:t>
            </a:fld>
            <a:endParaRPr lang="en-US"/>
          </a:p>
        </p:txBody>
      </p:sp>
      <p:sp>
        <p:nvSpPr>
          <p:cNvPr id="12" name="Text Placeholder 11">
            <a:extLst>
              <a:ext uri="{FF2B5EF4-FFF2-40B4-BE49-F238E27FC236}">
                <a16:creationId xmlns:a16="http://schemas.microsoft.com/office/drawing/2014/main" id="{0772EF3D-5403-D844-9466-CA7ED41C1A47}"/>
              </a:ext>
            </a:extLst>
          </p:cNvPr>
          <p:cNvSpPr>
            <a:spLocks noGrp="1"/>
          </p:cNvSpPr>
          <p:nvPr>
            <p:ph type="body" sz="quarter" idx="13"/>
          </p:nvPr>
        </p:nvSpPr>
        <p:spPr>
          <a:xfrm>
            <a:off x="198120" y="989744"/>
            <a:ext cx="11795760" cy="532205"/>
          </a:xfrm>
        </p:spPr>
        <p:txBody>
          <a:bodyPr anchor="ctr"/>
          <a:lstStyle>
            <a:lvl1pPr algn="ctr">
              <a:defRPr sz="1200"/>
            </a:lvl1pPr>
            <a:lvl2pPr algn="ctr">
              <a:defRPr sz="1200"/>
            </a:lvl2pPr>
            <a:lvl3pPr algn="ctr">
              <a:defRPr sz="1200"/>
            </a:lvl3pPr>
            <a:lvl4pPr algn="ctr">
              <a:defRPr sz="1200"/>
            </a:lvl4pPr>
            <a:lvl5pPr algn="ct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75439721"/>
      </p:ext>
    </p:extLst>
  </p:cSld>
  <p:clrMapOvr>
    <a:masterClrMapping/>
  </p:clrMapOvr>
  <p:extLst>
    <p:ext uri="{DCECCB84-F9BA-43D5-87BE-67443E8EF086}">
      <p15:sldGuideLst xmlns:p15="http://schemas.microsoft.com/office/powerpoint/2012/main">
        <p15:guide id="1" orient="horz" pos="696">
          <p15:clr>
            <a:srgbClr val="FBAE40"/>
          </p15:clr>
        </p15:guide>
        <p15:guide id="2" pos="60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039360" y="704756"/>
            <a:ext cx="6471920" cy="656591"/>
          </a:xfrm>
        </p:spPr>
        <p:txBody>
          <a:bodyPr anchor="t" anchorCtr="0">
            <a:spAutoFit/>
          </a:bodyPr>
          <a:lstStyle>
            <a:lvl1pPr>
              <a:defRPr sz="4000"/>
            </a:lvl1pPr>
          </a:lstStyle>
          <a:p>
            <a:r>
              <a:rPr lang="en-US"/>
              <a:t>Click to edit Master title style</a:t>
            </a:r>
          </a:p>
        </p:txBody>
      </p:sp>
      <p:sp>
        <p:nvSpPr>
          <p:cNvPr id="3" name="Content Placeholder 2"/>
          <p:cNvSpPr>
            <a:spLocks noGrp="1"/>
          </p:cNvSpPr>
          <p:nvPr>
            <p:ph idx="1"/>
          </p:nvPr>
        </p:nvSpPr>
        <p:spPr>
          <a:xfrm>
            <a:off x="5039360" y="1825759"/>
            <a:ext cx="6461760" cy="1925911"/>
          </a:xfrm>
        </p:spPr>
        <p:txBody>
          <a:bodyPr>
            <a:spAutoFit/>
          </a:bodyPr>
          <a:lstStyle>
            <a:lvl1pPr marL="228056" indent="-228056">
              <a:spcBef>
                <a:spcPts val="1000"/>
              </a:spcBef>
              <a:buClr>
                <a:srgbClr val="718E9C"/>
              </a:buClr>
              <a:buSzPct val="75000"/>
              <a:buFont typeface="LucidaGrande" charset="0"/>
              <a:buChar char="●"/>
              <a:defRPr sz="1900"/>
            </a:lvl1pPr>
            <a:lvl2pPr marL="684166" indent="-228056">
              <a:spcBef>
                <a:spcPts val="1000"/>
              </a:spcBef>
              <a:buClr>
                <a:srgbClr val="718E9C"/>
              </a:buClr>
              <a:buSzPct val="75000"/>
              <a:buFont typeface="LucidaGrande" charset="0"/>
              <a:buChar char="●"/>
              <a:defRPr sz="1900"/>
            </a:lvl2pPr>
            <a:lvl3pPr marL="1140142" indent="-228056">
              <a:spcBef>
                <a:spcPts val="1000"/>
              </a:spcBef>
              <a:buClr>
                <a:srgbClr val="718E9C"/>
              </a:buClr>
              <a:buSzPct val="75000"/>
              <a:buFont typeface="LucidaGrande" charset="0"/>
              <a:buChar char="●"/>
              <a:defRPr sz="1900"/>
            </a:lvl3pPr>
            <a:lvl4pPr marL="1596120" indent="-228056">
              <a:spcBef>
                <a:spcPts val="1000"/>
              </a:spcBef>
              <a:buClr>
                <a:srgbClr val="718E9C"/>
              </a:buClr>
              <a:buSzPct val="75000"/>
              <a:buFont typeface="LucidaGrande" charset="0"/>
              <a:buChar char="●"/>
              <a:defRPr sz="1900"/>
            </a:lvl4pPr>
            <a:lvl5pPr marL="2052099" indent="-228056">
              <a:spcBef>
                <a:spcPts val="1000"/>
              </a:spcBef>
              <a:buClr>
                <a:srgbClr val="718E9C"/>
              </a:buClr>
              <a:buSzPct val="75000"/>
              <a:buFont typeface="LucidaGrande" charset="0"/>
              <a:buChar char="●"/>
              <a:defRPr sz="19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9067800" y="6356352"/>
            <a:ext cx="2743200" cy="365125"/>
          </a:xfrm>
        </p:spPr>
        <p:txBody>
          <a:bodyPr/>
          <a:lstStyle/>
          <a:p>
            <a:fld id="{786A64DB-DBB3-CA48-993E-0DE1651AF3A6}" type="slidenum">
              <a:rPr lang="en-US" smtClean="0">
                <a:latin typeface="Calibri"/>
              </a:rPr>
              <a:pPr/>
              <a:t>‹#›</a:t>
            </a:fld>
            <a:endParaRPr lang="en-US">
              <a:latin typeface="Calibri"/>
            </a:endParaRPr>
          </a:p>
        </p:txBody>
      </p:sp>
    </p:spTree>
    <p:extLst>
      <p:ext uri="{BB962C8B-B14F-4D97-AF65-F5344CB8AC3E}">
        <p14:creationId xmlns:p14="http://schemas.microsoft.com/office/powerpoint/2010/main" val="70017561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1" orient="horz" pos="2160">
          <p15:clr>
            <a:srgbClr val="FBAE40"/>
          </p15:clr>
        </p15:guide>
        <p15:guide id="2" pos="32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matchingName="14_Title and Content">
  <p:cSld name="14_Title and Content">
    <p:spTree>
      <p:nvGrpSpPr>
        <p:cNvPr id="1" name="Shape 48"/>
        <p:cNvGrpSpPr/>
        <p:nvPr/>
      </p:nvGrpSpPr>
      <p:grpSpPr>
        <a:xfrm>
          <a:off x="0" y="0"/>
          <a:ext cx="0" cy="0"/>
          <a:chOff x="0" y="0"/>
          <a:chExt cx="0" cy="0"/>
        </a:xfrm>
      </p:grpSpPr>
      <p:pic>
        <p:nvPicPr>
          <p:cNvPr id="49" name="Google Shape;49;p5"/>
          <p:cNvPicPr preferRelativeResize="0"/>
          <p:nvPr/>
        </p:nvPicPr>
        <p:blipFill rotWithShape="1">
          <a:blip r:embed="rId2">
            <a:alphaModFix/>
          </a:blip>
          <a:srcRect/>
          <a:stretch/>
        </p:blipFill>
        <p:spPr>
          <a:xfrm>
            <a:off x="0" y="6146"/>
            <a:ext cx="12192000" cy="6858000"/>
          </a:xfrm>
          <a:prstGeom prst="rect">
            <a:avLst/>
          </a:prstGeom>
          <a:noFill/>
          <a:ln>
            <a:noFill/>
          </a:ln>
        </p:spPr>
      </p:pic>
      <p:sp>
        <p:nvSpPr>
          <p:cNvPr id="50" name="Google Shape;50;p5"/>
          <p:cNvSpPr/>
          <p:nvPr/>
        </p:nvSpPr>
        <p:spPr>
          <a:xfrm>
            <a:off x="0" y="-37213"/>
            <a:ext cx="12192000" cy="495900"/>
          </a:xfrm>
          <a:prstGeom prst="rect">
            <a:avLst/>
          </a:prstGeom>
          <a:solidFill>
            <a:srgbClr val="4C345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1" name="Google Shape;51;p5"/>
          <p:cNvSpPr/>
          <p:nvPr/>
        </p:nvSpPr>
        <p:spPr>
          <a:xfrm>
            <a:off x="11260264" y="-37213"/>
            <a:ext cx="931736" cy="495761"/>
          </a:xfrm>
          <a:custGeom>
            <a:avLst/>
            <a:gdLst/>
            <a:ahLst/>
            <a:cxnLst/>
            <a:rect l="l" t="t" r="r" b="b"/>
            <a:pathLst>
              <a:path w="931736" h="495761" extrusionOk="0">
                <a:moveTo>
                  <a:pt x="0" y="0"/>
                </a:moveTo>
                <a:lnTo>
                  <a:pt x="931736" y="0"/>
                </a:lnTo>
                <a:lnTo>
                  <a:pt x="931736" y="495760"/>
                </a:lnTo>
                <a:lnTo>
                  <a:pt x="499730" y="495761"/>
                </a:lnTo>
                <a:lnTo>
                  <a:pt x="0" y="0"/>
                </a:lnTo>
                <a:close/>
              </a:path>
            </a:pathLst>
          </a:custGeom>
          <a:solidFill>
            <a:srgbClr val="66487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2" name="Google Shape;52;p5"/>
          <p:cNvSpPr txBox="1">
            <a:spLocks noGrp="1"/>
          </p:cNvSpPr>
          <p:nvPr>
            <p:ph type="title"/>
          </p:nvPr>
        </p:nvSpPr>
        <p:spPr>
          <a:xfrm>
            <a:off x="630275" y="1516648"/>
            <a:ext cx="8013900" cy="591000"/>
          </a:xfrm>
          <a:prstGeom prst="rect">
            <a:avLst/>
          </a:prstGeom>
          <a:noFill/>
          <a:ln>
            <a:noFill/>
          </a:ln>
        </p:spPr>
        <p:txBody>
          <a:bodyPr spcFirstLastPara="1" wrap="square" lIns="91425" tIns="45700" rIns="91425" bIns="45700" anchor="ctr" anchorCtr="0">
            <a:spAutoFit/>
          </a:bodyPr>
          <a:lstStyle>
            <a:lvl1pPr lvl="0" algn="l" rtl="0">
              <a:lnSpc>
                <a:spcPct val="90000"/>
              </a:lnSpc>
              <a:spcBef>
                <a:spcPts val="0"/>
              </a:spcBef>
              <a:spcAft>
                <a:spcPts val="0"/>
              </a:spcAft>
              <a:buClr>
                <a:schemeClr val="lt1"/>
              </a:buClr>
              <a:buSzPts val="3600"/>
              <a:buFont typeface="Arial"/>
              <a:buNone/>
              <a:defRPr sz="3600">
                <a:solidFill>
                  <a:schemeClr val="lt1"/>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53" name="Google Shape;53;p5"/>
          <p:cNvSpPr txBox="1">
            <a:spLocks noGrp="1"/>
          </p:cNvSpPr>
          <p:nvPr>
            <p:ph type="body" idx="1"/>
          </p:nvPr>
        </p:nvSpPr>
        <p:spPr>
          <a:xfrm>
            <a:off x="630276" y="2698482"/>
            <a:ext cx="8013900" cy="1930800"/>
          </a:xfrm>
          <a:prstGeom prst="rect">
            <a:avLst/>
          </a:prstGeom>
          <a:noFill/>
          <a:ln>
            <a:noFill/>
          </a:ln>
        </p:spPr>
        <p:txBody>
          <a:bodyPr spcFirstLastPara="1" wrap="square" lIns="91425" tIns="45700" rIns="91425" bIns="45700" anchor="t" anchorCtr="0">
            <a:spAutoFit/>
          </a:bodyPr>
          <a:lstStyle>
            <a:lvl1pPr marL="457200" lvl="0" indent="-228600" algn="l" rtl="0">
              <a:lnSpc>
                <a:spcPct val="100000"/>
              </a:lnSpc>
              <a:spcBef>
                <a:spcPts val="1000"/>
              </a:spcBef>
              <a:spcAft>
                <a:spcPts val="0"/>
              </a:spcAft>
              <a:buClr>
                <a:schemeClr val="lt1"/>
              </a:buClr>
              <a:buSzPts val="1800"/>
              <a:buNone/>
              <a:defRPr>
                <a:solidFill>
                  <a:schemeClr val="lt1"/>
                </a:solidFill>
              </a:defRPr>
            </a:lvl1pPr>
            <a:lvl2pPr marL="914400" lvl="1" indent="-228600" algn="l" rtl="0">
              <a:lnSpc>
                <a:spcPct val="90000"/>
              </a:lnSpc>
              <a:spcBef>
                <a:spcPts val="600"/>
              </a:spcBef>
              <a:spcAft>
                <a:spcPts val="0"/>
              </a:spcAft>
              <a:buClr>
                <a:schemeClr val="lt1"/>
              </a:buClr>
              <a:buSzPts val="1800"/>
              <a:buNone/>
              <a:defRPr>
                <a:solidFill>
                  <a:schemeClr val="lt1"/>
                </a:solidFill>
              </a:defRPr>
            </a:lvl2pPr>
            <a:lvl3pPr marL="1371600" lvl="2" indent="-228600" algn="l" rtl="0">
              <a:lnSpc>
                <a:spcPct val="90000"/>
              </a:lnSpc>
              <a:spcBef>
                <a:spcPts val="600"/>
              </a:spcBef>
              <a:spcAft>
                <a:spcPts val="0"/>
              </a:spcAft>
              <a:buClr>
                <a:schemeClr val="lt1"/>
              </a:buClr>
              <a:buSzPts val="1800"/>
              <a:buNone/>
              <a:defRPr>
                <a:solidFill>
                  <a:schemeClr val="lt1"/>
                </a:solidFill>
              </a:defRPr>
            </a:lvl3pPr>
            <a:lvl4pPr marL="1828800" lvl="3" indent="-228600" algn="l" rtl="0">
              <a:lnSpc>
                <a:spcPct val="90000"/>
              </a:lnSpc>
              <a:spcBef>
                <a:spcPts val="600"/>
              </a:spcBef>
              <a:spcAft>
                <a:spcPts val="0"/>
              </a:spcAft>
              <a:buClr>
                <a:schemeClr val="lt1"/>
              </a:buClr>
              <a:buSzPts val="1800"/>
              <a:buNone/>
              <a:defRPr>
                <a:solidFill>
                  <a:schemeClr val="lt1"/>
                </a:solidFill>
              </a:defRPr>
            </a:lvl4pPr>
            <a:lvl5pPr marL="2286000" lvl="4" indent="-228600" algn="l" rtl="0">
              <a:lnSpc>
                <a:spcPct val="90000"/>
              </a:lnSpc>
              <a:spcBef>
                <a:spcPts val="600"/>
              </a:spcBef>
              <a:spcAft>
                <a:spcPts val="0"/>
              </a:spcAft>
              <a:buClr>
                <a:schemeClr val="lt1"/>
              </a:buClr>
              <a:buSzPts val="1800"/>
              <a:buNone/>
              <a:defRPr>
                <a:solidFill>
                  <a:schemeClr val="lt1"/>
                </a:solidFill>
              </a:defRPr>
            </a:lvl5pPr>
            <a:lvl6pPr marL="2743200" lvl="5" indent="-342900" algn="l" rtl="0">
              <a:lnSpc>
                <a:spcPct val="90000"/>
              </a:lnSpc>
              <a:spcBef>
                <a:spcPts val="6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54" name="Google Shape;54;p5"/>
          <p:cNvSpPr txBox="1"/>
          <p:nvPr/>
        </p:nvSpPr>
        <p:spPr>
          <a:xfrm>
            <a:off x="9382698" y="43573"/>
            <a:ext cx="27432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1" i="0" u="none" strike="noStrike" cap="none">
                <a:solidFill>
                  <a:schemeClr val="lt1"/>
                </a:solidFill>
                <a:latin typeface="Arial Narrow"/>
                <a:ea typeface="Arial Narrow"/>
                <a:cs typeface="Arial Narrow"/>
                <a:sym typeface="Arial Narrow"/>
              </a:rPr>
              <a:t>‹#›</a:t>
            </a:fld>
            <a:endParaRPr sz="1200" b="1" i="0" u="none" strike="noStrike" cap="none">
              <a:solidFill>
                <a:schemeClr val="lt1"/>
              </a:solidFill>
              <a:latin typeface="Arial Narrow"/>
              <a:ea typeface="Arial Narrow"/>
              <a:cs typeface="Arial Narrow"/>
              <a:sym typeface="Arial Narrow"/>
            </a:endParaRPr>
          </a:p>
        </p:txBody>
      </p:sp>
      <p:sp>
        <p:nvSpPr>
          <p:cNvPr id="55" name="Google Shape;55;p5"/>
          <p:cNvSpPr txBox="1">
            <a:spLocks noGrp="1"/>
          </p:cNvSpPr>
          <p:nvPr>
            <p:ph type="body" idx="2"/>
          </p:nvPr>
        </p:nvSpPr>
        <p:spPr>
          <a:xfrm>
            <a:off x="630275" y="77285"/>
            <a:ext cx="3207300" cy="338700"/>
          </a:xfrm>
          <a:prstGeom prst="rect">
            <a:avLst/>
          </a:prstGeom>
          <a:noFill/>
          <a:ln>
            <a:noFill/>
          </a:ln>
        </p:spPr>
        <p:txBody>
          <a:bodyPr spcFirstLastPara="1" wrap="square" lIns="91425" tIns="45700" rIns="91425" bIns="45700" anchor="t" anchorCtr="0">
            <a:spAutoFit/>
          </a:bodyPr>
          <a:lstStyle>
            <a:lvl1pPr marL="457200" lvl="0" indent="-228600" algn="l" rtl="0">
              <a:lnSpc>
                <a:spcPct val="100000"/>
              </a:lnSpc>
              <a:spcBef>
                <a:spcPts val="1000"/>
              </a:spcBef>
              <a:spcAft>
                <a:spcPts val="0"/>
              </a:spcAft>
              <a:buClr>
                <a:schemeClr val="lt1"/>
              </a:buClr>
              <a:buSzPts val="1600"/>
              <a:buNone/>
              <a:defRPr sz="1600" b="1" i="0">
                <a:solidFill>
                  <a:schemeClr val="lt1"/>
                </a:solidFill>
                <a:latin typeface="Arial Narrow"/>
                <a:ea typeface="Arial Narrow"/>
                <a:cs typeface="Arial Narrow"/>
                <a:sym typeface="Arial Narrow"/>
              </a:defRPr>
            </a:lvl1pPr>
            <a:lvl2pPr marL="914400" lvl="1" indent="-228600" algn="l" rtl="0">
              <a:lnSpc>
                <a:spcPct val="90000"/>
              </a:lnSpc>
              <a:spcBef>
                <a:spcPts val="500"/>
              </a:spcBef>
              <a:spcAft>
                <a:spcPts val="0"/>
              </a:spcAft>
              <a:buClr>
                <a:schemeClr val="lt1"/>
              </a:buClr>
              <a:buSzPts val="2400"/>
              <a:buNone/>
              <a:defRPr sz="2400">
                <a:solidFill>
                  <a:schemeClr val="lt1"/>
                </a:solidFill>
              </a:defRPr>
            </a:lvl2pPr>
            <a:lvl3pPr marL="1371600" lvl="2" indent="-228600" algn="l" rtl="0">
              <a:lnSpc>
                <a:spcPct val="90000"/>
              </a:lnSpc>
              <a:spcBef>
                <a:spcPts val="500"/>
              </a:spcBef>
              <a:spcAft>
                <a:spcPts val="0"/>
              </a:spcAft>
              <a:buClr>
                <a:schemeClr val="lt1"/>
              </a:buClr>
              <a:buSzPts val="2400"/>
              <a:buNone/>
              <a:defRPr sz="2400">
                <a:solidFill>
                  <a:schemeClr val="lt1"/>
                </a:solidFill>
              </a:defRPr>
            </a:lvl3pPr>
            <a:lvl4pPr marL="1828800" lvl="3" indent="-228600" algn="l" rtl="0">
              <a:lnSpc>
                <a:spcPct val="90000"/>
              </a:lnSpc>
              <a:spcBef>
                <a:spcPts val="500"/>
              </a:spcBef>
              <a:spcAft>
                <a:spcPts val="0"/>
              </a:spcAft>
              <a:buClr>
                <a:schemeClr val="lt1"/>
              </a:buClr>
              <a:buSzPts val="2400"/>
              <a:buNone/>
              <a:defRPr sz="2400">
                <a:solidFill>
                  <a:schemeClr val="lt1"/>
                </a:solidFill>
              </a:defRPr>
            </a:lvl4pPr>
            <a:lvl5pPr marL="2286000" lvl="4" indent="-228600" algn="l" rtl="0">
              <a:lnSpc>
                <a:spcPct val="90000"/>
              </a:lnSpc>
              <a:spcBef>
                <a:spcPts val="500"/>
              </a:spcBef>
              <a:spcAft>
                <a:spcPts val="0"/>
              </a:spcAft>
              <a:buClr>
                <a:schemeClr val="lt1"/>
              </a:buClr>
              <a:buSzPts val="2400"/>
              <a:buNone/>
              <a:defRPr sz="2400">
                <a:solidFill>
                  <a:schemeClr val="lt1"/>
                </a:solidFill>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985431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extLst>
    <p:ext uri="{DCECCB84-F9BA-43D5-87BE-67443E8EF086}">
      <p15:sldGuideLst xmlns:p15="http://schemas.microsoft.com/office/powerpoint/2012/main">
        <p15:guide id="1" orient="horz" pos="168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1" y="1122363"/>
            <a:ext cx="9144000" cy="2387600"/>
          </a:xfrm>
        </p:spPr>
        <p:txBody>
          <a:bodyPr anchor="b"/>
          <a:lstStyle>
            <a:lvl1pPr algn="ctr">
              <a:defRPr sz="4600"/>
            </a:lvl1pPr>
          </a:lstStyle>
          <a:p>
            <a:r>
              <a:rPr lang="en-US"/>
              <a:t>Click to edit Master title style</a:t>
            </a:r>
          </a:p>
        </p:txBody>
      </p:sp>
      <p:sp>
        <p:nvSpPr>
          <p:cNvPr id="3" name="Subtitle 2"/>
          <p:cNvSpPr>
            <a:spLocks noGrp="1"/>
          </p:cNvSpPr>
          <p:nvPr>
            <p:ph type="subTitle" idx="1"/>
          </p:nvPr>
        </p:nvSpPr>
        <p:spPr>
          <a:xfrm>
            <a:off x="1524001" y="3602038"/>
            <a:ext cx="9144000" cy="1655762"/>
          </a:xfrm>
        </p:spPr>
        <p:txBody>
          <a:bodyPr/>
          <a:lstStyle>
            <a:lvl1pPr marL="0" indent="0" algn="ctr">
              <a:buNone/>
              <a:defRPr sz="1800"/>
            </a:lvl1pPr>
            <a:lvl2pPr marL="348332" indent="0" algn="ctr">
              <a:buNone/>
              <a:defRPr sz="1500"/>
            </a:lvl2pPr>
            <a:lvl3pPr marL="696663" indent="0" algn="ctr">
              <a:buNone/>
              <a:defRPr sz="1400"/>
            </a:lvl3pPr>
            <a:lvl4pPr marL="1044995" indent="0" algn="ctr">
              <a:buNone/>
              <a:defRPr sz="1200"/>
            </a:lvl4pPr>
            <a:lvl5pPr marL="1393326" indent="0" algn="ctr">
              <a:buNone/>
              <a:defRPr sz="1200"/>
            </a:lvl5pPr>
            <a:lvl6pPr marL="1741658" indent="0" algn="ctr">
              <a:buNone/>
              <a:defRPr sz="1200"/>
            </a:lvl6pPr>
            <a:lvl7pPr marL="2089989" indent="0" algn="ctr">
              <a:buNone/>
              <a:defRPr sz="1200"/>
            </a:lvl7pPr>
            <a:lvl8pPr marL="2438321" indent="0" algn="ctr">
              <a:buNone/>
              <a:defRPr sz="1200"/>
            </a:lvl8pPr>
            <a:lvl9pPr marL="2786652"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smtClean="0"/>
              <a:t>11/2/2023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91078740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smtClean="0"/>
              <a:t>11/2/2023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158553771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46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1800">
                <a:solidFill>
                  <a:schemeClr val="tx1">
                    <a:tint val="75000"/>
                  </a:schemeClr>
                </a:solidFill>
              </a:defRPr>
            </a:lvl1pPr>
            <a:lvl2pPr marL="348332" indent="0">
              <a:buNone/>
              <a:defRPr sz="1500">
                <a:solidFill>
                  <a:schemeClr val="tx1">
                    <a:tint val="75000"/>
                  </a:schemeClr>
                </a:solidFill>
              </a:defRPr>
            </a:lvl2pPr>
            <a:lvl3pPr marL="696663" indent="0">
              <a:buNone/>
              <a:defRPr sz="1400">
                <a:solidFill>
                  <a:schemeClr val="tx1">
                    <a:tint val="75000"/>
                  </a:schemeClr>
                </a:solidFill>
              </a:defRPr>
            </a:lvl3pPr>
            <a:lvl4pPr marL="1044995" indent="0">
              <a:buNone/>
              <a:defRPr sz="1200">
                <a:solidFill>
                  <a:schemeClr val="tx1">
                    <a:tint val="75000"/>
                  </a:schemeClr>
                </a:solidFill>
              </a:defRPr>
            </a:lvl4pPr>
            <a:lvl5pPr marL="1393326" indent="0">
              <a:buNone/>
              <a:defRPr sz="1200">
                <a:solidFill>
                  <a:schemeClr val="tx1">
                    <a:tint val="75000"/>
                  </a:schemeClr>
                </a:solidFill>
              </a:defRPr>
            </a:lvl5pPr>
            <a:lvl6pPr marL="1741658" indent="0">
              <a:buNone/>
              <a:defRPr sz="1200">
                <a:solidFill>
                  <a:schemeClr val="tx1">
                    <a:tint val="75000"/>
                  </a:schemeClr>
                </a:solidFill>
              </a:defRPr>
            </a:lvl6pPr>
            <a:lvl7pPr marL="2089989" indent="0">
              <a:buNone/>
              <a:defRPr sz="1200">
                <a:solidFill>
                  <a:schemeClr val="tx1">
                    <a:tint val="75000"/>
                  </a:schemeClr>
                </a:solidFill>
              </a:defRPr>
            </a:lvl7pPr>
            <a:lvl8pPr marL="2438321" indent="0">
              <a:buNone/>
              <a:defRPr sz="1200">
                <a:solidFill>
                  <a:schemeClr val="tx1">
                    <a:tint val="75000"/>
                  </a:schemeClr>
                </a:solidFill>
              </a:defRPr>
            </a:lvl8pPr>
            <a:lvl9pPr marL="2786652"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smtClean="0"/>
              <a:t>11/2/2023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66587294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64DE79-268F-4C1A-8933-263129D2AF90}" type="datetimeFigureOut">
              <a:rPr lang="en-US" smtClean="0"/>
              <a:t>11/2/2023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258489110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1800" b="1"/>
            </a:lvl1pPr>
            <a:lvl2pPr marL="348332" indent="0">
              <a:buNone/>
              <a:defRPr sz="1500" b="1"/>
            </a:lvl2pPr>
            <a:lvl3pPr marL="696663" indent="0">
              <a:buNone/>
              <a:defRPr sz="1400" b="1"/>
            </a:lvl3pPr>
            <a:lvl4pPr marL="1044995" indent="0">
              <a:buNone/>
              <a:defRPr sz="1200" b="1"/>
            </a:lvl4pPr>
            <a:lvl5pPr marL="1393326" indent="0">
              <a:buNone/>
              <a:defRPr sz="1200" b="1"/>
            </a:lvl5pPr>
            <a:lvl6pPr marL="1741658" indent="0">
              <a:buNone/>
              <a:defRPr sz="1200" b="1"/>
            </a:lvl6pPr>
            <a:lvl7pPr marL="2089989" indent="0">
              <a:buNone/>
              <a:defRPr sz="1200" b="1"/>
            </a:lvl7pPr>
            <a:lvl8pPr marL="2438321" indent="0">
              <a:buNone/>
              <a:defRPr sz="1200" b="1"/>
            </a:lvl8pPr>
            <a:lvl9pPr marL="2786652" indent="0">
              <a:buNone/>
              <a:defRPr sz="12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1800" b="1"/>
            </a:lvl1pPr>
            <a:lvl2pPr marL="348332" indent="0">
              <a:buNone/>
              <a:defRPr sz="1500" b="1"/>
            </a:lvl2pPr>
            <a:lvl3pPr marL="696663" indent="0">
              <a:buNone/>
              <a:defRPr sz="1400" b="1"/>
            </a:lvl3pPr>
            <a:lvl4pPr marL="1044995" indent="0">
              <a:buNone/>
              <a:defRPr sz="1200" b="1"/>
            </a:lvl4pPr>
            <a:lvl5pPr marL="1393326" indent="0">
              <a:buNone/>
              <a:defRPr sz="1200" b="1"/>
            </a:lvl5pPr>
            <a:lvl6pPr marL="1741658" indent="0">
              <a:buNone/>
              <a:defRPr sz="1200" b="1"/>
            </a:lvl6pPr>
            <a:lvl7pPr marL="2089989" indent="0">
              <a:buNone/>
              <a:defRPr sz="1200" b="1"/>
            </a:lvl7pPr>
            <a:lvl8pPr marL="2438321" indent="0">
              <a:buNone/>
              <a:defRPr sz="1200" b="1"/>
            </a:lvl8pPr>
            <a:lvl9pPr marL="2786652"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64DE79-268F-4C1A-8933-263129D2AF90}" type="datetimeFigureOut">
              <a:rPr lang="en-US" smtClean="0"/>
              <a:t>11/2/2023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260604014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smtClean="0"/>
              <a:t>11/2/2023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231550289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smtClean="0"/>
              <a:t>11/2/2023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15220155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2_Title and Conten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5A15CAF-9732-0B43-997D-D5550F5E2B6F}"/>
              </a:ext>
            </a:extLst>
          </p:cNvPr>
          <p:cNvPicPr>
            <a:picLocks noChangeAspect="1"/>
          </p:cNvPicPr>
          <p:nvPr userDrawn="1"/>
        </p:nvPicPr>
        <p:blipFill>
          <a:blip r:embed="rId2">
            <a:alphaModFix/>
          </a:blip>
          <a:stretch>
            <a:fillRect/>
          </a:stretch>
        </p:blipFill>
        <p:spPr>
          <a:xfrm>
            <a:off x="0" y="2369"/>
            <a:ext cx="5181600" cy="6858000"/>
          </a:xfrm>
          <a:prstGeom prst="rect">
            <a:avLst/>
          </a:prstGeom>
        </p:spPr>
      </p:pic>
      <p:sp>
        <p:nvSpPr>
          <p:cNvPr id="17" name="Freeform 9">
            <a:extLst>
              <a:ext uri="{FF2B5EF4-FFF2-40B4-BE49-F238E27FC236}">
                <a16:creationId xmlns:a16="http://schemas.microsoft.com/office/drawing/2014/main" id="{BA2BCCB5-3507-4040-8FFC-F7D4CC43BB93}"/>
              </a:ext>
            </a:extLst>
          </p:cNvPr>
          <p:cNvSpPr>
            <a:spLocks/>
          </p:cNvSpPr>
          <p:nvPr userDrawn="1"/>
        </p:nvSpPr>
        <p:spPr bwMode="auto">
          <a:xfrm>
            <a:off x="-422655" y="541"/>
            <a:ext cx="2070763" cy="6857459"/>
          </a:xfrm>
          <a:custGeom>
            <a:avLst/>
            <a:gdLst>
              <a:gd name="T0" fmla="*/ 417 w 652"/>
              <a:gd name="T1" fmla="*/ 298 h 2160"/>
              <a:gd name="T2" fmla="*/ 566 w 652"/>
              <a:gd name="T3" fmla="*/ 0 h 2160"/>
              <a:gd name="T4" fmla="*/ 126 w 652"/>
              <a:gd name="T5" fmla="*/ 0 h 2160"/>
              <a:gd name="T6" fmla="*/ 126 w 652"/>
              <a:gd name="T7" fmla="*/ 2160 h 2160"/>
              <a:gd name="T8" fmla="*/ 475 w 652"/>
              <a:gd name="T9" fmla="*/ 2160 h 2160"/>
              <a:gd name="T10" fmla="*/ 309 w 652"/>
              <a:gd name="T11" fmla="*/ 1515 h 2160"/>
              <a:gd name="T12" fmla="*/ 595 w 652"/>
              <a:gd name="T13" fmla="*/ 2160 h 2160"/>
              <a:gd name="T14" fmla="*/ 652 w 652"/>
              <a:gd name="T15" fmla="*/ 2160 h 2160"/>
              <a:gd name="T16" fmla="*/ 417 w 652"/>
              <a:gd name="T17" fmla="*/ 298 h 2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52" h="2160">
                <a:moveTo>
                  <a:pt x="417" y="298"/>
                </a:moveTo>
                <a:cubicBezTo>
                  <a:pt x="464" y="189"/>
                  <a:pt x="512" y="94"/>
                  <a:pt x="566" y="0"/>
                </a:cubicBezTo>
                <a:cubicBezTo>
                  <a:pt x="126" y="0"/>
                  <a:pt x="126" y="0"/>
                  <a:pt x="126" y="0"/>
                </a:cubicBezTo>
                <a:cubicBezTo>
                  <a:pt x="126" y="2160"/>
                  <a:pt x="126" y="2160"/>
                  <a:pt x="126" y="2160"/>
                </a:cubicBezTo>
                <a:cubicBezTo>
                  <a:pt x="475" y="2160"/>
                  <a:pt x="475" y="2160"/>
                  <a:pt x="475" y="2160"/>
                </a:cubicBezTo>
                <a:cubicBezTo>
                  <a:pt x="324" y="1797"/>
                  <a:pt x="309" y="1515"/>
                  <a:pt x="309" y="1515"/>
                </a:cubicBezTo>
                <a:cubicBezTo>
                  <a:pt x="372" y="1772"/>
                  <a:pt x="476" y="1986"/>
                  <a:pt x="595" y="2160"/>
                </a:cubicBezTo>
                <a:cubicBezTo>
                  <a:pt x="652" y="2160"/>
                  <a:pt x="652" y="2160"/>
                  <a:pt x="652" y="2160"/>
                </a:cubicBezTo>
                <a:cubicBezTo>
                  <a:pt x="0" y="1268"/>
                  <a:pt x="417" y="298"/>
                  <a:pt x="417" y="298"/>
                </a:cubicBezTo>
                <a:close/>
              </a:path>
            </a:pathLst>
          </a:custGeom>
          <a:solidFill>
            <a:srgbClr val="255B74"/>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Freeform 10">
            <a:extLst>
              <a:ext uri="{FF2B5EF4-FFF2-40B4-BE49-F238E27FC236}">
                <a16:creationId xmlns:a16="http://schemas.microsoft.com/office/drawing/2014/main" id="{8328F738-5EDC-3949-852D-A010F0465D5B}"/>
              </a:ext>
            </a:extLst>
          </p:cNvPr>
          <p:cNvSpPr>
            <a:spLocks/>
          </p:cNvSpPr>
          <p:nvPr userDrawn="1"/>
        </p:nvSpPr>
        <p:spPr bwMode="auto">
          <a:xfrm>
            <a:off x="1490927" y="2369"/>
            <a:ext cx="10701073" cy="6857459"/>
          </a:xfrm>
          <a:custGeom>
            <a:avLst/>
            <a:gdLst>
              <a:gd name="T0" fmla="*/ 1146 w 3370"/>
              <a:gd name="T1" fmla="*/ 0 h 2161"/>
              <a:gd name="T2" fmla="*/ 705 w 3370"/>
              <a:gd name="T3" fmla="*/ 1933 h 2161"/>
              <a:gd name="T4" fmla="*/ 511 w 3370"/>
              <a:gd name="T5" fmla="*/ 1 h 2161"/>
              <a:gd name="T6" fmla="*/ 420 w 3370"/>
              <a:gd name="T7" fmla="*/ 1 h 2161"/>
              <a:gd name="T8" fmla="*/ 650 w 3370"/>
              <a:gd name="T9" fmla="*/ 1903 h 2161"/>
              <a:gd name="T10" fmla="*/ 888 w 3370"/>
              <a:gd name="T11" fmla="*/ 2161 h 2161"/>
              <a:gd name="T12" fmla="*/ 3370 w 3370"/>
              <a:gd name="T13" fmla="*/ 2161 h 2161"/>
              <a:gd name="T14" fmla="*/ 3370 w 3370"/>
              <a:gd name="T15" fmla="*/ 0 h 2161"/>
              <a:gd name="T16" fmla="*/ 1146 w 3370"/>
              <a:gd name="T17" fmla="*/ 0 h 2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70" h="2161">
                <a:moveTo>
                  <a:pt x="1146" y="0"/>
                </a:moveTo>
                <a:cubicBezTo>
                  <a:pt x="143" y="904"/>
                  <a:pt x="705" y="1933"/>
                  <a:pt x="705" y="1933"/>
                </a:cubicBezTo>
                <a:cubicBezTo>
                  <a:pt x="192" y="1139"/>
                  <a:pt x="296" y="464"/>
                  <a:pt x="511" y="1"/>
                </a:cubicBezTo>
                <a:cubicBezTo>
                  <a:pt x="512" y="0"/>
                  <a:pt x="420" y="1"/>
                  <a:pt x="420" y="1"/>
                </a:cubicBezTo>
                <a:cubicBezTo>
                  <a:pt x="0" y="1063"/>
                  <a:pt x="650" y="1903"/>
                  <a:pt x="650" y="1903"/>
                </a:cubicBezTo>
                <a:cubicBezTo>
                  <a:pt x="729" y="2000"/>
                  <a:pt x="808" y="2085"/>
                  <a:pt x="888" y="2161"/>
                </a:cubicBezTo>
                <a:cubicBezTo>
                  <a:pt x="3370" y="2161"/>
                  <a:pt x="3370" y="2161"/>
                  <a:pt x="3370" y="2161"/>
                </a:cubicBezTo>
                <a:cubicBezTo>
                  <a:pt x="3370" y="0"/>
                  <a:pt x="3370" y="0"/>
                  <a:pt x="3370" y="0"/>
                </a:cubicBezTo>
                <a:lnTo>
                  <a:pt x="1146" y="0"/>
                </a:lnTo>
                <a:close/>
              </a:path>
            </a:pathLst>
          </a:custGeom>
          <a:gradFill flip="none" rotWithShape="1">
            <a:gsLst>
              <a:gs pos="100000">
                <a:srgbClr val="255B74"/>
              </a:gs>
              <a:gs pos="22000">
                <a:srgbClr val="053446"/>
              </a:gs>
            </a:gsLst>
            <a:lin ang="10800000" scaled="1"/>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55A82CAA-A637-564B-9150-80E6208D2E2C}"/>
              </a:ext>
            </a:extLst>
          </p:cNvPr>
          <p:cNvSpPr>
            <a:spLocks noGrp="1"/>
          </p:cNvSpPr>
          <p:nvPr>
            <p:ph type="title"/>
          </p:nvPr>
        </p:nvSpPr>
        <p:spPr>
          <a:xfrm>
            <a:off x="4914900" y="1104144"/>
            <a:ext cx="6678105" cy="646331"/>
          </a:xfrm>
        </p:spPr>
        <p:txBody>
          <a:bodyPr>
            <a:spAutoFit/>
          </a:bodyPr>
          <a:lstStyle>
            <a:lvl1pPr>
              <a:defRPr>
                <a:solidFill>
                  <a:srgbClr val="65CBF9"/>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3C8FFBED-D27D-074B-9C33-10A234BC62EA}"/>
              </a:ext>
            </a:extLst>
          </p:cNvPr>
          <p:cNvSpPr>
            <a:spLocks noGrp="1"/>
          </p:cNvSpPr>
          <p:nvPr>
            <p:ph idx="1"/>
          </p:nvPr>
        </p:nvSpPr>
        <p:spPr>
          <a:xfrm>
            <a:off x="4914901" y="2214710"/>
            <a:ext cx="6678104" cy="1623008"/>
          </a:xfrm>
        </p:spPr>
        <p:txBody>
          <a:bodyPr>
            <a:sp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55A95B-EA76-8B4B-809B-5350F164FF1A}"/>
              </a:ext>
            </a:extLst>
          </p:cNvPr>
          <p:cNvSpPr>
            <a:spLocks noGrp="1"/>
          </p:cNvSpPr>
          <p:nvPr>
            <p:ph type="dt" sz="half" idx="10"/>
          </p:nvPr>
        </p:nvSpPr>
        <p:spPr/>
        <p:txBody>
          <a:bodyPr/>
          <a:lstStyle>
            <a:lvl1pPr>
              <a:defRPr>
                <a:solidFill>
                  <a:srgbClr val="65CBF9"/>
                </a:solidFill>
              </a:defRPr>
            </a:lvl1pPr>
          </a:lstStyle>
          <a:p>
            <a:fld id="{9CFF0D17-06AD-DA41-87BA-1C5318120BAC}" type="datetime1">
              <a:rPr lang="en-US" smtClean="0"/>
              <a:pPr/>
              <a:t>11/2/2023</a:t>
            </a:fld>
            <a:endParaRPr lang="en-US"/>
          </a:p>
        </p:txBody>
      </p:sp>
      <p:sp>
        <p:nvSpPr>
          <p:cNvPr id="5" name="Footer Placeholder 4">
            <a:extLst>
              <a:ext uri="{FF2B5EF4-FFF2-40B4-BE49-F238E27FC236}">
                <a16:creationId xmlns:a16="http://schemas.microsoft.com/office/drawing/2014/main" id="{7E7ECC2B-9CA4-F049-B8DF-124C0111761C}"/>
              </a:ext>
            </a:extLst>
          </p:cNvPr>
          <p:cNvSpPr>
            <a:spLocks noGrp="1"/>
          </p:cNvSpPr>
          <p:nvPr>
            <p:ph type="ftr" sz="quarter" idx="11"/>
          </p:nvPr>
        </p:nvSpPr>
        <p:spPr/>
        <p:txBody>
          <a:bodyPr/>
          <a:lstStyle>
            <a:lvl1pPr>
              <a:defRPr>
                <a:solidFill>
                  <a:srgbClr val="65CBF9"/>
                </a:solidFill>
              </a:defRPr>
            </a:lvl1pPr>
          </a:lstStyle>
          <a:p>
            <a:endParaRPr lang="en-US"/>
          </a:p>
        </p:txBody>
      </p:sp>
      <p:sp>
        <p:nvSpPr>
          <p:cNvPr id="6" name="Slide Number Placeholder 5">
            <a:extLst>
              <a:ext uri="{FF2B5EF4-FFF2-40B4-BE49-F238E27FC236}">
                <a16:creationId xmlns:a16="http://schemas.microsoft.com/office/drawing/2014/main" id="{E294B535-E047-7E4E-AC67-9B9E7121304F}"/>
              </a:ext>
            </a:extLst>
          </p:cNvPr>
          <p:cNvSpPr>
            <a:spLocks noGrp="1"/>
          </p:cNvSpPr>
          <p:nvPr>
            <p:ph type="sldNum" sz="quarter" idx="12"/>
          </p:nvPr>
        </p:nvSpPr>
        <p:spPr/>
        <p:txBody>
          <a:bodyPr/>
          <a:lstStyle>
            <a:lvl1pPr>
              <a:defRPr>
                <a:solidFill>
                  <a:srgbClr val="65CBF9"/>
                </a:solidFill>
              </a:defRPr>
            </a:lvl1pPr>
          </a:lstStyle>
          <a:p>
            <a:fld id="{2E8C51FE-49D9-314D-9957-ABBF7DDE8782}" type="slidenum">
              <a:rPr lang="en-US" smtClean="0"/>
              <a:pPr/>
              <a:t>‹#›</a:t>
            </a:fld>
            <a:endParaRPr lang="en-US"/>
          </a:p>
        </p:txBody>
      </p:sp>
    </p:spTree>
    <p:extLst>
      <p:ext uri="{BB962C8B-B14F-4D97-AF65-F5344CB8AC3E}">
        <p14:creationId xmlns:p14="http://schemas.microsoft.com/office/powerpoint/2010/main" val="1679364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696">
          <p15:clr>
            <a:srgbClr val="FBAE40"/>
          </p15:clr>
        </p15:guide>
        <p15:guide id="2" pos="3096">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200"/>
            </a:lvl1pPr>
            <a:lvl2pPr marL="348332" indent="0">
              <a:buNone/>
              <a:defRPr sz="1100"/>
            </a:lvl2pPr>
            <a:lvl3pPr marL="696663" indent="0">
              <a:buNone/>
              <a:defRPr sz="900"/>
            </a:lvl3pPr>
            <a:lvl4pPr marL="1044995" indent="0">
              <a:buNone/>
              <a:defRPr sz="800"/>
            </a:lvl4pPr>
            <a:lvl5pPr marL="1393326" indent="0">
              <a:buNone/>
              <a:defRPr sz="800"/>
            </a:lvl5pPr>
            <a:lvl6pPr marL="1741658" indent="0">
              <a:buNone/>
              <a:defRPr sz="800"/>
            </a:lvl6pPr>
            <a:lvl7pPr marL="2089989" indent="0">
              <a:buNone/>
              <a:defRPr sz="800"/>
            </a:lvl7pPr>
            <a:lvl8pPr marL="2438321" indent="0">
              <a:buNone/>
              <a:defRPr sz="800"/>
            </a:lvl8pPr>
            <a:lvl9pPr marL="2786652" indent="0">
              <a:buNone/>
              <a:defRPr sz="8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t>11/2/2023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412764464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2400"/>
            </a:lvl1pPr>
          </a:lstStyle>
          <a:p>
            <a:r>
              <a:rPr lang="en-US"/>
              <a:t>Click to edit Master title style</a:t>
            </a:r>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2400"/>
            </a:lvl1pPr>
            <a:lvl2pPr marL="348332" indent="0">
              <a:buNone/>
              <a:defRPr sz="2100"/>
            </a:lvl2pPr>
            <a:lvl3pPr marL="696663" indent="0">
              <a:buNone/>
              <a:defRPr sz="1800"/>
            </a:lvl3pPr>
            <a:lvl4pPr marL="1044995" indent="0">
              <a:buNone/>
              <a:defRPr sz="1500"/>
            </a:lvl4pPr>
            <a:lvl5pPr marL="1393326" indent="0">
              <a:buNone/>
              <a:defRPr sz="1500"/>
            </a:lvl5pPr>
            <a:lvl6pPr marL="1741658" indent="0">
              <a:buNone/>
              <a:defRPr sz="1500"/>
            </a:lvl6pPr>
            <a:lvl7pPr marL="2089989" indent="0">
              <a:buNone/>
              <a:defRPr sz="1500"/>
            </a:lvl7pPr>
            <a:lvl8pPr marL="2438321" indent="0">
              <a:buNone/>
              <a:defRPr sz="1500"/>
            </a:lvl8pPr>
            <a:lvl9pPr marL="2786652" indent="0">
              <a:buNone/>
              <a:defRPr sz="1500"/>
            </a:lvl9pPr>
          </a:lstStyle>
          <a:p>
            <a:r>
              <a:rPr lang="en-US"/>
              <a:t>Click icon to add picture</a:t>
            </a:r>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200"/>
            </a:lvl1pPr>
            <a:lvl2pPr marL="348332" indent="0">
              <a:buNone/>
              <a:defRPr sz="1100"/>
            </a:lvl2pPr>
            <a:lvl3pPr marL="696663" indent="0">
              <a:buNone/>
              <a:defRPr sz="900"/>
            </a:lvl3pPr>
            <a:lvl4pPr marL="1044995" indent="0">
              <a:buNone/>
              <a:defRPr sz="800"/>
            </a:lvl4pPr>
            <a:lvl5pPr marL="1393326" indent="0">
              <a:buNone/>
              <a:defRPr sz="800"/>
            </a:lvl5pPr>
            <a:lvl6pPr marL="1741658" indent="0">
              <a:buNone/>
              <a:defRPr sz="800"/>
            </a:lvl6pPr>
            <a:lvl7pPr marL="2089989" indent="0">
              <a:buNone/>
              <a:defRPr sz="800"/>
            </a:lvl7pPr>
            <a:lvl8pPr marL="2438321" indent="0">
              <a:buNone/>
              <a:defRPr sz="800"/>
            </a:lvl8pPr>
            <a:lvl9pPr marL="2786652" indent="0">
              <a:buNone/>
              <a:defRPr sz="8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t>11/2/2023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67587298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smtClean="0"/>
              <a:t>11/2/2023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103669644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smtClean="0"/>
              <a:t>11/2/2023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261529251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0D04C7-7BFC-4047-846C-957D076A2AF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D9A72D9-B730-457B-9E3F-2B069208DD6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11E95DA-C374-429C-8FD6-6A2A49BC5EB6}"/>
              </a:ext>
            </a:extLst>
          </p:cNvPr>
          <p:cNvSpPr>
            <a:spLocks noGrp="1"/>
          </p:cNvSpPr>
          <p:nvPr>
            <p:ph type="dt" sz="half" idx="10"/>
          </p:nvPr>
        </p:nvSpPr>
        <p:spPr/>
        <p:txBody>
          <a:bodyPr/>
          <a:lstStyle/>
          <a:p>
            <a:fld id="{CC9338A1-0DFE-4A9B-A1B6-10E2983EC77E}" type="datetimeFigureOut">
              <a:rPr lang="en-US" smtClean="0"/>
              <a:t>11/2/2023</a:t>
            </a:fld>
            <a:endParaRPr lang="en-US"/>
          </a:p>
        </p:txBody>
      </p:sp>
      <p:sp>
        <p:nvSpPr>
          <p:cNvPr id="5" name="Footer Placeholder 4">
            <a:extLst>
              <a:ext uri="{FF2B5EF4-FFF2-40B4-BE49-F238E27FC236}">
                <a16:creationId xmlns:a16="http://schemas.microsoft.com/office/drawing/2014/main" id="{978904C8-7B9C-4053-9A06-7B55EFFE46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A3BF20-EF2B-4B7A-9713-6F3BB21CAA36}"/>
              </a:ext>
            </a:extLst>
          </p:cNvPr>
          <p:cNvSpPr>
            <a:spLocks noGrp="1"/>
          </p:cNvSpPr>
          <p:nvPr>
            <p:ph type="sldNum" sz="quarter" idx="12"/>
          </p:nvPr>
        </p:nvSpPr>
        <p:spPr/>
        <p:txBody>
          <a:bodyPr/>
          <a:lstStyle/>
          <a:p>
            <a:fld id="{E45C67E4-0F47-45D9-8C35-F20787611306}" type="slidenum">
              <a:rPr lang="en-US" smtClean="0"/>
              <a:t>‹#›</a:t>
            </a:fld>
            <a:endParaRPr lang="en-US"/>
          </a:p>
        </p:txBody>
      </p:sp>
    </p:spTree>
    <p:extLst>
      <p:ext uri="{BB962C8B-B14F-4D97-AF65-F5344CB8AC3E}">
        <p14:creationId xmlns:p14="http://schemas.microsoft.com/office/powerpoint/2010/main" val="407890744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DCF793-5023-45A9-BCAD-4314DD4A74D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A8332FE-703B-4E51-89F0-47D7946CA41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D755B6-4FCC-4D27-A3A9-8FCA115DE434}"/>
              </a:ext>
            </a:extLst>
          </p:cNvPr>
          <p:cNvSpPr>
            <a:spLocks noGrp="1"/>
          </p:cNvSpPr>
          <p:nvPr>
            <p:ph type="dt" sz="half" idx="10"/>
          </p:nvPr>
        </p:nvSpPr>
        <p:spPr/>
        <p:txBody>
          <a:bodyPr/>
          <a:lstStyle/>
          <a:p>
            <a:fld id="{CC9338A1-0DFE-4A9B-A1B6-10E2983EC77E}" type="datetimeFigureOut">
              <a:rPr lang="en-US" smtClean="0"/>
              <a:t>11/2/2023</a:t>
            </a:fld>
            <a:endParaRPr lang="en-US"/>
          </a:p>
        </p:txBody>
      </p:sp>
      <p:sp>
        <p:nvSpPr>
          <p:cNvPr id="5" name="Footer Placeholder 4">
            <a:extLst>
              <a:ext uri="{FF2B5EF4-FFF2-40B4-BE49-F238E27FC236}">
                <a16:creationId xmlns:a16="http://schemas.microsoft.com/office/drawing/2014/main" id="{7F05ADC7-228D-4520-BE1A-6866D28D85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C64E97-6AF5-407E-97DE-686A91953022}"/>
              </a:ext>
            </a:extLst>
          </p:cNvPr>
          <p:cNvSpPr>
            <a:spLocks noGrp="1"/>
          </p:cNvSpPr>
          <p:nvPr>
            <p:ph type="sldNum" sz="quarter" idx="12"/>
          </p:nvPr>
        </p:nvSpPr>
        <p:spPr/>
        <p:txBody>
          <a:bodyPr/>
          <a:lstStyle/>
          <a:p>
            <a:fld id="{E45C67E4-0F47-45D9-8C35-F20787611306}" type="slidenum">
              <a:rPr lang="en-US" smtClean="0"/>
              <a:t>‹#›</a:t>
            </a:fld>
            <a:endParaRPr lang="en-US"/>
          </a:p>
        </p:txBody>
      </p:sp>
    </p:spTree>
    <p:extLst>
      <p:ext uri="{BB962C8B-B14F-4D97-AF65-F5344CB8AC3E}">
        <p14:creationId xmlns:p14="http://schemas.microsoft.com/office/powerpoint/2010/main" val="136122106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34E79E-D6CB-4E51-AFE5-06FA82827D3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E51B007-4557-4301-9828-ED077F7C730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E7715C4-C088-4B24-B889-AF5584B9E384}"/>
              </a:ext>
            </a:extLst>
          </p:cNvPr>
          <p:cNvSpPr>
            <a:spLocks noGrp="1"/>
          </p:cNvSpPr>
          <p:nvPr>
            <p:ph type="dt" sz="half" idx="10"/>
          </p:nvPr>
        </p:nvSpPr>
        <p:spPr/>
        <p:txBody>
          <a:bodyPr/>
          <a:lstStyle/>
          <a:p>
            <a:fld id="{CC9338A1-0DFE-4A9B-A1B6-10E2983EC77E}" type="datetimeFigureOut">
              <a:rPr lang="en-US" smtClean="0"/>
              <a:t>11/2/2023</a:t>
            </a:fld>
            <a:endParaRPr lang="en-US"/>
          </a:p>
        </p:txBody>
      </p:sp>
      <p:sp>
        <p:nvSpPr>
          <p:cNvPr id="5" name="Footer Placeholder 4">
            <a:extLst>
              <a:ext uri="{FF2B5EF4-FFF2-40B4-BE49-F238E27FC236}">
                <a16:creationId xmlns:a16="http://schemas.microsoft.com/office/drawing/2014/main" id="{80F8B415-2DB1-44C6-A402-9A94BD6C39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3D784E-850E-48B1-BF8B-9C3FEAB836AE}"/>
              </a:ext>
            </a:extLst>
          </p:cNvPr>
          <p:cNvSpPr>
            <a:spLocks noGrp="1"/>
          </p:cNvSpPr>
          <p:nvPr>
            <p:ph type="sldNum" sz="quarter" idx="12"/>
          </p:nvPr>
        </p:nvSpPr>
        <p:spPr/>
        <p:txBody>
          <a:bodyPr/>
          <a:lstStyle/>
          <a:p>
            <a:fld id="{E45C67E4-0F47-45D9-8C35-F20787611306}" type="slidenum">
              <a:rPr lang="en-US" smtClean="0"/>
              <a:t>‹#›</a:t>
            </a:fld>
            <a:endParaRPr lang="en-US"/>
          </a:p>
        </p:txBody>
      </p:sp>
    </p:spTree>
    <p:extLst>
      <p:ext uri="{BB962C8B-B14F-4D97-AF65-F5344CB8AC3E}">
        <p14:creationId xmlns:p14="http://schemas.microsoft.com/office/powerpoint/2010/main" val="79741620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B53017-6479-4C49-BD54-0CEDFDEBDAD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E6A6700-7FBA-4D1E-9F45-E0C4CDC052C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4655541-4DBB-4495-8BC6-C745F978C15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D8E19A9-90C5-40BD-A8C1-903419314FEF}"/>
              </a:ext>
            </a:extLst>
          </p:cNvPr>
          <p:cNvSpPr>
            <a:spLocks noGrp="1"/>
          </p:cNvSpPr>
          <p:nvPr>
            <p:ph type="dt" sz="half" idx="10"/>
          </p:nvPr>
        </p:nvSpPr>
        <p:spPr/>
        <p:txBody>
          <a:bodyPr/>
          <a:lstStyle/>
          <a:p>
            <a:fld id="{CC9338A1-0DFE-4A9B-A1B6-10E2983EC77E}" type="datetimeFigureOut">
              <a:rPr lang="en-US" smtClean="0"/>
              <a:t>11/2/2023</a:t>
            </a:fld>
            <a:endParaRPr lang="en-US"/>
          </a:p>
        </p:txBody>
      </p:sp>
      <p:sp>
        <p:nvSpPr>
          <p:cNvPr id="6" name="Footer Placeholder 5">
            <a:extLst>
              <a:ext uri="{FF2B5EF4-FFF2-40B4-BE49-F238E27FC236}">
                <a16:creationId xmlns:a16="http://schemas.microsoft.com/office/drawing/2014/main" id="{F00A62C7-EB77-457E-BCE2-BC8A3EE6564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7A68069-077A-493C-8929-665CA4B8D1FA}"/>
              </a:ext>
            </a:extLst>
          </p:cNvPr>
          <p:cNvSpPr>
            <a:spLocks noGrp="1"/>
          </p:cNvSpPr>
          <p:nvPr>
            <p:ph type="sldNum" sz="quarter" idx="12"/>
          </p:nvPr>
        </p:nvSpPr>
        <p:spPr/>
        <p:txBody>
          <a:bodyPr/>
          <a:lstStyle/>
          <a:p>
            <a:fld id="{E45C67E4-0F47-45D9-8C35-F20787611306}" type="slidenum">
              <a:rPr lang="en-US" smtClean="0"/>
              <a:t>‹#›</a:t>
            </a:fld>
            <a:endParaRPr lang="en-US"/>
          </a:p>
        </p:txBody>
      </p:sp>
    </p:spTree>
    <p:extLst>
      <p:ext uri="{BB962C8B-B14F-4D97-AF65-F5344CB8AC3E}">
        <p14:creationId xmlns:p14="http://schemas.microsoft.com/office/powerpoint/2010/main" val="81003898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57751A-C5F5-4BE4-A71A-1EA45315F42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63413CC-79F1-4DDD-BEF0-4292C18859E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D9893DA-43D1-4A84-B258-3C6B85474A1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F226706-34D4-49BB-BDAB-E97FCCA1BE2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910D51F-47ED-429E-A42C-C9C390CD772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8E61D49-C484-49CF-A79E-8DDF63F24B28}"/>
              </a:ext>
            </a:extLst>
          </p:cNvPr>
          <p:cNvSpPr>
            <a:spLocks noGrp="1"/>
          </p:cNvSpPr>
          <p:nvPr>
            <p:ph type="dt" sz="half" idx="10"/>
          </p:nvPr>
        </p:nvSpPr>
        <p:spPr/>
        <p:txBody>
          <a:bodyPr/>
          <a:lstStyle/>
          <a:p>
            <a:fld id="{CC9338A1-0DFE-4A9B-A1B6-10E2983EC77E}" type="datetimeFigureOut">
              <a:rPr lang="en-US" smtClean="0"/>
              <a:t>11/2/2023</a:t>
            </a:fld>
            <a:endParaRPr lang="en-US"/>
          </a:p>
        </p:txBody>
      </p:sp>
      <p:sp>
        <p:nvSpPr>
          <p:cNvPr id="8" name="Footer Placeholder 7">
            <a:extLst>
              <a:ext uri="{FF2B5EF4-FFF2-40B4-BE49-F238E27FC236}">
                <a16:creationId xmlns:a16="http://schemas.microsoft.com/office/drawing/2014/main" id="{06BDDB72-53C4-4455-B4EB-2CF3D018899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A728540-B397-4947-973F-48A3ED01EF60}"/>
              </a:ext>
            </a:extLst>
          </p:cNvPr>
          <p:cNvSpPr>
            <a:spLocks noGrp="1"/>
          </p:cNvSpPr>
          <p:nvPr>
            <p:ph type="sldNum" sz="quarter" idx="12"/>
          </p:nvPr>
        </p:nvSpPr>
        <p:spPr/>
        <p:txBody>
          <a:bodyPr/>
          <a:lstStyle/>
          <a:p>
            <a:fld id="{E45C67E4-0F47-45D9-8C35-F20787611306}" type="slidenum">
              <a:rPr lang="en-US" smtClean="0"/>
              <a:t>‹#›</a:t>
            </a:fld>
            <a:endParaRPr lang="en-US"/>
          </a:p>
        </p:txBody>
      </p:sp>
    </p:spTree>
    <p:extLst>
      <p:ext uri="{BB962C8B-B14F-4D97-AF65-F5344CB8AC3E}">
        <p14:creationId xmlns:p14="http://schemas.microsoft.com/office/powerpoint/2010/main" val="376196577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9FDA4-5582-4089-A513-7A4F31A4876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8BA61ED-F549-44C6-B76E-5D0BB3B1825C}"/>
              </a:ext>
            </a:extLst>
          </p:cNvPr>
          <p:cNvSpPr>
            <a:spLocks noGrp="1"/>
          </p:cNvSpPr>
          <p:nvPr>
            <p:ph type="dt" sz="half" idx="10"/>
          </p:nvPr>
        </p:nvSpPr>
        <p:spPr/>
        <p:txBody>
          <a:bodyPr/>
          <a:lstStyle/>
          <a:p>
            <a:fld id="{CC9338A1-0DFE-4A9B-A1B6-10E2983EC77E}" type="datetimeFigureOut">
              <a:rPr lang="en-US" smtClean="0"/>
              <a:t>11/2/2023</a:t>
            </a:fld>
            <a:endParaRPr lang="en-US"/>
          </a:p>
        </p:txBody>
      </p:sp>
      <p:sp>
        <p:nvSpPr>
          <p:cNvPr id="4" name="Footer Placeholder 3">
            <a:extLst>
              <a:ext uri="{FF2B5EF4-FFF2-40B4-BE49-F238E27FC236}">
                <a16:creationId xmlns:a16="http://schemas.microsoft.com/office/drawing/2014/main" id="{11AE7EF5-4D43-4CFE-B9AB-E36829A896C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83A4240-E7E2-47C3-959A-271A3E850F8B}"/>
              </a:ext>
            </a:extLst>
          </p:cNvPr>
          <p:cNvSpPr>
            <a:spLocks noGrp="1"/>
          </p:cNvSpPr>
          <p:nvPr>
            <p:ph type="sldNum" sz="quarter" idx="12"/>
          </p:nvPr>
        </p:nvSpPr>
        <p:spPr/>
        <p:txBody>
          <a:bodyPr/>
          <a:lstStyle/>
          <a:p>
            <a:fld id="{E45C67E4-0F47-45D9-8C35-F20787611306}" type="slidenum">
              <a:rPr lang="en-US" smtClean="0"/>
              <a:t>‹#›</a:t>
            </a:fld>
            <a:endParaRPr lang="en-US"/>
          </a:p>
        </p:txBody>
      </p:sp>
    </p:spTree>
    <p:extLst>
      <p:ext uri="{BB962C8B-B14F-4D97-AF65-F5344CB8AC3E}">
        <p14:creationId xmlns:p14="http://schemas.microsoft.com/office/powerpoint/2010/main" val="17826797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5_Title and Conten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E4553AC-F7F2-D04D-8709-DA7FACA746DA}"/>
              </a:ext>
            </a:extLst>
          </p:cNvPr>
          <p:cNvPicPr>
            <a:picLocks noChangeAspect="1"/>
          </p:cNvPicPr>
          <p:nvPr userDrawn="1"/>
        </p:nvPicPr>
        <p:blipFill>
          <a:blip r:embed="rId2">
            <a:alphaModFix/>
          </a:blip>
          <a:stretch>
            <a:fillRect/>
          </a:stretch>
        </p:blipFill>
        <p:spPr>
          <a:xfrm>
            <a:off x="0" y="0"/>
            <a:ext cx="2743200" cy="6858000"/>
          </a:xfrm>
          <a:prstGeom prst="rect">
            <a:avLst/>
          </a:prstGeom>
        </p:spPr>
      </p:pic>
      <p:sp>
        <p:nvSpPr>
          <p:cNvPr id="9" name="Freeform 5">
            <a:extLst>
              <a:ext uri="{FF2B5EF4-FFF2-40B4-BE49-F238E27FC236}">
                <a16:creationId xmlns:a16="http://schemas.microsoft.com/office/drawing/2014/main" id="{85B63246-8530-DC48-8604-6138BECABBCB}"/>
              </a:ext>
            </a:extLst>
          </p:cNvPr>
          <p:cNvSpPr>
            <a:spLocks/>
          </p:cNvSpPr>
          <p:nvPr userDrawn="1"/>
        </p:nvSpPr>
        <p:spPr bwMode="auto">
          <a:xfrm>
            <a:off x="-461912" y="0"/>
            <a:ext cx="12653912" cy="6858000"/>
          </a:xfrm>
          <a:custGeom>
            <a:avLst/>
            <a:gdLst>
              <a:gd name="T0" fmla="*/ 1003 w 3986"/>
              <a:gd name="T1" fmla="*/ 0 h 2160"/>
              <a:gd name="T2" fmla="*/ 561 w 3986"/>
              <a:gd name="T3" fmla="*/ 1933 h 2160"/>
              <a:gd name="T4" fmla="*/ 368 w 3986"/>
              <a:gd name="T5" fmla="*/ 0 h 2160"/>
              <a:gd name="T6" fmla="*/ 277 w 3986"/>
              <a:gd name="T7" fmla="*/ 0 h 2160"/>
              <a:gd name="T8" fmla="*/ 146 w 3986"/>
              <a:gd name="T9" fmla="*/ 530 h 2160"/>
              <a:gd name="T10" fmla="*/ 146 w 3986"/>
              <a:gd name="T11" fmla="*/ 929 h 2160"/>
              <a:gd name="T12" fmla="*/ 507 w 3986"/>
              <a:gd name="T13" fmla="*/ 1903 h 2160"/>
              <a:gd name="T14" fmla="*/ 743 w 3986"/>
              <a:gd name="T15" fmla="*/ 2160 h 2160"/>
              <a:gd name="T16" fmla="*/ 3986 w 3986"/>
              <a:gd name="T17" fmla="*/ 2160 h 2160"/>
              <a:gd name="T18" fmla="*/ 3986 w 3986"/>
              <a:gd name="T19" fmla="*/ 0 h 2160"/>
              <a:gd name="T20" fmla="*/ 1003 w 3986"/>
              <a:gd name="T21" fmla="*/ 0 h 2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86" h="2160">
                <a:moveTo>
                  <a:pt x="1003" y="0"/>
                </a:moveTo>
                <a:cubicBezTo>
                  <a:pt x="0" y="904"/>
                  <a:pt x="561" y="1933"/>
                  <a:pt x="561" y="1933"/>
                </a:cubicBezTo>
                <a:cubicBezTo>
                  <a:pt x="48" y="1139"/>
                  <a:pt x="153" y="463"/>
                  <a:pt x="368" y="0"/>
                </a:cubicBezTo>
                <a:cubicBezTo>
                  <a:pt x="277" y="0"/>
                  <a:pt x="277" y="0"/>
                  <a:pt x="277" y="0"/>
                </a:cubicBezTo>
                <a:cubicBezTo>
                  <a:pt x="204" y="184"/>
                  <a:pt x="163" y="362"/>
                  <a:pt x="146" y="530"/>
                </a:cubicBezTo>
                <a:cubicBezTo>
                  <a:pt x="146" y="929"/>
                  <a:pt x="146" y="929"/>
                  <a:pt x="146" y="929"/>
                </a:cubicBezTo>
                <a:cubicBezTo>
                  <a:pt x="206" y="1513"/>
                  <a:pt x="507" y="1903"/>
                  <a:pt x="507" y="1903"/>
                </a:cubicBezTo>
                <a:cubicBezTo>
                  <a:pt x="585" y="1999"/>
                  <a:pt x="665" y="2085"/>
                  <a:pt x="743" y="2160"/>
                </a:cubicBezTo>
                <a:cubicBezTo>
                  <a:pt x="744" y="2160"/>
                  <a:pt x="3986" y="2160"/>
                  <a:pt x="3986" y="2160"/>
                </a:cubicBezTo>
                <a:cubicBezTo>
                  <a:pt x="3986" y="0"/>
                  <a:pt x="3986" y="0"/>
                  <a:pt x="3986" y="0"/>
                </a:cubicBezTo>
                <a:lnTo>
                  <a:pt x="1003" y="0"/>
                </a:lnTo>
                <a:close/>
              </a:path>
            </a:pathLst>
          </a:custGeom>
          <a:gradFill flip="none" rotWithShape="1">
            <a:gsLst>
              <a:gs pos="100000">
                <a:srgbClr val="255B74"/>
              </a:gs>
              <a:gs pos="41000">
                <a:srgbClr val="053446"/>
              </a:gs>
            </a:gsLst>
            <a:lin ang="10800000" scaled="1"/>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55A82CAA-A637-564B-9150-80E6208D2E2C}"/>
              </a:ext>
            </a:extLst>
          </p:cNvPr>
          <p:cNvSpPr>
            <a:spLocks noGrp="1"/>
          </p:cNvSpPr>
          <p:nvPr>
            <p:ph type="title"/>
          </p:nvPr>
        </p:nvSpPr>
        <p:spPr>
          <a:xfrm>
            <a:off x="2328422" y="1104144"/>
            <a:ext cx="9025378" cy="646331"/>
          </a:xfrm>
        </p:spPr>
        <p:txBody>
          <a:bodyPr>
            <a:spAutoFit/>
          </a:bodyPr>
          <a:lstStyle>
            <a:lvl1pPr>
              <a:defRPr>
                <a:solidFill>
                  <a:srgbClr val="65CBF9"/>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3C8FFBED-D27D-074B-9C33-10A234BC62EA}"/>
              </a:ext>
            </a:extLst>
          </p:cNvPr>
          <p:cNvSpPr>
            <a:spLocks noGrp="1"/>
          </p:cNvSpPr>
          <p:nvPr>
            <p:ph idx="1"/>
          </p:nvPr>
        </p:nvSpPr>
        <p:spPr>
          <a:xfrm>
            <a:off x="2328422" y="2214710"/>
            <a:ext cx="9251621" cy="1623008"/>
          </a:xfrm>
        </p:spPr>
        <p:txBody>
          <a:bodyPr>
            <a:sp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55A95B-EA76-8B4B-809B-5350F164FF1A}"/>
              </a:ext>
            </a:extLst>
          </p:cNvPr>
          <p:cNvSpPr>
            <a:spLocks noGrp="1"/>
          </p:cNvSpPr>
          <p:nvPr>
            <p:ph type="dt" sz="half" idx="10"/>
          </p:nvPr>
        </p:nvSpPr>
        <p:spPr/>
        <p:txBody>
          <a:bodyPr/>
          <a:lstStyle>
            <a:lvl1pPr>
              <a:defRPr>
                <a:solidFill>
                  <a:srgbClr val="65CBF9"/>
                </a:solidFill>
              </a:defRPr>
            </a:lvl1pPr>
          </a:lstStyle>
          <a:p>
            <a:fld id="{BEB03FD3-66C4-D747-9D7B-436B9C4C9F56}" type="datetime1">
              <a:rPr lang="en-US" smtClean="0"/>
              <a:pPr/>
              <a:t>11/2/2023</a:t>
            </a:fld>
            <a:endParaRPr lang="en-US"/>
          </a:p>
        </p:txBody>
      </p:sp>
      <p:sp>
        <p:nvSpPr>
          <p:cNvPr id="5" name="Footer Placeholder 4">
            <a:extLst>
              <a:ext uri="{FF2B5EF4-FFF2-40B4-BE49-F238E27FC236}">
                <a16:creationId xmlns:a16="http://schemas.microsoft.com/office/drawing/2014/main" id="{7E7ECC2B-9CA4-F049-B8DF-124C0111761C}"/>
              </a:ext>
            </a:extLst>
          </p:cNvPr>
          <p:cNvSpPr>
            <a:spLocks noGrp="1"/>
          </p:cNvSpPr>
          <p:nvPr>
            <p:ph type="ftr" sz="quarter" idx="11"/>
          </p:nvPr>
        </p:nvSpPr>
        <p:spPr/>
        <p:txBody>
          <a:bodyPr/>
          <a:lstStyle>
            <a:lvl1pPr>
              <a:defRPr>
                <a:solidFill>
                  <a:srgbClr val="65CBF9"/>
                </a:solidFill>
              </a:defRPr>
            </a:lvl1pPr>
          </a:lstStyle>
          <a:p>
            <a:endParaRPr lang="en-US"/>
          </a:p>
        </p:txBody>
      </p:sp>
      <p:sp>
        <p:nvSpPr>
          <p:cNvPr id="6" name="Slide Number Placeholder 5">
            <a:extLst>
              <a:ext uri="{FF2B5EF4-FFF2-40B4-BE49-F238E27FC236}">
                <a16:creationId xmlns:a16="http://schemas.microsoft.com/office/drawing/2014/main" id="{E294B535-E047-7E4E-AC67-9B9E7121304F}"/>
              </a:ext>
            </a:extLst>
          </p:cNvPr>
          <p:cNvSpPr>
            <a:spLocks noGrp="1"/>
          </p:cNvSpPr>
          <p:nvPr>
            <p:ph type="sldNum" sz="quarter" idx="12"/>
          </p:nvPr>
        </p:nvSpPr>
        <p:spPr/>
        <p:txBody>
          <a:bodyPr/>
          <a:lstStyle>
            <a:lvl1pPr>
              <a:defRPr>
                <a:solidFill>
                  <a:srgbClr val="65CBF9"/>
                </a:solidFill>
              </a:defRPr>
            </a:lvl1pPr>
          </a:lstStyle>
          <a:p>
            <a:fld id="{2E8C51FE-49D9-314D-9957-ABBF7DDE8782}" type="slidenum">
              <a:rPr lang="en-US" smtClean="0"/>
              <a:pPr/>
              <a:t>‹#›</a:t>
            </a:fld>
            <a:endParaRPr lang="en-US"/>
          </a:p>
        </p:txBody>
      </p:sp>
    </p:spTree>
    <p:extLst>
      <p:ext uri="{BB962C8B-B14F-4D97-AF65-F5344CB8AC3E}">
        <p14:creationId xmlns:p14="http://schemas.microsoft.com/office/powerpoint/2010/main" val="3088239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696">
          <p15:clr>
            <a:srgbClr val="FBAE40"/>
          </p15:clr>
        </p15:guide>
        <p15:guide id="2" pos="1464">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D8DA85A-AE0F-4E39-8164-5BBD4EAF2B4C}"/>
              </a:ext>
            </a:extLst>
          </p:cNvPr>
          <p:cNvSpPr>
            <a:spLocks noGrp="1"/>
          </p:cNvSpPr>
          <p:nvPr>
            <p:ph type="dt" sz="half" idx="10"/>
          </p:nvPr>
        </p:nvSpPr>
        <p:spPr/>
        <p:txBody>
          <a:bodyPr/>
          <a:lstStyle/>
          <a:p>
            <a:fld id="{CC9338A1-0DFE-4A9B-A1B6-10E2983EC77E}" type="datetimeFigureOut">
              <a:rPr lang="en-US" smtClean="0"/>
              <a:t>11/2/2023</a:t>
            </a:fld>
            <a:endParaRPr lang="en-US"/>
          </a:p>
        </p:txBody>
      </p:sp>
      <p:sp>
        <p:nvSpPr>
          <p:cNvPr id="3" name="Footer Placeholder 2">
            <a:extLst>
              <a:ext uri="{FF2B5EF4-FFF2-40B4-BE49-F238E27FC236}">
                <a16:creationId xmlns:a16="http://schemas.microsoft.com/office/drawing/2014/main" id="{E28D0184-6F05-4884-B1FC-E3EDA34E0F0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BD38029-2E8D-4F12-8F3C-808949E13C27}"/>
              </a:ext>
            </a:extLst>
          </p:cNvPr>
          <p:cNvSpPr>
            <a:spLocks noGrp="1"/>
          </p:cNvSpPr>
          <p:nvPr>
            <p:ph type="sldNum" sz="quarter" idx="12"/>
          </p:nvPr>
        </p:nvSpPr>
        <p:spPr/>
        <p:txBody>
          <a:bodyPr/>
          <a:lstStyle/>
          <a:p>
            <a:fld id="{E45C67E4-0F47-45D9-8C35-F20787611306}" type="slidenum">
              <a:rPr lang="en-US" smtClean="0"/>
              <a:t>‹#›</a:t>
            </a:fld>
            <a:endParaRPr lang="en-US"/>
          </a:p>
        </p:txBody>
      </p:sp>
    </p:spTree>
    <p:extLst>
      <p:ext uri="{BB962C8B-B14F-4D97-AF65-F5344CB8AC3E}">
        <p14:creationId xmlns:p14="http://schemas.microsoft.com/office/powerpoint/2010/main" val="85501878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622E43-9AFB-4633-B05E-4A6C59AF324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81FBAD5-DEE7-4554-B396-CEA978FAB75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F82572A-948A-4474-946A-F9ECAAD2D83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56457C-1374-47BA-8E0C-386595D6D795}"/>
              </a:ext>
            </a:extLst>
          </p:cNvPr>
          <p:cNvSpPr>
            <a:spLocks noGrp="1"/>
          </p:cNvSpPr>
          <p:nvPr>
            <p:ph type="dt" sz="half" idx="10"/>
          </p:nvPr>
        </p:nvSpPr>
        <p:spPr/>
        <p:txBody>
          <a:bodyPr/>
          <a:lstStyle/>
          <a:p>
            <a:fld id="{CC9338A1-0DFE-4A9B-A1B6-10E2983EC77E}" type="datetimeFigureOut">
              <a:rPr lang="en-US" smtClean="0"/>
              <a:t>11/2/2023</a:t>
            </a:fld>
            <a:endParaRPr lang="en-US"/>
          </a:p>
        </p:txBody>
      </p:sp>
      <p:sp>
        <p:nvSpPr>
          <p:cNvPr id="6" name="Footer Placeholder 5">
            <a:extLst>
              <a:ext uri="{FF2B5EF4-FFF2-40B4-BE49-F238E27FC236}">
                <a16:creationId xmlns:a16="http://schemas.microsoft.com/office/drawing/2014/main" id="{FF8901BD-4647-47B6-BBC4-924AB1D84AE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C470175-AE18-40C9-9A5F-8FF90A7AF510}"/>
              </a:ext>
            </a:extLst>
          </p:cNvPr>
          <p:cNvSpPr>
            <a:spLocks noGrp="1"/>
          </p:cNvSpPr>
          <p:nvPr>
            <p:ph type="sldNum" sz="quarter" idx="12"/>
          </p:nvPr>
        </p:nvSpPr>
        <p:spPr/>
        <p:txBody>
          <a:bodyPr/>
          <a:lstStyle/>
          <a:p>
            <a:fld id="{E45C67E4-0F47-45D9-8C35-F20787611306}" type="slidenum">
              <a:rPr lang="en-US" smtClean="0"/>
              <a:t>‹#›</a:t>
            </a:fld>
            <a:endParaRPr lang="en-US"/>
          </a:p>
        </p:txBody>
      </p:sp>
    </p:spTree>
    <p:extLst>
      <p:ext uri="{BB962C8B-B14F-4D97-AF65-F5344CB8AC3E}">
        <p14:creationId xmlns:p14="http://schemas.microsoft.com/office/powerpoint/2010/main" val="404760959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002BB5-F40F-4305-8D83-D6BEA52B25A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8F376B1-EE4F-47EE-A0F8-347CD6DAD4B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DDFB29D-D24B-4E4F-AFBE-D896BD86A1C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220AAE2-3D67-4BEC-BEC9-96E6374FA159}"/>
              </a:ext>
            </a:extLst>
          </p:cNvPr>
          <p:cNvSpPr>
            <a:spLocks noGrp="1"/>
          </p:cNvSpPr>
          <p:nvPr>
            <p:ph type="dt" sz="half" idx="10"/>
          </p:nvPr>
        </p:nvSpPr>
        <p:spPr/>
        <p:txBody>
          <a:bodyPr/>
          <a:lstStyle/>
          <a:p>
            <a:fld id="{CC9338A1-0DFE-4A9B-A1B6-10E2983EC77E}" type="datetimeFigureOut">
              <a:rPr lang="en-US" smtClean="0"/>
              <a:t>11/2/2023</a:t>
            </a:fld>
            <a:endParaRPr lang="en-US"/>
          </a:p>
        </p:txBody>
      </p:sp>
      <p:sp>
        <p:nvSpPr>
          <p:cNvPr id="6" name="Footer Placeholder 5">
            <a:extLst>
              <a:ext uri="{FF2B5EF4-FFF2-40B4-BE49-F238E27FC236}">
                <a16:creationId xmlns:a16="http://schemas.microsoft.com/office/drawing/2014/main" id="{46E5F3EF-2BD5-473E-98AC-2188C552983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A2FEBED-7323-4CE2-84E1-F13AEE26CED0}"/>
              </a:ext>
            </a:extLst>
          </p:cNvPr>
          <p:cNvSpPr>
            <a:spLocks noGrp="1"/>
          </p:cNvSpPr>
          <p:nvPr>
            <p:ph type="sldNum" sz="quarter" idx="12"/>
          </p:nvPr>
        </p:nvSpPr>
        <p:spPr/>
        <p:txBody>
          <a:bodyPr/>
          <a:lstStyle/>
          <a:p>
            <a:fld id="{E45C67E4-0F47-45D9-8C35-F20787611306}" type="slidenum">
              <a:rPr lang="en-US" smtClean="0"/>
              <a:t>‹#›</a:t>
            </a:fld>
            <a:endParaRPr lang="en-US"/>
          </a:p>
        </p:txBody>
      </p:sp>
    </p:spTree>
    <p:extLst>
      <p:ext uri="{BB962C8B-B14F-4D97-AF65-F5344CB8AC3E}">
        <p14:creationId xmlns:p14="http://schemas.microsoft.com/office/powerpoint/2010/main" val="234346312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758621-315D-4E2B-A264-BF71626297E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0D553CA-B0FB-4CB8-B102-CC7DFC78C69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61A497-F930-4CE5-9BEC-05C2F8B8ECF3}"/>
              </a:ext>
            </a:extLst>
          </p:cNvPr>
          <p:cNvSpPr>
            <a:spLocks noGrp="1"/>
          </p:cNvSpPr>
          <p:nvPr>
            <p:ph type="dt" sz="half" idx="10"/>
          </p:nvPr>
        </p:nvSpPr>
        <p:spPr/>
        <p:txBody>
          <a:bodyPr/>
          <a:lstStyle/>
          <a:p>
            <a:fld id="{CC9338A1-0DFE-4A9B-A1B6-10E2983EC77E}" type="datetimeFigureOut">
              <a:rPr lang="en-US" smtClean="0"/>
              <a:t>11/2/2023</a:t>
            </a:fld>
            <a:endParaRPr lang="en-US"/>
          </a:p>
        </p:txBody>
      </p:sp>
      <p:sp>
        <p:nvSpPr>
          <p:cNvPr id="5" name="Footer Placeholder 4">
            <a:extLst>
              <a:ext uri="{FF2B5EF4-FFF2-40B4-BE49-F238E27FC236}">
                <a16:creationId xmlns:a16="http://schemas.microsoft.com/office/drawing/2014/main" id="{C65356A7-3848-4F07-B0F7-FB8B37A3BA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87FE9B-7323-4062-8BDC-B801CDE166F0}"/>
              </a:ext>
            </a:extLst>
          </p:cNvPr>
          <p:cNvSpPr>
            <a:spLocks noGrp="1"/>
          </p:cNvSpPr>
          <p:nvPr>
            <p:ph type="sldNum" sz="quarter" idx="12"/>
          </p:nvPr>
        </p:nvSpPr>
        <p:spPr/>
        <p:txBody>
          <a:bodyPr/>
          <a:lstStyle/>
          <a:p>
            <a:fld id="{E45C67E4-0F47-45D9-8C35-F20787611306}" type="slidenum">
              <a:rPr lang="en-US" smtClean="0"/>
              <a:t>‹#›</a:t>
            </a:fld>
            <a:endParaRPr lang="en-US"/>
          </a:p>
        </p:txBody>
      </p:sp>
    </p:spTree>
    <p:extLst>
      <p:ext uri="{BB962C8B-B14F-4D97-AF65-F5344CB8AC3E}">
        <p14:creationId xmlns:p14="http://schemas.microsoft.com/office/powerpoint/2010/main" val="175362141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69B3F2E-6DFB-4EBF-B206-E54F23F0CBB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6551310-09DB-4B2B-AFBC-570C5964A68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150681-66C1-40D8-809C-BF44D5857B3D}"/>
              </a:ext>
            </a:extLst>
          </p:cNvPr>
          <p:cNvSpPr>
            <a:spLocks noGrp="1"/>
          </p:cNvSpPr>
          <p:nvPr>
            <p:ph type="dt" sz="half" idx="10"/>
          </p:nvPr>
        </p:nvSpPr>
        <p:spPr/>
        <p:txBody>
          <a:bodyPr/>
          <a:lstStyle/>
          <a:p>
            <a:fld id="{CC9338A1-0DFE-4A9B-A1B6-10E2983EC77E}" type="datetimeFigureOut">
              <a:rPr lang="en-US" smtClean="0"/>
              <a:t>11/2/2023</a:t>
            </a:fld>
            <a:endParaRPr lang="en-US"/>
          </a:p>
        </p:txBody>
      </p:sp>
      <p:sp>
        <p:nvSpPr>
          <p:cNvPr id="5" name="Footer Placeholder 4">
            <a:extLst>
              <a:ext uri="{FF2B5EF4-FFF2-40B4-BE49-F238E27FC236}">
                <a16:creationId xmlns:a16="http://schemas.microsoft.com/office/drawing/2014/main" id="{BAF58750-096E-4516-9A36-194FCDFA14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2138CF-C8C5-4F26-95C8-103C7DA341DE}"/>
              </a:ext>
            </a:extLst>
          </p:cNvPr>
          <p:cNvSpPr>
            <a:spLocks noGrp="1"/>
          </p:cNvSpPr>
          <p:nvPr>
            <p:ph type="sldNum" sz="quarter" idx="12"/>
          </p:nvPr>
        </p:nvSpPr>
        <p:spPr/>
        <p:txBody>
          <a:bodyPr/>
          <a:lstStyle/>
          <a:p>
            <a:fld id="{E45C67E4-0F47-45D9-8C35-F20787611306}" type="slidenum">
              <a:rPr lang="en-US" smtClean="0"/>
              <a:t>‹#›</a:t>
            </a:fld>
            <a:endParaRPr lang="en-US"/>
          </a:p>
        </p:txBody>
      </p:sp>
    </p:spTree>
    <p:extLst>
      <p:ext uri="{BB962C8B-B14F-4D97-AF65-F5344CB8AC3E}">
        <p14:creationId xmlns:p14="http://schemas.microsoft.com/office/powerpoint/2010/main" val="245047298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and Content">
    <p:bg>
      <p:bgRef idx="1001">
        <a:schemeClr val="bg1"/>
      </p:bgRef>
    </p:bg>
    <p:spTree>
      <p:nvGrpSpPr>
        <p:cNvPr id="1" name=""/>
        <p:cNvGrpSpPr/>
        <p:nvPr/>
      </p:nvGrpSpPr>
      <p:grpSpPr>
        <a:xfrm>
          <a:off x="0" y="0"/>
          <a:ext cx="0" cy="0"/>
          <a:chOff x="0" y="0"/>
          <a:chExt cx="0" cy="0"/>
        </a:xfrm>
      </p:grpSpPr>
      <p:sp>
        <p:nvSpPr>
          <p:cNvPr id="21" name="Title 20">
            <a:extLst>
              <a:ext uri="{FF2B5EF4-FFF2-40B4-BE49-F238E27FC236}">
                <a16:creationId xmlns:a16="http://schemas.microsoft.com/office/drawing/2014/main" id="{896B2208-D0E5-F446-967D-C6AB2CB62434}"/>
              </a:ext>
            </a:extLst>
          </p:cNvPr>
          <p:cNvSpPr>
            <a:spLocks noGrp="1"/>
          </p:cNvSpPr>
          <p:nvPr>
            <p:ph type="title"/>
          </p:nvPr>
        </p:nvSpPr>
        <p:spPr/>
        <p:txBody>
          <a:bodyPr/>
          <a:lstStyle>
            <a:lvl1pPr algn="ctr">
              <a:defRPr>
                <a:solidFill>
                  <a:schemeClr val="tx1"/>
                </a:solidFill>
              </a:defRPr>
            </a:lvl1pPr>
          </a:lstStyle>
          <a:p>
            <a:r>
              <a:rPr lang="en-US"/>
              <a:t>Click to edit Master title style</a:t>
            </a:r>
          </a:p>
        </p:txBody>
      </p:sp>
      <p:sp>
        <p:nvSpPr>
          <p:cNvPr id="23" name="Content Placeholder 22">
            <a:extLst>
              <a:ext uri="{FF2B5EF4-FFF2-40B4-BE49-F238E27FC236}">
                <a16:creationId xmlns:a16="http://schemas.microsoft.com/office/drawing/2014/main" id="{678AE2BA-A4BB-A54B-B129-C11C3E33E6DF}"/>
              </a:ext>
            </a:extLst>
          </p:cNvPr>
          <p:cNvSpPr>
            <a:spLocks noGrp="1"/>
          </p:cNvSpPr>
          <p:nvPr>
            <p:ph sz="quarter" idx="13"/>
          </p:nvPr>
        </p:nvSpPr>
        <p:spPr>
          <a:xfrm>
            <a:off x="97632" y="1115736"/>
            <a:ext cx="11996738" cy="528506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23398382"/>
      </p:ext>
    </p:extLst>
  </p:cSld>
  <p:clrMapOvr>
    <a:overrideClrMapping bg1="lt1" tx1="dk1" bg2="lt2" tx2="dk2" accent1="accent1" accent2="accent2" accent3="accent3" accent4="accent4" accent5="accent5" accent6="accent6" hlink="hlink" folHlink="folHlink"/>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22BF1A-79AC-DB46-A96B-E9E798B0C371}"/>
              </a:ext>
            </a:extLst>
          </p:cNvPr>
          <p:cNvSpPr>
            <a:spLocks noGrp="1"/>
          </p:cNvSpPr>
          <p:nvPr>
            <p:ph type="title"/>
          </p:nvPr>
        </p:nvSpPr>
        <p:spPr>
          <a:xfrm>
            <a:off x="1687032" y="57801"/>
            <a:ext cx="8799207" cy="665951"/>
          </a:xfrm>
        </p:spPr>
        <p:txBody>
          <a:bodyPr/>
          <a:lstStyle>
            <a:lvl1pPr algn="ctr">
              <a:defRPr>
                <a:solidFill>
                  <a:schemeClr val="tx1"/>
                </a:solidFill>
              </a:defRPr>
            </a:lvl1pPr>
          </a:lstStyle>
          <a:p>
            <a:r>
              <a:rPr lang="en-US"/>
              <a:t>Click to edit Master title style</a:t>
            </a:r>
          </a:p>
        </p:txBody>
      </p:sp>
    </p:spTree>
    <p:extLst>
      <p:ext uri="{BB962C8B-B14F-4D97-AF65-F5344CB8AC3E}">
        <p14:creationId xmlns:p14="http://schemas.microsoft.com/office/powerpoint/2010/main" val="306908897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Don't use this one too">
    <p:spTree>
      <p:nvGrpSpPr>
        <p:cNvPr id="1" name=""/>
        <p:cNvGrpSpPr/>
        <p:nvPr/>
      </p:nvGrpSpPr>
      <p:grpSpPr>
        <a:xfrm>
          <a:off x="0" y="0"/>
          <a:ext cx="0" cy="0"/>
          <a:chOff x="0" y="0"/>
          <a:chExt cx="0" cy="0"/>
        </a:xfrm>
      </p:grpSpPr>
      <p:sp>
        <p:nvSpPr>
          <p:cNvPr id="9" name="Content Placeholder 7"/>
          <p:cNvSpPr>
            <a:spLocks noGrp="1"/>
          </p:cNvSpPr>
          <p:nvPr>
            <p:ph sz="quarter" idx="1" hasCustomPrompt="1"/>
          </p:nvPr>
        </p:nvSpPr>
        <p:spPr>
          <a:xfrm>
            <a:off x="816865" y="1600200"/>
            <a:ext cx="10871200" cy="4645536"/>
          </a:xfrm>
          <a:prstGeom prst="rect">
            <a:avLst/>
          </a:prstGeom>
        </p:spPr>
        <p:txBody>
          <a:bodyPr/>
          <a:lstStyle>
            <a:lvl1pPr marL="320020" indent="-320020">
              <a:spcBef>
                <a:spcPts val="0"/>
              </a:spcBef>
              <a:spcAft>
                <a:spcPts val="800"/>
              </a:spcAft>
              <a:buClr>
                <a:srgbClr val="3E517B"/>
              </a:buClr>
              <a:buSzPct val="80000"/>
              <a:buFont typeface="Wingdings" charset="2"/>
              <a:buChar char="◼"/>
              <a:defRPr sz="2400"/>
            </a:lvl1pPr>
            <a:lvl2pPr marL="640040" indent="-274303">
              <a:spcBef>
                <a:spcPts val="0"/>
              </a:spcBef>
              <a:spcAft>
                <a:spcPts val="800"/>
              </a:spcAft>
              <a:buSzPct val="80000"/>
              <a:buFont typeface="Lucida Grande"/>
              <a:buChar char="◼"/>
              <a:defRPr sz="2200"/>
            </a:lvl2pPr>
            <a:lvl3pPr marL="822909" indent="-228585">
              <a:spcBef>
                <a:spcPts val="0"/>
              </a:spcBef>
              <a:spcAft>
                <a:spcPts val="800"/>
              </a:spcAft>
              <a:buClr>
                <a:schemeClr val="bg2">
                  <a:lumMod val="90000"/>
                </a:schemeClr>
              </a:buClr>
              <a:buSzPct val="80000"/>
              <a:buFont typeface="Wingdings" charset="2"/>
              <a:buChar char="◼"/>
              <a:defRPr sz="2000"/>
            </a:lvl3pPr>
            <a:lvl4pPr marL="1097211">
              <a:spcBef>
                <a:spcPts val="0"/>
              </a:spcBef>
              <a:spcAft>
                <a:spcPts val="800"/>
              </a:spcAft>
              <a:buSzPct val="80000"/>
              <a:defRPr/>
            </a:lvl4pPr>
            <a:lvl5pPr marL="1280080">
              <a:spcBef>
                <a:spcPts val="0"/>
              </a:spcBef>
              <a:spcAft>
                <a:spcPts val="800"/>
              </a:spcAft>
              <a:buSzPct val="80000"/>
              <a:defRPr/>
            </a:lvl5pPr>
          </a:lstStyle>
          <a:p>
            <a:pPr lvl="0" eaLnBrk="1" latinLnBrk="0" hangingPunct="1"/>
            <a:r>
              <a:rPr lang="en-US"/>
              <a:t>Click to add text</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0" name="Title 1"/>
          <p:cNvSpPr>
            <a:spLocks noGrp="1"/>
          </p:cNvSpPr>
          <p:nvPr>
            <p:ph type="title" hasCustomPrompt="1"/>
          </p:nvPr>
        </p:nvSpPr>
        <p:spPr>
          <a:xfrm>
            <a:off x="2768314" y="177801"/>
            <a:ext cx="7427415" cy="584200"/>
          </a:xfrm>
          <a:prstGeom prst="rect">
            <a:avLst/>
          </a:prstGeom>
        </p:spPr>
        <p:txBody>
          <a:bodyPr/>
          <a:lstStyle>
            <a:lvl1pPr algn="ctr">
              <a:lnSpc>
                <a:spcPct val="90000"/>
              </a:lnSpc>
              <a:defRPr sz="3000">
                <a:solidFill>
                  <a:srgbClr val="776C70"/>
                </a:solidFill>
                <a:latin typeface="Helvetica Neue Light"/>
                <a:cs typeface="Helvetica Neue Light"/>
              </a:defRPr>
            </a:lvl1pPr>
          </a:lstStyle>
          <a:p>
            <a:r>
              <a:rPr kumimoji="0" lang="en-US"/>
              <a:t>Click to edit title</a:t>
            </a:r>
          </a:p>
        </p:txBody>
      </p:sp>
    </p:spTree>
    <p:extLst>
      <p:ext uri="{BB962C8B-B14F-4D97-AF65-F5344CB8AC3E}">
        <p14:creationId xmlns:p14="http://schemas.microsoft.com/office/powerpoint/2010/main" val="38958553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marL="342879" indent="-342879">
              <a:buClrTx/>
              <a:buSzPct val="100000"/>
              <a:buFont typeface="Arial" panose="020B0604020202020204" pitchFamily="34" charset="0"/>
              <a:buChar char="•"/>
              <a:defRPr/>
            </a:lvl1pPr>
            <a:lvl2pPr marL="630199" indent="-284145">
              <a:buSzPct val="100000"/>
              <a:buFont typeface="Arial" panose="020B0604020202020204" pitchFamily="34" charset="0"/>
              <a:buChar char="­"/>
              <a:defRPr/>
            </a:lvl2pPr>
            <a:lvl3pPr marL="1030224" indent="-285732">
              <a:buClrTx/>
              <a:buSzPct val="75000"/>
              <a:buFont typeface="Arial" panose="020B0604020202020204" pitchFamily="34" charset="0"/>
              <a:buChar char="•"/>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2140447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06277" y="197053"/>
            <a:ext cx="8179444" cy="544513"/>
          </a:xfrm>
        </p:spPr>
        <p:txBody>
          <a:bodyPr/>
          <a:lstStyle>
            <a:lvl1pPr>
              <a:defRPr>
                <a:effectLst/>
              </a:defRPr>
            </a:lvl1pPr>
          </a:lstStyle>
          <a:p>
            <a:r>
              <a:rPr lang="en-US"/>
              <a:t>Click to Edit Master Title Style</a:t>
            </a:r>
          </a:p>
        </p:txBody>
      </p:sp>
      <p:sp>
        <p:nvSpPr>
          <p:cNvPr id="3" name="Content Placeholder 2"/>
          <p:cNvSpPr>
            <a:spLocks noGrp="1"/>
          </p:cNvSpPr>
          <p:nvPr>
            <p:ph idx="1"/>
          </p:nvPr>
        </p:nvSpPr>
        <p:spPr/>
        <p:txBody>
          <a:bodyPr/>
          <a:lstStyle>
            <a:lvl1pPr>
              <a:defRPr sz="2000">
                <a:solidFill>
                  <a:schemeClr val="tx1"/>
                </a:solidFill>
              </a:defRPr>
            </a:lvl1pPr>
            <a:lvl2pPr>
              <a:defRPr sz="1800">
                <a:solidFill>
                  <a:schemeClr val="tx1"/>
                </a:solidFill>
              </a:defRPr>
            </a:lvl2pPr>
            <a:lvl3pPr>
              <a:defRPr sz="1700">
                <a:solidFill>
                  <a:schemeClr val="tx1"/>
                </a:solidFill>
              </a:defRPr>
            </a:lvl3pPr>
            <a:lvl4pPr>
              <a:defRPr sz="1600">
                <a:solidFill>
                  <a:schemeClr val="tx1"/>
                </a:solidFill>
              </a:defRPr>
            </a:lvl4pPr>
            <a:lvl5pPr>
              <a:defRPr sz="15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807710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6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1F01CAC-0CB4-4647-9BF0-77445B3E5E15}"/>
              </a:ext>
            </a:extLst>
          </p:cNvPr>
          <p:cNvSpPr/>
          <p:nvPr userDrawn="1"/>
        </p:nvSpPr>
        <p:spPr>
          <a:xfrm>
            <a:off x="0" y="-19393"/>
            <a:ext cx="12192000" cy="6887665"/>
          </a:xfrm>
          <a:prstGeom prst="rect">
            <a:avLst/>
          </a:prstGeom>
          <a:gradFill flip="none" rotWithShape="1">
            <a:gsLst>
              <a:gs pos="91000">
                <a:srgbClr val="C3873A"/>
              </a:gs>
              <a:gs pos="25000">
                <a:srgbClr val="255B74"/>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A178FC00-62D8-E046-9751-ABF74CA246E8}"/>
              </a:ext>
            </a:extLst>
          </p:cNvPr>
          <p:cNvGrpSpPr/>
          <p:nvPr userDrawn="1"/>
        </p:nvGrpSpPr>
        <p:grpSpPr>
          <a:xfrm>
            <a:off x="517664" y="-19393"/>
            <a:ext cx="4628149" cy="6890327"/>
            <a:chOff x="3308351" y="2370138"/>
            <a:chExt cx="2760662" cy="4110037"/>
          </a:xfrm>
          <a:gradFill>
            <a:gsLst>
              <a:gs pos="0">
                <a:srgbClr val="A3D1E8"/>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grpSpPr>
        <p:sp>
          <p:nvSpPr>
            <p:cNvPr id="12" name="Freeform 10">
              <a:extLst>
                <a:ext uri="{FF2B5EF4-FFF2-40B4-BE49-F238E27FC236}">
                  <a16:creationId xmlns:a16="http://schemas.microsoft.com/office/drawing/2014/main" id="{0ACED15E-2780-DD44-A549-8B73F4F8C94D}"/>
                </a:ext>
              </a:extLst>
            </p:cNvPr>
            <p:cNvSpPr>
              <a:spLocks noEditPoints="1"/>
            </p:cNvSpPr>
            <p:nvPr/>
          </p:nvSpPr>
          <p:spPr bwMode="auto">
            <a:xfrm>
              <a:off x="4494213" y="2370138"/>
              <a:ext cx="1574800" cy="3676650"/>
            </a:xfrm>
            <a:custGeom>
              <a:avLst/>
              <a:gdLst>
                <a:gd name="T0" fmla="*/ 239 w 828"/>
                <a:gd name="T1" fmla="*/ 1416 h 1936"/>
                <a:gd name="T2" fmla="*/ 387 w 828"/>
                <a:gd name="T3" fmla="*/ 1936 h 1936"/>
                <a:gd name="T4" fmla="*/ 127 w 828"/>
                <a:gd name="T5" fmla="*/ 1417 h 1936"/>
                <a:gd name="T6" fmla="*/ 239 w 828"/>
                <a:gd name="T7" fmla="*/ 1416 h 1936"/>
                <a:gd name="T8" fmla="*/ 273 w 828"/>
                <a:gd name="T9" fmla="*/ 883 h 1936"/>
                <a:gd name="T10" fmla="*/ 828 w 828"/>
                <a:gd name="T11" fmla="*/ 3 h 1936"/>
                <a:gd name="T12" fmla="*/ 195 w 828"/>
                <a:gd name="T13" fmla="*/ 0 h 1936"/>
                <a:gd name="T14" fmla="*/ 18 w 828"/>
                <a:gd name="T15" fmla="*/ 883 h 1936"/>
                <a:gd name="T16" fmla="*/ 273 w 828"/>
                <a:gd name="T17" fmla="*/ 883 h 1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8" h="1936">
                  <a:moveTo>
                    <a:pt x="239" y="1416"/>
                  </a:moveTo>
                  <a:cubicBezTo>
                    <a:pt x="273" y="1728"/>
                    <a:pt x="387" y="1936"/>
                    <a:pt x="387" y="1936"/>
                  </a:cubicBezTo>
                  <a:cubicBezTo>
                    <a:pt x="271" y="1756"/>
                    <a:pt x="186" y="1583"/>
                    <a:pt x="127" y="1417"/>
                  </a:cubicBezTo>
                  <a:lnTo>
                    <a:pt x="239" y="1416"/>
                  </a:lnTo>
                  <a:close/>
                  <a:moveTo>
                    <a:pt x="273" y="883"/>
                  </a:moveTo>
                  <a:cubicBezTo>
                    <a:pt x="342" y="603"/>
                    <a:pt x="503" y="296"/>
                    <a:pt x="828" y="3"/>
                  </a:cubicBezTo>
                  <a:cubicBezTo>
                    <a:pt x="195" y="0"/>
                    <a:pt x="195" y="0"/>
                    <a:pt x="195" y="0"/>
                  </a:cubicBezTo>
                  <a:cubicBezTo>
                    <a:pt x="82" y="241"/>
                    <a:pt x="0" y="540"/>
                    <a:pt x="18" y="883"/>
                  </a:cubicBezTo>
                  <a:lnTo>
                    <a:pt x="273" y="883"/>
                  </a:lnTo>
                  <a:close/>
                </a:path>
              </a:pathLst>
            </a:custGeom>
            <a:gradFill flip="none" rotWithShape="1">
              <a:gsLst>
                <a:gs pos="0">
                  <a:srgbClr val="8ACCEC"/>
                </a:gs>
                <a:gs pos="100000">
                  <a:srgbClr val="6BB7E0"/>
                </a:gs>
              </a:gsLst>
              <a:lin ang="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11">
              <a:extLst>
                <a:ext uri="{FF2B5EF4-FFF2-40B4-BE49-F238E27FC236}">
                  <a16:creationId xmlns:a16="http://schemas.microsoft.com/office/drawing/2014/main" id="{551C759E-093F-2441-98A7-3DEC7BDE92CC}"/>
                </a:ext>
              </a:extLst>
            </p:cNvPr>
            <p:cNvSpPr>
              <a:spLocks/>
            </p:cNvSpPr>
            <p:nvPr/>
          </p:nvSpPr>
          <p:spPr bwMode="auto">
            <a:xfrm>
              <a:off x="3343276" y="5254625"/>
              <a:ext cx="542925" cy="1223962"/>
            </a:xfrm>
            <a:custGeom>
              <a:avLst/>
              <a:gdLst>
                <a:gd name="T0" fmla="*/ 286 w 286"/>
                <a:gd name="T1" fmla="*/ 645 h 645"/>
                <a:gd name="T2" fmla="*/ 0 w 286"/>
                <a:gd name="T3" fmla="*/ 0 h 645"/>
                <a:gd name="T4" fmla="*/ 166 w 286"/>
                <a:gd name="T5" fmla="*/ 645 h 645"/>
                <a:gd name="T6" fmla="*/ 286 w 286"/>
                <a:gd name="T7" fmla="*/ 645 h 645"/>
              </a:gdLst>
              <a:ahLst/>
              <a:cxnLst>
                <a:cxn ang="0">
                  <a:pos x="T0" y="T1"/>
                </a:cxn>
                <a:cxn ang="0">
                  <a:pos x="T2" y="T3"/>
                </a:cxn>
                <a:cxn ang="0">
                  <a:pos x="T4" y="T5"/>
                </a:cxn>
                <a:cxn ang="0">
                  <a:pos x="T6" y="T7"/>
                </a:cxn>
              </a:cxnLst>
              <a:rect l="0" t="0" r="r" b="b"/>
              <a:pathLst>
                <a:path w="286" h="645">
                  <a:moveTo>
                    <a:pt x="286" y="645"/>
                  </a:moveTo>
                  <a:cubicBezTo>
                    <a:pt x="167" y="471"/>
                    <a:pt x="62" y="257"/>
                    <a:pt x="0" y="0"/>
                  </a:cubicBezTo>
                  <a:cubicBezTo>
                    <a:pt x="0" y="0"/>
                    <a:pt x="14" y="282"/>
                    <a:pt x="166" y="645"/>
                  </a:cubicBezTo>
                  <a:lnTo>
                    <a:pt x="286" y="645"/>
                  </a:lnTo>
                  <a:close/>
                </a:path>
              </a:pathLst>
            </a:custGeom>
            <a:solidFill>
              <a:srgbClr val="ABD5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12">
              <a:extLst>
                <a:ext uri="{FF2B5EF4-FFF2-40B4-BE49-F238E27FC236}">
                  <a16:creationId xmlns:a16="http://schemas.microsoft.com/office/drawing/2014/main" id="{FB1A23FC-AD1F-0748-AE5C-4B02400A34DD}"/>
                </a:ext>
              </a:extLst>
            </p:cNvPr>
            <p:cNvSpPr>
              <a:spLocks noEditPoints="1"/>
            </p:cNvSpPr>
            <p:nvPr/>
          </p:nvSpPr>
          <p:spPr bwMode="auto">
            <a:xfrm>
              <a:off x="3308351" y="2376488"/>
              <a:ext cx="2270125" cy="4103687"/>
            </a:xfrm>
            <a:custGeom>
              <a:avLst/>
              <a:gdLst>
                <a:gd name="T0" fmla="*/ 32 w 1193"/>
                <a:gd name="T1" fmla="*/ 1413 h 2162"/>
                <a:gd name="T2" fmla="*/ 361 w 1193"/>
                <a:gd name="T3" fmla="*/ 2161 h 2162"/>
                <a:gd name="T4" fmla="*/ 1193 w 1193"/>
                <a:gd name="T5" fmla="*/ 2161 h 2162"/>
                <a:gd name="T6" fmla="*/ 955 w 1193"/>
                <a:gd name="T7" fmla="*/ 1903 h 2162"/>
                <a:gd name="T8" fmla="*/ 704 w 1193"/>
                <a:gd name="T9" fmla="*/ 1413 h 2162"/>
                <a:gd name="T10" fmla="*/ 32 w 1193"/>
                <a:gd name="T11" fmla="*/ 1413 h 2162"/>
                <a:gd name="T12" fmla="*/ 0 w 1193"/>
                <a:gd name="T13" fmla="*/ 879 h 2162"/>
                <a:gd name="T14" fmla="*/ 126 w 1193"/>
                <a:gd name="T15" fmla="*/ 299 h 2162"/>
                <a:gd name="T16" fmla="*/ 275 w 1193"/>
                <a:gd name="T17" fmla="*/ 0 h 2162"/>
                <a:gd name="T18" fmla="*/ 725 w 1193"/>
                <a:gd name="T19" fmla="*/ 0 h 2162"/>
                <a:gd name="T20" fmla="*/ 590 w 1193"/>
                <a:gd name="T21" fmla="*/ 879 h 2162"/>
                <a:gd name="T22" fmla="*/ 0 w 1193"/>
                <a:gd name="T23" fmla="*/ 879 h 2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93" h="2162">
                  <a:moveTo>
                    <a:pt x="32" y="1413"/>
                  </a:moveTo>
                  <a:cubicBezTo>
                    <a:pt x="79" y="1653"/>
                    <a:pt x="178" y="1910"/>
                    <a:pt x="361" y="2161"/>
                  </a:cubicBezTo>
                  <a:cubicBezTo>
                    <a:pt x="362" y="2162"/>
                    <a:pt x="1193" y="2161"/>
                    <a:pt x="1193" y="2161"/>
                  </a:cubicBezTo>
                  <a:cubicBezTo>
                    <a:pt x="1113" y="2085"/>
                    <a:pt x="1034" y="2000"/>
                    <a:pt x="955" y="1903"/>
                  </a:cubicBezTo>
                  <a:cubicBezTo>
                    <a:pt x="955" y="1903"/>
                    <a:pt x="812" y="1718"/>
                    <a:pt x="704" y="1413"/>
                  </a:cubicBezTo>
                  <a:lnTo>
                    <a:pt x="32" y="1413"/>
                  </a:lnTo>
                  <a:close/>
                  <a:moveTo>
                    <a:pt x="0" y="879"/>
                  </a:moveTo>
                  <a:cubicBezTo>
                    <a:pt x="25" y="534"/>
                    <a:pt x="126" y="299"/>
                    <a:pt x="126" y="299"/>
                  </a:cubicBezTo>
                  <a:cubicBezTo>
                    <a:pt x="173" y="190"/>
                    <a:pt x="220" y="94"/>
                    <a:pt x="275" y="0"/>
                  </a:cubicBezTo>
                  <a:cubicBezTo>
                    <a:pt x="725" y="0"/>
                    <a:pt x="725" y="0"/>
                    <a:pt x="725" y="0"/>
                  </a:cubicBezTo>
                  <a:cubicBezTo>
                    <a:pt x="599" y="319"/>
                    <a:pt x="569" y="617"/>
                    <a:pt x="590" y="879"/>
                  </a:cubicBezTo>
                  <a:lnTo>
                    <a:pt x="0" y="879"/>
                  </a:lnTo>
                  <a:close/>
                </a:path>
              </a:pathLst>
            </a:custGeom>
            <a:gradFill flip="none" rotWithShape="1">
              <a:gsLst>
                <a:gs pos="0">
                  <a:srgbClr val="9FDCF2"/>
                </a:gs>
                <a:gs pos="85000">
                  <a:srgbClr val="52B3D9"/>
                </a:gs>
              </a:gsLst>
              <a:lin ang="0" scaled="0"/>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7" name="Rectangle 16">
            <a:extLst>
              <a:ext uri="{FF2B5EF4-FFF2-40B4-BE49-F238E27FC236}">
                <a16:creationId xmlns:a16="http://schemas.microsoft.com/office/drawing/2014/main" id="{C0BBE337-6FE4-F74A-8847-969FD40E7926}"/>
              </a:ext>
            </a:extLst>
          </p:cNvPr>
          <p:cNvSpPr/>
          <p:nvPr userDrawn="1"/>
        </p:nvSpPr>
        <p:spPr>
          <a:xfrm>
            <a:off x="0" y="203200"/>
            <a:ext cx="12192000" cy="6184900"/>
          </a:xfrm>
          <a:prstGeom prst="rect">
            <a:avLst/>
          </a:prstGeom>
          <a:gradFill flip="none" rotWithShape="1">
            <a:gsLst>
              <a:gs pos="91000">
                <a:srgbClr val="255B74"/>
              </a:gs>
              <a:gs pos="26000">
                <a:srgbClr val="053446"/>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A82CAA-A637-564B-9150-80E6208D2E2C}"/>
              </a:ext>
            </a:extLst>
          </p:cNvPr>
          <p:cNvSpPr>
            <a:spLocks noGrp="1"/>
          </p:cNvSpPr>
          <p:nvPr>
            <p:ph type="title"/>
          </p:nvPr>
        </p:nvSpPr>
        <p:spPr>
          <a:xfrm>
            <a:off x="952500" y="1104144"/>
            <a:ext cx="10393680" cy="646331"/>
          </a:xfrm>
        </p:spPr>
        <p:txBody>
          <a:bodyPr>
            <a:spAutoFit/>
          </a:bodyPr>
          <a:lstStyle>
            <a:lvl1pPr>
              <a:defRPr>
                <a:solidFill>
                  <a:srgbClr val="65CBF9"/>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3C8FFBED-D27D-074B-9C33-10A234BC62EA}"/>
              </a:ext>
            </a:extLst>
          </p:cNvPr>
          <p:cNvSpPr>
            <a:spLocks noGrp="1"/>
          </p:cNvSpPr>
          <p:nvPr>
            <p:ph idx="1"/>
          </p:nvPr>
        </p:nvSpPr>
        <p:spPr>
          <a:xfrm>
            <a:off x="952500" y="2271860"/>
            <a:ext cx="10619923" cy="1623008"/>
          </a:xfrm>
        </p:spPr>
        <p:txBody>
          <a:bodyPr>
            <a:sp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55A95B-EA76-8B4B-809B-5350F164FF1A}"/>
              </a:ext>
            </a:extLst>
          </p:cNvPr>
          <p:cNvSpPr>
            <a:spLocks noGrp="1"/>
          </p:cNvSpPr>
          <p:nvPr>
            <p:ph type="dt" sz="half" idx="10"/>
          </p:nvPr>
        </p:nvSpPr>
        <p:spPr/>
        <p:txBody>
          <a:bodyPr/>
          <a:lstStyle>
            <a:lvl1pPr>
              <a:defRPr>
                <a:solidFill>
                  <a:srgbClr val="65CBF9"/>
                </a:solidFill>
              </a:defRPr>
            </a:lvl1pPr>
          </a:lstStyle>
          <a:p>
            <a:fld id="{71845CE6-C3BF-264D-A66F-F22221B4F103}" type="datetime1">
              <a:rPr lang="en-US" smtClean="0"/>
              <a:pPr/>
              <a:t>11/2/2023</a:t>
            </a:fld>
            <a:endParaRPr lang="en-US"/>
          </a:p>
        </p:txBody>
      </p:sp>
      <p:sp>
        <p:nvSpPr>
          <p:cNvPr id="5" name="Footer Placeholder 4">
            <a:extLst>
              <a:ext uri="{FF2B5EF4-FFF2-40B4-BE49-F238E27FC236}">
                <a16:creationId xmlns:a16="http://schemas.microsoft.com/office/drawing/2014/main" id="{7E7ECC2B-9CA4-F049-B8DF-124C0111761C}"/>
              </a:ext>
            </a:extLst>
          </p:cNvPr>
          <p:cNvSpPr>
            <a:spLocks noGrp="1"/>
          </p:cNvSpPr>
          <p:nvPr>
            <p:ph type="ftr" sz="quarter" idx="11"/>
          </p:nvPr>
        </p:nvSpPr>
        <p:spPr/>
        <p:txBody>
          <a:bodyPr/>
          <a:lstStyle>
            <a:lvl1pPr>
              <a:defRPr>
                <a:solidFill>
                  <a:srgbClr val="65CBF9"/>
                </a:solidFill>
              </a:defRPr>
            </a:lvl1pPr>
          </a:lstStyle>
          <a:p>
            <a:endParaRPr lang="en-US"/>
          </a:p>
        </p:txBody>
      </p:sp>
      <p:sp>
        <p:nvSpPr>
          <p:cNvPr id="6" name="Slide Number Placeholder 5">
            <a:extLst>
              <a:ext uri="{FF2B5EF4-FFF2-40B4-BE49-F238E27FC236}">
                <a16:creationId xmlns:a16="http://schemas.microsoft.com/office/drawing/2014/main" id="{E294B535-E047-7E4E-AC67-9B9E7121304F}"/>
              </a:ext>
            </a:extLst>
          </p:cNvPr>
          <p:cNvSpPr>
            <a:spLocks noGrp="1"/>
          </p:cNvSpPr>
          <p:nvPr>
            <p:ph type="sldNum" sz="quarter" idx="12"/>
          </p:nvPr>
        </p:nvSpPr>
        <p:spPr/>
        <p:txBody>
          <a:bodyPr/>
          <a:lstStyle>
            <a:lvl1pPr>
              <a:defRPr>
                <a:solidFill>
                  <a:srgbClr val="65CBF9"/>
                </a:solidFill>
              </a:defRPr>
            </a:lvl1pPr>
          </a:lstStyle>
          <a:p>
            <a:fld id="{2E8C51FE-49D9-314D-9957-ABBF7DDE8782}" type="slidenum">
              <a:rPr lang="en-US" smtClean="0"/>
              <a:pPr/>
              <a:t>‹#›</a:t>
            </a:fld>
            <a:endParaRPr lang="en-US"/>
          </a:p>
        </p:txBody>
      </p:sp>
    </p:spTree>
    <p:extLst>
      <p:ext uri="{BB962C8B-B14F-4D97-AF65-F5344CB8AC3E}">
        <p14:creationId xmlns:p14="http://schemas.microsoft.com/office/powerpoint/2010/main" val="2125924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696">
          <p15:clr>
            <a:srgbClr val="FBAE40"/>
          </p15:clr>
        </p15:guide>
        <p15:guide id="2" pos="600">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2_Title and Content">
  <p:cSld name="4_Title and Content">
    <p:spTree>
      <p:nvGrpSpPr>
        <p:cNvPr id="1" name="Shape 35"/>
        <p:cNvGrpSpPr/>
        <p:nvPr/>
      </p:nvGrpSpPr>
      <p:grpSpPr>
        <a:xfrm>
          <a:off x="0" y="0"/>
          <a:ext cx="0" cy="0"/>
          <a:chOff x="0" y="0"/>
          <a:chExt cx="0" cy="0"/>
        </a:xfrm>
      </p:grpSpPr>
      <p:sp>
        <p:nvSpPr>
          <p:cNvPr id="36" name="Google Shape;36;p45"/>
          <p:cNvSpPr txBox="1">
            <a:spLocks noGrp="1"/>
          </p:cNvSpPr>
          <p:nvPr>
            <p:ph type="body" idx="1"/>
          </p:nvPr>
        </p:nvSpPr>
        <p:spPr>
          <a:xfrm>
            <a:off x="203201" y="1155701"/>
            <a:ext cx="11785600" cy="5090721"/>
          </a:xfrm>
          <a:prstGeom prst="rect">
            <a:avLst/>
          </a:prstGeom>
          <a:solidFill>
            <a:schemeClr val="lt1"/>
          </a:solidFill>
          <a:ln>
            <a:noFill/>
          </a:ln>
        </p:spPr>
        <p:txBody>
          <a:bodyPr spcFirstLastPara="1" wrap="square" lIns="91425" tIns="45700" rIns="91425" bIns="45700" anchor="t" anchorCtr="0">
            <a:normAutofit/>
          </a:bodyPr>
          <a:lstStyle>
            <a:lvl1pPr marL="457172" lvl="0" indent="-380976" algn="l">
              <a:lnSpc>
                <a:spcPct val="90000"/>
              </a:lnSpc>
              <a:spcBef>
                <a:spcPts val="480"/>
              </a:spcBef>
              <a:spcAft>
                <a:spcPts val="0"/>
              </a:spcAft>
              <a:buClr>
                <a:schemeClr val="dk1"/>
              </a:buClr>
              <a:buSzPts val="2400"/>
              <a:buFont typeface="Times New Roman"/>
              <a:buChar char="•"/>
              <a:defRPr sz="2400"/>
            </a:lvl1pPr>
            <a:lvl2pPr marL="914343" lvl="1" indent="-355577" algn="l">
              <a:lnSpc>
                <a:spcPct val="90000"/>
              </a:lnSpc>
              <a:spcBef>
                <a:spcPts val="400"/>
              </a:spcBef>
              <a:spcAft>
                <a:spcPts val="0"/>
              </a:spcAft>
              <a:buClr>
                <a:schemeClr val="dk1"/>
              </a:buClr>
              <a:buSzPts val="2000"/>
              <a:buFont typeface="Times New Roman"/>
              <a:buChar char="–"/>
              <a:defRPr sz="2000"/>
            </a:lvl2pPr>
            <a:lvl3pPr marL="1371514" lvl="2" indent="-342879" algn="l">
              <a:lnSpc>
                <a:spcPct val="90000"/>
              </a:lnSpc>
              <a:spcBef>
                <a:spcPts val="360"/>
              </a:spcBef>
              <a:spcAft>
                <a:spcPts val="0"/>
              </a:spcAft>
              <a:buClr>
                <a:schemeClr val="dk1"/>
              </a:buClr>
              <a:buSzPts val="1800"/>
              <a:buChar char="▪"/>
              <a:defRPr sz="1800"/>
            </a:lvl3pPr>
            <a:lvl4pPr marL="1828686" lvl="3" indent="-330180" algn="l">
              <a:lnSpc>
                <a:spcPct val="90000"/>
              </a:lnSpc>
              <a:spcBef>
                <a:spcPts val="320"/>
              </a:spcBef>
              <a:spcAft>
                <a:spcPts val="0"/>
              </a:spcAft>
              <a:buClr>
                <a:schemeClr val="dk1"/>
              </a:buClr>
              <a:buSzPts val="1600"/>
              <a:buChar char="-"/>
              <a:defRPr sz="1600"/>
            </a:lvl4pPr>
            <a:lvl5pPr marL="2285858" lvl="4" indent="-330180" algn="l">
              <a:lnSpc>
                <a:spcPct val="90000"/>
              </a:lnSpc>
              <a:spcBef>
                <a:spcPts val="320"/>
              </a:spcBef>
              <a:spcAft>
                <a:spcPts val="0"/>
              </a:spcAft>
              <a:buClr>
                <a:schemeClr val="dk1"/>
              </a:buClr>
              <a:buSzPts val="1600"/>
              <a:buChar char="▫"/>
              <a:defRPr sz="1600"/>
            </a:lvl5pPr>
            <a:lvl6pPr marL="2743029" lvl="5" indent="-342879" algn="l">
              <a:spcBef>
                <a:spcPts val="360"/>
              </a:spcBef>
              <a:spcAft>
                <a:spcPts val="0"/>
              </a:spcAft>
              <a:buSzPts val="1800"/>
              <a:buChar char="▪"/>
              <a:defRPr/>
            </a:lvl6pPr>
            <a:lvl7pPr marL="3200200" lvl="6" indent="-342879" algn="l">
              <a:spcBef>
                <a:spcPts val="360"/>
              </a:spcBef>
              <a:spcAft>
                <a:spcPts val="0"/>
              </a:spcAft>
              <a:buSzPts val="1800"/>
              <a:buChar char="▪"/>
              <a:defRPr/>
            </a:lvl7pPr>
            <a:lvl8pPr marL="3657372" lvl="7" indent="-342879" algn="l">
              <a:spcBef>
                <a:spcPts val="360"/>
              </a:spcBef>
              <a:spcAft>
                <a:spcPts val="0"/>
              </a:spcAft>
              <a:buSzPts val="1800"/>
              <a:buChar char="▪"/>
              <a:defRPr/>
            </a:lvl8pPr>
            <a:lvl9pPr marL="4114543" lvl="8" indent="-342879" algn="l">
              <a:spcBef>
                <a:spcPts val="360"/>
              </a:spcBef>
              <a:spcAft>
                <a:spcPts val="0"/>
              </a:spcAft>
              <a:buSzPts val="1800"/>
              <a:buChar char="▪"/>
              <a:defRPr/>
            </a:lvl9pPr>
          </a:lstStyle>
          <a:p>
            <a:endParaRPr/>
          </a:p>
        </p:txBody>
      </p:sp>
      <p:sp>
        <p:nvSpPr>
          <p:cNvPr id="37" name="Google Shape;37;p45"/>
          <p:cNvSpPr txBox="1">
            <a:spLocks noGrp="1"/>
          </p:cNvSpPr>
          <p:nvPr>
            <p:ph type="title"/>
          </p:nvPr>
        </p:nvSpPr>
        <p:spPr>
          <a:xfrm>
            <a:off x="1727201" y="262302"/>
            <a:ext cx="7416800" cy="458788"/>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2800"/>
              <a:buFont typeface="Arial"/>
              <a:buNone/>
              <a:defRPr sz="2800" b="1">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45"/>
          <p:cNvSpPr txBox="1">
            <a:spLocks noGrp="1"/>
          </p:cNvSpPr>
          <p:nvPr>
            <p:ph type="sldNum" idx="12"/>
          </p:nvPr>
        </p:nvSpPr>
        <p:spPr>
          <a:xfrm>
            <a:off x="9227974" y="6492877"/>
            <a:ext cx="28448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Arial"/>
                <a:ea typeface="Arial"/>
                <a:cs typeface="Arial"/>
                <a:sym typeface="Arial"/>
              </a:defRPr>
            </a:lvl1pPr>
            <a:lvl2pPr marL="0" marR="0" lvl="1" indent="0" algn="r" rtl="0">
              <a:spcBef>
                <a:spcPts val="0"/>
              </a:spcBef>
              <a:buNone/>
              <a:defRPr sz="1200">
                <a:solidFill>
                  <a:srgbClr val="888888"/>
                </a:solidFill>
                <a:latin typeface="Arial"/>
                <a:ea typeface="Arial"/>
                <a:cs typeface="Arial"/>
                <a:sym typeface="Arial"/>
              </a:defRPr>
            </a:lvl2pPr>
            <a:lvl3pPr marL="0" marR="0" lvl="2" indent="0" algn="r" rtl="0">
              <a:spcBef>
                <a:spcPts val="0"/>
              </a:spcBef>
              <a:buNone/>
              <a:defRPr sz="1200">
                <a:solidFill>
                  <a:srgbClr val="888888"/>
                </a:solidFill>
                <a:latin typeface="Arial"/>
                <a:ea typeface="Arial"/>
                <a:cs typeface="Arial"/>
                <a:sym typeface="Arial"/>
              </a:defRPr>
            </a:lvl3pPr>
            <a:lvl4pPr marL="0" marR="0" lvl="3" indent="0" algn="r" rtl="0">
              <a:spcBef>
                <a:spcPts val="0"/>
              </a:spcBef>
              <a:buNone/>
              <a:defRPr sz="1200">
                <a:solidFill>
                  <a:srgbClr val="888888"/>
                </a:solidFill>
                <a:latin typeface="Arial"/>
                <a:ea typeface="Arial"/>
                <a:cs typeface="Arial"/>
                <a:sym typeface="Arial"/>
              </a:defRPr>
            </a:lvl4pPr>
            <a:lvl5pPr marL="0" marR="0" lvl="4" indent="0" algn="r" rtl="0">
              <a:spcBef>
                <a:spcPts val="0"/>
              </a:spcBef>
              <a:buNone/>
              <a:defRPr sz="1200">
                <a:solidFill>
                  <a:srgbClr val="888888"/>
                </a:solidFill>
                <a:latin typeface="Arial"/>
                <a:ea typeface="Arial"/>
                <a:cs typeface="Arial"/>
                <a:sym typeface="Arial"/>
              </a:defRPr>
            </a:lvl5pPr>
            <a:lvl6pPr marL="0" marR="0" lvl="5" indent="0" algn="r" rtl="0">
              <a:spcBef>
                <a:spcPts val="0"/>
              </a:spcBef>
              <a:buNone/>
              <a:defRPr sz="1200">
                <a:solidFill>
                  <a:srgbClr val="888888"/>
                </a:solidFill>
                <a:latin typeface="Arial"/>
                <a:ea typeface="Arial"/>
                <a:cs typeface="Arial"/>
                <a:sym typeface="Arial"/>
              </a:defRPr>
            </a:lvl6pPr>
            <a:lvl7pPr marL="0" marR="0" lvl="6" indent="0" algn="r" rtl="0">
              <a:spcBef>
                <a:spcPts val="0"/>
              </a:spcBef>
              <a:buNone/>
              <a:defRPr sz="1200">
                <a:solidFill>
                  <a:srgbClr val="888888"/>
                </a:solidFill>
                <a:latin typeface="Arial"/>
                <a:ea typeface="Arial"/>
                <a:cs typeface="Arial"/>
                <a:sym typeface="Arial"/>
              </a:defRPr>
            </a:lvl7pPr>
            <a:lvl8pPr marL="0" marR="0" lvl="7" indent="0" algn="r" rtl="0">
              <a:spcBef>
                <a:spcPts val="0"/>
              </a:spcBef>
              <a:buNone/>
              <a:defRPr sz="1200">
                <a:solidFill>
                  <a:srgbClr val="888888"/>
                </a:solidFill>
                <a:latin typeface="Arial"/>
                <a:ea typeface="Arial"/>
                <a:cs typeface="Arial"/>
                <a:sym typeface="Arial"/>
              </a:defRPr>
            </a:lvl8pPr>
            <a:lvl9pPr marL="0" marR="0" lvl="8" indent="0" algn="r" rtl="0">
              <a:spcBef>
                <a:spcPts val="0"/>
              </a:spcBef>
              <a:buNone/>
              <a:defRPr sz="1200">
                <a:solidFill>
                  <a:srgbClr val="888888"/>
                </a:solidFill>
                <a:latin typeface="Arial"/>
                <a:ea typeface="Arial"/>
                <a:cs typeface="Arial"/>
                <a:sym typeface="Arial"/>
              </a:defRPr>
            </a:lvl9pPr>
          </a:lstStyle>
          <a:p>
            <a:pPr>
              <a:spcAft>
                <a:spcPts val="0"/>
              </a:spcAft>
            </a:pPr>
            <a:fld id="{00000000-1234-1234-1234-123412341234}" type="slidenum">
              <a:rPr lang="en-US" smtClean="0"/>
              <a:pPr>
                <a:spcAft>
                  <a:spcPts val="0"/>
                </a:spcAft>
              </a:pPr>
              <a:t>‹#›</a:t>
            </a:fld>
            <a:endParaRPr lang="en-US"/>
          </a:p>
        </p:txBody>
      </p:sp>
    </p:spTree>
    <p:extLst>
      <p:ext uri="{BB962C8B-B14F-4D97-AF65-F5344CB8AC3E}">
        <p14:creationId xmlns:p14="http://schemas.microsoft.com/office/powerpoint/2010/main" val="279802936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03201" y="1155700"/>
            <a:ext cx="11785600" cy="5524500"/>
          </a:xfrm>
        </p:spPr>
        <p:txBody>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itle 20"/>
          <p:cNvSpPr>
            <a:spLocks noGrp="1"/>
          </p:cNvSpPr>
          <p:nvPr>
            <p:ph type="title"/>
          </p:nvPr>
        </p:nvSpPr>
        <p:spPr>
          <a:xfrm>
            <a:off x="1413409" y="262302"/>
            <a:ext cx="8760977" cy="458788"/>
          </a:xfrm>
        </p:spPr>
        <p:txBody>
          <a:bodyPr/>
          <a:lstStyle>
            <a:lvl1pPr>
              <a:defRPr b="1">
                <a:latin typeface="Arial" pitchFamily="34" charset="0"/>
                <a:cs typeface="Arial" pitchFamily="34" charset="0"/>
              </a:defRPr>
            </a:lvl1pPr>
          </a:lstStyle>
          <a:p>
            <a:r>
              <a:rPr lang="en-US"/>
              <a:t>Click to edit Master title style</a:t>
            </a:r>
          </a:p>
        </p:txBody>
      </p:sp>
    </p:spTree>
    <p:extLst>
      <p:ext uri="{BB962C8B-B14F-4D97-AF65-F5344CB8AC3E}">
        <p14:creationId xmlns:p14="http://schemas.microsoft.com/office/powerpoint/2010/main" val="276994309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matchingName="Title Slide">
  <p:cSld name="Title Slide">
    <p:bg>
      <p:bgPr>
        <a:solidFill>
          <a:schemeClr val="lt1"/>
        </a:solidFill>
        <a:effectLst/>
      </p:bgPr>
    </p:bg>
    <p:spTree>
      <p:nvGrpSpPr>
        <p:cNvPr id="1" name="Shape 18"/>
        <p:cNvGrpSpPr/>
        <p:nvPr/>
      </p:nvGrpSpPr>
      <p:grpSpPr>
        <a:xfrm>
          <a:off x="0" y="0"/>
          <a:ext cx="0" cy="0"/>
          <a:chOff x="0" y="0"/>
          <a:chExt cx="0" cy="0"/>
        </a:xfrm>
      </p:grpSpPr>
      <p:sp>
        <p:nvSpPr>
          <p:cNvPr id="19" name="Google Shape;19;p2"/>
          <p:cNvSpPr/>
          <p:nvPr/>
        </p:nvSpPr>
        <p:spPr>
          <a:xfrm>
            <a:off x="0" y="5971837"/>
            <a:ext cx="12192000" cy="886165"/>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75">
              <a:solidFill>
                <a:schemeClr val="lt1"/>
              </a:solidFill>
              <a:latin typeface="Arial"/>
              <a:ea typeface="Arial"/>
              <a:cs typeface="Arial"/>
              <a:sym typeface="Arial"/>
            </a:endParaRPr>
          </a:p>
        </p:txBody>
      </p:sp>
      <p:sp>
        <p:nvSpPr>
          <p:cNvPr id="20" name="Google Shape;20;p2"/>
          <p:cNvSpPr/>
          <p:nvPr/>
        </p:nvSpPr>
        <p:spPr>
          <a:xfrm>
            <a:off x="-11141" y="6044975"/>
            <a:ext cx="2998984" cy="813027"/>
          </a:xfrm>
          <a:prstGeom prst="rect">
            <a:avLst/>
          </a:prstGeom>
          <a:solidFill>
            <a:srgbClr val="66666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75">
              <a:solidFill>
                <a:schemeClr val="lt1"/>
              </a:solidFill>
              <a:latin typeface="Arial"/>
              <a:ea typeface="Arial"/>
              <a:cs typeface="Arial"/>
              <a:sym typeface="Arial"/>
            </a:endParaRPr>
          </a:p>
        </p:txBody>
      </p:sp>
      <p:sp>
        <p:nvSpPr>
          <p:cNvPr id="21" name="Google Shape;21;p2"/>
          <p:cNvSpPr/>
          <p:nvPr/>
        </p:nvSpPr>
        <p:spPr>
          <a:xfrm>
            <a:off x="3146036" y="6044975"/>
            <a:ext cx="9045965" cy="813027"/>
          </a:xfrm>
          <a:prstGeom prst="rect">
            <a:avLst/>
          </a:prstGeom>
          <a:solidFill>
            <a:srgbClr val="25366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75">
              <a:solidFill>
                <a:schemeClr val="lt1"/>
              </a:solidFill>
              <a:latin typeface="Arial"/>
              <a:ea typeface="Arial"/>
              <a:cs typeface="Arial"/>
              <a:sym typeface="Arial"/>
            </a:endParaRPr>
          </a:p>
        </p:txBody>
      </p:sp>
      <p:sp>
        <p:nvSpPr>
          <p:cNvPr id="22" name="Google Shape;22;p2"/>
          <p:cNvSpPr txBox="1">
            <a:spLocks noGrp="1"/>
          </p:cNvSpPr>
          <p:nvPr>
            <p:ph type="subTitle" idx="1"/>
          </p:nvPr>
        </p:nvSpPr>
        <p:spPr>
          <a:xfrm>
            <a:off x="7545432" y="2954499"/>
            <a:ext cx="4471165" cy="1652007"/>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480"/>
              </a:spcBef>
              <a:spcAft>
                <a:spcPts val="0"/>
              </a:spcAft>
              <a:buClr>
                <a:srgbClr val="191966"/>
              </a:buClr>
              <a:buSzPts val="2400"/>
              <a:buFont typeface="Arial"/>
              <a:buNone/>
              <a:defRPr sz="2400" cap="small">
                <a:solidFill>
                  <a:srgbClr val="191966"/>
                </a:solidFill>
                <a:latin typeface="Arial"/>
                <a:ea typeface="Arial"/>
                <a:cs typeface="Arial"/>
                <a:sym typeface="Arial"/>
              </a:defRPr>
            </a:lvl1pPr>
            <a:lvl2pPr lvl="1" algn="ctr">
              <a:lnSpc>
                <a:spcPct val="90000"/>
              </a:lnSpc>
              <a:spcBef>
                <a:spcPts val="360"/>
              </a:spcBef>
              <a:spcAft>
                <a:spcPts val="0"/>
              </a:spcAft>
              <a:buClr>
                <a:schemeClr val="lt1"/>
              </a:buClr>
              <a:buSzPts val="1800"/>
              <a:buNone/>
              <a:defRPr/>
            </a:lvl2pPr>
            <a:lvl3pPr lvl="2" algn="ctr">
              <a:lnSpc>
                <a:spcPct val="90000"/>
              </a:lnSpc>
              <a:spcBef>
                <a:spcPts val="360"/>
              </a:spcBef>
              <a:spcAft>
                <a:spcPts val="0"/>
              </a:spcAft>
              <a:buClr>
                <a:schemeClr val="lt1"/>
              </a:buClr>
              <a:buSzPts val="1800"/>
              <a:buNone/>
              <a:defRPr/>
            </a:lvl3pPr>
            <a:lvl4pPr lvl="3" algn="ctr">
              <a:lnSpc>
                <a:spcPct val="90000"/>
              </a:lnSpc>
              <a:spcBef>
                <a:spcPts val="360"/>
              </a:spcBef>
              <a:spcAft>
                <a:spcPts val="0"/>
              </a:spcAft>
              <a:buClr>
                <a:schemeClr val="lt1"/>
              </a:buClr>
              <a:buSzPts val="1800"/>
              <a:buNone/>
              <a:defRPr/>
            </a:lvl4pPr>
            <a:lvl5pPr lvl="4" algn="ctr">
              <a:lnSpc>
                <a:spcPct val="90000"/>
              </a:lnSpc>
              <a:spcBef>
                <a:spcPts val="360"/>
              </a:spcBef>
              <a:spcAft>
                <a:spcPts val="0"/>
              </a:spcAft>
              <a:buClr>
                <a:schemeClr val="lt1"/>
              </a:buClr>
              <a:buSzPts val="1800"/>
              <a:buNone/>
              <a:defRPr/>
            </a:lvl5pPr>
            <a:lvl6pPr lvl="5" algn="ctr">
              <a:spcBef>
                <a:spcPts val="360"/>
              </a:spcBef>
              <a:spcAft>
                <a:spcPts val="0"/>
              </a:spcAft>
              <a:buSzPts val="1800"/>
              <a:buNone/>
              <a:defRPr/>
            </a:lvl6pPr>
            <a:lvl7pPr lvl="6" algn="ctr">
              <a:spcBef>
                <a:spcPts val="360"/>
              </a:spcBef>
              <a:spcAft>
                <a:spcPts val="0"/>
              </a:spcAft>
              <a:buSzPts val="1800"/>
              <a:buNone/>
              <a:defRPr/>
            </a:lvl7pPr>
            <a:lvl8pPr lvl="7" algn="ctr">
              <a:spcBef>
                <a:spcPts val="360"/>
              </a:spcBef>
              <a:spcAft>
                <a:spcPts val="0"/>
              </a:spcAft>
              <a:buSzPts val="1800"/>
              <a:buNone/>
              <a:defRPr/>
            </a:lvl8pPr>
            <a:lvl9pPr lvl="8" algn="ctr">
              <a:spcBef>
                <a:spcPts val="360"/>
              </a:spcBef>
              <a:spcAft>
                <a:spcPts val="0"/>
              </a:spcAft>
              <a:buSzPts val="1800"/>
              <a:buNone/>
              <a:defRPr/>
            </a:lvl9pPr>
          </a:lstStyle>
          <a:p>
            <a:endParaRPr/>
          </a:p>
        </p:txBody>
      </p:sp>
      <p:sp>
        <p:nvSpPr>
          <p:cNvPr id="23" name="Google Shape;23;p2"/>
          <p:cNvSpPr txBox="1"/>
          <p:nvPr/>
        </p:nvSpPr>
        <p:spPr>
          <a:xfrm>
            <a:off x="7326302" y="1589168"/>
            <a:ext cx="4909424" cy="120028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cap="small">
                <a:solidFill>
                  <a:srgbClr val="191966"/>
                </a:solidFill>
                <a:latin typeface="Arial"/>
                <a:ea typeface="Arial"/>
                <a:cs typeface="Arial"/>
                <a:sym typeface="Arial"/>
              </a:rPr>
              <a:t>Earth Surface Mineral Dust Source Investigation</a:t>
            </a:r>
            <a:endParaRPr sz="1200"/>
          </a:p>
          <a:p>
            <a:pPr marL="0" marR="0" lvl="0" indent="0" algn="ctr" rtl="0">
              <a:spcBef>
                <a:spcPts val="0"/>
              </a:spcBef>
              <a:spcAft>
                <a:spcPts val="0"/>
              </a:spcAft>
              <a:buNone/>
            </a:pPr>
            <a:r>
              <a:rPr lang="en-US" sz="2400" cap="small">
                <a:solidFill>
                  <a:srgbClr val="191966"/>
                </a:solidFill>
                <a:latin typeface="Arial"/>
                <a:ea typeface="Arial"/>
                <a:cs typeface="Arial"/>
                <a:sym typeface="Arial"/>
              </a:rPr>
              <a:t>(EMIT)</a:t>
            </a:r>
            <a:endParaRPr sz="1567">
              <a:solidFill>
                <a:srgbClr val="FF0000"/>
              </a:solidFill>
              <a:latin typeface="Helvetica Neue Light"/>
              <a:ea typeface="Helvetica Neue Light"/>
              <a:cs typeface="Helvetica Neue Light"/>
              <a:sym typeface="Helvetica Neue Light"/>
            </a:endParaRPr>
          </a:p>
        </p:txBody>
      </p:sp>
      <p:pic>
        <p:nvPicPr>
          <p:cNvPr id="24" name="Google Shape;24;p2"/>
          <p:cNvPicPr preferRelativeResize="0"/>
          <p:nvPr/>
        </p:nvPicPr>
        <p:blipFill rotWithShape="1">
          <a:blip r:embed="rId2">
            <a:alphaModFix/>
          </a:blip>
          <a:srcRect/>
          <a:stretch/>
        </p:blipFill>
        <p:spPr>
          <a:xfrm>
            <a:off x="92279" y="109057"/>
            <a:ext cx="7046753" cy="5640388"/>
          </a:xfrm>
          <a:prstGeom prst="rect">
            <a:avLst/>
          </a:prstGeom>
          <a:noFill/>
          <a:ln>
            <a:noFill/>
          </a:ln>
        </p:spPr>
      </p:pic>
      <p:pic>
        <p:nvPicPr>
          <p:cNvPr id="25" name="Google Shape;25;p2"/>
          <p:cNvPicPr preferRelativeResize="0"/>
          <p:nvPr/>
        </p:nvPicPr>
        <p:blipFill rotWithShape="1">
          <a:blip r:embed="rId3">
            <a:alphaModFix amt="20000"/>
          </a:blip>
          <a:srcRect/>
          <a:stretch/>
        </p:blipFill>
        <p:spPr>
          <a:xfrm>
            <a:off x="3146035" y="6044974"/>
            <a:ext cx="9045966" cy="813027"/>
          </a:xfrm>
          <a:prstGeom prst="rect">
            <a:avLst/>
          </a:prstGeom>
          <a:noFill/>
          <a:ln>
            <a:noFill/>
          </a:ln>
        </p:spPr>
      </p:pic>
    </p:spTree>
    <p:extLst>
      <p:ext uri="{BB962C8B-B14F-4D97-AF65-F5344CB8AC3E}">
        <p14:creationId xmlns:p14="http://schemas.microsoft.com/office/powerpoint/2010/main" val="15478251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userDrawn="1">
  <p:cSld name="Image/Text Driven Title Dark">
    <p:spTree>
      <p:nvGrpSpPr>
        <p:cNvPr id="1" name=""/>
        <p:cNvGrpSpPr/>
        <p:nvPr/>
      </p:nvGrpSpPr>
      <p:grpSpPr>
        <a:xfrm>
          <a:off x="0" y="0"/>
          <a:ext cx="0" cy="0"/>
          <a:chOff x="0" y="0"/>
          <a:chExt cx="0" cy="0"/>
        </a:xfrm>
      </p:grpSpPr>
      <p:sp>
        <p:nvSpPr>
          <p:cNvPr id="82" name="Text Placeholder 1"/>
          <p:cNvSpPr txBox="1">
            <a:spLocks noGrp="1"/>
          </p:cNvSpPr>
          <p:nvPr>
            <p:ph type="body" sz="quarter" idx="21" hasCustomPrompt="1"/>
          </p:nvPr>
        </p:nvSpPr>
        <p:spPr>
          <a:xfrm>
            <a:off x="554186" y="362373"/>
            <a:ext cx="11083629" cy="333906"/>
          </a:xfrm>
          <a:prstGeom prst="rect">
            <a:avLst/>
          </a:prstGeom>
        </p:spPr>
        <p:txBody>
          <a:bodyPr lIns="121919" tIns="121919" rIns="121919" bIns="121919"/>
          <a:lstStyle>
            <a:lvl1pPr marL="0" indent="0" defTabSz="609628">
              <a:lnSpc>
                <a:spcPct val="100000"/>
              </a:lnSpc>
              <a:spcBef>
                <a:spcPts val="250"/>
              </a:spcBef>
              <a:buSzTx/>
              <a:buNone/>
              <a:defRPr b="1" i="0" spc="37">
                <a:solidFill>
                  <a:srgbClr val="EF2737"/>
                </a:solidFill>
                <a:latin typeface="Arial" panose="020B0604020202020204" pitchFamily="34" charset="0"/>
                <a:ea typeface="Inter" panose="020B0502030000000004" pitchFamily="34" charset="0"/>
                <a:cs typeface="Arial" panose="020B0604020202020204" pitchFamily="34" charset="0"/>
                <a:sym typeface="Inter Bold"/>
              </a:defRPr>
            </a:lvl1pPr>
          </a:lstStyle>
          <a:p>
            <a:r>
              <a:t>ENTER SUBTITLE HERE</a:t>
            </a:r>
          </a:p>
        </p:txBody>
      </p:sp>
      <p:pic>
        <p:nvPicPr>
          <p:cNvPr id="85" name="Image" descr="Image"/>
          <p:cNvPicPr>
            <a:picLocks noChangeAspect="1"/>
          </p:cNvPicPr>
          <p:nvPr/>
        </p:nvPicPr>
        <p:blipFill>
          <a:blip r:embed="rId2"/>
          <a:stretch>
            <a:fillRect/>
          </a:stretch>
        </p:blipFill>
        <p:spPr>
          <a:xfrm>
            <a:off x="11538595" y="6526040"/>
            <a:ext cx="407922" cy="121631"/>
          </a:xfrm>
          <a:prstGeom prst="rect">
            <a:avLst/>
          </a:prstGeom>
          <a:ln w="12700">
            <a:miter lim="400000"/>
          </a:ln>
        </p:spPr>
      </p:pic>
      <p:sp>
        <p:nvSpPr>
          <p:cNvPr id="86" name="Slide Number"/>
          <p:cNvSpPr txBox="1">
            <a:spLocks noGrp="1"/>
          </p:cNvSpPr>
          <p:nvPr>
            <p:ph type="sldNum" sz="quarter" idx="2"/>
          </p:nvPr>
        </p:nvSpPr>
        <p:spPr>
          <a:xfrm>
            <a:off x="241553" y="6501131"/>
            <a:ext cx="158049" cy="171450"/>
          </a:xfrm>
          <a:prstGeom prst="rect">
            <a:avLst/>
          </a:prstGeom>
        </p:spPr>
        <p:txBody>
          <a:bodyPr/>
          <a:lstStyle/>
          <a:p>
            <a:fld id="{86CB4B4D-7CA3-9044-876B-883B54F8677D}" type="slidenum">
              <a:t>‹#›</a:t>
            </a:fld>
            <a:endParaRPr/>
          </a:p>
        </p:txBody>
      </p:sp>
      <p:sp>
        <p:nvSpPr>
          <p:cNvPr id="8" name="Title 2">
            <a:extLst>
              <a:ext uri="{FF2B5EF4-FFF2-40B4-BE49-F238E27FC236}">
                <a16:creationId xmlns:a16="http://schemas.microsoft.com/office/drawing/2014/main" id="{4F0D901C-C506-0641-A5E0-759CF65206EC}"/>
              </a:ext>
            </a:extLst>
          </p:cNvPr>
          <p:cNvSpPr txBox="1">
            <a:spLocks noGrp="1"/>
          </p:cNvSpPr>
          <p:nvPr>
            <p:ph type="body" sz="quarter" idx="22" hasCustomPrompt="1"/>
          </p:nvPr>
        </p:nvSpPr>
        <p:spPr>
          <a:xfrm>
            <a:off x="554186" y="827722"/>
            <a:ext cx="11083629" cy="578802"/>
          </a:xfrm>
          <a:prstGeom prst="rect">
            <a:avLst/>
          </a:prstGeom>
        </p:spPr>
        <p:txBody>
          <a:bodyPr lIns="121919" tIns="121919" rIns="121919" bIns="121919">
            <a:noAutofit/>
          </a:bodyPr>
          <a:lstStyle>
            <a:lvl1pPr marL="0" indent="0" defTabSz="258793">
              <a:lnSpc>
                <a:spcPct val="90000"/>
              </a:lnSpc>
              <a:buSzTx/>
              <a:buNone/>
              <a:defRPr sz="3000" b="1" spc="0">
                <a:latin typeface="+mn-lt"/>
                <a:ea typeface="+mn-ea"/>
                <a:cs typeface="+mn-cs"/>
                <a:sym typeface="Inter Extra Bold"/>
              </a:defRPr>
            </a:lvl1pPr>
          </a:lstStyle>
          <a:p>
            <a:r>
              <a:t>Enter Title Here</a:t>
            </a:r>
          </a:p>
        </p:txBody>
      </p:sp>
    </p:spTree>
    <p:extLst>
      <p:ext uri="{BB962C8B-B14F-4D97-AF65-F5344CB8AC3E}">
        <p14:creationId xmlns:p14="http://schemas.microsoft.com/office/powerpoint/2010/main" val="3475014554"/>
      </p:ext>
    </p:extLst>
  </p:cSld>
  <p:clrMapOvr>
    <a:masterClrMapping/>
  </p:clrMapOvr>
  <p:transition spd="med" advClick="0"/>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18" name="Slide Number Placeholder 9">
            <a:extLst>
              <a:ext uri="{FF2B5EF4-FFF2-40B4-BE49-F238E27FC236}">
                <a16:creationId xmlns:a16="http://schemas.microsoft.com/office/drawing/2014/main" id="{C8882132-07DB-4AD2-9A71-5932863E98B7}"/>
              </a:ext>
            </a:extLst>
          </p:cNvPr>
          <p:cNvSpPr>
            <a:spLocks noGrp="1"/>
          </p:cNvSpPr>
          <p:nvPr>
            <p:ph type="sldNum" sz="quarter" idx="12"/>
          </p:nvPr>
        </p:nvSpPr>
        <p:spPr>
          <a:xfrm>
            <a:off x="8804974" y="6555022"/>
            <a:ext cx="2743200" cy="365125"/>
          </a:xfrm>
        </p:spPr>
        <p:txBody>
          <a:bodyPr/>
          <a:lstStyle/>
          <a:p>
            <a:fld id="{7745B78D-BBFA-4944-BBD5-E07BE4D896B9}" type="slidenum">
              <a:rPr lang="en-US" smtClean="0"/>
              <a:t>‹#›</a:t>
            </a:fld>
            <a:endParaRPr lang="en-US"/>
          </a:p>
        </p:txBody>
      </p:sp>
      <p:sp>
        <p:nvSpPr>
          <p:cNvPr id="19" name="Title Placeholder 1">
            <a:extLst>
              <a:ext uri="{FF2B5EF4-FFF2-40B4-BE49-F238E27FC236}">
                <a16:creationId xmlns:a16="http://schemas.microsoft.com/office/drawing/2014/main" id="{4F195261-4D70-46E6-A3E6-36E1873F389C}"/>
              </a:ext>
            </a:extLst>
          </p:cNvPr>
          <p:cNvSpPr>
            <a:spLocks noGrp="1"/>
          </p:cNvSpPr>
          <p:nvPr>
            <p:ph type="title"/>
          </p:nvPr>
        </p:nvSpPr>
        <p:spPr>
          <a:xfrm>
            <a:off x="1966932" y="61748"/>
            <a:ext cx="9182037" cy="701993"/>
          </a:xfrm>
          <a:prstGeom prst="rect">
            <a:avLst/>
          </a:prstGeom>
        </p:spPr>
        <p:txBody>
          <a:bodyPr vert="horz" lIns="91440" tIns="45720" rIns="91440" bIns="45720" rtlCol="0" anchor="ctr">
            <a:normAutofit/>
          </a:bodyPr>
          <a:lstStyle/>
          <a:p>
            <a:r>
              <a:rPr lang="en-US"/>
              <a:t>Click to edit Master title style</a:t>
            </a:r>
          </a:p>
        </p:txBody>
      </p:sp>
      <p:sp>
        <p:nvSpPr>
          <p:cNvPr id="20" name="Text Placeholder 2">
            <a:extLst>
              <a:ext uri="{FF2B5EF4-FFF2-40B4-BE49-F238E27FC236}">
                <a16:creationId xmlns:a16="http://schemas.microsoft.com/office/drawing/2014/main" id="{C03271BB-659B-41AE-A69C-0511F565E684}"/>
              </a:ext>
            </a:extLst>
          </p:cNvPr>
          <p:cNvSpPr>
            <a:spLocks noGrp="1"/>
          </p:cNvSpPr>
          <p:nvPr>
            <p:ph idx="1"/>
          </p:nvPr>
        </p:nvSpPr>
        <p:spPr>
          <a:xfrm>
            <a:off x="478172" y="983785"/>
            <a:ext cx="11148969" cy="53290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13">
            <a:extLst>
              <a:ext uri="{FF2B5EF4-FFF2-40B4-BE49-F238E27FC236}">
                <a16:creationId xmlns:a16="http://schemas.microsoft.com/office/drawing/2014/main" id="{92A9DC01-5C40-47B9-B07D-EA67F8E91CD5}"/>
              </a:ext>
            </a:extLst>
          </p:cNvPr>
          <p:cNvSpPr>
            <a:spLocks noGrp="1"/>
          </p:cNvSpPr>
          <p:nvPr>
            <p:ph type="ftr" sz="quarter" idx="3"/>
          </p:nvPr>
        </p:nvSpPr>
        <p:spPr>
          <a:xfrm>
            <a:off x="39117" y="6533442"/>
            <a:ext cx="1418208" cy="324559"/>
          </a:xfrm>
          <a:prstGeom prst="rect">
            <a:avLst/>
          </a:prstGeom>
        </p:spPr>
        <p:txBody>
          <a:bodyPr/>
          <a:lstStyle>
            <a:lvl1pPr>
              <a:defRPr sz="900"/>
            </a:lvl1pPr>
          </a:lstStyle>
          <a:p>
            <a:endParaRPr lang="en-US"/>
          </a:p>
        </p:txBody>
      </p:sp>
    </p:spTree>
    <p:extLst>
      <p:ext uri="{BB962C8B-B14F-4D97-AF65-F5344CB8AC3E}">
        <p14:creationId xmlns:p14="http://schemas.microsoft.com/office/powerpoint/2010/main" val="357148716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2D933AB-9B47-48E6-9D41-C72C66FB19A9}"/>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CB01121A-88DB-4577-8B56-984162ADC84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4C931B1-F9B0-4055-B5DE-D88699D07619}"/>
              </a:ext>
            </a:extLst>
          </p:cNvPr>
          <p:cNvSpPr>
            <a:spLocks noGrp="1"/>
          </p:cNvSpPr>
          <p:nvPr>
            <p:ph type="sldNum" sz="quarter" idx="12"/>
          </p:nvPr>
        </p:nvSpPr>
        <p:spPr/>
        <p:txBody>
          <a:bodyPr/>
          <a:lstStyle/>
          <a:p>
            <a:fld id="{AD8ECCB3-7528-44B0-9F3E-708A303C68A6}" type="slidenum">
              <a:rPr lang="en-US" smtClean="0"/>
              <a:t>‹#›</a:t>
            </a:fld>
            <a:endParaRPr lang="en-US"/>
          </a:p>
        </p:txBody>
      </p:sp>
    </p:spTree>
    <p:extLst>
      <p:ext uri="{BB962C8B-B14F-4D97-AF65-F5344CB8AC3E}">
        <p14:creationId xmlns:p14="http://schemas.microsoft.com/office/powerpoint/2010/main" val="15586916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obj" preserve="1">
  <p:cSld name="7_Title and Content">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69E86043-8559-4A41-B1AB-58A86FBE30BF}"/>
              </a:ext>
            </a:extLst>
          </p:cNvPr>
          <p:cNvSpPr/>
          <p:nvPr userDrawn="1"/>
        </p:nvSpPr>
        <p:spPr>
          <a:xfrm>
            <a:off x="0" y="-19393"/>
            <a:ext cx="12192000" cy="6887665"/>
          </a:xfrm>
          <a:prstGeom prst="rect">
            <a:avLst/>
          </a:prstGeom>
          <a:gradFill flip="none" rotWithShape="1">
            <a:gsLst>
              <a:gs pos="91000">
                <a:srgbClr val="C3873A"/>
              </a:gs>
              <a:gs pos="25000">
                <a:srgbClr val="255B74"/>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999517CF-5B8D-5646-8AF1-5A33F4346008}"/>
              </a:ext>
            </a:extLst>
          </p:cNvPr>
          <p:cNvGrpSpPr/>
          <p:nvPr userDrawn="1"/>
        </p:nvGrpSpPr>
        <p:grpSpPr>
          <a:xfrm>
            <a:off x="517664" y="-19393"/>
            <a:ext cx="4628149" cy="6890327"/>
            <a:chOff x="3308351" y="2370138"/>
            <a:chExt cx="2760662" cy="4110037"/>
          </a:xfrm>
          <a:gradFill>
            <a:gsLst>
              <a:gs pos="0">
                <a:srgbClr val="A3D1E8"/>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grpSpPr>
        <p:sp>
          <p:nvSpPr>
            <p:cNvPr id="15" name="Freeform 10">
              <a:extLst>
                <a:ext uri="{FF2B5EF4-FFF2-40B4-BE49-F238E27FC236}">
                  <a16:creationId xmlns:a16="http://schemas.microsoft.com/office/drawing/2014/main" id="{5CFD0EC2-327E-6248-8331-EADADAD065E6}"/>
                </a:ext>
              </a:extLst>
            </p:cNvPr>
            <p:cNvSpPr>
              <a:spLocks noEditPoints="1"/>
            </p:cNvSpPr>
            <p:nvPr/>
          </p:nvSpPr>
          <p:spPr bwMode="auto">
            <a:xfrm>
              <a:off x="4494213" y="2370138"/>
              <a:ext cx="1574800" cy="3676650"/>
            </a:xfrm>
            <a:custGeom>
              <a:avLst/>
              <a:gdLst>
                <a:gd name="T0" fmla="*/ 239 w 828"/>
                <a:gd name="T1" fmla="*/ 1416 h 1936"/>
                <a:gd name="T2" fmla="*/ 387 w 828"/>
                <a:gd name="T3" fmla="*/ 1936 h 1936"/>
                <a:gd name="T4" fmla="*/ 127 w 828"/>
                <a:gd name="T5" fmla="*/ 1417 h 1936"/>
                <a:gd name="T6" fmla="*/ 239 w 828"/>
                <a:gd name="T7" fmla="*/ 1416 h 1936"/>
                <a:gd name="T8" fmla="*/ 273 w 828"/>
                <a:gd name="T9" fmla="*/ 883 h 1936"/>
                <a:gd name="T10" fmla="*/ 828 w 828"/>
                <a:gd name="T11" fmla="*/ 3 h 1936"/>
                <a:gd name="T12" fmla="*/ 195 w 828"/>
                <a:gd name="T13" fmla="*/ 0 h 1936"/>
                <a:gd name="T14" fmla="*/ 18 w 828"/>
                <a:gd name="T15" fmla="*/ 883 h 1936"/>
                <a:gd name="T16" fmla="*/ 273 w 828"/>
                <a:gd name="T17" fmla="*/ 883 h 1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8" h="1936">
                  <a:moveTo>
                    <a:pt x="239" y="1416"/>
                  </a:moveTo>
                  <a:cubicBezTo>
                    <a:pt x="273" y="1728"/>
                    <a:pt x="387" y="1936"/>
                    <a:pt x="387" y="1936"/>
                  </a:cubicBezTo>
                  <a:cubicBezTo>
                    <a:pt x="271" y="1756"/>
                    <a:pt x="186" y="1583"/>
                    <a:pt x="127" y="1417"/>
                  </a:cubicBezTo>
                  <a:lnTo>
                    <a:pt x="239" y="1416"/>
                  </a:lnTo>
                  <a:close/>
                  <a:moveTo>
                    <a:pt x="273" y="883"/>
                  </a:moveTo>
                  <a:cubicBezTo>
                    <a:pt x="342" y="603"/>
                    <a:pt x="503" y="296"/>
                    <a:pt x="828" y="3"/>
                  </a:cubicBezTo>
                  <a:cubicBezTo>
                    <a:pt x="195" y="0"/>
                    <a:pt x="195" y="0"/>
                    <a:pt x="195" y="0"/>
                  </a:cubicBezTo>
                  <a:cubicBezTo>
                    <a:pt x="82" y="241"/>
                    <a:pt x="0" y="540"/>
                    <a:pt x="18" y="883"/>
                  </a:cubicBezTo>
                  <a:lnTo>
                    <a:pt x="273" y="883"/>
                  </a:lnTo>
                  <a:close/>
                </a:path>
              </a:pathLst>
            </a:custGeom>
            <a:gradFill flip="none" rotWithShape="1">
              <a:gsLst>
                <a:gs pos="0">
                  <a:srgbClr val="8ACCEC"/>
                </a:gs>
                <a:gs pos="100000">
                  <a:srgbClr val="6BB7E0"/>
                </a:gs>
              </a:gsLst>
              <a:lin ang="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11">
              <a:extLst>
                <a:ext uri="{FF2B5EF4-FFF2-40B4-BE49-F238E27FC236}">
                  <a16:creationId xmlns:a16="http://schemas.microsoft.com/office/drawing/2014/main" id="{29791F60-12DF-FE49-9C37-5CBE91907129}"/>
                </a:ext>
              </a:extLst>
            </p:cNvPr>
            <p:cNvSpPr>
              <a:spLocks/>
            </p:cNvSpPr>
            <p:nvPr/>
          </p:nvSpPr>
          <p:spPr bwMode="auto">
            <a:xfrm>
              <a:off x="3343276" y="5254625"/>
              <a:ext cx="542925" cy="1223962"/>
            </a:xfrm>
            <a:custGeom>
              <a:avLst/>
              <a:gdLst>
                <a:gd name="T0" fmla="*/ 286 w 286"/>
                <a:gd name="T1" fmla="*/ 645 h 645"/>
                <a:gd name="T2" fmla="*/ 0 w 286"/>
                <a:gd name="T3" fmla="*/ 0 h 645"/>
                <a:gd name="T4" fmla="*/ 166 w 286"/>
                <a:gd name="T5" fmla="*/ 645 h 645"/>
                <a:gd name="T6" fmla="*/ 286 w 286"/>
                <a:gd name="T7" fmla="*/ 645 h 645"/>
              </a:gdLst>
              <a:ahLst/>
              <a:cxnLst>
                <a:cxn ang="0">
                  <a:pos x="T0" y="T1"/>
                </a:cxn>
                <a:cxn ang="0">
                  <a:pos x="T2" y="T3"/>
                </a:cxn>
                <a:cxn ang="0">
                  <a:pos x="T4" y="T5"/>
                </a:cxn>
                <a:cxn ang="0">
                  <a:pos x="T6" y="T7"/>
                </a:cxn>
              </a:cxnLst>
              <a:rect l="0" t="0" r="r" b="b"/>
              <a:pathLst>
                <a:path w="286" h="645">
                  <a:moveTo>
                    <a:pt x="286" y="645"/>
                  </a:moveTo>
                  <a:cubicBezTo>
                    <a:pt x="167" y="471"/>
                    <a:pt x="62" y="257"/>
                    <a:pt x="0" y="0"/>
                  </a:cubicBezTo>
                  <a:cubicBezTo>
                    <a:pt x="0" y="0"/>
                    <a:pt x="14" y="282"/>
                    <a:pt x="166" y="645"/>
                  </a:cubicBezTo>
                  <a:lnTo>
                    <a:pt x="286" y="645"/>
                  </a:lnTo>
                  <a:close/>
                </a:path>
              </a:pathLst>
            </a:custGeom>
            <a:solidFill>
              <a:srgbClr val="ABD5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12">
              <a:extLst>
                <a:ext uri="{FF2B5EF4-FFF2-40B4-BE49-F238E27FC236}">
                  <a16:creationId xmlns:a16="http://schemas.microsoft.com/office/drawing/2014/main" id="{2B5B1FB2-0391-464B-B0D6-E733065A4E6B}"/>
                </a:ext>
              </a:extLst>
            </p:cNvPr>
            <p:cNvSpPr>
              <a:spLocks noEditPoints="1"/>
            </p:cNvSpPr>
            <p:nvPr/>
          </p:nvSpPr>
          <p:spPr bwMode="auto">
            <a:xfrm>
              <a:off x="3308351" y="2376488"/>
              <a:ext cx="2270125" cy="4103687"/>
            </a:xfrm>
            <a:custGeom>
              <a:avLst/>
              <a:gdLst>
                <a:gd name="T0" fmla="*/ 32 w 1193"/>
                <a:gd name="T1" fmla="*/ 1413 h 2162"/>
                <a:gd name="T2" fmla="*/ 361 w 1193"/>
                <a:gd name="T3" fmla="*/ 2161 h 2162"/>
                <a:gd name="T4" fmla="*/ 1193 w 1193"/>
                <a:gd name="T5" fmla="*/ 2161 h 2162"/>
                <a:gd name="T6" fmla="*/ 955 w 1193"/>
                <a:gd name="T7" fmla="*/ 1903 h 2162"/>
                <a:gd name="T8" fmla="*/ 704 w 1193"/>
                <a:gd name="T9" fmla="*/ 1413 h 2162"/>
                <a:gd name="T10" fmla="*/ 32 w 1193"/>
                <a:gd name="T11" fmla="*/ 1413 h 2162"/>
                <a:gd name="T12" fmla="*/ 0 w 1193"/>
                <a:gd name="T13" fmla="*/ 879 h 2162"/>
                <a:gd name="T14" fmla="*/ 126 w 1193"/>
                <a:gd name="T15" fmla="*/ 299 h 2162"/>
                <a:gd name="T16" fmla="*/ 275 w 1193"/>
                <a:gd name="T17" fmla="*/ 0 h 2162"/>
                <a:gd name="T18" fmla="*/ 725 w 1193"/>
                <a:gd name="T19" fmla="*/ 0 h 2162"/>
                <a:gd name="T20" fmla="*/ 590 w 1193"/>
                <a:gd name="T21" fmla="*/ 879 h 2162"/>
                <a:gd name="T22" fmla="*/ 0 w 1193"/>
                <a:gd name="T23" fmla="*/ 879 h 2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93" h="2162">
                  <a:moveTo>
                    <a:pt x="32" y="1413"/>
                  </a:moveTo>
                  <a:cubicBezTo>
                    <a:pt x="79" y="1653"/>
                    <a:pt x="178" y="1910"/>
                    <a:pt x="361" y="2161"/>
                  </a:cubicBezTo>
                  <a:cubicBezTo>
                    <a:pt x="362" y="2162"/>
                    <a:pt x="1193" y="2161"/>
                    <a:pt x="1193" y="2161"/>
                  </a:cubicBezTo>
                  <a:cubicBezTo>
                    <a:pt x="1113" y="2085"/>
                    <a:pt x="1034" y="2000"/>
                    <a:pt x="955" y="1903"/>
                  </a:cubicBezTo>
                  <a:cubicBezTo>
                    <a:pt x="955" y="1903"/>
                    <a:pt x="812" y="1718"/>
                    <a:pt x="704" y="1413"/>
                  </a:cubicBezTo>
                  <a:lnTo>
                    <a:pt x="32" y="1413"/>
                  </a:lnTo>
                  <a:close/>
                  <a:moveTo>
                    <a:pt x="0" y="879"/>
                  </a:moveTo>
                  <a:cubicBezTo>
                    <a:pt x="25" y="534"/>
                    <a:pt x="126" y="299"/>
                    <a:pt x="126" y="299"/>
                  </a:cubicBezTo>
                  <a:cubicBezTo>
                    <a:pt x="173" y="190"/>
                    <a:pt x="220" y="94"/>
                    <a:pt x="275" y="0"/>
                  </a:cubicBezTo>
                  <a:cubicBezTo>
                    <a:pt x="725" y="0"/>
                    <a:pt x="725" y="0"/>
                    <a:pt x="725" y="0"/>
                  </a:cubicBezTo>
                  <a:cubicBezTo>
                    <a:pt x="599" y="319"/>
                    <a:pt x="569" y="617"/>
                    <a:pt x="590" y="879"/>
                  </a:cubicBezTo>
                  <a:lnTo>
                    <a:pt x="0" y="879"/>
                  </a:lnTo>
                  <a:close/>
                </a:path>
              </a:pathLst>
            </a:custGeom>
            <a:gradFill flip="none" rotWithShape="1">
              <a:gsLst>
                <a:gs pos="0">
                  <a:srgbClr val="9FDCF2"/>
                </a:gs>
                <a:gs pos="85000">
                  <a:srgbClr val="52B3D9"/>
                </a:gs>
              </a:gsLst>
              <a:lin ang="0" scaled="0"/>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1" name="Rectangle 20">
            <a:extLst>
              <a:ext uri="{FF2B5EF4-FFF2-40B4-BE49-F238E27FC236}">
                <a16:creationId xmlns:a16="http://schemas.microsoft.com/office/drawing/2014/main" id="{B6A81FF6-946A-DC43-A10A-05616ECCCDBA}"/>
              </a:ext>
            </a:extLst>
          </p:cNvPr>
          <p:cNvSpPr/>
          <p:nvPr userDrawn="1"/>
        </p:nvSpPr>
        <p:spPr>
          <a:xfrm>
            <a:off x="0" y="203200"/>
            <a:ext cx="12192000" cy="6184900"/>
          </a:xfrm>
          <a:prstGeom prst="rect">
            <a:avLst/>
          </a:prstGeom>
          <a:gradFill flip="none" rotWithShape="1">
            <a:gsLst>
              <a:gs pos="91000">
                <a:srgbClr val="255B74"/>
              </a:gs>
              <a:gs pos="26000">
                <a:srgbClr val="053446"/>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A82CAA-A637-564B-9150-80E6208D2E2C}"/>
              </a:ext>
            </a:extLst>
          </p:cNvPr>
          <p:cNvSpPr>
            <a:spLocks noGrp="1"/>
          </p:cNvSpPr>
          <p:nvPr>
            <p:ph type="title"/>
          </p:nvPr>
        </p:nvSpPr>
        <p:spPr>
          <a:xfrm>
            <a:off x="5410985" y="838200"/>
            <a:ext cx="6169058" cy="1200329"/>
          </a:xfrm>
        </p:spPr>
        <p:txBody>
          <a:bodyPr>
            <a:spAutoFit/>
          </a:bodyPr>
          <a:lstStyle>
            <a:lvl1pPr>
              <a:defRPr>
                <a:solidFill>
                  <a:srgbClr val="65CBF9"/>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3C8FFBED-D27D-074B-9C33-10A234BC62EA}"/>
              </a:ext>
            </a:extLst>
          </p:cNvPr>
          <p:cNvSpPr>
            <a:spLocks noGrp="1"/>
          </p:cNvSpPr>
          <p:nvPr>
            <p:ph idx="1"/>
          </p:nvPr>
        </p:nvSpPr>
        <p:spPr>
          <a:xfrm>
            <a:off x="5410200" y="2214710"/>
            <a:ext cx="6169057" cy="1623008"/>
          </a:xfrm>
        </p:spPr>
        <p:txBody>
          <a:bodyPr>
            <a:sp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55A95B-EA76-8B4B-809B-5350F164FF1A}"/>
              </a:ext>
            </a:extLst>
          </p:cNvPr>
          <p:cNvSpPr>
            <a:spLocks noGrp="1"/>
          </p:cNvSpPr>
          <p:nvPr>
            <p:ph type="dt" sz="half" idx="10"/>
          </p:nvPr>
        </p:nvSpPr>
        <p:spPr/>
        <p:txBody>
          <a:bodyPr/>
          <a:lstStyle>
            <a:lvl1pPr>
              <a:defRPr>
                <a:solidFill>
                  <a:srgbClr val="65CBF9"/>
                </a:solidFill>
              </a:defRPr>
            </a:lvl1pPr>
          </a:lstStyle>
          <a:p>
            <a:fld id="{326BB370-F0D2-F644-A3B2-F5D7C290B4A9}" type="datetime1">
              <a:rPr lang="en-US" smtClean="0"/>
              <a:pPr/>
              <a:t>11/2/2023</a:t>
            </a:fld>
            <a:endParaRPr lang="en-US"/>
          </a:p>
        </p:txBody>
      </p:sp>
      <p:sp>
        <p:nvSpPr>
          <p:cNvPr id="5" name="Footer Placeholder 4">
            <a:extLst>
              <a:ext uri="{FF2B5EF4-FFF2-40B4-BE49-F238E27FC236}">
                <a16:creationId xmlns:a16="http://schemas.microsoft.com/office/drawing/2014/main" id="{7E7ECC2B-9CA4-F049-B8DF-124C0111761C}"/>
              </a:ext>
            </a:extLst>
          </p:cNvPr>
          <p:cNvSpPr>
            <a:spLocks noGrp="1"/>
          </p:cNvSpPr>
          <p:nvPr>
            <p:ph type="ftr" sz="quarter" idx="11"/>
          </p:nvPr>
        </p:nvSpPr>
        <p:spPr/>
        <p:txBody>
          <a:bodyPr/>
          <a:lstStyle>
            <a:lvl1pPr>
              <a:defRPr>
                <a:solidFill>
                  <a:srgbClr val="65CBF9"/>
                </a:solidFill>
              </a:defRPr>
            </a:lvl1pPr>
          </a:lstStyle>
          <a:p>
            <a:endParaRPr lang="en-US"/>
          </a:p>
        </p:txBody>
      </p:sp>
      <p:sp>
        <p:nvSpPr>
          <p:cNvPr id="6" name="Slide Number Placeholder 5">
            <a:extLst>
              <a:ext uri="{FF2B5EF4-FFF2-40B4-BE49-F238E27FC236}">
                <a16:creationId xmlns:a16="http://schemas.microsoft.com/office/drawing/2014/main" id="{E294B535-E047-7E4E-AC67-9B9E7121304F}"/>
              </a:ext>
            </a:extLst>
          </p:cNvPr>
          <p:cNvSpPr>
            <a:spLocks noGrp="1"/>
          </p:cNvSpPr>
          <p:nvPr>
            <p:ph type="sldNum" sz="quarter" idx="12"/>
          </p:nvPr>
        </p:nvSpPr>
        <p:spPr/>
        <p:txBody>
          <a:bodyPr/>
          <a:lstStyle>
            <a:lvl1pPr>
              <a:defRPr>
                <a:solidFill>
                  <a:srgbClr val="65CBF9"/>
                </a:solidFill>
              </a:defRPr>
            </a:lvl1pPr>
          </a:lstStyle>
          <a:p>
            <a:fld id="{2E8C51FE-49D9-314D-9957-ABBF7DDE8782}" type="slidenum">
              <a:rPr lang="en-US" smtClean="0"/>
              <a:pPr/>
              <a:t>‹#›</a:t>
            </a:fld>
            <a:endParaRPr lang="en-US"/>
          </a:p>
        </p:txBody>
      </p:sp>
    </p:spTree>
    <p:extLst>
      <p:ext uri="{BB962C8B-B14F-4D97-AF65-F5344CB8AC3E}">
        <p14:creationId xmlns:p14="http://schemas.microsoft.com/office/powerpoint/2010/main" val="3729533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528">
          <p15:clr>
            <a:srgbClr val="FBAE40"/>
          </p15:clr>
        </p15:guide>
        <p15:guide id="2" pos="3408">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1_Section Header">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E9FBF5F-05D9-5E4C-A888-FF03AE1EE3F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Rectangle 7">
            <a:extLst>
              <a:ext uri="{FF2B5EF4-FFF2-40B4-BE49-F238E27FC236}">
                <a16:creationId xmlns:a16="http://schemas.microsoft.com/office/drawing/2014/main" id="{2BF9E48A-6402-B543-B732-592515407E50}"/>
              </a:ext>
            </a:extLst>
          </p:cNvPr>
          <p:cNvSpPr/>
          <p:nvPr userDrawn="1"/>
        </p:nvSpPr>
        <p:spPr>
          <a:xfrm>
            <a:off x="0" y="2463616"/>
            <a:ext cx="12192000" cy="1713654"/>
          </a:xfrm>
          <a:prstGeom prst="rect">
            <a:avLst/>
          </a:prstGeom>
          <a:gradFill flip="none" rotWithShape="1">
            <a:gsLst>
              <a:gs pos="98000">
                <a:srgbClr val="032939"/>
              </a:gs>
              <a:gs pos="51000">
                <a:srgbClr val="1D4E66"/>
              </a:gs>
              <a:gs pos="0">
                <a:srgbClr val="032939"/>
              </a:gs>
            </a:gsLst>
            <a:lin ang="108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C8BE70F-03DA-4747-9669-09C46A6A9974}"/>
              </a:ext>
            </a:extLst>
          </p:cNvPr>
          <p:cNvSpPr>
            <a:spLocks noGrp="1"/>
          </p:cNvSpPr>
          <p:nvPr>
            <p:ph type="title"/>
          </p:nvPr>
        </p:nvSpPr>
        <p:spPr>
          <a:xfrm>
            <a:off x="831850" y="3016567"/>
            <a:ext cx="10515600" cy="646331"/>
          </a:xfrm>
        </p:spPr>
        <p:txBody>
          <a:bodyPr anchor="ctr">
            <a:spAutoFit/>
          </a:bodyPr>
          <a:lstStyle>
            <a:lvl1pPr algn="ctr">
              <a:defRPr sz="4000">
                <a:solidFill>
                  <a:srgbClr val="65CBF9"/>
                </a:solidFill>
                <a:latin typeface="Arial" panose="020B0604020202020204" pitchFamily="34" charset="0"/>
                <a:cs typeface="Arial" panose="020B0604020202020204" pitchFamily="34" charset="0"/>
              </a:defRPr>
            </a:lvl1pPr>
          </a:lstStyle>
          <a:p>
            <a:r>
              <a:rPr lang="en-US"/>
              <a:t>Click to edit Master title style</a:t>
            </a:r>
          </a:p>
        </p:txBody>
      </p:sp>
      <p:sp>
        <p:nvSpPr>
          <p:cNvPr id="4" name="Date Placeholder 3">
            <a:extLst>
              <a:ext uri="{FF2B5EF4-FFF2-40B4-BE49-F238E27FC236}">
                <a16:creationId xmlns:a16="http://schemas.microsoft.com/office/drawing/2014/main" id="{7C402EFE-7EAA-2042-BFD5-33177FA652C4}"/>
              </a:ext>
            </a:extLst>
          </p:cNvPr>
          <p:cNvSpPr>
            <a:spLocks noGrp="1"/>
          </p:cNvSpPr>
          <p:nvPr>
            <p:ph type="dt" sz="half" idx="10"/>
          </p:nvPr>
        </p:nvSpPr>
        <p:spPr/>
        <p:txBody>
          <a:bodyPr/>
          <a:lstStyle>
            <a:lvl1pPr>
              <a:defRPr>
                <a:solidFill>
                  <a:srgbClr val="65CBF9"/>
                </a:solidFill>
              </a:defRPr>
            </a:lvl1pPr>
          </a:lstStyle>
          <a:p>
            <a:fld id="{68579981-7D75-EE44-A0A2-D2EA4FC6E387}" type="datetime1">
              <a:rPr lang="en-US" smtClean="0"/>
              <a:pPr/>
              <a:t>11/2/2023</a:t>
            </a:fld>
            <a:endParaRPr lang="en-US"/>
          </a:p>
        </p:txBody>
      </p:sp>
      <p:sp>
        <p:nvSpPr>
          <p:cNvPr id="5" name="Footer Placeholder 4">
            <a:extLst>
              <a:ext uri="{FF2B5EF4-FFF2-40B4-BE49-F238E27FC236}">
                <a16:creationId xmlns:a16="http://schemas.microsoft.com/office/drawing/2014/main" id="{00B1DCC9-6755-1C41-A923-BB12EA8B5015}"/>
              </a:ext>
            </a:extLst>
          </p:cNvPr>
          <p:cNvSpPr>
            <a:spLocks noGrp="1"/>
          </p:cNvSpPr>
          <p:nvPr>
            <p:ph type="ftr" sz="quarter" idx="11"/>
          </p:nvPr>
        </p:nvSpPr>
        <p:spPr/>
        <p:txBody>
          <a:bodyPr/>
          <a:lstStyle>
            <a:lvl1pPr>
              <a:defRPr>
                <a:solidFill>
                  <a:srgbClr val="65CBF9"/>
                </a:solidFill>
              </a:defRPr>
            </a:lvl1pPr>
          </a:lstStyle>
          <a:p>
            <a:endParaRPr lang="en-US"/>
          </a:p>
        </p:txBody>
      </p:sp>
      <p:sp>
        <p:nvSpPr>
          <p:cNvPr id="6" name="Slide Number Placeholder 5">
            <a:extLst>
              <a:ext uri="{FF2B5EF4-FFF2-40B4-BE49-F238E27FC236}">
                <a16:creationId xmlns:a16="http://schemas.microsoft.com/office/drawing/2014/main" id="{9BBFB372-536E-3149-8638-387946DFE556}"/>
              </a:ext>
            </a:extLst>
          </p:cNvPr>
          <p:cNvSpPr>
            <a:spLocks noGrp="1"/>
          </p:cNvSpPr>
          <p:nvPr>
            <p:ph type="sldNum" sz="quarter" idx="12"/>
          </p:nvPr>
        </p:nvSpPr>
        <p:spPr/>
        <p:txBody>
          <a:bodyPr/>
          <a:lstStyle>
            <a:lvl1pPr>
              <a:defRPr>
                <a:solidFill>
                  <a:srgbClr val="65CBF9"/>
                </a:solidFill>
              </a:defRPr>
            </a:lvl1pPr>
          </a:lstStyle>
          <a:p>
            <a:fld id="{2E8C51FE-49D9-314D-9957-ABBF7DDE8782}" type="slidenum">
              <a:rPr lang="en-US" smtClean="0"/>
              <a:pPr/>
              <a:t>‹#›</a:t>
            </a:fld>
            <a:endParaRPr lang="en-US"/>
          </a:p>
        </p:txBody>
      </p:sp>
    </p:spTree>
    <p:extLst>
      <p:ext uri="{BB962C8B-B14F-4D97-AF65-F5344CB8AC3E}">
        <p14:creationId xmlns:p14="http://schemas.microsoft.com/office/powerpoint/2010/main" val="1210018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26E2216-3720-8E47-ABAB-D4DA0AD31A71}"/>
              </a:ext>
            </a:extLst>
          </p:cNvPr>
          <p:cNvSpPr>
            <a:spLocks noGrp="1"/>
          </p:cNvSpPr>
          <p:nvPr>
            <p:ph type="dt" sz="half" idx="10"/>
          </p:nvPr>
        </p:nvSpPr>
        <p:spPr/>
        <p:txBody>
          <a:bodyPr/>
          <a:lstStyle>
            <a:lvl1pPr>
              <a:defRPr>
                <a:solidFill>
                  <a:srgbClr val="33CDFF"/>
                </a:solidFill>
              </a:defRPr>
            </a:lvl1pPr>
          </a:lstStyle>
          <a:p>
            <a:fld id="{AD1C48E4-294A-2349-A28D-95A31CD82DB9}" type="datetime1">
              <a:rPr lang="en-US" smtClean="0"/>
              <a:t>11/2/2023</a:t>
            </a:fld>
            <a:endParaRPr lang="en-US"/>
          </a:p>
        </p:txBody>
      </p:sp>
      <p:sp>
        <p:nvSpPr>
          <p:cNvPr id="3" name="Footer Placeholder 2">
            <a:extLst>
              <a:ext uri="{FF2B5EF4-FFF2-40B4-BE49-F238E27FC236}">
                <a16:creationId xmlns:a16="http://schemas.microsoft.com/office/drawing/2014/main" id="{A9149C90-3E7A-C84E-97A5-ACBD2680BED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C8D531E-1E27-6C49-9FDC-6C0DD877CABF}"/>
              </a:ext>
            </a:extLst>
          </p:cNvPr>
          <p:cNvSpPr>
            <a:spLocks noGrp="1"/>
          </p:cNvSpPr>
          <p:nvPr>
            <p:ph type="sldNum" sz="quarter" idx="12"/>
          </p:nvPr>
        </p:nvSpPr>
        <p:spPr/>
        <p:txBody>
          <a:bodyPr/>
          <a:lstStyle/>
          <a:p>
            <a:fld id="{2E8C51FE-49D9-314D-9957-ABBF7DDE8782}" type="slidenum">
              <a:rPr lang="en-US" smtClean="0"/>
              <a:t>‹#›</a:t>
            </a:fld>
            <a:endParaRPr lang="en-US"/>
          </a:p>
        </p:txBody>
      </p:sp>
      <p:sp>
        <p:nvSpPr>
          <p:cNvPr id="5" name="Rectangle 4">
            <a:extLst>
              <a:ext uri="{FF2B5EF4-FFF2-40B4-BE49-F238E27FC236}">
                <a16:creationId xmlns:a16="http://schemas.microsoft.com/office/drawing/2014/main" id="{6EE58B19-8640-F84B-8052-A3C0720F7FEC}"/>
              </a:ext>
            </a:extLst>
          </p:cNvPr>
          <p:cNvSpPr/>
          <p:nvPr userDrawn="1"/>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35040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1590A7-7E54-2D41-9F43-B8FD4977CB9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9F9B96F-523A-0443-8C6F-8DFAF54D9EC3}"/>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C88B55B-102D-3B40-B32B-5145CE1DA615}"/>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179206C-49AC-4040-9C5C-017EE760A83C}"/>
              </a:ext>
            </a:extLst>
          </p:cNvPr>
          <p:cNvSpPr>
            <a:spLocks noGrp="1"/>
          </p:cNvSpPr>
          <p:nvPr>
            <p:ph type="dt" sz="half" idx="10"/>
          </p:nvPr>
        </p:nvSpPr>
        <p:spPr/>
        <p:txBody>
          <a:bodyPr/>
          <a:lstStyle>
            <a:lvl1pPr>
              <a:defRPr>
                <a:solidFill>
                  <a:srgbClr val="33CDFF"/>
                </a:solidFill>
              </a:defRPr>
            </a:lvl1pPr>
          </a:lstStyle>
          <a:p>
            <a:fld id="{7099B86D-B6EA-BD47-A856-6A059EA40DC2}" type="datetime1">
              <a:rPr lang="en-US" smtClean="0"/>
              <a:t>11/2/2023</a:t>
            </a:fld>
            <a:endParaRPr lang="en-US"/>
          </a:p>
        </p:txBody>
      </p:sp>
      <p:sp>
        <p:nvSpPr>
          <p:cNvPr id="6" name="Footer Placeholder 5">
            <a:extLst>
              <a:ext uri="{FF2B5EF4-FFF2-40B4-BE49-F238E27FC236}">
                <a16:creationId xmlns:a16="http://schemas.microsoft.com/office/drawing/2014/main" id="{A6FB520F-4F16-3E49-A800-72C14F01F39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E087BC7-6FAC-2245-9DB7-6747FA2B2112}"/>
              </a:ext>
            </a:extLst>
          </p:cNvPr>
          <p:cNvSpPr>
            <a:spLocks noGrp="1"/>
          </p:cNvSpPr>
          <p:nvPr>
            <p:ph type="sldNum" sz="quarter" idx="12"/>
          </p:nvPr>
        </p:nvSpPr>
        <p:spPr/>
        <p:txBody>
          <a:bodyPr/>
          <a:lstStyle/>
          <a:p>
            <a:fld id="{2E8C51FE-49D9-314D-9957-ABBF7DDE8782}" type="slidenum">
              <a:rPr lang="en-US" smtClean="0"/>
              <a:t>‹#›</a:t>
            </a:fld>
            <a:endParaRPr lang="en-US"/>
          </a:p>
        </p:txBody>
      </p:sp>
    </p:spTree>
    <p:extLst>
      <p:ext uri="{BB962C8B-B14F-4D97-AF65-F5344CB8AC3E}">
        <p14:creationId xmlns:p14="http://schemas.microsoft.com/office/powerpoint/2010/main" val="1893962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jpe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2.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3.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9.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4.xml"/><Relationship Id="rId2" Type="http://schemas.openxmlformats.org/officeDocument/2006/relationships/slideLayout" Target="../slideLayouts/slideLayout46.xml"/><Relationship Id="rId16" Type="http://schemas.openxmlformats.org/officeDocument/2006/relationships/image" Target="../media/image11.png"/><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microsoft.com/office/2007/relationships/hdphoto" Target="../media/hdphoto1.wdp"/><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image" Target="../media/image10.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F2712A1-6345-C940-92B5-6F10D12A4BBD}"/>
              </a:ext>
            </a:extLst>
          </p:cNvPr>
          <p:cNvPicPr>
            <a:picLocks noChangeAspect="1"/>
          </p:cNvPicPr>
          <p:nvPr userDrawn="1"/>
        </p:nvPicPr>
        <p:blipFill>
          <a:blip r:embed="rId24">
            <a:alphaModFix/>
          </a:blip>
          <a:stretch>
            <a:fillRect/>
          </a:stretch>
        </p:blipFill>
        <p:spPr>
          <a:xfrm>
            <a:off x="0" y="0"/>
            <a:ext cx="5181600" cy="6858000"/>
          </a:xfrm>
          <a:prstGeom prst="rect">
            <a:avLst/>
          </a:prstGeom>
        </p:spPr>
      </p:pic>
      <p:sp>
        <p:nvSpPr>
          <p:cNvPr id="11" name="Freeform 9">
            <a:extLst>
              <a:ext uri="{FF2B5EF4-FFF2-40B4-BE49-F238E27FC236}">
                <a16:creationId xmlns:a16="http://schemas.microsoft.com/office/drawing/2014/main" id="{9844E079-3EBA-6146-BEF0-59FA495549B2}"/>
              </a:ext>
            </a:extLst>
          </p:cNvPr>
          <p:cNvSpPr>
            <a:spLocks/>
          </p:cNvSpPr>
          <p:nvPr userDrawn="1"/>
        </p:nvSpPr>
        <p:spPr bwMode="auto">
          <a:xfrm>
            <a:off x="-422655" y="541"/>
            <a:ext cx="2070763" cy="6857459"/>
          </a:xfrm>
          <a:custGeom>
            <a:avLst/>
            <a:gdLst>
              <a:gd name="T0" fmla="*/ 417 w 652"/>
              <a:gd name="T1" fmla="*/ 298 h 2160"/>
              <a:gd name="T2" fmla="*/ 566 w 652"/>
              <a:gd name="T3" fmla="*/ 0 h 2160"/>
              <a:gd name="T4" fmla="*/ 126 w 652"/>
              <a:gd name="T5" fmla="*/ 0 h 2160"/>
              <a:gd name="T6" fmla="*/ 126 w 652"/>
              <a:gd name="T7" fmla="*/ 2160 h 2160"/>
              <a:gd name="T8" fmla="*/ 475 w 652"/>
              <a:gd name="T9" fmla="*/ 2160 h 2160"/>
              <a:gd name="T10" fmla="*/ 309 w 652"/>
              <a:gd name="T11" fmla="*/ 1515 h 2160"/>
              <a:gd name="T12" fmla="*/ 595 w 652"/>
              <a:gd name="T13" fmla="*/ 2160 h 2160"/>
              <a:gd name="T14" fmla="*/ 652 w 652"/>
              <a:gd name="T15" fmla="*/ 2160 h 2160"/>
              <a:gd name="T16" fmla="*/ 417 w 652"/>
              <a:gd name="T17" fmla="*/ 298 h 2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52" h="2160">
                <a:moveTo>
                  <a:pt x="417" y="298"/>
                </a:moveTo>
                <a:cubicBezTo>
                  <a:pt x="464" y="189"/>
                  <a:pt x="512" y="94"/>
                  <a:pt x="566" y="0"/>
                </a:cubicBezTo>
                <a:cubicBezTo>
                  <a:pt x="126" y="0"/>
                  <a:pt x="126" y="0"/>
                  <a:pt x="126" y="0"/>
                </a:cubicBezTo>
                <a:cubicBezTo>
                  <a:pt x="126" y="2160"/>
                  <a:pt x="126" y="2160"/>
                  <a:pt x="126" y="2160"/>
                </a:cubicBezTo>
                <a:cubicBezTo>
                  <a:pt x="475" y="2160"/>
                  <a:pt x="475" y="2160"/>
                  <a:pt x="475" y="2160"/>
                </a:cubicBezTo>
                <a:cubicBezTo>
                  <a:pt x="324" y="1797"/>
                  <a:pt x="309" y="1515"/>
                  <a:pt x="309" y="1515"/>
                </a:cubicBezTo>
                <a:cubicBezTo>
                  <a:pt x="372" y="1772"/>
                  <a:pt x="476" y="1986"/>
                  <a:pt x="595" y="2160"/>
                </a:cubicBezTo>
                <a:cubicBezTo>
                  <a:pt x="652" y="2160"/>
                  <a:pt x="652" y="2160"/>
                  <a:pt x="652" y="2160"/>
                </a:cubicBezTo>
                <a:cubicBezTo>
                  <a:pt x="0" y="1268"/>
                  <a:pt x="417" y="298"/>
                  <a:pt x="417" y="298"/>
                </a:cubicBezTo>
                <a:close/>
              </a:path>
            </a:pathLst>
          </a:custGeom>
          <a:solidFill>
            <a:srgbClr val="255B74"/>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10">
            <a:extLst>
              <a:ext uri="{FF2B5EF4-FFF2-40B4-BE49-F238E27FC236}">
                <a16:creationId xmlns:a16="http://schemas.microsoft.com/office/drawing/2014/main" id="{FB2F5AE2-CD99-9E44-865F-D56B4EE8256E}"/>
              </a:ext>
            </a:extLst>
          </p:cNvPr>
          <p:cNvSpPr>
            <a:spLocks/>
          </p:cNvSpPr>
          <p:nvPr userDrawn="1"/>
        </p:nvSpPr>
        <p:spPr bwMode="auto">
          <a:xfrm>
            <a:off x="1490927" y="2369"/>
            <a:ext cx="10701073" cy="6857459"/>
          </a:xfrm>
          <a:custGeom>
            <a:avLst/>
            <a:gdLst>
              <a:gd name="T0" fmla="*/ 1146 w 3370"/>
              <a:gd name="T1" fmla="*/ 0 h 2161"/>
              <a:gd name="T2" fmla="*/ 705 w 3370"/>
              <a:gd name="T3" fmla="*/ 1933 h 2161"/>
              <a:gd name="T4" fmla="*/ 511 w 3370"/>
              <a:gd name="T5" fmla="*/ 1 h 2161"/>
              <a:gd name="T6" fmla="*/ 420 w 3370"/>
              <a:gd name="T7" fmla="*/ 1 h 2161"/>
              <a:gd name="T8" fmla="*/ 650 w 3370"/>
              <a:gd name="T9" fmla="*/ 1903 h 2161"/>
              <a:gd name="T10" fmla="*/ 888 w 3370"/>
              <a:gd name="T11" fmla="*/ 2161 h 2161"/>
              <a:gd name="T12" fmla="*/ 3370 w 3370"/>
              <a:gd name="T13" fmla="*/ 2161 h 2161"/>
              <a:gd name="T14" fmla="*/ 3370 w 3370"/>
              <a:gd name="T15" fmla="*/ 0 h 2161"/>
              <a:gd name="T16" fmla="*/ 1146 w 3370"/>
              <a:gd name="T17" fmla="*/ 0 h 2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70" h="2161">
                <a:moveTo>
                  <a:pt x="1146" y="0"/>
                </a:moveTo>
                <a:cubicBezTo>
                  <a:pt x="143" y="904"/>
                  <a:pt x="705" y="1933"/>
                  <a:pt x="705" y="1933"/>
                </a:cubicBezTo>
                <a:cubicBezTo>
                  <a:pt x="192" y="1139"/>
                  <a:pt x="296" y="464"/>
                  <a:pt x="511" y="1"/>
                </a:cubicBezTo>
                <a:cubicBezTo>
                  <a:pt x="512" y="0"/>
                  <a:pt x="420" y="1"/>
                  <a:pt x="420" y="1"/>
                </a:cubicBezTo>
                <a:cubicBezTo>
                  <a:pt x="0" y="1063"/>
                  <a:pt x="650" y="1903"/>
                  <a:pt x="650" y="1903"/>
                </a:cubicBezTo>
                <a:cubicBezTo>
                  <a:pt x="729" y="2000"/>
                  <a:pt x="808" y="2085"/>
                  <a:pt x="888" y="2161"/>
                </a:cubicBezTo>
                <a:cubicBezTo>
                  <a:pt x="3370" y="2161"/>
                  <a:pt x="3370" y="2161"/>
                  <a:pt x="3370" y="2161"/>
                </a:cubicBezTo>
                <a:cubicBezTo>
                  <a:pt x="3370" y="0"/>
                  <a:pt x="3370" y="0"/>
                  <a:pt x="3370" y="0"/>
                </a:cubicBezTo>
                <a:lnTo>
                  <a:pt x="1146" y="0"/>
                </a:lnTo>
                <a:close/>
              </a:path>
            </a:pathLst>
          </a:custGeom>
          <a:gradFill flip="none" rotWithShape="1">
            <a:gsLst>
              <a:gs pos="100000">
                <a:srgbClr val="255B74"/>
              </a:gs>
              <a:gs pos="22000">
                <a:srgbClr val="053446"/>
              </a:gs>
            </a:gsLst>
            <a:lin ang="10800000" scaled="1"/>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Placeholder 1">
            <a:extLst>
              <a:ext uri="{FF2B5EF4-FFF2-40B4-BE49-F238E27FC236}">
                <a16:creationId xmlns:a16="http://schemas.microsoft.com/office/drawing/2014/main" id="{8C6A3198-B9B2-E544-8BCC-5966A77B5813}"/>
              </a:ext>
            </a:extLst>
          </p:cNvPr>
          <p:cNvSpPr>
            <a:spLocks noGrp="1"/>
          </p:cNvSpPr>
          <p:nvPr userDrawn="1">
            <p:ph type="title"/>
          </p:nvPr>
        </p:nvSpPr>
        <p:spPr>
          <a:xfrm>
            <a:off x="4901938" y="1104144"/>
            <a:ext cx="6816649" cy="646331"/>
          </a:xfrm>
          <a:prstGeom prst="rect">
            <a:avLst/>
          </a:prstGeom>
        </p:spPr>
        <p:txBody>
          <a:bodyPr vert="horz" lIns="91440" tIns="45720" rIns="91440" bIns="45720" rtlCol="0" anchor="ctr">
            <a:spAutoFit/>
          </a:bodyPr>
          <a:lstStyle/>
          <a:p>
            <a:r>
              <a:rPr lang="en-US"/>
              <a:t>Click to edit Master title style</a:t>
            </a:r>
          </a:p>
        </p:txBody>
      </p:sp>
      <p:sp>
        <p:nvSpPr>
          <p:cNvPr id="3" name="Text Placeholder 2">
            <a:extLst>
              <a:ext uri="{FF2B5EF4-FFF2-40B4-BE49-F238E27FC236}">
                <a16:creationId xmlns:a16="http://schemas.microsoft.com/office/drawing/2014/main" id="{F4685391-15BF-3B46-8D6C-6D66A10CA21C}"/>
              </a:ext>
            </a:extLst>
          </p:cNvPr>
          <p:cNvSpPr>
            <a:spLocks noGrp="1"/>
          </p:cNvSpPr>
          <p:nvPr userDrawn="1">
            <p:ph type="body" idx="1"/>
          </p:nvPr>
        </p:nvSpPr>
        <p:spPr>
          <a:xfrm>
            <a:off x="4901939" y="2214710"/>
            <a:ext cx="6678104" cy="369332"/>
          </a:xfrm>
          <a:prstGeom prst="rect">
            <a:avLst/>
          </a:prstGeom>
        </p:spPr>
        <p:txBody>
          <a:bodyPr vert="horz" lIns="91440" tIns="45720" rIns="91440" bIns="45720" rtlCol="0">
            <a:spAutoFit/>
          </a:bodyPr>
          <a:lstStyle/>
          <a:p>
            <a:pPr lvl="0"/>
            <a:r>
              <a:rPr lang="en-US"/>
              <a:t>Edit Master text styles</a:t>
            </a:r>
          </a:p>
        </p:txBody>
      </p:sp>
      <p:sp>
        <p:nvSpPr>
          <p:cNvPr id="4" name="Date Placeholder 3">
            <a:extLst>
              <a:ext uri="{FF2B5EF4-FFF2-40B4-BE49-F238E27FC236}">
                <a16:creationId xmlns:a16="http://schemas.microsoft.com/office/drawing/2014/main" id="{AE2F12F1-512D-4A45-8158-704CFCF65D3B}"/>
              </a:ext>
            </a:extLst>
          </p:cNvPr>
          <p:cNvSpPr>
            <a:spLocks noGrp="1"/>
          </p:cNvSpPr>
          <p:nvPr userDrawn="1">
            <p:ph type="dt" sz="half" idx="2"/>
          </p:nvPr>
        </p:nvSpPr>
        <p:spPr>
          <a:xfrm>
            <a:off x="93481" y="6356350"/>
            <a:ext cx="2743200" cy="365125"/>
          </a:xfrm>
          <a:prstGeom prst="rect">
            <a:avLst/>
          </a:prstGeom>
        </p:spPr>
        <p:txBody>
          <a:bodyPr vert="horz" lIns="91440" tIns="45720" rIns="91440" bIns="45720" rtlCol="0" anchor="ctr"/>
          <a:lstStyle>
            <a:lvl1pPr algn="l">
              <a:defRPr sz="1000">
                <a:solidFill>
                  <a:srgbClr val="65CBF9"/>
                </a:solidFill>
                <a:latin typeface="Arial" panose="020B0604020202020204" pitchFamily="34" charset="0"/>
                <a:cs typeface="Arial" panose="020B0604020202020204" pitchFamily="34" charset="0"/>
              </a:defRPr>
            </a:lvl1pPr>
          </a:lstStyle>
          <a:p>
            <a:fld id="{FD1EBD71-4233-C14F-980D-3CAEF44976C6}" type="datetime1">
              <a:rPr lang="en-US" smtClean="0"/>
              <a:pPr/>
              <a:t>11/2/2023</a:t>
            </a:fld>
            <a:endParaRPr lang="en-US"/>
          </a:p>
        </p:txBody>
      </p:sp>
      <p:sp>
        <p:nvSpPr>
          <p:cNvPr id="5" name="Footer Placeholder 4">
            <a:extLst>
              <a:ext uri="{FF2B5EF4-FFF2-40B4-BE49-F238E27FC236}">
                <a16:creationId xmlns:a16="http://schemas.microsoft.com/office/drawing/2014/main" id="{8D0AE939-C78E-1049-B462-9DFD518C34A5}"/>
              </a:ext>
            </a:extLst>
          </p:cNvPr>
          <p:cNvSpPr>
            <a:spLocks noGrp="1"/>
          </p:cNvSpPr>
          <p:nvPr userDrawn="1">
            <p:ph type="ftr" sz="quarter" idx="3"/>
          </p:nvPr>
        </p:nvSpPr>
        <p:spPr>
          <a:xfrm>
            <a:off x="4038600" y="6356350"/>
            <a:ext cx="4114800" cy="365125"/>
          </a:xfrm>
          <a:prstGeom prst="rect">
            <a:avLst/>
          </a:prstGeom>
        </p:spPr>
        <p:txBody>
          <a:bodyPr vert="horz" lIns="91440" tIns="45720" rIns="91440" bIns="45720" rtlCol="0" anchor="ctr"/>
          <a:lstStyle>
            <a:lvl1pPr algn="ctr">
              <a:defRPr sz="1000">
                <a:solidFill>
                  <a:srgbClr val="65CBF9"/>
                </a:solidFill>
                <a:latin typeface="Arial" panose="020B0604020202020204" pitchFamily="34" charset="0"/>
                <a:cs typeface="Arial" panose="020B0604020202020204" pitchFamily="34" charset="0"/>
              </a:defRPr>
            </a:lvl1pPr>
          </a:lstStyle>
          <a:p>
            <a:endParaRPr lang="en-US"/>
          </a:p>
        </p:txBody>
      </p:sp>
      <p:sp>
        <p:nvSpPr>
          <p:cNvPr id="6" name="Slide Number Placeholder 5">
            <a:extLst>
              <a:ext uri="{FF2B5EF4-FFF2-40B4-BE49-F238E27FC236}">
                <a16:creationId xmlns:a16="http://schemas.microsoft.com/office/drawing/2014/main" id="{34C78DD7-70A2-024C-B16F-25B6FC555592}"/>
              </a:ext>
            </a:extLst>
          </p:cNvPr>
          <p:cNvSpPr>
            <a:spLocks noGrp="1"/>
          </p:cNvSpPr>
          <p:nvPr userDrawn="1">
            <p:ph type="sldNum" sz="quarter" idx="4"/>
          </p:nvPr>
        </p:nvSpPr>
        <p:spPr>
          <a:xfrm>
            <a:off x="9355319" y="6422339"/>
            <a:ext cx="2743200" cy="365125"/>
          </a:xfrm>
          <a:prstGeom prst="rect">
            <a:avLst/>
          </a:prstGeom>
        </p:spPr>
        <p:txBody>
          <a:bodyPr vert="horz" lIns="91440" tIns="45720" rIns="91440" bIns="45720" rtlCol="0" anchor="ctr"/>
          <a:lstStyle>
            <a:lvl1pPr algn="r">
              <a:defRPr sz="1200">
                <a:solidFill>
                  <a:srgbClr val="65CBF9"/>
                </a:solidFill>
                <a:latin typeface="Arial" panose="020B0604020202020204" pitchFamily="34" charset="0"/>
                <a:cs typeface="Arial" panose="020B0604020202020204" pitchFamily="34" charset="0"/>
              </a:defRPr>
            </a:lvl1pPr>
          </a:lstStyle>
          <a:p>
            <a:fld id="{2E8C51FE-49D9-314D-9957-ABBF7DDE8782}" type="slidenum">
              <a:rPr lang="en-US" smtClean="0"/>
              <a:pPr/>
              <a:t>‹#›</a:t>
            </a:fld>
            <a:endParaRPr lang="en-US"/>
          </a:p>
        </p:txBody>
      </p:sp>
    </p:spTree>
    <p:extLst>
      <p:ext uri="{BB962C8B-B14F-4D97-AF65-F5344CB8AC3E}">
        <p14:creationId xmlns:p14="http://schemas.microsoft.com/office/powerpoint/2010/main" val="1619545238"/>
      </p:ext>
    </p:extLst>
  </p:cSld>
  <p:clrMap bg1="lt1" tx1="dk1" bg2="lt2" tx2="dk2" accent1="accent1" accent2="accent2" accent3="accent3" accent4="accent4" accent5="accent5" accent6="accent6" hlink="hlink" folHlink="folHlink"/>
  <p:sldLayoutIdLst>
    <p:sldLayoutId id="2147484367" r:id="rId1"/>
    <p:sldLayoutId id="2147484368" r:id="rId2"/>
    <p:sldLayoutId id="2147484369" r:id="rId3"/>
    <p:sldLayoutId id="2147484370" r:id="rId4"/>
    <p:sldLayoutId id="2147484371" r:id="rId5"/>
    <p:sldLayoutId id="2147484372" r:id="rId6"/>
    <p:sldLayoutId id="2147483691" r:id="rId7"/>
    <p:sldLayoutId id="2147483692" r:id="rId8"/>
    <p:sldLayoutId id="2147484357" r:id="rId9"/>
    <p:sldLayoutId id="2147483694" r:id="rId10"/>
    <p:sldLayoutId id="2147483695" r:id="rId11"/>
    <p:sldLayoutId id="2147483696" r:id="rId12"/>
    <p:sldLayoutId id="2147483697" r:id="rId13"/>
    <p:sldLayoutId id="2147483698" r:id="rId14"/>
    <p:sldLayoutId id="2147483699" r:id="rId15"/>
    <p:sldLayoutId id="2147483752" r:id="rId16"/>
    <p:sldLayoutId id="2147483701" r:id="rId17"/>
    <p:sldLayoutId id="2147483753" r:id="rId18"/>
    <p:sldLayoutId id="2147483754" r:id="rId19"/>
    <p:sldLayoutId id="2147483755" r:id="rId20"/>
    <p:sldLayoutId id="2147483776" r:id="rId21"/>
    <p:sldLayoutId id="2147484373" r:id="rId2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4000" b="0" kern="1200">
          <a:solidFill>
            <a:srgbClr val="65CBF9"/>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100000"/>
        </a:lnSpc>
        <a:spcBef>
          <a:spcPts val="1000"/>
        </a:spcBef>
        <a:buFont typeface="Arial" panose="020B0604020202020204" pitchFamily="34" charset="0"/>
        <a:buNone/>
        <a:defRPr sz="1800" kern="1200">
          <a:solidFill>
            <a:schemeClr val="bg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C764DE79-268F-4C1A-8933-263129D2AF90}" type="datetimeFigureOut">
              <a:rPr lang="en-US" smtClean="0"/>
              <a:t>11/2/2023</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1" y="6356351"/>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8F63A3B-78C7-47BE-AE5E-E10140E04643}" type="slidenum">
              <a:rPr lang="en-US" smtClean="0"/>
              <a:t>‹#›</a:t>
            </a:fld>
            <a:endParaRPr lang="en-US"/>
          </a:p>
        </p:txBody>
      </p:sp>
    </p:spTree>
    <p:extLst>
      <p:ext uri="{BB962C8B-B14F-4D97-AF65-F5344CB8AC3E}">
        <p14:creationId xmlns:p14="http://schemas.microsoft.com/office/powerpoint/2010/main" val="2087361775"/>
      </p:ext>
    </p:extLst>
  </p:cSld>
  <p:clrMap bg1="dk1" tx1="lt1" bg2="dk2" tx2="lt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xStyles>
    <p:titleStyle>
      <a:lvl1pPr algn="l" defTabSz="696663" rtl="0" eaLnBrk="1" latinLnBrk="0" hangingPunct="1">
        <a:lnSpc>
          <a:spcPct val="90000"/>
        </a:lnSpc>
        <a:spcBef>
          <a:spcPct val="0"/>
        </a:spcBef>
        <a:buNone/>
        <a:defRPr sz="3400" kern="1200">
          <a:solidFill>
            <a:schemeClr val="tx1"/>
          </a:solidFill>
          <a:latin typeface="+mj-lt"/>
          <a:ea typeface="+mj-ea"/>
          <a:cs typeface="+mj-cs"/>
        </a:defRPr>
      </a:lvl1pPr>
    </p:titleStyle>
    <p:bodyStyle>
      <a:lvl1pPr marL="174166" indent="-174166" algn="l" defTabSz="696663" rtl="0" eaLnBrk="1" latinLnBrk="0" hangingPunct="1">
        <a:lnSpc>
          <a:spcPct val="90000"/>
        </a:lnSpc>
        <a:spcBef>
          <a:spcPts val="762"/>
        </a:spcBef>
        <a:buFont typeface="Arial" panose="020B0604020202020204" pitchFamily="34" charset="0"/>
        <a:buChar char="•"/>
        <a:defRPr sz="2100" kern="1200">
          <a:solidFill>
            <a:schemeClr val="tx1"/>
          </a:solidFill>
          <a:latin typeface="+mn-lt"/>
          <a:ea typeface="+mn-ea"/>
          <a:cs typeface="+mn-cs"/>
        </a:defRPr>
      </a:lvl1pPr>
      <a:lvl2pPr marL="522497" indent="-174166" algn="l" defTabSz="696663" rtl="0" eaLnBrk="1" latinLnBrk="0" hangingPunct="1">
        <a:lnSpc>
          <a:spcPct val="90000"/>
        </a:lnSpc>
        <a:spcBef>
          <a:spcPts val="381"/>
        </a:spcBef>
        <a:buFont typeface="Arial" panose="020B0604020202020204" pitchFamily="34" charset="0"/>
        <a:buChar char="•"/>
        <a:defRPr sz="1800" kern="1200">
          <a:solidFill>
            <a:schemeClr val="tx1"/>
          </a:solidFill>
          <a:latin typeface="+mn-lt"/>
          <a:ea typeface="+mn-ea"/>
          <a:cs typeface="+mn-cs"/>
        </a:defRPr>
      </a:lvl2pPr>
      <a:lvl3pPr marL="870829" indent="-174166" algn="l" defTabSz="696663" rtl="0" eaLnBrk="1" latinLnBrk="0" hangingPunct="1">
        <a:lnSpc>
          <a:spcPct val="90000"/>
        </a:lnSpc>
        <a:spcBef>
          <a:spcPts val="381"/>
        </a:spcBef>
        <a:buFont typeface="Arial" panose="020B0604020202020204" pitchFamily="34" charset="0"/>
        <a:buChar char="•"/>
        <a:defRPr sz="1500" kern="1200">
          <a:solidFill>
            <a:schemeClr val="tx1"/>
          </a:solidFill>
          <a:latin typeface="+mn-lt"/>
          <a:ea typeface="+mn-ea"/>
          <a:cs typeface="+mn-cs"/>
        </a:defRPr>
      </a:lvl3pPr>
      <a:lvl4pPr marL="1219160" indent="-174166" algn="l" defTabSz="696663" rtl="0" eaLnBrk="1" latinLnBrk="0" hangingPunct="1">
        <a:lnSpc>
          <a:spcPct val="90000"/>
        </a:lnSpc>
        <a:spcBef>
          <a:spcPts val="381"/>
        </a:spcBef>
        <a:buFont typeface="Arial" panose="020B0604020202020204" pitchFamily="34" charset="0"/>
        <a:buChar char="•"/>
        <a:defRPr sz="1400" kern="1200">
          <a:solidFill>
            <a:schemeClr val="tx1"/>
          </a:solidFill>
          <a:latin typeface="+mn-lt"/>
          <a:ea typeface="+mn-ea"/>
          <a:cs typeface="+mn-cs"/>
        </a:defRPr>
      </a:lvl4pPr>
      <a:lvl5pPr marL="1567492" indent="-174166" algn="l" defTabSz="696663" rtl="0" eaLnBrk="1" latinLnBrk="0" hangingPunct="1">
        <a:lnSpc>
          <a:spcPct val="90000"/>
        </a:lnSpc>
        <a:spcBef>
          <a:spcPts val="381"/>
        </a:spcBef>
        <a:buFont typeface="Arial" panose="020B0604020202020204" pitchFamily="34" charset="0"/>
        <a:buChar char="•"/>
        <a:defRPr sz="1400" kern="1200">
          <a:solidFill>
            <a:schemeClr val="tx1"/>
          </a:solidFill>
          <a:latin typeface="+mn-lt"/>
          <a:ea typeface="+mn-ea"/>
          <a:cs typeface="+mn-cs"/>
        </a:defRPr>
      </a:lvl5pPr>
      <a:lvl6pPr marL="1915823" indent="-174166" algn="l" defTabSz="696663" rtl="0" eaLnBrk="1" latinLnBrk="0" hangingPunct="1">
        <a:lnSpc>
          <a:spcPct val="90000"/>
        </a:lnSpc>
        <a:spcBef>
          <a:spcPts val="381"/>
        </a:spcBef>
        <a:buFont typeface="Arial" panose="020B0604020202020204" pitchFamily="34" charset="0"/>
        <a:buChar char="•"/>
        <a:defRPr sz="1400" kern="1200">
          <a:solidFill>
            <a:schemeClr val="tx1"/>
          </a:solidFill>
          <a:latin typeface="+mn-lt"/>
          <a:ea typeface="+mn-ea"/>
          <a:cs typeface="+mn-cs"/>
        </a:defRPr>
      </a:lvl6pPr>
      <a:lvl7pPr marL="2264155" indent="-174166" algn="l" defTabSz="696663" rtl="0" eaLnBrk="1" latinLnBrk="0" hangingPunct="1">
        <a:lnSpc>
          <a:spcPct val="90000"/>
        </a:lnSpc>
        <a:spcBef>
          <a:spcPts val="381"/>
        </a:spcBef>
        <a:buFont typeface="Arial" panose="020B0604020202020204" pitchFamily="34" charset="0"/>
        <a:buChar char="•"/>
        <a:defRPr sz="1400" kern="1200">
          <a:solidFill>
            <a:schemeClr val="tx1"/>
          </a:solidFill>
          <a:latin typeface="+mn-lt"/>
          <a:ea typeface="+mn-ea"/>
          <a:cs typeface="+mn-cs"/>
        </a:defRPr>
      </a:lvl7pPr>
      <a:lvl8pPr marL="2612487" indent="-174166" algn="l" defTabSz="696663" rtl="0" eaLnBrk="1" latinLnBrk="0" hangingPunct="1">
        <a:lnSpc>
          <a:spcPct val="90000"/>
        </a:lnSpc>
        <a:spcBef>
          <a:spcPts val="381"/>
        </a:spcBef>
        <a:buFont typeface="Arial" panose="020B0604020202020204" pitchFamily="34" charset="0"/>
        <a:buChar char="•"/>
        <a:defRPr sz="1400" kern="1200">
          <a:solidFill>
            <a:schemeClr val="tx1"/>
          </a:solidFill>
          <a:latin typeface="+mn-lt"/>
          <a:ea typeface="+mn-ea"/>
          <a:cs typeface="+mn-cs"/>
        </a:defRPr>
      </a:lvl8pPr>
      <a:lvl9pPr marL="2960818" indent="-174166" algn="l" defTabSz="696663" rtl="0" eaLnBrk="1" latinLnBrk="0" hangingPunct="1">
        <a:lnSpc>
          <a:spcPct val="90000"/>
        </a:lnSpc>
        <a:spcBef>
          <a:spcPts val="381"/>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96663" rtl="0" eaLnBrk="1" latinLnBrk="0" hangingPunct="1">
        <a:defRPr sz="1400" kern="1200">
          <a:solidFill>
            <a:schemeClr val="tx1"/>
          </a:solidFill>
          <a:latin typeface="+mn-lt"/>
          <a:ea typeface="+mn-ea"/>
          <a:cs typeface="+mn-cs"/>
        </a:defRPr>
      </a:lvl1pPr>
      <a:lvl2pPr marL="348332" algn="l" defTabSz="696663" rtl="0" eaLnBrk="1" latinLnBrk="0" hangingPunct="1">
        <a:defRPr sz="1400" kern="1200">
          <a:solidFill>
            <a:schemeClr val="tx1"/>
          </a:solidFill>
          <a:latin typeface="+mn-lt"/>
          <a:ea typeface="+mn-ea"/>
          <a:cs typeface="+mn-cs"/>
        </a:defRPr>
      </a:lvl2pPr>
      <a:lvl3pPr marL="696663" algn="l" defTabSz="696663" rtl="0" eaLnBrk="1" latinLnBrk="0" hangingPunct="1">
        <a:defRPr sz="1400" kern="1200">
          <a:solidFill>
            <a:schemeClr val="tx1"/>
          </a:solidFill>
          <a:latin typeface="+mn-lt"/>
          <a:ea typeface="+mn-ea"/>
          <a:cs typeface="+mn-cs"/>
        </a:defRPr>
      </a:lvl3pPr>
      <a:lvl4pPr marL="1044995" algn="l" defTabSz="696663" rtl="0" eaLnBrk="1" latinLnBrk="0" hangingPunct="1">
        <a:defRPr sz="1400" kern="1200">
          <a:solidFill>
            <a:schemeClr val="tx1"/>
          </a:solidFill>
          <a:latin typeface="+mn-lt"/>
          <a:ea typeface="+mn-ea"/>
          <a:cs typeface="+mn-cs"/>
        </a:defRPr>
      </a:lvl4pPr>
      <a:lvl5pPr marL="1393326" algn="l" defTabSz="696663" rtl="0" eaLnBrk="1" latinLnBrk="0" hangingPunct="1">
        <a:defRPr sz="1400" kern="1200">
          <a:solidFill>
            <a:schemeClr val="tx1"/>
          </a:solidFill>
          <a:latin typeface="+mn-lt"/>
          <a:ea typeface="+mn-ea"/>
          <a:cs typeface="+mn-cs"/>
        </a:defRPr>
      </a:lvl5pPr>
      <a:lvl6pPr marL="1741658" algn="l" defTabSz="696663" rtl="0" eaLnBrk="1" latinLnBrk="0" hangingPunct="1">
        <a:defRPr sz="1400" kern="1200">
          <a:solidFill>
            <a:schemeClr val="tx1"/>
          </a:solidFill>
          <a:latin typeface="+mn-lt"/>
          <a:ea typeface="+mn-ea"/>
          <a:cs typeface="+mn-cs"/>
        </a:defRPr>
      </a:lvl6pPr>
      <a:lvl7pPr marL="2089989" algn="l" defTabSz="696663" rtl="0" eaLnBrk="1" latinLnBrk="0" hangingPunct="1">
        <a:defRPr sz="1400" kern="1200">
          <a:solidFill>
            <a:schemeClr val="tx1"/>
          </a:solidFill>
          <a:latin typeface="+mn-lt"/>
          <a:ea typeface="+mn-ea"/>
          <a:cs typeface="+mn-cs"/>
        </a:defRPr>
      </a:lvl7pPr>
      <a:lvl8pPr marL="2438321" algn="l" defTabSz="696663" rtl="0" eaLnBrk="1" latinLnBrk="0" hangingPunct="1">
        <a:defRPr sz="1400" kern="1200">
          <a:solidFill>
            <a:schemeClr val="tx1"/>
          </a:solidFill>
          <a:latin typeface="+mn-lt"/>
          <a:ea typeface="+mn-ea"/>
          <a:cs typeface="+mn-cs"/>
        </a:defRPr>
      </a:lvl8pPr>
      <a:lvl9pPr marL="2786652" algn="l" defTabSz="696663" rtl="0" eaLnBrk="1" latinLnBrk="0" hangingPunct="1">
        <a:defRPr sz="1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B638280-37F3-4D07-919B-C4C21CA77DA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07EA0B2-E296-4E4B-BDC7-24CF4E00E5A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ECB9C4-D36D-4A9A-B6AB-4760EE4D7AD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C9338A1-0DFE-4A9B-A1B6-10E2983EC77E}" type="datetimeFigureOut">
              <a:rPr lang="en-US" smtClean="0"/>
              <a:t>11/2/2023</a:t>
            </a:fld>
            <a:endParaRPr lang="en-US"/>
          </a:p>
        </p:txBody>
      </p:sp>
      <p:sp>
        <p:nvSpPr>
          <p:cNvPr id="5" name="Footer Placeholder 4">
            <a:extLst>
              <a:ext uri="{FF2B5EF4-FFF2-40B4-BE49-F238E27FC236}">
                <a16:creationId xmlns:a16="http://schemas.microsoft.com/office/drawing/2014/main" id="{29BBCA1E-7A08-4FEF-9901-31F5DD4F520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3B7FF09-285F-4C96-B046-6A8A8AE76E5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45C67E4-0F47-45D9-8C35-F20787611306}" type="slidenum">
              <a:rPr lang="en-US" smtClean="0"/>
              <a:t>‹#›</a:t>
            </a:fld>
            <a:endParaRPr lang="en-US"/>
          </a:p>
        </p:txBody>
      </p:sp>
    </p:spTree>
    <p:extLst>
      <p:ext uri="{BB962C8B-B14F-4D97-AF65-F5344CB8AC3E}">
        <p14:creationId xmlns:p14="http://schemas.microsoft.com/office/powerpoint/2010/main" val="1932407168"/>
      </p:ext>
    </p:extLst>
  </p:cSld>
  <p:clrMap bg1="lt1" tx1="dk1" bg2="lt2" tx2="dk2" accent1="accent1" accent2="accent2" accent3="accent3" accent4="accent4" accent5="accent5" accent6="accent6" hlink="hlink" folHlink="folHlink"/>
  <p:sldLayoutIdLst>
    <p:sldLayoutId id="2147483953" r:id="rId1"/>
    <p:sldLayoutId id="2147483954" r:id="rId2"/>
    <p:sldLayoutId id="2147483955" r:id="rId3"/>
    <p:sldLayoutId id="2147483956" r:id="rId4"/>
    <p:sldLayoutId id="2147483957" r:id="rId5"/>
    <p:sldLayoutId id="2147483958" r:id="rId6"/>
    <p:sldLayoutId id="2147483959" r:id="rId7"/>
    <p:sldLayoutId id="2147483960" r:id="rId8"/>
    <p:sldLayoutId id="2147483961" r:id="rId9"/>
    <p:sldLayoutId id="2147483962" r:id="rId10"/>
    <p:sldLayoutId id="214748396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itle Placeholder 2">
            <a:extLst>
              <a:ext uri="{FF2B5EF4-FFF2-40B4-BE49-F238E27FC236}">
                <a16:creationId xmlns:a16="http://schemas.microsoft.com/office/drawing/2014/main" id="{5EA21BE6-713C-1B47-9184-65148A152371}"/>
              </a:ext>
            </a:extLst>
          </p:cNvPr>
          <p:cNvSpPr>
            <a:spLocks noGrp="1"/>
          </p:cNvSpPr>
          <p:nvPr>
            <p:ph type="title"/>
          </p:nvPr>
        </p:nvSpPr>
        <p:spPr>
          <a:xfrm>
            <a:off x="1687032" y="129513"/>
            <a:ext cx="8799207" cy="665951"/>
          </a:xfrm>
          <a:prstGeom prst="rect">
            <a:avLst/>
          </a:prstGeom>
        </p:spPr>
        <p:txBody>
          <a:bodyPr vert="horz" lIns="91440" tIns="45720" rIns="91440" bIns="45720" rtlCol="0" anchor="ctr">
            <a:normAutofit/>
          </a:bodyPr>
          <a:lstStyle/>
          <a:p>
            <a:r>
              <a:rPr lang="en-US"/>
              <a:t>Click to edit Master title style</a:t>
            </a:r>
          </a:p>
        </p:txBody>
      </p:sp>
      <p:sp>
        <p:nvSpPr>
          <p:cNvPr id="4" name="Text Placeholder 3">
            <a:extLst>
              <a:ext uri="{FF2B5EF4-FFF2-40B4-BE49-F238E27FC236}">
                <a16:creationId xmlns:a16="http://schemas.microsoft.com/office/drawing/2014/main" id="{E7E33DB3-EF83-5847-B173-AE9C854E107D}"/>
              </a:ext>
            </a:extLst>
          </p:cNvPr>
          <p:cNvSpPr>
            <a:spLocks noGrp="1"/>
          </p:cNvSpPr>
          <p:nvPr>
            <p:ph type="body" idx="1"/>
          </p:nvPr>
        </p:nvSpPr>
        <p:spPr>
          <a:xfrm>
            <a:off x="97474" y="1046079"/>
            <a:ext cx="11997055" cy="5135900"/>
          </a:xfrm>
          <a:prstGeom prst="rect">
            <a:avLst/>
          </a:prstGeom>
        </p:spPr>
        <p:style>
          <a:lnRef idx="0">
            <a:scrgbClr r="0" g="0" b="0"/>
          </a:lnRef>
          <a:fillRef idx="1001">
            <a:schemeClr val="lt1"/>
          </a:fillRef>
          <a:effectRef idx="0">
            <a:scrgbClr r="0" g="0" b="0"/>
          </a:effectRef>
          <a:fontRef idx="major"/>
        </p:style>
        <p:txBody>
          <a:bodyPr vert="horz" lIns="91440" tIns="45720" rIns="91440" bIns="45720" rtlCol="0">
            <a:normAutofit/>
          </a:bodyPr>
          <a:lstStyle/>
          <a:p>
            <a:pPr marL="177789" marR="0" lvl="0" indent="-177789" algn="l" defTabSz="861960" rtl="0" eaLnBrk="0" fontAlgn="base" latinLnBrk="0" hangingPunct="0">
              <a:lnSpc>
                <a:spcPct val="90000"/>
              </a:lnSpc>
              <a:spcBef>
                <a:spcPct val="20000"/>
              </a:spcBef>
              <a:spcAft>
                <a:spcPct val="0"/>
              </a:spcAft>
              <a:buClrTx/>
              <a:buSzPct val="100000"/>
              <a:buFontTx/>
              <a:buChar char="•"/>
              <a:tabLst/>
              <a:defRPr/>
            </a:pPr>
            <a:r>
              <a:rPr kumimoji="0" lang="en-US" sz="1600" b="0" i="0" u="none" strike="noStrike" kern="0" cap="none" spc="0" normalizeH="0" baseline="0" noProof="0">
                <a:ln>
                  <a:noFill/>
                </a:ln>
                <a:solidFill>
                  <a:srgbClr val="000000"/>
                </a:solidFill>
                <a:effectLst/>
                <a:uLnTx/>
                <a:uFillTx/>
                <a:latin typeface="Arial"/>
                <a:ea typeface="+mn-ea"/>
                <a:cs typeface="+mn-cs"/>
              </a:rPr>
              <a:t>Click to edit Master text styles</a:t>
            </a:r>
          </a:p>
          <a:p>
            <a:pPr marL="520667" marR="0" lvl="1" indent="-228585" algn="l" defTabSz="861960" rtl="0" eaLnBrk="0" fontAlgn="base" latinLnBrk="0" hangingPunct="0">
              <a:lnSpc>
                <a:spcPct val="90000"/>
              </a:lnSpc>
              <a:spcBef>
                <a:spcPct val="20000"/>
              </a:spcBef>
              <a:spcAft>
                <a:spcPct val="0"/>
              </a:spcAft>
              <a:buClrTx/>
              <a:buSzPct val="100000"/>
              <a:buFontTx/>
              <a:buChar char="–"/>
              <a:tabLst/>
              <a:defRPr/>
            </a:pPr>
            <a:r>
              <a:rPr kumimoji="0" lang="en-US" sz="1600" b="0" i="0" u="none" strike="noStrike" kern="0" cap="none" spc="0" normalizeH="0" baseline="0" noProof="0">
                <a:ln>
                  <a:noFill/>
                </a:ln>
                <a:solidFill>
                  <a:srgbClr val="000000"/>
                </a:solidFill>
                <a:effectLst/>
                <a:uLnTx/>
                <a:uFillTx/>
                <a:latin typeface="Arial"/>
              </a:rPr>
              <a:t>Second level</a:t>
            </a:r>
          </a:p>
          <a:p>
            <a:pPr marL="812749" marR="0" lvl="2" indent="-177789" algn="l" defTabSz="861960" rtl="0" eaLnBrk="0" fontAlgn="base" latinLnBrk="0" hangingPunct="0">
              <a:lnSpc>
                <a:spcPct val="90000"/>
              </a:lnSpc>
              <a:spcBef>
                <a:spcPct val="20000"/>
              </a:spcBef>
              <a:spcAft>
                <a:spcPct val="0"/>
              </a:spcAft>
              <a:buClrTx/>
              <a:buSzPct val="100000"/>
              <a:buFont typeface="Arial" panose="020B0604020202020204" pitchFamily="34" charset="0"/>
              <a:buChar char="▪"/>
              <a:tabLst/>
              <a:defRPr/>
            </a:pPr>
            <a:r>
              <a:rPr kumimoji="0" lang="en-US" sz="1600" b="0" i="0" u="none" strike="noStrike" kern="0" cap="none" spc="0" normalizeH="0" baseline="0" noProof="0">
                <a:ln>
                  <a:noFill/>
                </a:ln>
                <a:solidFill>
                  <a:srgbClr val="000000"/>
                </a:solidFill>
                <a:effectLst/>
                <a:uLnTx/>
                <a:uFillTx/>
                <a:latin typeface="Arial"/>
              </a:rPr>
              <a:t>Third level</a:t>
            </a:r>
          </a:p>
          <a:p>
            <a:pPr marL="1142929" marR="0" lvl="3" indent="-165090" algn="l" defTabSz="861960" rtl="0" eaLnBrk="0" fontAlgn="base" latinLnBrk="0" hangingPunct="0">
              <a:lnSpc>
                <a:spcPct val="90000"/>
              </a:lnSpc>
              <a:spcBef>
                <a:spcPct val="20000"/>
              </a:spcBef>
              <a:spcAft>
                <a:spcPct val="0"/>
              </a:spcAft>
              <a:buClrTx/>
              <a:buSzPct val="100000"/>
              <a:buFont typeface="Arial" panose="020B0604020202020204" pitchFamily="34" charset="0"/>
              <a:buChar char="-"/>
              <a:tabLst/>
              <a:defRPr/>
            </a:pPr>
            <a:r>
              <a:rPr kumimoji="0" lang="en-US" sz="1400" b="0" i="0" u="none" strike="noStrike" kern="0" cap="none" spc="0" normalizeH="0" baseline="0" noProof="0">
                <a:ln>
                  <a:noFill/>
                </a:ln>
                <a:solidFill>
                  <a:srgbClr val="000000"/>
                </a:solidFill>
                <a:effectLst/>
                <a:uLnTx/>
                <a:uFillTx/>
                <a:latin typeface="Arial"/>
              </a:rPr>
              <a:t>Fourth level</a:t>
            </a:r>
          </a:p>
          <a:p>
            <a:pPr marL="1435011" marR="0" lvl="4" indent="-177789" algn="l" defTabSz="861960" rtl="0" eaLnBrk="0" fontAlgn="base" latinLnBrk="0" hangingPunct="0">
              <a:lnSpc>
                <a:spcPct val="90000"/>
              </a:lnSpc>
              <a:spcBef>
                <a:spcPct val="20000"/>
              </a:spcBef>
              <a:spcAft>
                <a:spcPct val="0"/>
              </a:spcAft>
              <a:buClrTx/>
              <a:buSzPct val="100000"/>
              <a:buFont typeface="Times New Roman" panose="02020603050405020304" pitchFamily="18" charset="0"/>
              <a:buChar char="▫"/>
              <a:tabLst/>
              <a:defRPr/>
            </a:pPr>
            <a:r>
              <a:rPr kumimoji="0" lang="en-US" sz="1400" b="0" i="0" u="none" strike="noStrike" kern="0" cap="none" spc="0" normalizeH="0" baseline="0" noProof="0">
                <a:ln>
                  <a:noFill/>
                </a:ln>
                <a:solidFill>
                  <a:srgbClr val="000000"/>
                </a:solidFill>
                <a:effectLst/>
                <a:uLnTx/>
                <a:uFillTx/>
                <a:latin typeface="Arial"/>
              </a:rPr>
              <a:t>Fifth level</a:t>
            </a:r>
          </a:p>
        </p:txBody>
      </p:sp>
      <p:pic>
        <p:nvPicPr>
          <p:cNvPr id="16" name="Picture 111" descr="nasa_logo(132x109)-official"/>
          <p:cNvPicPr>
            <a:picLocks noChangeAspect="1" noChangeArrowheads="1"/>
          </p:cNvPicPr>
          <p:nvPr userDrawn="1"/>
        </p:nvPicPr>
        <p:blipFill>
          <a:blip r:embed="rId13" cstate="email">
            <a:extLst>
              <a:ext uri="{28A0092B-C50C-407E-A947-70E740481C1C}">
                <a14:useLocalDpi xmlns:a14="http://schemas.microsoft.com/office/drawing/2010/main"/>
              </a:ext>
            </a:extLst>
          </a:blip>
          <a:srcRect/>
          <a:stretch>
            <a:fillRect/>
          </a:stretch>
        </p:blipFill>
        <p:spPr bwMode="auto">
          <a:xfrm>
            <a:off x="7081" y="41772"/>
            <a:ext cx="1022970" cy="843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a:extLst>
              <a:ext uri="{FF2B5EF4-FFF2-40B4-BE49-F238E27FC236}">
                <a16:creationId xmlns:a16="http://schemas.microsoft.com/office/drawing/2014/main" id="{1F07B514-28FA-A543-940B-520C99F1879E}"/>
              </a:ext>
            </a:extLst>
          </p:cNvPr>
          <p:cNvPicPr>
            <a:picLocks noChangeAspect="1" noChangeArrowheads="1"/>
          </p:cNvPicPr>
          <p:nvPr userDrawn="1"/>
        </p:nvPicPr>
        <p:blipFill>
          <a:blip r:embed="rId14" cstate="screen">
            <a:extLst>
              <a:ext uri="{BEBA8EAE-BF5A-486C-A8C5-ECC9F3942E4B}">
                <a14:imgProps xmlns:a14="http://schemas.microsoft.com/office/drawing/2010/main">
                  <a14:imgLayer r:embed="rId15">
                    <a14:imgEffect>
                      <a14:colorTemperature colorTemp="9095"/>
                    </a14:imgEffect>
                    <a14:imgEffect>
                      <a14:brightnessContrast bright="-16000"/>
                    </a14:imgEffect>
                  </a14:imgLayer>
                </a14:imgProps>
              </a:ext>
              <a:ext uri="{28A0092B-C50C-407E-A947-70E740481C1C}">
                <a14:useLocalDpi xmlns:a14="http://schemas.microsoft.com/office/drawing/2010/main"/>
              </a:ext>
            </a:extLst>
          </a:blip>
          <a:srcRect/>
          <a:stretch>
            <a:fillRect/>
          </a:stretch>
        </p:blipFill>
        <p:spPr bwMode="auto">
          <a:xfrm>
            <a:off x="2" y="918455"/>
            <a:ext cx="12191999" cy="94831"/>
          </a:xfrm>
          <a:prstGeom prst="rect">
            <a:avLst/>
          </a:prstGeom>
          <a:noFill/>
          <a:ln w="9525">
            <a:noFill/>
            <a:miter lim="800000"/>
            <a:headEnd/>
            <a:tailEnd/>
          </a:ln>
        </p:spPr>
      </p:pic>
      <p:pic>
        <p:nvPicPr>
          <p:cNvPr id="17" name="Picture 16">
            <a:extLst>
              <a:ext uri="{FF2B5EF4-FFF2-40B4-BE49-F238E27FC236}">
                <a16:creationId xmlns:a16="http://schemas.microsoft.com/office/drawing/2014/main" id="{1F07B514-28FA-A543-940B-520C99F1879E}"/>
              </a:ext>
            </a:extLst>
          </p:cNvPr>
          <p:cNvPicPr>
            <a:picLocks noChangeAspect="1" noChangeArrowheads="1"/>
          </p:cNvPicPr>
          <p:nvPr userDrawn="1"/>
        </p:nvPicPr>
        <p:blipFill>
          <a:blip r:embed="rId14" cstate="screen">
            <a:extLst>
              <a:ext uri="{BEBA8EAE-BF5A-486C-A8C5-ECC9F3942E4B}">
                <a14:imgProps xmlns:a14="http://schemas.microsoft.com/office/drawing/2010/main">
                  <a14:imgLayer r:embed="rId15">
                    <a14:imgEffect>
                      <a14:colorTemperature colorTemp="9095"/>
                    </a14:imgEffect>
                    <a14:imgEffect>
                      <a14:brightnessContrast bright="-16000"/>
                    </a14:imgEffect>
                  </a14:imgLayer>
                </a14:imgProps>
              </a:ext>
              <a:ext uri="{28A0092B-C50C-407E-A947-70E740481C1C}">
                <a14:useLocalDpi xmlns:a14="http://schemas.microsoft.com/office/drawing/2010/main"/>
              </a:ext>
            </a:extLst>
          </a:blip>
          <a:srcRect/>
          <a:stretch>
            <a:fillRect/>
          </a:stretch>
        </p:blipFill>
        <p:spPr bwMode="auto">
          <a:xfrm>
            <a:off x="-9365" y="6770763"/>
            <a:ext cx="12191999" cy="90932"/>
          </a:xfrm>
          <a:prstGeom prst="rect">
            <a:avLst/>
          </a:prstGeom>
          <a:noFill/>
          <a:ln w="9525">
            <a:noFill/>
            <a:miter lim="800000"/>
            <a:headEnd/>
            <a:tailEnd/>
          </a:ln>
        </p:spPr>
      </p:pic>
      <p:pic>
        <p:nvPicPr>
          <p:cNvPr id="8" name="Picture 7">
            <a:extLst>
              <a:ext uri="{FF2B5EF4-FFF2-40B4-BE49-F238E27FC236}">
                <a16:creationId xmlns:a16="http://schemas.microsoft.com/office/drawing/2014/main" id="{41CEEE75-B040-4C4B-BF38-B2C449A54B97}"/>
              </a:ext>
            </a:extLst>
          </p:cNvPr>
          <p:cNvPicPr>
            <a:picLocks noChangeAspect="1"/>
          </p:cNvPicPr>
          <p:nvPr userDrawn="1"/>
        </p:nvPicPr>
        <p:blipFill rotWithShape="1">
          <a:blip r:embed="rId16" cstate="screen">
            <a:extLst>
              <a:ext uri="{28A0092B-C50C-407E-A947-70E740481C1C}">
                <a14:useLocalDpi xmlns:a14="http://schemas.microsoft.com/office/drawing/2010/main"/>
              </a:ext>
            </a:extLst>
          </a:blip>
          <a:srcRect/>
          <a:stretch/>
        </p:blipFill>
        <p:spPr>
          <a:xfrm>
            <a:off x="11240844" y="-2004"/>
            <a:ext cx="968344" cy="906871"/>
          </a:xfrm>
          <a:prstGeom prst="rect">
            <a:avLst/>
          </a:prstGeom>
        </p:spPr>
      </p:pic>
    </p:spTree>
    <p:extLst>
      <p:ext uri="{BB962C8B-B14F-4D97-AF65-F5344CB8AC3E}">
        <p14:creationId xmlns:p14="http://schemas.microsoft.com/office/powerpoint/2010/main" val="281837425"/>
      </p:ext>
    </p:extLst>
  </p:cSld>
  <p:clrMap bg1="lt1" tx1="dk1" bg2="lt2" tx2="dk2" accent1="accent1" accent2="accent2" accent3="accent3" accent4="accent4" accent5="accent5" accent6="accent6" hlink="hlink" folHlink="folHlink"/>
  <p:sldLayoutIdLst>
    <p:sldLayoutId id="2147483904" r:id="rId1"/>
    <p:sldLayoutId id="2147483905" r:id="rId2"/>
    <p:sldLayoutId id="2147483907" r:id="rId3"/>
    <p:sldLayoutId id="2147483908" r:id="rId4"/>
    <p:sldLayoutId id="2147483909" r:id="rId5"/>
    <p:sldLayoutId id="2147483910" r:id="rId6"/>
    <p:sldLayoutId id="2147483911" r:id="rId7"/>
    <p:sldLayoutId id="2147483920" r:id="rId8"/>
    <p:sldLayoutId id="2147483929" r:id="rId9"/>
    <p:sldLayoutId id="2147483930" r:id="rId10"/>
    <p:sldLayoutId id="2147483931" r:id="rId11"/>
  </p:sldLayoutIdLst>
  <p:hf hdr="0"/>
  <p:txStyles>
    <p:titleStyle>
      <a:lvl1pPr algn="ctr" rtl="0" eaLnBrk="1" latinLnBrk="0" hangingPunct="1">
        <a:spcBef>
          <a:spcPct val="0"/>
        </a:spcBef>
        <a:buNone/>
        <a:defRPr kumimoji="0" sz="3200" kern="1200">
          <a:solidFill>
            <a:schemeClr val="tx1"/>
          </a:solidFill>
          <a:latin typeface="Arial"/>
          <a:ea typeface="+mj-ea"/>
          <a:cs typeface="Arial"/>
        </a:defRPr>
      </a:lvl1pPr>
    </p:titleStyle>
    <p:bodyStyle>
      <a:lvl1pPr marL="177789" marR="0" indent="-177789" algn="l" defTabSz="861960" rtl="0" eaLnBrk="0" fontAlgn="base" latinLnBrk="0" hangingPunct="0">
        <a:lnSpc>
          <a:spcPct val="90000"/>
        </a:lnSpc>
        <a:spcBef>
          <a:spcPct val="20000"/>
        </a:spcBef>
        <a:spcAft>
          <a:spcPct val="0"/>
        </a:spcAft>
        <a:buClrTx/>
        <a:buSzPct val="100000"/>
        <a:buFontTx/>
        <a:buChar char="•"/>
        <a:tabLst/>
        <a:defRPr kumimoji="0" sz="1800" kern="1200">
          <a:solidFill>
            <a:schemeClr val="tx1"/>
          </a:solidFill>
          <a:latin typeface="Times New Roman" panose="02020603050405020304" pitchFamily="18" charset="0"/>
          <a:ea typeface="+mn-ea"/>
          <a:cs typeface="Times New Roman" panose="02020603050405020304" pitchFamily="18" charset="0"/>
        </a:defRPr>
      </a:lvl1pPr>
      <a:lvl2pPr marL="520667" marR="0" indent="-228585" algn="l" defTabSz="861960" rtl="0" eaLnBrk="0" fontAlgn="base" latinLnBrk="0" hangingPunct="0">
        <a:lnSpc>
          <a:spcPct val="90000"/>
        </a:lnSpc>
        <a:spcBef>
          <a:spcPct val="20000"/>
        </a:spcBef>
        <a:spcAft>
          <a:spcPct val="0"/>
        </a:spcAft>
        <a:buClrTx/>
        <a:buSzPct val="100000"/>
        <a:buFontTx/>
        <a:buChar char="–"/>
        <a:tabLst/>
        <a:defRPr kumimoji="0" sz="1800" kern="1200">
          <a:solidFill>
            <a:schemeClr val="tx1"/>
          </a:solidFill>
          <a:latin typeface="Times New Roman" panose="02020603050405020304" pitchFamily="18" charset="0"/>
          <a:ea typeface="+mn-ea"/>
          <a:cs typeface="Times New Roman" panose="02020603050405020304" pitchFamily="18" charset="0"/>
        </a:defRPr>
      </a:lvl2pPr>
      <a:lvl3pPr marL="812749" marR="0" indent="-177789" algn="l" defTabSz="861960" rtl="0" eaLnBrk="0" fontAlgn="base" latinLnBrk="0" hangingPunct="0">
        <a:lnSpc>
          <a:spcPct val="90000"/>
        </a:lnSpc>
        <a:spcBef>
          <a:spcPct val="20000"/>
        </a:spcBef>
        <a:spcAft>
          <a:spcPct val="0"/>
        </a:spcAft>
        <a:buClrTx/>
        <a:buSzPct val="100000"/>
        <a:buFont typeface="Arial" panose="020B0604020202020204" pitchFamily="34" charset="0"/>
        <a:buChar char="▪"/>
        <a:tabLst/>
        <a:defRPr kumimoji="0" sz="1800" kern="1200">
          <a:solidFill>
            <a:schemeClr val="tx1"/>
          </a:solidFill>
          <a:latin typeface="Times New Roman" panose="02020603050405020304" pitchFamily="18" charset="0"/>
          <a:ea typeface="+mn-ea"/>
          <a:cs typeface="Times New Roman" panose="02020603050405020304" pitchFamily="18" charset="0"/>
        </a:defRPr>
      </a:lvl3pPr>
      <a:lvl4pPr marL="1142929" marR="0" indent="-165090" algn="l" defTabSz="861960" rtl="0" eaLnBrk="0" fontAlgn="base" latinLnBrk="0" hangingPunct="0">
        <a:lnSpc>
          <a:spcPct val="90000"/>
        </a:lnSpc>
        <a:spcBef>
          <a:spcPct val="20000"/>
        </a:spcBef>
        <a:spcAft>
          <a:spcPct val="0"/>
        </a:spcAft>
        <a:buClrTx/>
        <a:buSzPct val="100000"/>
        <a:buFont typeface="Arial" panose="020B0604020202020204" pitchFamily="34" charset="0"/>
        <a:buChar char="-"/>
        <a:tabLst/>
        <a:defRPr kumimoji="0" sz="1600" kern="1200">
          <a:solidFill>
            <a:schemeClr val="tx1"/>
          </a:solidFill>
          <a:latin typeface="Times New Roman" panose="02020603050405020304" pitchFamily="18" charset="0"/>
          <a:ea typeface="+mn-ea"/>
          <a:cs typeface="Times New Roman" panose="02020603050405020304" pitchFamily="18" charset="0"/>
        </a:defRPr>
      </a:lvl4pPr>
      <a:lvl5pPr marL="1435011" marR="0" indent="-177789" algn="l" defTabSz="861960" rtl="0" eaLnBrk="0" fontAlgn="base" latinLnBrk="0" hangingPunct="0">
        <a:lnSpc>
          <a:spcPct val="90000"/>
        </a:lnSpc>
        <a:spcBef>
          <a:spcPct val="20000"/>
        </a:spcBef>
        <a:spcAft>
          <a:spcPct val="0"/>
        </a:spcAft>
        <a:buClrTx/>
        <a:buSzPct val="100000"/>
        <a:buFont typeface="Times New Roman" panose="02020603050405020304" pitchFamily="18" charset="0"/>
        <a:buChar char="▫"/>
        <a:tabLst/>
        <a:defRPr kumimoji="0" sz="1600" kern="1200">
          <a:solidFill>
            <a:schemeClr val="tx1"/>
          </a:solidFill>
          <a:latin typeface="Times New Roman" panose="02020603050405020304" pitchFamily="18" charset="0"/>
          <a:ea typeface="+mn-ea"/>
          <a:cs typeface="Times New Roman" panose="02020603050405020304" pitchFamily="18" charset="0"/>
        </a:defRPr>
      </a:lvl5pPr>
      <a:lvl6pPr marL="2102989" indent="-228585"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292" indent="-228585"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595" indent="-228585"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5897" indent="-228585"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172" algn="l" rtl="0" eaLnBrk="1" latinLnBrk="0" hangingPunct="1">
        <a:defRPr kumimoji="0" kern="1200">
          <a:solidFill>
            <a:schemeClr val="tx1"/>
          </a:solidFill>
          <a:latin typeface="+mn-lt"/>
          <a:ea typeface="+mn-ea"/>
          <a:cs typeface="+mn-cs"/>
        </a:defRPr>
      </a:lvl2pPr>
      <a:lvl3pPr marL="914343" algn="l" rtl="0" eaLnBrk="1" latinLnBrk="0" hangingPunct="1">
        <a:defRPr kumimoji="0" kern="1200">
          <a:solidFill>
            <a:schemeClr val="tx1"/>
          </a:solidFill>
          <a:latin typeface="+mn-lt"/>
          <a:ea typeface="+mn-ea"/>
          <a:cs typeface="+mn-cs"/>
        </a:defRPr>
      </a:lvl3pPr>
      <a:lvl4pPr marL="1371514" algn="l" rtl="0" eaLnBrk="1" latinLnBrk="0" hangingPunct="1">
        <a:defRPr kumimoji="0" kern="1200">
          <a:solidFill>
            <a:schemeClr val="tx1"/>
          </a:solidFill>
          <a:latin typeface="+mn-lt"/>
          <a:ea typeface="+mn-ea"/>
          <a:cs typeface="+mn-cs"/>
        </a:defRPr>
      </a:lvl4pPr>
      <a:lvl5pPr marL="1828686" algn="l" rtl="0" eaLnBrk="1" latinLnBrk="0" hangingPunct="1">
        <a:defRPr kumimoji="0" kern="1200">
          <a:solidFill>
            <a:schemeClr val="tx1"/>
          </a:solidFill>
          <a:latin typeface="+mn-lt"/>
          <a:ea typeface="+mn-ea"/>
          <a:cs typeface="+mn-cs"/>
        </a:defRPr>
      </a:lvl5pPr>
      <a:lvl6pPr marL="2285858" algn="l" rtl="0" eaLnBrk="1" latinLnBrk="0" hangingPunct="1">
        <a:defRPr kumimoji="0" kern="1200">
          <a:solidFill>
            <a:schemeClr val="tx1"/>
          </a:solidFill>
          <a:latin typeface="+mn-lt"/>
          <a:ea typeface="+mn-ea"/>
          <a:cs typeface="+mn-cs"/>
        </a:defRPr>
      </a:lvl6pPr>
      <a:lvl7pPr marL="2743029" algn="l" rtl="0" eaLnBrk="1" latinLnBrk="0" hangingPunct="1">
        <a:defRPr kumimoji="0" kern="1200">
          <a:solidFill>
            <a:schemeClr val="tx1"/>
          </a:solidFill>
          <a:latin typeface="+mn-lt"/>
          <a:ea typeface="+mn-ea"/>
          <a:cs typeface="+mn-cs"/>
        </a:defRPr>
      </a:lvl7pPr>
      <a:lvl8pPr marL="3200200" algn="l" rtl="0" eaLnBrk="1" latinLnBrk="0" hangingPunct="1">
        <a:defRPr kumimoji="0" kern="1200">
          <a:solidFill>
            <a:schemeClr val="tx1"/>
          </a:solidFill>
          <a:latin typeface="+mn-lt"/>
          <a:ea typeface="+mn-ea"/>
          <a:cs typeface="+mn-cs"/>
        </a:defRPr>
      </a:lvl8pPr>
      <a:lvl9pPr marL="3657372"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40.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8.xml"/><Relationship Id="rId1" Type="http://schemas.openxmlformats.org/officeDocument/2006/relationships/slideLayout" Target="../slideLayouts/slideLayout23.xml"/><Relationship Id="rId5" Type="http://schemas.openxmlformats.org/officeDocument/2006/relationships/image" Target="../media/image82.png"/><Relationship Id="rId4" Type="http://schemas.openxmlformats.org/officeDocument/2006/relationships/image" Target="../media/image81.png"/></Relationships>
</file>

<file path=ppt/slides/_rels/slide2.xml.rels><?xml version="1.0" encoding="UTF-8" standalone="yes"?>
<Relationships xmlns="http://schemas.openxmlformats.org/package/2006/relationships"><Relationship Id="rId13" Type="http://schemas.openxmlformats.org/officeDocument/2006/relationships/image" Target="../media/image24.png"/><Relationship Id="rId18" Type="http://schemas.openxmlformats.org/officeDocument/2006/relationships/image" Target="../media/image29.png"/><Relationship Id="rId26" Type="http://schemas.openxmlformats.org/officeDocument/2006/relationships/image" Target="../media/image37.png"/><Relationship Id="rId39" Type="http://schemas.openxmlformats.org/officeDocument/2006/relationships/image" Target="../media/image49.png"/><Relationship Id="rId21" Type="http://schemas.openxmlformats.org/officeDocument/2006/relationships/image" Target="../media/image32.png"/><Relationship Id="rId34" Type="http://schemas.openxmlformats.org/officeDocument/2006/relationships/image" Target="../media/image45.png"/><Relationship Id="rId42" Type="http://schemas.microsoft.com/office/2007/relationships/hdphoto" Target="../media/hdphoto5.wdp"/><Relationship Id="rId47" Type="http://schemas.microsoft.com/office/2007/relationships/hdphoto" Target="../media/hdphoto8.wdp"/><Relationship Id="rId50" Type="http://schemas.openxmlformats.org/officeDocument/2006/relationships/image" Target="../media/image54.png"/><Relationship Id="rId55" Type="http://schemas.openxmlformats.org/officeDocument/2006/relationships/image" Target="../media/image57.png"/><Relationship Id="rId7" Type="http://schemas.openxmlformats.org/officeDocument/2006/relationships/image" Target="../media/image20.png"/><Relationship Id="rId2" Type="http://schemas.openxmlformats.org/officeDocument/2006/relationships/notesSlide" Target="../notesSlides/notesSlide2.xml"/><Relationship Id="rId16" Type="http://schemas.openxmlformats.org/officeDocument/2006/relationships/image" Target="../media/image27.png"/><Relationship Id="rId29" Type="http://schemas.openxmlformats.org/officeDocument/2006/relationships/image" Target="../media/image40.png"/><Relationship Id="rId11" Type="http://schemas.openxmlformats.org/officeDocument/2006/relationships/image" Target="../media/image23.png"/><Relationship Id="rId24" Type="http://schemas.openxmlformats.org/officeDocument/2006/relationships/image" Target="../media/image35.png"/><Relationship Id="rId32" Type="http://schemas.openxmlformats.org/officeDocument/2006/relationships/image" Target="../media/image43.png"/><Relationship Id="rId37" Type="http://schemas.openxmlformats.org/officeDocument/2006/relationships/image" Target="../media/image47.png"/><Relationship Id="rId40" Type="http://schemas.openxmlformats.org/officeDocument/2006/relationships/image" Target="../media/image50.png"/><Relationship Id="rId45" Type="http://schemas.microsoft.com/office/2007/relationships/hdphoto" Target="../media/hdphoto7.wdp"/><Relationship Id="rId53" Type="http://schemas.openxmlformats.org/officeDocument/2006/relationships/image" Target="../media/image55.png"/><Relationship Id="rId58" Type="http://schemas.openxmlformats.org/officeDocument/2006/relationships/image" Target="../media/image60.png"/><Relationship Id="rId5" Type="http://schemas.openxmlformats.org/officeDocument/2006/relationships/image" Target="../media/image18.png"/><Relationship Id="rId19" Type="http://schemas.openxmlformats.org/officeDocument/2006/relationships/image" Target="../media/image30.png"/><Relationship Id="rId4" Type="http://schemas.openxmlformats.org/officeDocument/2006/relationships/image" Target="../media/image17.png"/><Relationship Id="rId9" Type="http://schemas.openxmlformats.org/officeDocument/2006/relationships/image" Target="../media/image22.png"/><Relationship Id="rId14" Type="http://schemas.openxmlformats.org/officeDocument/2006/relationships/image" Target="../media/image25.png"/><Relationship Id="rId22" Type="http://schemas.openxmlformats.org/officeDocument/2006/relationships/image" Target="../media/image33.png"/><Relationship Id="rId27" Type="http://schemas.openxmlformats.org/officeDocument/2006/relationships/image" Target="../media/image38.png"/><Relationship Id="rId30" Type="http://schemas.openxmlformats.org/officeDocument/2006/relationships/image" Target="../media/image41.png"/><Relationship Id="rId35" Type="http://schemas.microsoft.com/office/2007/relationships/hdphoto" Target="../media/hdphoto3.wdp"/><Relationship Id="rId43" Type="http://schemas.microsoft.com/office/2007/relationships/hdphoto" Target="../media/hdphoto6.wdp"/><Relationship Id="rId48" Type="http://schemas.openxmlformats.org/officeDocument/2006/relationships/image" Target="../media/image53.png"/><Relationship Id="rId56" Type="http://schemas.openxmlformats.org/officeDocument/2006/relationships/image" Target="../media/image58.png"/><Relationship Id="rId8" Type="http://schemas.openxmlformats.org/officeDocument/2006/relationships/image" Target="../media/image21.png"/><Relationship Id="rId51" Type="http://schemas.microsoft.com/office/2007/relationships/hdphoto" Target="../media/hdphoto10.wdp"/><Relationship Id="rId3" Type="http://schemas.openxmlformats.org/officeDocument/2006/relationships/image" Target="../media/image16.png"/><Relationship Id="rId12" Type="http://schemas.microsoft.com/office/2007/relationships/hdphoto" Target="../media/hdphoto2.wdp"/><Relationship Id="rId17" Type="http://schemas.openxmlformats.org/officeDocument/2006/relationships/image" Target="../media/image28.png"/><Relationship Id="rId25" Type="http://schemas.openxmlformats.org/officeDocument/2006/relationships/image" Target="../media/image36.png"/><Relationship Id="rId33" Type="http://schemas.openxmlformats.org/officeDocument/2006/relationships/image" Target="../media/image44.png"/><Relationship Id="rId38" Type="http://schemas.openxmlformats.org/officeDocument/2006/relationships/image" Target="../media/image48.png"/><Relationship Id="rId46" Type="http://schemas.openxmlformats.org/officeDocument/2006/relationships/image" Target="../media/image52.png"/><Relationship Id="rId20" Type="http://schemas.openxmlformats.org/officeDocument/2006/relationships/image" Target="../media/image31.png"/><Relationship Id="rId41" Type="http://schemas.microsoft.com/office/2007/relationships/hdphoto" Target="../media/hdphoto4.wdp"/><Relationship Id="rId54" Type="http://schemas.openxmlformats.org/officeDocument/2006/relationships/image" Target="../media/image56.png"/><Relationship Id="rId1" Type="http://schemas.openxmlformats.org/officeDocument/2006/relationships/slideLayout" Target="../slideLayouts/slideLayout34.xml"/><Relationship Id="rId6" Type="http://schemas.openxmlformats.org/officeDocument/2006/relationships/image" Target="../media/image19.png"/><Relationship Id="rId15" Type="http://schemas.openxmlformats.org/officeDocument/2006/relationships/image" Target="../media/image26.png"/><Relationship Id="rId23" Type="http://schemas.openxmlformats.org/officeDocument/2006/relationships/image" Target="../media/image34.png"/><Relationship Id="rId28" Type="http://schemas.openxmlformats.org/officeDocument/2006/relationships/image" Target="../media/image39.png"/><Relationship Id="rId36" Type="http://schemas.openxmlformats.org/officeDocument/2006/relationships/image" Target="../media/image46.png"/><Relationship Id="rId49" Type="http://schemas.microsoft.com/office/2007/relationships/hdphoto" Target="../media/hdphoto9.wdp"/><Relationship Id="rId57" Type="http://schemas.openxmlformats.org/officeDocument/2006/relationships/image" Target="../media/image59.png"/><Relationship Id="rId10" Type="http://schemas.openxmlformats.org/officeDocument/2006/relationships/image" Target="../media/image3.png"/><Relationship Id="rId31" Type="http://schemas.openxmlformats.org/officeDocument/2006/relationships/image" Target="../media/image42.png"/><Relationship Id="rId44" Type="http://schemas.openxmlformats.org/officeDocument/2006/relationships/image" Target="../media/image51.png"/><Relationship Id="rId52" Type="http://schemas.microsoft.com/office/2007/relationships/hdphoto" Target="../media/hdphoto11.wdp"/></Relationships>
</file>

<file path=ppt/slides/_rels/slide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xml"/><Relationship Id="rId1" Type="http://schemas.openxmlformats.org/officeDocument/2006/relationships/slideLayout" Target="../slideLayouts/slideLayout11.xml"/><Relationship Id="rId4" Type="http://schemas.openxmlformats.org/officeDocument/2006/relationships/image" Target="../media/image62.png"/></Relationships>
</file>

<file path=ppt/slides/_rels/slide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4.xml"/><Relationship Id="rId1" Type="http://schemas.openxmlformats.org/officeDocument/2006/relationships/slideLayout" Target="../slideLayouts/slideLayout11.xml"/><Relationship Id="rId4" Type="http://schemas.openxmlformats.org/officeDocument/2006/relationships/image" Target="../media/image62.png"/></Relationships>
</file>

<file path=ppt/slides/_rels/slide5.xml.rels><?xml version="1.0" encoding="UTF-8" standalone="yes"?>
<Relationships xmlns="http://schemas.openxmlformats.org/package/2006/relationships"><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67.png"/><Relationship Id="rId5" Type="http://schemas.openxmlformats.org/officeDocument/2006/relationships/image" Target="../media/image66.jpeg"/><Relationship Id="rId4" Type="http://schemas.openxmlformats.org/officeDocument/2006/relationships/image" Target="../media/image65.jpeg"/></Relationships>
</file>

<file path=ppt/slides/_rels/slide6.xml.rels><?xml version="1.0" encoding="UTF-8" standalone="yes"?>
<Relationships xmlns="http://schemas.openxmlformats.org/package/2006/relationships"><Relationship Id="rId8" Type="http://schemas.openxmlformats.org/officeDocument/2006/relationships/hyperlink" Target="https://nasa.github.io/Transform-to-Open-Science/" TargetMode="External"/><Relationship Id="rId3" Type="http://schemas.openxmlformats.org/officeDocument/2006/relationships/image" Target="../media/image69.png"/><Relationship Id="rId7" Type="http://schemas.openxmlformats.org/officeDocument/2006/relationships/image" Target="../media/image73.png"/><Relationship Id="rId2" Type="http://schemas.openxmlformats.org/officeDocument/2006/relationships/notesSlide" Target="../notesSlides/notesSlide6.xml"/><Relationship Id="rId1" Type="http://schemas.openxmlformats.org/officeDocument/2006/relationships/slideLayout" Target="../slideLayouts/slideLayout22.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 Id="rId9" Type="http://schemas.openxmlformats.org/officeDocument/2006/relationships/image" Target="../media/image74.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5.png"/></Relationships>
</file>

<file path=ppt/slides/_rels/slide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77.png"/></Relationships>
</file>

<file path=ppt/slides/_rels/slide9.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A picture containing mountain, nature, black&#10;&#10;Description automatically generated">
            <a:extLst>
              <a:ext uri="{FF2B5EF4-FFF2-40B4-BE49-F238E27FC236}">
                <a16:creationId xmlns:a16="http://schemas.microsoft.com/office/drawing/2014/main" id="{CA01BD02-C3D7-4824-9DDE-803602E49C63}"/>
              </a:ext>
            </a:extLst>
          </p:cNvPr>
          <p:cNvPicPr>
            <a:picLocks noChangeAspect="1"/>
          </p:cNvPicPr>
          <p:nvPr/>
        </p:nvPicPr>
        <p:blipFill rotWithShape="1">
          <a:blip r:embed="rId3">
            <a:extLst>
              <a:ext uri="{28A0092B-C50C-407E-A947-70E740481C1C}">
                <a14:useLocalDpi xmlns:a14="http://schemas.microsoft.com/office/drawing/2010/main" val="0"/>
              </a:ext>
            </a:extLst>
          </a:blip>
          <a:srcRect l="1" t="14011" r="12044" b="9762"/>
          <a:stretch/>
        </p:blipFill>
        <p:spPr>
          <a:xfrm>
            <a:off x="1" y="-78658"/>
            <a:ext cx="12260825" cy="7038258"/>
          </a:xfrm>
          <a:prstGeom prst="rect">
            <a:avLst/>
          </a:prstGeom>
        </p:spPr>
      </p:pic>
      <p:pic>
        <p:nvPicPr>
          <p:cNvPr id="2" name="Picture 1">
            <a:extLst>
              <a:ext uri="{FF2B5EF4-FFF2-40B4-BE49-F238E27FC236}">
                <a16:creationId xmlns:a16="http://schemas.microsoft.com/office/drawing/2014/main" id="{4C0D240A-DDB0-47C4-AD92-7ABDC5FB74B6}"/>
              </a:ext>
            </a:extLst>
          </p:cNvPr>
          <p:cNvPicPr>
            <a:picLocks noChangeAspect="1"/>
          </p:cNvPicPr>
          <p:nvPr/>
        </p:nvPicPr>
        <p:blipFill>
          <a:blip r:embed="rId4"/>
          <a:stretch>
            <a:fillRect/>
          </a:stretch>
        </p:blipFill>
        <p:spPr>
          <a:xfrm>
            <a:off x="9142390" y="304799"/>
            <a:ext cx="2769575" cy="840423"/>
          </a:xfrm>
          <a:prstGeom prst="rect">
            <a:avLst/>
          </a:prstGeom>
        </p:spPr>
      </p:pic>
      <p:grpSp>
        <p:nvGrpSpPr>
          <p:cNvPr id="3" name="Group 2">
            <a:extLst>
              <a:ext uri="{FF2B5EF4-FFF2-40B4-BE49-F238E27FC236}">
                <a16:creationId xmlns:a16="http://schemas.microsoft.com/office/drawing/2014/main" id="{8AF1CEB0-951A-477C-818A-5D9EB7EB58A4}"/>
              </a:ext>
            </a:extLst>
          </p:cNvPr>
          <p:cNvGrpSpPr/>
          <p:nvPr/>
        </p:nvGrpSpPr>
        <p:grpSpPr>
          <a:xfrm>
            <a:off x="520348" y="-78658"/>
            <a:ext cx="4710413" cy="7038258"/>
            <a:chOff x="516442" y="-8842"/>
            <a:chExt cx="4621246" cy="6873373"/>
          </a:xfrm>
        </p:grpSpPr>
        <p:sp>
          <p:nvSpPr>
            <p:cNvPr id="4" name="Freeform 16">
              <a:extLst>
                <a:ext uri="{FF2B5EF4-FFF2-40B4-BE49-F238E27FC236}">
                  <a16:creationId xmlns:a16="http://schemas.microsoft.com/office/drawing/2014/main" id="{19A81101-D172-4A42-ACA3-97CDD8130D2F}"/>
                </a:ext>
              </a:extLst>
            </p:cNvPr>
            <p:cNvSpPr>
              <a:spLocks noEditPoints="1"/>
            </p:cNvSpPr>
            <p:nvPr/>
          </p:nvSpPr>
          <p:spPr bwMode="auto">
            <a:xfrm>
              <a:off x="2484060" y="-8842"/>
              <a:ext cx="2653628" cy="6147482"/>
            </a:xfrm>
            <a:custGeom>
              <a:avLst/>
              <a:gdLst>
                <a:gd name="T0" fmla="*/ 101 w 834"/>
                <a:gd name="T1" fmla="*/ 1317 h 1936"/>
                <a:gd name="T2" fmla="*/ 393 w 834"/>
                <a:gd name="T3" fmla="*/ 1936 h 1936"/>
                <a:gd name="T4" fmla="*/ 238 w 834"/>
                <a:gd name="T5" fmla="*/ 1317 h 1936"/>
                <a:gd name="T6" fmla="*/ 101 w 834"/>
                <a:gd name="T7" fmla="*/ 1317 h 1936"/>
                <a:gd name="T8" fmla="*/ 271 w 834"/>
                <a:gd name="T9" fmla="*/ 919 h 1936"/>
                <a:gd name="T10" fmla="*/ 834 w 834"/>
                <a:gd name="T11" fmla="*/ 3 h 1936"/>
                <a:gd name="T12" fmla="*/ 201 w 834"/>
                <a:gd name="T13" fmla="*/ 0 h 1936"/>
                <a:gd name="T14" fmla="*/ 27 w 834"/>
                <a:gd name="T15" fmla="*/ 919 h 1936"/>
                <a:gd name="T16" fmla="*/ 271 w 834"/>
                <a:gd name="T17" fmla="*/ 919 h 1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4" h="1936">
                  <a:moveTo>
                    <a:pt x="101" y="1317"/>
                  </a:moveTo>
                  <a:cubicBezTo>
                    <a:pt x="159" y="1513"/>
                    <a:pt x="253" y="1720"/>
                    <a:pt x="393" y="1936"/>
                  </a:cubicBezTo>
                  <a:cubicBezTo>
                    <a:pt x="393" y="1936"/>
                    <a:pt x="254" y="1683"/>
                    <a:pt x="238" y="1317"/>
                  </a:cubicBezTo>
                  <a:lnTo>
                    <a:pt x="101" y="1317"/>
                  </a:lnTo>
                  <a:close/>
                  <a:moveTo>
                    <a:pt x="271" y="919"/>
                  </a:moveTo>
                  <a:cubicBezTo>
                    <a:pt x="335" y="629"/>
                    <a:pt x="495" y="309"/>
                    <a:pt x="834" y="3"/>
                  </a:cubicBezTo>
                  <a:cubicBezTo>
                    <a:pt x="201" y="0"/>
                    <a:pt x="201" y="0"/>
                    <a:pt x="201" y="0"/>
                  </a:cubicBezTo>
                  <a:cubicBezTo>
                    <a:pt x="84" y="249"/>
                    <a:pt x="0" y="561"/>
                    <a:pt x="27" y="919"/>
                  </a:cubicBezTo>
                  <a:lnTo>
                    <a:pt x="271" y="919"/>
                  </a:lnTo>
                  <a:close/>
                </a:path>
              </a:pathLst>
            </a:custGeom>
            <a:gradFill>
              <a:gsLst>
                <a:gs pos="0">
                  <a:srgbClr val="8ACCEC"/>
                </a:gs>
                <a:gs pos="98000">
                  <a:srgbClr val="6DB8E3"/>
                </a:gs>
              </a:gsLst>
              <a:lin ang="0" scaled="0"/>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reeform 17">
              <a:extLst>
                <a:ext uri="{FF2B5EF4-FFF2-40B4-BE49-F238E27FC236}">
                  <a16:creationId xmlns:a16="http://schemas.microsoft.com/office/drawing/2014/main" id="{ACFA2B72-BF11-48AB-903B-E1C1FE7F6BA9}"/>
                </a:ext>
              </a:extLst>
            </p:cNvPr>
            <p:cNvSpPr>
              <a:spLocks/>
            </p:cNvSpPr>
            <p:nvPr/>
          </p:nvSpPr>
          <p:spPr bwMode="auto">
            <a:xfrm>
              <a:off x="580255" y="4814485"/>
              <a:ext cx="909359" cy="2047388"/>
            </a:xfrm>
            <a:custGeom>
              <a:avLst/>
              <a:gdLst>
                <a:gd name="T0" fmla="*/ 286 w 286"/>
                <a:gd name="T1" fmla="*/ 645 h 645"/>
                <a:gd name="T2" fmla="*/ 0 w 286"/>
                <a:gd name="T3" fmla="*/ 0 h 645"/>
                <a:gd name="T4" fmla="*/ 166 w 286"/>
                <a:gd name="T5" fmla="*/ 645 h 645"/>
                <a:gd name="T6" fmla="*/ 286 w 286"/>
                <a:gd name="T7" fmla="*/ 645 h 645"/>
              </a:gdLst>
              <a:ahLst/>
              <a:cxnLst>
                <a:cxn ang="0">
                  <a:pos x="T0" y="T1"/>
                </a:cxn>
                <a:cxn ang="0">
                  <a:pos x="T2" y="T3"/>
                </a:cxn>
                <a:cxn ang="0">
                  <a:pos x="T4" y="T5"/>
                </a:cxn>
                <a:cxn ang="0">
                  <a:pos x="T6" y="T7"/>
                </a:cxn>
              </a:cxnLst>
              <a:rect l="0" t="0" r="r" b="b"/>
              <a:pathLst>
                <a:path w="286" h="645">
                  <a:moveTo>
                    <a:pt x="286" y="645"/>
                  </a:moveTo>
                  <a:cubicBezTo>
                    <a:pt x="167" y="471"/>
                    <a:pt x="62" y="257"/>
                    <a:pt x="0" y="0"/>
                  </a:cubicBezTo>
                  <a:cubicBezTo>
                    <a:pt x="0" y="0"/>
                    <a:pt x="14" y="282"/>
                    <a:pt x="166" y="645"/>
                  </a:cubicBezTo>
                  <a:lnTo>
                    <a:pt x="286" y="645"/>
                  </a:lnTo>
                  <a:close/>
                </a:path>
              </a:pathLst>
            </a:custGeom>
            <a:solidFill>
              <a:srgbClr val="ABD5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reeform 18">
              <a:extLst>
                <a:ext uri="{FF2B5EF4-FFF2-40B4-BE49-F238E27FC236}">
                  <a16:creationId xmlns:a16="http://schemas.microsoft.com/office/drawing/2014/main" id="{95241410-033D-41A9-8363-4312FED00B0F}"/>
                </a:ext>
              </a:extLst>
            </p:cNvPr>
            <p:cNvSpPr>
              <a:spLocks noEditPoints="1"/>
            </p:cNvSpPr>
            <p:nvPr/>
          </p:nvSpPr>
          <p:spPr bwMode="auto">
            <a:xfrm>
              <a:off x="516442" y="1794"/>
              <a:ext cx="3799633" cy="6862737"/>
            </a:xfrm>
            <a:custGeom>
              <a:avLst/>
              <a:gdLst>
                <a:gd name="T0" fmla="*/ 17 w 1195"/>
                <a:gd name="T1" fmla="*/ 1314 h 2162"/>
                <a:gd name="T2" fmla="*/ 363 w 1195"/>
                <a:gd name="T3" fmla="*/ 2161 h 2162"/>
                <a:gd name="T4" fmla="*/ 1195 w 1195"/>
                <a:gd name="T5" fmla="*/ 2161 h 2162"/>
                <a:gd name="T6" fmla="*/ 957 w 1195"/>
                <a:gd name="T7" fmla="*/ 1903 h 2162"/>
                <a:gd name="T8" fmla="*/ 673 w 1195"/>
                <a:gd name="T9" fmla="*/ 1314 h 2162"/>
                <a:gd name="T10" fmla="*/ 17 w 1195"/>
                <a:gd name="T11" fmla="*/ 1314 h 2162"/>
                <a:gd name="T12" fmla="*/ 595 w 1195"/>
                <a:gd name="T13" fmla="*/ 916 h 2162"/>
                <a:gd name="T14" fmla="*/ 727 w 1195"/>
                <a:gd name="T15" fmla="*/ 0 h 2162"/>
                <a:gd name="T16" fmla="*/ 277 w 1195"/>
                <a:gd name="T17" fmla="*/ 0 h 2162"/>
                <a:gd name="T18" fmla="*/ 128 w 1195"/>
                <a:gd name="T19" fmla="*/ 299 h 2162"/>
                <a:gd name="T20" fmla="*/ 0 w 1195"/>
                <a:gd name="T21" fmla="*/ 916 h 2162"/>
                <a:gd name="T22" fmla="*/ 595 w 1195"/>
                <a:gd name="T23" fmla="*/ 916 h 2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95" h="2162">
                  <a:moveTo>
                    <a:pt x="17" y="1314"/>
                  </a:moveTo>
                  <a:cubicBezTo>
                    <a:pt x="55" y="1581"/>
                    <a:pt x="154" y="1875"/>
                    <a:pt x="363" y="2161"/>
                  </a:cubicBezTo>
                  <a:cubicBezTo>
                    <a:pt x="364" y="2162"/>
                    <a:pt x="1195" y="2161"/>
                    <a:pt x="1195" y="2161"/>
                  </a:cubicBezTo>
                  <a:cubicBezTo>
                    <a:pt x="1115" y="2085"/>
                    <a:pt x="1036" y="2000"/>
                    <a:pt x="957" y="1903"/>
                  </a:cubicBezTo>
                  <a:cubicBezTo>
                    <a:pt x="957" y="1903"/>
                    <a:pt x="783" y="1678"/>
                    <a:pt x="673" y="1314"/>
                  </a:cubicBezTo>
                  <a:lnTo>
                    <a:pt x="17" y="1314"/>
                  </a:lnTo>
                  <a:close/>
                  <a:moveTo>
                    <a:pt x="595" y="916"/>
                  </a:moveTo>
                  <a:cubicBezTo>
                    <a:pt x="569" y="645"/>
                    <a:pt x="595" y="334"/>
                    <a:pt x="727" y="0"/>
                  </a:cubicBezTo>
                  <a:cubicBezTo>
                    <a:pt x="277" y="0"/>
                    <a:pt x="277" y="0"/>
                    <a:pt x="277" y="0"/>
                  </a:cubicBezTo>
                  <a:cubicBezTo>
                    <a:pt x="222" y="94"/>
                    <a:pt x="175" y="190"/>
                    <a:pt x="128" y="299"/>
                  </a:cubicBezTo>
                  <a:cubicBezTo>
                    <a:pt x="128" y="299"/>
                    <a:pt x="20" y="551"/>
                    <a:pt x="0" y="916"/>
                  </a:cubicBezTo>
                  <a:lnTo>
                    <a:pt x="595" y="916"/>
                  </a:lnTo>
                  <a:close/>
                </a:path>
              </a:pathLst>
            </a:custGeom>
            <a:gradFill>
              <a:gsLst>
                <a:gs pos="0">
                  <a:srgbClr val="AAE3F7"/>
                </a:gs>
                <a:gs pos="81000">
                  <a:srgbClr val="52B3D9"/>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7" name="Group 6">
            <a:extLst>
              <a:ext uri="{FF2B5EF4-FFF2-40B4-BE49-F238E27FC236}">
                <a16:creationId xmlns:a16="http://schemas.microsoft.com/office/drawing/2014/main" id="{D307BC4E-F18A-4A76-9BF0-122265B71B41}"/>
              </a:ext>
            </a:extLst>
          </p:cNvPr>
          <p:cNvGrpSpPr/>
          <p:nvPr/>
        </p:nvGrpSpPr>
        <p:grpSpPr>
          <a:xfrm>
            <a:off x="537287" y="3187693"/>
            <a:ext cx="5746788" cy="702502"/>
            <a:chOff x="537287" y="3187693"/>
            <a:chExt cx="5746788" cy="702502"/>
          </a:xfrm>
        </p:grpSpPr>
        <p:grpSp>
          <p:nvGrpSpPr>
            <p:cNvPr id="8" name="Group 7">
              <a:extLst>
                <a:ext uri="{FF2B5EF4-FFF2-40B4-BE49-F238E27FC236}">
                  <a16:creationId xmlns:a16="http://schemas.microsoft.com/office/drawing/2014/main" id="{9CAA96BD-F7BC-4E08-A0EA-18104EC7B03D}"/>
                </a:ext>
              </a:extLst>
            </p:cNvPr>
            <p:cNvGrpSpPr/>
            <p:nvPr userDrawn="1"/>
          </p:nvGrpSpPr>
          <p:grpSpPr>
            <a:xfrm>
              <a:off x="537287" y="3187693"/>
              <a:ext cx="3254923" cy="702502"/>
              <a:chOff x="339725" y="371475"/>
              <a:chExt cx="2647951" cy="571500"/>
            </a:xfrm>
            <a:solidFill>
              <a:srgbClr val="33CDFF"/>
            </a:solidFill>
          </p:grpSpPr>
          <p:sp>
            <p:nvSpPr>
              <p:cNvPr id="15" name="Freeform 55">
                <a:extLst>
                  <a:ext uri="{FF2B5EF4-FFF2-40B4-BE49-F238E27FC236}">
                    <a16:creationId xmlns:a16="http://schemas.microsoft.com/office/drawing/2014/main" id="{687988EA-C43D-4C0C-A879-BF3AD78C5200}"/>
                  </a:ext>
                </a:extLst>
              </p:cNvPr>
              <p:cNvSpPr>
                <a:spLocks/>
              </p:cNvSpPr>
              <p:nvPr/>
            </p:nvSpPr>
            <p:spPr bwMode="auto">
              <a:xfrm>
                <a:off x="339725" y="417513"/>
                <a:ext cx="265113" cy="487363"/>
              </a:xfrm>
              <a:custGeom>
                <a:avLst/>
                <a:gdLst>
                  <a:gd name="T0" fmla="*/ 0 w 167"/>
                  <a:gd name="T1" fmla="*/ 0 h 307"/>
                  <a:gd name="T2" fmla="*/ 167 w 167"/>
                  <a:gd name="T3" fmla="*/ 0 h 307"/>
                  <a:gd name="T4" fmla="*/ 167 w 167"/>
                  <a:gd name="T5" fmla="*/ 31 h 307"/>
                  <a:gd name="T6" fmla="*/ 33 w 167"/>
                  <a:gd name="T7" fmla="*/ 31 h 307"/>
                  <a:gd name="T8" fmla="*/ 33 w 167"/>
                  <a:gd name="T9" fmla="*/ 137 h 307"/>
                  <a:gd name="T10" fmla="*/ 165 w 167"/>
                  <a:gd name="T11" fmla="*/ 137 h 307"/>
                  <a:gd name="T12" fmla="*/ 165 w 167"/>
                  <a:gd name="T13" fmla="*/ 168 h 307"/>
                  <a:gd name="T14" fmla="*/ 33 w 167"/>
                  <a:gd name="T15" fmla="*/ 168 h 307"/>
                  <a:gd name="T16" fmla="*/ 33 w 167"/>
                  <a:gd name="T17" fmla="*/ 276 h 307"/>
                  <a:gd name="T18" fmla="*/ 167 w 167"/>
                  <a:gd name="T19" fmla="*/ 276 h 307"/>
                  <a:gd name="T20" fmla="*/ 167 w 167"/>
                  <a:gd name="T21" fmla="*/ 307 h 307"/>
                  <a:gd name="T22" fmla="*/ 0 w 167"/>
                  <a:gd name="T23" fmla="*/ 307 h 307"/>
                  <a:gd name="T24" fmla="*/ 0 w 167"/>
                  <a:gd name="T25"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7" h="307">
                    <a:moveTo>
                      <a:pt x="0" y="0"/>
                    </a:moveTo>
                    <a:lnTo>
                      <a:pt x="167" y="0"/>
                    </a:lnTo>
                    <a:lnTo>
                      <a:pt x="167" y="31"/>
                    </a:lnTo>
                    <a:lnTo>
                      <a:pt x="33" y="31"/>
                    </a:lnTo>
                    <a:lnTo>
                      <a:pt x="33" y="137"/>
                    </a:lnTo>
                    <a:lnTo>
                      <a:pt x="165" y="137"/>
                    </a:lnTo>
                    <a:lnTo>
                      <a:pt x="165" y="168"/>
                    </a:lnTo>
                    <a:lnTo>
                      <a:pt x="33" y="168"/>
                    </a:lnTo>
                    <a:lnTo>
                      <a:pt x="33" y="276"/>
                    </a:lnTo>
                    <a:lnTo>
                      <a:pt x="167" y="276"/>
                    </a:lnTo>
                    <a:lnTo>
                      <a:pt x="167" y="307"/>
                    </a:lnTo>
                    <a:lnTo>
                      <a:pt x="0" y="307"/>
                    </a:lnTo>
                    <a:lnTo>
                      <a:pt x="0"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56">
                <a:extLst>
                  <a:ext uri="{FF2B5EF4-FFF2-40B4-BE49-F238E27FC236}">
                    <a16:creationId xmlns:a16="http://schemas.microsoft.com/office/drawing/2014/main" id="{FA6A78B5-7EE7-43E4-9E92-5CCB319EFD49}"/>
                  </a:ext>
                </a:extLst>
              </p:cNvPr>
              <p:cNvSpPr>
                <a:spLocks/>
              </p:cNvSpPr>
              <p:nvPr/>
            </p:nvSpPr>
            <p:spPr bwMode="auto">
              <a:xfrm>
                <a:off x="654050" y="417513"/>
                <a:ext cx="393700" cy="487363"/>
              </a:xfrm>
              <a:custGeom>
                <a:avLst/>
                <a:gdLst>
                  <a:gd name="T0" fmla="*/ 104 w 248"/>
                  <a:gd name="T1" fmla="*/ 149 h 307"/>
                  <a:gd name="T2" fmla="*/ 7 w 248"/>
                  <a:gd name="T3" fmla="*/ 0 h 307"/>
                  <a:gd name="T4" fmla="*/ 45 w 248"/>
                  <a:gd name="T5" fmla="*/ 0 h 307"/>
                  <a:gd name="T6" fmla="*/ 123 w 248"/>
                  <a:gd name="T7" fmla="*/ 122 h 307"/>
                  <a:gd name="T8" fmla="*/ 200 w 248"/>
                  <a:gd name="T9" fmla="*/ 0 h 307"/>
                  <a:gd name="T10" fmla="*/ 238 w 248"/>
                  <a:gd name="T11" fmla="*/ 0 h 307"/>
                  <a:gd name="T12" fmla="*/ 141 w 248"/>
                  <a:gd name="T13" fmla="*/ 149 h 307"/>
                  <a:gd name="T14" fmla="*/ 248 w 248"/>
                  <a:gd name="T15" fmla="*/ 307 h 307"/>
                  <a:gd name="T16" fmla="*/ 208 w 248"/>
                  <a:gd name="T17" fmla="*/ 307 h 307"/>
                  <a:gd name="T18" fmla="*/ 123 w 248"/>
                  <a:gd name="T19" fmla="*/ 175 h 307"/>
                  <a:gd name="T20" fmla="*/ 38 w 248"/>
                  <a:gd name="T21" fmla="*/ 307 h 307"/>
                  <a:gd name="T22" fmla="*/ 0 w 248"/>
                  <a:gd name="T23" fmla="*/ 307 h 307"/>
                  <a:gd name="T24" fmla="*/ 104 w 248"/>
                  <a:gd name="T25" fmla="*/ 149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8" h="307">
                    <a:moveTo>
                      <a:pt x="104" y="149"/>
                    </a:moveTo>
                    <a:lnTo>
                      <a:pt x="7" y="0"/>
                    </a:lnTo>
                    <a:lnTo>
                      <a:pt x="45" y="0"/>
                    </a:lnTo>
                    <a:lnTo>
                      <a:pt x="123" y="122"/>
                    </a:lnTo>
                    <a:lnTo>
                      <a:pt x="200" y="0"/>
                    </a:lnTo>
                    <a:lnTo>
                      <a:pt x="238" y="0"/>
                    </a:lnTo>
                    <a:lnTo>
                      <a:pt x="141" y="149"/>
                    </a:lnTo>
                    <a:lnTo>
                      <a:pt x="248" y="307"/>
                    </a:lnTo>
                    <a:lnTo>
                      <a:pt x="208" y="307"/>
                    </a:lnTo>
                    <a:lnTo>
                      <a:pt x="123" y="175"/>
                    </a:lnTo>
                    <a:lnTo>
                      <a:pt x="38" y="307"/>
                    </a:lnTo>
                    <a:lnTo>
                      <a:pt x="0" y="307"/>
                    </a:lnTo>
                    <a:lnTo>
                      <a:pt x="104" y="14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57">
                <a:extLst>
                  <a:ext uri="{FF2B5EF4-FFF2-40B4-BE49-F238E27FC236}">
                    <a16:creationId xmlns:a16="http://schemas.microsoft.com/office/drawing/2014/main" id="{D4A2A574-8935-40D5-B4B5-C431DF012D4B}"/>
                  </a:ext>
                </a:extLst>
              </p:cNvPr>
              <p:cNvSpPr>
                <a:spLocks noEditPoints="1"/>
              </p:cNvSpPr>
              <p:nvPr/>
            </p:nvSpPr>
            <p:spPr bwMode="auto">
              <a:xfrm>
                <a:off x="1103313" y="417513"/>
                <a:ext cx="307975" cy="487363"/>
              </a:xfrm>
              <a:custGeom>
                <a:avLst/>
                <a:gdLst>
                  <a:gd name="T0" fmla="*/ 34 w 82"/>
                  <a:gd name="T1" fmla="*/ 0 h 128"/>
                  <a:gd name="T2" fmla="*/ 68 w 82"/>
                  <a:gd name="T3" fmla="*/ 8 h 128"/>
                  <a:gd name="T4" fmla="*/ 82 w 82"/>
                  <a:gd name="T5" fmla="*/ 39 h 128"/>
                  <a:gd name="T6" fmla="*/ 69 w 82"/>
                  <a:gd name="T7" fmla="*/ 69 h 128"/>
                  <a:gd name="T8" fmla="*/ 35 w 82"/>
                  <a:gd name="T9" fmla="*/ 78 h 128"/>
                  <a:gd name="T10" fmla="*/ 14 w 82"/>
                  <a:gd name="T11" fmla="*/ 78 h 128"/>
                  <a:gd name="T12" fmla="*/ 14 w 82"/>
                  <a:gd name="T13" fmla="*/ 128 h 128"/>
                  <a:gd name="T14" fmla="*/ 0 w 82"/>
                  <a:gd name="T15" fmla="*/ 128 h 128"/>
                  <a:gd name="T16" fmla="*/ 0 w 82"/>
                  <a:gd name="T17" fmla="*/ 0 h 128"/>
                  <a:gd name="T18" fmla="*/ 34 w 82"/>
                  <a:gd name="T19" fmla="*/ 0 h 128"/>
                  <a:gd name="T20" fmla="*/ 14 w 82"/>
                  <a:gd name="T21" fmla="*/ 65 h 128"/>
                  <a:gd name="T22" fmla="*/ 35 w 82"/>
                  <a:gd name="T23" fmla="*/ 65 h 128"/>
                  <a:gd name="T24" fmla="*/ 59 w 82"/>
                  <a:gd name="T25" fmla="*/ 60 h 128"/>
                  <a:gd name="T26" fmla="*/ 68 w 82"/>
                  <a:gd name="T27" fmla="*/ 39 h 128"/>
                  <a:gd name="T28" fmla="*/ 58 w 82"/>
                  <a:gd name="T29" fmla="*/ 18 h 128"/>
                  <a:gd name="T30" fmla="*/ 34 w 82"/>
                  <a:gd name="T31" fmla="*/ 13 h 128"/>
                  <a:gd name="T32" fmla="*/ 14 w 82"/>
                  <a:gd name="T33" fmla="*/ 13 h 128"/>
                  <a:gd name="T34" fmla="*/ 14 w 82"/>
                  <a:gd name="T35" fmla="*/ 65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2" h="128">
                    <a:moveTo>
                      <a:pt x="34" y="0"/>
                    </a:moveTo>
                    <a:cubicBezTo>
                      <a:pt x="52" y="0"/>
                      <a:pt x="60" y="2"/>
                      <a:pt x="68" y="8"/>
                    </a:cubicBezTo>
                    <a:cubicBezTo>
                      <a:pt x="77" y="15"/>
                      <a:pt x="82" y="27"/>
                      <a:pt x="82" y="39"/>
                    </a:cubicBezTo>
                    <a:cubicBezTo>
                      <a:pt x="82" y="51"/>
                      <a:pt x="77" y="63"/>
                      <a:pt x="69" y="69"/>
                    </a:cubicBezTo>
                    <a:cubicBezTo>
                      <a:pt x="60" y="76"/>
                      <a:pt x="52" y="78"/>
                      <a:pt x="35" y="78"/>
                    </a:cubicBezTo>
                    <a:cubicBezTo>
                      <a:pt x="14" y="78"/>
                      <a:pt x="14" y="78"/>
                      <a:pt x="14" y="78"/>
                    </a:cubicBezTo>
                    <a:cubicBezTo>
                      <a:pt x="14" y="128"/>
                      <a:pt x="14" y="128"/>
                      <a:pt x="14" y="128"/>
                    </a:cubicBezTo>
                    <a:cubicBezTo>
                      <a:pt x="0" y="128"/>
                      <a:pt x="0" y="128"/>
                      <a:pt x="0" y="128"/>
                    </a:cubicBezTo>
                    <a:cubicBezTo>
                      <a:pt x="0" y="0"/>
                      <a:pt x="0" y="0"/>
                      <a:pt x="0" y="0"/>
                    </a:cubicBezTo>
                    <a:lnTo>
                      <a:pt x="34" y="0"/>
                    </a:lnTo>
                    <a:close/>
                    <a:moveTo>
                      <a:pt x="14" y="65"/>
                    </a:moveTo>
                    <a:cubicBezTo>
                      <a:pt x="35" y="65"/>
                      <a:pt x="35" y="65"/>
                      <a:pt x="35" y="65"/>
                    </a:cubicBezTo>
                    <a:cubicBezTo>
                      <a:pt x="46" y="65"/>
                      <a:pt x="52" y="64"/>
                      <a:pt x="59" y="60"/>
                    </a:cubicBezTo>
                    <a:cubicBezTo>
                      <a:pt x="64" y="56"/>
                      <a:pt x="68" y="48"/>
                      <a:pt x="68" y="39"/>
                    </a:cubicBezTo>
                    <a:cubicBezTo>
                      <a:pt x="68" y="30"/>
                      <a:pt x="64" y="22"/>
                      <a:pt x="58" y="18"/>
                    </a:cubicBezTo>
                    <a:cubicBezTo>
                      <a:pt x="52" y="14"/>
                      <a:pt x="45" y="13"/>
                      <a:pt x="34" y="13"/>
                    </a:cubicBezTo>
                    <a:cubicBezTo>
                      <a:pt x="14" y="13"/>
                      <a:pt x="14" y="13"/>
                      <a:pt x="14" y="13"/>
                    </a:cubicBezTo>
                    <a:lnTo>
                      <a:pt x="14" y="6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58">
                <a:extLst>
                  <a:ext uri="{FF2B5EF4-FFF2-40B4-BE49-F238E27FC236}">
                    <a16:creationId xmlns:a16="http://schemas.microsoft.com/office/drawing/2014/main" id="{DF3AA842-9676-4CB8-9978-DFB785F5AC09}"/>
                  </a:ext>
                </a:extLst>
              </p:cNvPr>
              <p:cNvSpPr>
                <a:spLocks/>
              </p:cNvSpPr>
              <p:nvPr/>
            </p:nvSpPr>
            <p:spPr bwMode="auto">
              <a:xfrm>
                <a:off x="1466850" y="417513"/>
                <a:ext cx="236538" cy="487363"/>
              </a:xfrm>
              <a:custGeom>
                <a:avLst/>
                <a:gdLst>
                  <a:gd name="T0" fmla="*/ 0 w 149"/>
                  <a:gd name="T1" fmla="*/ 0 h 307"/>
                  <a:gd name="T2" fmla="*/ 33 w 149"/>
                  <a:gd name="T3" fmla="*/ 0 h 307"/>
                  <a:gd name="T4" fmla="*/ 33 w 149"/>
                  <a:gd name="T5" fmla="*/ 276 h 307"/>
                  <a:gd name="T6" fmla="*/ 149 w 149"/>
                  <a:gd name="T7" fmla="*/ 276 h 307"/>
                  <a:gd name="T8" fmla="*/ 149 w 149"/>
                  <a:gd name="T9" fmla="*/ 307 h 307"/>
                  <a:gd name="T10" fmla="*/ 0 w 149"/>
                  <a:gd name="T11" fmla="*/ 307 h 307"/>
                  <a:gd name="T12" fmla="*/ 0 w 149"/>
                  <a:gd name="T13" fmla="*/ 0 h 307"/>
                </a:gdLst>
                <a:ahLst/>
                <a:cxnLst>
                  <a:cxn ang="0">
                    <a:pos x="T0" y="T1"/>
                  </a:cxn>
                  <a:cxn ang="0">
                    <a:pos x="T2" y="T3"/>
                  </a:cxn>
                  <a:cxn ang="0">
                    <a:pos x="T4" y="T5"/>
                  </a:cxn>
                  <a:cxn ang="0">
                    <a:pos x="T6" y="T7"/>
                  </a:cxn>
                  <a:cxn ang="0">
                    <a:pos x="T8" y="T9"/>
                  </a:cxn>
                  <a:cxn ang="0">
                    <a:pos x="T10" y="T11"/>
                  </a:cxn>
                  <a:cxn ang="0">
                    <a:pos x="T12" y="T13"/>
                  </a:cxn>
                </a:cxnLst>
                <a:rect l="0" t="0" r="r" b="b"/>
                <a:pathLst>
                  <a:path w="149" h="307">
                    <a:moveTo>
                      <a:pt x="0" y="0"/>
                    </a:moveTo>
                    <a:lnTo>
                      <a:pt x="33" y="0"/>
                    </a:lnTo>
                    <a:lnTo>
                      <a:pt x="33" y="276"/>
                    </a:lnTo>
                    <a:lnTo>
                      <a:pt x="149" y="276"/>
                    </a:lnTo>
                    <a:lnTo>
                      <a:pt x="149" y="307"/>
                    </a:lnTo>
                    <a:lnTo>
                      <a:pt x="0" y="307"/>
                    </a:lnTo>
                    <a:lnTo>
                      <a:pt x="0"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59">
                <a:extLst>
                  <a:ext uri="{FF2B5EF4-FFF2-40B4-BE49-F238E27FC236}">
                    <a16:creationId xmlns:a16="http://schemas.microsoft.com/office/drawing/2014/main" id="{563B805A-A634-4F67-9E7A-2EE68BC2A8A6}"/>
                  </a:ext>
                </a:extLst>
              </p:cNvPr>
              <p:cNvSpPr>
                <a:spLocks/>
              </p:cNvSpPr>
              <p:nvPr/>
            </p:nvSpPr>
            <p:spPr bwMode="auto">
              <a:xfrm>
                <a:off x="2343150" y="417513"/>
                <a:ext cx="327025" cy="487363"/>
              </a:xfrm>
              <a:custGeom>
                <a:avLst/>
                <a:gdLst>
                  <a:gd name="T0" fmla="*/ 0 w 87"/>
                  <a:gd name="T1" fmla="*/ 0 h 128"/>
                  <a:gd name="T2" fmla="*/ 34 w 87"/>
                  <a:gd name="T3" fmla="*/ 0 h 128"/>
                  <a:gd name="T4" fmla="*/ 70 w 87"/>
                  <a:gd name="T5" fmla="*/ 7 h 128"/>
                  <a:gd name="T6" fmla="*/ 87 w 87"/>
                  <a:gd name="T7" fmla="*/ 41 h 128"/>
                  <a:gd name="T8" fmla="*/ 79 w 87"/>
                  <a:gd name="T9" fmla="*/ 66 h 128"/>
                  <a:gd name="T10" fmla="*/ 51 w 87"/>
                  <a:gd name="T11" fmla="*/ 80 h 128"/>
                  <a:gd name="T12" fmla="*/ 83 w 87"/>
                  <a:gd name="T13" fmla="*/ 128 h 128"/>
                  <a:gd name="T14" fmla="*/ 67 w 87"/>
                  <a:gd name="T15" fmla="*/ 128 h 128"/>
                  <a:gd name="T16" fmla="*/ 31 w 87"/>
                  <a:gd name="T17" fmla="*/ 72 h 128"/>
                  <a:gd name="T18" fmla="*/ 35 w 87"/>
                  <a:gd name="T19" fmla="*/ 72 h 128"/>
                  <a:gd name="T20" fmla="*/ 63 w 87"/>
                  <a:gd name="T21" fmla="*/ 66 h 128"/>
                  <a:gd name="T22" fmla="*/ 73 w 87"/>
                  <a:gd name="T23" fmla="*/ 42 h 128"/>
                  <a:gd name="T24" fmla="*/ 61 w 87"/>
                  <a:gd name="T25" fmla="*/ 17 h 128"/>
                  <a:gd name="T26" fmla="*/ 35 w 87"/>
                  <a:gd name="T27" fmla="*/ 13 h 128"/>
                  <a:gd name="T28" fmla="*/ 15 w 87"/>
                  <a:gd name="T29" fmla="*/ 13 h 128"/>
                  <a:gd name="T30" fmla="*/ 15 w 87"/>
                  <a:gd name="T31" fmla="*/ 128 h 128"/>
                  <a:gd name="T32" fmla="*/ 0 w 87"/>
                  <a:gd name="T33" fmla="*/ 128 h 128"/>
                  <a:gd name="T34" fmla="*/ 0 w 87"/>
                  <a:gd name="T35"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7" h="128">
                    <a:moveTo>
                      <a:pt x="0" y="0"/>
                    </a:moveTo>
                    <a:cubicBezTo>
                      <a:pt x="34" y="0"/>
                      <a:pt x="34" y="0"/>
                      <a:pt x="34" y="0"/>
                    </a:cubicBezTo>
                    <a:cubicBezTo>
                      <a:pt x="54" y="0"/>
                      <a:pt x="63" y="2"/>
                      <a:pt x="70" y="7"/>
                    </a:cubicBezTo>
                    <a:cubicBezTo>
                      <a:pt x="80" y="13"/>
                      <a:pt x="87" y="27"/>
                      <a:pt x="87" y="41"/>
                    </a:cubicBezTo>
                    <a:cubicBezTo>
                      <a:pt x="87" y="50"/>
                      <a:pt x="85" y="59"/>
                      <a:pt x="79" y="66"/>
                    </a:cubicBezTo>
                    <a:cubicBezTo>
                      <a:pt x="72" y="77"/>
                      <a:pt x="63" y="79"/>
                      <a:pt x="51" y="80"/>
                    </a:cubicBezTo>
                    <a:cubicBezTo>
                      <a:pt x="83" y="128"/>
                      <a:pt x="83" y="128"/>
                      <a:pt x="83" y="128"/>
                    </a:cubicBezTo>
                    <a:cubicBezTo>
                      <a:pt x="67" y="128"/>
                      <a:pt x="67" y="128"/>
                      <a:pt x="67" y="128"/>
                    </a:cubicBezTo>
                    <a:cubicBezTo>
                      <a:pt x="31" y="72"/>
                      <a:pt x="31" y="72"/>
                      <a:pt x="31" y="72"/>
                    </a:cubicBezTo>
                    <a:cubicBezTo>
                      <a:pt x="35" y="72"/>
                      <a:pt x="35" y="72"/>
                      <a:pt x="35" y="72"/>
                    </a:cubicBezTo>
                    <a:cubicBezTo>
                      <a:pt x="44" y="72"/>
                      <a:pt x="57" y="72"/>
                      <a:pt x="63" y="66"/>
                    </a:cubicBezTo>
                    <a:cubicBezTo>
                      <a:pt x="70" y="59"/>
                      <a:pt x="73" y="51"/>
                      <a:pt x="73" y="42"/>
                    </a:cubicBezTo>
                    <a:cubicBezTo>
                      <a:pt x="73" y="33"/>
                      <a:pt x="69" y="23"/>
                      <a:pt x="61" y="17"/>
                    </a:cubicBezTo>
                    <a:cubicBezTo>
                      <a:pt x="54" y="13"/>
                      <a:pt x="46" y="13"/>
                      <a:pt x="35" y="13"/>
                    </a:cubicBezTo>
                    <a:cubicBezTo>
                      <a:pt x="15" y="13"/>
                      <a:pt x="15" y="13"/>
                      <a:pt x="15" y="13"/>
                    </a:cubicBezTo>
                    <a:cubicBezTo>
                      <a:pt x="15" y="128"/>
                      <a:pt x="15" y="128"/>
                      <a:pt x="15" y="128"/>
                    </a:cubicBezTo>
                    <a:cubicBezTo>
                      <a:pt x="0" y="128"/>
                      <a:pt x="0" y="128"/>
                      <a:pt x="0" y="128"/>
                    </a:cubicBezTo>
                    <a:lnTo>
                      <a:pt x="0"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60">
                <a:extLst>
                  <a:ext uri="{FF2B5EF4-FFF2-40B4-BE49-F238E27FC236}">
                    <a16:creationId xmlns:a16="http://schemas.microsoft.com/office/drawing/2014/main" id="{FD9BB4AA-6DEC-40FB-90D9-EC44359AFCD0}"/>
                  </a:ext>
                </a:extLst>
              </p:cNvPr>
              <p:cNvSpPr>
                <a:spLocks/>
              </p:cNvSpPr>
              <p:nvPr/>
            </p:nvSpPr>
            <p:spPr bwMode="auto">
              <a:xfrm>
                <a:off x="2722563" y="417513"/>
                <a:ext cx="265113" cy="487363"/>
              </a:xfrm>
              <a:custGeom>
                <a:avLst/>
                <a:gdLst>
                  <a:gd name="T0" fmla="*/ 0 w 167"/>
                  <a:gd name="T1" fmla="*/ 0 h 307"/>
                  <a:gd name="T2" fmla="*/ 167 w 167"/>
                  <a:gd name="T3" fmla="*/ 0 h 307"/>
                  <a:gd name="T4" fmla="*/ 167 w 167"/>
                  <a:gd name="T5" fmla="*/ 31 h 307"/>
                  <a:gd name="T6" fmla="*/ 35 w 167"/>
                  <a:gd name="T7" fmla="*/ 31 h 307"/>
                  <a:gd name="T8" fmla="*/ 35 w 167"/>
                  <a:gd name="T9" fmla="*/ 137 h 307"/>
                  <a:gd name="T10" fmla="*/ 167 w 167"/>
                  <a:gd name="T11" fmla="*/ 137 h 307"/>
                  <a:gd name="T12" fmla="*/ 167 w 167"/>
                  <a:gd name="T13" fmla="*/ 168 h 307"/>
                  <a:gd name="T14" fmla="*/ 35 w 167"/>
                  <a:gd name="T15" fmla="*/ 168 h 307"/>
                  <a:gd name="T16" fmla="*/ 35 w 167"/>
                  <a:gd name="T17" fmla="*/ 276 h 307"/>
                  <a:gd name="T18" fmla="*/ 167 w 167"/>
                  <a:gd name="T19" fmla="*/ 276 h 307"/>
                  <a:gd name="T20" fmla="*/ 167 w 167"/>
                  <a:gd name="T21" fmla="*/ 307 h 307"/>
                  <a:gd name="T22" fmla="*/ 0 w 167"/>
                  <a:gd name="T23" fmla="*/ 307 h 307"/>
                  <a:gd name="T24" fmla="*/ 0 w 167"/>
                  <a:gd name="T25"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7" h="307">
                    <a:moveTo>
                      <a:pt x="0" y="0"/>
                    </a:moveTo>
                    <a:lnTo>
                      <a:pt x="167" y="0"/>
                    </a:lnTo>
                    <a:lnTo>
                      <a:pt x="167" y="31"/>
                    </a:lnTo>
                    <a:lnTo>
                      <a:pt x="35" y="31"/>
                    </a:lnTo>
                    <a:lnTo>
                      <a:pt x="35" y="137"/>
                    </a:lnTo>
                    <a:lnTo>
                      <a:pt x="167" y="137"/>
                    </a:lnTo>
                    <a:lnTo>
                      <a:pt x="167" y="168"/>
                    </a:lnTo>
                    <a:lnTo>
                      <a:pt x="35" y="168"/>
                    </a:lnTo>
                    <a:lnTo>
                      <a:pt x="35" y="276"/>
                    </a:lnTo>
                    <a:lnTo>
                      <a:pt x="167" y="276"/>
                    </a:lnTo>
                    <a:lnTo>
                      <a:pt x="167" y="307"/>
                    </a:lnTo>
                    <a:lnTo>
                      <a:pt x="0" y="307"/>
                    </a:lnTo>
                    <a:lnTo>
                      <a:pt x="0"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61">
                <a:extLst>
                  <a:ext uri="{FF2B5EF4-FFF2-40B4-BE49-F238E27FC236}">
                    <a16:creationId xmlns:a16="http://schemas.microsoft.com/office/drawing/2014/main" id="{9A6CDE86-88BD-4929-BF53-72DE5EB303FE}"/>
                  </a:ext>
                </a:extLst>
              </p:cNvPr>
              <p:cNvSpPr>
                <a:spLocks/>
              </p:cNvSpPr>
              <p:nvPr/>
            </p:nvSpPr>
            <p:spPr bwMode="auto">
              <a:xfrm>
                <a:off x="1728788" y="371475"/>
                <a:ext cx="561975" cy="571500"/>
              </a:xfrm>
              <a:custGeom>
                <a:avLst/>
                <a:gdLst>
                  <a:gd name="T0" fmla="*/ 75 w 150"/>
                  <a:gd name="T1" fmla="*/ 0 h 150"/>
                  <a:gd name="T2" fmla="*/ 71 w 150"/>
                  <a:gd name="T3" fmla="*/ 1 h 150"/>
                  <a:gd name="T4" fmla="*/ 134 w 150"/>
                  <a:gd name="T5" fmla="*/ 67 h 150"/>
                  <a:gd name="T6" fmla="*/ 68 w 150"/>
                  <a:gd name="T7" fmla="*/ 133 h 150"/>
                  <a:gd name="T8" fmla="*/ 1 w 150"/>
                  <a:gd name="T9" fmla="*/ 67 h 150"/>
                  <a:gd name="T10" fmla="*/ 1 w 150"/>
                  <a:gd name="T11" fmla="*/ 63 h 150"/>
                  <a:gd name="T12" fmla="*/ 0 w 150"/>
                  <a:gd name="T13" fmla="*/ 75 h 150"/>
                  <a:gd name="T14" fmla="*/ 75 w 150"/>
                  <a:gd name="T15" fmla="*/ 150 h 150"/>
                  <a:gd name="T16" fmla="*/ 150 w 150"/>
                  <a:gd name="T17" fmla="*/ 75 h 150"/>
                  <a:gd name="T18" fmla="*/ 75 w 150"/>
                  <a:gd name="T1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0" h="150">
                    <a:moveTo>
                      <a:pt x="75" y="0"/>
                    </a:moveTo>
                    <a:cubicBezTo>
                      <a:pt x="74" y="0"/>
                      <a:pt x="72" y="0"/>
                      <a:pt x="71" y="1"/>
                    </a:cubicBezTo>
                    <a:cubicBezTo>
                      <a:pt x="106" y="2"/>
                      <a:pt x="134" y="31"/>
                      <a:pt x="134" y="67"/>
                    </a:cubicBezTo>
                    <a:cubicBezTo>
                      <a:pt x="134" y="103"/>
                      <a:pt x="104" y="133"/>
                      <a:pt x="68" y="133"/>
                    </a:cubicBezTo>
                    <a:cubicBezTo>
                      <a:pt x="31" y="133"/>
                      <a:pt x="1" y="103"/>
                      <a:pt x="1" y="67"/>
                    </a:cubicBezTo>
                    <a:cubicBezTo>
                      <a:pt x="1" y="66"/>
                      <a:pt x="1" y="64"/>
                      <a:pt x="1" y="63"/>
                    </a:cubicBezTo>
                    <a:cubicBezTo>
                      <a:pt x="1" y="67"/>
                      <a:pt x="0" y="71"/>
                      <a:pt x="0" y="75"/>
                    </a:cubicBezTo>
                    <a:cubicBezTo>
                      <a:pt x="0" y="116"/>
                      <a:pt x="34" y="150"/>
                      <a:pt x="75" y="150"/>
                    </a:cubicBezTo>
                    <a:cubicBezTo>
                      <a:pt x="116" y="150"/>
                      <a:pt x="150" y="116"/>
                      <a:pt x="150" y="75"/>
                    </a:cubicBezTo>
                    <a:cubicBezTo>
                      <a:pt x="150" y="34"/>
                      <a:pt x="116" y="0"/>
                      <a:pt x="75"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9" name="Group 8">
              <a:extLst>
                <a:ext uri="{FF2B5EF4-FFF2-40B4-BE49-F238E27FC236}">
                  <a16:creationId xmlns:a16="http://schemas.microsoft.com/office/drawing/2014/main" id="{23699713-F711-49BF-A423-AD35F9BF817D}"/>
                </a:ext>
              </a:extLst>
            </p:cNvPr>
            <p:cNvGrpSpPr/>
            <p:nvPr userDrawn="1"/>
          </p:nvGrpSpPr>
          <p:grpSpPr>
            <a:xfrm>
              <a:off x="3974664" y="3232202"/>
              <a:ext cx="2309411" cy="613029"/>
              <a:chOff x="3138488" y="420688"/>
              <a:chExt cx="1824038" cy="484188"/>
            </a:xfrm>
            <a:solidFill>
              <a:schemeClr val="bg1"/>
            </a:solidFill>
          </p:grpSpPr>
          <p:sp>
            <p:nvSpPr>
              <p:cNvPr id="10" name="Freeform 50">
                <a:extLst>
                  <a:ext uri="{FF2B5EF4-FFF2-40B4-BE49-F238E27FC236}">
                    <a16:creationId xmlns:a16="http://schemas.microsoft.com/office/drawing/2014/main" id="{55209978-0703-44CA-86C4-F6C3A133D0CF}"/>
                  </a:ext>
                </a:extLst>
              </p:cNvPr>
              <p:cNvSpPr>
                <a:spLocks/>
              </p:cNvSpPr>
              <p:nvPr/>
            </p:nvSpPr>
            <p:spPr bwMode="auto">
              <a:xfrm>
                <a:off x="3138488" y="420688"/>
                <a:ext cx="265113" cy="484188"/>
              </a:xfrm>
              <a:custGeom>
                <a:avLst/>
                <a:gdLst>
                  <a:gd name="T0" fmla="*/ 0 w 167"/>
                  <a:gd name="T1" fmla="*/ 0 h 305"/>
                  <a:gd name="T2" fmla="*/ 167 w 167"/>
                  <a:gd name="T3" fmla="*/ 0 h 305"/>
                  <a:gd name="T4" fmla="*/ 167 w 167"/>
                  <a:gd name="T5" fmla="*/ 29 h 305"/>
                  <a:gd name="T6" fmla="*/ 33 w 167"/>
                  <a:gd name="T7" fmla="*/ 29 h 305"/>
                  <a:gd name="T8" fmla="*/ 33 w 167"/>
                  <a:gd name="T9" fmla="*/ 137 h 305"/>
                  <a:gd name="T10" fmla="*/ 165 w 167"/>
                  <a:gd name="T11" fmla="*/ 137 h 305"/>
                  <a:gd name="T12" fmla="*/ 165 w 167"/>
                  <a:gd name="T13" fmla="*/ 166 h 305"/>
                  <a:gd name="T14" fmla="*/ 33 w 167"/>
                  <a:gd name="T15" fmla="*/ 166 h 305"/>
                  <a:gd name="T16" fmla="*/ 33 w 167"/>
                  <a:gd name="T17" fmla="*/ 276 h 305"/>
                  <a:gd name="T18" fmla="*/ 167 w 167"/>
                  <a:gd name="T19" fmla="*/ 276 h 305"/>
                  <a:gd name="T20" fmla="*/ 167 w 167"/>
                  <a:gd name="T21" fmla="*/ 305 h 305"/>
                  <a:gd name="T22" fmla="*/ 0 w 167"/>
                  <a:gd name="T23" fmla="*/ 305 h 305"/>
                  <a:gd name="T24" fmla="*/ 0 w 167"/>
                  <a:gd name="T25" fmla="*/ 0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7" h="305">
                    <a:moveTo>
                      <a:pt x="0" y="0"/>
                    </a:moveTo>
                    <a:lnTo>
                      <a:pt x="167" y="0"/>
                    </a:lnTo>
                    <a:lnTo>
                      <a:pt x="167" y="29"/>
                    </a:lnTo>
                    <a:lnTo>
                      <a:pt x="33" y="29"/>
                    </a:lnTo>
                    <a:lnTo>
                      <a:pt x="33" y="137"/>
                    </a:lnTo>
                    <a:lnTo>
                      <a:pt x="165" y="137"/>
                    </a:lnTo>
                    <a:lnTo>
                      <a:pt x="165" y="166"/>
                    </a:lnTo>
                    <a:lnTo>
                      <a:pt x="33" y="166"/>
                    </a:lnTo>
                    <a:lnTo>
                      <a:pt x="33" y="276"/>
                    </a:lnTo>
                    <a:lnTo>
                      <a:pt x="167" y="276"/>
                    </a:lnTo>
                    <a:lnTo>
                      <a:pt x="167" y="305"/>
                    </a:lnTo>
                    <a:lnTo>
                      <a:pt x="0" y="305"/>
                    </a:lnTo>
                    <a:lnTo>
                      <a:pt x="0"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51">
                <a:extLst>
                  <a:ext uri="{FF2B5EF4-FFF2-40B4-BE49-F238E27FC236}">
                    <a16:creationId xmlns:a16="http://schemas.microsoft.com/office/drawing/2014/main" id="{C44844CC-C1CE-47A5-A863-0ED81DBB9041}"/>
                  </a:ext>
                </a:extLst>
              </p:cNvPr>
              <p:cNvSpPr>
                <a:spLocks noEditPoints="1"/>
              </p:cNvSpPr>
              <p:nvPr/>
            </p:nvSpPr>
            <p:spPr bwMode="auto">
              <a:xfrm>
                <a:off x="3444875" y="420688"/>
                <a:ext cx="449263" cy="484188"/>
              </a:xfrm>
              <a:custGeom>
                <a:avLst/>
                <a:gdLst>
                  <a:gd name="T0" fmla="*/ 35 w 283"/>
                  <a:gd name="T1" fmla="*/ 305 h 305"/>
                  <a:gd name="T2" fmla="*/ 0 w 283"/>
                  <a:gd name="T3" fmla="*/ 305 h 305"/>
                  <a:gd name="T4" fmla="*/ 125 w 283"/>
                  <a:gd name="T5" fmla="*/ 0 h 305"/>
                  <a:gd name="T6" fmla="*/ 158 w 283"/>
                  <a:gd name="T7" fmla="*/ 0 h 305"/>
                  <a:gd name="T8" fmla="*/ 283 w 283"/>
                  <a:gd name="T9" fmla="*/ 305 h 305"/>
                  <a:gd name="T10" fmla="*/ 246 w 283"/>
                  <a:gd name="T11" fmla="*/ 305 h 305"/>
                  <a:gd name="T12" fmla="*/ 210 w 283"/>
                  <a:gd name="T13" fmla="*/ 219 h 305"/>
                  <a:gd name="T14" fmla="*/ 71 w 283"/>
                  <a:gd name="T15" fmla="*/ 219 h 305"/>
                  <a:gd name="T16" fmla="*/ 35 w 283"/>
                  <a:gd name="T17" fmla="*/ 305 h 305"/>
                  <a:gd name="T18" fmla="*/ 142 w 283"/>
                  <a:gd name="T19" fmla="*/ 39 h 305"/>
                  <a:gd name="T20" fmla="*/ 80 w 283"/>
                  <a:gd name="T21" fmla="*/ 192 h 305"/>
                  <a:gd name="T22" fmla="*/ 201 w 283"/>
                  <a:gd name="T23" fmla="*/ 192 h 305"/>
                  <a:gd name="T24" fmla="*/ 142 w 283"/>
                  <a:gd name="T25" fmla="*/ 39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3" h="305">
                    <a:moveTo>
                      <a:pt x="35" y="305"/>
                    </a:moveTo>
                    <a:lnTo>
                      <a:pt x="0" y="305"/>
                    </a:lnTo>
                    <a:lnTo>
                      <a:pt x="125" y="0"/>
                    </a:lnTo>
                    <a:lnTo>
                      <a:pt x="158" y="0"/>
                    </a:lnTo>
                    <a:lnTo>
                      <a:pt x="283" y="305"/>
                    </a:lnTo>
                    <a:lnTo>
                      <a:pt x="246" y="305"/>
                    </a:lnTo>
                    <a:lnTo>
                      <a:pt x="210" y="219"/>
                    </a:lnTo>
                    <a:lnTo>
                      <a:pt x="71" y="219"/>
                    </a:lnTo>
                    <a:lnTo>
                      <a:pt x="35" y="305"/>
                    </a:lnTo>
                    <a:close/>
                    <a:moveTo>
                      <a:pt x="142" y="39"/>
                    </a:moveTo>
                    <a:lnTo>
                      <a:pt x="80" y="192"/>
                    </a:lnTo>
                    <a:lnTo>
                      <a:pt x="201" y="192"/>
                    </a:lnTo>
                    <a:lnTo>
                      <a:pt x="142" y="3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52">
                <a:extLst>
                  <a:ext uri="{FF2B5EF4-FFF2-40B4-BE49-F238E27FC236}">
                    <a16:creationId xmlns:a16="http://schemas.microsoft.com/office/drawing/2014/main" id="{E6AB7F29-0E5D-45E2-990E-7932693B644F}"/>
                  </a:ext>
                </a:extLst>
              </p:cNvPr>
              <p:cNvSpPr>
                <a:spLocks/>
              </p:cNvSpPr>
              <p:nvPr/>
            </p:nvSpPr>
            <p:spPr bwMode="auto">
              <a:xfrm>
                <a:off x="3943350" y="420688"/>
                <a:ext cx="322263" cy="484188"/>
              </a:xfrm>
              <a:custGeom>
                <a:avLst/>
                <a:gdLst>
                  <a:gd name="T0" fmla="*/ 0 w 86"/>
                  <a:gd name="T1" fmla="*/ 0 h 127"/>
                  <a:gd name="T2" fmla="*/ 33 w 86"/>
                  <a:gd name="T3" fmla="*/ 0 h 127"/>
                  <a:gd name="T4" fmla="*/ 69 w 86"/>
                  <a:gd name="T5" fmla="*/ 6 h 127"/>
                  <a:gd name="T6" fmla="*/ 86 w 86"/>
                  <a:gd name="T7" fmla="*/ 40 h 127"/>
                  <a:gd name="T8" fmla="*/ 79 w 86"/>
                  <a:gd name="T9" fmla="*/ 65 h 127"/>
                  <a:gd name="T10" fmla="*/ 50 w 86"/>
                  <a:gd name="T11" fmla="*/ 79 h 127"/>
                  <a:gd name="T12" fmla="*/ 82 w 86"/>
                  <a:gd name="T13" fmla="*/ 127 h 127"/>
                  <a:gd name="T14" fmla="*/ 66 w 86"/>
                  <a:gd name="T15" fmla="*/ 127 h 127"/>
                  <a:gd name="T16" fmla="*/ 30 w 86"/>
                  <a:gd name="T17" fmla="*/ 72 h 127"/>
                  <a:gd name="T18" fmla="*/ 35 w 86"/>
                  <a:gd name="T19" fmla="*/ 72 h 127"/>
                  <a:gd name="T20" fmla="*/ 63 w 86"/>
                  <a:gd name="T21" fmla="*/ 65 h 127"/>
                  <a:gd name="T22" fmla="*/ 72 w 86"/>
                  <a:gd name="T23" fmla="*/ 42 h 127"/>
                  <a:gd name="T24" fmla="*/ 60 w 86"/>
                  <a:gd name="T25" fmla="*/ 17 h 127"/>
                  <a:gd name="T26" fmla="*/ 34 w 86"/>
                  <a:gd name="T27" fmla="*/ 12 h 127"/>
                  <a:gd name="T28" fmla="*/ 14 w 86"/>
                  <a:gd name="T29" fmla="*/ 12 h 127"/>
                  <a:gd name="T30" fmla="*/ 14 w 86"/>
                  <a:gd name="T31" fmla="*/ 127 h 127"/>
                  <a:gd name="T32" fmla="*/ 0 w 86"/>
                  <a:gd name="T33" fmla="*/ 127 h 127"/>
                  <a:gd name="T34" fmla="*/ 0 w 86"/>
                  <a:gd name="T35" fmla="*/ 0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6" h="127">
                    <a:moveTo>
                      <a:pt x="0" y="0"/>
                    </a:moveTo>
                    <a:cubicBezTo>
                      <a:pt x="33" y="0"/>
                      <a:pt x="33" y="0"/>
                      <a:pt x="33" y="0"/>
                    </a:cubicBezTo>
                    <a:cubicBezTo>
                      <a:pt x="53" y="0"/>
                      <a:pt x="62" y="2"/>
                      <a:pt x="69" y="6"/>
                    </a:cubicBezTo>
                    <a:cubicBezTo>
                      <a:pt x="79" y="12"/>
                      <a:pt x="86" y="26"/>
                      <a:pt x="86" y="40"/>
                    </a:cubicBezTo>
                    <a:cubicBezTo>
                      <a:pt x="86" y="49"/>
                      <a:pt x="84" y="58"/>
                      <a:pt x="79" y="65"/>
                    </a:cubicBezTo>
                    <a:cubicBezTo>
                      <a:pt x="71" y="76"/>
                      <a:pt x="62" y="78"/>
                      <a:pt x="50" y="79"/>
                    </a:cubicBezTo>
                    <a:cubicBezTo>
                      <a:pt x="82" y="127"/>
                      <a:pt x="82" y="127"/>
                      <a:pt x="82" y="127"/>
                    </a:cubicBezTo>
                    <a:cubicBezTo>
                      <a:pt x="66" y="127"/>
                      <a:pt x="66" y="127"/>
                      <a:pt x="66" y="127"/>
                    </a:cubicBezTo>
                    <a:cubicBezTo>
                      <a:pt x="30" y="72"/>
                      <a:pt x="30" y="72"/>
                      <a:pt x="30" y="72"/>
                    </a:cubicBezTo>
                    <a:cubicBezTo>
                      <a:pt x="35" y="72"/>
                      <a:pt x="35" y="72"/>
                      <a:pt x="35" y="72"/>
                    </a:cubicBezTo>
                    <a:cubicBezTo>
                      <a:pt x="43" y="72"/>
                      <a:pt x="56" y="71"/>
                      <a:pt x="63" y="65"/>
                    </a:cubicBezTo>
                    <a:cubicBezTo>
                      <a:pt x="70" y="58"/>
                      <a:pt x="72" y="51"/>
                      <a:pt x="72" y="42"/>
                    </a:cubicBezTo>
                    <a:cubicBezTo>
                      <a:pt x="72" y="32"/>
                      <a:pt x="68" y="22"/>
                      <a:pt x="60" y="17"/>
                    </a:cubicBezTo>
                    <a:cubicBezTo>
                      <a:pt x="53" y="13"/>
                      <a:pt x="46" y="12"/>
                      <a:pt x="34" y="12"/>
                    </a:cubicBezTo>
                    <a:cubicBezTo>
                      <a:pt x="14" y="12"/>
                      <a:pt x="14" y="12"/>
                      <a:pt x="14" y="12"/>
                    </a:cubicBezTo>
                    <a:cubicBezTo>
                      <a:pt x="14" y="127"/>
                      <a:pt x="14" y="127"/>
                      <a:pt x="14" y="127"/>
                    </a:cubicBezTo>
                    <a:cubicBezTo>
                      <a:pt x="0" y="127"/>
                      <a:pt x="0" y="127"/>
                      <a:pt x="0" y="127"/>
                    </a:cubicBezTo>
                    <a:lnTo>
                      <a:pt x="0"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53">
                <a:extLst>
                  <a:ext uri="{FF2B5EF4-FFF2-40B4-BE49-F238E27FC236}">
                    <a16:creationId xmlns:a16="http://schemas.microsoft.com/office/drawing/2014/main" id="{260AE51A-3DD8-48A2-AE0A-DFEB33D6AF42}"/>
                  </a:ext>
                </a:extLst>
              </p:cNvPr>
              <p:cNvSpPr>
                <a:spLocks/>
              </p:cNvSpPr>
              <p:nvPr/>
            </p:nvSpPr>
            <p:spPr bwMode="auto">
              <a:xfrm>
                <a:off x="4284663" y="420688"/>
                <a:ext cx="287338" cy="484188"/>
              </a:xfrm>
              <a:custGeom>
                <a:avLst/>
                <a:gdLst>
                  <a:gd name="T0" fmla="*/ 73 w 181"/>
                  <a:gd name="T1" fmla="*/ 29 h 305"/>
                  <a:gd name="T2" fmla="*/ 0 w 181"/>
                  <a:gd name="T3" fmla="*/ 29 h 305"/>
                  <a:gd name="T4" fmla="*/ 0 w 181"/>
                  <a:gd name="T5" fmla="*/ 0 h 305"/>
                  <a:gd name="T6" fmla="*/ 181 w 181"/>
                  <a:gd name="T7" fmla="*/ 0 h 305"/>
                  <a:gd name="T8" fmla="*/ 181 w 181"/>
                  <a:gd name="T9" fmla="*/ 29 h 305"/>
                  <a:gd name="T10" fmla="*/ 106 w 181"/>
                  <a:gd name="T11" fmla="*/ 29 h 305"/>
                  <a:gd name="T12" fmla="*/ 106 w 181"/>
                  <a:gd name="T13" fmla="*/ 305 h 305"/>
                  <a:gd name="T14" fmla="*/ 73 w 181"/>
                  <a:gd name="T15" fmla="*/ 305 h 305"/>
                  <a:gd name="T16" fmla="*/ 73 w 181"/>
                  <a:gd name="T17" fmla="*/ 29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1" h="305">
                    <a:moveTo>
                      <a:pt x="73" y="29"/>
                    </a:moveTo>
                    <a:lnTo>
                      <a:pt x="0" y="29"/>
                    </a:lnTo>
                    <a:lnTo>
                      <a:pt x="0" y="0"/>
                    </a:lnTo>
                    <a:lnTo>
                      <a:pt x="181" y="0"/>
                    </a:lnTo>
                    <a:lnTo>
                      <a:pt x="181" y="29"/>
                    </a:lnTo>
                    <a:lnTo>
                      <a:pt x="106" y="29"/>
                    </a:lnTo>
                    <a:lnTo>
                      <a:pt x="106" y="305"/>
                    </a:lnTo>
                    <a:lnTo>
                      <a:pt x="73" y="305"/>
                    </a:lnTo>
                    <a:lnTo>
                      <a:pt x="73" y="2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54">
                <a:extLst>
                  <a:ext uri="{FF2B5EF4-FFF2-40B4-BE49-F238E27FC236}">
                    <a16:creationId xmlns:a16="http://schemas.microsoft.com/office/drawing/2014/main" id="{838EAFBB-48D9-40E1-83AD-D8A73AF8358E}"/>
                  </a:ext>
                </a:extLst>
              </p:cNvPr>
              <p:cNvSpPr>
                <a:spLocks/>
              </p:cNvSpPr>
              <p:nvPr/>
            </p:nvSpPr>
            <p:spPr bwMode="auto">
              <a:xfrm>
                <a:off x="4624388" y="420688"/>
                <a:ext cx="338138" cy="484188"/>
              </a:xfrm>
              <a:custGeom>
                <a:avLst/>
                <a:gdLst>
                  <a:gd name="T0" fmla="*/ 0 w 213"/>
                  <a:gd name="T1" fmla="*/ 305 h 305"/>
                  <a:gd name="T2" fmla="*/ 0 w 213"/>
                  <a:gd name="T3" fmla="*/ 0 h 305"/>
                  <a:gd name="T4" fmla="*/ 34 w 213"/>
                  <a:gd name="T5" fmla="*/ 0 h 305"/>
                  <a:gd name="T6" fmla="*/ 34 w 213"/>
                  <a:gd name="T7" fmla="*/ 135 h 305"/>
                  <a:gd name="T8" fmla="*/ 178 w 213"/>
                  <a:gd name="T9" fmla="*/ 135 h 305"/>
                  <a:gd name="T10" fmla="*/ 178 w 213"/>
                  <a:gd name="T11" fmla="*/ 0 h 305"/>
                  <a:gd name="T12" fmla="*/ 213 w 213"/>
                  <a:gd name="T13" fmla="*/ 0 h 305"/>
                  <a:gd name="T14" fmla="*/ 213 w 213"/>
                  <a:gd name="T15" fmla="*/ 305 h 305"/>
                  <a:gd name="T16" fmla="*/ 178 w 213"/>
                  <a:gd name="T17" fmla="*/ 305 h 305"/>
                  <a:gd name="T18" fmla="*/ 178 w 213"/>
                  <a:gd name="T19" fmla="*/ 166 h 305"/>
                  <a:gd name="T20" fmla="*/ 34 w 213"/>
                  <a:gd name="T21" fmla="*/ 166 h 305"/>
                  <a:gd name="T22" fmla="*/ 34 w 213"/>
                  <a:gd name="T23" fmla="*/ 305 h 305"/>
                  <a:gd name="T24" fmla="*/ 0 w 213"/>
                  <a:gd name="T25" fmla="*/ 305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3" h="305">
                    <a:moveTo>
                      <a:pt x="0" y="305"/>
                    </a:moveTo>
                    <a:lnTo>
                      <a:pt x="0" y="0"/>
                    </a:lnTo>
                    <a:lnTo>
                      <a:pt x="34" y="0"/>
                    </a:lnTo>
                    <a:lnTo>
                      <a:pt x="34" y="135"/>
                    </a:lnTo>
                    <a:lnTo>
                      <a:pt x="178" y="135"/>
                    </a:lnTo>
                    <a:lnTo>
                      <a:pt x="178" y="0"/>
                    </a:lnTo>
                    <a:lnTo>
                      <a:pt x="213" y="0"/>
                    </a:lnTo>
                    <a:lnTo>
                      <a:pt x="213" y="305"/>
                    </a:lnTo>
                    <a:lnTo>
                      <a:pt x="178" y="305"/>
                    </a:lnTo>
                    <a:lnTo>
                      <a:pt x="178" y="166"/>
                    </a:lnTo>
                    <a:lnTo>
                      <a:pt x="34" y="166"/>
                    </a:lnTo>
                    <a:lnTo>
                      <a:pt x="34" y="305"/>
                    </a:lnTo>
                    <a:lnTo>
                      <a:pt x="0" y="30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23" name="Subtitle 34">
            <a:extLst>
              <a:ext uri="{FF2B5EF4-FFF2-40B4-BE49-F238E27FC236}">
                <a16:creationId xmlns:a16="http://schemas.microsoft.com/office/drawing/2014/main" id="{390D3E56-8889-4A7A-B2B9-191A5F38F990}"/>
              </a:ext>
            </a:extLst>
          </p:cNvPr>
          <p:cNvSpPr txBox="1">
            <a:spLocks/>
          </p:cNvSpPr>
          <p:nvPr/>
        </p:nvSpPr>
        <p:spPr>
          <a:xfrm>
            <a:off x="3988791" y="3890195"/>
            <a:ext cx="9622231" cy="2677656"/>
          </a:xfrm>
          <a:prstGeom prst="rect">
            <a:avLst/>
          </a:prstGeom>
        </p:spPr>
        <p:txBody>
          <a:bodyPr vert="horz" wrap="square" lIns="91440" tIns="45720" rIns="91440" bIns="4572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800" b="0"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0"/>
              </a:spcBef>
            </a:pPr>
            <a:r>
              <a:rPr lang="en-US" sz="2400" b="1" dirty="0">
                <a:latin typeface="Arial"/>
                <a:cs typeface="Arial"/>
              </a:rPr>
              <a:t>37</a:t>
            </a:r>
            <a:r>
              <a:rPr lang="en-US" sz="2400" b="1" baseline="30000" dirty="0">
                <a:latin typeface="Arial"/>
                <a:cs typeface="Arial"/>
              </a:rPr>
              <a:t>th</a:t>
            </a:r>
            <a:r>
              <a:rPr lang="en-US" sz="2400" b="1" dirty="0">
                <a:latin typeface="Arial"/>
                <a:cs typeface="Arial"/>
              </a:rPr>
              <a:t> CEOS Plenary</a:t>
            </a:r>
          </a:p>
          <a:p>
            <a:pPr>
              <a:lnSpc>
                <a:spcPct val="100000"/>
              </a:lnSpc>
              <a:spcBef>
                <a:spcPts val="0"/>
              </a:spcBef>
            </a:pPr>
            <a:r>
              <a:rPr lang="en-US" sz="2400" b="1" dirty="0">
                <a:latin typeface="Arial"/>
                <a:cs typeface="Arial"/>
              </a:rPr>
              <a:t>Chiang Rai, Thailand</a:t>
            </a:r>
          </a:p>
          <a:p>
            <a:pPr>
              <a:lnSpc>
                <a:spcPct val="100000"/>
              </a:lnSpc>
              <a:spcBef>
                <a:spcPts val="0"/>
              </a:spcBef>
            </a:pPr>
            <a:endParaRPr lang="en-US" sz="2000" dirty="0"/>
          </a:p>
          <a:p>
            <a:pPr>
              <a:lnSpc>
                <a:spcPct val="100000"/>
              </a:lnSpc>
              <a:spcBef>
                <a:spcPts val="0"/>
              </a:spcBef>
            </a:pPr>
            <a:r>
              <a:rPr lang="en-US" sz="2000" dirty="0">
                <a:latin typeface="Arial"/>
                <a:cs typeface="Arial"/>
              </a:rPr>
              <a:t>Karen St. Germain, Ph.D.</a:t>
            </a:r>
          </a:p>
          <a:p>
            <a:pPr>
              <a:lnSpc>
                <a:spcPct val="100000"/>
              </a:lnSpc>
              <a:spcBef>
                <a:spcPts val="0"/>
              </a:spcBef>
            </a:pPr>
            <a:r>
              <a:rPr lang="en-US" sz="2000" dirty="0">
                <a:latin typeface="Arial"/>
                <a:cs typeface="Arial"/>
              </a:rPr>
              <a:t>Director, Earth Science Division</a:t>
            </a:r>
          </a:p>
          <a:p>
            <a:pPr>
              <a:lnSpc>
                <a:spcPct val="100000"/>
              </a:lnSpc>
              <a:spcBef>
                <a:spcPts val="0"/>
              </a:spcBef>
            </a:pPr>
            <a:r>
              <a:rPr lang="en-US" sz="2000" dirty="0">
                <a:latin typeface="Arial"/>
                <a:cs typeface="Arial"/>
              </a:rPr>
              <a:t>Science Mission Directorate, NASA</a:t>
            </a:r>
          </a:p>
          <a:p>
            <a:pPr>
              <a:lnSpc>
                <a:spcPct val="100000"/>
              </a:lnSpc>
              <a:spcBef>
                <a:spcPts val="0"/>
              </a:spcBef>
            </a:pPr>
            <a:endParaRPr lang="en-US" sz="2000" dirty="0"/>
          </a:p>
          <a:p>
            <a:pPr>
              <a:lnSpc>
                <a:spcPct val="100000"/>
              </a:lnSpc>
              <a:spcBef>
                <a:spcPts val="0"/>
              </a:spcBef>
            </a:pPr>
            <a:r>
              <a:rPr lang="en-US" sz="2000" dirty="0">
                <a:latin typeface="Arial"/>
                <a:cs typeface="Arial"/>
              </a:rPr>
              <a:t>Nov. 15, 2023</a:t>
            </a:r>
            <a:endParaRPr lang="en-US" sz="2000" dirty="0"/>
          </a:p>
        </p:txBody>
      </p:sp>
    </p:spTree>
    <p:extLst>
      <p:ext uri="{BB962C8B-B14F-4D97-AF65-F5344CB8AC3E}">
        <p14:creationId xmlns:p14="http://schemas.microsoft.com/office/powerpoint/2010/main" val="16894326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14882C2-D2B3-5641-B8A2-70DAE010C62B}"/>
              </a:ext>
            </a:extLst>
          </p:cNvPr>
          <p:cNvPicPr>
            <a:picLocks noChangeAspect="1"/>
          </p:cNvPicPr>
          <p:nvPr/>
        </p:nvPicPr>
        <p:blipFill>
          <a:blip r:embed="rId3"/>
          <a:srcRect/>
          <a:stretch/>
        </p:blipFill>
        <p:spPr>
          <a:xfrm>
            <a:off x="0" y="0"/>
            <a:ext cx="12192000" cy="6858000"/>
          </a:xfrm>
          <a:prstGeom prst="rect">
            <a:avLst/>
          </a:prstGeom>
        </p:spPr>
      </p:pic>
      <p:grpSp>
        <p:nvGrpSpPr>
          <p:cNvPr id="13" name="Group 12">
            <a:extLst>
              <a:ext uri="{FF2B5EF4-FFF2-40B4-BE49-F238E27FC236}">
                <a16:creationId xmlns:a16="http://schemas.microsoft.com/office/drawing/2014/main" id="{4293A00E-A9BD-E946-A5C7-AA863C0A5C03}"/>
              </a:ext>
            </a:extLst>
          </p:cNvPr>
          <p:cNvGrpSpPr/>
          <p:nvPr/>
        </p:nvGrpSpPr>
        <p:grpSpPr>
          <a:xfrm>
            <a:off x="5949950" y="3630613"/>
            <a:ext cx="5668700" cy="1296987"/>
            <a:chOff x="5949950" y="3630613"/>
            <a:chExt cx="5668700" cy="1296987"/>
          </a:xfrm>
        </p:grpSpPr>
        <p:pic>
          <p:nvPicPr>
            <p:cNvPr id="6" name="Picture 5" descr="Logo, icon&#10;&#10;Description automatically generated">
              <a:extLst>
                <a:ext uri="{FF2B5EF4-FFF2-40B4-BE49-F238E27FC236}">
                  <a16:creationId xmlns:a16="http://schemas.microsoft.com/office/drawing/2014/main" id="{24C83F08-A623-BA45-AD76-6A915B5E181A}"/>
                </a:ext>
              </a:extLst>
            </p:cNvPr>
            <p:cNvPicPr>
              <a:picLocks noChangeAspect="1"/>
            </p:cNvPicPr>
            <p:nvPr/>
          </p:nvPicPr>
          <p:blipFill>
            <a:blip r:embed="rId4"/>
            <a:stretch>
              <a:fillRect/>
            </a:stretch>
          </p:blipFill>
          <p:spPr>
            <a:xfrm>
              <a:off x="5949950" y="3630613"/>
              <a:ext cx="1563422" cy="1296987"/>
            </a:xfrm>
            <a:prstGeom prst="rect">
              <a:avLst/>
            </a:prstGeom>
          </p:spPr>
        </p:pic>
        <p:pic>
          <p:nvPicPr>
            <p:cNvPr id="12" name="Picture 11" descr="A black and white sign&#10;&#10;Description automatically generated with low confidence">
              <a:extLst>
                <a:ext uri="{FF2B5EF4-FFF2-40B4-BE49-F238E27FC236}">
                  <a16:creationId xmlns:a16="http://schemas.microsoft.com/office/drawing/2014/main" id="{BE4AE972-2941-564C-BF50-834047B788F6}"/>
                </a:ext>
              </a:extLst>
            </p:cNvPr>
            <p:cNvPicPr>
              <a:picLocks noChangeAspect="1"/>
            </p:cNvPicPr>
            <p:nvPr/>
          </p:nvPicPr>
          <p:blipFill>
            <a:blip r:embed="rId5"/>
            <a:stretch>
              <a:fillRect/>
            </a:stretch>
          </p:blipFill>
          <p:spPr>
            <a:xfrm>
              <a:off x="7680960" y="3727579"/>
              <a:ext cx="3937690" cy="1109873"/>
            </a:xfrm>
            <a:prstGeom prst="rect">
              <a:avLst/>
            </a:prstGeom>
          </p:spPr>
        </p:pic>
      </p:grpSp>
    </p:spTree>
    <p:extLst>
      <p:ext uri="{BB962C8B-B14F-4D97-AF65-F5344CB8AC3E}">
        <p14:creationId xmlns:p14="http://schemas.microsoft.com/office/powerpoint/2010/main" val="2299300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6" name="Picture 225" descr="A picture containing planet, space, astronomical object, outer space&#10;&#10;Description automatically generated">
            <a:extLst>
              <a:ext uri="{FF2B5EF4-FFF2-40B4-BE49-F238E27FC236}">
                <a16:creationId xmlns:a16="http://schemas.microsoft.com/office/drawing/2014/main" id="{FE3BEBA9-2432-F81F-66D0-AA6C00548C75}"/>
              </a:ext>
            </a:extLst>
          </p:cNvPr>
          <p:cNvPicPr>
            <a:picLocks noChangeAspect="1"/>
          </p:cNvPicPr>
          <p:nvPr/>
        </p:nvPicPr>
        <p:blipFill>
          <a:blip r:embed="rId3"/>
          <a:stretch>
            <a:fillRect/>
          </a:stretch>
        </p:blipFill>
        <p:spPr>
          <a:xfrm>
            <a:off x="0" y="1008"/>
            <a:ext cx="12192000" cy="6858000"/>
          </a:xfrm>
          <a:prstGeom prst="rect">
            <a:avLst/>
          </a:prstGeom>
        </p:spPr>
      </p:pic>
      <p:grpSp>
        <p:nvGrpSpPr>
          <p:cNvPr id="85" name="Group 84">
            <a:extLst>
              <a:ext uri="{FF2B5EF4-FFF2-40B4-BE49-F238E27FC236}">
                <a16:creationId xmlns:a16="http://schemas.microsoft.com/office/drawing/2014/main" id="{478E904C-47F7-844B-AD09-396C284C2606}"/>
              </a:ext>
            </a:extLst>
          </p:cNvPr>
          <p:cNvGrpSpPr/>
          <p:nvPr/>
        </p:nvGrpSpPr>
        <p:grpSpPr>
          <a:xfrm>
            <a:off x="2952063" y="4989459"/>
            <a:ext cx="900414" cy="488773"/>
            <a:chOff x="5326765" y="5830747"/>
            <a:chExt cx="900414" cy="488773"/>
          </a:xfrm>
        </p:grpSpPr>
        <p:pic>
          <p:nvPicPr>
            <p:cNvPr id="54" name="Picture 53" descr="A picture containing window, building, wheel&#10;&#10;Description automatically generated">
              <a:extLst>
                <a:ext uri="{FF2B5EF4-FFF2-40B4-BE49-F238E27FC236}">
                  <a16:creationId xmlns:a16="http://schemas.microsoft.com/office/drawing/2014/main" id="{CE9A2B4C-C17E-7344-A48C-0D05FB0D6CDF}"/>
                </a:ext>
              </a:extLst>
            </p:cNvPr>
            <p:cNvPicPr>
              <a:picLocks noChangeAspect="1"/>
            </p:cNvPicPr>
            <p:nvPr/>
          </p:nvPicPr>
          <p:blipFill>
            <a:blip r:embed="rId4"/>
            <a:stretch>
              <a:fillRect/>
            </a:stretch>
          </p:blipFill>
          <p:spPr>
            <a:xfrm>
              <a:off x="5326765" y="5886450"/>
              <a:ext cx="111126" cy="111126"/>
            </a:xfrm>
            <a:prstGeom prst="rect">
              <a:avLst/>
            </a:prstGeom>
          </p:spPr>
        </p:pic>
        <p:pic>
          <p:nvPicPr>
            <p:cNvPr id="114" name="Picture 113" descr="A picture containing insect&#10;&#10;Description automatically generated">
              <a:extLst>
                <a:ext uri="{FF2B5EF4-FFF2-40B4-BE49-F238E27FC236}">
                  <a16:creationId xmlns:a16="http://schemas.microsoft.com/office/drawing/2014/main" id="{A54C7E55-C706-234D-BC2D-2B4AE6B27679}"/>
                </a:ext>
              </a:extLst>
            </p:cNvPr>
            <p:cNvPicPr>
              <a:picLocks noChangeAspect="1"/>
            </p:cNvPicPr>
            <p:nvPr/>
          </p:nvPicPr>
          <p:blipFill>
            <a:blip r:embed="rId5"/>
            <a:stretch>
              <a:fillRect/>
            </a:stretch>
          </p:blipFill>
          <p:spPr>
            <a:xfrm>
              <a:off x="5460822" y="6045200"/>
              <a:ext cx="515722" cy="274320"/>
            </a:xfrm>
            <a:prstGeom prst="rect">
              <a:avLst/>
            </a:prstGeom>
          </p:spPr>
        </p:pic>
        <p:sp>
          <p:nvSpPr>
            <p:cNvPr id="150" name="TextBox 149">
              <a:extLst>
                <a:ext uri="{FF2B5EF4-FFF2-40B4-BE49-F238E27FC236}">
                  <a16:creationId xmlns:a16="http://schemas.microsoft.com/office/drawing/2014/main" id="{CE8FE535-A7D8-764F-8AFE-34F59AD18958}"/>
                </a:ext>
              </a:extLst>
            </p:cNvPr>
            <p:cNvSpPr txBox="1"/>
            <p:nvPr/>
          </p:nvSpPr>
          <p:spPr>
            <a:xfrm>
              <a:off x="5369688" y="5830747"/>
              <a:ext cx="857491" cy="233397"/>
            </a:xfrm>
            <a:prstGeom prst="rect">
              <a:avLst/>
            </a:prstGeom>
            <a:noFill/>
          </p:spPr>
          <p:txBody>
            <a:bodyPr wrap="square" rtlCol="0">
              <a:spAutoFit/>
            </a:bodyPr>
            <a:lstStyle/>
            <a:p>
              <a:pPr>
                <a:lnSpc>
                  <a:spcPts val="1100"/>
                </a:lnSpc>
              </a:pPr>
              <a:r>
                <a:rPr lang="en-US" sz="1000">
                  <a:solidFill>
                    <a:srgbClr val="C3E7FE"/>
                  </a:solidFill>
                  <a:latin typeface="Arial Narrow" panose="020B0604020202020204" pitchFamily="34" charset="0"/>
                  <a:cs typeface="Arial Narrow" panose="020B0604020202020204" pitchFamily="34" charset="0"/>
                </a:rPr>
                <a:t>SENTINEL-6B</a:t>
              </a:r>
            </a:p>
          </p:txBody>
        </p:sp>
      </p:grpSp>
      <p:grpSp>
        <p:nvGrpSpPr>
          <p:cNvPr id="17" name="Group 16">
            <a:extLst>
              <a:ext uri="{FF2B5EF4-FFF2-40B4-BE49-F238E27FC236}">
                <a16:creationId xmlns:a16="http://schemas.microsoft.com/office/drawing/2014/main" id="{1FB08CCF-1F2A-5841-8793-755DFB2E9A51}"/>
              </a:ext>
            </a:extLst>
          </p:cNvPr>
          <p:cNvGrpSpPr/>
          <p:nvPr/>
        </p:nvGrpSpPr>
        <p:grpSpPr>
          <a:xfrm>
            <a:off x="4949442" y="3581029"/>
            <a:ext cx="686193" cy="460794"/>
            <a:chOff x="5753100" y="3677856"/>
            <a:chExt cx="686193" cy="460794"/>
          </a:xfrm>
        </p:grpSpPr>
        <p:sp>
          <p:nvSpPr>
            <p:cNvPr id="97" name="TextBox 96">
              <a:extLst>
                <a:ext uri="{FF2B5EF4-FFF2-40B4-BE49-F238E27FC236}">
                  <a16:creationId xmlns:a16="http://schemas.microsoft.com/office/drawing/2014/main" id="{28E4CD08-AE65-B54E-918D-24BC96894F2C}"/>
                </a:ext>
              </a:extLst>
            </p:cNvPr>
            <p:cNvSpPr txBox="1"/>
            <p:nvPr/>
          </p:nvSpPr>
          <p:spPr>
            <a:xfrm>
              <a:off x="5796023" y="3677856"/>
              <a:ext cx="643270" cy="246221"/>
            </a:xfrm>
            <a:prstGeom prst="rect">
              <a:avLst/>
            </a:prstGeom>
            <a:noFill/>
          </p:spPr>
          <p:txBody>
            <a:bodyPr wrap="square" rtlCol="0">
              <a:spAutoFit/>
            </a:bodyPr>
            <a:lstStyle/>
            <a:p>
              <a:r>
                <a:rPr lang="en-US" sz="1000">
                  <a:solidFill>
                    <a:srgbClr val="C3E7FE"/>
                  </a:solidFill>
                  <a:latin typeface="Arial Narrow" panose="020B0604020202020204" pitchFamily="34" charset="0"/>
                  <a:cs typeface="Arial Narrow" panose="020B0604020202020204" pitchFamily="34" charset="0"/>
                </a:rPr>
                <a:t>AURA</a:t>
              </a:r>
            </a:p>
          </p:txBody>
        </p:sp>
        <p:pic>
          <p:nvPicPr>
            <p:cNvPr id="41" name="Picture 40" descr="A picture containing window, building, wheel&#10;&#10;Description automatically generated">
              <a:extLst>
                <a:ext uri="{FF2B5EF4-FFF2-40B4-BE49-F238E27FC236}">
                  <a16:creationId xmlns:a16="http://schemas.microsoft.com/office/drawing/2014/main" id="{37F99A42-0E5A-ED4D-A1F1-95A47F30F248}"/>
                </a:ext>
              </a:extLst>
            </p:cNvPr>
            <p:cNvPicPr>
              <a:picLocks noChangeAspect="1"/>
            </p:cNvPicPr>
            <p:nvPr/>
          </p:nvPicPr>
          <p:blipFill>
            <a:blip r:embed="rId4"/>
            <a:stretch>
              <a:fillRect/>
            </a:stretch>
          </p:blipFill>
          <p:spPr>
            <a:xfrm>
              <a:off x="5753100" y="3743325"/>
              <a:ext cx="111126" cy="111126"/>
            </a:xfrm>
            <a:prstGeom prst="rect">
              <a:avLst/>
            </a:prstGeom>
          </p:spPr>
        </p:pic>
        <p:pic>
          <p:nvPicPr>
            <p:cNvPr id="84" name="Picture 83" descr="A picture containing gear&#10;&#10;Description automatically generated">
              <a:extLst>
                <a:ext uri="{FF2B5EF4-FFF2-40B4-BE49-F238E27FC236}">
                  <a16:creationId xmlns:a16="http://schemas.microsoft.com/office/drawing/2014/main" id="{822DFC69-F31C-A449-BA9B-CF4F98704D48}"/>
                </a:ext>
              </a:extLst>
            </p:cNvPr>
            <p:cNvPicPr>
              <a:picLocks noChangeAspect="1"/>
            </p:cNvPicPr>
            <p:nvPr/>
          </p:nvPicPr>
          <p:blipFill>
            <a:blip r:embed="rId6"/>
            <a:stretch>
              <a:fillRect/>
            </a:stretch>
          </p:blipFill>
          <p:spPr>
            <a:xfrm>
              <a:off x="5772150" y="3897350"/>
              <a:ext cx="635000" cy="241300"/>
            </a:xfrm>
            <a:prstGeom prst="rect">
              <a:avLst/>
            </a:prstGeom>
          </p:spPr>
        </p:pic>
      </p:grpSp>
      <p:grpSp>
        <p:nvGrpSpPr>
          <p:cNvPr id="36" name="Group 35">
            <a:extLst>
              <a:ext uri="{FF2B5EF4-FFF2-40B4-BE49-F238E27FC236}">
                <a16:creationId xmlns:a16="http://schemas.microsoft.com/office/drawing/2014/main" id="{7AA3DFAF-B9AE-5142-9EB5-1C9D2BADB0F3}"/>
              </a:ext>
            </a:extLst>
          </p:cNvPr>
          <p:cNvGrpSpPr/>
          <p:nvPr/>
        </p:nvGrpSpPr>
        <p:grpSpPr>
          <a:xfrm>
            <a:off x="3947011" y="359521"/>
            <a:ext cx="993896" cy="462820"/>
            <a:chOff x="1911350" y="523755"/>
            <a:chExt cx="993896" cy="462820"/>
          </a:xfrm>
        </p:grpSpPr>
        <p:sp>
          <p:nvSpPr>
            <p:cNvPr id="117" name="TextBox 116">
              <a:extLst>
                <a:ext uri="{FF2B5EF4-FFF2-40B4-BE49-F238E27FC236}">
                  <a16:creationId xmlns:a16="http://schemas.microsoft.com/office/drawing/2014/main" id="{FAC4F0CC-7210-B845-9BB0-622AEE64A061}"/>
                </a:ext>
              </a:extLst>
            </p:cNvPr>
            <p:cNvSpPr txBox="1"/>
            <p:nvPr/>
          </p:nvSpPr>
          <p:spPr>
            <a:xfrm>
              <a:off x="1962874" y="523755"/>
              <a:ext cx="942372" cy="246221"/>
            </a:xfrm>
            <a:prstGeom prst="rect">
              <a:avLst/>
            </a:prstGeom>
            <a:noFill/>
          </p:spPr>
          <p:txBody>
            <a:bodyPr wrap="square" rtlCol="0">
              <a:spAutoFit/>
            </a:bodyPr>
            <a:lstStyle/>
            <a:p>
              <a:r>
                <a:rPr lang="en-US" sz="1000">
                  <a:solidFill>
                    <a:srgbClr val="C3E7FE"/>
                  </a:solidFill>
                  <a:latin typeface="Arial Narrow" panose="020B0604020202020204" pitchFamily="34" charset="0"/>
                  <a:cs typeface="Arial Narrow" panose="020B0604020202020204" pitchFamily="34" charset="0"/>
                </a:rPr>
                <a:t>GRACE-FO (2)</a:t>
              </a:r>
            </a:p>
          </p:txBody>
        </p:sp>
        <p:pic>
          <p:nvPicPr>
            <p:cNvPr id="48" name="Picture 47" descr="A picture containing window, building, wheel&#10;&#10;Description automatically generated">
              <a:extLst>
                <a:ext uri="{FF2B5EF4-FFF2-40B4-BE49-F238E27FC236}">
                  <a16:creationId xmlns:a16="http://schemas.microsoft.com/office/drawing/2014/main" id="{CE42C4ED-E99A-4E48-98C1-24CFC9712E6D}"/>
                </a:ext>
              </a:extLst>
            </p:cNvPr>
            <p:cNvPicPr>
              <a:picLocks noChangeAspect="1"/>
            </p:cNvPicPr>
            <p:nvPr/>
          </p:nvPicPr>
          <p:blipFill>
            <a:blip r:embed="rId4"/>
            <a:stretch>
              <a:fillRect/>
            </a:stretch>
          </p:blipFill>
          <p:spPr>
            <a:xfrm>
              <a:off x="1911350" y="596900"/>
              <a:ext cx="111126" cy="111126"/>
            </a:xfrm>
            <a:prstGeom prst="rect">
              <a:avLst/>
            </a:prstGeom>
          </p:spPr>
        </p:pic>
        <p:pic>
          <p:nvPicPr>
            <p:cNvPr id="96" name="Picture 95">
              <a:extLst>
                <a:ext uri="{FF2B5EF4-FFF2-40B4-BE49-F238E27FC236}">
                  <a16:creationId xmlns:a16="http://schemas.microsoft.com/office/drawing/2014/main" id="{CC8691FE-DA78-BE49-A913-AB6A30BF6F25}"/>
                </a:ext>
              </a:extLst>
            </p:cNvPr>
            <p:cNvPicPr>
              <a:picLocks noChangeAspect="1"/>
            </p:cNvPicPr>
            <p:nvPr/>
          </p:nvPicPr>
          <p:blipFill>
            <a:blip r:embed="rId7"/>
            <a:stretch>
              <a:fillRect/>
            </a:stretch>
          </p:blipFill>
          <p:spPr>
            <a:xfrm>
              <a:off x="2111375" y="770675"/>
              <a:ext cx="508000" cy="215900"/>
            </a:xfrm>
            <a:prstGeom prst="rect">
              <a:avLst/>
            </a:prstGeom>
          </p:spPr>
        </p:pic>
      </p:grpSp>
      <p:grpSp>
        <p:nvGrpSpPr>
          <p:cNvPr id="83" name="Group 82">
            <a:extLst>
              <a:ext uri="{FF2B5EF4-FFF2-40B4-BE49-F238E27FC236}">
                <a16:creationId xmlns:a16="http://schemas.microsoft.com/office/drawing/2014/main" id="{F8059533-804B-5C48-A8B9-C798CAC771AE}"/>
              </a:ext>
            </a:extLst>
          </p:cNvPr>
          <p:cNvGrpSpPr/>
          <p:nvPr/>
        </p:nvGrpSpPr>
        <p:grpSpPr>
          <a:xfrm>
            <a:off x="942203" y="2954835"/>
            <a:ext cx="736600" cy="395784"/>
            <a:chOff x="4885475" y="5353291"/>
            <a:chExt cx="736600" cy="395784"/>
          </a:xfrm>
        </p:grpSpPr>
        <p:sp>
          <p:nvSpPr>
            <p:cNvPr id="149" name="TextBox 148">
              <a:extLst>
                <a:ext uri="{FF2B5EF4-FFF2-40B4-BE49-F238E27FC236}">
                  <a16:creationId xmlns:a16="http://schemas.microsoft.com/office/drawing/2014/main" id="{0EE80E43-2B71-8F45-981F-D99D2ABBB4E2}"/>
                </a:ext>
              </a:extLst>
            </p:cNvPr>
            <p:cNvSpPr txBox="1"/>
            <p:nvPr/>
          </p:nvSpPr>
          <p:spPr>
            <a:xfrm>
              <a:off x="5008944" y="5353291"/>
              <a:ext cx="516038" cy="233397"/>
            </a:xfrm>
            <a:prstGeom prst="rect">
              <a:avLst/>
            </a:prstGeom>
            <a:noFill/>
          </p:spPr>
          <p:txBody>
            <a:bodyPr wrap="square" rtlCol="0">
              <a:spAutoFit/>
            </a:bodyPr>
            <a:lstStyle/>
            <a:p>
              <a:pPr>
                <a:lnSpc>
                  <a:spcPts val="1100"/>
                </a:lnSpc>
              </a:pPr>
              <a:r>
                <a:rPr lang="en-US" sz="1000">
                  <a:solidFill>
                    <a:srgbClr val="C3E7FE"/>
                  </a:solidFill>
                  <a:latin typeface="Arial Narrow" panose="020B0604020202020204" pitchFamily="34" charset="0"/>
                  <a:cs typeface="Arial Narrow" panose="020B0604020202020204" pitchFamily="34" charset="0"/>
                </a:rPr>
                <a:t>PACE</a:t>
              </a:r>
            </a:p>
          </p:txBody>
        </p:sp>
        <p:pic>
          <p:nvPicPr>
            <p:cNvPr id="53" name="Picture 52" descr="A picture containing window, building, wheel&#10;&#10;Description automatically generated">
              <a:extLst>
                <a:ext uri="{FF2B5EF4-FFF2-40B4-BE49-F238E27FC236}">
                  <a16:creationId xmlns:a16="http://schemas.microsoft.com/office/drawing/2014/main" id="{8874BB4A-3C6C-914E-8937-D19DC3DA3F10}"/>
                </a:ext>
              </a:extLst>
            </p:cNvPr>
            <p:cNvPicPr>
              <a:picLocks noChangeAspect="1"/>
            </p:cNvPicPr>
            <p:nvPr/>
          </p:nvPicPr>
          <p:blipFill>
            <a:blip r:embed="rId4"/>
            <a:stretch>
              <a:fillRect/>
            </a:stretch>
          </p:blipFill>
          <p:spPr>
            <a:xfrm>
              <a:off x="4965700" y="5410200"/>
              <a:ext cx="111126" cy="111126"/>
            </a:xfrm>
            <a:prstGeom prst="rect">
              <a:avLst/>
            </a:prstGeom>
          </p:spPr>
        </p:pic>
        <p:pic>
          <p:nvPicPr>
            <p:cNvPr id="112" name="Picture 111" descr="A picture containing weapon&#10;&#10;Description automatically generated">
              <a:extLst>
                <a:ext uri="{FF2B5EF4-FFF2-40B4-BE49-F238E27FC236}">
                  <a16:creationId xmlns:a16="http://schemas.microsoft.com/office/drawing/2014/main" id="{0CE65318-3752-344A-9116-0367801CD690}"/>
                </a:ext>
              </a:extLst>
            </p:cNvPr>
            <p:cNvPicPr>
              <a:picLocks noChangeAspect="1"/>
            </p:cNvPicPr>
            <p:nvPr/>
          </p:nvPicPr>
          <p:blipFill>
            <a:blip r:embed="rId8"/>
            <a:stretch>
              <a:fillRect/>
            </a:stretch>
          </p:blipFill>
          <p:spPr>
            <a:xfrm>
              <a:off x="4885475" y="5533175"/>
              <a:ext cx="736600" cy="215900"/>
            </a:xfrm>
            <a:prstGeom prst="rect">
              <a:avLst/>
            </a:prstGeom>
          </p:spPr>
        </p:pic>
      </p:grpSp>
      <p:grpSp>
        <p:nvGrpSpPr>
          <p:cNvPr id="67" name="Group 66">
            <a:extLst>
              <a:ext uri="{FF2B5EF4-FFF2-40B4-BE49-F238E27FC236}">
                <a16:creationId xmlns:a16="http://schemas.microsoft.com/office/drawing/2014/main" id="{FDEB74FB-0B2A-3844-BC2A-CA3D172FF4A0}"/>
              </a:ext>
            </a:extLst>
          </p:cNvPr>
          <p:cNvGrpSpPr/>
          <p:nvPr/>
        </p:nvGrpSpPr>
        <p:grpSpPr>
          <a:xfrm>
            <a:off x="1183283" y="1225338"/>
            <a:ext cx="613340" cy="542143"/>
            <a:chOff x="1793875" y="3706792"/>
            <a:chExt cx="613340" cy="542143"/>
          </a:xfrm>
        </p:grpSpPr>
        <p:sp>
          <p:nvSpPr>
            <p:cNvPr id="139" name="TextBox 138">
              <a:extLst>
                <a:ext uri="{FF2B5EF4-FFF2-40B4-BE49-F238E27FC236}">
                  <a16:creationId xmlns:a16="http://schemas.microsoft.com/office/drawing/2014/main" id="{2C92C11A-421A-E341-8B44-3681AA607466}"/>
                </a:ext>
              </a:extLst>
            </p:cNvPr>
            <p:cNvSpPr txBox="1"/>
            <p:nvPr/>
          </p:nvSpPr>
          <p:spPr>
            <a:xfrm>
              <a:off x="1840374" y="3706792"/>
              <a:ext cx="527613" cy="233397"/>
            </a:xfrm>
            <a:prstGeom prst="rect">
              <a:avLst/>
            </a:prstGeom>
            <a:noFill/>
          </p:spPr>
          <p:txBody>
            <a:bodyPr wrap="square" rtlCol="0">
              <a:spAutoFit/>
            </a:bodyPr>
            <a:lstStyle/>
            <a:p>
              <a:pPr>
                <a:lnSpc>
                  <a:spcPts val="1100"/>
                </a:lnSpc>
              </a:pPr>
              <a:r>
                <a:rPr lang="en-US" sz="1000">
                  <a:solidFill>
                    <a:srgbClr val="C3E7FE"/>
                  </a:solidFill>
                  <a:latin typeface="Arial Narrow" panose="020B0604020202020204" pitchFamily="34" charset="0"/>
                  <a:cs typeface="Arial Narrow" panose="020B0604020202020204" pitchFamily="34" charset="0"/>
                </a:rPr>
                <a:t>SWOT</a:t>
              </a:r>
            </a:p>
          </p:txBody>
        </p:sp>
        <p:pic>
          <p:nvPicPr>
            <p:cNvPr id="51" name="Picture 50" descr="A picture containing window, building, wheel&#10;&#10;Description automatically generated">
              <a:extLst>
                <a:ext uri="{FF2B5EF4-FFF2-40B4-BE49-F238E27FC236}">
                  <a16:creationId xmlns:a16="http://schemas.microsoft.com/office/drawing/2014/main" id="{AAE05E6F-D61B-694B-A8A6-A3D418A5FB5A}"/>
                </a:ext>
              </a:extLst>
            </p:cNvPr>
            <p:cNvPicPr>
              <a:picLocks noChangeAspect="1"/>
            </p:cNvPicPr>
            <p:nvPr/>
          </p:nvPicPr>
          <p:blipFill>
            <a:blip r:embed="rId4"/>
            <a:stretch>
              <a:fillRect/>
            </a:stretch>
          </p:blipFill>
          <p:spPr>
            <a:xfrm>
              <a:off x="1793875" y="3762375"/>
              <a:ext cx="111126" cy="111126"/>
            </a:xfrm>
            <a:prstGeom prst="rect">
              <a:avLst/>
            </a:prstGeom>
          </p:spPr>
        </p:pic>
        <p:pic>
          <p:nvPicPr>
            <p:cNvPr id="122" name="Picture 121" descr="A close-up of a satellite&#10;&#10;Description automatically generated with low confidence">
              <a:extLst>
                <a:ext uri="{FF2B5EF4-FFF2-40B4-BE49-F238E27FC236}">
                  <a16:creationId xmlns:a16="http://schemas.microsoft.com/office/drawing/2014/main" id="{01334B68-53F9-D849-BD24-CDE4AD427CCA}"/>
                </a:ext>
              </a:extLst>
            </p:cNvPr>
            <p:cNvPicPr>
              <a:picLocks noChangeAspect="1"/>
            </p:cNvPicPr>
            <p:nvPr/>
          </p:nvPicPr>
          <p:blipFill>
            <a:blip r:embed="rId9">
              <a:duotone>
                <a:prstClr val="black"/>
                <a:srgbClr val="61DEA2">
                  <a:tint val="45000"/>
                  <a:satMod val="400000"/>
                </a:srgbClr>
              </a:duotone>
            </a:blip>
            <a:stretch>
              <a:fillRect/>
            </a:stretch>
          </p:blipFill>
          <p:spPr>
            <a:xfrm>
              <a:off x="1879601" y="3886200"/>
              <a:ext cx="527614" cy="362735"/>
            </a:xfrm>
            <a:prstGeom prst="rect">
              <a:avLst/>
            </a:prstGeom>
          </p:spPr>
        </p:pic>
      </p:grpSp>
      <p:pic>
        <p:nvPicPr>
          <p:cNvPr id="129" name="Picture 128">
            <a:extLst>
              <a:ext uri="{FF2B5EF4-FFF2-40B4-BE49-F238E27FC236}">
                <a16:creationId xmlns:a16="http://schemas.microsoft.com/office/drawing/2014/main" id="{F72C2EA3-4971-B446-96BC-AED5606DC31B}"/>
              </a:ext>
            </a:extLst>
          </p:cNvPr>
          <p:cNvPicPr>
            <a:picLocks noChangeAspect="1"/>
          </p:cNvPicPr>
          <p:nvPr/>
        </p:nvPicPr>
        <p:blipFill>
          <a:blip r:embed="rId10"/>
          <a:stretch>
            <a:fillRect/>
          </a:stretch>
        </p:blipFill>
        <p:spPr>
          <a:xfrm>
            <a:off x="9189720" y="188468"/>
            <a:ext cx="2787269" cy="845792"/>
          </a:xfrm>
          <a:prstGeom prst="rect">
            <a:avLst/>
          </a:prstGeom>
        </p:spPr>
      </p:pic>
      <p:sp>
        <p:nvSpPr>
          <p:cNvPr id="130" name="TextBox 129">
            <a:extLst>
              <a:ext uri="{FF2B5EF4-FFF2-40B4-BE49-F238E27FC236}">
                <a16:creationId xmlns:a16="http://schemas.microsoft.com/office/drawing/2014/main" id="{CF941EAE-0D88-824F-84F8-4ACF74638267}"/>
              </a:ext>
            </a:extLst>
          </p:cNvPr>
          <p:cNvSpPr txBox="1"/>
          <p:nvPr/>
        </p:nvSpPr>
        <p:spPr>
          <a:xfrm>
            <a:off x="8778240" y="1221434"/>
            <a:ext cx="3145536" cy="569387"/>
          </a:xfrm>
          <a:prstGeom prst="rect">
            <a:avLst/>
          </a:prstGeom>
          <a:noFill/>
        </p:spPr>
        <p:txBody>
          <a:bodyPr wrap="square" rtlCol="0">
            <a:spAutoFit/>
          </a:bodyPr>
          <a:lstStyle/>
          <a:p>
            <a:pPr algn="r"/>
            <a:r>
              <a:rPr lang="en-US" sz="3100">
                <a:solidFill>
                  <a:schemeClr val="bg1"/>
                </a:solidFill>
                <a:latin typeface="Arial" panose="020B0604020202020204" pitchFamily="34" charset="0"/>
                <a:cs typeface="Arial" panose="020B0604020202020204" pitchFamily="34" charset="0"/>
              </a:rPr>
              <a:t>EARTH FLEET</a:t>
            </a:r>
          </a:p>
        </p:txBody>
      </p:sp>
      <p:grpSp>
        <p:nvGrpSpPr>
          <p:cNvPr id="178" name="Group 177">
            <a:extLst>
              <a:ext uri="{FF2B5EF4-FFF2-40B4-BE49-F238E27FC236}">
                <a16:creationId xmlns:a16="http://schemas.microsoft.com/office/drawing/2014/main" id="{2C582BEF-A3AE-5246-819D-4DB1A1BFF5E8}"/>
              </a:ext>
            </a:extLst>
          </p:cNvPr>
          <p:cNvGrpSpPr/>
          <p:nvPr/>
        </p:nvGrpSpPr>
        <p:grpSpPr>
          <a:xfrm>
            <a:off x="9377516" y="3618780"/>
            <a:ext cx="2518448" cy="1080782"/>
            <a:chOff x="9380943" y="3828288"/>
            <a:chExt cx="2518448" cy="1080782"/>
          </a:xfrm>
        </p:grpSpPr>
        <p:grpSp>
          <p:nvGrpSpPr>
            <p:cNvPr id="177" name="Group 176">
              <a:extLst>
                <a:ext uri="{FF2B5EF4-FFF2-40B4-BE49-F238E27FC236}">
                  <a16:creationId xmlns:a16="http://schemas.microsoft.com/office/drawing/2014/main" id="{661F476D-871A-704E-98DF-B9AA34B018AE}"/>
                </a:ext>
              </a:extLst>
            </p:cNvPr>
            <p:cNvGrpSpPr/>
            <p:nvPr/>
          </p:nvGrpSpPr>
          <p:grpSpPr>
            <a:xfrm>
              <a:off x="9380943" y="4139629"/>
              <a:ext cx="2468157" cy="769441"/>
              <a:chOff x="9380943" y="4139629"/>
              <a:chExt cx="2468157" cy="769441"/>
            </a:xfrm>
          </p:grpSpPr>
          <p:sp>
            <p:nvSpPr>
              <p:cNvPr id="89" name="TextBox 88">
                <a:extLst>
                  <a:ext uri="{FF2B5EF4-FFF2-40B4-BE49-F238E27FC236}">
                    <a16:creationId xmlns:a16="http://schemas.microsoft.com/office/drawing/2014/main" id="{A09E3D5D-2CDF-4F48-A69E-A2059817B009}"/>
                  </a:ext>
                </a:extLst>
              </p:cNvPr>
              <p:cNvSpPr txBox="1"/>
              <p:nvPr/>
            </p:nvSpPr>
            <p:spPr>
              <a:xfrm>
                <a:off x="9380943" y="4139629"/>
                <a:ext cx="2330602" cy="769441"/>
              </a:xfrm>
              <a:prstGeom prst="rect">
                <a:avLst/>
              </a:prstGeom>
              <a:noFill/>
            </p:spPr>
            <p:txBody>
              <a:bodyPr wrap="square" lIns="91440" tIns="45720" rIns="91440" bIns="45720" rtlCol="0" anchor="t">
                <a:spAutoFit/>
              </a:bodyPr>
              <a:lstStyle/>
              <a:p>
                <a:pPr algn="r"/>
                <a:r>
                  <a:rPr lang="en-US" sz="1100">
                    <a:solidFill>
                      <a:srgbClr val="C3E7FE"/>
                    </a:solidFill>
                    <a:latin typeface="Arial Narrow"/>
                    <a:cs typeface="Arial Narrow" panose="020B0604020202020204" pitchFamily="34" charset="0"/>
                  </a:rPr>
                  <a:t>OMPS-LIMB 2022</a:t>
                </a:r>
              </a:p>
              <a:p>
                <a:pPr algn="r"/>
                <a:r>
                  <a:rPr lang="en-US" sz="1100">
                    <a:solidFill>
                      <a:srgbClr val="C3E7FE"/>
                    </a:solidFill>
                    <a:latin typeface="Arial Narrow" panose="020B0604020202020204" pitchFamily="34" charset="0"/>
                    <a:cs typeface="Arial Narrow" panose="020B0604020202020204" pitchFamily="34" charset="0"/>
                  </a:rPr>
                  <a:t>LIBERA 2027</a:t>
                </a:r>
              </a:p>
              <a:p>
                <a:pPr algn="r"/>
                <a:r>
                  <a:rPr lang="en-US" sz="1100">
                    <a:solidFill>
                      <a:srgbClr val="C3E7FE"/>
                    </a:solidFill>
                    <a:latin typeface="Arial Narrow" panose="020B0604020202020204" pitchFamily="34" charset="0"/>
                    <a:cs typeface="Arial Narrow" panose="020B0604020202020204" pitchFamily="34" charset="0"/>
                  </a:rPr>
                  <a:t>OMPS-LIMB 2027</a:t>
                </a:r>
              </a:p>
              <a:p>
                <a:pPr algn="r"/>
                <a:r>
                  <a:rPr lang="en-US" sz="1100">
                    <a:solidFill>
                      <a:srgbClr val="C3E7FE"/>
                    </a:solidFill>
                    <a:latin typeface="Arial Narrow" panose="020B0604020202020204" pitchFamily="34" charset="0"/>
                    <a:cs typeface="Arial Narrow" panose="020B0604020202020204" pitchFamily="34" charset="0"/>
                  </a:rPr>
                  <a:t>OMPS-LIMB 2032</a:t>
                </a:r>
              </a:p>
            </p:txBody>
          </p:sp>
          <p:pic>
            <p:nvPicPr>
              <p:cNvPr id="33" name="Picture 32">
                <a:extLst>
                  <a:ext uri="{FF2B5EF4-FFF2-40B4-BE49-F238E27FC236}">
                    <a16:creationId xmlns:a16="http://schemas.microsoft.com/office/drawing/2014/main" id="{5F3CE1E4-4D7F-4B4D-A534-BBB42EFCC3B7}"/>
                  </a:ext>
                </a:extLst>
              </p:cNvPr>
              <p:cNvPicPr>
                <a:picLocks noChangeAspect="1"/>
              </p:cNvPicPr>
              <p:nvPr/>
            </p:nvPicPr>
            <p:blipFill>
              <a:blip r:embed="rId11">
                <a:duotone>
                  <a:prstClr val="black"/>
                  <a:srgbClr val="61DEA2">
                    <a:tint val="45000"/>
                    <a:satMod val="400000"/>
                  </a:srgbClr>
                </a:duotone>
                <a:extLst>
                  <a:ext uri="{BEBA8EAE-BF5A-486C-A8C5-ECC9F3942E4B}">
                    <a14:imgProps xmlns:a14="http://schemas.microsoft.com/office/drawing/2010/main">
                      <a14:imgLayer r:embed="rId12">
                        <a14:imgEffect>
                          <a14:brightnessContrast bright="20000" contrast="40000"/>
                        </a14:imgEffect>
                      </a14:imgLayer>
                    </a14:imgProps>
                  </a:ext>
                </a:extLst>
              </a:blip>
              <a:stretch>
                <a:fillRect/>
              </a:stretch>
            </p:blipFill>
            <p:spPr>
              <a:xfrm>
                <a:off x="11645900" y="4210050"/>
                <a:ext cx="203200" cy="127000"/>
              </a:xfrm>
              <a:prstGeom prst="rect">
                <a:avLst/>
              </a:prstGeom>
              <a:noFill/>
              <a:ln>
                <a:noFill/>
              </a:ln>
            </p:spPr>
          </p:pic>
          <p:pic>
            <p:nvPicPr>
              <p:cNvPr id="55" name="Picture 54" descr="A black and white image of a person's face&#10;&#10;Description automatically generated with low confidence">
                <a:extLst>
                  <a:ext uri="{FF2B5EF4-FFF2-40B4-BE49-F238E27FC236}">
                    <a16:creationId xmlns:a16="http://schemas.microsoft.com/office/drawing/2014/main" id="{D174F2C4-5176-9446-8325-C0EFCE735706}"/>
                  </a:ext>
                </a:extLst>
              </p:cNvPr>
              <p:cNvPicPr>
                <a:picLocks noChangeAspect="1"/>
              </p:cNvPicPr>
              <p:nvPr/>
            </p:nvPicPr>
            <p:blipFill>
              <a:blip r:embed="rId13"/>
              <a:stretch>
                <a:fillRect/>
              </a:stretch>
            </p:blipFill>
            <p:spPr>
              <a:xfrm>
                <a:off x="10517630" y="4206512"/>
                <a:ext cx="158857" cy="114730"/>
              </a:xfrm>
              <a:prstGeom prst="rect">
                <a:avLst/>
              </a:prstGeom>
            </p:spPr>
          </p:pic>
          <p:pic>
            <p:nvPicPr>
              <p:cNvPr id="56" name="Picture 55" descr="A black and white image of a person's face&#10;&#10;Description automatically generated with low confidence">
                <a:extLst>
                  <a:ext uri="{FF2B5EF4-FFF2-40B4-BE49-F238E27FC236}">
                    <a16:creationId xmlns:a16="http://schemas.microsoft.com/office/drawing/2014/main" id="{6741A265-481E-A34D-9E9A-D446DFC2805A}"/>
                  </a:ext>
                </a:extLst>
              </p:cNvPr>
              <p:cNvPicPr>
                <a:picLocks noChangeAspect="1"/>
              </p:cNvPicPr>
              <p:nvPr/>
            </p:nvPicPr>
            <p:blipFill>
              <a:blip r:embed="rId13"/>
              <a:stretch>
                <a:fillRect/>
              </a:stretch>
            </p:blipFill>
            <p:spPr>
              <a:xfrm>
                <a:off x="10738382" y="4386206"/>
                <a:ext cx="158857" cy="114730"/>
              </a:xfrm>
              <a:prstGeom prst="rect">
                <a:avLst/>
              </a:prstGeom>
            </p:spPr>
          </p:pic>
        </p:grpSp>
        <p:sp>
          <p:nvSpPr>
            <p:cNvPr id="132" name="TextBox 131">
              <a:extLst>
                <a:ext uri="{FF2B5EF4-FFF2-40B4-BE49-F238E27FC236}">
                  <a16:creationId xmlns:a16="http://schemas.microsoft.com/office/drawing/2014/main" id="{DEA897A1-27F1-D745-80AC-47E43453FC6D}"/>
                </a:ext>
              </a:extLst>
            </p:cNvPr>
            <p:cNvSpPr txBox="1"/>
            <p:nvPr/>
          </p:nvSpPr>
          <p:spPr>
            <a:xfrm>
              <a:off x="9815512" y="3828288"/>
              <a:ext cx="2083879" cy="353943"/>
            </a:xfrm>
            <a:prstGeom prst="rect">
              <a:avLst/>
            </a:prstGeom>
            <a:noFill/>
          </p:spPr>
          <p:txBody>
            <a:bodyPr wrap="square" rtlCol="0">
              <a:spAutoFit/>
            </a:bodyPr>
            <a:lstStyle/>
            <a:p>
              <a:pPr algn="r"/>
              <a:r>
                <a:rPr lang="en-US" sz="1700">
                  <a:solidFill>
                    <a:schemeClr val="bg1"/>
                  </a:solidFill>
                  <a:latin typeface="Arial Narrow" panose="020B0604020202020204" pitchFamily="34" charset="0"/>
                  <a:cs typeface="Arial Narrow" panose="020B0604020202020204" pitchFamily="34" charset="0"/>
                </a:rPr>
                <a:t>JPSS INSTRUMENTS</a:t>
              </a:r>
            </a:p>
          </p:txBody>
        </p:sp>
      </p:grpSp>
      <p:sp>
        <p:nvSpPr>
          <p:cNvPr id="133" name="TextBox 132">
            <a:extLst>
              <a:ext uri="{FF2B5EF4-FFF2-40B4-BE49-F238E27FC236}">
                <a16:creationId xmlns:a16="http://schemas.microsoft.com/office/drawing/2014/main" id="{19AA58A7-58A1-2B49-B6FF-8E5C17E465FE}"/>
              </a:ext>
            </a:extLst>
          </p:cNvPr>
          <p:cNvSpPr txBox="1"/>
          <p:nvPr/>
        </p:nvSpPr>
        <p:spPr>
          <a:xfrm>
            <a:off x="10029104" y="4829505"/>
            <a:ext cx="1941004" cy="353943"/>
          </a:xfrm>
          <a:prstGeom prst="rect">
            <a:avLst/>
          </a:prstGeom>
          <a:noFill/>
        </p:spPr>
        <p:txBody>
          <a:bodyPr wrap="square" rtlCol="0">
            <a:spAutoFit/>
          </a:bodyPr>
          <a:lstStyle/>
          <a:p>
            <a:pPr algn="r"/>
            <a:r>
              <a:rPr lang="en-US" sz="1700">
                <a:solidFill>
                  <a:schemeClr val="bg1"/>
                </a:solidFill>
                <a:latin typeface="Arial Narrow" panose="020B0604020202020204" pitchFamily="34" charset="0"/>
                <a:cs typeface="Arial Narrow" panose="020B0604020202020204" pitchFamily="34" charset="0"/>
              </a:rPr>
              <a:t>ISS INSTRUMENTS</a:t>
            </a:r>
          </a:p>
        </p:txBody>
      </p:sp>
      <p:sp>
        <p:nvSpPr>
          <p:cNvPr id="134" name="TextBox 133">
            <a:extLst>
              <a:ext uri="{FF2B5EF4-FFF2-40B4-BE49-F238E27FC236}">
                <a16:creationId xmlns:a16="http://schemas.microsoft.com/office/drawing/2014/main" id="{541E2D9F-ECC4-834E-B87E-44F5B91AF4F6}"/>
              </a:ext>
            </a:extLst>
          </p:cNvPr>
          <p:cNvSpPr txBox="1"/>
          <p:nvPr/>
        </p:nvSpPr>
        <p:spPr>
          <a:xfrm>
            <a:off x="10351766" y="5472720"/>
            <a:ext cx="1369504" cy="353943"/>
          </a:xfrm>
          <a:prstGeom prst="rect">
            <a:avLst/>
          </a:prstGeom>
          <a:noFill/>
        </p:spPr>
        <p:txBody>
          <a:bodyPr wrap="square" rtlCol="0">
            <a:spAutoFit/>
          </a:bodyPr>
          <a:lstStyle/>
          <a:p>
            <a:pPr algn="r"/>
            <a:r>
              <a:rPr lang="en-US" sz="1700">
                <a:solidFill>
                  <a:schemeClr val="bg1"/>
                </a:solidFill>
                <a:latin typeface="Arial Narrow" panose="020B0604020202020204" pitchFamily="34" charset="0"/>
                <a:cs typeface="Arial Narrow" panose="020B0604020202020204" pitchFamily="34" charset="0"/>
              </a:rPr>
              <a:t>MISSIONS</a:t>
            </a:r>
          </a:p>
        </p:txBody>
      </p:sp>
      <p:grpSp>
        <p:nvGrpSpPr>
          <p:cNvPr id="179" name="Group 178">
            <a:extLst>
              <a:ext uri="{FF2B5EF4-FFF2-40B4-BE49-F238E27FC236}">
                <a16:creationId xmlns:a16="http://schemas.microsoft.com/office/drawing/2014/main" id="{4843297B-13E9-AC45-8409-6BF097DC4FAA}"/>
              </a:ext>
            </a:extLst>
          </p:cNvPr>
          <p:cNvGrpSpPr/>
          <p:nvPr/>
        </p:nvGrpSpPr>
        <p:grpSpPr>
          <a:xfrm>
            <a:off x="8766432" y="2005027"/>
            <a:ext cx="3145536" cy="1904548"/>
            <a:chOff x="8720907" y="2565404"/>
            <a:chExt cx="3145536" cy="1904548"/>
          </a:xfrm>
        </p:grpSpPr>
        <p:sp>
          <p:nvSpPr>
            <p:cNvPr id="131" name="TextBox 130">
              <a:extLst>
                <a:ext uri="{FF2B5EF4-FFF2-40B4-BE49-F238E27FC236}">
                  <a16:creationId xmlns:a16="http://schemas.microsoft.com/office/drawing/2014/main" id="{A7763622-EF62-1F4A-B303-69445099AB72}"/>
                </a:ext>
              </a:extLst>
            </p:cNvPr>
            <p:cNvSpPr txBox="1"/>
            <p:nvPr/>
          </p:nvSpPr>
          <p:spPr>
            <a:xfrm>
              <a:off x="8720907" y="2565404"/>
              <a:ext cx="3145536" cy="353943"/>
            </a:xfrm>
            <a:prstGeom prst="rect">
              <a:avLst/>
            </a:prstGeom>
            <a:noFill/>
          </p:spPr>
          <p:txBody>
            <a:bodyPr wrap="square" rtlCol="0">
              <a:spAutoFit/>
            </a:bodyPr>
            <a:lstStyle/>
            <a:p>
              <a:pPr algn="r"/>
              <a:r>
                <a:rPr lang="en-US" sz="1700">
                  <a:solidFill>
                    <a:schemeClr val="bg1"/>
                  </a:solidFill>
                  <a:latin typeface="Arial Narrow" panose="020B0604020202020204" pitchFamily="34" charset="0"/>
                  <a:cs typeface="Arial Narrow" panose="020B0604020202020204" pitchFamily="34" charset="0"/>
                </a:rPr>
                <a:t>INVEST/CUBESATS</a:t>
              </a:r>
            </a:p>
          </p:txBody>
        </p:sp>
        <p:grpSp>
          <p:nvGrpSpPr>
            <p:cNvPr id="176" name="Group 175">
              <a:extLst>
                <a:ext uri="{FF2B5EF4-FFF2-40B4-BE49-F238E27FC236}">
                  <a16:creationId xmlns:a16="http://schemas.microsoft.com/office/drawing/2014/main" id="{353E2CCE-4D22-5E47-99D4-9B524773A237}"/>
                </a:ext>
              </a:extLst>
            </p:cNvPr>
            <p:cNvGrpSpPr/>
            <p:nvPr/>
          </p:nvGrpSpPr>
          <p:grpSpPr>
            <a:xfrm>
              <a:off x="9305096" y="2854125"/>
              <a:ext cx="2476904" cy="1615827"/>
              <a:chOff x="9305096" y="2854125"/>
              <a:chExt cx="2476904" cy="1615827"/>
            </a:xfrm>
          </p:grpSpPr>
          <p:pic>
            <p:nvPicPr>
              <p:cNvPr id="13" name="Picture 12">
                <a:extLst>
                  <a:ext uri="{FF2B5EF4-FFF2-40B4-BE49-F238E27FC236}">
                    <a16:creationId xmlns:a16="http://schemas.microsoft.com/office/drawing/2014/main" id="{FAD2C9F8-A873-EF4F-9928-C7BEA3E5FCC4}"/>
                  </a:ext>
                </a:extLst>
              </p:cNvPr>
              <p:cNvPicPr>
                <a:picLocks noChangeAspect="1"/>
              </p:cNvPicPr>
              <p:nvPr/>
            </p:nvPicPr>
            <p:blipFill>
              <a:blip r:embed="rId14"/>
              <a:stretch>
                <a:fillRect/>
              </a:stretch>
            </p:blipFill>
            <p:spPr>
              <a:xfrm>
                <a:off x="11655000" y="2899897"/>
                <a:ext cx="127000" cy="127000"/>
              </a:xfrm>
              <a:prstGeom prst="rect">
                <a:avLst/>
              </a:prstGeom>
            </p:spPr>
          </p:pic>
          <p:sp>
            <p:nvSpPr>
              <p:cNvPr id="87" name="TextBox 86">
                <a:extLst>
                  <a:ext uri="{FF2B5EF4-FFF2-40B4-BE49-F238E27FC236}">
                    <a16:creationId xmlns:a16="http://schemas.microsoft.com/office/drawing/2014/main" id="{4E019C8A-4DA7-AA47-929F-5A7595EBC0F1}"/>
                  </a:ext>
                </a:extLst>
              </p:cNvPr>
              <p:cNvSpPr txBox="1"/>
              <p:nvPr/>
            </p:nvSpPr>
            <p:spPr>
              <a:xfrm>
                <a:off x="9305096" y="2854125"/>
                <a:ext cx="2370649" cy="1615827"/>
              </a:xfrm>
              <a:prstGeom prst="rect">
                <a:avLst/>
              </a:prstGeom>
              <a:noFill/>
            </p:spPr>
            <p:txBody>
              <a:bodyPr wrap="square" lIns="91440" tIns="45720" rIns="91440" bIns="45720" rtlCol="0" anchor="t">
                <a:spAutoFit/>
              </a:bodyPr>
              <a:lstStyle/>
              <a:p>
                <a:pPr algn="r"/>
                <a:r>
                  <a:rPr lang="en-US" sz="1100">
                    <a:solidFill>
                      <a:srgbClr val="C3E7FE"/>
                    </a:solidFill>
                    <a:latin typeface="Arial Narrow"/>
                    <a:cs typeface="Arial Narrow" panose="020B0604020202020204" pitchFamily="34" charset="0"/>
                  </a:rPr>
                  <a:t>NACHOS 2022</a:t>
                </a:r>
              </a:p>
              <a:p>
                <a:pPr algn="r"/>
                <a:r>
                  <a:rPr lang="en-US" sz="1100">
                    <a:solidFill>
                      <a:srgbClr val="C3E7FE"/>
                    </a:solidFill>
                    <a:latin typeface="Arial Narrow"/>
                    <a:cs typeface="Arial Narrow" panose="020B0604020202020204" pitchFamily="34" charset="0"/>
                  </a:rPr>
                  <a:t>CTIM 2022</a:t>
                </a:r>
              </a:p>
              <a:p>
                <a:pPr algn="r"/>
                <a:r>
                  <a:rPr lang="en-US" sz="1100">
                    <a:solidFill>
                      <a:srgbClr val="C3E7FE"/>
                    </a:solidFill>
                    <a:latin typeface="Arial Narrow"/>
                    <a:cs typeface="Arial Narrow" panose="020B0604020202020204" pitchFamily="34" charset="0"/>
                  </a:rPr>
                  <a:t>NACHOS-2 2022</a:t>
                </a:r>
              </a:p>
              <a:p>
                <a:pPr algn="r"/>
                <a:r>
                  <a:rPr lang="en-US" sz="1100">
                    <a:solidFill>
                      <a:srgbClr val="C3E7FE"/>
                    </a:solidFill>
                    <a:latin typeface="Arial Narrow"/>
                    <a:cs typeface="Arial Narrow" panose="020B0604020202020204" pitchFamily="34" charset="0"/>
                  </a:rPr>
                  <a:t>MURI-FD 2023</a:t>
                </a:r>
                <a:endParaRPr lang="en-US">
                  <a:latin typeface="Arial Narrow"/>
                </a:endParaRPr>
              </a:p>
              <a:p>
                <a:pPr algn="r"/>
                <a:r>
                  <a:rPr lang="en-US" sz="1100">
                    <a:solidFill>
                      <a:srgbClr val="C3E7FE"/>
                    </a:solidFill>
                    <a:latin typeface="Arial Narrow"/>
                    <a:cs typeface="Arial Narrow" panose="020B0604020202020204" pitchFamily="34" charset="0"/>
                  </a:rPr>
                  <a:t>SNOOPI* 2024</a:t>
                </a:r>
              </a:p>
              <a:p>
                <a:pPr algn="r"/>
                <a:r>
                  <a:rPr lang="en-US" sz="1100">
                    <a:solidFill>
                      <a:srgbClr val="C3E7FE"/>
                    </a:solidFill>
                    <a:latin typeface="Arial Narrow"/>
                    <a:cs typeface="Arial Narrow" panose="020B0604020202020204" pitchFamily="34" charset="0"/>
                  </a:rPr>
                  <a:t>HYTI* 2024</a:t>
                </a:r>
              </a:p>
              <a:p>
                <a:pPr algn="r"/>
                <a:r>
                  <a:rPr lang="en-US" sz="1100">
                    <a:solidFill>
                      <a:srgbClr val="C3E7FE"/>
                    </a:solidFill>
                    <a:latin typeface="Arial Narrow"/>
                    <a:cs typeface="Arial Narrow" panose="020B0604020202020204" pitchFamily="34" charset="0"/>
                  </a:rPr>
                  <a:t>ARGOS* 2024</a:t>
                </a:r>
              </a:p>
              <a:p>
                <a:pPr algn="r"/>
                <a:endParaRPr lang="en-US" sz="1100">
                  <a:solidFill>
                    <a:srgbClr val="C3E7FE"/>
                  </a:solidFill>
                  <a:latin typeface="Arial Narrow"/>
                  <a:cs typeface="Arial Narrow" panose="020B0604020202020204" pitchFamily="34" charset="0"/>
                </a:endParaRPr>
              </a:p>
              <a:p>
                <a:pPr algn="r"/>
                <a:endParaRPr lang="en-US" sz="1100">
                  <a:solidFill>
                    <a:srgbClr val="C3E7FE"/>
                  </a:solidFill>
                  <a:latin typeface="Arial Narrow" panose="020B0604020202020204" pitchFamily="34" charset="0"/>
                  <a:cs typeface="Arial Narrow" panose="020B0604020202020204" pitchFamily="34" charset="0"/>
                </a:endParaRPr>
              </a:p>
            </p:txBody>
          </p:sp>
          <p:pic>
            <p:nvPicPr>
              <p:cNvPr id="196" name="Picture 195">
                <a:extLst>
                  <a:ext uri="{FF2B5EF4-FFF2-40B4-BE49-F238E27FC236}">
                    <a16:creationId xmlns:a16="http://schemas.microsoft.com/office/drawing/2014/main" id="{C3900FDB-C1B4-2F4F-8681-DDB4F32FF433}"/>
                  </a:ext>
                </a:extLst>
              </p:cNvPr>
              <p:cNvPicPr>
                <a:picLocks noChangeAspect="1"/>
              </p:cNvPicPr>
              <p:nvPr/>
            </p:nvPicPr>
            <p:blipFill>
              <a:blip r:embed="rId15"/>
              <a:stretch>
                <a:fillRect/>
              </a:stretch>
            </p:blipFill>
            <p:spPr>
              <a:xfrm>
                <a:off x="11655000" y="3747320"/>
                <a:ext cx="127000" cy="127000"/>
              </a:xfrm>
              <a:prstGeom prst="rect">
                <a:avLst/>
              </a:prstGeom>
            </p:spPr>
          </p:pic>
        </p:grpSp>
      </p:grpSp>
      <p:grpSp>
        <p:nvGrpSpPr>
          <p:cNvPr id="6" name="Group 5">
            <a:extLst>
              <a:ext uri="{FF2B5EF4-FFF2-40B4-BE49-F238E27FC236}">
                <a16:creationId xmlns:a16="http://schemas.microsoft.com/office/drawing/2014/main" id="{DA853D66-32AD-1040-A71E-1C322299560A}"/>
              </a:ext>
            </a:extLst>
          </p:cNvPr>
          <p:cNvGrpSpPr/>
          <p:nvPr/>
        </p:nvGrpSpPr>
        <p:grpSpPr>
          <a:xfrm>
            <a:off x="3313309" y="2560241"/>
            <a:ext cx="897252" cy="398223"/>
            <a:chOff x="3543300" y="2889452"/>
            <a:chExt cx="897252" cy="398223"/>
          </a:xfrm>
        </p:grpSpPr>
        <p:pic>
          <p:nvPicPr>
            <p:cNvPr id="44" name="Picture 43" descr="A black and white image of a person's face&#10;&#10;Description automatically generated with low confidence">
              <a:extLst>
                <a:ext uri="{FF2B5EF4-FFF2-40B4-BE49-F238E27FC236}">
                  <a16:creationId xmlns:a16="http://schemas.microsoft.com/office/drawing/2014/main" id="{3A0F1300-542F-5842-93E1-37411A31754D}"/>
                </a:ext>
              </a:extLst>
            </p:cNvPr>
            <p:cNvPicPr>
              <a:picLocks noChangeAspect="1"/>
            </p:cNvPicPr>
            <p:nvPr/>
          </p:nvPicPr>
          <p:blipFill>
            <a:blip r:embed="rId13"/>
            <a:stretch>
              <a:fillRect/>
            </a:stretch>
          </p:blipFill>
          <p:spPr>
            <a:xfrm>
              <a:off x="3543300" y="2968625"/>
              <a:ext cx="158857" cy="114730"/>
            </a:xfrm>
            <a:prstGeom prst="rect">
              <a:avLst/>
            </a:prstGeom>
          </p:spPr>
        </p:pic>
        <p:pic>
          <p:nvPicPr>
            <p:cNvPr id="102" name="Picture 101" descr="A picture containing text, satellite&#10;&#10;Description automatically generated">
              <a:extLst>
                <a:ext uri="{FF2B5EF4-FFF2-40B4-BE49-F238E27FC236}">
                  <a16:creationId xmlns:a16="http://schemas.microsoft.com/office/drawing/2014/main" id="{DDD9475D-F26D-854C-A8CE-330174AEF89A}"/>
                </a:ext>
              </a:extLst>
            </p:cNvPr>
            <p:cNvPicPr>
              <a:picLocks noChangeAspect="1"/>
            </p:cNvPicPr>
            <p:nvPr/>
          </p:nvPicPr>
          <p:blipFill>
            <a:blip r:embed="rId16"/>
            <a:stretch>
              <a:fillRect/>
            </a:stretch>
          </p:blipFill>
          <p:spPr>
            <a:xfrm>
              <a:off x="3713125" y="3109875"/>
              <a:ext cx="469900" cy="177800"/>
            </a:xfrm>
            <a:prstGeom prst="rect">
              <a:avLst/>
            </a:prstGeom>
          </p:spPr>
        </p:pic>
        <p:sp>
          <p:nvSpPr>
            <p:cNvPr id="91" name="TextBox 90">
              <a:extLst>
                <a:ext uri="{FF2B5EF4-FFF2-40B4-BE49-F238E27FC236}">
                  <a16:creationId xmlns:a16="http://schemas.microsoft.com/office/drawing/2014/main" id="{D52C0519-FF96-DC4B-AB18-A58873C285AF}"/>
                </a:ext>
              </a:extLst>
            </p:cNvPr>
            <p:cNvSpPr txBox="1"/>
            <p:nvPr/>
          </p:nvSpPr>
          <p:spPr>
            <a:xfrm>
              <a:off x="3621845" y="2889452"/>
              <a:ext cx="818707" cy="246221"/>
            </a:xfrm>
            <a:prstGeom prst="rect">
              <a:avLst/>
            </a:prstGeom>
            <a:noFill/>
          </p:spPr>
          <p:txBody>
            <a:bodyPr wrap="square" rtlCol="0">
              <a:spAutoFit/>
            </a:bodyPr>
            <a:lstStyle/>
            <a:p>
              <a:r>
                <a:rPr lang="en-US" sz="1000">
                  <a:solidFill>
                    <a:srgbClr val="C3E7FE"/>
                  </a:solidFill>
                  <a:latin typeface="Arial Narrow" panose="020B0604020202020204" pitchFamily="34" charset="0"/>
                  <a:cs typeface="Arial Narrow" panose="020B0604020202020204" pitchFamily="34" charset="0"/>
                </a:rPr>
                <a:t>LANDSAT 7</a:t>
              </a:r>
            </a:p>
          </p:txBody>
        </p:sp>
      </p:grpSp>
      <p:grpSp>
        <p:nvGrpSpPr>
          <p:cNvPr id="8" name="Group 7">
            <a:extLst>
              <a:ext uri="{FF2B5EF4-FFF2-40B4-BE49-F238E27FC236}">
                <a16:creationId xmlns:a16="http://schemas.microsoft.com/office/drawing/2014/main" id="{A584D1BC-0C55-EC4D-B06B-28FAEEA8ABE5}"/>
              </a:ext>
            </a:extLst>
          </p:cNvPr>
          <p:cNvGrpSpPr/>
          <p:nvPr/>
        </p:nvGrpSpPr>
        <p:grpSpPr>
          <a:xfrm>
            <a:off x="3639610" y="2973616"/>
            <a:ext cx="690305" cy="492050"/>
            <a:chOff x="4168775" y="3322675"/>
            <a:chExt cx="690305" cy="492050"/>
          </a:xfrm>
        </p:grpSpPr>
        <p:pic>
          <p:nvPicPr>
            <p:cNvPr id="43" name="Picture 42" descr="A picture containing window, building, wheel&#10;&#10;Description automatically generated">
              <a:extLst>
                <a:ext uri="{FF2B5EF4-FFF2-40B4-BE49-F238E27FC236}">
                  <a16:creationId xmlns:a16="http://schemas.microsoft.com/office/drawing/2014/main" id="{43703F3D-9B2A-2246-844C-3E3334A2CA11}"/>
                </a:ext>
              </a:extLst>
            </p:cNvPr>
            <p:cNvPicPr>
              <a:picLocks noChangeAspect="1"/>
            </p:cNvPicPr>
            <p:nvPr/>
          </p:nvPicPr>
          <p:blipFill>
            <a:blip r:embed="rId4"/>
            <a:stretch>
              <a:fillRect/>
            </a:stretch>
          </p:blipFill>
          <p:spPr>
            <a:xfrm>
              <a:off x="4168775" y="3387725"/>
              <a:ext cx="111126" cy="111126"/>
            </a:xfrm>
            <a:prstGeom prst="rect">
              <a:avLst/>
            </a:prstGeom>
          </p:spPr>
        </p:pic>
        <p:pic>
          <p:nvPicPr>
            <p:cNvPr id="126" name="Picture 125" descr="A picture containing gear&#10;&#10;Description automatically generated">
              <a:extLst>
                <a:ext uri="{FF2B5EF4-FFF2-40B4-BE49-F238E27FC236}">
                  <a16:creationId xmlns:a16="http://schemas.microsoft.com/office/drawing/2014/main" id="{1B115252-26B4-304E-89E3-0AEA8382F722}"/>
                </a:ext>
              </a:extLst>
            </p:cNvPr>
            <p:cNvPicPr>
              <a:picLocks noChangeAspect="1"/>
            </p:cNvPicPr>
            <p:nvPr/>
          </p:nvPicPr>
          <p:blipFill>
            <a:blip r:embed="rId17"/>
            <a:stretch>
              <a:fillRect/>
            </a:stretch>
          </p:blipFill>
          <p:spPr>
            <a:xfrm>
              <a:off x="4338600" y="3522625"/>
              <a:ext cx="393700" cy="292100"/>
            </a:xfrm>
            <a:prstGeom prst="rect">
              <a:avLst/>
            </a:prstGeom>
          </p:spPr>
        </p:pic>
        <p:sp>
          <p:nvSpPr>
            <p:cNvPr id="93" name="TextBox 92">
              <a:extLst>
                <a:ext uri="{FF2B5EF4-FFF2-40B4-BE49-F238E27FC236}">
                  <a16:creationId xmlns:a16="http://schemas.microsoft.com/office/drawing/2014/main" id="{FC7E3C56-2D81-5943-8923-55B8B0397947}"/>
                </a:ext>
              </a:extLst>
            </p:cNvPr>
            <p:cNvSpPr txBox="1"/>
            <p:nvPr/>
          </p:nvSpPr>
          <p:spPr>
            <a:xfrm>
              <a:off x="4215810" y="3322675"/>
              <a:ext cx="643270" cy="246221"/>
            </a:xfrm>
            <a:prstGeom prst="rect">
              <a:avLst/>
            </a:prstGeom>
            <a:noFill/>
          </p:spPr>
          <p:txBody>
            <a:bodyPr wrap="square" rtlCol="0">
              <a:spAutoFit/>
            </a:bodyPr>
            <a:lstStyle/>
            <a:p>
              <a:r>
                <a:rPr lang="en-US" sz="1000">
                  <a:solidFill>
                    <a:srgbClr val="C3E7FE"/>
                  </a:solidFill>
                  <a:latin typeface="Arial Narrow" panose="020B0604020202020204" pitchFamily="34" charset="0"/>
                  <a:cs typeface="Arial Narrow" panose="020B0604020202020204" pitchFamily="34" charset="0"/>
                </a:rPr>
                <a:t>TERRA</a:t>
              </a:r>
            </a:p>
          </p:txBody>
        </p:sp>
      </p:grpSp>
      <p:grpSp>
        <p:nvGrpSpPr>
          <p:cNvPr id="10" name="Group 9">
            <a:extLst>
              <a:ext uri="{FF2B5EF4-FFF2-40B4-BE49-F238E27FC236}">
                <a16:creationId xmlns:a16="http://schemas.microsoft.com/office/drawing/2014/main" id="{90A6D38F-04A3-7A44-B08C-37647F87ED53}"/>
              </a:ext>
            </a:extLst>
          </p:cNvPr>
          <p:cNvGrpSpPr/>
          <p:nvPr/>
        </p:nvGrpSpPr>
        <p:grpSpPr>
          <a:xfrm>
            <a:off x="4316950" y="3356970"/>
            <a:ext cx="683843" cy="493898"/>
            <a:chOff x="4895850" y="3551902"/>
            <a:chExt cx="683843" cy="493898"/>
          </a:xfrm>
        </p:grpSpPr>
        <p:pic>
          <p:nvPicPr>
            <p:cNvPr id="42" name="Picture 41" descr="A picture containing window, building, wheel&#10;&#10;Description automatically generated">
              <a:extLst>
                <a:ext uri="{FF2B5EF4-FFF2-40B4-BE49-F238E27FC236}">
                  <a16:creationId xmlns:a16="http://schemas.microsoft.com/office/drawing/2014/main" id="{DCCDF196-98DC-104E-B0A2-87EB9A8E9B81}"/>
                </a:ext>
              </a:extLst>
            </p:cNvPr>
            <p:cNvPicPr>
              <a:picLocks noChangeAspect="1"/>
            </p:cNvPicPr>
            <p:nvPr/>
          </p:nvPicPr>
          <p:blipFill>
            <a:blip r:embed="rId4"/>
            <a:stretch>
              <a:fillRect/>
            </a:stretch>
          </p:blipFill>
          <p:spPr>
            <a:xfrm>
              <a:off x="4895850" y="3619500"/>
              <a:ext cx="111126" cy="111126"/>
            </a:xfrm>
            <a:prstGeom prst="rect">
              <a:avLst/>
            </a:prstGeom>
          </p:spPr>
        </p:pic>
        <p:pic>
          <p:nvPicPr>
            <p:cNvPr id="82" name="Picture 81" descr="A black and white image of a world map&#10;&#10;Description automatically generated with low confidence">
              <a:extLst>
                <a:ext uri="{FF2B5EF4-FFF2-40B4-BE49-F238E27FC236}">
                  <a16:creationId xmlns:a16="http://schemas.microsoft.com/office/drawing/2014/main" id="{492D1606-04E0-DC4D-A121-30ABDF43E164}"/>
                </a:ext>
              </a:extLst>
            </p:cNvPr>
            <p:cNvPicPr>
              <a:picLocks noChangeAspect="1"/>
            </p:cNvPicPr>
            <p:nvPr/>
          </p:nvPicPr>
          <p:blipFill>
            <a:blip r:embed="rId18"/>
            <a:stretch>
              <a:fillRect/>
            </a:stretch>
          </p:blipFill>
          <p:spPr>
            <a:xfrm>
              <a:off x="4997450" y="3766400"/>
              <a:ext cx="406400" cy="279400"/>
            </a:xfrm>
            <a:prstGeom prst="rect">
              <a:avLst/>
            </a:prstGeom>
          </p:spPr>
        </p:pic>
        <p:sp>
          <p:nvSpPr>
            <p:cNvPr id="95" name="TextBox 94">
              <a:extLst>
                <a:ext uri="{FF2B5EF4-FFF2-40B4-BE49-F238E27FC236}">
                  <a16:creationId xmlns:a16="http://schemas.microsoft.com/office/drawing/2014/main" id="{C14B7B1D-6270-2549-B24D-361A9A11CB2D}"/>
                </a:ext>
              </a:extLst>
            </p:cNvPr>
            <p:cNvSpPr txBox="1"/>
            <p:nvPr/>
          </p:nvSpPr>
          <p:spPr>
            <a:xfrm>
              <a:off x="4936423" y="3551902"/>
              <a:ext cx="643270" cy="246221"/>
            </a:xfrm>
            <a:prstGeom prst="rect">
              <a:avLst/>
            </a:prstGeom>
            <a:noFill/>
          </p:spPr>
          <p:txBody>
            <a:bodyPr wrap="square" rtlCol="0">
              <a:spAutoFit/>
            </a:bodyPr>
            <a:lstStyle/>
            <a:p>
              <a:r>
                <a:rPr lang="en-US" sz="1000">
                  <a:solidFill>
                    <a:srgbClr val="C3E7FE"/>
                  </a:solidFill>
                  <a:latin typeface="Arial Narrow" panose="020B0604020202020204" pitchFamily="34" charset="0"/>
                  <a:cs typeface="Arial Narrow" panose="020B0604020202020204" pitchFamily="34" charset="0"/>
                </a:rPr>
                <a:t>AQUA</a:t>
              </a:r>
            </a:p>
          </p:txBody>
        </p:sp>
      </p:grpSp>
      <p:grpSp>
        <p:nvGrpSpPr>
          <p:cNvPr id="4" name="Group 3">
            <a:extLst>
              <a:ext uri="{FF2B5EF4-FFF2-40B4-BE49-F238E27FC236}">
                <a16:creationId xmlns:a16="http://schemas.microsoft.com/office/drawing/2014/main" id="{35CF14E2-3F78-EA47-8385-A584ECDE666E}"/>
              </a:ext>
            </a:extLst>
          </p:cNvPr>
          <p:cNvGrpSpPr/>
          <p:nvPr/>
        </p:nvGrpSpPr>
        <p:grpSpPr>
          <a:xfrm>
            <a:off x="5918751" y="3680346"/>
            <a:ext cx="836270" cy="486699"/>
            <a:chOff x="6629400" y="3482051"/>
            <a:chExt cx="836270" cy="486699"/>
          </a:xfrm>
        </p:grpSpPr>
        <p:pic>
          <p:nvPicPr>
            <p:cNvPr id="37" name="Picture 36" descr="A picture containing window, building, wheel&#10;&#10;Description automatically generated">
              <a:extLst>
                <a:ext uri="{FF2B5EF4-FFF2-40B4-BE49-F238E27FC236}">
                  <a16:creationId xmlns:a16="http://schemas.microsoft.com/office/drawing/2014/main" id="{2CB11F98-E77B-5C44-AB9F-C2D19E2E6F39}"/>
                </a:ext>
              </a:extLst>
            </p:cNvPr>
            <p:cNvPicPr>
              <a:picLocks noChangeAspect="1"/>
            </p:cNvPicPr>
            <p:nvPr/>
          </p:nvPicPr>
          <p:blipFill>
            <a:blip r:embed="rId4"/>
            <a:stretch>
              <a:fillRect/>
            </a:stretch>
          </p:blipFill>
          <p:spPr>
            <a:xfrm>
              <a:off x="6629400" y="3549649"/>
              <a:ext cx="111126" cy="111126"/>
            </a:xfrm>
            <a:prstGeom prst="rect">
              <a:avLst/>
            </a:prstGeom>
          </p:spPr>
        </p:pic>
        <p:pic>
          <p:nvPicPr>
            <p:cNvPr id="88" name="Picture 87">
              <a:extLst>
                <a:ext uri="{FF2B5EF4-FFF2-40B4-BE49-F238E27FC236}">
                  <a16:creationId xmlns:a16="http://schemas.microsoft.com/office/drawing/2014/main" id="{5D0E9DE9-E25D-BE47-BB61-C96457591F07}"/>
                </a:ext>
              </a:extLst>
            </p:cNvPr>
            <p:cNvPicPr>
              <a:picLocks noChangeAspect="1"/>
            </p:cNvPicPr>
            <p:nvPr/>
          </p:nvPicPr>
          <p:blipFill>
            <a:blip r:embed="rId19"/>
            <a:stretch>
              <a:fillRect/>
            </a:stretch>
          </p:blipFill>
          <p:spPr>
            <a:xfrm>
              <a:off x="6768250" y="3689350"/>
              <a:ext cx="355600" cy="279400"/>
            </a:xfrm>
            <a:prstGeom prst="rect">
              <a:avLst/>
            </a:prstGeom>
          </p:spPr>
        </p:pic>
        <p:sp>
          <p:nvSpPr>
            <p:cNvPr id="99" name="TextBox 98">
              <a:extLst>
                <a:ext uri="{FF2B5EF4-FFF2-40B4-BE49-F238E27FC236}">
                  <a16:creationId xmlns:a16="http://schemas.microsoft.com/office/drawing/2014/main" id="{FDC2187C-71CE-3540-927F-DC7C54DE8013}"/>
                </a:ext>
              </a:extLst>
            </p:cNvPr>
            <p:cNvSpPr txBox="1"/>
            <p:nvPr/>
          </p:nvSpPr>
          <p:spPr>
            <a:xfrm>
              <a:off x="6680520" y="3482051"/>
              <a:ext cx="785150" cy="246221"/>
            </a:xfrm>
            <a:prstGeom prst="rect">
              <a:avLst/>
            </a:prstGeom>
            <a:noFill/>
          </p:spPr>
          <p:txBody>
            <a:bodyPr wrap="square" rtlCol="0">
              <a:spAutoFit/>
            </a:bodyPr>
            <a:lstStyle/>
            <a:p>
              <a:r>
                <a:rPr lang="en-US" sz="1000">
                  <a:solidFill>
                    <a:srgbClr val="C3E7FE"/>
                  </a:solidFill>
                  <a:latin typeface="Arial Narrow" panose="020B0604020202020204" pitchFamily="34" charset="0"/>
                  <a:cs typeface="Arial Narrow" panose="020B0604020202020204" pitchFamily="34" charset="0"/>
                </a:rPr>
                <a:t>CLOUDSAT</a:t>
              </a:r>
            </a:p>
          </p:txBody>
        </p:sp>
      </p:grpSp>
      <p:grpSp>
        <p:nvGrpSpPr>
          <p:cNvPr id="21" name="Group 20">
            <a:extLst>
              <a:ext uri="{FF2B5EF4-FFF2-40B4-BE49-F238E27FC236}">
                <a16:creationId xmlns:a16="http://schemas.microsoft.com/office/drawing/2014/main" id="{5C501282-35D0-DB42-933C-1638C73CDFE0}"/>
              </a:ext>
            </a:extLst>
          </p:cNvPr>
          <p:cNvGrpSpPr/>
          <p:nvPr/>
        </p:nvGrpSpPr>
        <p:grpSpPr>
          <a:xfrm>
            <a:off x="6791616" y="3316992"/>
            <a:ext cx="862743" cy="466920"/>
            <a:chOff x="6908693" y="2100805"/>
            <a:chExt cx="862743" cy="466920"/>
          </a:xfrm>
        </p:grpSpPr>
        <p:pic>
          <p:nvPicPr>
            <p:cNvPr id="39" name="Picture 38" descr="A black and white image of a person's face&#10;&#10;Description automatically generated with low confidence">
              <a:extLst>
                <a:ext uri="{FF2B5EF4-FFF2-40B4-BE49-F238E27FC236}">
                  <a16:creationId xmlns:a16="http://schemas.microsoft.com/office/drawing/2014/main" id="{2B106FB2-82C3-FE43-B0BB-E0CD66FB772D}"/>
                </a:ext>
              </a:extLst>
            </p:cNvPr>
            <p:cNvPicPr>
              <a:picLocks noChangeAspect="1"/>
            </p:cNvPicPr>
            <p:nvPr/>
          </p:nvPicPr>
          <p:blipFill>
            <a:blip r:embed="rId13"/>
            <a:stretch>
              <a:fillRect/>
            </a:stretch>
          </p:blipFill>
          <p:spPr>
            <a:xfrm>
              <a:off x="6908693" y="2176796"/>
              <a:ext cx="158857" cy="114730"/>
            </a:xfrm>
            <a:prstGeom prst="rect">
              <a:avLst/>
            </a:prstGeom>
          </p:spPr>
        </p:pic>
        <p:pic>
          <p:nvPicPr>
            <p:cNvPr id="120" name="Picture 119" descr="A screenshot of a computer&#10;&#10;Description automatically generated with medium confidence">
              <a:extLst>
                <a:ext uri="{FF2B5EF4-FFF2-40B4-BE49-F238E27FC236}">
                  <a16:creationId xmlns:a16="http://schemas.microsoft.com/office/drawing/2014/main" id="{2D505143-638B-5140-ABDB-55DF756814AF}"/>
                </a:ext>
              </a:extLst>
            </p:cNvPr>
            <p:cNvPicPr>
              <a:picLocks noChangeAspect="1"/>
            </p:cNvPicPr>
            <p:nvPr/>
          </p:nvPicPr>
          <p:blipFill>
            <a:blip r:embed="rId20"/>
            <a:stretch>
              <a:fillRect/>
            </a:stretch>
          </p:blipFill>
          <p:spPr>
            <a:xfrm>
              <a:off x="7047650" y="2339125"/>
              <a:ext cx="495300" cy="228600"/>
            </a:xfrm>
            <a:prstGeom prst="rect">
              <a:avLst/>
            </a:prstGeom>
          </p:spPr>
        </p:pic>
        <p:sp>
          <p:nvSpPr>
            <p:cNvPr id="103" name="TextBox 102">
              <a:extLst>
                <a:ext uri="{FF2B5EF4-FFF2-40B4-BE49-F238E27FC236}">
                  <a16:creationId xmlns:a16="http://schemas.microsoft.com/office/drawing/2014/main" id="{5E90BC88-A039-7C4A-AF12-0B2AA5756CD8}"/>
                </a:ext>
              </a:extLst>
            </p:cNvPr>
            <p:cNvSpPr txBox="1"/>
            <p:nvPr/>
          </p:nvSpPr>
          <p:spPr>
            <a:xfrm>
              <a:off x="6986286" y="2100805"/>
              <a:ext cx="785150" cy="246221"/>
            </a:xfrm>
            <a:prstGeom prst="rect">
              <a:avLst/>
            </a:prstGeom>
            <a:noFill/>
          </p:spPr>
          <p:txBody>
            <a:bodyPr wrap="square" rtlCol="0">
              <a:spAutoFit/>
            </a:bodyPr>
            <a:lstStyle/>
            <a:p>
              <a:r>
                <a:rPr lang="en-US" sz="1000">
                  <a:solidFill>
                    <a:srgbClr val="C3E7FE"/>
                  </a:solidFill>
                  <a:latin typeface="Arial Narrow" panose="020B0604020202020204" pitchFamily="34" charset="0"/>
                  <a:cs typeface="Arial Narrow" panose="020B0604020202020204" pitchFamily="34" charset="0"/>
                </a:rPr>
                <a:t>SUOMI NPP</a:t>
              </a:r>
            </a:p>
          </p:txBody>
        </p:sp>
      </p:grpSp>
      <p:grpSp>
        <p:nvGrpSpPr>
          <p:cNvPr id="23" name="Group 22">
            <a:extLst>
              <a:ext uri="{FF2B5EF4-FFF2-40B4-BE49-F238E27FC236}">
                <a16:creationId xmlns:a16="http://schemas.microsoft.com/office/drawing/2014/main" id="{0ACEA953-F863-0C47-8996-39D20521784C}"/>
              </a:ext>
            </a:extLst>
          </p:cNvPr>
          <p:cNvGrpSpPr/>
          <p:nvPr/>
        </p:nvGrpSpPr>
        <p:grpSpPr>
          <a:xfrm>
            <a:off x="6967623" y="2812073"/>
            <a:ext cx="877830" cy="394620"/>
            <a:chOff x="6479812" y="1525405"/>
            <a:chExt cx="877830" cy="394620"/>
          </a:xfrm>
        </p:grpSpPr>
        <p:pic>
          <p:nvPicPr>
            <p:cNvPr id="45" name="Picture 44" descr="A black and white image of a person's face&#10;&#10;Description automatically generated with low confidence">
              <a:extLst>
                <a:ext uri="{FF2B5EF4-FFF2-40B4-BE49-F238E27FC236}">
                  <a16:creationId xmlns:a16="http://schemas.microsoft.com/office/drawing/2014/main" id="{2137A682-FBE4-154E-92FA-28C7765FFA95}"/>
                </a:ext>
              </a:extLst>
            </p:cNvPr>
            <p:cNvPicPr>
              <a:picLocks noChangeAspect="1"/>
            </p:cNvPicPr>
            <p:nvPr/>
          </p:nvPicPr>
          <p:blipFill>
            <a:blip r:embed="rId13"/>
            <a:stretch>
              <a:fillRect/>
            </a:stretch>
          </p:blipFill>
          <p:spPr>
            <a:xfrm>
              <a:off x="6479812" y="1609725"/>
              <a:ext cx="158857" cy="114730"/>
            </a:xfrm>
            <a:prstGeom prst="rect">
              <a:avLst/>
            </a:prstGeom>
          </p:spPr>
        </p:pic>
        <p:pic>
          <p:nvPicPr>
            <p:cNvPr id="104" name="Picture 103" descr="A screenshot of a video game&#10;&#10;Description automatically generated with medium confidence">
              <a:extLst>
                <a:ext uri="{FF2B5EF4-FFF2-40B4-BE49-F238E27FC236}">
                  <a16:creationId xmlns:a16="http://schemas.microsoft.com/office/drawing/2014/main" id="{4437E939-DE95-474D-8F06-FD8B58CDD929}"/>
                </a:ext>
              </a:extLst>
            </p:cNvPr>
            <p:cNvPicPr>
              <a:picLocks noChangeAspect="1"/>
            </p:cNvPicPr>
            <p:nvPr/>
          </p:nvPicPr>
          <p:blipFill>
            <a:blip r:embed="rId21"/>
            <a:stretch>
              <a:fillRect/>
            </a:stretch>
          </p:blipFill>
          <p:spPr>
            <a:xfrm>
              <a:off x="6660300" y="1767625"/>
              <a:ext cx="584200" cy="152400"/>
            </a:xfrm>
            <a:prstGeom prst="rect">
              <a:avLst/>
            </a:prstGeom>
          </p:spPr>
        </p:pic>
        <p:sp>
          <p:nvSpPr>
            <p:cNvPr id="105" name="TextBox 104">
              <a:extLst>
                <a:ext uri="{FF2B5EF4-FFF2-40B4-BE49-F238E27FC236}">
                  <a16:creationId xmlns:a16="http://schemas.microsoft.com/office/drawing/2014/main" id="{37E93024-37AB-C14F-B69F-C1B17592212B}"/>
                </a:ext>
              </a:extLst>
            </p:cNvPr>
            <p:cNvSpPr txBox="1"/>
            <p:nvPr/>
          </p:nvSpPr>
          <p:spPr>
            <a:xfrm>
              <a:off x="6572492" y="1525405"/>
              <a:ext cx="785150" cy="246221"/>
            </a:xfrm>
            <a:prstGeom prst="rect">
              <a:avLst/>
            </a:prstGeom>
            <a:noFill/>
          </p:spPr>
          <p:txBody>
            <a:bodyPr wrap="square" rtlCol="0">
              <a:spAutoFit/>
            </a:bodyPr>
            <a:lstStyle/>
            <a:p>
              <a:r>
                <a:rPr lang="en-US" sz="1000">
                  <a:solidFill>
                    <a:srgbClr val="C3E7FE"/>
                  </a:solidFill>
                  <a:latin typeface="Arial Narrow" panose="020B0604020202020204" pitchFamily="34" charset="0"/>
                  <a:cs typeface="Arial Narrow" panose="020B0604020202020204" pitchFamily="34" charset="0"/>
                </a:rPr>
                <a:t>LANDSAT 8</a:t>
              </a:r>
            </a:p>
          </p:txBody>
        </p:sp>
      </p:grpSp>
      <p:grpSp>
        <p:nvGrpSpPr>
          <p:cNvPr id="24" name="Group 23">
            <a:extLst>
              <a:ext uri="{FF2B5EF4-FFF2-40B4-BE49-F238E27FC236}">
                <a16:creationId xmlns:a16="http://schemas.microsoft.com/office/drawing/2014/main" id="{46B96DAA-F190-C64B-A548-55B5E80812ED}"/>
              </a:ext>
            </a:extLst>
          </p:cNvPr>
          <p:cNvGrpSpPr/>
          <p:nvPr/>
        </p:nvGrpSpPr>
        <p:grpSpPr>
          <a:xfrm>
            <a:off x="6942588" y="2249204"/>
            <a:ext cx="694550" cy="450672"/>
            <a:chOff x="6019800" y="1027253"/>
            <a:chExt cx="694550" cy="450672"/>
          </a:xfrm>
        </p:grpSpPr>
        <p:pic>
          <p:nvPicPr>
            <p:cNvPr id="46" name="Picture 45" descr="A picture containing window, building, wheel&#10;&#10;Description automatically generated">
              <a:extLst>
                <a:ext uri="{FF2B5EF4-FFF2-40B4-BE49-F238E27FC236}">
                  <a16:creationId xmlns:a16="http://schemas.microsoft.com/office/drawing/2014/main" id="{7A3131B5-8512-524A-B423-76A3DC704B41}"/>
                </a:ext>
              </a:extLst>
            </p:cNvPr>
            <p:cNvPicPr>
              <a:picLocks noChangeAspect="1"/>
            </p:cNvPicPr>
            <p:nvPr/>
          </p:nvPicPr>
          <p:blipFill>
            <a:blip r:embed="rId4"/>
            <a:stretch>
              <a:fillRect/>
            </a:stretch>
          </p:blipFill>
          <p:spPr>
            <a:xfrm>
              <a:off x="6019800" y="1089025"/>
              <a:ext cx="111126" cy="111126"/>
            </a:xfrm>
            <a:prstGeom prst="rect">
              <a:avLst/>
            </a:prstGeom>
          </p:spPr>
        </p:pic>
        <p:pic>
          <p:nvPicPr>
            <p:cNvPr id="94" name="Picture 93" descr="A picture containing satellite, transport&#10;&#10;Description automatically generated">
              <a:extLst>
                <a:ext uri="{FF2B5EF4-FFF2-40B4-BE49-F238E27FC236}">
                  <a16:creationId xmlns:a16="http://schemas.microsoft.com/office/drawing/2014/main" id="{5EBC337E-9578-884C-A2D9-C25627E10A4E}"/>
                </a:ext>
              </a:extLst>
            </p:cNvPr>
            <p:cNvPicPr>
              <a:picLocks noChangeAspect="1"/>
            </p:cNvPicPr>
            <p:nvPr/>
          </p:nvPicPr>
          <p:blipFill>
            <a:blip r:embed="rId22"/>
            <a:stretch>
              <a:fillRect/>
            </a:stretch>
          </p:blipFill>
          <p:spPr>
            <a:xfrm>
              <a:off x="6193650" y="1223925"/>
              <a:ext cx="520700" cy="254000"/>
            </a:xfrm>
            <a:prstGeom prst="rect">
              <a:avLst/>
            </a:prstGeom>
          </p:spPr>
        </p:pic>
        <p:sp>
          <p:nvSpPr>
            <p:cNvPr id="107" name="TextBox 106">
              <a:extLst>
                <a:ext uri="{FF2B5EF4-FFF2-40B4-BE49-F238E27FC236}">
                  <a16:creationId xmlns:a16="http://schemas.microsoft.com/office/drawing/2014/main" id="{0FBF118C-F8A1-A24C-A315-4E4596E474FF}"/>
                </a:ext>
              </a:extLst>
            </p:cNvPr>
            <p:cNvSpPr txBox="1"/>
            <p:nvPr/>
          </p:nvSpPr>
          <p:spPr>
            <a:xfrm>
              <a:off x="6068992" y="1027253"/>
              <a:ext cx="428264" cy="246221"/>
            </a:xfrm>
            <a:prstGeom prst="rect">
              <a:avLst/>
            </a:prstGeom>
            <a:noFill/>
          </p:spPr>
          <p:txBody>
            <a:bodyPr wrap="square" rtlCol="0">
              <a:spAutoFit/>
            </a:bodyPr>
            <a:lstStyle/>
            <a:p>
              <a:r>
                <a:rPr lang="en-US" sz="1000">
                  <a:solidFill>
                    <a:srgbClr val="C3E7FE"/>
                  </a:solidFill>
                  <a:latin typeface="Arial Narrow" panose="020B0604020202020204" pitchFamily="34" charset="0"/>
                  <a:cs typeface="Arial Narrow" panose="020B0604020202020204" pitchFamily="34" charset="0"/>
                </a:rPr>
                <a:t>GPM</a:t>
              </a:r>
            </a:p>
          </p:txBody>
        </p:sp>
      </p:grpSp>
      <p:grpSp>
        <p:nvGrpSpPr>
          <p:cNvPr id="25" name="Group 24">
            <a:extLst>
              <a:ext uri="{FF2B5EF4-FFF2-40B4-BE49-F238E27FC236}">
                <a16:creationId xmlns:a16="http://schemas.microsoft.com/office/drawing/2014/main" id="{3783E980-87D8-AE4A-9905-DBC43E6D8432}"/>
              </a:ext>
            </a:extLst>
          </p:cNvPr>
          <p:cNvGrpSpPr/>
          <p:nvPr/>
        </p:nvGrpSpPr>
        <p:grpSpPr>
          <a:xfrm>
            <a:off x="6709070" y="1783337"/>
            <a:ext cx="762082" cy="411527"/>
            <a:chOff x="5302168" y="679048"/>
            <a:chExt cx="762082" cy="411527"/>
          </a:xfrm>
        </p:grpSpPr>
        <p:pic>
          <p:nvPicPr>
            <p:cNvPr id="110" name="Picture 109" descr="A picture containing transport, satellite&#10;&#10;Description automatically generated">
              <a:extLst>
                <a:ext uri="{FF2B5EF4-FFF2-40B4-BE49-F238E27FC236}">
                  <a16:creationId xmlns:a16="http://schemas.microsoft.com/office/drawing/2014/main" id="{90A05B5A-3268-1146-A79B-153BC22CCF6D}"/>
                </a:ext>
              </a:extLst>
            </p:cNvPr>
            <p:cNvPicPr>
              <a:picLocks noChangeAspect="1"/>
            </p:cNvPicPr>
            <p:nvPr/>
          </p:nvPicPr>
          <p:blipFill>
            <a:blip r:embed="rId23"/>
            <a:stretch>
              <a:fillRect/>
            </a:stretch>
          </p:blipFill>
          <p:spPr>
            <a:xfrm>
              <a:off x="5378450" y="874675"/>
              <a:ext cx="685800" cy="215900"/>
            </a:xfrm>
            <a:prstGeom prst="rect">
              <a:avLst/>
            </a:prstGeom>
          </p:spPr>
        </p:pic>
        <p:sp>
          <p:nvSpPr>
            <p:cNvPr id="109" name="TextBox 108">
              <a:extLst>
                <a:ext uri="{FF2B5EF4-FFF2-40B4-BE49-F238E27FC236}">
                  <a16:creationId xmlns:a16="http://schemas.microsoft.com/office/drawing/2014/main" id="{9128DD05-2737-914B-B1D1-A6C38232211D}"/>
                </a:ext>
              </a:extLst>
            </p:cNvPr>
            <p:cNvSpPr txBox="1"/>
            <p:nvPr/>
          </p:nvSpPr>
          <p:spPr>
            <a:xfrm>
              <a:off x="5302168" y="679048"/>
              <a:ext cx="539188" cy="246221"/>
            </a:xfrm>
            <a:prstGeom prst="rect">
              <a:avLst/>
            </a:prstGeom>
            <a:noFill/>
          </p:spPr>
          <p:txBody>
            <a:bodyPr wrap="square" rtlCol="0">
              <a:spAutoFit/>
            </a:bodyPr>
            <a:lstStyle/>
            <a:p>
              <a:r>
                <a:rPr lang="en-US" sz="1000">
                  <a:solidFill>
                    <a:srgbClr val="C3E7FE"/>
                  </a:solidFill>
                  <a:latin typeface="Arial Narrow" panose="020B0604020202020204" pitchFamily="34" charset="0"/>
                  <a:cs typeface="Arial Narrow" panose="020B0604020202020204" pitchFamily="34" charset="0"/>
                </a:rPr>
                <a:t>OCO-2</a:t>
              </a:r>
            </a:p>
          </p:txBody>
        </p:sp>
      </p:grpSp>
      <p:grpSp>
        <p:nvGrpSpPr>
          <p:cNvPr id="26" name="Group 25">
            <a:extLst>
              <a:ext uri="{FF2B5EF4-FFF2-40B4-BE49-F238E27FC236}">
                <a16:creationId xmlns:a16="http://schemas.microsoft.com/office/drawing/2014/main" id="{B14C59E6-13F1-C041-9FBD-517EE28D606C}"/>
              </a:ext>
            </a:extLst>
          </p:cNvPr>
          <p:cNvGrpSpPr/>
          <p:nvPr/>
        </p:nvGrpSpPr>
        <p:grpSpPr>
          <a:xfrm>
            <a:off x="6340104" y="1259898"/>
            <a:ext cx="675293" cy="479528"/>
            <a:chOff x="4622157" y="420547"/>
            <a:chExt cx="675293" cy="479528"/>
          </a:xfrm>
        </p:grpSpPr>
        <p:pic>
          <p:nvPicPr>
            <p:cNvPr id="118" name="Picture 117" descr="A close-up of a planet&#10;&#10;Description automatically generated with low confidence">
              <a:extLst>
                <a:ext uri="{FF2B5EF4-FFF2-40B4-BE49-F238E27FC236}">
                  <a16:creationId xmlns:a16="http://schemas.microsoft.com/office/drawing/2014/main" id="{A9FD32EE-34F8-DC40-A2E4-2C15F706FA24}"/>
                </a:ext>
              </a:extLst>
            </p:cNvPr>
            <p:cNvPicPr>
              <a:picLocks noChangeAspect="1"/>
            </p:cNvPicPr>
            <p:nvPr/>
          </p:nvPicPr>
          <p:blipFill>
            <a:blip r:embed="rId24"/>
            <a:stretch>
              <a:fillRect/>
            </a:stretch>
          </p:blipFill>
          <p:spPr>
            <a:xfrm rot="3735224">
              <a:off x="4922800" y="525425"/>
              <a:ext cx="292100" cy="457200"/>
            </a:xfrm>
            <a:prstGeom prst="rect">
              <a:avLst/>
            </a:prstGeom>
          </p:spPr>
        </p:pic>
        <p:sp>
          <p:nvSpPr>
            <p:cNvPr id="111" name="TextBox 110">
              <a:extLst>
                <a:ext uri="{FF2B5EF4-FFF2-40B4-BE49-F238E27FC236}">
                  <a16:creationId xmlns:a16="http://schemas.microsoft.com/office/drawing/2014/main" id="{A25D516D-63ED-0245-952A-272885AF08DD}"/>
                </a:ext>
              </a:extLst>
            </p:cNvPr>
            <p:cNvSpPr txBox="1"/>
            <p:nvPr/>
          </p:nvSpPr>
          <p:spPr>
            <a:xfrm>
              <a:off x="4622157" y="420547"/>
              <a:ext cx="539188" cy="246221"/>
            </a:xfrm>
            <a:prstGeom prst="rect">
              <a:avLst/>
            </a:prstGeom>
            <a:noFill/>
          </p:spPr>
          <p:txBody>
            <a:bodyPr wrap="square" rtlCol="0">
              <a:spAutoFit/>
            </a:bodyPr>
            <a:lstStyle/>
            <a:p>
              <a:r>
                <a:rPr lang="en-US" sz="1000">
                  <a:solidFill>
                    <a:srgbClr val="C3E7FE"/>
                  </a:solidFill>
                  <a:latin typeface="Arial Narrow" panose="020B0604020202020204" pitchFamily="34" charset="0"/>
                  <a:cs typeface="Arial Narrow" panose="020B0604020202020204" pitchFamily="34" charset="0"/>
                </a:rPr>
                <a:t>SMAP</a:t>
              </a:r>
            </a:p>
          </p:txBody>
        </p:sp>
      </p:grpSp>
      <p:grpSp>
        <p:nvGrpSpPr>
          <p:cNvPr id="32" name="Group 31">
            <a:extLst>
              <a:ext uri="{FF2B5EF4-FFF2-40B4-BE49-F238E27FC236}">
                <a16:creationId xmlns:a16="http://schemas.microsoft.com/office/drawing/2014/main" id="{80FA97B5-ABA9-3C4C-8829-BD086941C96A}"/>
              </a:ext>
            </a:extLst>
          </p:cNvPr>
          <p:cNvGrpSpPr/>
          <p:nvPr/>
        </p:nvGrpSpPr>
        <p:grpSpPr>
          <a:xfrm>
            <a:off x="5645746" y="936702"/>
            <a:ext cx="1042686" cy="500195"/>
            <a:chOff x="3733800" y="250785"/>
            <a:chExt cx="1042686" cy="500195"/>
          </a:xfrm>
        </p:grpSpPr>
        <p:pic>
          <p:nvPicPr>
            <p:cNvPr id="47" name="Picture 46" descr="A black and white image of a person's face&#10;&#10;Description automatically generated with low confidence">
              <a:extLst>
                <a:ext uri="{FF2B5EF4-FFF2-40B4-BE49-F238E27FC236}">
                  <a16:creationId xmlns:a16="http://schemas.microsoft.com/office/drawing/2014/main" id="{A08AF38C-4FD5-6948-B75E-7C15166BFDA6}"/>
                </a:ext>
              </a:extLst>
            </p:cNvPr>
            <p:cNvPicPr>
              <a:picLocks noChangeAspect="1"/>
            </p:cNvPicPr>
            <p:nvPr/>
          </p:nvPicPr>
          <p:blipFill>
            <a:blip r:embed="rId13"/>
            <a:stretch>
              <a:fillRect/>
            </a:stretch>
          </p:blipFill>
          <p:spPr>
            <a:xfrm>
              <a:off x="3733800" y="320675"/>
              <a:ext cx="158857" cy="114730"/>
            </a:xfrm>
            <a:prstGeom prst="rect">
              <a:avLst/>
            </a:prstGeom>
          </p:spPr>
        </p:pic>
        <p:pic>
          <p:nvPicPr>
            <p:cNvPr id="108" name="Picture 107">
              <a:extLst>
                <a:ext uri="{FF2B5EF4-FFF2-40B4-BE49-F238E27FC236}">
                  <a16:creationId xmlns:a16="http://schemas.microsoft.com/office/drawing/2014/main" id="{4BCF4177-4C0B-CA4B-9E76-AE280325DF1A}"/>
                </a:ext>
              </a:extLst>
            </p:cNvPr>
            <p:cNvPicPr>
              <a:picLocks noChangeAspect="1"/>
            </p:cNvPicPr>
            <p:nvPr/>
          </p:nvPicPr>
          <p:blipFill>
            <a:blip r:embed="rId25"/>
            <a:stretch>
              <a:fillRect/>
            </a:stretch>
          </p:blipFill>
          <p:spPr>
            <a:xfrm rot="20118051">
              <a:off x="4013975" y="446180"/>
              <a:ext cx="444500" cy="304800"/>
            </a:xfrm>
            <a:prstGeom prst="rect">
              <a:avLst/>
            </a:prstGeom>
          </p:spPr>
        </p:pic>
        <p:sp>
          <p:nvSpPr>
            <p:cNvPr id="113" name="TextBox 112">
              <a:extLst>
                <a:ext uri="{FF2B5EF4-FFF2-40B4-BE49-F238E27FC236}">
                  <a16:creationId xmlns:a16="http://schemas.microsoft.com/office/drawing/2014/main" id="{D1653FDA-949F-124F-8566-C1D5BDEE5999}"/>
                </a:ext>
              </a:extLst>
            </p:cNvPr>
            <p:cNvSpPr txBox="1"/>
            <p:nvPr/>
          </p:nvSpPr>
          <p:spPr>
            <a:xfrm>
              <a:off x="3823504" y="250785"/>
              <a:ext cx="952982" cy="246221"/>
            </a:xfrm>
            <a:prstGeom prst="rect">
              <a:avLst/>
            </a:prstGeom>
            <a:noFill/>
          </p:spPr>
          <p:txBody>
            <a:bodyPr wrap="square" rtlCol="0">
              <a:spAutoFit/>
            </a:bodyPr>
            <a:lstStyle/>
            <a:p>
              <a:r>
                <a:rPr lang="en-US" sz="1000">
                  <a:solidFill>
                    <a:srgbClr val="C3E7FE"/>
                  </a:solidFill>
                  <a:latin typeface="Arial Narrow" panose="020B0604020202020204" pitchFamily="34" charset="0"/>
                  <a:cs typeface="Arial Narrow" panose="020B0604020202020204" pitchFamily="34" charset="0"/>
                </a:rPr>
                <a:t>NISTAR, EPIC</a:t>
              </a:r>
            </a:p>
          </p:txBody>
        </p:sp>
      </p:grpSp>
      <p:grpSp>
        <p:nvGrpSpPr>
          <p:cNvPr id="34" name="Group 33">
            <a:extLst>
              <a:ext uri="{FF2B5EF4-FFF2-40B4-BE49-F238E27FC236}">
                <a16:creationId xmlns:a16="http://schemas.microsoft.com/office/drawing/2014/main" id="{842F7F88-9357-1B49-8A15-95FB5D84625D}"/>
              </a:ext>
            </a:extLst>
          </p:cNvPr>
          <p:cNvGrpSpPr/>
          <p:nvPr/>
        </p:nvGrpSpPr>
        <p:grpSpPr>
          <a:xfrm>
            <a:off x="4775669" y="550013"/>
            <a:ext cx="870077" cy="446911"/>
            <a:chOff x="2877273" y="264289"/>
            <a:chExt cx="870077" cy="446911"/>
          </a:xfrm>
        </p:grpSpPr>
        <p:pic>
          <p:nvPicPr>
            <p:cNvPr id="90" name="Picture 89" descr="A screenshot of a computer&#10;&#10;Description automatically generated with medium confidence">
              <a:extLst>
                <a:ext uri="{FF2B5EF4-FFF2-40B4-BE49-F238E27FC236}">
                  <a16:creationId xmlns:a16="http://schemas.microsoft.com/office/drawing/2014/main" id="{CCB769AF-E466-BF47-A30D-58E7FD338C0F}"/>
                </a:ext>
              </a:extLst>
            </p:cNvPr>
            <p:cNvPicPr>
              <a:picLocks noChangeAspect="1"/>
            </p:cNvPicPr>
            <p:nvPr/>
          </p:nvPicPr>
          <p:blipFill>
            <a:blip r:embed="rId26"/>
            <a:stretch>
              <a:fillRect/>
            </a:stretch>
          </p:blipFill>
          <p:spPr>
            <a:xfrm>
              <a:off x="2972650" y="533400"/>
              <a:ext cx="774700" cy="177800"/>
            </a:xfrm>
            <a:prstGeom prst="rect">
              <a:avLst/>
            </a:prstGeom>
          </p:spPr>
        </p:pic>
        <p:sp>
          <p:nvSpPr>
            <p:cNvPr id="115" name="TextBox 114">
              <a:extLst>
                <a:ext uri="{FF2B5EF4-FFF2-40B4-BE49-F238E27FC236}">
                  <a16:creationId xmlns:a16="http://schemas.microsoft.com/office/drawing/2014/main" id="{D89E5117-516F-654D-8421-6C3831929922}"/>
                </a:ext>
              </a:extLst>
            </p:cNvPr>
            <p:cNvSpPr txBox="1"/>
            <p:nvPr/>
          </p:nvSpPr>
          <p:spPr>
            <a:xfrm>
              <a:off x="2877273" y="264289"/>
              <a:ext cx="822767" cy="246221"/>
            </a:xfrm>
            <a:prstGeom prst="rect">
              <a:avLst/>
            </a:prstGeom>
            <a:noFill/>
          </p:spPr>
          <p:txBody>
            <a:bodyPr wrap="square" rtlCol="0">
              <a:spAutoFit/>
            </a:bodyPr>
            <a:lstStyle/>
            <a:p>
              <a:r>
                <a:rPr lang="en-US" sz="1000">
                  <a:solidFill>
                    <a:srgbClr val="C3E7FE"/>
                  </a:solidFill>
                  <a:latin typeface="Arial Narrow" panose="020B0604020202020204" pitchFamily="34" charset="0"/>
                  <a:cs typeface="Arial Narrow" panose="020B0604020202020204" pitchFamily="34" charset="0"/>
                </a:rPr>
                <a:t>CYGNSS (8)</a:t>
              </a:r>
            </a:p>
          </p:txBody>
        </p:sp>
      </p:grpSp>
      <p:sp>
        <p:nvSpPr>
          <p:cNvPr id="121" name="TextBox 120">
            <a:extLst>
              <a:ext uri="{FF2B5EF4-FFF2-40B4-BE49-F238E27FC236}">
                <a16:creationId xmlns:a16="http://schemas.microsoft.com/office/drawing/2014/main" id="{8711A3DA-63BE-2F46-B92C-58EE54DAAF88}"/>
              </a:ext>
            </a:extLst>
          </p:cNvPr>
          <p:cNvSpPr txBox="1"/>
          <p:nvPr/>
        </p:nvSpPr>
        <p:spPr>
          <a:xfrm>
            <a:off x="2144774" y="2314066"/>
            <a:ext cx="497711" cy="246221"/>
          </a:xfrm>
          <a:prstGeom prst="rect">
            <a:avLst/>
          </a:prstGeom>
          <a:noFill/>
        </p:spPr>
        <p:txBody>
          <a:bodyPr wrap="square" rtlCol="0">
            <a:spAutoFit/>
          </a:bodyPr>
          <a:lstStyle/>
          <a:p>
            <a:r>
              <a:rPr lang="en-US" sz="1000">
                <a:solidFill>
                  <a:srgbClr val="C3E7FE"/>
                </a:solidFill>
                <a:latin typeface="Arial Narrow" panose="020B0604020202020204" pitchFamily="34" charset="0"/>
                <a:cs typeface="Arial Narrow" panose="020B0604020202020204" pitchFamily="34" charset="0"/>
              </a:rPr>
              <a:t>GEDI</a:t>
            </a:r>
          </a:p>
        </p:txBody>
      </p:sp>
      <p:grpSp>
        <p:nvGrpSpPr>
          <p:cNvPr id="167" name="Group 166">
            <a:extLst>
              <a:ext uri="{FF2B5EF4-FFF2-40B4-BE49-F238E27FC236}">
                <a16:creationId xmlns:a16="http://schemas.microsoft.com/office/drawing/2014/main" id="{42172A1E-4D8C-3940-BCB6-FC8BCDB784A0}"/>
              </a:ext>
            </a:extLst>
          </p:cNvPr>
          <p:cNvGrpSpPr/>
          <p:nvPr/>
        </p:nvGrpSpPr>
        <p:grpSpPr>
          <a:xfrm>
            <a:off x="1962874" y="1815744"/>
            <a:ext cx="834342" cy="316523"/>
            <a:chOff x="1912716" y="2331160"/>
            <a:chExt cx="834342" cy="316523"/>
          </a:xfrm>
        </p:grpSpPr>
        <p:pic>
          <p:nvPicPr>
            <p:cNvPr id="29" name="Picture 28">
              <a:extLst>
                <a:ext uri="{FF2B5EF4-FFF2-40B4-BE49-F238E27FC236}">
                  <a16:creationId xmlns:a16="http://schemas.microsoft.com/office/drawing/2014/main" id="{27CEAE8F-44EC-EA41-A817-C53449F70B72}"/>
                </a:ext>
              </a:extLst>
            </p:cNvPr>
            <p:cNvPicPr>
              <a:picLocks noChangeAspect="1"/>
            </p:cNvPicPr>
            <p:nvPr/>
          </p:nvPicPr>
          <p:blipFill>
            <a:blip r:embed="rId27"/>
            <a:stretch>
              <a:fillRect/>
            </a:stretch>
          </p:blipFill>
          <p:spPr>
            <a:xfrm>
              <a:off x="2040150" y="2331160"/>
              <a:ext cx="172954" cy="100890"/>
            </a:xfrm>
            <a:prstGeom prst="rect">
              <a:avLst/>
            </a:prstGeom>
          </p:spPr>
        </p:pic>
        <p:sp>
          <p:nvSpPr>
            <p:cNvPr id="127" name="TextBox 126">
              <a:extLst>
                <a:ext uri="{FF2B5EF4-FFF2-40B4-BE49-F238E27FC236}">
                  <a16:creationId xmlns:a16="http://schemas.microsoft.com/office/drawing/2014/main" id="{A0A1B962-B0AF-0742-B03A-15D36BB3E906}"/>
                </a:ext>
              </a:extLst>
            </p:cNvPr>
            <p:cNvSpPr txBox="1"/>
            <p:nvPr/>
          </p:nvSpPr>
          <p:spPr>
            <a:xfrm>
              <a:off x="1912716" y="2414286"/>
              <a:ext cx="834342" cy="233397"/>
            </a:xfrm>
            <a:prstGeom prst="rect">
              <a:avLst/>
            </a:prstGeom>
            <a:noFill/>
          </p:spPr>
          <p:txBody>
            <a:bodyPr wrap="square" rtlCol="0">
              <a:spAutoFit/>
            </a:bodyPr>
            <a:lstStyle/>
            <a:p>
              <a:pPr>
                <a:lnSpc>
                  <a:spcPts val="1100"/>
                </a:lnSpc>
              </a:pPr>
              <a:r>
                <a:rPr lang="en-US" sz="1000">
                  <a:solidFill>
                    <a:srgbClr val="C3E7FE"/>
                  </a:solidFill>
                  <a:latin typeface="Arial Narrow" panose="020B0604020202020204" pitchFamily="34" charset="0"/>
                  <a:cs typeface="Arial Narrow" panose="020B0604020202020204" pitchFamily="34" charset="0"/>
                </a:rPr>
                <a:t>ECOSTRESS</a:t>
              </a:r>
            </a:p>
          </p:txBody>
        </p:sp>
      </p:grpSp>
      <p:grpSp>
        <p:nvGrpSpPr>
          <p:cNvPr id="57" name="Group 56">
            <a:extLst>
              <a:ext uri="{FF2B5EF4-FFF2-40B4-BE49-F238E27FC236}">
                <a16:creationId xmlns:a16="http://schemas.microsoft.com/office/drawing/2014/main" id="{F757C84D-8567-2A47-8784-8BF0734D67FD}"/>
              </a:ext>
            </a:extLst>
          </p:cNvPr>
          <p:cNvGrpSpPr/>
          <p:nvPr/>
        </p:nvGrpSpPr>
        <p:grpSpPr>
          <a:xfrm>
            <a:off x="2004437" y="383979"/>
            <a:ext cx="1218256" cy="619078"/>
            <a:chOff x="880620" y="1312762"/>
            <a:chExt cx="1218256" cy="619078"/>
          </a:xfrm>
        </p:grpSpPr>
        <p:pic>
          <p:nvPicPr>
            <p:cNvPr id="49" name="Picture 48" descr="A picture containing window, building, wheel&#10;&#10;Description automatically generated">
              <a:extLst>
                <a:ext uri="{FF2B5EF4-FFF2-40B4-BE49-F238E27FC236}">
                  <a16:creationId xmlns:a16="http://schemas.microsoft.com/office/drawing/2014/main" id="{779C778F-F555-BF4C-BEAB-6A0CF7C0AD63}"/>
                </a:ext>
              </a:extLst>
            </p:cNvPr>
            <p:cNvPicPr>
              <a:picLocks noChangeAspect="1"/>
            </p:cNvPicPr>
            <p:nvPr/>
          </p:nvPicPr>
          <p:blipFill>
            <a:blip r:embed="rId4"/>
            <a:stretch>
              <a:fillRect/>
            </a:stretch>
          </p:blipFill>
          <p:spPr>
            <a:xfrm>
              <a:off x="880620" y="1371600"/>
              <a:ext cx="111126" cy="111126"/>
            </a:xfrm>
            <a:prstGeom prst="rect">
              <a:avLst/>
            </a:prstGeom>
          </p:spPr>
        </p:pic>
        <p:pic>
          <p:nvPicPr>
            <p:cNvPr id="116" name="Picture 115" descr="A picture containing text&#10;&#10;Description automatically generated">
              <a:extLst>
                <a:ext uri="{FF2B5EF4-FFF2-40B4-BE49-F238E27FC236}">
                  <a16:creationId xmlns:a16="http://schemas.microsoft.com/office/drawing/2014/main" id="{ED792588-2FBE-7A42-A3A4-29213C330443}"/>
                </a:ext>
              </a:extLst>
            </p:cNvPr>
            <p:cNvPicPr>
              <a:picLocks noChangeAspect="1"/>
            </p:cNvPicPr>
            <p:nvPr/>
          </p:nvPicPr>
          <p:blipFill>
            <a:blip r:embed="rId28"/>
            <a:stretch>
              <a:fillRect/>
            </a:stretch>
          </p:blipFill>
          <p:spPr>
            <a:xfrm>
              <a:off x="1263249" y="1676448"/>
              <a:ext cx="510784" cy="255392"/>
            </a:xfrm>
            <a:prstGeom prst="rect">
              <a:avLst/>
            </a:prstGeom>
          </p:spPr>
        </p:pic>
        <p:sp>
          <p:nvSpPr>
            <p:cNvPr id="135" name="TextBox 134">
              <a:extLst>
                <a:ext uri="{FF2B5EF4-FFF2-40B4-BE49-F238E27FC236}">
                  <a16:creationId xmlns:a16="http://schemas.microsoft.com/office/drawing/2014/main" id="{05105AE4-D37D-7F42-A0FC-04FFAAE193A4}"/>
                </a:ext>
              </a:extLst>
            </p:cNvPr>
            <p:cNvSpPr txBox="1"/>
            <p:nvPr/>
          </p:nvSpPr>
          <p:spPr>
            <a:xfrm>
              <a:off x="933691" y="1312762"/>
              <a:ext cx="1165185" cy="374461"/>
            </a:xfrm>
            <a:prstGeom prst="rect">
              <a:avLst/>
            </a:prstGeom>
            <a:noFill/>
          </p:spPr>
          <p:txBody>
            <a:bodyPr wrap="square" rtlCol="0">
              <a:spAutoFit/>
            </a:bodyPr>
            <a:lstStyle/>
            <a:p>
              <a:pPr>
                <a:lnSpc>
                  <a:spcPts val="1100"/>
                </a:lnSpc>
              </a:pPr>
              <a:r>
                <a:rPr lang="en-US" sz="1000">
                  <a:solidFill>
                    <a:srgbClr val="C3E7FE"/>
                  </a:solidFill>
                  <a:latin typeface="Arial Narrow" panose="020B0604020202020204" pitchFamily="34" charset="0"/>
                  <a:cs typeface="Arial Narrow" panose="020B0604020202020204" pitchFamily="34" charset="0"/>
                </a:rPr>
                <a:t>SENTINEL-6</a:t>
              </a:r>
            </a:p>
            <a:p>
              <a:pPr>
                <a:lnSpc>
                  <a:spcPts val="1100"/>
                </a:lnSpc>
              </a:pPr>
              <a:r>
                <a:rPr lang="en-US" sz="1000">
                  <a:solidFill>
                    <a:srgbClr val="C3E7FE"/>
                  </a:solidFill>
                  <a:latin typeface="Arial Narrow" panose="020B0604020202020204" pitchFamily="34" charset="0"/>
                  <a:cs typeface="Arial Narrow" panose="020B0604020202020204" pitchFamily="34" charset="0"/>
                </a:rPr>
                <a:t>MICHAEL FREILICH</a:t>
              </a:r>
            </a:p>
          </p:txBody>
        </p:sp>
      </p:grpSp>
      <p:grpSp>
        <p:nvGrpSpPr>
          <p:cNvPr id="62" name="Group 61">
            <a:extLst>
              <a:ext uri="{FF2B5EF4-FFF2-40B4-BE49-F238E27FC236}">
                <a16:creationId xmlns:a16="http://schemas.microsoft.com/office/drawing/2014/main" id="{34C435EB-2031-874B-AB07-529DAE341B91}"/>
              </a:ext>
            </a:extLst>
          </p:cNvPr>
          <p:cNvGrpSpPr/>
          <p:nvPr/>
        </p:nvGrpSpPr>
        <p:grpSpPr>
          <a:xfrm>
            <a:off x="1484172" y="3845138"/>
            <a:ext cx="685180" cy="457200"/>
            <a:chOff x="1069975" y="2565400"/>
            <a:chExt cx="685180" cy="457200"/>
          </a:xfrm>
        </p:grpSpPr>
        <p:pic>
          <p:nvPicPr>
            <p:cNvPr id="50" name="Picture 49" descr="A picture containing window, building, wheel&#10;&#10;Description automatically generated">
              <a:extLst>
                <a:ext uri="{FF2B5EF4-FFF2-40B4-BE49-F238E27FC236}">
                  <a16:creationId xmlns:a16="http://schemas.microsoft.com/office/drawing/2014/main" id="{53F21945-900C-6146-82DC-0C5C68E9DE97}"/>
                </a:ext>
              </a:extLst>
            </p:cNvPr>
            <p:cNvPicPr>
              <a:picLocks noChangeAspect="1"/>
            </p:cNvPicPr>
            <p:nvPr/>
          </p:nvPicPr>
          <p:blipFill>
            <a:blip r:embed="rId4"/>
            <a:stretch>
              <a:fillRect/>
            </a:stretch>
          </p:blipFill>
          <p:spPr>
            <a:xfrm>
              <a:off x="1069975" y="2743200"/>
              <a:ext cx="111126" cy="111126"/>
            </a:xfrm>
            <a:prstGeom prst="rect">
              <a:avLst/>
            </a:prstGeom>
          </p:spPr>
        </p:pic>
        <p:pic>
          <p:nvPicPr>
            <p:cNvPr id="106" name="Picture 105">
              <a:extLst>
                <a:ext uri="{FF2B5EF4-FFF2-40B4-BE49-F238E27FC236}">
                  <a16:creationId xmlns:a16="http://schemas.microsoft.com/office/drawing/2014/main" id="{8D3EA76A-F1D3-4040-B6BA-E689B97FC535}"/>
                </a:ext>
              </a:extLst>
            </p:cNvPr>
            <p:cNvPicPr>
              <a:picLocks noChangeAspect="1"/>
            </p:cNvPicPr>
            <p:nvPr/>
          </p:nvPicPr>
          <p:blipFill>
            <a:blip r:embed="rId29"/>
            <a:stretch>
              <a:fillRect/>
            </a:stretch>
          </p:blipFill>
          <p:spPr>
            <a:xfrm>
              <a:off x="1476375" y="2565400"/>
              <a:ext cx="278780" cy="457200"/>
            </a:xfrm>
            <a:prstGeom prst="rect">
              <a:avLst/>
            </a:prstGeom>
          </p:spPr>
        </p:pic>
        <p:sp>
          <p:nvSpPr>
            <p:cNvPr id="136" name="TextBox 135">
              <a:extLst>
                <a:ext uri="{FF2B5EF4-FFF2-40B4-BE49-F238E27FC236}">
                  <a16:creationId xmlns:a16="http://schemas.microsoft.com/office/drawing/2014/main" id="{AA56742A-52D7-1E47-8E19-DA0D361E035A}"/>
                </a:ext>
              </a:extLst>
            </p:cNvPr>
            <p:cNvSpPr txBox="1"/>
            <p:nvPr/>
          </p:nvSpPr>
          <p:spPr>
            <a:xfrm>
              <a:off x="1121779" y="2687256"/>
              <a:ext cx="517967" cy="233397"/>
            </a:xfrm>
            <a:prstGeom prst="rect">
              <a:avLst/>
            </a:prstGeom>
            <a:noFill/>
          </p:spPr>
          <p:txBody>
            <a:bodyPr wrap="square" rtlCol="0">
              <a:spAutoFit/>
            </a:bodyPr>
            <a:lstStyle/>
            <a:p>
              <a:pPr>
                <a:lnSpc>
                  <a:spcPts val="1100"/>
                </a:lnSpc>
              </a:pPr>
              <a:r>
                <a:rPr lang="en-US" sz="1000">
                  <a:solidFill>
                    <a:srgbClr val="C3E7FE"/>
                  </a:solidFill>
                  <a:latin typeface="Arial Narrow" panose="020B0604020202020204" pitchFamily="34" charset="0"/>
                  <a:cs typeface="Arial Narrow" panose="020B0604020202020204" pitchFamily="34" charset="0"/>
                </a:rPr>
                <a:t>NISAR</a:t>
              </a:r>
            </a:p>
          </p:txBody>
        </p:sp>
      </p:grpSp>
      <p:grpSp>
        <p:nvGrpSpPr>
          <p:cNvPr id="65" name="Group 64">
            <a:extLst>
              <a:ext uri="{FF2B5EF4-FFF2-40B4-BE49-F238E27FC236}">
                <a16:creationId xmlns:a16="http://schemas.microsoft.com/office/drawing/2014/main" id="{E3F7ABB5-C918-1744-B849-251A00B4848C}"/>
              </a:ext>
            </a:extLst>
          </p:cNvPr>
          <p:cNvGrpSpPr/>
          <p:nvPr/>
        </p:nvGrpSpPr>
        <p:grpSpPr>
          <a:xfrm>
            <a:off x="1461194" y="764341"/>
            <a:ext cx="878792" cy="510468"/>
            <a:chOff x="946150" y="3241876"/>
            <a:chExt cx="878792" cy="510468"/>
          </a:xfrm>
        </p:grpSpPr>
        <p:pic>
          <p:nvPicPr>
            <p:cNvPr id="52" name="Picture 51" descr="A black and white image of a person's face&#10;&#10;Description automatically generated with low confidence">
              <a:extLst>
                <a:ext uri="{FF2B5EF4-FFF2-40B4-BE49-F238E27FC236}">
                  <a16:creationId xmlns:a16="http://schemas.microsoft.com/office/drawing/2014/main" id="{773917A4-1FA8-E54C-BDC6-2452FC913034}"/>
                </a:ext>
              </a:extLst>
            </p:cNvPr>
            <p:cNvPicPr>
              <a:picLocks noChangeAspect="1"/>
            </p:cNvPicPr>
            <p:nvPr/>
          </p:nvPicPr>
          <p:blipFill>
            <a:blip r:embed="rId13"/>
            <a:stretch>
              <a:fillRect/>
            </a:stretch>
          </p:blipFill>
          <p:spPr>
            <a:xfrm>
              <a:off x="946150" y="3309099"/>
              <a:ext cx="158857" cy="114730"/>
            </a:xfrm>
            <a:prstGeom prst="rect">
              <a:avLst/>
            </a:prstGeom>
            <a:ln>
              <a:noFill/>
            </a:ln>
          </p:spPr>
        </p:pic>
        <p:pic>
          <p:nvPicPr>
            <p:cNvPr id="100" name="Picture 99">
              <a:extLst>
                <a:ext uri="{FF2B5EF4-FFF2-40B4-BE49-F238E27FC236}">
                  <a16:creationId xmlns:a16="http://schemas.microsoft.com/office/drawing/2014/main" id="{7871104D-1B01-7E48-8918-9D11983CBAD2}"/>
                </a:ext>
              </a:extLst>
            </p:cNvPr>
            <p:cNvPicPr>
              <a:picLocks noChangeAspect="1"/>
            </p:cNvPicPr>
            <p:nvPr/>
          </p:nvPicPr>
          <p:blipFill>
            <a:blip r:embed="rId30"/>
            <a:srcRect/>
            <a:stretch/>
          </p:blipFill>
          <p:spPr>
            <a:xfrm>
              <a:off x="1070750" y="3493276"/>
              <a:ext cx="585720" cy="259068"/>
            </a:xfrm>
            <a:prstGeom prst="rect">
              <a:avLst/>
            </a:prstGeom>
          </p:spPr>
        </p:pic>
        <p:sp>
          <p:nvSpPr>
            <p:cNvPr id="137" name="TextBox 136">
              <a:extLst>
                <a:ext uri="{FF2B5EF4-FFF2-40B4-BE49-F238E27FC236}">
                  <a16:creationId xmlns:a16="http://schemas.microsoft.com/office/drawing/2014/main" id="{7D26F8F8-12F9-394C-8D79-32A95C78DF9D}"/>
                </a:ext>
              </a:extLst>
            </p:cNvPr>
            <p:cNvSpPr txBox="1"/>
            <p:nvPr/>
          </p:nvSpPr>
          <p:spPr>
            <a:xfrm>
              <a:off x="1047509" y="3241876"/>
              <a:ext cx="777433" cy="233397"/>
            </a:xfrm>
            <a:prstGeom prst="rect">
              <a:avLst/>
            </a:prstGeom>
            <a:noFill/>
          </p:spPr>
          <p:txBody>
            <a:bodyPr wrap="square" rtlCol="0">
              <a:spAutoFit/>
            </a:bodyPr>
            <a:lstStyle/>
            <a:p>
              <a:pPr>
                <a:lnSpc>
                  <a:spcPts val="1100"/>
                </a:lnSpc>
              </a:pPr>
              <a:r>
                <a:rPr lang="en-US" sz="1000">
                  <a:solidFill>
                    <a:srgbClr val="C3E7FE"/>
                  </a:solidFill>
                  <a:latin typeface="Arial Narrow" panose="020B0604020202020204" pitchFamily="34" charset="0"/>
                  <a:cs typeface="Arial Narrow" panose="020B0604020202020204" pitchFamily="34" charset="0"/>
                </a:rPr>
                <a:t>LANDSAT-9</a:t>
              </a:r>
            </a:p>
          </p:txBody>
        </p:sp>
      </p:grpSp>
      <p:grpSp>
        <p:nvGrpSpPr>
          <p:cNvPr id="169" name="Group 168">
            <a:extLst>
              <a:ext uri="{FF2B5EF4-FFF2-40B4-BE49-F238E27FC236}">
                <a16:creationId xmlns:a16="http://schemas.microsoft.com/office/drawing/2014/main" id="{52319DD4-3402-F34A-8053-5E2A6AA8ADF3}"/>
              </a:ext>
            </a:extLst>
          </p:cNvPr>
          <p:cNvGrpSpPr/>
          <p:nvPr/>
        </p:nvGrpSpPr>
        <p:grpSpPr>
          <a:xfrm>
            <a:off x="2629956" y="3695012"/>
            <a:ext cx="872924" cy="307404"/>
            <a:chOff x="2638063" y="3709950"/>
            <a:chExt cx="872924" cy="307404"/>
          </a:xfrm>
        </p:grpSpPr>
        <p:pic>
          <p:nvPicPr>
            <p:cNvPr id="22" name="Picture 21">
              <a:extLst>
                <a:ext uri="{FF2B5EF4-FFF2-40B4-BE49-F238E27FC236}">
                  <a16:creationId xmlns:a16="http://schemas.microsoft.com/office/drawing/2014/main" id="{E34F6377-DC98-1648-846F-E5BAD01A7CF9}"/>
                </a:ext>
              </a:extLst>
            </p:cNvPr>
            <p:cNvPicPr>
              <a:picLocks noChangeAspect="1"/>
            </p:cNvPicPr>
            <p:nvPr/>
          </p:nvPicPr>
          <p:blipFill>
            <a:blip r:embed="rId31"/>
            <a:stretch>
              <a:fillRect/>
            </a:stretch>
          </p:blipFill>
          <p:spPr>
            <a:xfrm>
              <a:off x="2665375" y="3709950"/>
              <a:ext cx="165100" cy="88900"/>
            </a:xfrm>
            <a:prstGeom prst="rect">
              <a:avLst/>
            </a:prstGeom>
          </p:spPr>
        </p:pic>
        <p:sp>
          <p:nvSpPr>
            <p:cNvPr id="140" name="TextBox 139">
              <a:extLst>
                <a:ext uri="{FF2B5EF4-FFF2-40B4-BE49-F238E27FC236}">
                  <a16:creationId xmlns:a16="http://schemas.microsoft.com/office/drawing/2014/main" id="{B1902237-D566-2F4A-8DB2-F9864BF811B8}"/>
                </a:ext>
              </a:extLst>
            </p:cNvPr>
            <p:cNvSpPr txBox="1"/>
            <p:nvPr/>
          </p:nvSpPr>
          <p:spPr>
            <a:xfrm>
              <a:off x="2638063" y="3783957"/>
              <a:ext cx="872924" cy="233397"/>
            </a:xfrm>
            <a:prstGeom prst="rect">
              <a:avLst/>
            </a:prstGeom>
            <a:noFill/>
          </p:spPr>
          <p:txBody>
            <a:bodyPr wrap="square" rtlCol="0">
              <a:spAutoFit/>
            </a:bodyPr>
            <a:lstStyle/>
            <a:p>
              <a:pPr>
                <a:lnSpc>
                  <a:spcPts val="1100"/>
                </a:lnSpc>
              </a:pPr>
              <a:r>
                <a:rPr lang="en-US" sz="1000">
                  <a:solidFill>
                    <a:srgbClr val="C3E7FE"/>
                  </a:solidFill>
                  <a:latin typeface="Arial Narrow" panose="020B0604020202020204" pitchFamily="34" charset="0"/>
                  <a:cs typeface="Arial Narrow" panose="020B0604020202020204" pitchFamily="34" charset="0"/>
                </a:rPr>
                <a:t>CLARREO-PF</a:t>
              </a:r>
            </a:p>
          </p:txBody>
        </p:sp>
      </p:grpSp>
      <p:grpSp>
        <p:nvGrpSpPr>
          <p:cNvPr id="71" name="Group 70">
            <a:extLst>
              <a:ext uri="{FF2B5EF4-FFF2-40B4-BE49-F238E27FC236}">
                <a16:creationId xmlns:a16="http://schemas.microsoft.com/office/drawing/2014/main" id="{5666DAE1-4C40-E249-9AA5-AB373CEBB2AC}"/>
              </a:ext>
            </a:extLst>
          </p:cNvPr>
          <p:cNvGrpSpPr/>
          <p:nvPr/>
        </p:nvGrpSpPr>
        <p:grpSpPr>
          <a:xfrm>
            <a:off x="902521" y="1807035"/>
            <a:ext cx="662542" cy="466013"/>
            <a:chOff x="2735483" y="4513162"/>
            <a:chExt cx="662542" cy="466013"/>
          </a:xfrm>
        </p:grpSpPr>
        <p:pic>
          <p:nvPicPr>
            <p:cNvPr id="124" name="Picture 123">
              <a:extLst>
                <a:ext uri="{FF2B5EF4-FFF2-40B4-BE49-F238E27FC236}">
                  <a16:creationId xmlns:a16="http://schemas.microsoft.com/office/drawing/2014/main" id="{612DFCBF-E488-164F-AB34-23457561E059}"/>
                </a:ext>
              </a:extLst>
            </p:cNvPr>
            <p:cNvPicPr>
              <a:picLocks noChangeAspect="1"/>
            </p:cNvPicPr>
            <p:nvPr/>
          </p:nvPicPr>
          <p:blipFill>
            <a:blip r:embed="rId32">
              <a:duotone>
                <a:prstClr val="black"/>
                <a:srgbClr val="61DEA2">
                  <a:tint val="45000"/>
                  <a:satMod val="400000"/>
                </a:srgbClr>
              </a:duotone>
            </a:blip>
            <a:stretch>
              <a:fillRect/>
            </a:stretch>
          </p:blipFill>
          <p:spPr>
            <a:xfrm>
              <a:off x="2763025" y="4725175"/>
              <a:ext cx="635000" cy="254000"/>
            </a:xfrm>
            <a:prstGeom prst="rect">
              <a:avLst/>
            </a:prstGeom>
          </p:spPr>
        </p:pic>
        <p:sp>
          <p:nvSpPr>
            <p:cNvPr id="143" name="TextBox 142">
              <a:extLst>
                <a:ext uri="{FF2B5EF4-FFF2-40B4-BE49-F238E27FC236}">
                  <a16:creationId xmlns:a16="http://schemas.microsoft.com/office/drawing/2014/main" id="{3077EDC2-5611-064E-BE7B-2AE6BE357E0B}"/>
                </a:ext>
              </a:extLst>
            </p:cNvPr>
            <p:cNvSpPr txBox="1"/>
            <p:nvPr/>
          </p:nvSpPr>
          <p:spPr>
            <a:xfrm>
              <a:off x="2735483" y="4513162"/>
              <a:ext cx="578734" cy="233397"/>
            </a:xfrm>
            <a:prstGeom prst="rect">
              <a:avLst/>
            </a:prstGeom>
            <a:noFill/>
          </p:spPr>
          <p:txBody>
            <a:bodyPr wrap="square" rtlCol="0">
              <a:spAutoFit/>
            </a:bodyPr>
            <a:lstStyle/>
            <a:p>
              <a:pPr>
                <a:lnSpc>
                  <a:spcPts val="1100"/>
                </a:lnSpc>
              </a:pPr>
              <a:r>
                <a:rPr lang="en-US" sz="1000">
                  <a:solidFill>
                    <a:srgbClr val="C3E7FE"/>
                  </a:solidFill>
                  <a:latin typeface="Arial Narrow" panose="020B0604020202020204" pitchFamily="34" charset="0"/>
                  <a:cs typeface="Arial Narrow" panose="020B0604020202020204" pitchFamily="34" charset="0"/>
                </a:rPr>
                <a:t>TEMPO</a:t>
              </a:r>
            </a:p>
          </p:txBody>
        </p:sp>
      </p:grpSp>
      <p:grpSp>
        <p:nvGrpSpPr>
          <p:cNvPr id="171" name="Group 170">
            <a:extLst>
              <a:ext uri="{FF2B5EF4-FFF2-40B4-BE49-F238E27FC236}">
                <a16:creationId xmlns:a16="http://schemas.microsoft.com/office/drawing/2014/main" id="{2BB3D730-6030-5848-8143-589742A85454}"/>
              </a:ext>
            </a:extLst>
          </p:cNvPr>
          <p:cNvGrpSpPr/>
          <p:nvPr/>
        </p:nvGrpSpPr>
        <p:grpSpPr>
          <a:xfrm>
            <a:off x="3407649" y="927295"/>
            <a:ext cx="503700" cy="233397"/>
            <a:chOff x="3470275" y="4307712"/>
            <a:chExt cx="503700" cy="233397"/>
          </a:xfrm>
        </p:grpSpPr>
        <p:pic>
          <p:nvPicPr>
            <p:cNvPr id="27" name="Picture 26">
              <a:extLst>
                <a:ext uri="{FF2B5EF4-FFF2-40B4-BE49-F238E27FC236}">
                  <a16:creationId xmlns:a16="http://schemas.microsoft.com/office/drawing/2014/main" id="{4D93F9AB-FE1E-E446-9FB2-F89EE34B72E6}"/>
                </a:ext>
              </a:extLst>
            </p:cNvPr>
            <p:cNvPicPr>
              <a:picLocks noChangeAspect="1"/>
            </p:cNvPicPr>
            <p:nvPr/>
          </p:nvPicPr>
          <p:blipFill>
            <a:blip r:embed="rId27"/>
            <a:stretch>
              <a:fillRect/>
            </a:stretch>
          </p:blipFill>
          <p:spPr>
            <a:xfrm>
              <a:off x="3470275" y="4378325"/>
              <a:ext cx="152400" cy="88900"/>
            </a:xfrm>
            <a:prstGeom prst="rect">
              <a:avLst/>
            </a:prstGeom>
          </p:spPr>
        </p:pic>
        <p:sp>
          <p:nvSpPr>
            <p:cNvPr id="144" name="TextBox 143">
              <a:extLst>
                <a:ext uri="{FF2B5EF4-FFF2-40B4-BE49-F238E27FC236}">
                  <a16:creationId xmlns:a16="http://schemas.microsoft.com/office/drawing/2014/main" id="{837E8CD7-1E97-4748-A3D3-8A889E536351}"/>
                </a:ext>
              </a:extLst>
            </p:cNvPr>
            <p:cNvSpPr txBox="1"/>
            <p:nvPr/>
          </p:nvSpPr>
          <p:spPr>
            <a:xfrm>
              <a:off x="3581400" y="4307712"/>
              <a:ext cx="392575" cy="233397"/>
            </a:xfrm>
            <a:prstGeom prst="rect">
              <a:avLst/>
            </a:prstGeom>
            <a:noFill/>
          </p:spPr>
          <p:txBody>
            <a:bodyPr wrap="square" rtlCol="0">
              <a:spAutoFit/>
            </a:bodyPr>
            <a:lstStyle/>
            <a:p>
              <a:pPr>
                <a:lnSpc>
                  <a:spcPts val="1100"/>
                </a:lnSpc>
              </a:pPr>
              <a:r>
                <a:rPr lang="en-US" sz="1000">
                  <a:solidFill>
                    <a:srgbClr val="C3E7FE"/>
                  </a:solidFill>
                  <a:latin typeface="Arial Narrow" panose="020B0604020202020204" pitchFamily="34" charset="0"/>
                  <a:cs typeface="Arial Narrow" panose="020B0604020202020204" pitchFamily="34" charset="0"/>
                </a:rPr>
                <a:t>LIS</a:t>
              </a:r>
            </a:p>
          </p:txBody>
        </p:sp>
      </p:grpSp>
      <p:grpSp>
        <p:nvGrpSpPr>
          <p:cNvPr id="172" name="Group 171">
            <a:extLst>
              <a:ext uri="{FF2B5EF4-FFF2-40B4-BE49-F238E27FC236}">
                <a16:creationId xmlns:a16="http://schemas.microsoft.com/office/drawing/2014/main" id="{F8DC890E-83B3-9940-A9DC-51832FCC0441}"/>
              </a:ext>
            </a:extLst>
          </p:cNvPr>
          <p:cNvGrpSpPr/>
          <p:nvPr/>
        </p:nvGrpSpPr>
        <p:grpSpPr>
          <a:xfrm>
            <a:off x="2839232" y="1097708"/>
            <a:ext cx="732501" cy="233397"/>
            <a:chOff x="3816350" y="4529560"/>
            <a:chExt cx="732501" cy="233397"/>
          </a:xfrm>
        </p:grpSpPr>
        <p:pic>
          <p:nvPicPr>
            <p:cNvPr id="18" name="Picture 17">
              <a:extLst>
                <a:ext uri="{FF2B5EF4-FFF2-40B4-BE49-F238E27FC236}">
                  <a16:creationId xmlns:a16="http://schemas.microsoft.com/office/drawing/2014/main" id="{CBDC4063-D9D6-6349-B0FF-49237A6F05BD}"/>
                </a:ext>
              </a:extLst>
            </p:cNvPr>
            <p:cNvPicPr>
              <a:picLocks noChangeAspect="1"/>
            </p:cNvPicPr>
            <p:nvPr/>
          </p:nvPicPr>
          <p:blipFill>
            <a:blip r:embed="rId27"/>
            <a:stretch>
              <a:fillRect/>
            </a:stretch>
          </p:blipFill>
          <p:spPr>
            <a:xfrm>
              <a:off x="3816350" y="4600575"/>
              <a:ext cx="152400" cy="88900"/>
            </a:xfrm>
            <a:prstGeom prst="rect">
              <a:avLst/>
            </a:prstGeom>
          </p:spPr>
        </p:pic>
        <p:sp>
          <p:nvSpPr>
            <p:cNvPr id="145" name="TextBox 144">
              <a:extLst>
                <a:ext uri="{FF2B5EF4-FFF2-40B4-BE49-F238E27FC236}">
                  <a16:creationId xmlns:a16="http://schemas.microsoft.com/office/drawing/2014/main" id="{0A360C75-1EC8-6D48-830B-A41D4E5EBD7C}"/>
                </a:ext>
              </a:extLst>
            </p:cNvPr>
            <p:cNvSpPr txBox="1"/>
            <p:nvPr/>
          </p:nvSpPr>
          <p:spPr>
            <a:xfrm>
              <a:off x="3912243" y="4529560"/>
              <a:ext cx="636608" cy="233397"/>
            </a:xfrm>
            <a:prstGeom prst="rect">
              <a:avLst/>
            </a:prstGeom>
            <a:noFill/>
          </p:spPr>
          <p:txBody>
            <a:bodyPr wrap="square" rtlCol="0">
              <a:spAutoFit/>
            </a:bodyPr>
            <a:lstStyle/>
            <a:p>
              <a:pPr>
                <a:lnSpc>
                  <a:spcPts val="1100"/>
                </a:lnSpc>
              </a:pPr>
              <a:r>
                <a:rPr lang="en-US" sz="1000">
                  <a:solidFill>
                    <a:srgbClr val="C3E7FE"/>
                  </a:solidFill>
                  <a:latin typeface="Arial Narrow" panose="020B0604020202020204" pitchFamily="34" charset="0"/>
                  <a:cs typeface="Arial Narrow" panose="020B0604020202020204" pitchFamily="34" charset="0"/>
                </a:rPr>
                <a:t>SAGE III</a:t>
              </a:r>
            </a:p>
          </p:txBody>
        </p:sp>
      </p:grpSp>
      <p:grpSp>
        <p:nvGrpSpPr>
          <p:cNvPr id="174" name="Group 173">
            <a:extLst>
              <a:ext uri="{FF2B5EF4-FFF2-40B4-BE49-F238E27FC236}">
                <a16:creationId xmlns:a16="http://schemas.microsoft.com/office/drawing/2014/main" id="{0DD77148-18D0-F141-A143-7FFEE16AEC1F}"/>
              </a:ext>
            </a:extLst>
          </p:cNvPr>
          <p:cNvGrpSpPr/>
          <p:nvPr/>
        </p:nvGrpSpPr>
        <p:grpSpPr>
          <a:xfrm>
            <a:off x="1646237" y="5888305"/>
            <a:ext cx="1422655" cy="644215"/>
            <a:chOff x="1646237" y="5999047"/>
            <a:chExt cx="1422655" cy="644215"/>
          </a:xfrm>
        </p:grpSpPr>
        <p:sp>
          <p:nvSpPr>
            <p:cNvPr id="77" name="Oval 76">
              <a:extLst>
                <a:ext uri="{FF2B5EF4-FFF2-40B4-BE49-F238E27FC236}">
                  <a16:creationId xmlns:a16="http://schemas.microsoft.com/office/drawing/2014/main" id="{F1521072-1DEA-D743-A90B-29B738F66013}"/>
                </a:ext>
              </a:extLst>
            </p:cNvPr>
            <p:cNvSpPr/>
            <p:nvPr/>
          </p:nvSpPr>
          <p:spPr>
            <a:xfrm>
              <a:off x="1646237" y="6064250"/>
              <a:ext cx="92075" cy="92075"/>
            </a:xfrm>
            <a:prstGeom prst="ellipse">
              <a:avLst/>
            </a:prstGeom>
            <a:solidFill>
              <a:srgbClr val="FCE2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CE294"/>
                </a:solidFill>
              </a:endParaRPr>
            </a:p>
          </p:txBody>
        </p:sp>
        <p:sp>
          <p:nvSpPr>
            <p:cNvPr id="78" name="Oval 77">
              <a:extLst>
                <a:ext uri="{FF2B5EF4-FFF2-40B4-BE49-F238E27FC236}">
                  <a16:creationId xmlns:a16="http://schemas.microsoft.com/office/drawing/2014/main" id="{A3B853A6-2224-7844-9DC3-A9B4DCB90D36}"/>
                </a:ext>
              </a:extLst>
            </p:cNvPr>
            <p:cNvSpPr/>
            <p:nvPr/>
          </p:nvSpPr>
          <p:spPr>
            <a:xfrm>
              <a:off x="1646237" y="6203950"/>
              <a:ext cx="92075" cy="92075"/>
            </a:xfrm>
            <a:prstGeom prst="ellipse">
              <a:avLst/>
            </a:prstGeom>
            <a:solidFill>
              <a:srgbClr val="FFAA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CE294"/>
                </a:solidFill>
              </a:endParaRPr>
            </a:p>
          </p:txBody>
        </p:sp>
        <p:sp>
          <p:nvSpPr>
            <p:cNvPr id="79" name="Oval 78">
              <a:extLst>
                <a:ext uri="{FF2B5EF4-FFF2-40B4-BE49-F238E27FC236}">
                  <a16:creationId xmlns:a16="http://schemas.microsoft.com/office/drawing/2014/main" id="{390F1EDB-BAF6-1B4A-BBC0-5BFD712DA225}"/>
                </a:ext>
              </a:extLst>
            </p:cNvPr>
            <p:cNvSpPr/>
            <p:nvPr/>
          </p:nvSpPr>
          <p:spPr>
            <a:xfrm>
              <a:off x="1646237" y="6343650"/>
              <a:ext cx="92075" cy="92075"/>
            </a:xfrm>
            <a:prstGeom prst="ellipse">
              <a:avLst/>
            </a:prstGeom>
            <a:solidFill>
              <a:srgbClr val="61DE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CE294"/>
                </a:solidFill>
              </a:endParaRPr>
            </a:p>
          </p:txBody>
        </p:sp>
        <p:sp>
          <p:nvSpPr>
            <p:cNvPr id="80" name="Oval 79">
              <a:extLst>
                <a:ext uri="{FF2B5EF4-FFF2-40B4-BE49-F238E27FC236}">
                  <a16:creationId xmlns:a16="http://schemas.microsoft.com/office/drawing/2014/main" id="{60CD4ABB-CA7C-1F4E-ACBB-0848FAE3252A}"/>
                </a:ext>
              </a:extLst>
            </p:cNvPr>
            <p:cNvSpPr/>
            <p:nvPr/>
          </p:nvSpPr>
          <p:spPr>
            <a:xfrm>
              <a:off x="1646237" y="6486525"/>
              <a:ext cx="92075" cy="92075"/>
            </a:xfrm>
            <a:prstGeom prst="ellipse">
              <a:avLst/>
            </a:prstGeom>
            <a:solidFill>
              <a:srgbClr val="26B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CE294"/>
                </a:solidFill>
              </a:endParaRPr>
            </a:p>
          </p:txBody>
        </p:sp>
        <p:sp>
          <p:nvSpPr>
            <p:cNvPr id="154" name="TextBox 153">
              <a:extLst>
                <a:ext uri="{FF2B5EF4-FFF2-40B4-BE49-F238E27FC236}">
                  <a16:creationId xmlns:a16="http://schemas.microsoft.com/office/drawing/2014/main" id="{A4D7D69E-8D35-094C-B0B7-E3E4F94B9F81}"/>
                </a:ext>
              </a:extLst>
            </p:cNvPr>
            <p:cNvSpPr txBox="1"/>
            <p:nvPr/>
          </p:nvSpPr>
          <p:spPr>
            <a:xfrm>
              <a:off x="1718368" y="5999047"/>
              <a:ext cx="1350524" cy="644215"/>
            </a:xfrm>
            <a:prstGeom prst="rect">
              <a:avLst/>
            </a:prstGeom>
            <a:noFill/>
          </p:spPr>
          <p:txBody>
            <a:bodyPr wrap="square" rtlCol="0">
              <a:spAutoFit/>
            </a:bodyPr>
            <a:lstStyle/>
            <a:p>
              <a:pPr>
                <a:lnSpc>
                  <a:spcPts val="1060"/>
                </a:lnSpc>
              </a:pPr>
              <a:r>
                <a:rPr lang="en-US" sz="800" dirty="0">
                  <a:solidFill>
                    <a:srgbClr val="C3E7FE"/>
                  </a:solidFill>
                  <a:latin typeface="Arial Narrow" panose="020B0604020202020204" pitchFamily="34" charset="0"/>
                  <a:cs typeface="Arial Narrow" panose="020B0604020202020204" pitchFamily="34" charset="0"/>
                </a:rPr>
                <a:t>(PRE) FORMULATION</a:t>
              </a:r>
            </a:p>
            <a:p>
              <a:pPr>
                <a:lnSpc>
                  <a:spcPts val="1060"/>
                </a:lnSpc>
              </a:pPr>
              <a:r>
                <a:rPr lang="en-US" sz="800" dirty="0">
                  <a:solidFill>
                    <a:srgbClr val="C3E7FE"/>
                  </a:solidFill>
                  <a:latin typeface="Arial Narrow" panose="020B0604020202020204" pitchFamily="34" charset="0"/>
                  <a:cs typeface="Arial Narrow" panose="020B0604020202020204" pitchFamily="34" charset="0"/>
                </a:rPr>
                <a:t>IMPLEMENTATION</a:t>
              </a:r>
            </a:p>
            <a:p>
              <a:pPr>
                <a:lnSpc>
                  <a:spcPts val="1060"/>
                </a:lnSpc>
              </a:pPr>
              <a:r>
                <a:rPr lang="en-US" sz="800" dirty="0">
                  <a:solidFill>
                    <a:srgbClr val="C3E7FE"/>
                  </a:solidFill>
                  <a:latin typeface="Arial Narrow" panose="020B0604020202020204" pitchFamily="34" charset="0"/>
                  <a:cs typeface="Arial Narrow" panose="020B0604020202020204" pitchFamily="34" charset="0"/>
                </a:rPr>
                <a:t>OPERATING</a:t>
              </a:r>
            </a:p>
            <a:p>
              <a:pPr>
                <a:lnSpc>
                  <a:spcPts val="1060"/>
                </a:lnSpc>
              </a:pPr>
              <a:r>
                <a:rPr lang="en-US" sz="800" dirty="0">
                  <a:solidFill>
                    <a:srgbClr val="C3E7FE"/>
                  </a:solidFill>
                  <a:latin typeface="Arial Narrow" panose="020B0604020202020204" pitchFamily="34" charset="0"/>
                  <a:cs typeface="Arial Narrow" panose="020B0604020202020204" pitchFamily="34" charset="0"/>
                </a:rPr>
                <a:t>EXTENDED</a:t>
              </a:r>
            </a:p>
          </p:txBody>
        </p:sp>
      </p:grpSp>
      <p:sp>
        <p:nvSpPr>
          <p:cNvPr id="156" name="TextBox 155">
            <a:extLst>
              <a:ext uri="{FF2B5EF4-FFF2-40B4-BE49-F238E27FC236}">
                <a16:creationId xmlns:a16="http://schemas.microsoft.com/office/drawing/2014/main" id="{C77F51ED-31DC-354E-A151-96C9D2FD0AF8}"/>
              </a:ext>
            </a:extLst>
          </p:cNvPr>
          <p:cNvSpPr txBox="1"/>
          <p:nvPr/>
        </p:nvSpPr>
        <p:spPr>
          <a:xfrm>
            <a:off x="7099043" y="3993409"/>
            <a:ext cx="772626" cy="307777"/>
          </a:xfrm>
          <a:prstGeom prst="rect">
            <a:avLst/>
          </a:prstGeom>
          <a:noFill/>
        </p:spPr>
        <p:txBody>
          <a:bodyPr wrap="square" rtlCol="0">
            <a:spAutoFit/>
          </a:bodyPr>
          <a:lstStyle/>
          <a:p>
            <a:r>
              <a:rPr lang="en-US" sz="1400">
                <a:solidFill>
                  <a:srgbClr val="63ACD0"/>
                </a:solidFill>
                <a:latin typeface="Arial Narrow" panose="020B0604020202020204" pitchFamily="34" charset="0"/>
                <a:cs typeface="Arial Narrow" panose="020B0604020202020204" pitchFamily="34" charset="0"/>
              </a:rPr>
              <a:t>2010</a:t>
            </a:r>
          </a:p>
        </p:txBody>
      </p:sp>
      <p:sp>
        <p:nvSpPr>
          <p:cNvPr id="157" name="TextBox 156">
            <a:extLst>
              <a:ext uri="{FF2B5EF4-FFF2-40B4-BE49-F238E27FC236}">
                <a16:creationId xmlns:a16="http://schemas.microsoft.com/office/drawing/2014/main" id="{645182F6-99E0-4E4A-B679-6C5B140BB05B}"/>
              </a:ext>
            </a:extLst>
          </p:cNvPr>
          <p:cNvSpPr txBox="1"/>
          <p:nvPr/>
        </p:nvSpPr>
        <p:spPr>
          <a:xfrm>
            <a:off x="4962822" y="4237265"/>
            <a:ext cx="772626" cy="307777"/>
          </a:xfrm>
          <a:prstGeom prst="rect">
            <a:avLst/>
          </a:prstGeom>
          <a:noFill/>
        </p:spPr>
        <p:txBody>
          <a:bodyPr wrap="square" rtlCol="0">
            <a:spAutoFit/>
          </a:bodyPr>
          <a:lstStyle/>
          <a:p>
            <a:r>
              <a:rPr lang="en-US" sz="1400">
                <a:solidFill>
                  <a:srgbClr val="63ACD0"/>
                </a:solidFill>
                <a:latin typeface="Arial Narrow" panose="020B0604020202020204" pitchFamily="34" charset="0"/>
                <a:cs typeface="Arial Narrow" panose="020B0604020202020204" pitchFamily="34" charset="0"/>
              </a:rPr>
              <a:t>2005</a:t>
            </a:r>
          </a:p>
        </p:txBody>
      </p:sp>
      <p:sp>
        <p:nvSpPr>
          <p:cNvPr id="158" name="TextBox 157">
            <a:extLst>
              <a:ext uri="{FF2B5EF4-FFF2-40B4-BE49-F238E27FC236}">
                <a16:creationId xmlns:a16="http://schemas.microsoft.com/office/drawing/2014/main" id="{C71F3776-BAB6-284D-B569-D35B34AD692E}"/>
              </a:ext>
            </a:extLst>
          </p:cNvPr>
          <p:cNvSpPr txBox="1"/>
          <p:nvPr/>
        </p:nvSpPr>
        <p:spPr>
          <a:xfrm>
            <a:off x="3641899" y="3740126"/>
            <a:ext cx="574766" cy="307777"/>
          </a:xfrm>
          <a:prstGeom prst="rect">
            <a:avLst/>
          </a:prstGeom>
          <a:noFill/>
        </p:spPr>
        <p:txBody>
          <a:bodyPr wrap="square" rtlCol="0">
            <a:spAutoFit/>
          </a:bodyPr>
          <a:lstStyle/>
          <a:p>
            <a:r>
              <a:rPr lang="en-US" sz="1400">
                <a:solidFill>
                  <a:srgbClr val="63ACD0"/>
                </a:solidFill>
                <a:latin typeface="Arial Narrow" panose="020B0604020202020204" pitchFamily="34" charset="0"/>
                <a:cs typeface="Arial Narrow" panose="020B0604020202020204" pitchFamily="34" charset="0"/>
              </a:rPr>
              <a:t>2000</a:t>
            </a:r>
          </a:p>
        </p:txBody>
      </p:sp>
      <p:sp>
        <p:nvSpPr>
          <p:cNvPr id="160" name="TextBox 159">
            <a:extLst>
              <a:ext uri="{FF2B5EF4-FFF2-40B4-BE49-F238E27FC236}">
                <a16:creationId xmlns:a16="http://schemas.microsoft.com/office/drawing/2014/main" id="{0BE55E88-537E-FD41-9982-1A071D617417}"/>
              </a:ext>
            </a:extLst>
          </p:cNvPr>
          <p:cNvSpPr txBox="1"/>
          <p:nvPr/>
        </p:nvSpPr>
        <p:spPr>
          <a:xfrm>
            <a:off x="6587097" y="834247"/>
            <a:ext cx="772626" cy="307777"/>
          </a:xfrm>
          <a:prstGeom prst="rect">
            <a:avLst/>
          </a:prstGeom>
          <a:noFill/>
        </p:spPr>
        <p:txBody>
          <a:bodyPr wrap="square" rtlCol="0">
            <a:spAutoFit/>
          </a:bodyPr>
          <a:lstStyle/>
          <a:p>
            <a:r>
              <a:rPr lang="en-US" sz="1400">
                <a:solidFill>
                  <a:srgbClr val="63ACD0"/>
                </a:solidFill>
                <a:latin typeface="Arial Narrow" panose="020B0604020202020204" pitchFamily="34" charset="0"/>
                <a:cs typeface="Arial Narrow" panose="020B0604020202020204" pitchFamily="34" charset="0"/>
              </a:rPr>
              <a:t>2015</a:t>
            </a:r>
          </a:p>
        </p:txBody>
      </p:sp>
      <p:sp>
        <p:nvSpPr>
          <p:cNvPr id="161" name="TextBox 160">
            <a:extLst>
              <a:ext uri="{FF2B5EF4-FFF2-40B4-BE49-F238E27FC236}">
                <a16:creationId xmlns:a16="http://schemas.microsoft.com/office/drawing/2014/main" id="{497CCCC1-F6BD-DF47-87C3-0B68B0435D4C}"/>
              </a:ext>
            </a:extLst>
          </p:cNvPr>
          <p:cNvSpPr txBox="1"/>
          <p:nvPr/>
        </p:nvSpPr>
        <p:spPr>
          <a:xfrm>
            <a:off x="1647944" y="41866"/>
            <a:ext cx="646352" cy="307777"/>
          </a:xfrm>
          <a:prstGeom prst="rect">
            <a:avLst/>
          </a:prstGeom>
          <a:noFill/>
        </p:spPr>
        <p:txBody>
          <a:bodyPr wrap="square" rtlCol="0">
            <a:spAutoFit/>
          </a:bodyPr>
          <a:lstStyle/>
          <a:p>
            <a:pPr algn="r"/>
            <a:r>
              <a:rPr lang="en-US" sz="1400">
                <a:solidFill>
                  <a:srgbClr val="4C8AA8"/>
                </a:solidFill>
                <a:latin typeface="Arial Narrow" panose="020B0604020202020204" pitchFamily="34" charset="0"/>
                <a:cs typeface="Arial Narrow" panose="020B0604020202020204" pitchFamily="34" charset="0"/>
              </a:rPr>
              <a:t>2020</a:t>
            </a:r>
          </a:p>
        </p:txBody>
      </p:sp>
      <p:sp>
        <p:nvSpPr>
          <p:cNvPr id="162" name="TextBox 161">
            <a:extLst>
              <a:ext uri="{FF2B5EF4-FFF2-40B4-BE49-F238E27FC236}">
                <a16:creationId xmlns:a16="http://schemas.microsoft.com/office/drawing/2014/main" id="{D55878F1-B4C7-7544-88CA-6AD1DE7C9572}"/>
              </a:ext>
            </a:extLst>
          </p:cNvPr>
          <p:cNvSpPr txBox="1"/>
          <p:nvPr/>
        </p:nvSpPr>
        <p:spPr>
          <a:xfrm>
            <a:off x="7998778" y="6587297"/>
            <a:ext cx="772626" cy="307777"/>
          </a:xfrm>
          <a:prstGeom prst="rect">
            <a:avLst/>
          </a:prstGeom>
          <a:noFill/>
        </p:spPr>
        <p:txBody>
          <a:bodyPr wrap="square" rtlCol="0">
            <a:spAutoFit/>
          </a:bodyPr>
          <a:lstStyle/>
          <a:p>
            <a:pPr algn="r"/>
            <a:r>
              <a:rPr lang="en-US" sz="1400">
                <a:solidFill>
                  <a:srgbClr val="63ACD0"/>
                </a:solidFill>
                <a:latin typeface="Arial Narrow" panose="020B0604020202020204" pitchFamily="34" charset="0"/>
                <a:cs typeface="Arial Narrow" panose="020B0604020202020204" pitchFamily="34" charset="0"/>
              </a:rPr>
              <a:t>2030</a:t>
            </a:r>
          </a:p>
        </p:txBody>
      </p:sp>
      <p:sp>
        <p:nvSpPr>
          <p:cNvPr id="197" name="TextBox 196">
            <a:extLst>
              <a:ext uri="{FF2B5EF4-FFF2-40B4-BE49-F238E27FC236}">
                <a16:creationId xmlns:a16="http://schemas.microsoft.com/office/drawing/2014/main" id="{3CC76836-CA93-7640-B4FF-D385FB9B7266}"/>
              </a:ext>
            </a:extLst>
          </p:cNvPr>
          <p:cNvSpPr txBox="1"/>
          <p:nvPr/>
        </p:nvSpPr>
        <p:spPr>
          <a:xfrm>
            <a:off x="209863" y="6567375"/>
            <a:ext cx="1491521" cy="215444"/>
          </a:xfrm>
          <a:prstGeom prst="rect">
            <a:avLst/>
          </a:prstGeom>
          <a:noFill/>
        </p:spPr>
        <p:txBody>
          <a:bodyPr wrap="square" lIns="91440" tIns="45720" rIns="91440" bIns="45720" rtlCol="0" anchor="t">
            <a:spAutoFit/>
          </a:bodyPr>
          <a:lstStyle/>
          <a:p>
            <a:r>
              <a:rPr lang="en-US" sz="800" dirty="0">
                <a:solidFill>
                  <a:srgbClr val="C3E7FE"/>
                </a:solidFill>
                <a:latin typeface="Arial Narrow"/>
                <a:cs typeface="Arial Narrow" panose="020B0604020202020204" pitchFamily="34" charset="0"/>
              </a:rPr>
              <a:t>11.01.23</a:t>
            </a:r>
            <a:endParaRPr lang="en-US" sz="800" dirty="0">
              <a:solidFill>
                <a:srgbClr val="C3E7FE"/>
              </a:solidFill>
              <a:latin typeface="Arial Narrow" panose="020B0604020202020204" pitchFamily="34" charset="0"/>
              <a:cs typeface="Arial Narrow" panose="020B0604020202020204" pitchFamily="34" charset="0"/>
            </a:endParaRPr>
          </a:p>
        </p:txBody>
      </p:sp>
      <p:pic>
        <p:nvPicPr>
          <p:cNvPr id="180" name="Picture 179">
            <a:extLst>
              <a:ext uri="{FF2B5EF4-FFF2-40B4-BE49-F238E27FC236}">
                <a16:creationId xmlns:a16="http://schemas.microsoft.com/office/drawing/2014/main" id="{B062CF72-E65A-440D-B656-6D434A917995}"/>
              </a:ext>
            </a:extLst>
          </p:cNvPr>
          <p:cNvPicPr>
            <a:picLocks noChangeAspect="1"/>
          </p:cNvPicPr>
          <p:nvPr/>
        </p:nvPicPr>
        <p:blipFill>
          <a:blip r:embed="rId27"/>
          <a:stretch>
            <a:fillRect/>
          </a:stretch>
        </p:blipFill>
        <p:spPr>
          <a:xfrm>
            <a:off x="2030144" y="2397612"/>
            <a:ext cx="152400" cy="88900"/>
          </a:xfrm>
          <a:prstGeom prst="rect">
            <a:avLst/>
          </a:prstGeom>
        </p:spPr>
      </p:pic>
      <p:grpSp>
        <p:nvGrpSpPr>
          <p:cNvPr id="2" name="Group 1">
            <a:extLst>
              <a:ext uri="{FF2B5EF4-FFF2-40B4-BE49-F238E27FC236}">
                <a16:creationId xmlns:a16="http://schemas.microsoft.com/office/drawing/2014/main" id="{7C7C8750-F20B-425C-83EB-F8FC0376565D}"/>
              </a:ext>
            </a:extLst>
          </p:cNvPr>
          <p:cNvGrpSpPr/>
          <p:nvPr/>
        </p:nvGrpSpPr>
        <p:grpSpPr>
          <a:xfrm>
            <a:off x="1159895" y="3415822"/>
            <a:ext cx="816980" cy="470118"/>
            <a:chOff x="2821330" y="5024378"/>
            <a:chExt cx="816980" cy="470118"/>
          </a:xfrm>
        </p:grpSpPr>
        <p:sp>
          <p:nvSpPr>
            <p:cNvPr id="146" name="TextBox 145">
              <a:extLst>
                <a:ext uri="{FF2B5EF4-FFF2-40B4-BE49-F238E27FC236}">
                  <a16:creationId xmlns:a16="http://schemas.microsoft.com/office/drawing/2014/main" id="{259985F0-CD3A-E34A-B64C-5F6A70473486}"/>
                </a:ext>
              </a:extLst>
            </p:cNvPr>
            <p:cNvSpPr txBox="1"/>
            <p:nvPr/>
          </p:nvSpPr>
          <p:spPr>
            <a:xfrm>
              <a:off x="2821330" y="5024378"/>
              <a:ext cx="816980" cy="233397"/>
            </a:xfrm>
            <a:prstGeom prst="rect">
              <a:avLst/>
            </a:prstGeom>
            <a:noFill/>
          </p:spPr>
          <p:txBody>
            <a:bodyPr wrap="square" rtlCol="0">
              <a:spAutoFit/>
            </a:bodyPr>
            <a:lstStyle/>
            <a:p>
              <a:pPr>
                <a:lnSpc>
                  <a:spcPts val="1100"/>
                </a:lnSpc>
              </a:pPr>
              <a:r>
                <a:rPr lang="en-US" sz="1000">
                  <a:solidFill>
                    <a:srgbClr val="C3E7FE"/>
                  </a:solidFill>
                  <a:latin typeface="Arial Narrow" panose="020B0604020202020204" pitchFamily="34" charset="0"/>
                  <a:cs typeface="Arial Narrow" panose="020B0604020202020204" pitchFamily="34" charset="0"/>
                </a:rPr>
                <a:t>PREFIRE (2)</a:t>
              </a:r>
            </a:p>
          </p:txBody>
        </p:sp>
        <p:pic>
          <p:nvPicPr>
            <p:cNvPr id="184" name="Picture 183" descr="A picture containing text, building material&#10;&#10;Description automatically generated">
              <a:extLst>
                <a:ext uri="{FF2B5EF4-FFF2-40B4-BE49-F238E27FC236}">
                  <a16:creationId xmlns:a16="http://schemas.microsoft.com/office/drawing/2014/main" id="{5C003F18-5F17-4663-88DE-BA119FA4DE3D}"/>
                </a:ext>
              </a:extLst>
            </p:cNvPr>
            <p:cNvPicPr>
              <a:picLocks noChangeAspect="1"/>
            </p:cNvPicPr>
            <p:nvPr/>
          </p:nvPicPr>
          <p:blipFill>
            <a:blip r:embed="rId33"/>
            <a:stretch>
              <a:fillRect/>
            </a:stretch>
          </p:blipFill>
          <p:spPr>
            <a:xfrm>
              <a:off x="3045148" y="5220176"/>
              <a:ext cx="537667" cy="274320"/>
            </a:xfrm>
            <a:prstGeom prst="rect">
              <a:avLst/>
            </a:prstGeom>
          </p:spPr>
        </p:pic>
      </p:grpSp>
      <p:grpSp>
        <p:nvGrpSpPr>
          <p:cNvPr id="185" name="Group 184">
            <a:extLst>
              <a:ext uri="{FF2B5EF4-FFF2-40B4-BE49-F238E27FC236}">
                <a16:creationId xmlns:a16="http://schemas.microsoft.com/office/drawing/2014/main" id="{17700FDC-BCBD-43D0-AB90-F32F34D09F30}"/>
              </a:ext>
            </a:extLst>
          </p:cNvPr>
          <p:cNvGrpSpPr/>
          <p:nvPr/>
        </p:nvGrpSpPr>
        <p:grpSpPr>
          <a:xfrm>
            <a:off x="4161405" y="5405585"/>
            <a:ext cx="635632" cy="482555"/>
            <a:chOff x="6741300" y="5628190"/>
            <a:chExt cx="635632" cy="482555"/>
          </a:xfrm>
        </p:grpSpPr>
        <p:pic>
          <p:nvPicPr>
            <p:cNvPr id="186" name="Picture 185" descr="A picture containing text&#10;&#10;Description automatically generated">
              <a:extLst>
                <a:ext uri="{FF2B5EF4-FFF2-40B4-BE49-F238E27FC236}">
                  <a16:creationId xmlns:a16="http://schemas.microsoft.com/office/drawing/2014/main" id="{DA485DB3-7ACD-41D3-B8DB-5FD53AE7E5B8}"/>
                </a:ext>
              </a:extLst>
            </p:cNvPr>
            <p:cNvPicPr>
              <a:picLocks noChangeAspect="1"/>
            </p:cNvPicPr>
            <p:nvPr/>
          </p:nvPicPr>
          <p:blipFill>
            <a:blip r:embed="rId34">
              <a:duotone>
                <a:prstClr val="black"/>
                <a:srgbClr val="FDE294">
                  <a:tint val="45000"/>
                  <a:satMod val="400000"/>
                </a:srgbClr>
              </a:duotone>
              <a:extLst>
                <a:ext uri="{BEBA8EAE-BF5A-486C-A8C5-ECC9F3942E4B}">
                  <a14:imgProps xmlns:a14="http://schemas.microsoft.com/office/drawing/2010/main">
                    <a14:imgLayer r:embed="rId35">
                      <a14:imgEffect>
                        <a14:brightnessContrast bright="20000"/>
                      </a14:imgEffect>
                    </a14:imgLayer>
                  </a14:imgProps>
                </a:ext>
              </a:extLst>
            </a:blip>
            <a:stretch>
              <a:fillRect/>
            </a:stretch>
          </p:blipFill>
          <p:spPr>
            <a:xfrm>
              <a:off x="6741300" y="5836425"/>
              <a:ext cx="508000" cy="274320"/>
            </a:xfrm>
            <a:prstGeom prst="rect">
              <a:avLst/>
            </a:prstGeom>
          </p:spPr>
        </p:pic>
        <p:sp>
          <p:nvSpPr>
            <p:cNvPr id="187" name="TextBox 186">
              <a:extLst>
                <a:ext uri="{FF2B5EF4-FFF2-40B4-BE49-F238E27FC236}">
                  <a16:creationId xmlns:a16="http://schemas.microsoft.com/office/drawing/2014/main" id="{630476A5-E0DE-4340-A8E1-B055799E1277}"/>
                </a:ext>
              </a:extLst>
            </p:cNvPr>
            <p:cNvSpPr txBox="1"/>
            <p:nvPr/>
          </p:nvSpPr>
          <p:spPr>
            <a:xfrm>
              <a:off x="6795304" y="5628190"/>
              <a:ext cx="581628" cy="233397"/>
            </a:xfrm>
            <a:prstGeom prst="rect">
              <a:avLst/>
            </a:prstGeom>
            <a:noFill/>
          </p:spPr>
          <p:txBody>
            <a:bodyPr wrap="square" rtlCol="0">
              <a:spAutoFit/>
            </a:bodyPr>
            <a:lstStyle/>
            <a:p>
              <a:pPr>
                <a:lnSpc>
                  <a:spcPts val="1100"/>
                </a:lnSpc>
              </a:pPr>
              <a:r>
                <a:rPr lang="en-US" sz="1000">
                  <a:solidFill>
                    <a:srgbClr val="C3E7FE"/>
                  </a:solidFill>
                  <a:latin typeface="Arial Narrow" panose="020B0604020202020204" pitchFamily="34" charset="0"/>
                  <a:cs typeface="Arial Narrow" panose="020B0604020202020204" pitchFamily="34" charset="0"/>
                </a:rPr>
                <a:t>INCUS*</a:t>
              </a:r>
            </a:p>
          </p:txBody>
        </p:sp>
      </p:grpSp>
      <p:grpSp>
        <p:nvGrpSpPr>
          <p:cNvPr id="5" name="Group 4">
            <a:extLst>
              <a:ext uri="{FF2B5EF4-FFF2-40B4-BE49-F238E27FC236}">
                <a16:creationId xmlns:a16="http://schemas.microsoft.com/office/drawing/2014/main" id="{4441272E-63D9-6E4A-93C3-16A1BCD40058}"/>
              </a:ext>
            </a:extLst>
          </p:cNvPr>
          <p:cNvGrpSpPr/>
          <p:nvPr/>
        </p:nvGrpSpPr>
        <p:grpSpPr>
          <a:xfrm>
            <a:off x="833794" y="2332476"/>
            <a:ext cx="897038" cy="535557"/>
            <a:chOff x="772179" y="2674679"/>
            <a:chExt cx="897038" cy="535557"/>
          </a:xfrm>
        </p:grpSpPr>
        <p:sp>
          <p:nvSpPr>
            <p:cNvPr id="123" name="TextBox 122">
              <a:extLst>
                <a:ext uri="{FF2B5EF4-FFF2-40B4-BE49-F238E27FC236}">
                  <a16:creationId xmlns:a16="http://schemas.microsoft.com/office/drawing/2014/main" id="{8604299C-7233-294E-A8DC-3ACC8F6B5948}"/>
                </a:ext>
              </a:extLst>
            </p:cNvPr>
            <p:cNvSpPr txBox="1"/>
            <p:nvPr/>
          </p:nvSpPr>
          <p:spPr>
            <a:xfrm>
              <a:off x="772179" y="2674679"/>
              <a:ext cx="897038" cy="233397"/>
            </a:xfrm>
            <a:prstGeom prst="rect">
              <a:avLst/>
            </a:prstGeom>
            <a:noFill/>
          </p:spPr>
          <p:txBody>
            <a:bodyPr wrap="square" rtlCol="0">
              <a:spAutoFit/>
            </a:bodyPr>
            <a:lstStyle/>
            <a:p>
              <a:pPr>
                <a:lnSpc>
                  <a:spcPts val="1100"/>
                </a:lnSpc>
              </a:pPr>
              <a:r>
                <a:rPr lang="en-US" sz="1000">
                  <a:solidFill>
                    <a:srgbClr val="C3E7FE"/>
                  </a:solidFill>
                  <a:latin typeface="Arial Narrow" panose="020B0604020202020204" pitchFamily="34" charset="0"/>
                  <a:cs typeface="Arial Narrow" panose="020B0604020202020204" pitchFamily="34" charset="0"/>
                </a:rPr>
                <a:t>TROPICS (4)</a:t>
              </a:r>
            </a:p>
          </p:txBody>
        </p:sp>
        <p:pic>
          <p:nvPicPr>
            <p:cNvPr id="3" name="Picture 2" descr="A picture containing text, building material, brick&#10;&#10;Description automatically generated">
              <a:extLst>
                <a:ext uri="{FF2B5EF4-FFF2-40B4-BE49-F238E27FC236}">
                  <a16:creationId xmlns:a16="http://schemas.microsoft.com/office/drawing/2014/main" id="{58B303A1-D0D7-FF49-A56D-50E252E753D8}"/>
                </a:ext>
              </a:extLst>
            </p:cNvPr>
            <p:cNvPicPr>
              <a:picLocks noChangeAspect="1"/>
            </p:cNvPicPr>
            <p:nvPr/>
          </p:nvPicPr>
          <p:blipFill>
            <a:blip r:embed="rId36">
              <a:duotone>
                <a:prstClr val="black"/>
                <a:srgbClr val="61DEA2">
                  <a:tint val="45000"/>
                  <a:satMod val="400000"/>
                </a:srgbClr>
              </a:duotone>
            </a:blip>
            <a:stretch>
              <a:fillRect/>
            </a:stretch>
          </p:blipFill>
          <p:spPr>
            <a:xfrm rot="21101465">
              <a:off x="893060" y="2890196"/>
              <a:ext cx="430399" cy="320040"/>
            </a:xfrm>
            <a:prstGeom prst="rect">
              <a:avLst/>
            </a:prstGeom>
          </p:spPr>
        </p:pic>
      </p:grpSp>
      <p:pic>
        <p:nvPicPr>
          <p:cNvPr id="183" name="Picture 182">
            <a:extLst>
              <a:ext uri="{FF2B5EF4-FFF2-40B4-BE49-F238E27FC236}">
                <a16:creationId xmlns:a16="http://schemas.microsoft.com/office/drawing/2014/main" id="{61B81F13-E5B9-4434-B318-1F00C38EE05F}"/>
              </a:ext>
            </a:extLst>
          </p:cNvPr>
          <p:cNvPicPr>
            <a:picLocks noChangeAspect="1"/>
          </p:cNvPicPr>
          <p:nvPr/>
        </p:nvPicPr>
        <p:blipFill>
          <a:blip r:embed="rId37"/>
          <a:stretch>
            <a:fillRect/>
          </a:stretch>
        </p:blipFill>
        <p:spPr>
          <a:xfrm>
            <a:off x="11644830" y="4154514"/>
            <a:ext cx="203200" cy="127000"/>
          </a:xfrm>
          <a:prstGeom prst="rect">
            <a:avLst/>
          </a:prstGeom>
        </p:spPr>
      </p:pic>
      <p:pic>
        <p:nvPicPr>
          <p:cNvPr id="191" name="Picture 190" descr="A black and white image of a person's face&#10;&#10;Description automatically generated with low confidence">
            <a:extLst>
              <a:ext uri="{FF2B5EF4-FFF2-40B4-BE49-F238E27FC236}">
                <a16:creationId xmlns:a16="http://schemas.microsoft.com/office/drawing/2014/main" id="{DF6B9256-CBC6-440A-B7E6-31AFF37191F3}"/>
              </a:ext>
            </a:extLst>
          </p:cNvPr>
          <p:cNvPicPr>
            <a:picLocks noChangeAspect="1"/>
          </p:cNvPicPr>
          <p:nvPr/>
        </p:nvPicPr>
        <p:blipFill>
          <a:blip r:embed="rId13"/>
          <a:stretch>
            <a:fillRect/>
          </a:stretch>
        </p:blipFill>
        <p:spPr>
          <a:xfrm>
            <a:off x="10469411" y="4336373"/>
            <a:ext cx="158857" cy="114730"/>
          </a:xfrm>
          <a:prstGeom prst="rect">
            <a:avLst/>
          </a:prstGeom>
        </p:spPr>
      </p:pic>
      <p:pic>
        <p:nvPicPr>
          <p:cNvPr id="192" name="Picture 191" descr="A black and white image of a person's face&#10;&#10;Description automatically generated with low confidence">
            <a:extLst>
              <a:ext uri="{FF2B5EF4-FFF2-40B4-BE49-F238E27FC236}">
                <a16:creationId xmlns:a16="http://schemas.microsoft.com/office/drawing/2014/main" id="{D83D1542-6631-4846-A302-C19518A4DF1B}"/>
              </a:ext>
            </a:extLst>
          </p:cNvPr>
          <p:cNvPicPr>
            <a:picLocks noChangeAspect="1"/>
          </p:cNvPicPr>
          <p:nvPr/>
        </p:nvPicPr>
        <p:blipFill>
          <a:blip r:embed="rId13"/>
          <a:stretch>
            <a:fillRect/>
          </a:stretch>
        </p:blipFill>
        <p:spPr>
          <a:xfrm>
            <a:off x="10482487" y="4507549"/>
            <a:ext cx="158857" cy="114730"/>
          </a:xfrm>
          <a:prstGeom prst="rect">
            <a:avLst/>
          </a:prstGeom>
        </p:spPr>
      </p:pic>
      <p:pic>
        <p:nvPicPr>
          <p:cNvPr id="193" name="Picture 192">
            <a:extLst>
              <a:ext uri="{FF2B5EF4-FFF2-40B4-BE49-F238E27FC236}">
                <a16:creationId xmlns:a16="http://schemas.microsoft.com/office/drawing/2014/main" id="{52982C48-7B11-4DCA-B841-D98E1C3FF5C3}"/>
              </a:ext>
            </a:extLst>
          </p:cNvPr>
          <p:cNvPicPr>
            <a:picLocks noChangeAspect="1"/>
          </p:cNvPicPr>
          <p:nvPr/>
        </p:nvPicPr>
        <p:blipFill>
          <a:blip r:embed="rId37"/>
          <a:stretch>
            <a:fillRect/>
          </a:stretch>
        </p:blipFill>
        <p:spPr>
          <a:xfrm>
            <a:off x="11643044" y="4329248"/>
            <a:ext cx="203200" cy="127000"/>
          </a:xfrm>
          <a:prstGeom prst="rect">
            <a:avLst/>
          </a:prstGeom>
        </p:spPr>
      </p:pic>
      <p:pic>
        <p:nvPicPr>
          <p:cNvPr id="194" name="Picture 193">
            <a:extLst>
              <a:ext uri="{FF2B5EF4-FFF2-40B4-BE49-F238E27FC236}">
                <a16:creationId xmlns:a16="http://schemas.microsoft.com/office/drawing/2014/main" id="{72553911-CDF4-430A-AC1B-09DF5CBF75F1}"/>
              </a:ext>
            </a:extLst>
          </p:cNvPr>
          <p:cNvPicPr>
            <a:picLocks noChangeAspect="1"/>
          </p:cNvPicPr>
          <p:nvPr/>
        </p:nvPicPr>
        <p:blipFill>
          <a:blip r:embed="rId37"/>
          <a:stretch>
            <a:fillRect/>
          </a:stretch>
        </p:blipFill>
        <p:spPr>
          <a:xfrm>
            <a:off x="11651853" y="4497275"/>
            <a:ext cx="203200" cy="127000"/>
          </a:xfrm>
          <a:prstGeom prst="rect">
            <a:avLst/>
          </a:prstGeom>
        </p:spPr>
      </p:pic>
      <p:pic>
        <p:nvPicPr>
          <p:cNvPr id="195" name="Picture 194">
            <a:extLst>
              <a:ext uri="{FF2B5EF4-FFF2-40B4-BE49-F238E27FC236}">
                <a16:creationId xmlns:a16="http://schemas.microsoft.com/office/drawing/2014/main" id="{BE96F651-F836-42EB-A5C7-1C3136D0893C}"/>
              </a:ext>
            </a:extLst>
          </p:cNvPr>
          <p:cNvPicPr>
            <a:picLocks noChangeAspect="1"/>
          </p:cNvPicPr>
          <p:nvPr/>
        </p:nvPicPr>
        <p:blipFill>
          <a:blip r:embed="rId15"/>
          <a:stretch>
            <a:fillRect/>
          </a:stretch>
        </p:blipFill>
        <p:spPr>
          <a:xfrm>
            <a:off x="11696548" y="3361596"/>
            <a:ext cx="127000" cy="127000"/>
          </a:xfrm>
          <a:prstGeom prst="rect">
            <a:avLst/>
          </a:prstGeom>
        </p:spPr>
      </p:pic>
      <p:grpSp>
        <p:nvGrpSpPr>
          <p:cNvPr id="14" name="Group 13">
            <a:extLst>
              <a:ext uri="{FF2B5EF4-FFF2-40B4-BE49-F238E27FC236}">
                <a16:creationId xmlns:a16="http://schemas.microsoft.com/office/drawing/2014/main" id="{FDF0A757-AA73-4CA4-A80D-2AFA5AA524E9}"/>
              </a:ext>
            </a:extLst>
          </p:cNvPr>
          <p:cNvGrpSpPr/>
          <p:nvPr/>
        </p:nvGrpSpPr>
        <p:grpSpPr>
          <a:xfrm>
            <a:off x="1913584" y="4307337"/>
            <a:ext cx="693353" cy="437574"/>
            <a:chOff x="4641019" y="5538276"/>
            <a:chExt cx="693353" cy="437574"/>
          </a:xfrm>
        </p:grpSpPr>
        <p:sp>
          <p:nvSpPr>
            <p:cNvPr id="148" name="TextBox 147">
              <a:extLst>
                <a:ext uri="{FF2B5EF4-FFF2-40B4-BE49-F238E27FC236}">
                  <a16:creationId xmlns:a16="http://schemas.microsoft.com/office/drawing/2014/main" id="{C555F5BB-4673-6948-99B5-213F8B935F01}"/>
                </a:ext>
              </a:extLst>
            </p:cNvPr>
            <p:cNvSpPr txBox="1"/>
            <p:nvPr/>
          </p:nvSpPr>
          <p:spPr>
            <a:xfrm>
              <a:off x="4641019" y="5538276"/>
              <a:ext cx="559420" cy="233397"/>
            </a:xfrm>
            <a:prstGeom prst="rect">
              <a:avLst/>
            </a:prstGeom>
            <a:noFill/>
          </p:spPr>
          <p:txBody>
            <a:bodyPr wrap="square" rtlCol="0">
              <a:spAutoFit/>
            </a:bodyPr>
            <a:lstStyle/>
            <a:p>
              <a:pPr>
                <a:lnSpc>
                  <a:spcPts val="1100"/>
                </a:lnSpc>
              </a:pPr>
              <a:r>
                <a:rPr lang="en-US" sz="1000">
                  <a:solidFill>
                    <a:srgbClr val="C3E7FE"/>
                  </a:solidFill>
                  <a:latin typeface="Arial Narrow" panose="020B0604020202020204" pitchFamily="34" charset="0"/>
                  <a:cs typeface="Arial Narrow" panose="020B0604020202020204" pitchFamily="34" charset="0"/>
                </a:rPr>
                <a:t>TSIS-2</a:t>
              </a:r>
            </a:p>
          </p:txBody>
        </p:sp>
        <p:pic>
          <p:nvPicPr>
            <p:cNvPr id="199" name="Picture 198" descr="A picture containing text, building material&#10;&#10;Description automatically generated">
              <a:extLst>
                <a:ext uri="{FF2B5EF4-FFF2-40B4-BE49-F238E27FC236}">
                  <a16:creationId xmlns:a16="http://schemas.microsoft.com/office/drawing/2014/main" id="{55E680FB-E7C6-4436-BED7-86157FAEDD68}"/>
                </a:ext>
              </a:extLst>
            </p:cNvPr>
            <p:cNvPicPr>
              <a:picLocks noChangeAspect="1"/>
            </p:cNvPicPr>
            <p:nvPr/>
          </p:nvPicPr>
          <p:blipFill>
            <a:blip r:embed="rId33"/>
            <a:stretch>
              <a:fillRect/>
            </a:stretch>
          </p:blipFill>
          <p:spPr>
            <a:xfrm>
              <a:off x="4796705" y="5701530"/>
              <a:ext cx="537667" cy="274320"/>
            </a:xfrm>
            <a:prstGeom prst="rect">
              <a:avLst/>
            </a:prstGeom>
          </p:spPr>
        </p:pic>
      </p:grpSp>
      <p:grpSp>
        <p:nvGrpSpPr>
          <p:cNvPr id="35" name="Group 34">
            <a:extLst>
              <a:ext uri="{FF2B5EF4-FFF2-40B4-BE49-F238E27FC236}">
                <a16:creationId xmlns:a16="http://schemas.microsoft.com/office/drawing/2014/main" id="{7A54BC0D-9502-404B-8CAE-9652088B61A9}"/>
              </a:ext>
            </a:extLst>
          </p:cNvPr>
          <p:cNvGrpSpPr/>
          <p:nvPr/>
        </p:nvGrpSpPr>
        <p:grpSpPr>
          <a:xfrm>
            <a:off x="3104324" y="369796"/>
            <a:ext cx="756226" cy="402103"/>
            <a:chOff x="1295400" y="810228"/>
            <a:chExt cx="756226" cy="402103"/>
          </a:xfrm>
        </p:grpSpPr>
        <p:sp>
          <p:nvSpPr>
            <p:cNvPr id="119" name="TextBox 118">
              <a:extLst>
                <a:ext uri="{FF2B5EF4-FFF2-40B4-BE49-F238E27FC236}">
                  <a16:creationId xmlns:a16="http://schemas.microsoft.com/office/drawing/2014/main" id="{4B34EADE-DDC9-1143-94E9-98293F5F7205}"/>
                </a:ext>
              </a:extLst>
            </p:cNvPr>
            <p:cNvSpPr txBox="1"/>
            <p:nvPr/>
          </p:nvSpPr>
          <p:spPr>
            <a:xfrm>
              <a:off x="1295400" y="810228"/>
              <a:ext cx="734028" cy="246221"/>
            </a:xfrm>
            <a:prstGeom prst="rect">
              <a:avLst/>
            </a:prstGeom>
            <a:noFill/>
          </p:spPr>
          <p:txBody>
            <a:bodyPr wrap="square" rtlCol="0">
              <a:spAutoFit/>
            </a:bodyPr>
            <a:lstStyle/>
            <a:p>
              <a:r>
                <a:rPr lang="en-US" sz="1000">
                  <a:solidFill>
                    <a:srgbClr val="C3E7FE"/>
                  </a:solidFill>
                  <a:latin typeface="Arial Narrow" panose="020B0604020202020204" pitchFamily="34" charset="0"/>
                  <a:cs typeface="Arial Narrow" panose="020B0604020202020204" pitchFamily="34" charset="0"/>
                </a:rPr>
                <a:t>ICESAT-2</a:t>
              </a:r>
            </a:p>
          </p:txBody>
        </p:sp>
        <p:pic>
          <p:nvPicPr>
            <p:cNvPr id="12" name="Picture 11">
              <a:extLst>
                <a:ext uri="{FF2B5EF4-FFF2-40B4-BE49-F238E27FC236}">
                  <a16:creationId xmlns:a16="http://schemas.microsoft.com/office/drawing/2014/main" id="{B4EF58EC-797E-4FCD-8935-2834C3D7BCAB}"/>
                </a:ext>
              </a:extLst>
            </p:cNvPr>
            <p:cNvPicPr>
              <a:picLocks noChangeAspect="1"/>
            </p:cNvPicPr>
            <p:nvPr/>
          </p:nvPicPr>
          <p:blipFill>
            <a:blip r:embed="rId38"/>
            <a:stretch>
              <a:fillRect/>
            </a:stretch>
          </p:blipFill>
          <p:spPr>
            <a:xfrm>
              <a:off x="1423737" y="1032499"/>
              <a:ext cx="627889" cy="179832"/>
            </a:xfrm>
            <a:prstGeom prst="rect">
              <a:avLst/>
            </a:prstGeom>
          </p:spPr>
        </p:pic>
      </p:grpSp>
      <p:grpSp>
        <p:nvGrpSpPr>
          <p:cNvPr id="30" name="Group 29">
            <a:extLst>
              <a:ext uri="{FF2B5EF4-FFF2-40B4-BE49-F238E27FC236}">
                <a16:creationId xmlns:a16="http://schemas.microsoft.com/office/drawing/2014/main" id="{42578558-0839-4362-ADEE-3E0D709E5B72}"/>
              </a:ext>
            </a:extLst>
          </p:cNvPr>
          <p:cNvGrpSpPr/>
          <p:nvPr/>
        </p:nvGrpSpPr>
        <p:grpSpPr>
          <a:xfrm>
            <a:off x="2370745" y="3222382"/>
            <a:ext cx="612420" cy="307283"/>
            <a:chOff x="2241205" y="3016642"/>
            <a:chExt cx="612420" cy="307283"/>
          </a:xfrm>
        </p:grpSpPr>
        <p:sp>
          <p:nvSpPr>
            <p:cNvPr id="125" name="TextBox 124">
              <a:extLst>
                <a:ext uri="{FF2B5EF4-FFF2-40B4-BE49-F238E27FC236}">
                  <a16:creationId xmlns:a16="http://schemas.microsoft.com/office/drawing/2014/main" id="{93620CBE-9EC2-7B4E-886F-C191199B64A3}"/>
                </a:ext>
              </a:extLst>
            </p:cNvPr>
            <p:cNvSpPr txBox="1"/>
            <p:nvPr/>
          </p:nvSpPr>
          <p:spPr>
            <a:xfrm>
              <a:off x="2352055" y="3016642"/>
              <a:ext cx="501570" cy="307283"/>
            </a:xfrm>
            <a:prstGeom prst="rect">
              <a:avLst/>
            </a:prstGeom>
            <a:noFill/>
          </p:spPr>
          <p:txBody>
            <a:bodyPr wrap="square" rtlCol="0">
              <a:spAutoFit/>
            </a:bodyPr>
            <a:lstStyle/>
            <a:p>
              <a:pPr>
                <a:lnSpc>
                  <a:spcPts val="1100"/>
                </a:lnSpc>
              </a:pPr>
              <a:r>
                <a:rPr lang="en-US" sz="1000">
                  <a:solidFill>
                    <a:srgbClr val="C3E7FE"/>
                  </a:solidFill>
                  <a:latin typeface="Arial Narrow" panose="020B0604020202020204" pitchFamily="34" charset="0"/>
                  <a:cs typeface="Arial Narrow" panose="020B0604020202020204" pitchFamily="34" charset="0"/>
                </a:rPr>
                <a:t>EMIT</a:t>
              </a:r>
            </a:p>
          </p:txBody>
        </p:sp>
        <p:pic>
          <p:nvPicPr>
            <p:cNvPr id="198" name="Picture 197">
              <a:extLst>
                <a:ext uri="{FF2B5EF4-FFF2-40B4-BE49-F238E27FC236}">
                  <a16:creationId xmlns:a16="http://schemas.microsoft.com/office/drawing/2014/main" id="{A0BCE276-0F06-4052-BF8B-47E740ECF720}"/>
                </a:ext>
              </a:extLst>
            </p:cNvPr>
            <p:cNvPicPr>
              <a:picLocks noChangeAspect="1"/>
            </p:cNvPicPr>
            <p:nvPr/>
          </p:nvPicPr>
          <p:blipFill>
            <a:blip r:embed="rId39"/>
            <a:stretch>
              <a:fillRect/>
            </a:stretch>
          </p:blipFill>
          <p:spPr>
            <a:xfrm>
              <a:off x="2241205" y="3088941"/>
              <a:ext cx="165100" cy="88900"/>
            </a:xfrm>
            <a:prstGeom prst="rect">
              <a:avLst/>
            </a:prstGeom>
          </p:spPr>
        </p:pic>
      </p:grpSp>
      <p:pic>
        <p:nvPicPr>
          <p:cNvPr id="38" name="Picture 37">
            <a:extLst>
              <a:ext uri="{FF2B5EF4-FFF2-40B4-BE49-F238E27FC236}">
                <a16:creationId xmlns:a16="http://schemas.microsoft.com/office/drawing/2014/main" id="{F9FAB5A6-9E58-FC89-B9EE-A86482DD43ED}"/>
              </a:ext>
            </a:extLst>
          </p:cNvPr>
          <p:cNvPicPr>
            <a:picLocks noChangeAspect="1"/>
          </p:cNvPicPr>
          <p:nvPr/>
        </p:nvPicPr>
        <p:blipFill>
          <a:blip r:embed="rId14"/>
          <a:stretch>
            <a:fillRect/>
          </a:stretch>
        </p:blipFill>
        <p:spPr>
          <a:xfrm>
            <a:off x="11700525" y="2686198"/>
            <a:ext cx="127000" cy="127000"/>
          </a:xfrm>
          <a:prstGeom prst="rect">
            <a:avLst/>
          </a:prstGeom>
        </p:spPr>
      </p:pic>
      <p:pic>
        <p:nvPicPr>
          <p:cNvPr id="63" name="Picture 62">
            <a:extLst>
              <a:ext uri="{FF2B5EF4-FFF2-40B4-BE49-F238E27FC236}">
                <a16:creationId xmlns:a16="http://schemas.microsoft.com/office/drawing/2014/main" id="{85D663F8-D562-CE2A-BEC8-7B704BCEB70D}"/>
              </a:ext>
            </a:extLst>
          </p:cNvPr>
          <p:cNvPicPr>
            <a:picLocks noChangeAspect="1"/>
          </p:cNvPicPr>
          <p:nvPr/>
        </p:nvPicPr>
        <p:blipFill>
          <a:blip r:embed="rId14"/>
          <a:stretch>
            <a:fillRect/>
          </a:stretch>
        </p:blipFill>
        <p:spPr>
          <a:xfrm>
            <a:off x="11700525" y="2510970"/>
            <a:ext cx="127000" cy="127000"/>
          </a:xfrm>
          <a:prstGeom prst="rect">
            <a:avLst/>
          </a:prstGeom>
        </p:spPr>
      </p:pic>
      <p:pic>
        <p:nvPicPr>
          <p:cNvPr id="73" name="Picture 72">
            <a:extLst>
              <a:ext uri="{FF2B5EF4-FFF2-40B4-BE49-F238E27FC236}">
                <a16:creationId xmlns:a16="http://schemas.microsoft.com/office/drawing/2014/main" id="{61A6B24B-04BA-B474-4C3C-D3F89156BAA9}"/>
              </a:ext>
            </a:extLst>
          </p:cNvPr>
          <p:cNvPicPr>
            <a:picLocks noChangeAspect="1"/>
          </p:cNvPicPr>
          <p:nvPr/>
        </p:nvPicPr>
        <p:blipFill>
          <a:blip r:embed="rId14"/>
          <a:stretch>
            <a:fillRect/>
          </a:stretch>
        </p:blipFill>
        <p:spPr>
          <a:xfrm>
            <a:off x="11700525" y="2853870"/>
            <a:ext cx="127000" cy="127000"/>
          </a:xfrm>
          <a:prstGeom prst="rect">
            <a:avLst/>
          </a:prstGeom>
        </p:spPr>
      </p:pic>
      <p:grpSp>
        <p:nvGrpSpPr>
          <p:cNvPr id="15" name="Group 14">
            <a:extLst>
              <a:ext uri="{FF2B5EF4-FFF2-40B4-BE49-F238E27FC236}">
                <a16:creationId xmlns:a16="http://schemas.microsoft.com/office/drawing/2014/main" id="{D10DF837-B73F-4807-B65F-1EC42690A300}"/>
              </a:ext>
            </a:extLst>
          </p:cNvPr>
          <p:cNvGrpSpPr/>
          <p:nvPr/>
        </p:nvGrpSpPr>
        <p:grpSpPr>
          <a:xfrm>
            <a:off x="2079138" y="2672149"/>
            <a:ext cx="633868" cy="233397"/>
            <a:chOff x="2079138" y="2672149"/>
            <a:chExt cx="633868" cy="233397"/>
          </a:xfrm>
        </p:grpSpPr>
        <p:sp>
          <p:nvSpPr>
            <p:cNvPr id="138" name="TextBox 137">
              <a:extLst>
                <a:ext uri="{FF2B5EF4-FFF2-40B4-BE49-F238E27FC236}">
                  <a16:creationId xmlns:a16="http://schemas.microsoft.com/office/drawing/2014/main" id="{0396BCAA-084C-8440-BC81-6F82140210F1}"/>
                </a:ext>
              </a:extLst>
            </p:cNvPr>
            <p:cNvSpPr txBox="1"/>
            <p:nvPr/>
          </p:nvSpPr>
          <p:spPr>
            <a:xfrm>
              <a:off x="2185393" y="2672149"/>
              <a:ext cx="527613" cy="233397"/>
            </a:xfrm>
            <a:prstGeom prst="rect">
              <a:avLst/>
            </a:prstGeom>
            <a:noFill/>
          </p:spPr>
          <p:txBody>
            <a:bodyPr wrap="square" rtlCol="0">
              <a:spAutoFit/>
            </a:bodyPr>
            <a:lstStyle/>
            <a:p>
              <a:pPr>
                <a:lnSpc>
                  <a:spcPts val="1100"/>
                </a:lnSpc>
              </a:pPr>
              <a:r>
                <a:rPr lang="en-US" sz="1000">
                  <a:solidFill>
                    <a:srgbClr val="C3E7FE"/>
                  </a:solidFill>
                  <a:latin typeface="Arial Narrow" panose="020B0604020202020204" pitchFamily="34" charset="0"/>
                  <a:cs typeface="Arial Narrow" panose="020B0604020202020204" pitchFamily="34" charset="0"/>
                </a:rPr>
                <a:t>OCO-3</a:t>
              </a:r>
            </a:p>
          </p:txBody>
        </p:sp>
        <p:pic>
          <p:nvPicPr>
            <p:cNvPr id="200" name="Picture 199">
              <a:extLst>
                <a:ext uri="{FF2B5EF4-FFF2-40B4-BE49-F238E27FC236}">
                  <a16:creationId xmlns:a16="http://schemas.microsoft.com/office/drawing/2014/main" id="{B394AD36-C888-4449-90CB-3505EF544C33}"/>
                </a:ext>
              </a:extLst>
            </p:cNvPr>
            <p:cNvPicPr>
              <a:picLocks noChangeAspect="1"/>
            </p:cNvPicPr>
            <p:nvPr/>
          </p:nvPicPr>
          <p:blipFill>
            <a:blip r:embed="rId27"/>
            <a:stretch>
              <a:fillRect/>
            </a:stretch>
          </p:blipFill>
          <p:spPr>
            <a:xfrm>
              <a:off x="2079138" y="2744656"/>
              <a:ext cx="152400" cy="88900"/>
            </a:xfrm>
            <a:prstGeom prst="rect">
              <a:avLst/>
            </a:prstGeom>
          </p:spPr>
        </p:pic>
      </p:grpSp>
      <p:grpSp>
        <p:nvGrpSpPr>
          <p:cNvPr id="16" name="Group 15">
            <a:extLst>
              <a:ext uri="{FF2B5EF4-FFF2-40B4-BE49-F238E27FC236}">
                <a16:creationId xmlns:a16="http://schemas.microsoft.com/office/drawing/2014/main" id="{33F4C59E-567C-4227-90AA-AD47F6C96D80}"/>
              </a:ext>
            </a:extLst>
          </p:cNvPr>
          <p:cNvGrpSpPr/>
          <p:nvPr/>
        </p:nvGrpSpPr>
        <p:grpSpPr>
          <a:xfrm>
            <a:off x="3636704" y="5221511"/>
            <a:ext cx="598807" cy="509539"/>
            <a:chOff x="7073467" y="5834445"/>
            <a:chExt cx="598807" cy="509539"/>
          </a:xfrm>
        </p:grpSpPr>
        <p:sp>
          <p:nvSpPr>
            <p:cNvPr id="151" name="TextBox 150">
              <a:extLst>
                <a:ext uri="{FF2B5EF4-FFF2-40B4-BE49-F238E27FC236}">
                  <a16:creationId xmlns:a16="http://schemas.microsoft.com/office/drawing/2014/main" id="{9FF8F24A-A124-174B-BDB8-40F17093E64E}"/>
                </a:ext>
              </a:extLst>
            </p:cNvPr>
            <p:cNvSpPr txBox="1"/>
            <p:nvPr/>
          </p:nvSpPr>
          <p:spPr>
            <a:xfrm>
              <a:off x="7090646" y="5834445"/>
              <a:ext cx="581628" cy="233397"/>
            </a:xfrm>
            <a:prstGeom prst="rect">
              <a:avLst/>
            </a:prstGeom>
            <a:noFill/>
          </p:spPr>
          <p:txBody>
            <a:bodyPr wrap="square" rtlCol="0">
              <a:spAutoFit/>
            </a:bodyPr>
            <a:lstStyle/>
            <a:p>
              <a:pPr>
                <a:lnSpc>
                  <a:spcPts val="1100"/>
                </a:lnSpc>
              </a:pPr>
              <a:r>
                <a:rPr lang="en-US" sz="1000">
                  <a:solidFill>
                    <a:srgbClr val="C3E7FE"/>
                  </a:solidFill>
                  <a:latin typeface="Arial Narrow" panose="020B0604020202020204" pitchFamily="34" charset="0"/>
                  <a:cs typeface="Arial Narrow" panose="020B0604020202020204" pitchFamily="34" charset="0"/>
                </a:rPr>
                <a:t>GLIMR*</a:t>
              </a:r>
            </a:p>
          </p:txBody>
        </p:sp>
        <p:pic>
          <p:nvPicPr>
            <p:cNvPr id="201" name="Picture 200" descr="A picture containing text, building material&#10;&#10;Description automatically generated">
              <a:extLst>
                <a:ext uri="{FF2B5EF4-FFF2-40B4-BE49-F238E27FC236}">
                  <a16:creationId xmlns:a16="http://schemas.microsoft.com/office/drawing/2014/main" id="{9394CE3E-56BB-4498-A663-43A161C7AF22}"/>
                </a:ext>
              </a:extLst>
            </p:cNvPr>
            <p:cNvPicPr>
              <a:picLocks noChangeAspect="1"/>
            </p:cNvPicPr>
            <p:nvPr/>
          </p:nvPicPr>
          <p:blipFill>
            <a:blip r:embed="rId33"/>
            <a:stretch>
              <a:fillRect/>
            </a:stretch>
          </p:blipFill>
          <p:spPr>
            <a:xfrm>
              <a:off x="7073467" y="6069664"/>
              <a:ext cx="537667" cy="274320"/>
            </a:xfrm>
            <a:prstGeom prst="rect">
              <a:avLst/>
            </a:prstGeom>
          </p:spPr>
        </p:pic>
      </p:grpSp>
      <p:grpSp>
        <p:nvGrpSpPr>
          <p:cNvPr id="60" name="Group 59">
            <a:extLst>
              <a:ext uri="{FF2B5EF4-FFF2-40B4-BE49-F238E27FC236}">
                <a16:creationId xmlns:a16="http://schemas.microsoft.com/office/drawing/2014/main" id="{0E7A8448-029F-49F0-AB3D-8DF8715A9E35}"/>
              </a:ext>
            </a:extLst>
          </p:cNvPr>
          <p:cNvGrpSpPr/>
          <p:nvPr/>
        </p:nvGrpSpPr>
        <p:grpSpPr>
          <a:xfrm>
            <a:off x="2516979" y="4643499"/>
            <a:ext cx="567511" cy="467664"/>
            <a:chOff x="5229498" y="5664899"/>
            <a:chExt cx="567511" cy="467664"/>
          </a:xfrm>
        </p:grpSpPr>
        <p:grpSp>
          <p:nvGrpSpPr>
            <p:cNvPr id="75" name="Group 74">
              <a:extLst>
                <a:ext uri="{FF2B5EF4-FFF2-40B4-BE49-F238E27FC236}">
                  <a16:creationId xmlns:a16="http://schemas.microsoft.com/office/drawing/2014/main" id="{639D3368-A389-1844-B9ED-A25B2C1B5C38}"/>
                </a:ext>
              </a:extLst>
            </p:cNvPr>
            <p:cNvGrpSpPr/>
            <p:nvPr/>
          </p:nvGrpSpPr>
          <p:grpSpPr>
            <a:xfrm>
              <a:off x="5229498" y="5664899"/>
              <a:ext cx="567511" cy="467664"/>
              <a:chOff x="3871780" y="5026356"/>
              <a:chExt cx="567511" cy="467664"/>
            </a:xfrm>
          </p:grpSpPr>
          <p:pic>
            <p:nvPicPr>
              <p:cNvPr id="58" name="Picture 57" descr="A picture containing text, building material&#10;&#10;Description automatically generated">
                <a:extLst>
                  <a:ext uri="{FF2B5EF4-FFF2-40B4-BE49-F238E27FC236}">
                    <a16:creationId xmlns:a16="http://schemas.microsoft.com/office/drawing/2014/main" id="{157EF313-5248-C34B-893C-B9409E906AC2}"/>
                  </a:ext>
                </a:extLst>
              </p:cNvPr>
              <p:cNvPicPr>
                <a:picLocks noChangeAspect="1"/>
              </p:cNvPicPr>
              <p:nvPr/>
            </p:nvPicPr>
            <p:blipFill>
              <a:blip r:embed="rId33"/>
              <a:stretch>
                <a:fillRect/>
              </a:stretch>
            </p:blipFill>
            <p:spPr>
              <a:xfrm>
                <a:off x="3871780" y="5219700"/>
                <a:ext cx="537667" cy="274320"/>
              </a:xfrm>
              <a:prstGeom prst="rect">
                <a:avLst/>
              </a:prstGeom>
            </p:spPr>
          </p:pic>
          <p:sp>
            <p:nvSpPr>
              <p:cNvPr id="147" name="TextBox 146">
                <a:extLst>
                  <a:ext uri="{FF2B5EF4-FFF2-40B4-BE49-F238E27FC236}">
                    <a16:creationId xmlns:a16="http://schemas.microsoft.com/office/drawing/2014/main" id="{4738D877-53BB-FC4E-88DD-5BB28A376785}"/>
                  </a:ext>
                </a:extLst>
              </p:cNvPr>
              <p:cNvSpPr txBox="1"/>
              <p:nvPr/>
            </p:nvSpPr>
            <p:spPr>
              <a:xfrm>
                <a:off x="3950118" y="5026356"/>
                <a:ext cx="489173" cy="233397"/>
              </a:xfrm>
              <a:prstGeom prst="rect">
                <a:avLst/>
              </a:prstGeom>
              <a:noFill/>
            </p:spPr>
            <p:txBody>
              <a:bodyPr wrap="square" rtlCol="0">
                <a:spAutoFit/>
              </a:bodyPr>
              <a:lstStyle/>
              <a:p>
                <a:pPr>
                  <a:lnSpc>
                    <a:spcPts val="1100"/>
                  </a:lnSpc>
                </a:pPr>
                <a:r>
                  <a:rPr lang="en-US" sz="1000">
                    <a:solidFill>
                      <a:srgbClr val="C3E7FE"/>
                    </a:solidFill>
                    <a:latin typeface="Arial Narrow" panose="020B0604020202020204" pitchFamily="34" charset="0"/>
                    <a:cs typeface="Arial Narrow" panose="020B0604020202020204" pitchFamily="34" charset="0"/>
                  </a:rPr>
                  <a:t>MAIA</a:t>
                </a:r>
              </a:p>
            </p:txBody>
          </p:sp>
        </p:grpSp>
        <p:pic>
          <p:nvPicPr>
            <p:cNvPr id="206" name="Picture 205" descr="A picture containing window, building, wheel&#10;&#10;Description automatically generated">
              <a:extLst>
                <a:ext uri="{FF2B5EF4-FFF2-40B4-BE49-F238E27FC236}">
                  <a16:creationId xmlns:a16="http://schemas.microsoft.com/office/drawing/2014/main" id="{6EADA586-C090-4E89-A0E3-AC8CD4A1709C}"/>
                </a:ext>
              </a:extLst>
            </p:cNvPr>
            <p:cNvPicPr>
              <a:picLocks noChangeAspect="1"/>
            </p:cNvPicPr>
            <p:nvPr/>
          </p:nvPicPr>
          <p:blipFill>
            <a:blip r:embed="rId4"/>
            <a:stretch>
              <a:fillRect/>
            </a:stretch>
          </p:blipFill>
          <p:spPr>
            <a:xfrm>
              <a:off x="5255271" y="5716687"/>
              <a:ext cx="111126" cy="111126"/>
            </a:xfrm>
            <a:prstGeom prst="rect">
              <a:avLst/>
            </a:prstGeom>
          </p:spPr>
        </p:pic>
      </p:grpSp>
      <p:pic>
        <p:nvPicPr>
          <p:cNvPr id="69" name="Picture 68">
            <a:extLst>
              <a:ext uri="{FF2B5EF4-FFF2-40B4-BE49-F238E27FC236}">
                <a16:creationId xmlns:a16="http://schemas.microsoft.com/office/drawing/2014/main" id="{F712232C-97F9-8182-F9F9-854B25D5D405}"/>
              </a:ext>
            </a:extLst>
          </p:cNvPr>
          <p:cNvPicPr>
            <a:picLocks noChangeAspect="1"/>
          </p:cNvPicPr>
          <p:nvPr/>
        </p:nvPicPr>
        <p:blipFill>
          <a:blip r:embed="rId15"/>
          <a:stretch>
            <a:fillRect/>
          </a:stretch>
        </p:blipFill>
        <p:spPr>
          <a:xfrm>
            <a:off x="11696548" y="3020977"/>
            <a:ext cx="127000" cy="127000"/>
          </a:xfrm>
          <a:prstGeom prst="rect">
            <a:avLst/>
          </a:prstGeom>
        </p:spPr>
      </p:pic>
      <p:sp>
        <p:nvSpPr>
          <p:cNvPr id="98" name="TextBox 97">
            <a:extLst>
              <a:ext uri="{FF2B5EF4-FFF2-40B4-BE49-F238E27FC236}">
                <a16:creationId xmlns:a16="http://schemas.microsoft.com/office/drawing/2014/main" id="{2E745645-C043-73ED-C6B6-EB528D09D8B7}"/>
              </a:ext>
            </a:extLst>
          </p:cNvPr>
          <p:cNvSpPr txBox="1"/>
          <p:nvPr/>
        </p:nvSpPr>
        <p:spPr>
          <a:xfrm>
            <a:off x="1201481" y="4912342"/>
            <a:ext cx="772626" cy="307777"/>
          </a:xfrm>
          <a:prstGeom prst="rect">
            <a:avLst/>
          </a:prstGeom>
          <a:noFill/>
        </p:spPr>
        <p:txBody>
          <a:bodyPr wrap="square" rtlCol="0">
            <a:spAutoFit/>
          </a:bodyPr>
          <a:lstStyle/>
          <a:p>
            <a:pPr algn="r"/>
            <a:r>
              <a:rPr lang="en-US" sz="1400">
                <a:solidFill>
                  <a:srgbClr val="63ACD0"/>
                </a:solidFill>
                <a:latin typeface="Arial Narrow" panose="020B0604020202020204" pitchFamily="34" charset="0"/>
                <a:cs typeface="Arial Narrow" panose="020B0604020202020204" pitchFamily="34" charset="0"/>
              </a:rPr>
              <a:t>2025</a:t>
            </a:r>
          </a:p>
        </p:txBody>
      </p:sp>
      <p:grpSp>
        <p:nvGrpSpPr>
          <p:cNvPr id="214" name="Group 213">
            <a:extLst>
              <a:ext uri="{FF2B5EF4-FFF2-40B4-BE49-F238E27FC236}">
                <a16:creationId xmlns:a16="http://schemas.microsoft.com/office/drawing/2014/main" id="{7551825E-AC0D-947A-09EA-260980480346}"/>
              </a:ext>
            </a:extLst>
          </p:cNvPr>
          <p:cNvGrpSpPr/>
          <p:nvPr/>
        </p:nvGrpSpPr>
        <p:grpSpPr>
          <a:xfrm>
            <a:off x="4708905" y="5606248"/>
            <a:ext cx="784689" cy="502524"/>
            <a:chOff x="4733289" y="5545288"/>
            <a:chExt cx="784689" cy="502524"/>
          </a:xfrm>
        </p:grpSpPr>
        <p:grpSp>
          <p:nvGrpSpPr>
            <p:cNvPr id="9" name="Group 8">
              <a:extLst>
                <a:ext uri="{FF2B5EF4-FFF2-40B4-BE49-F238E27FC236}">
                  <a16:creationId xmlns:a16="http://schemas.microsoft.com/office/drawing/2014/main" id="{2F4C3FAA-D0FA-4B8E-A783-E81EDB355EF9}"/>
                </a:ext>
              </a:extLst>
            </p:cNvPr>
            <p:cNvGrpSpPr/>
            <p:nvPr/>
          </p:nvGrpSpPr>
          <p:grpSpPr>
            <a:xfrm>
              <a:off x="4749201" y="5545288"/>
              <a:ext cx="768777" cy="233397"/>
              <a:chOff x="8400587" y="5864690"/>
              <a:chExt cx="768777" cy="233397"/>
            </a:xfrm>
          </p:grpSpPr>
          <p:sp>
            <p:nvSpPr>
              <p:cNvPr id="204" name="TextBox 203">
                <a:extLst>
                  <a:ext uri="{FF2B5EF4-FFF2-40B4-BE49-F238E27FC236}">
                    <a16:creationId xmlns:a16="http://schemas.microsoft.com/office/drawing/2014/main" id="{9A67C9F4-F5B6-401E-AED4-62CEA67EE4B3}"/>
                  </a:ext>
                </a:extLst>
              </p:cNvPr>
              <p:cNvSpPr txBox="1"/>
              <p:nvPr/>
            </p:nvSpPr>
            <p:spPr>
              <a:xfrm>
                <a:off x="8447600" y="5864690"/>
                <a:ext cx="721764" cy="233397"/>
              </a:xfrm>
              <a:prstGeom prst="rect">
                <a:avLst/>
              </a:prstGeom>
              <a:noFill/>
            </p:spPr>
            <p:txBody>
              <a:bodyPr wrap="square" rtlCol="0">
                <a:spAutoFit/>
              </a:bodyPr>
              <a:lstStyle/>
              <a:p>
                <a:pPr>
                  <a:lnSpc>
                    <a:spcPts val="1100"/>
                  </a:lnSpc>
                </a:pPr>
                <a:r>
                  <a:rPr lang="en-US" sz="1000">
                    <a:solidFill>
                      <a:srgbClr val="C3E7FE"/>
                    </a:solidFill>
                    <a:latin typeface="Arial Narrow" panose="020B0604020202020204" pitchFamily="34" charset="0"/>
                    <a:cs typeface="Arial Narrow" panose="020B0604020202020204" pitchFamily="34" charset="0"/>
                  </a:rPr>
                  <a:t>CRISTAL*</a:t>
                </a:r>
              </a:p>
            </p:txBody>
          </p:sp>
          <p:pic>
            <p:nvPicPr>
              <p:cNvPr id="205" name="Picture 204" descr="A picture containing window, building, wheel&#10;&#10;Description automatically generated">
                <a:extLst>
                  <a:ext uri="{FF2B5EF4-FFF2-40B4-BE49-F238E27FC236}">
                    <a16:creationId xmlns:a16="http://schemas.microsoft.com/office/drawing/2014/main" id="{639FC013-038D-41C6-8D61-DE5FD4A367AA}"/>
                  </a:ext>
                </a:extLst>
              </p:cNvPr>
              <p:cNvPicPr>
                <a:picLocks noChangeAspect="1"/>
              </p:cNvPicPr>
              <p:nvPr/>
            </p:nvPicPr>
            <p:blipFill>
              <a:blip r:embed="rId4"/>
              <a:stretch>
                <a:fillRect/>
              </a:stretch>
            </p:blipFill>
            <p:spPr>
              <a:xfrm>
                <a:off x="8400587" y="5919001"/>
                <a:ext cx="111126" cy="111126"/>
              </a:xfrm>
              <a:prstGeom prst="rect">
                <a:avLst/>
              </a:prstGeom>
            </p:spPr>
          </p:pic>
        </p:grpSp>
        <p:pic>
          <p:nvPicPr>
            <p:cNvPr id="188" name="Picture 187" descr="A picture containing text&#10;&#10;Description automatically generated">
              <a:extLst>
                <a:ext uri="{FF2B5EF4-FFF2-40B4-BE49-F238E27FC236}">
                  <a16:creationId xmlns:a16="http://schemas.microsoft.com/office/drawing/2014/main" id="{1A041772-6A9A-79DF-C182-C4AA83952A49}"/>
                </a:ext>
              </a:extLst>
            </p:cNvPr>
            <p:cNvPicPr>
              <a:picLocks noChangeAspect="1"/>
            </p:cNvPicPr>
            <p:nvPr/>
          </p:nvPicPr>
          <p:blipFill>
            <a:blip r:embed="rId40">
              <a:duotone>
                <a:prstClr val="black"/>
                <a:srgbClr val="FDE294">
                  <a:tint val="45000"/>
                  <a:satMod val="400000"/>
                </a:srgbClr>
              </a:duotone>
              <a:extLst>
                <a:ext uri="{BEBA8EAE-BF5A-486C-A8C5-ECC9F3942E4B}">
                  <a14:imgProps xmlns:a14="http://schemas.microsoft.com/office/drawing/2010/main">
                    <a14:imgLayer r:embed="rId41">
                      <a14:imgEffect>
                        <a14:sharpenSoften amount="-50000"/>
                      </a14:imgEffect>
                      <a14:imgEffect>
                        <a14:colorTemperature colorTemp="4700"/>
                      </a14:imgEffect>
                      <a14:imgEffect>
                        <a14:brightnessContrast bright="20000" contrast="-40000"/>
                      </a14:imgEffect>
                    </a14:imgLayer>
                  </a14:imgProps>
                </a:ext>
              </a:extLst>
            </a:blip>
            <a:stretch>
              <a:fillRect/>
            </a:stretch>
          </p:blipFill>
          <p:spPr>
            <a:xfrm>
              <a:off x="4733289" y="5792420"/>
              <a:ext cx="510784" cy="255392"/>
            </a:xfrm>
            <a:prstGeom prst="rect">
              <a:avLst/>
            </a:prstGeom>
            <a:noFill/>
          </p:spPr>
        </p:pic>
      </p:grpSp>
      <p:grpSp>
        <p:nvGrpSpPr>
          <p:cNvPr id="28" name="Group 27">
            <a:extLst>
              <a:ext uri="{FF2B5EF4-FFF2-40B4-BE49-F238E27FC236}">
                <a16:creationId xmlns:a16="http://schemas.microsoft.com/office/drawing/2014/main" id="{516DFE24-6B34-C716-DCB6-343838462BD0}"/>
              </a:ext>
            </a:extLst>
          </p:cNvPr>
          <p:cNvGrpSpPr/>
          <p:nvPr/>
        </p:nvGrpSpPr>
        <p:grpSpPr>
          <a:xfrm>
            <a:off x="2333326" y="1409704"/>
            <a:ext cx="630530" cy="233397"/>
            <a:chOff x="2333326" y="1409704"/>
            <a:chExt cx="630530" cy="233397"/>
          </a:xfrm>
        </p:grpSpPr>
        <p:sp>
          <p:nvSpPr>
            <p:cNvPr id="142" name="TextBox 141">
              <a:extLst>
                <a:ext uri="{FF2B5EF4-FFF2-40B4-BE49-F238E27FC236}">
                  <a16:creationId xmlns:a16="http://schemas.microsoft.com/office/drawing/2014/main" id="{4F651C56-45AD-C747-BC4F-73D103EAF00C}"/>
                </a:ext>
              </a:extLst>
            </p:cNvPr>
            <p:cNvSpPr txBox="1"/>
            <p:nvPr/>
          </p:nvSpPr>
          <p:spPr>
            <a:xfrm>
              <a:off x="2449747" y="1409704"/>
              <a:ext cx="514109" cy="233397"/>
            </a:xfrm>
            <a:prstGeom prst="rect">
              <a:avLst/>
            </a:prstGeom>
            <a:noFill/>
          </p:spPr>
          <p:txBody>
            <a:bodyPr wrap="square" rtlCol="0">
              <a:spAutoFit/>
            </a:bodyPr>
            <a:lstStyle/>
            <a:p>
              <a:pPr>
                <a:lnSpc>
                  <a:spcPts val="1100"/>
                </a:lnSpc>
              </a:pPr>
              <a:r>
                <a:rPr lang="en-US" sz="1000">
                  <a:solidFill>
                    <a:srgbClr val="C3E7FE"/>
                  </a:solidFill>
                  <a:latin typeface="Arial Narrow" panose="020B0604020202020204" pitchFamily="34" charset="0"/>
                  <a:cs typeface="Arial Narrow" panose="020B0604020202020204" pitchFamily="34" charset="0"/>
                </a:rPr>
                <a:t>TSIS-1</a:t>
              </a:r>
            </a:p>
          </p:txBody>
        </p:sp>
        <p:pic>
          <p:nvPicPr>
            <p:cNvPr id="7" name="Picture 6">
              <a:extLst>
                <a:ext uri="{FF2B5EF4-FFF2-40B4-BE49-F238E27FC236}">
                  <a16:creationId xmlns:a16="http://schemas.microsoft.com/office/drawing/2014/main" id="{F9D651AE-54E1-C772-BAC2-D12145DE2E29}"/>
                </a:ext>
              </a:extLst>
            </p:cNvPr>
            <p:cNvPicPr>
              <a:picLocks noChangeAspect="1"/>
            </p:cNvPicPr>
            <p:nvPr/>
          </p:nvPicPr>
          <p:blipFill>
            <a:blip r:embed="rId27"/>
            <a:stretch>
              <a:fillRect/>
            </a:stretch>
          </p:blipFill>
          <p:spPr>
            <a:xfrm>
              <a:off x="2333326" y="1473872"/>
              <a:ext cx="172954" cy="100890"/>
            </a:xfrm>
            <a:prstGeom prst="rect">
              <a:avLst/>
            </a:prstGeom>
          </p:spPr>
        </p:pic>
      </p:grpSp>
      <p:sp>
        <p:nvSpPr>
          <p:cNvPr id="19" name="TextBox 18">
            <a:extLst>
              <a:ext uri="{FF2B5EF4-FFF2-40B4-BE49-F238E27FC236}">
                <a16:creationId xmlns:a16="http://schemas.microsoft.com/office/drawing/2014/main" id="{D96218FB-3C90-E0F2-369B-012CB63C0088}"/>
              </a:ext>
            </a:extLst>
          </p:cNvPr>
          <p:cNvSpPr txBox="1"/>
          <p:nvPr/>
        </p:nvSpPr>
        <p:spPr>
          <a:xfrm>
            <a:off x="10351766" y="5472720"/>
            <a:ext cx="1369504" cy="353943"/>
          </a:xfrm>
          <a:prstGeom prst="rect">
            <a:avLst/>
          </a:prstGeom>
          <a:noFill/>
        </p:spPr>
        <p:txBody>
          <a:bodyPr wrap="square" rtlCol="0">
            <a:spAutoFit/>
          </a:bodyPr>
          <a:lstStyle/>
          <a:p>
            <a:pPr algn="r"/>
            <a:r>
              <a:rPr lang="en-US" sz="1700">
                <a:solidFill>
                  <a:schemeClr val="bg1"/>
                </a:solidFill>
                <a:latin typeface="Arial Narrow" panose="020B0604020202020204" pitchFamily="34" charset="0"/>
                <a:cs typeface="Arial Narrow" panose="020B0604020202020204" pitchFamily="34" charset="0"/>
              </a:rPr>
              <a:t>MISSIONS</a:t>
            </a:r>
          </a:p>
        </p:txBody>
      </p:sp>
      <p:grpSp>
        <p:nvGrpSpPr>
          <p:cNvPr id="40" name="Group 39">
            <a:extLst>
              <a:ext uri="{FF2B5EF4-FFF2-40B4-BE49-F238E27FC236}">
                <a16:creationId xmlns:a16="http://schemas.microsoft.com/office/drawing/2014/main" id="{1001CCCD-350A-F781-8F1F-6B193C4B465E}"/>
              </a:ext>
            </a:extLst>
          </p:cNvPr>
          <p:cNvGrpSpPr/>
          <p:nvPr/>
        </p:nvGrpSpPr>
        <p:grpSpPr>
          <a:xfrm>
            <a:off x="9176117" y="5717064"/>
            <a:ext cx="870365" cy="593920"/>
            <a:chOff x="9089658" y="5768792"/>
            <a:chExt cx="870365" cy="593920"/>
          </a:xfrm>
        </p:grpSpPr>
        <p:grpSp>
          <p:nvGrpSpPr>
            <p:cNvPr id="86" name="Group 85">
              <a:extLst>
                <a:ext uri="{FF2B5EF4-FFF2-40B4-BE49-F238E27FC236}">
                  <a16:creationId xmlns:a16="http://schemas.microsoft.com/office/drawing/2014/main" id="{A827869E-EC3A-2DC1-639D-8FA9DE269B09}"/>
                </a:ext>
              </a:extLst>
            </p:cNvPr>
            <p:cNvGrpSpPr/>
            <p:nvPr/>
          </p:nvGrpSpPr>
          <p:grpSpPr>
            <a:xfrm>
              <a:off x="9192722" y="5768792"/>
              <a:ext cx="767301" cy="593920"/>
              <a:chOff x="8725698" y="5812748"/>
              <a:chExt cx="767301" cy="593920"/>
            </a:xfrm>
          </p:grpSpPr>
          <p:pic>
            <p:nvPicPr>
              <p:cNvPr id="170" name="Picture 169" descr="A picture containing text&#10;&#10;Description automatically generated">
                <a:extLst>
                  <a:ext uri="{FF2B5EF4-FFF2-40B4-BE49-F238E27FC236}">
                    <a16:creationId xmlns:a16="http://schemas.microsoft.com/office/drawing/2014/main" id="{A3694CB0-8A40-FFBE-8517-E216FEB889E1}"/>
                  </a:ext>
                </a:extLst>
              </p:cNvPr>
              <p:cNvPicPr>
                <a:picLocks noChangeAspect="1"/>
              </p:cNvPicPr>
              <p:nvPr/>
            </p:nvPicPr>
            <p:blipFill>
              <a:blip r:embed="rId34">
                <a:duotone>
                  <a:prstClr val="black"/>
                  <a:srgbClr val="FDE294">
                    <a:tint val="45000"/>
                    <a:satMod val="400000"/>
                  </a:srgbClr>
                </a:duotone>
                <a:extLst>
                  <a:ext uri="{BEBA8EAE-BF5A-486C-A8C5-ECC9F3942E4B}">
                    <a14:imgProps xmlns:a14="http://schemas.microsoft.com/office/drawing/2010/main">
                      <a14:imgLayer r:embed="rId42">
                        <a14:imgEffect>
                          <a14:brightnessContrast bright="20000"/>
                        </a14:imgEffect>
                      </a14:imgLayer>
                    </a14:imgProps>
                  </a:ext>
                </a:extLst>
              </a:blip>
              <a:stretch>
                <a:fillRect/>
              </a:stretch>
            </p:blipFill>
            <p:spPr>
              <a:xfrm>
                <a:off x="8739093" y="6132348"/>
                <a:ext cx="514653" cy="274320"/>
              </a:xfrm>
              <a:prstGeom prst="rect">
                <a:avLst/>
              </a:prstGeom>
            </p:spPr>
          </p:pic>
          <p:sp>
            <p:nvSpPr>
              <p:cNvPr id="190" name="TextBox 189">
                <a:extLst>
                  <a:ext uri="{FF2B5EF4-FFF2-40B4-BE49-F238E27FC236}">
                    <a16:creationId xmlns:a16="http://schemas.microsoft.com/office/drawing/2014/main" id="{055BE059-8F5A-A854-1A34-42EEF4C19447}"/>
                  </a:ext>
                </a:extLst>
              </p:cNvPr>
              <p:cNvSpPr txBox="1"/>
              <p:nvPr/>
            </p:nvSpPr>
            <p:spPr>
              <a:xfrm>
                <a:off x="8725698" y="5812748"/>
                <a:ext cx="767301" cy="374461"/>
              </a:xfrm>
              <a:prstGeom prst="rect">
                <a:avLst/>
              </a:prstGeom>
              <a:noFill/>
            </p:spPr>
            <p:txBody>
              <a:bodyPr wrap="square" rtlCol="0">
                <a:spAutoFit/>
              </a:bodyPr>
              <a:lstStyle/>
              <a:p>
                <a:pPr>
                  <a:lnSpc>
                    <a:spcPts val="1100"/>
                  </a:lnSpc>
                </a:pPr>
                <a:r>
                  <a:rPr lang="en-US" sz="1000">
                    <a:solidFill>
                      <a:srgbClr val="C3E7FE"/>
                    </a:solidFill>
                    <a:latin typeface="Arial Narrow" panose="020B0604020202020204" pitchFamily="34" charset="0"/>
                    <a:cs typeface="Arial Narrow" panose="020B0604020202020204" pitchFamily="34" charset="0"/>
                  </a:rPr>
                  <a:t>LANDSAT NEXT*</a:t>
                </a:r>
              </a:p>
            </p:txBody>
          </p:sp>
        </p:grpSp>
        <p:pic>
          <p:nvPicPr>
            <p:cNvPr id="101" name="Picture 100" descr="A black and white image of a person's face&#10;&#10;Description automatically generated with low confidence">
              <a:extLst>
                <a:ext uri="{FF2B5EF4-FFF2-40B4-BE49-F238E27FC236}">
                  <a16:creationId xmlns:a16="http://schemas.microsoft.com/office/drawing/2014/main" id="{FD34E1E7-2631-BDEE-509F-B1CBF9519247}"/>
                </a:ext>
              </a:extLst>
            </p:cNvPr>
            <p:cNvPicPr>
              <a:picLocks noChangeAspect="1"/>
            </p:cNvPicPr>
            <p:nvPr/>
          </p:nvPicPr>
          <p:blipFill>
            <a:blip r:embed="rId13"/>
            <a:stretch>
              <a:fillRect/>
            </a:stretch>
          </p:blipFill>
          <p:spPr>
            <a:xfrm>
              <a:off x="9089658" y="5919001"/>
              <a:ext cx="158857" cy="114730"/>
            </a:xfrm>
            <a:prstGeom prst="rect">
              <a:avLst/>
            </a:prstGeom>
            <a:ln>
              <a:noFill/>
            </a:ln>
          </p:spPr>
        </p:pic>
      </p:grpSp>
      <p:grpSp>
        <p:nvGrpSpPr>
          <p:cNvPr id="203" name="Group 202">
            <a:extLst>
              <a:ext uri="{FF2B5EF4-FFF2-40B4-BE49-F238E27FC236}">
                <a16:creationId xmlns:a16="http://schemas.microsoft.com/office/drawing/2014/main" id="{DF8BEFE7-9C40-803C-F64D-C8B49A63B0A8}"/>
              </a:ext>
            </a:extLst>
          </p:cNvPr>
          <p:cNvGrpSpPr/>
          <p:nvPr/>
        </p:nvGrpSpPr>
        <p:grpSpPr>
          <a:xfrm>
            <a:off x="5305142" y="5740111"/>
            <a:ext cx="721764" cy="482555"/>
            <a:chOff x="8442383" y="5864690"/>
            <a:chExt cx="721764" cy="482555"/>
          </a:xfrm>
        </p:grpSpPr>
        <p:pic>
          <p:nvPicPr>
            <p:cNvPr id="216" name="Picture 215" descr="A picture containing text&#10;&#10;Description automatically generated">
              <a:extLst>
                <a:ext uri="{FF2B5EF4-FFF2-40B4-BE49-F238E27FC236}">
                  <a16:creationId xmlns:a16="http://schemas.microsoft.com/office/drawing/2014/main" id="{9B883125-5D7A-561B-8AC3-E799898FF6CA}"/>
                </a:ext>
              </a:extLst>
            </p:cNvPr>
            <p:cNvPicPr>
              <a:picLocks noChangeAspect="1"/>
            </p:cNvPicPr>
            <p:nvPr/>
          </p:nvPicPr>
          <p:blipFill>
            <a:blip r:embed="rId34">
              <a:duotone>
                <a:prstClr val="black"/>
                <a:srgbClr val="FDE294">
                  <a:tint val="45000"/>
                  <a:satMod val="400000"/>
                </a:srgbClr>
              </a:duotone>
              <a:extLst>
                <a:ext uri="{BEBA8EAE-BF5A-486C-A8C5-ECC9F3942E4B}">
                  <a14:imgProps xmlns:a14="http://schemas.microsoft.com/office/drawing/2010/main">
                    <a14:imgLayer r:embed="rId43">
                      <a14:imgEffect>
                        <a14:brightnessContrast bright="20000"/>
                      </a14:imgEffect>
                    </a14:imgLayer>
                  </a14:imgProps>
                </a:ext>
              </a:extLst>
            </a:blip>
            <a:stretch>
              <a:fillRect/>
            </a:stretch>
          </p:blipFill>
          <p:spPr>
            <a:xfrm>
              <a:off x="8447504" y="6072925"/>
              <a:ext cx="508000" cy="274320"/>
            </a:xfrm>
            <a:prstGeom prst="rect">
              <a:avLst/>
            </a:prstGeom>
          </p:spPr>
        </p:pic>
        <p:sp>
          <p:nvSpPr>
            <p:cNvPr id="217" name="TextBox 216">
              <a:extLst>
                <a:ext uri="{FF2B5EF4-FFF2-40B4-BE49-F238E27FC236}">
                  <a16:creationId xmlns:a16="http://schemas.microsoft.com/office/drawing/2014/main" id="{FA443C6C-B3EB-05B3-63BC-00342AFC3CB0}"/>
                </a:ext>
              </a:extLst>
            </p:cNvPr>
            <p:cNvSpPr txBox="1"/>
            <p:nvPr/>
          </p:nvSpPr>
          <p:spPr>
            <a:xfrm>
              <a:off x="8442383" y="5864690"/>
              <a:ext cx="721764" cy="233397"/>
            </a:xfrm>
            <a:prstGeom prst="rect">
              <a:avLst/>
            </a:prstGeom>
            <a:noFill/>
          </p:spPr>
          <p:txBody>
            <a:bodyPr wrap="square" rtlCol="0">
              <a:spAutoFit/>
            </a:bodyPr>
            <a:lstStyle/>
            <a:p>
              <a:pPr>
                <a:lnSpc>
                  <a:spcPts val="1100"/>
                </a:lnSpc>
              </a:pPr>
              <a:r>
                <a:rPr lang="en-US" sz="1000" dirty="0">
                  <a:solidFill>
                    <a:srgbClr val="C3E7FE"/>
                  </a:solidFill>
                  <a:latin typeface="Arial Narrow" panose="020B0604020202020204" pitchFamily="34" charset="0"/>
                  <a:cs typeface="Arial Narrow" panose="020B0604020202020204" pitchFamily="34" charset="0"/>
                </a:rPr>
                <a:t>POLSIR*</a:t>
              </a:r>
            </a:p>
          </p:txBody>
        </p:sp>
      </p:grpSp>
      <p:grpSp>
        <p:nvGrpSpPr>
          <p:cNvPr id="218" name="Group 217">
            <a:extLst>
              <a:ext uri="{FF2B5EF4-FFF2-40B4-BE49-F238E27FC236}">
                <a16:creationId xmlns:a16="http://schemas.microsoft.com/office/drawing/2014/main" id="{D6A3C98A-47D7-9295-EC11-7B6D0C521FE8}"/>
              </a:ext>
            </a:extLst>
          </p:cNvPr>
          <p:cNvGrpSpPr/>
          <p:nvPr/>
        </p:nvGrpSpPr>
        <p:grpSpPr>
          <a:xfrm>
            <a:off x="5999021" y="5817370"/>
            <a:ext cx="988785" cy="477415"/>
            <a:chOff x="5902787" y="5760240"/>
            <a:chExt cx="988785" cy="477415"/>
          </a:xfrm>
        </p:grpSpPr>
        <p:sp>
          <p:nvSpPr>
            <p:cNvPr id="221" name="TextBox 220">
              <a:extLst>
                <a:ext uri="{FF2B5EF4-FFF2-40B4-BE49-F238E27FC236}">
                  <a16:creationId xmlns:a16="http://schemas.microsoft.com/office/drawing/2014/main" id="{52C656B2-5C0F-1487-BA63-939646859F31}"/>
                </a:ext>
              </a:extLst>
            </p:cNvPr>
            <p:cNvSpPr txBox="1"/>
            <p:nvPr/>
          </p:nvSpPr>
          <p:spPr>
            <a:xfrm>
              <a:off x="5902787" y="5760240"/>
              <a:ext cx="988785" cy="233397"/>
            </a:xfrm>
            <a:prstGeom prst="rect">
              <a:avLst/>
            </a:prstGeom>
            <a:noFill/>
          </p:spPr>
          <p:txBody>
            <a:bodyPr wrap="square" rtlCol="0">
              <a:spAutoFit/>
            </a:bodyPr>
            <a:lstStyle/>
            <a:p>
              <a:pPr>
                <a:lnSpc>
                  <a:spcPts val="1100"/>
                </a:lnSpc>
              </a:pPr>
              <a:r>
                <a:rPr lang="en-US" sz="1000" dirty="0">
                  <a:solidFill>
                    <a:srgbClr val="C3E7FE"/>
                  </a:solidFill>
                  <a:latin typeface="Arial Narrow" panose="020B0604020202020204" pitchFamily="34" charset="0"/>
                  <a:cs typeface="Arial Narrow" panose="020B0604020202020204" pitchFamily="34" charset="0"/>
                </a:rPr>
                <a:t>GRACE-C*</a:t>
              </a:r>
            </a:p>
          </p:txBody>
        </p:sp>
        <p:pic>
          <p:nvPicPr>
            <p:cNvPr id="220" name="Picture 219">
              <a:extLst>
                <a:ext uri="{FF2B5EF4-FFF2-40B4-BE49-F238E27FC236}">
                  <a16:creationId xmlns:a16="http://schemas.microsoft.com/office/drawing/2014/main" id="{7AAE420F-A1ED-066B-F848-43532F9769CB}"/>
                </a:ext>
              </a:extLst>
            </p:cNvPr>
            <p:cNvPicPr>
              <a:picLocks noChangeAspect="1"/>
            </p:cNvPicPr>
            <p:nvPr/>
          </p:nvPicPr>
          <p:blipFill>
            <a:blip r:embed="rId44">
              <a:duotone>
                <a:prstClr val="black"/>
                <a:srgbClr val="FDE294">
                  <a:tint val="45000"/>
                  <a:satMod val="400000"/>
                </a:srgbClr>
              </a:duotone>
              <a:extLst>
                <a:ext uri="{BEBA8EAE-BF5A-486C-A8C5-ECC9F3942E4B}">
                  <a14:imgProps xmlns:a14="http://schemas.microsoft.com/office/drawing/2010/main">
                    <a14:imgLayer r:embed="rId45">
                      <a14:imgEffect>
                        <a14:sharpenSoften amount="-50000"/>
                      </a14:imgEffect>
                      <a14:imgEffect>
                        <a14:brightnessContrast bright="20000"/>
                      </a14:imgEffect>
                    </a14:imgLayer>
                  </a14:imgProps>
                </a:ext>
              </a:extLst>
            </a:blip>
            <a:stretch>
              <a:fillRect/>
            </a:stretch>
          </p:blipFill>
          <p:spPr>
            <a:xfrm>
              <a:off x="5991458" y="6021755"/>
              <a:ext cx="508000" cy="215900"/>
            </a:xfrm>
            <a:prstGeom prst="rect">
              <a:avLst/>
            </a:prstGeom>
          </p:spPr>
        </p:pic>
      </p:grpSp>
      <p:grpSp>
        <p:nvGrpSpPr>
          <p:cNvPr id="240" name="Group 239">
            <a:extLst>
              <a:ext uri="{FF2B5EF4-FFF2-40B4-BE49-F238E27FC236}">
                <a16:creationId xmlns:a16="http://schemas.microsoft.com/office/drawing/2014/main" id="{5A45FCC3-4BFA-4B49-4B6A-E3B1582E2BD5}"/>
              </a:ext>
            </a:extLst>
          </p:cNvPr>
          <p:cNvGrpSpPr/>
          <p:nvPr/>
        </p:nvGrpSpPr>
        <p:grpSpPr>
          <a:xfrm>
            <a:off x="6644973" y="5669844"/>
            <a:ext cx="1532771" cy="915668"/>
            <a:chOff x="6644973" y="5636391"/>
            <a:chExt cx="1532771" cy="915668"/>
          </a:xfrm>
        </p:grpSpPr>
        <p:pic>
          <p:nvPicPr>
            <p:cNvPr id="241" name="Picture 240">
              <a:extLst>
                <a:ext uri="{FF2B5EF4-FFF2-40B4-BE49-F238E27FC236}">
                  <a16:creationId xmlns:a16="http://schemas.microsoft.com/office/drawing/2014/main" id="{00554799-A917-5839-5223-C46797FAFD9E}"/>
                </a:ext>
              </a:extLst>
            </p:cNvPr>
            <p:cNvPicPr>
              <a:picLocks noChangeAspect="1"/>
            </p:cNvPicPr>
            <p:nvPr/>
          </p:nvPicPr>
          <p:blipFill>
            <a:blip r:embed="rId46">
              <a:duotone>
                <a:prstClr val="black"/>
                <a:srgbClr val="FDE294">
                  <a:tint val="45000"/>
                  <a:satMod val="400000"/>
                </a:srgbClr>
              </a:duotone>
              <a:extLst>
                <a:ext uri="{BEBA8EAE-BF5A-486C-A8C5-ECC9F3942E4B}">
                  <a14:imgProps xmlns:a14="http://schemas.microsoft.com/office/drawing/2010/main">
                    <a14:imgLayer r:embed="rId47">
                      <a14:imgEffect>
                        <a14:brightnessContrast bright="20000" contrast="-40000"/>
                      </a14:imgEffect>
                    </a14:imgLayer>
                  </a14:imgProps>
                </a:ext>
              </a:extLst>
            </a:blip>
            <a:stretch>
              <a:fillRect/>
            </a:stretch>
          </p:blipFill>
          <p:spPr>
            <a:xfrm>
              <a:off x="6776947" y="5763289"/>
              <a:ext cx="1400797" cy="788770"/>
            </a:xfrm>
            <a:prstGeom prst="rect">
              <a:avLst/>
            </a:prstGeom>
            <a:noFill/>
          </p:spPr>
        </p:pic>
        <p:sp>
          <p:nvSpPr>
            <p:cNvPr id="244" name="TextBox 243">
              <a:extLst>
                <a:ext uri="{FF2B5EF4-FFF2-40B4-BE49-F238E27FC236}">
                  <a16:creationId xmlns:a16="http://schemas.microsoft.com/office/drawing/2014/main" id="{8FF07AE1-8DF1-CB3B-A0B6-745F1ECE2DD9}"/>
                </a:ext>
              </a:extLst>
            </p:cNvPr>
            <p:cNvSpPr txBox="1"/>
            <p:nvPr/>
          </p:nvSpPr>
          <p:spPr>
            <a:xfrm>
              <a:off x="6726938" y="5636391"/>
              <a:ext cx="1038784" cy="374461"/>
            </a:xfrm>
            <a:prstGeom prst="rect">
              <a:avLst/>
            </a:prstGeom>
            <a:noFill/>
          </p:spPr>
          <p:txBody>
            <a:bodyPr wrap="square" rtlCol="0">
              <a:spAutoFit/>
            </a:bodyPr>
            <a:lstStyle/>
            <a:p>
              <a:pPr>
                <a:lnSpc>
                  <a:spcPts val="1100"/>
                </a:lnSpc>
              </a:pPr>
              <a:r>
                <a:rPr lang="en-US" sz="1000" dirty="0">
                  <a:solidFill>
                    <a:srgbClr val="C3E7FE"/>
                  </a:solidFill>
                  <a:latin typeface="Arial Narrow" panose="020B0604020202020204" pitchFamily="34" charset="0"/>
                  <a:cs typeface="Arial Narrow" panose="020B0604020202020204" pitchFamily="34" charset="0"/>
                </a:rPr>
                <a:t>AOS-</a:t>
              </a:r>
            </a:p>
            <a:p>
              <a:pPr>
                <a:lnSpc>
                  <a:spcPts val="1100"/>
                </a:lnSpc>
              </a:pPr>
              <a:r>
                <a:rPr lang="en-US" sz="1000" dirty="0">
                  <a:solidFill>
                    <a:srgbClr val="C3E7FE"/>
                  </a:solidFill>
                  <a:latin typeface="Arial Narrow" panose="020B0604020202020204" pitchFamily="34" charset="0"/>
                  <a:cs typeface="Arial Narrow" panose="020B0604020202020204" pitchFamily="34" charset="0"/>
                </a:rPr>
                <a:t>STORM + PMM</a:t>
              </a:r>
            </a:p>
          </p:txBody>
        </p:sp>
        <p:pic>
          <p:nvPicPr>
            <p:cNvPr id="243" name="Picture 242">
              <a:extLst>
                <a:ext uri="{FF2B5EF4-FFF2-40B4-BE49-F238E27FC236}">
                  <a16:creationId xmlns:a16="http://schemas.microsoft.com/office/drawing/2014/main" id="{135368D4-3132-B390-E776-C9292EF01CB3}"/>
                </a:ext>
              </a:extLst>
            </p:cNvPr>
            <p:cNvPicPr>
              <a:picLocks noChangeAspect="1"/>
            </p:cNvPicPr>
            <p:nvPr/>
          </p:nvPicPr>
          <p:blipFill rotWithShape="1">
            <a:blip r:embed="rId48">
              <a:duotone>
                <a:prstClr val="black"/>
                <a:srgbClr val="FDE294">
                  <a:tint val="45000"/>
                  <a:satMod val="400000"/>
                </a:srgbClr>
              </a:duotone>
              <a:extLst>
                <a:ext uri="{BEBA8EAE-BF5A-486C-A8C5-ECC9F3942E4B}">
                  <a14:imgProps xmlns:a14="http://schemas.microsoft.com/office/drawing/2010/main">
                    <a14:imgLayer r:embed="rId49">
                      <a14:imgEffect>
                        <a14:sharpenSoften amount="25000"/>
                      </a14:imgEffect>
                      <a14:imgEffect>
                        <a14:brightnessContrast bright="20000" contrast="-40000"/>
                      </a14:imgEffect>
                    </a14:imgLayer>
                  </a14:imgProps>
                </a:ext>
              </a:extLst>
            </a:blip>
            <a:srcRect l="34549" t="26567" r="32632" b="34397"/>
            <a:stretch/>
          </p:blipFill>
          <p:spPr>
            <a:xfrm>
              <a:off x="6644973" y="6026893"/>
              <a:ext cx="741803" cy="496813"/>
            </a:xfrm>
            <a:prstGeom prst="rect">
              <a:avLst/>
            </a:prstGeom>
            <a:noFill/>
          </p:spPr>
        </p:pic>
      </p:grpSp>
      <p:pic>
        <p:nvPicPr>
          <p:cNvPr id="215" name="Picture 214" descr="A blue swirly logo&#10;&#10;Description automatically generated">
            <a:extLst>
              <a:ext uri="{FF2B5EF4-FFF2-40B4-BE49-F238E27FC236}">
                <a16:creationId xmlns:a16="http://schemas.microsoft.com/office/drawing/2014/main" id="{B2E3933A-F881-C8CD-49C5-7025D235C2AD}"/>
              </a:ext>
            </a:extLst>
          </p:cNvPr>
          <p:cNvPicPr>
            <a:picLocks noChangeAspect="1"/>
          </p:cNvPicPr>
          <p:nvPr/>
        </p:nvPicPr>
        <p:blipFill>
          <a:blip r:embed="rId50"/>
          <a:stretch>
            <a:fillRect/>
          </a:stretch>
        </p:blipFill>
        <p:spPr>
          <a:xfrm>
            <a:off x="6672276" y="5735862"/>
            <a:ext cx="109301" cy="102824"/>
          </a:xfrm>
          <a:prstGeom prst="rect">
            <a:avLst/>
          </a:prstGeom>
        </p:spPr>
      </p:pic>
      <p:pic>
        <p:nvPicPr>
          <p:cNvPr id="223" name="Picture 222" descr="A blue swirly logo&#10;&#10;Description automatically generated">
            <a:extLst>
              <a:ext uri="{FF2B5EF4-FFF2-40B4-BE49-F238E27FC236}">
                <a16:creationId xmlns:a16="http://schemas.microsoft.com/office/drawing/2014/main" id="{347FAC02-BD66-CF1D-6501-1D3C62945B17}"/>
              </a:ext>
            </a:extLst>
          </p:cNvPr>
          <p:cNvPicPr>
            <a:picLocks noChangeAspect="1"/>
          </p:cNvPicPr>
          <p:nvPr/>
        </p:nvPicPr>
        <p:blipFill>
          <a:blip r:embed="rId50"/>
          <a:stretch>
            <a:fillRect/>
          </a:stretch>
        </p:blipFill>
        <p:spPr>
          <a:xfrm>
            <a:off x="5948581" y="5755160"/>
            <a:ext cx="109301" cy="102824"/>
          </a:xfrm>
          <a:prstGeom prst="rect">
            <a:avLst/>
          </a:prstGeom>
        </p:spPr>
      </p:pic>
      <p:grpSp>
        <p:nvGrpSpPr>
          <p:cNvPr id="231" name="Group 230">
            <a:extLst>
              <a:ext uri="{FF2B5EF4-FFF2-40B4-BE49-F238E27FC236}">
                <a16:creationId xmlns:a16="http://schemas.microsoft.com/office/drawing/2014/main" id="{BAB4B688-7427-A332-2A00-C735C5B9F58D}"/>
              </a:ext>
            </a:extLst>
          </p:cNvPr>
          <p:cNvGrpSpPr/>
          <p:nvPr/>
        </p:nvGrpSpPr>
        <p:grpSpPr>
          <a:xfrm>
            <a:off x="7851453" y="5817851"/>
            <a:ext cx="753097" cy="524471"/>
            <a:chOff x="9817015" y="5789915"/>
            <a:chExt cx="753097" cy="524471"/>
          </a:xfrm>
        </p:grpSpPr>
        <p:sp>
          <p:nvSpPr>
            <p:cNvPr id="233" name="TextBox 232">
              <a:extLst>
                <a:ext uri="{FF2B5EF4-FFF2-40B4-BE49-F238E27FC236}">
                  <a16:creationId xmlns:a16="http://schemas.microsoft.com/office/drawing/2014/main" id="{673D5E90-6BEC-C26A-F0E2-1C09C1063B62}"/>
                </a:ext>
              </a:extLst>
            </p:cNvPr>
            <p:cNvSpPr txBox="1"/>
            <p:nvPr/>
          </p:nvSpPr>
          <p:spPr>
            <a:xfrm>
              <a:off x="9827224" y="5789915"/>
              <a:ext cx="742888" cy="233397"/>
            </a:xfrm>
            <a:prstGeom prst="rect">
              <a:avLst/>
            </a:prstGeom>
            <a:noFill/>
          </p:spPr>
          <p:txBody>
            <a:bodyPr wrap="square" rtlCol="0">
              <a:spAutoFit/>
            </a:bodyPr>
            <a:lstStyle/>
            <a:p>
              <a:pPr>
                <a:lnSpc>
                  <a:spcPts val="1100"/>
                </a:lnSpc>
              </a:pPr>
              <a:r>
                <a:rPr lang="en-US" sz="1000" dirty="0">
                  <a:solidFill>
                    <a:srgbClr val="C3E7FE"/>
                  </a:solidFill>
                  <a:latin typeface="Arial Narrow" panose="020B0604020202020204" pitchFamily="34" charset="0"/>
                  <a:cs typeface="Arial Narrow" panose="020B0604020202020204" pitchFamily="34" charset="0"/>
                </a:rPr>
                <a:t>SBG*</a:t>
              </a:r>
            </a:p>
          </p:txBody>
        </p:sp>
        <p:pic>
          <p:nvPicPr>
            <p:cNvPr id="234" name="Picture 233" descr="A picture containing text&#10;&#10;Description automatically generated">
              <a:extLst>
                <a:ext uri="{FF2B5EF4-FFF2-40B4-BE49-F238E27FC236}">
                  <a16:creationId xmlns:a16="http://schemas.microsoft.com/office/drawing/2014/main" id="{D087FCFB-43B6-1253-1CA0-61916BD21DE6}"/>
                </a:ext>
              </a:extLst>
            </p:cNvPr>
            <p:cNvPicPr>
              <a:picLocks noChangeAspect="1"/>
            </p:cNvPicPr>
            <p:nvPr/>
          </p:nvPicPr>
          <p:blipFill>
            <a:blip r:embed="rId34">
              <a:duotone>
                <a:prstClr val="black"/>
                <a:srgbClr val="FDE294">
                  <a:tint val="45000"/>
                  <a:satMod val="400000"/>
                </a:srgbClr>
              </a:duotone>
              <a:extLst>
                <a:ext uri="{BEBA8EAE-BF5A-486C-A8C5-ECC9F3942E4B}">
                  <a14:imgProps xmlns:a14="http://schemas.microsoft.com/office/drawing/2010/main">
                    <a14:imgLayer r:embed="rId51">
                      <a14:imgEffect>
                        <a14:brightnessContrast bright="20000"/>
                      </a14:imgEffect>
                    </a14:imgLayer>
                  </a14:imgProps>
                </a:ext>
              </a:extLst>
            </a:blip>
            <a:stretch>
              <a:fillRect/>
            </a:stretch>
          </p:blipFill>
          <p:spPr>
            <a:xfrm>
              <a:off x="9817015" y="6040066"/>
              <a:ext cx="514653" cy="274320"/>
            </a:xfrm>
            <a:prstGeom prst="rect">
              <a:avLst/>
            </a:prstGeom>
          </p:spPr>
        </p:pic>
      </p:grpSp>
      <p:pic>
        <p:nvPicPr>
          <p:cNvPr id="224" name="Picture 223" descr="A blue swirly logo&#10;&#10;Description automatically generated">
            <a:extLst>
              <a:ext uri="{FF2B5EF4-FFF2-40B4-BE49-F238E27FC236}">
                <a16:creationId xmlns:a16="http://schemas.microsoft.com/office/drawing/2014/main" id="{B819DE23-C678-2589-CFF5-BB9C03F81643}"/>
              </a:ext>
            </a:extLst>
          </p:cNvPr>
          <p:cNvPicPr>
            <a:picLocks noChangeAspect="1"/>
          </p:cNvPicPr>
          <p:nvPr/>
        </p:nvPicPr>
        <p:blipFill>
          <a:blip r:embed="rId50"/>
          <a:stretch>
            <a:fillRect/>
          </a:stretch>
        </p:blipFill>
        <p:spPr>
          <a:xfrm>
            <a:off x="7810593" y="5755871"/>
            <a:ext cx="109301" cy="102824"/>
          </a:xfrm>
          <a:prstGeom prst="rect">
            <a:avLst/>
          </a:prstGeom>
        </p:spPr>
      </p:pic>
      <p:grpSp>
        <p:nvGrpSpPr>
          <p:cNvPr id="236" name="Group 235">
            <a:extLst>
              <a:ext uri="{FF2B5EF4-FFF2-40B4-BE49-F238E27FC236}">
                <a16:creationId xmlns:a16="http://schemas.microsoft.com/office/drawing/2014/main" id="{2C82FD83-EDCF-906A-DD85-3DB62E69BBA5}"/>
              </a:ext>
            </a:extLst>
          </p:cNvPr>
          <p:cNvGrpSpPr/>
          <p:nvPr/>
        </p:nvGrpSpPr>
        <p:grpSpPr>
          <a:xfrm>
            <a:off x="8514921" y="5788358"/>
            <a:ext cx="919407" cy="518055"/>
            <a:chOff x="9816336" y="5778913"/>
            <a:chExt cx="919407" cy="518055"/>
          </a:xfrm>
        </p:grpSpPr>
        <p:sp>
          <p:nvSpPr>
            <p:cNvPr id="238" name="TextBox 237">
              <a:extLst>
                <a:ext uri="{FF2B5EF4-FFF2-40B4-BE49-F238E27FC236}">
                  <a16:creationId xmlns:a16="http://schemas.microsoft.com/office/drawing/2014/main" id="{586E2652-95CB-C590-668B-C12DED162A87}"/>
                </a:ext>
              </a:extLst>
            </p:cNvPr>
            <p:cNvSpPr txBox="1"/>
            <p:nvPr/>
          </p:nvSpPr>
          <p:spPr>
            <a:xfrm>
              <a:off x="9816336" y="5778913"/>
              <a:ext cx="919407" cy="233397"/>
            </a:xfrm>
            <a:prstGeom prst="rect">
              <a:avLst/>
            </a:prstGeom>
            <a:noFill/>
          </p:spPr>
          <p:txBody>
            <a:bodyPr wrap="square" rtlCol="0">
              <a:spAutoFit/>
            </a:bodyPr>
            <a:lstStyle/>
            <a:p>
              <a:pPr>
                <a:lnSpc>
                  <a:spcPts val="1100"/>
                </a:lnSpc>
              </a:pPr>
              <a:r>
                <a:rPr lang="en-US" sz="1000" dirty="0">
                  <a:solidFill>
                    <a:srgbClr val="C3E7FE"/>
                  </a:solidFill>
                  <a:latin typeface="Arial Narrow" panose="020B0604020202020204" pitchFamily="34" charset="0"/>
                  <a:cs typeface="Arial Narrow" panose="020B0604020202020204" pitchFamily="34" charset="0"/>
                </a:rPr>
                <a:t>AOS-SKY*</a:t>
              </a:r>
            </a:p>
          </p:txBody>
        </p:sp>
        <p:pic>
          <p:nvPicPr>
            <p:cNvPr id="239" name="Picture 238" descr="A picture containing text&#10;&#10;Description automatically generated">
              <a:extLst>
                <a:ext uri="{FF2B5EF4-FFF2-40B4-BE49-F238E27FC236}">
                  <a16:creationId xmlns:a16="http://schemas.microsoft.com/office/drawing/2014/main" id="{1ADC8C50-4D62-DD6E-7F56-B306EE44EFBB}"/>
                </a:ext>
              </a:extLst>
            </p:cNvPr>
            <p:cNvPicPr>
              <a:picLocks noChangeAspect="1"/>
            </p:cNvPicPr>
            <p:nvPr/>
          </p:nvPicPr>
          <p:blipFill>
            <a:blip r:embed="rId34">
              <a:duotone>
                <a:prstClr val="black"/>
                <a:srgbClr val="FDE294">
                  <a:tint val="45000"/>
                  <a:satMod val="400000"/>
                </a:srgbClr>
              </a:duotone>
              <a:extLst>
                <a:ext uri="{BEBA8EAE-BF5A-486C-A8C5-ECC9F3942E4B}">
                  <a14:imgProps xmlns:a14="http://schemas.microsoft.com/office/drawing/2010/main">
                    <a14:imgLayer r:embed="rId52">
                      <a14:imgEffect>
                        <a14:brightnessContrast bright="20000"/>
                      </a14:imgEffect>
                    </a14:imgLayer>
                  </a14:imgProps>
                </a:ext>
              </a:extLst>
            </a:blip>
            <a:stretch>
              <a:fillRect/>
            </a:stretch>
          </p:blipFill>
          <p:spPr>
            <a:xfrm>
              <a:off x="9826783" y="6022648"/>
              <a:ext cx="514653" cy="274320"/>
            </a:xfrm>
            <a:prstGeom prst="rect">
              <a:avLst/>
            </a:prstGeom>
          </p:spPr>
        </p:pic>
      </p:grpSp>
      <p:pic>
        <p:nvPicPr>
          <p:cNvPr id="225" name="Picture 224" descr="A blue swirly logo&#10;&#10;Description automatically generated">
            <a:extLst>
              <a:ext uri="{FF2B5EF4-FFF2-40B4-BE49-F238E27FC236}">
                <a16:creationId xmlns:a16="http://schemas.microsoft.com/office/drawing/2014/main" id="{DE211069-7B2E-4C78-789C-B1F2775A11F7}"/>
              </a:ext>
            </a:extLst>
          </p:cNvPr>
          <p:cNvPicPr>
            <a:picLocks noChangeAspect="1"/>
          </p:cNvPicPr>
          <p:nvPr/>
        </p:nvPicPr>
        <p:blipFill>
          <a:blip r:embed="rId50"/>
          <a:stretch>
            <a:fillRect/>
          </a:stretch>
        </p:blipFill>
        <p:spPr>
          <a:xfrm>
            <a:off x="8460270" y="5724365"/>
            <a:ext cx="109301" cy="102824"/>
          </a:xfrm>
          <a:prstGeom prst="rect">
            <a:avLst/>
          </a:prstGeom>
        </p:spPr>
      </p:pic>
      <p:grpSp>
        <p:nvGrpSpPr>
          <p:cNvPr id="61" name="Group 60">
            <a:extLst>
              <a:ext uri="{FF2B5EF4-FFF2-40B4-BE49-F238E27FC236}">
                <a16:creationId xmlns:a16="http://schemas.microsoft.com/office/drawing/2014/main" id="{496FC9EB-9CCF-DB13-842A-61FE5FDB34F6}"/>
              </a:ext>
            </a:extLst>
          </p:cNvPr>
          <p:cNvGrpSpPr/>
          <p:nvPr/>
        </p:nvGrpSpPr>
        <p:grpSpPr>
          <a:xfrm>
            <a:off x="217251" y="5086288"/>
            <a:ext cx="1522056" cy="1468200"/>
            <a:chOff x="217251" y="5163343"/>
            <a:chExt cx="1522056" cy="1468200"/>
          </a:xfrm>
        </p:grpSpPr>
        <p:grpSp>
          <p:nvGrpSpPr>
            <p:cNvPr id="173" name="Group 172">
              <a:extLst>
                <a:ext uri="{FF2B5EF4-FFF2-40B4-BE49-F238E27FC236}">
                  <a16:creationId xmlns:a16="http://schemas.microsoft.com/office/drawing/2014/main" id="{02B13391-FBFE-9241-941D-D8A8B2506185}"/>
                </a:ext>
              </a:extLst>
            </p:cNvPr>
            <p:cNvGrpSpPr/>
            <p:nvPr/>
          </p:nvGrpSpPr>
          <p:grpSpPr>
            <a:xfrm>
              <a:off x="292025" y="5423071"/>
              <a:ext cx="1447282" cy="1208472"/>
              <a:chOff x="292025" y="5722782"/>
              <a:chExt cx="1447282" cy="1208472"/>
            </a:xfrm>
          </p:grpSpPr>
          <p:sp>
            <p:nvSpPr>
              <p:cNvPr id="153" name="TextBox 152">
                <a:extLst>
                  <a:ext uri="{FF2B5EF4-FFF2-40B4-BE49-F238E27FC236}">
                    <a16:creationId xmlns:a16="http://schemas.microsoft.com/office/drawing/2014/main" id="{95B5598B-0263-9E4C-BEE6-8609016BF3DE}"/>
                  </a:ext>
                </a:extLst>
              </p:cNvPr>
              <p:cNvSpPr txBox="1"/>
              <p:nvPr/>
            </p:nvSpPr>
            <p:spPr>
              <a:xfrm>
                <a:off x="388783" y="5722782"/>
                <a:ext cx="1350524" cy="1208472"/>
              </a:xfrm>
              <a:prstGeom prst="rect">
                <a:avLst/>
              </a:prstGeom>
              <a:noFill/>
            </p:spPr>
            <p:txBody>
              <a:bodyPr wrap="square" rtlCol="0">
                <a:spAutoFit/>
              </a:bodyPr>
              <a:lstStyle/>
              <a:p>
                <a:pPr>
                  <a:lnSpc>
                    <a:spcPts val="1060"/>
                  </a:lnSpc>
                </a:pPr>
                <a:r>
                  <a:rPr lang="en-US" sz="800" dirty="0">
                    <a:solidFill>
                      <a:srgbClr val="C3E7FE"/>
                    </a:solidFill>
                    <a:latin typeface="Arial Narrow" panose="020B0604020202020204" pitchFamily="34" charset="0"/>
                    <a:cs typeface="Arial Narrow" panose="020B0604020202020204" pitchFamily="34" charset="0"/>
                  </a:rPr>
                  <a:t>INTERNATIONAL PARTNERS</a:t>
                </a:r>
              </a:p>
              <a:p>
                <a:pPr>
                  <a:lnSpc>
                    <a:spcPts val="1060"/>
                  </a:lnSpc>
                </a:pPr>
                <a:r>
                  <a:rPr lang="en-US" sz="800" dirty="0">
                    <a:solidFill>
                      <a:srgbClr val="C3E7FE"/>
                    </a:solidFill>
                    <a:latin typeface="Arial Narrow" panose="020B0604020202020204" pitchFamily="34" charset="0"/>
                    <a:cs typeface="Arial Narrow" panose="020B0604020202020204" pitchFamily="34" charset="0"/>
                  </a:rPr>
                  <a:t>U.S. PARTNER</a:t>
                </a:r>
              </a:p>
              <a:p>
                <a:pPr>
                  <a:lnSpc>
                    <a:spcPts val="1060"/>
                  </a:lnSpc>
                </a:pPr>
                <a:r>
                  <a:rPr lang="en-US" sz="800" dirty="0">
                    <a:solidFill>
                      <a:srgbClr val="C3E7FE"/>
                    </a:solidFill>
                    <a:latin typeface="Arial Narrow" panose="020B0604020202020204" pitchFamily="34" charset="0"/>
                    <a:cs typeface="Arial Narrow" panose="020B0604020202020204" pitchFamily="34" charset="0"/>
                  </a:rPr>
                  <a:t>ISS INSTRUMENT</a:t>
                </a:r>
              </a:p>
              <a:p>
                <a:pPr>
                  <a:lnSpc>
                    <a:spcPts val="1060"/>
                  </a:lnSpc>
                </a:pPr>
                <a:r>
                  <a:rPr lang="en-US" sz="800" dirty="0">
                    <a:solidFill>
                      <a:srgbClr val="C3E7FE"/>
                    </a:solidFill>
                    <a:latin typeface="Arial Narrow" panose="020B0604020202020204" pitchFamily="34" charset="0"/>
                    <a:cs typeface="Arial Narrow" panose="020B0604020202020204" pitchFamily="34" charset="0"/>
                  </a:rPr>
                  <a:t>JPSS INSTRUMENT</a:t>
                </a:r>
              </a:p>
              <a:p>
                <a:pPr>
                  <a:lnSpc>
                    <a:spcPts val="1060"/>
                  </a:lnSpc>
                </a:pPr>
                <a:r>
                  <a:rPr lang="en-US" sz="800" dirty="0">
                    <a:solidFill>
                      <a:srgbClr val="C3E7FE"/>
                    </a:solidFill>
                    <a:latin typeface="Arial Narrow" panose="020B0604020202020204" pitchFamily="34" charset="0"/>
                    <a:cs typeface="Arial Narrow" panose="020B0604020202020204" pitchFamily="34" charset="0"/>
                  </a:rPr>
                  <a:t>CUBESAT</a:t>
                </a:r>
              </a:p>
              <a:p>
                <a:pPr>
                  <a:lnSpc>
                    <a:spcPts val="1060"/>
                  </a:lnSpc>
                </a:pPr>
                <a:r>
                  <a:rPr lang="en-US" sz="800" dirty="0">
                    <a:solidFill>
                      <a:srgbClr val="C3E7FE"/>
                    </a:solidFill>
                    <a:latin typeface="Arial Narrow" panose="020B0604020202020204" pitchFamily="34" charset="0"/>
                    <a:cs typeface="Arial Narrow" panose="020B0604020202020204" pitchFamily="34" charset="0"/>
                  </a:rPr>
                  <a:t>LAUNCH DATE TBD</a:t>
                </a:r>
              </a:p>
              <a:p>
                <a:pPr>
                  <a:lnSpc>
                    <a:spcPts val="1060"/>
                  </a:lnSpc>
                </a:pPr>
                <a:r>
                  <a:rPr lang="en-US" sz="800" dirty="0">
                    <a:solidFill>
                      <a:srgbClr val="C3E7FE"/>
                    </a:solidFill>
                    <a:latin typeface="Arial Narrow" panose="020B0604020202020204" pitchFamily="34" charset="0"/>
                    <a:cs typeface="Arial Narrow" panose="020B0604020202020204" pitchFamily="34" charset="0"/>
                  </a:rPr>
                  <a:t>EARTH SYSTEM</a:t>
                </a:r>
              </a:p>
              <a:p>
                <a:pPr>
                  <a:lnSpc>
                    <a:spcPts val="1060"/>
                  </a:lnSpc>
                </a:pPr>
                <a:r>
                  <a:rPr lang="en-US" sz="800" dirty="0">
                    <a:solidFill>
                      <a:srgbClr val="C3E7FE"/>
                    </a:solidFill>
                    <a:latin typeface="Arial Narrow" panose="020B0604020202020204" pitchFamily="34" charset="0"/>
                    <a:cs typeface="Arial Narrow" panose="020B0604020202020204" pitchFamily="34" charset="0"/>
                  </a:rPr>
                  <a:t>OBSERVATORY MISSION</a:t>
                </a:r>
              </a:p>
            </p:txBody>
          </p:sp>
          <p:pic>
            <p:nvPicPr>
              <p:cNvPr id="66" name="Picture 65">
                <a:extLst>
                  <a:ext uri="{FF2B5EF4-FFF2-40B4-BE49-F238E27FC236}">
                    <a16:creationId xmlns:a16="http://schemas.microsoft.com/office/drawing/2014/main" id="{54E8814A-BE64-8143-BC44-DE55B0BD088B}"/>
                  </a:ext>
                </a:extLst>
              </p:cNvPr>
              <p:cNvPicPr>
                <a:picLocks noChangeAspect="1"/>
              </p:cNvPicPr>
              <p:nvPr/>
            </p:nvPicPr>
            <p:blipFill>
              <a:blip r:embed="rId53"/>
              <a:stretch>
                <a:fillRect/>
              </a:stretch>
            </p:blipFill>
            <p:spPr>
              <a:xfrm>
                <a:off x="330200" y="6508750"/>
                <a:ext cx="63500" cy="50800"/>
              </a:xfrm>
              <a:prstGeom prst="rect">
                <a:avLst/>
              </a:prstGeom>
            </p:spPr>
          </p:pic>
          <p:pic>
            <p:nvPicPr>
              <p:cNvPr id="68" name="Picture 67">
                <a:extLst>
                  <a:ext uri="{FF2B5EF4-FFF2-40B4-BE49-F238E27FC236}">
                    <a16:creationId xmlns:a16="http://schemas.microsoft.com/office/drawing/2014/main" id="{CECA62DA-8C0E-6B48-957B-AA457C787994}"/>
                  </a:ext>
                </a:extLst>
              </p:cNvPr>
              <p:cNvPicPr>
                <a:picLocks noChangeAspect="1"/>
              </p:cNvPicPr>
              <p:nvPr/>
            </p:nvPicPr>
            <p:blipFill>
              <a:blip r:embed="rId54"/>
              <a:stretch>
                <a:fillRect/>
              </a:stretch>
            </p:blipFill>
            <p:spPr>
              <a:xfrm>
                <a:off x="315100" y="6331725"/>
                <a:ext cx="101600" cy="101600"/>
              </a:xfrm>
              <a:prstGeom prst="rect">
                <a:avLst/>
              </a:prstGeom>
            </p:spPr>
          </p:pic>
          <p:pic>
            <p:nvPicPr>
              <p:cNvPr id="70" name="Picture 69">
                <a:extLst>
                  <a:ext uri="{FF2B5EF4-FFF2-40B4-BE49-F238E27FC236}">
                    <a16:creationId xmlns:a16="http://schemas.microsoft.com/office/drawing/2014/main" id="{95C8A147-269C-7F4C-8367-DAADF7E83DF6}"/>
                  </a:ext>
                </a:extLst>
              </p:cNvPr>
              <p:cNvPicPr>
                <a:picLocks noChangeAspect="1"/>
              </p:cNvPicPr>
              <p:nvPr/>
            </p:nvPicPr>
            <p:blipFill>
              <a:blip r:embed="rId55"/>
              <a:stretch>
                <a:fillRect/>
              </a:stretch>
            </p:blipFill>
            <p:spPr>
              <a:xfrm>
                <a:off x="319050" y="5802275"/>
                <a:ext cx="88900" cy="76200"/>
              </a:xfrm>
              <a:prstGeom prst="rect">
                <a:avLst/>
              </a:prstGeom>
            </p:spPr>
          </p:pic>
          <p:pic>
            <p:nvPicPr>
              <p:cNvPr id="72" name="Picture 71">
                <a:extLst>
                  <a:ext uri="{FF2B5EF4-FFF2-40B4-BE49-F238E27FC236}">
                    <a16:creationId xmlns:a16="http://schemas.microsoft.com/office/drawing/2014/main" id="{2D744BCF-DD6E-A740-AC1C-9DDDDB79F8DF}"/>
                  </a:ext>
                </a:extLst>
              </p:cNvPr>
              <p:cNvPicPr>
                <a:picLocks noChangeAspect="1"/>
              </p:cNvPicPr>
              <p:nvPr/>
            </p:nvPicPr>
            <p:blipFill>
              <a:blip r:embed="rId56"/>
              <a:stretch>
                <a:fillRect/>
              </a:stretch>
            </p:blipFill>
            <p:spPr>
              <a:xfrm>
                <a:off x="297600" y="6082450"/>
                <a:ext cx="127000" cy="63500"/>
              </a:xfrm>
              <a:prstGeom prst="rect">
                <a:avLst/>
              </a:prstGeom>
            </p:spPr>
          </p:pic>
          <p:pic>
            <p:nvPicPr>
              <p:cNvPr id="74" name="Picture 73">
                <a:extLst>
                  <a:ext uri="{FF2B5EF4-FFF2-40B4-BE49-F238E27FC236}">
                    <a16:creationId xmlns:a16="http://schemas.microsoft.com/office/drawing/2014/main" id="{92592AC2-17EE-2943-84A9-95BF3D23B910}"/>
                  </a:ext>
                </a:extLst>
              </p:cNvPr>
              <p:cNvPicPr>
                <a:picLocks noChangeAspect="1"/>
              </p:cNvPicPr>
              <p:nvPr/>
            </p:nvPicPr>
            <p:blipFill>
              <a:blip r:embed="rId57"/>
              <a:stretch>
                <a:fillRect/>
              </a:stretch>
            </p:blipFill>
            <p:spPr>
              <a:xfrm>
                <a:off x="292025" y="6232450"/>
                <a:ext cx="139700" cy="38100"/>
              </a:xfrm>
              <a:prstGeom prst="rect">
                <a:avLst/>
              </a:prstGeom>
            </p:spPr>
          </p:pic>
          <p:pic>
            <p:nvPicPr>
              <p:cNvPr id="76" name="Picture 75">
                <a:extLst>
                  <a:ext uri="{FF2B5EF4-FFF2-40B4-BE49-F238E27FC236}">
                    <a16:creationId xmlns:a16="http://schemas.microsoft.com/office/drawing/2014/main" id="{62B3D93C-F6E8-6F4D-BF5D-5D975F43BF70}"/>
                  </a:ext>
                </a:extLst>
              </p:cNvPr>
              <p:cNvPicPr>
                <a:picLocks noChangeAspect="1"/>
              </p:cNvPicPr>
              <p:nvPr/>
            </p:nvPicPr>
            <p:blipFill>
              <a:blip r:embed="rId58"/>
              <a:stretch>
                <a:fillRect/>
              </a:stretch>
            </p:blipFill>
            <p:spPr>
              <a:xfrm>
                <a:off x="315025" y="5937950"/>
                <a:ext cx="101600" cy="76200"/>
              </a:xfrm>
              <a:prstGeom prst="rect">
                <a:avLst/>
              </a:prstGeom>
            </p:spPr>
          </p:pic>
        </p:grpSp>
        <p:sp>
          <p:nvSpPr>
            <p:cNvPr id="155" name="TextBox 154">
              <a:extLst>
                <a:ext uri="{FF2B5EF4-FFF2-40B4-BE49-F238E27FC236}">
                  <a16:creationId xmlns:a16="http://schemas.microsoft.com/office/drawing/2014/main" id="{30EDD599-86FC-A44B-AADF-29BE85C5291B}"/>
                </a:ext>
              </a:extLst>
            </p:cNvPr>
            <p:cNvSpPr txBox="1"/>
            <p:nvPr/>
          </p:nvSpPr>
          <p:spPr>
            <a:xfrm>
              <a:off x="217251" y="5163343"/>
              <a:ext cx="1350524" cy="243849"/>
            </a:xfrm>
            <a:prstGeom prst="rect">
              <a:avLst/>
            </a:prstGeom>
            <a:noFill/>
          </p:spPr>
          <p:txBody>
            <a:bodyPr wrap="square" rtlCol="0">
              <a:spAutoFit/>
            </a:bodyPr>
            <a:lstStyle/>
            <a:p>
              <a:pPr>
                <a:lnSpc>
                  <a:spcPts val="1060"/>
                </a:lnSpc>
              </a:pPr>
              <a:r>
                <a:rPr lang="en-US" sz="1600">
                  <a:solidFill>
                    <a:srgbClr val="C3E7FE"/>
                  </a:solidFill>
                  <a:latin typeface="Arial Narrow" panose="020B0604020202020204" pitchFamily="34" charset="0"/>
                  <a:cs typeface="Arial Narrow" panose="020B0604020202020204" pitchFamily="34" charset="0"/>
                </a:rPr>
                <a:t>KEY</a:t>
              </a:r>
            </a:p>
          </p:txBody>
        </p:sp>
        <p:pic>
          <p:nvPicPr>
            <p:cNvPr id="227" name="Picture 226" descr="A blue swirly logo&#10;&#10;Description automatically generated">
              <a:extLst>
                <a:ext uri="{FF2B5EF4-FFF2-40B4-BE49-F238E27FC236}">
                  <a16:creationId xmlns:a16="http://schemas.microsoft.com/office/drawing/2014/main" id="{B81D31EC-81AE-581E-1C87-3AF98F284AF6}"/>
                </a:ext>
              </a:extLst>
            </p:cNvPr>
            <p:cNvPicPr>
              <a:picLocks noChangeAspect="1"/>
            </p:cNvPicPr>
            <p:nvPr/>
          </p:nvPicPr>
          <p:blipFill>
            <a:blip r:embed="rId50"/>
            <a:stretch>
              <a:fillRect/>
            </a:stretch>
          </p:blipFill>
          <p:spPr>
            <a:xfrm>
              <a:off x="327585" y="6311408"/>
              <a:ext cx="76930" cy="72371"/>
            </a:xfrm>
            <a:prstGeom prst="rect">
              <a:avLst/>
            </a:prstGeom>
          </p:spPr>
        </p:pic>
      </p:grpSp>
      <p:pic>
        <p:nvPicPr>
          <p:cNvPr id="11" name="Picture 10" descr="A picture containing window, building, wheel&#10;&#10;Description automatically generated">
            <a:extLst>
              <a:ext uri="{FF2B5EF4-FFF2-40B4-BE49-F238E27FC236}">
                <a16:creationId xmlns:a16="http://schemas.microsoft.com/office/drawing/2014/main" id="{C9A27FBE-8F8A-DCF2-93EF-7648958B6E30}"/>
              </a:ext>
            </a:extLst>
          </p:cNvPr>
          <p:cNvPicPr>
            <a:picLocks noChangeAspect="1"/>
          </p:cNvPicPr>
          <p:nvPr/>
        </p:nvPicPr>
        <p:blipFill>
          <a:blip r:embed="rId4"/>
          <a:stretch>
            <a:fillRect/>
          </a:stretch>
        </p:blipFill>
        <p:spPr>
          <a:xfrm>
            <a:off x="5954053" y="5877131"/>
            <a:ext cx="111126" cy="111126"/>
          </a:xfrm>
          <a:prstGeom prst="rect">
            <a:avLst/>
          </a:prstGeom>
        </p:spPr>
      </p:pic>
      <p:pic>
        <p:nvPicPr>
          <p:cNvPr id="20" name="Picture 19" descr="A picture containing window, building, wheel&#10;&#10;Description automatically generated">
            <a:extLst>
              <a:ext uri="{FF2B5EF4-FFF2-40B4-BE49-F238E27FC236}">
                <a16:creationId xmlns:a16="http://schemas.microsoft.com/office/drawing/2014/main" id="{54AAED14-98C5-45CA-AF3D-C7E221DB426D}"/>
              </a:ext>
            </a:extLst>
          </p:cNvPr>
          <p:cNvPicPr>
            <a:picLocks noChangeAspect="1"/>
          </p:cNvPicPr>
          <p:nvPr/>
        </p:nvPicPr>
        <p:blipFill>
          <a:blip r:embed="rId4"/>
          <a:stretch>
            <a:fillRect/>
          </a:stretch>
        </p:blipFill>
        <p:spPr>
          <a:xfrm>
            <a:off x="6680318" y="5863819"/>
            <a:ext cx="111126" cy="111126"/>
          </a:xfrm>
          <a:prstGeom prst="rect">
            <a:avLst/>
          </a:prstGeom>
        </p:spPr>
      </p:pic>
      <p:pic>
        <p:nvPicPr>
          <p:cNvPr id="31" name="Picture 30" descr="A picture containing window, building, wheel&#10;&#10;Description automatically generated">
            <a:extLst>
              <a:ext uri="{FF2B5EF4-FFF2-40B4-BE49-F238E27FC236}">
                <a16:creationId xmlns:a16="http://schemas.microsoft.com/office/drawing/2014/main" id="{6707C9C3-46D6-0DFC-AE79-D36797B54E66}"/>
              </a:ext>
            </a:extLst>
          </p:cNvPr>
          <p:cNvPicPr>
            <a:picLocks noChangeAspect="1"/>
          </p:cNvPicPr>
          <p:nvPr/>
        </p:nvPicPr>
        <p:blipFill>
          <a:blip r:embed="rId4"/>
          <a:stretch>
            <a:fillRect/>
          </a:stretch>
        </p:blipFill>
        <p:spPr>
          <a:xfrm>
            <a:off x="7816791" y="5876875"/>
            <a:ext cx="111126" cy="111126"/>
          </a:xfrm>
          <a:prstGeom prst="rect">
            <a:avLst/>
          </a:prstGeom>
        </p:spPr>
      </p:pic>
      <p:pic>
        <p:nvPicPr>
          <p:cNvPr id="59" name="Picture 58" descr="A picture containing window, building, wheel&#10;&#10;Description automatically generated">
            <a:extLst>
              <a:ext uri="{FF2B5EF4-FFF2-40B4-BE49-F238E27FC236}">
                <a16:creationId xmlns:a16="http://schemas.microsoft.com/office/drawing/2014/main" id="{1253402F-A9E7-67B9-F44D-2B9BDB146415}"/>
              </a:ext>
            </a:extLst>
          </p:cNvPr>
          <p:cNvPicPr>
            <a:picLocks noChangeAspect="1"/>
          </p:cNvPicPr>
          <p:nvPr/>
        </p:nvPicPr>
        <p:blipFill>
          <a:blip r:embed="rId4"/>
          <a:stretch>
            <a:fillRect/>
          </a:stretch>
        </p:blipFill>
        <p:spPr>
          <a:xfrm>
            <a:off x="8465583" y="5846400"/>
            <a:ext cx="111126" cy="111126"/>
          </a:xfrm>
          <a:prstGeom prst="rect">
            <a:avLst/>
          </a:prstGeom>
        </p:spPr>
      </p:pic>
    </p:spTree>
    <p:extLst>
      <p:ext uri="{BB962C8B-B14F-4D97-AF65-F5344CB8AC3E}">
        <p14:creationId xmlns:p14="http://schemas.microsoft.com/office/powerpoint/2010/main" val="41727420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9B41C0E-B695-E942-85E3-26945B7A78E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6" name="TextBox 25">
            <a:extLst>
              <a:ext uri="{FF2B5EF4-FFF2-40B4-BE49-F238E27FC236}">
                <a16:creationId xmlns:a16="http://schemas.microsoft.com/office/drawing/2014/main" id="{00DDD847-FC55-F941-8DA6-1BB2532625D7}"/>
              </a:ext>
            </a:extLst>
          </p:cNvPr>
          <p:cNvSpPr txBox="1"/>
          <p:nvPr/>
        </p:nvSpPr>
        <p:spPr>
          <a:xfrm>
            <a:off x="9557657" y="1580847"/>
            <a:ext cx="2242159" cy="579646"/>
          </a:xfrm>
          <a:prstGeom prst="rect">
            <a:avLst/>
          </a:prstGeom>
          <a:noFill/>
        </p:spPr>
        <p:txBody>
          <a:bodyPr wrap="square" rtlCol="0">
            <a:spAutoFit/>
          </a:bodyPr>
          <a:lstStyle/>
          <a:p>
            <a:pPr algn="r">
              <a:lnSpc>
                <a:spcPts val="1920"/>
              </a:lnSpc>
            </a:pPr>
            <a:r>
              <a:rPr lang="en-US" sz="1600">
                <a:solidFill>
                  <a:schemeClr val="bg1">
                    <a:lumMod val="95000"/>
                  </a:schemeClr>
                </a:solidFill>
                <a:latin typeface="Arial Narrow" panose="020B0604020202020204" pitchFamily="34" charset="0"/>
                <a:cs typeface="Arial Narrow" panose="020B0604020202020204" pitchFamily="34" charset="0"/>
              </a:rPr>
              <a:t>Water and Energy in </a:t>
            </a:r>
            <a:br>
              <a:rPr lang="en-US" sz="1600">
                <a:solidFill>
                  <a:schemeClr val="bg1">
                    <a:lumMod val="95000"/>
                  </a:schemeClr>
                </a:solidFill>
                <a:latin typeface="Arial Narrow" panose="020B0604020202020204" pitchFamily="34" charset="0"/>
                <a:cs typeface="Arial Narrow" panose="020B0604020202020204" pitchFamily="34" charset="0"/>
              </a:rPr>
            </a:br>
            <a:r>
              <a:rPr lang="en-US" sz="1600">
                <a:solidFill>
                  <a:schemeClr val="bg1">
                    <a:lumMod val="95000"/>
                  </a:schemeClr>
                </a:solidFill>
                <a:latin typeface="Arial Narrow" panose="020B0604020202020204" pitchFamily="34" charset="0"/>
                <a:cs typeface="Arial Narrow" panose="020B0604020202020204" pitchFamily="34" charset="0"/>
              </a:rPr>
              <a:t>the Atmosphere</a:t>
            </a:r>
          </a:p>
        </p:txBody>
      </p:sp>
      <p:sp>
        <p:nvSpPr>
          <p:cNvPr id="27" name="TextBox 26">
            <a:extLst>
              <a:ext uri="{FF2B5EF4-FFF2-40B4-BE49-F238E27FC236}">
                <a16:creationId xmlns:a16="http://schemas.microsoft.com/office/drawing/2014/main" id="{1C4B7108-4FC6-CB40-99E2-E30D8A46EF36}"/>
              </a:ext>
            </a:extLst>
          </p:cNvPr>
          <p:cNvSpPr txBox="1"/>
          <p:nvPr/>
        </p:nvSpPr>
        <p:spPr>
          <a:xfrm>
            <a:off x="9568543" y="3519174"/>
            <a:ext cx="2242159" cy="579646"/>
          </a:xfrm>
          <a:prstGeom prst="rect">
            <a:avLst/>
          </a:prstGeom>
          <a:noFill/>
        </p:spPr>
        <p:txBody>
          <a:bodyPr wrap="square" rtlCol="0">
            <a:spAutoFit/>
          </a:bodyPr>
          <a:lstStyle/>
          <a:p>
            <a:pPr algn="r">
              <a:lnSpc>
                <a:spcPts val="1920"/>
              </a:lnSpc>
            </a:pPr>
            <a:r>
              <a:rPr lang="en-US" sz="1600">
                <a:solidFill>
                  <a:schemeClr val="bg1">
                    <a:lumMod val="95000"/>
                  </a:schemeClr>
                </a:solidFill>
                <a:latin typeface="Arial Narrow" panose="020B0604020202020204" pitchFamily="34" charset="0"/>
                <a:cs typeface="Arial Narrow" panose="020B0604020202020204" pitchFamily="34" charset="0"/>
              </a:rPr>
              <a:t>Particles in the</a:t>
            </a:r>
          </a:p>
          <a:p>
            <a:pPr algn="r">
              <a:lnSpc>
                <a:spcPts val="1920"/>
              </a:lnSpc>
            </a:pPr>
            <a:r>
              <a:rPr lang="en-US" sz="1600">
                <a:solidFill>
                  <a:schemeClr val="bg1">
                    <a:lumMod val="95000"/>
                  </a:schemeClr>
                </a:solidFill>
                <a:latin typeface="Arial Narrow" panose="020B0604020202020204" pitchFamily="34" charset="0"/>
                <a:cs typeface="Arial Narrow" panose="020B0604020202020204" pitchFamily="34" charset="0"/>
              </a:rPr>
              <a:t>Atmosphere</a:t>
            </a:r>
          </a:p>
        </p:txBody>
      </p:sp>
      <p:sp>
        <p:nvSpPr>
          <p:cNvPr id="28" name="TextBox 27">
            <a:extLst>
              <a:ext uri="{FF2B5EF4-FFF2-40B4-BE49-F238E27FC236}">
                <a16:creationId xmlns:a16="http://schemas.microsoft.com/office/drawing/2014/main" id="{50DD2884-3816-DC45-9961-1D510C9C7483}"/>
              </a:ext>
            </a:extLst>
          </p:cNvPr>
          <p:cNvSpPr txBox="1"/>
          <p:nvPr/>
        </p:nvSpPr>
        <p:spPr>
          <a:xfrm>
            <a:off x="9568543" y="5661777"/>
            <a:ext cx="2242159" cy="579646"/>
          </a:xfrm>
          <a:prstGeom prst="rect">
            <a:avLst/>
          </a:prstGeom>
          <a:noFill/>
        </p:spPr>
        <p:txBody>
          <a:bodyPr wrap="square" rtlCol="0">
            <a:spAutoFit/>
          </a:bodyPr>
          <a:lstStyle/>
          <a:p>
            <a:pPr algn="r">
              <a:lnSpc>
                <a:spcPts val="1920"/>
              </a:lnSpc>
            </a:pPr>
            <a:r>
              <a:rPr lang="en-US" sz="1600">
                <a:solidFill>
                  <a:schemeClr val="bg1">
                    <a:lumMod val="95000"/>
                  </a:schemeClr>
                </a:solidFill>
                <a:latin typeface="Arial Narrow" panose="020B0604020202020204" pitchFamily="34" charset="0"/>
                <a:cs typeface="Arial Narrow" panose="020B0604020202020204" pitchFamily="34" charset="0"/>
              </a:rPr>
              <a:t>Large-scale Mass</a:t>
            </a:r>
          </a:p>
          <a:p>
            <a:pPr algn="r">
              <a:lnSpc>
                <a:spcPts val="1920"/>
              </a:lnSpc>
            </a:pPr>
            <a:r>
              <a:rPr lang="en-US" sz="1600">
                <a:solidFill>
                  <a:schemeClr val="bg1">
                    <a:lumMod val="95000"/>
                  </a:schemeClr>
                </a:solidFill>
                <a:latin typeface="Arial Narrow" panose="020B0604020202020204" pitchFamily="34" charset="0"/>
                <a:cs typeface="Arial Narrow" panose="020B0604020202020204" pitchFamily="34" charset="0"/>
              </a:rPr>
              <a:t>Redistribution</a:t>
            </a:r>
          </a:p>
        </p:txBody>
      </p:sp>
      <p:sp>
        <p:nvSpPr>
          <p:cNvPr id="29" name="TextBox 28">
            <a:extLst>
              <a:ext uri="{FF2B5EF4-FFF2-40B4-BE49-F238E27FC236}">
                <a16:creationId xmlns:a16="http://schemas.microsoft.com/office/drawing/2014/main" id="{F73A4DEC-8459-1E4C-B38A-7BC62587C89F}"/>
              </a:ext>
            </a:extLst>
          </p:cNvPr>
          <p:cNvSpPr txBox="1"/>
          <p:nvPr/>
        </p:nvSpPr>
        <p:spPr>
          <a:xfrm>
            <a:off x="9122228" y="3075275"/>
            <a:ext cx="2721131" cy="400110"/>
          </a:xfrm>
          <a:prstGeom prst="rect">
            <a:avLst/>
          </a:prstGeom>
          <a:noFill/>
        </p:spPr>
        <p:txBody>
          <a:bodyPr wrap="square" rtlCol="0">
            <a:spAutoFit/>
          </a:bodyPr>
          <a:lstStyle/>
          <a:p>
            <a:pPr algn="r"/>
            <a:r>
              <a:rPr lang="en-US" sz="2000" b="1">
                <a:solidFill>
                  <a:srgbClr val="B45F60"/>
                </a:solidFill>
                <a:latin typeface="Arial Narrow" panose="020B0604020202020204" pitchFamily="34" charset="0"/>
                <a:cs typeface="Arial Narrow" panose="020B0604020202020204" pitchFamily="34" charset="0"/>
              </a:rPr>
              <a:t>AEROSOLS</a:t>
            </a:r>
          </a:p>
        </p:txBody>
      </p:sp>
      <p:sp>
        <p:nvSpPr>
          <p:cNvPr id="30" name="TextBox 29">
            <a:extLst>
              <a:ext uri="{FF2B5EF4-FFF2-40B4-BE49-F238E27FC236}">
                <a16:creationId xmlns:a16="http://schemas.microsoft.com/office/drawing/2014/main" id="{289781B7-7C27-CF4B-81CE-39D7048388A2}"/>
              </a:ext>
            </a:extLst>
          </p:cNvPr>
          <p:cNvSpPr txBox="1"/>
          <p:nvPr/>
        </p:nvSpPr>
        <p:spPr>
          <a:xfrm>
            <a:off x="9100457" y="821267"/>
            <a:ext cx="2721131" cy="707886"/>
          </a:xfrm>
          <a:prstGeom prst="rect">
            <a:avLst/>
          </a:prstGeom>
          <a:noFill/>
        </p:spPr>
        <p:txBody>
          <a:bodyPr wrap="square" rtlCol="0">
            <a:spAutoFit/>
          </a:bodyPr>
          <a:lstStyle/>
          <a:p>
            <a:pPr algn="r"/>
            <a:r>
              <a:rPr lang="en-US" sz="2000" b="1">
                <a:solidFill>
                  <a:srgbClr val="37ADD2"/>
                </a:solidFill>
                <a:latin typeface="Arial Narrow" panose="020B0604020202020204" pitchFamily="34" charset="0"/>
                <a:cs typeface="Arial Narrow" panose="020B0604020202020204" pitchFamily="34" charset="0"/>
              </a:rPr>
              <a:t>CLOUDS, CONVECTION</a:t>
            </a:r>
          </a:p>
          <a:p>
            <a:pPr algn="r"/>
            <a:r>
              <a:rPr lang="en-US" sz="2000" b="1">
                <a:solidFill>
                  <a:srgbClr val="37ADD2"/>
                </a:solidFill>
                <a:latin typeface="Arial Narrow" panose="020B0604020202020204" pitchFamily="34" charset="0"/>
                <a:cs typeface="Arial Narrow" panose="020B0604020202020204" pitchFamily="34" charset="0"/>
              </a:rPr>
              <a:t>AND PRECIPITATION</a:t>
            </a:r>
          </a:p>
        </p:txBody>
      </p:sp>
      <p:sp>
        <p:nvSpPr>
          <p:cNvPr id="31" name="TextBox 30">
            <a:extLst>
              <a:ext uri="{FF2B5EF4-FFF2-40B4-BE49-F238E27FC236}">
                <a16:creationId xmlns:a16="http://schemas.microsoft.com/office/drawing/2014/main" id="{FFBB049B-820B-4240-97EF-FBE77AACFE4E}"/>
              </a:ext>
            </a:extLst>
          </p:cNvPr>
          <p:cNvSpPr txBox="1"/>
          <p:nvPr/>
        </p:nvSpPr>
        <p:spPr>
          <a:xfrm>
            <a:off x="9111343" y="5225140"/>
            <a:ext cx="2721131" cy="400110"/>
          </a:xfrm>
          <a:prstGeom prst="rect">
            <a:avLst/>
          </a:prstGeom>
          <a:noFill/>
        </p:spPr>
        <p:txBody>
          <a:bodyPr wrap="square" rtlCol="0">
            <a:spAutoFit/>
          </a:bodyPr>
          <a:lstStyle/>
          <a:p>
            <a:pPr algn="r"/>
            <a:r>
              <a:rPr lang="en-US" sz="2000" b="1">
                <a:solidFill>
                  <a:srgbClr val="CA7F3C"/>
                </a:solidFill>
                <a:latin typeface="Arial Narrow" panose="020B0604020202020204" pitchFamily="34" charset="0"/>
                <a:cs typeface="Arial Narrow" panose="020B0604020202020204" pitchFamily="34" charset="0"/>
              </a:rPr>
              <a:t>MASS CHANGE</a:t>
            </a:r>
          </a:p>
        </p:txBody>
      </p:sp>
      <p:sp>
        <p:nvSpPr>
          <p:cNvPr id="32" name="TextBox 31">
            <a:extLst>
              <a:ext uri="{FF2B5EF4-FFF2-40B4-BE49-F238E27FC236}">
                <a16:creationId xmlns:a16="http://schemas.microsoft.com/office/drawing/2014/main" id="{E45EFAD7-0BEE-3245-B2BA-45EDDCAD204D}"/>
              </a:ext>
            </a:extLst>
          </p:cNvPr>
          <p:cNvSpPr txBox="1"/>
          <p:nvPr/>
        </p:nvSpPr>
        <p:spPr>
          <a:xfrm>
            <a:off x="359228" y="3080534"/>
            <a:ext cx="2721131" cy="707886"/>
          </a:xfrm>
          <a:prstGeom prst="rect">
            <a:avLst/>
          </a:prstGeom>
          <a:noFill/>
        </p:spPr>
        <p:txBody>
          <a:bodyPr wrap="square" rtlCol="0">
            <a:spAutoFit/>
          </a:bodyPr>
          <a:lstStyle/>
          <a:p>
            <a:r>
              <a:rPr lang="en-US" sz="2000" b="1">
                <a:solidFill>
                  <a:srgbClr val="18A565"/>
                </a:solidFill>
                <a:latin typeface="Arial Narrow" panose="020B0604020202020204" pitchFamily="34" charset="0"/>
                <a:cs typeface="Arial Narrow" panose="020B0604020202020204" pitchFamily="34" charset="0"/>
              </a:rPr>
              <a:t>SURFACE BIOLOGY</a:t>
            </a:r>
          </a:p>
          <a:p>
            <a:r>
              <a:rPr lang="en-US" sz="2000" b="1">
                <a:solidFill>
                  <a:srgbClr val="18A565"/>
                </a:solidFill>
                <a:latin typeface="Arial Narrow" panose="020B0604020202020204" pitchFamily="34" charset="0"/>
                <a:cs typeface="Arial Narrow" panose="020B0604020202020204" pitchFamily="34" charset="0"/>
              </a:rPr>
              <a:t>AND GEOLOGY</a:t>
            </a:r>
          </a:p>
        </p:txBody>
      </p:sp>
      <p:sp>
        <p:nvSpPr>
          <p:cNvPr id="33" name="TextBox 32">
            <a:extLst>
              <a:ext uri="{FF2B5EF4-FFF2-40B4-BE49-F238E27FC236}">
                <a16:creationId xmlns:a16="http://schemas.microsoft.com/office/drawing/2014/main" id="{FA7B7021-480E-B44B-BBFE-37C714739E0B}"/>
              </a:ext>
            </a:extLst>
          </p:cNvPr>
          <p:cNvSpPr txBox="1"/>
          <p:nvPr/>
        </p:nvSpPr>
        <p:spPr>
          <a:xfrm>
            <a:off x="370114" y="5223934"/>
            <a:ext cx="2917371" cy="707886"/>
          </a:xfrm>
          <a:prstGeom prst="rect">
            <a:avLst/>
          </a:prstGeom>
          <a:noFill/>
        </p:spPr>
        <p:txBody>
          <a:bodyPr wrap="square" rtlCol="0">
            <a:spAutoFit/>
          </a:bodyPr>
          <a:lstStyle/>
          <a:p>
            <a:r>
              <a:rPr lang="en-US" sz="2000" b="1">
                <a:solidFill>
                  <a:srgbClr val="C6B96E"/>
                </a:solidFill>
                <a:latin typeface="Arial Narrow" panose="020B0604020202020204" pitchFamily="34" charset="0"/>
                <a:cs typeface="Arial Narrow" panose="020B0604020202020204" pitchFamily="34" charset="0"/>
              </a:rPr>
              <a:t>SURFACE DEFORMATION</a:t>
            </a:r>
          </a:p>
          <a:p>
            <a:r>
              <a:rPr lang="en-US" sz="2000" b="1">
                <a:solidFill>
                  <a:srgbClr val="C6B96E"/>
                </a:solidFill>
                <a:latin typeface="Arial Narrow" panose="020B0604020202020204" pitchFamily="34" charset="0"/>
                <a:cs typeface="Arial Narrow" panose="020B0604020202020204" pitchFamily="34" charset="0"/>
              </a:rPr>
              <a:t>AND CHANGE</a:t>
            </a:r>
          </a:p>
        </p:txBody>
      </p:sp>
      <p:sp>
        <p:nvSpPr>
          <p:cNvPr id="34" name="TextBox 33">
            <a:extLst>
              <a:ext uri="{FF2B5EF4-FFF2-40B4-BE49-F238E27FC236}">
                <a16:creationId xmlns:a16="http://schemas.microsoft.com/office/drawing/2014/main" id="{2ED30F36-D7D6-B748-A956-554378A8A8D1}"/>
              </a:ext>
            </a:extLst>
          </p:cNvPr>
          <p:cNvSpPr txBox="1"/>
          <p:nvPr/>
        </p:nvSpPr>
        <p:spPr>
          <a:xfrm>
            <a:off x="359229" y="3841322"/>
            <a:ext cx="2242159" cy="579646"/>
          </a:xfrm>
          <a:prstGeom prst="rect">
            <a:avLst/>
          </a:prstGeom>
          <a:noFill/>
        </p:spPr>
        <p:txBody>
          <a:bodyPr wrap="square" rtlCol="0">
            <a:spAutoFit/>
          </a:bodyPr>
          <a:lstStyle/>
          <a:p>
            <a:pPr>
              <a:lnSpc>
                <a:spcPts val="1920"/>
              </a:lnSpc>
            </a:pPr>
            <a:r>
              <a:rPr lang="en-US" sz="1600">
                <a:solidFill>
                  <a:schemeClr val="bg1">
                    <a:lumMod val="95000"/>
                  </a:schemeClr>
                </a:solidFill>
                <a:latin typeface="Arial Narrow" panose="020B0604020202020204" pitchFamily="34" charset="0"/>
                <a:cs typeface="Arial Narrow" panose="020B0604020202020204" pitchFamily="34" charset="0"/>
              </a:rPr>
              <a:t>Earth Surface &amp; Ecosystems</a:t>
            </a:r>
          </a:p>
        </p:txBody>
      </p:sp>
      <p:sp>
        <p:nvSpPr>
          <p:cNvPr id="35" name="TextBox 34">
            <a:extLst>
              <a:ext uri="{FF2B5EF4-FFF2-40B4-BE49-F238E27FC236}">
                <a16:creationId xmlns:a16="http://schemas.microsoft.com/office/drawing/2014/main" id="{5E59F291-6891-EF42-BAE7-C5DF7168327D}"/>
              </a:ext>
            </a:extLst>
          </p:cNvPr>
          <p:cNvSpPr txBox="1"/>
          <p:nvPr/>
        </p:nvSpPr>
        <p:spPr>
          <a:xfrm>
            <a:off x="381000" y="5983517"/>
            <a:ext cx="2242159" cy="335989"/>
          </a:xfrm>
          <a:prstGeom prst="rect">
            <a:avLst/>
          </a:prstGeom>
          <a:noFill/>
        </p:spPr>
        <p:txBody>
          <a:bodyPr wrap="square" rtlCol="0">
            <a:spAutoFit/>
          </a:bodyPr>
          <a:lstStyle/>
          <a:p>
            <a:pPr>
              <a:lnSpc>
                <a:spcPts val="1920"/>
              </a:lnSpc>
            </a:pPr>
            <a:r>
              <a:rPr lang="en-US" sz="1600">
                <a:solidFill>
                  <a:schemeClr val="bg1">
                    <a:lumMod val="95000"/>
                  </a:schemeClr>
                </a:solidFill>
                <a:latin typeface="Arial Narrow" panose="020B0604020202020204" pitchFamily="34" charset="0"/>
                <a:cs typeface="Arial Narrow" panose="020B0604020202020204" pitchFamily="34" charset="0"/>
              </a:rPr>
              <a:t>Earth Surface Dynamics</a:t>
            </a:r>
          </a:p>
        </p:txBody>
      </p:sp>
      <p:cxnSp>
        <p:nvCxnSpPr>
          <p:cNvPr id="8" name="Straight Connector 7">
            <a:extLst>
              <a:ext uri="{FF2B5EF4-FFF2-40B4-BE49-F238E27FC236}">
                <a16:creationId xmlns:a16="http://schemas.microsoft.com/office/drawing/2014/main" id="{7AC85CAA-76D6-0A41-98EB-3A31CC3F5B8C}"/>
              </a:ext>
            </a:extLst>
          </p:cNvPr>
          <p:cNvCxnSpPr>
            <a:cxnSpLocks/>
          </p:cNvCxnSpPr>
          <p:nvPr/>
        </p:nvCxnSpPr>
        <p:spPr>
          <a:xfrm>
            <a:off x="465827" y="1772727"/>
            <a:ext cx="192369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8FD13823-C9B1-044A-AF42-C50E9934D0E7}"/>
              </a:ext>
            </a:extLst>
          </p:cNvPr>
          <p:cNvSpPr txBox="1"/>
          <p:nvPr/>
        </p:nvSpPr>
        <p:spPr>
          <a:xfrm>
            <a:off x="362309" y="1798608"/>
            <a:ext cx="2199736" cy="594009"/>
          </a:xfrm>
          <a:prstGeom prst="rect">
            <a:avLst/>
          </a:prstGeom>
          <a:noFill/>
        </p:spPr>
        <p:txBody>
          <a:bodyPr wrap="square" rtlCol="0">
            <a:spAutoFit/>
          </a:bodyPr>
          <a:lstStyle/>
          <a:p>
            <a:r>
              <a:rPr lang="en-US" sz="1630">
                <a:solidFill>
                  <a:schemeClr val="bg1"/>
                </a:solidFill>
                <a:latin typeface="Arial" panose="020B0604020202020204" pitchFamily="34" charset="0"/>
                <a:cs typeface="Arial" panose="020B0604020202020204" pitchFamily="34" charset="0"/>
              </a:rPr>
              <a:t>INTERCONNECTED</a:t>
            </a:r>
          </a:p>
          <a:p>
            <a:r>
              <a:rPr lang="en-US" sz="1630">
                <a:solidFill>
                  <a:schemeClr val="bg1"/>
                </a:solidFill>
                <a:latin typeface="Arial" panose="020B0604020202020204" pitchFamily="34" charset="0"/>
                <a:cs typeface="Arial" panose="020B0604020202020204" pitchFamily="34" charset="0"/>
              </a:rPr>
              <a:t>CORE MISSIONS</a:t>
            </a:r>
          </a:p>
        </p:txBody>
      </p:sp>
      <p:pic>
        <p:nvPicPr>
          <p:cNvPr id="17" name="Picture 16" descr="A picture containing text, clipart&#10;&#10;Description automatically generated">
            <a:extLst>
              <a:ext uri="{FF2B5EF4-FFF2-40B4-BE49-F238E27FC236}">
                <a16:creationId xmlns:a16="http://schemas.microsoft.com/office/drawing/2014/main" id="{E4472C90-5966-7545-83F1-657364181D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4259" y="413089"/>
            <a:ext cx="1927451" cy="1131039"/>
          </a:xfrm>
          <a:prstGeom prst="rect">
            <a:avLst/>
          </a:prstGeom>
        </p:spPr>
      </p:pic>
    </p:spTree>
    <p:extLst>
      <p:ext uri="{BB962C8B-B14F-4D97-AF65-F5344CB8AC3E}">
        <p14:creationId xmlns:p14="http://schemas.microsoft.com/office/powerpoint/2010/main" val="1906368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 name="Picture 51">
            <a:extLst>
              <a:ext uri="{FF2B5EF4-FFF2-40B4-BE49-F238E27FC236}">
                <a16:creationId xmlns:a16="http://schemas.microsoft.com/office/drawing/2014/main" id="{C0B2FDFF-03A4-C746-9455-E2A08637759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644BBB12-8C33-4430-B0C6-E78472E27F71}"/>
              </a:ext>
            </a:extLst>
          </p:cNvPr>
          <p:cNvSpPr txBox="1"/>
          <p:nvPr/>
        </p:nvSpPr>
        <p:spPr>
          <a:xfrm>
            <a:off x="330040" y="4204014"/>
            <a:ext cx="2071775" cy="707886"/>
          </a:xfrm>
          <a:prstGeom prst="rect">
            <a:avLst/>
          </a:prstGeom>
          <a:noFill/>
        </p:spPr>
        <p:txBody>
          <a:bodyPr wrap="square" rtlCol="0">
            <a:spAutoFit/>
          </a:bodyPr>
          <a:lstStyle/>
          <a:p>
            <a:r>
              <a:rPr lang="en-US" sz="2000">
                <a:solidFill>
                  <a:schemeClr val="bg1"/>
                </a:solidFill>
                <a:latin typeface="Arial Narrow" panose="020B0604020202020204" pitchFamily="34" charset="0"/>
                <a:cs typeface="Arial Narrow" panose="020B0604020202020204" pitchFamily="34" charset="0"/>
              </a:rPr>
              <a:t>3D Ecosystem </a:t>
            </a:r>
          </a:p>
          <a:p>
            <a:r>
              <a:rPr lang="en-US" sz="2000">
                <a:solidFill>
                  <a:schemeClr val="bg1"/>
                </a:solidFill>
                <a:latin typeface="Arial Narrow" panose="020B0604020202020204" pitchFamily="34" charset="0"/>
                <a:cs typeface="Arial Narrow" panose="020B0604020202020204" pitchFamily="34" charset="0"/>
              </a:rPr>
              <a:t>Structure</a:t>
            </a:r>
          </a:p>
        </p:txBody>
      </p:sp>
      <p:sp>
        <p:nvSpPr>
          <p:cNvPr id="5" name="TextBox 4">
            <a:extLst>
              <a:ext uri="{FF2B5EF4-FFF2-40B4-BE49-F238E27FC236}">
                <a16:creationId xmlns:a16="http://schemas.microsoft.com/office/drawing/2014/main" id="{0360133C-2C46-4BE3-AC40-AF2D6EA4591C}"/>
              </a:ext>
            </a:extLst>
          </p:cNvPr>
          <p:cNvSpPr txBox="1"/>
          <p:nvPr/>
        </p:nvSpPr>
        <p:spPr>
          <a:xfrm>
            <a:off x="330040" y="2982527"/>
            <a:ext cx="2071775" cy="707886"/>
          </a:xfrm>
          <a:prstGeom prst="rect">
            <a:avLst/>
          </a:prstGeom>
          <a:noFill/>
        </p:spPr>
        <p:txBody>
          <a:bodyPr wrap="square" rtlCol="0">
            <a:spAutoFit/>
          </a:bodyPr>
          <a:lstStyle/>
          <a:p>
            <a:r>
              <a:rPr lang="en-US" sz="2000">
                <a:solidFill>
                  <a:schemeClr val="bg1"/>
                </a:solidFill>
                <a:latin typeface="Arial Narrow" panose="020B0604020202020204" pitchFamily="34" charset="0"/>
                <a:cs typeface="Arial Narrow" panose="020B0604020202020204" pitchFamily="34" charset="0"/>
              </a:rPr>
              <a:t>Snow Depth and Water Content</a:t>
            </a:r>
          </a:p>
        </p:txBody>
      </p:sp>
      <p:sp>
        <p:nvSpPr>
          <p:cNvPr id="6" name="TextBox 5">
            <a:extLst>
              <a:ext uri="{FF2B5EF4-FFF2-40B4-BE49-F238E27FC236}">
                <a16:creationId xmlns:a16="http://schemas.microsoft.com/office/drawing/2014/main" id="{FDC80046-B641-4344-8918-97524FD6B313}"/>
              </a:ext>
            </a:extLst>
          </p:cNvPr>
          <p:cNvSpPr txBox="1"/>
          <p:nvPr/>
        </p:nvSpPr>
        <p:spPr>
          <a:xfrm>
            <a:off x="9772209" y="5267100"/>
            <a:ext cx="2071775" cy="400110"/>
          </a:xfrm>
          <a:prstGeom prst="rect">
            <a:avLst/>
          </a:prstGeom>
          <a:noFill/>
        </p:spPr>
        <p:txBody>
          <a:bodyPr wrap="square" rtlCol="0">
            <a:spAutoFit/>
          </a:bodyPr>
          <a:lstStyle/>
          <a:p>
            <a:pPr algn="r"/>
            <a:r>
              <a:rPr lang="en-US" sz="2000">
                <a:solidFill>
                  <a:schemeClr val="bg1"/>
                </a:solidFill>
                <a:latin typeface="Arial Narrow" panose="020B0604020202020204" pitchFamily="34" charset="0"/>
                <a:cs typeface="Arial Narrow" panose="020B0604020202020204" pitchFamily="34" charset="0"/>
              </a:rPr>
              <a:t>Ice Elevation</a:t>
            </a:r>
          </a:p>
        </p:txBody>
      </p:sp>
      <p:sp>
        <p:nvSpPr>
          <p:cNvPr id="7" name="TextBox 6">
            <a:extLst>
              <a:ext uri="{FF2B5EF4-FFF2-40B4-BE49-F238E27FC236}">
                <a16:creationId xmlns:a16="http://schemas.microsoft.com/office/drawing/2014/main" id="{E5F6C263-DC0C-43EC-95E1-2D927434F26C}"/>
              </a:ext>
            </a:extLst>
          </p:cNvPr>
          <p:cNvSpPr txBox="1"/>
          <p:nvPr/>
        </p:nvSpPr>
        <p:spPr>
          <a:xfrm>
            <a:off x="330040" y="5510321"/>
            <a:ext cx="2568839" cy="707886"/>
          </a:xfrm>
          <a:prstGeom prst="rect">
            <a:avLst/>
          </a:prstGeom>
          <a:noFill/>
        </p:spPr>
        <p:txBody>
          <a:bodyPr wrap="square" rtlCol="0">
            <a:spAutoFit/>
          </a:bodyPr>
          <a:lstStyle/>
          <a:p>
            <a:r>
              <a:rPr lang="en-US" sz="2000">
                <a:solidFill>
                  <a:schemeClr val="bg1"/>
                </a:solidFill>
                <a:latin typeface="Arial Narrow" panose="020B0604020202020204" pitchFamily="34" charset="0"/>
                <a:cs typeface="Arial Narrow" panose="020B0604020202020204" pitchFamily="34" charset="0"/>
              </a:rPr>
              <a:t>Ocean Surface</a:t>
            </a:r>
          </a:p>
          <a:p>
            <a:r>
              <a:rPr lang="en-US" sz="2000">
                <a:solidFill>
                  <a:schemeClr val="bg1"/>
                </a:solidFill>
                <a:latin typeface="Arial Narrow" panose="020B0604020202020204" pitchFamily="34" charset="0"/>
                <a:cs typeface="Arial Narrow" panose="020B0604020202020204" pitchFamily="34" charset="0"/>
              </a:rPr>
              <a:t>Winds and Currents</a:t>
            </a:r>
          </a:p>
        </p:txBody>
      </p:sp>
      <p:sp>
        <p:nvSpPr>
          <p:cNvPr id="8" name="TextBox 7">
            <a:extLst>
              <a:ext uri="{FF2B5EF4-FFF2-40B4-BE49-F238E27FC236}">
                <a16:creationId xmlns:a16="http://schemas.microsoft.com/office/drawing/2014/main" id="{9613BAE6-1B68-4A2B-B31D-74D39514B7DB}"/>
              </a:ext>
            </a:extLst>
          </p:cNvPr>
          <p:cNvSpPr txBox="1"/>
          <p:nvPr/>
        </p:nvSpPr>
        <p:spPr>
          <a:xfrm>
            <a:off x="9772209" y="512169"/>
            <a:ext cx="2071775" cy="400110"/>
          </a:xfrm>
          <a:prstGeom prst="rect">
            <a:avLst/>
          </a:prstGeom>
          <a:noFill/>
        </p:spPr>
        <p:txBody>
          <a:bodyPr wrap="square" rtlCol="0">
            <a:spAutoFit/>
          </a:bodyPr>
          <a:lstStyle/>
          <a:p>
            <a:pPr algn="r"/>
            <a:r>
              <a:rPr lang="en-US" sz="2000">
                <a:solidFill>
                  <a:schemeClr val="bg1"/>
                </a:solidFill>
                <a:latin typeface="Arial Narrow" panose="020B0604020202020204" pitchFamily="34" charset="0"/>
                <a:cs typeface="Arial Narrow" panose="020B0604020202020204" pitchFamily="34" charset="0"/>
              </a:rPr>
              <a:t>Greenhouse Gases</a:t>
            </a:r>
          </a:p>
        </p:txBody>
      </p:sp>
      <p:sp>
        <p:nvSpPr>
          <p:cNvPr id="9" name="TextBox 8">
            <a:extLst>
              <a:ext uri="{FF2B5EF4-FFF2-40B4-BE49-F238E27FC236}">
                <a16:creationId xmlns:a16="http://schemas.microsoft.com/office/drawing/2014/main" id="{60974F37-8B7C-490C-8772-A6D8622B4A1A}"/>
              </a:ext>
            </a:extLst>
          </p:cNvPr>
          <p:cNvSpPr txBox="1"/>
          <p:nvPr/>
        </p:nvSpPr>
        <p:spPr>
          <a:xfrm>
            <a:off x="9772209" y="1954584"/>
            <a:ext cx="2071775" cy="707886"/>
          </a:xfrm>
          <a:prstGeom prst="rect">
            <a:avLst/>
          </a:prstGeom>
          <a:noFill/>
        </p:spPr>
        <p:txBody>
          <a:bodyPr wrap="square" rtlCol="0">
            <a:spAutoFit/>
          </a:bodyPr>
          <a:lstStyle/>
          <a:p>
            <a:pPr algn="r"/>
            <a:r>
              <a:rPr lang="en-US" sz="2000">
                <a:solidFill>
                  <a:schemeClr val="bg1"/>
                </a:solidFill>
                <a:latin typeface="Arial Narrow" panose="020B0604020202020204" pitchFamily="34" charset="0"/>
                <a:cs typeface="Arial Narrow" panose="020B0604020202020204" pitchFamily="34" charset="0"/>
              </a:rPr>
              <a:t>Ozone and </a:t>
            </a:r>
            <a:br>
              <a:rPr lang="en-US" sz="2000">
                <a:solidFill>
                  <a:schemeClr val="bg1"/>
                </a:solidFill>
                <a:latin typeface="Arial Narrow" panose="020B0604020202020204" pitchFamily="34" charset="0"/>
                <a:cs typeface="Arial Narrow" panose="020B0604020202020204" pitchFamily="34" charset="0"/>
              </a:rPr>
            </a:br>
            <a:r>
              <a:rPr lang="en-US" sz="2000">
                <a:solidFill>
                  <a:schemeClr val="bg1"/>
                </a:solidFill>
                <a:latin typeface="Arial Narrow" panose="020B0604020202020204" pitchFamily="34" charset="0"/>
                <a:cs typeface="Arial Narrow" panose="020B0604020202020204" pitchFamily="34" charset="0"/>
              </a:rPr>
              <a:t>Trace Gases</a:t>
            </a:r>
          </a:p>
        </p:txBody>
      </p:sp>
      <p:grpSp>
        <p:nvGrpSpPr>
          <p:cNvPr id="10" name="Group 9">
            <a:extLst>
              <a:ext uri="{FF2B5EF4-FFF2-40B4-BE49-F238E27FC236}">
                <a16:creationId xmlns:a16="http://schemas.microsoft.com/office/drawing/2014/main" id="{64713280-D621-475E-9B1C-B3FD5A2376D4}"/>
              </a:ext>
            </a:extLst>
          </p:cNvPr>
          <p:cNvGrpSpPr/>
          <p:nvPr/>
        </p:nvGrpSpPr>
        <p:grpSpPr>
          <a:xfrm>
            <a:off x="7769490" y="1808681"/>
            <a:ext cx="3965310" cy="210312"/>
            <a:chOff x="7769490" y="1860052"/>
            <a:chExt cx="3965310" cy="210312"/>
          </a:xfrm>
          <a:effectLst>
            <a:outerShdw blurRad="114300" dist="38100" dir="7200000" sx="102000" sy="102000" algn="ctr" rotWithShape="0">
              <a:prstClr val="black">
                <a:alpha val="40000"/>
              </a:prstClr>
            </a:outerShdw>
          </a:effectLst>
        </p:grpSpPr>
        <p:cxnSp>
          <p:nvCxnSpPr>
            <p:cNvPr id="11" name="Straight Connector 10">
              <a:extLst>
                <a:ext uri="{FF2B5EF4-FFF2-40B4-BE49-F238E27FC236}">
                  <a16:creationId xmlns:a16="http://schemas.microsoft.com/office/drawing/2014/main" id="{687D30B1-E8D8-49DA-8AC7-EC47346756EE}"/>
                </a:ext>
              </a:extLst>
            </p:cNvPr>
            <p:cNvCxnSpPr>
              <a:cxnSpLocks/>
            </p:cNvCxnSpPr>
            <p:nvPr/>
          </p:nvCxnSpPr>
          <p:spPr>
            <a:xfrm flipH="1">
              <a:off x="7833837" y="1965208"/>
              <a:ext cx="3900963" cy="0"/>
            </a:xfrm>
            <a:prstGeom prst="line">
              <a:avLst/>
            </a:prstGeom>
            <a:ln w="31750">
              <a:solidFill>
                <a:srgbClr val="8BB2B7"/>
              </a:solidFill>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065B2DBA-D731-41C3-842D-9773B9EDA6EA}"/>
                </a:ext>
              </a:extLst>
            </p:cNvPr>
            <p:cNvSpPr/>
            <p:nvPr/>
          </p:nvSpPr>
          <p:spPr>
            <a:xfrm>
              <a:off x="7769490" y="1860052"/>
              <a:ext cx="210312" cy="210312"/>
            </a:xfrm>
            <a:prstGeom prst="ellipse">
              <a:avLst/>
            </a:prstGeom>
            <a:solidFill>
              <a:srgbClr val="8BB2B7"/>
            </a:solidFill>
            <a:ln>
              <a:solidFill>
                <a:srgbClr val="8BB2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a:extLst>
              <a:ext uri="{FF2B5EF4-FFF2-40B4-BE49-F238E27FC236}">
                <a16:creationId xmlns:a16="http://schemas.microsoft.com/office/drawing/2014/main" id="{52DBF379-F2FF-498B-8630-2A5890CF4558}"/>
              </a:ext>
            </a:extLst>
          </p:cNvPr>
          <p:cNvGrpSpPr/>
          <p:nvPr/>
        </p:nvGrpSpPr>
        <p:grpSpPr>
          <a:xfrm>
            <a:off x="419100" y="2832702"/>
            <a:ext cx="5608206" cy="210312"/>
            <a:chOff x="419100" y="2884073"/>
            <a:chExt cx="5608206" cy="210312"/>
          </a:xfrm>
          <a:effectLst>
            <a:outerShdw blurRad="114300" dist="38100" dir="7200000" sx="102000" sy="102000" algn="ctr" rotWithShape="0">
              <a:prstClr val="black">
                <a:alpha val="40000"/>
              </a:prstClr>
            </a:outerShdw>
          </a:effectLst>
        </p:grpSpPr>
        <p:sp>
          <p:nvSpPr>
            <p:cNvPr id="14" name="Oval 13">
              <a:extLst>
                <a:ext uri="{FF2B5EF4-FFF2-40B4-BE49-F238E27FC236}">
                  <a16:creationId xmlns:a16="http://schemas.microsoft.com/office/drawing/2014/main" id="{810E116A-D90A-404F-876A-2E7659FC11A8}"/>
                </a:ext>
              </a:extLst>
            </p:cNvPr>
            <p:cNvSpPr/>
            <p:nvPr/>
          </p:nvSpPr>
          <p:spPr>
            <a:xfrm>
              <a:off x="5816994" y="2884073"/>
              <a:ext cx="210312" cy="210312"/>
            </a:xfrm>
            <a:prstGeom prst="ellipse">
              <a:avLst/>
            </a:prstGeom>
            <a:solidFill>
              <a:srgbClr val="8BB2B7"/>
            </a:solidFill>
            <a:ln>
              <a:solidFill>
                <a:srgbClr val="8BB2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C282DA55-4D5D-4639-A35C-13F1712FD8BB}"/>
                </a:ext>
              </a:extLst>
            </p:cNvPr>
            <p:cNvCxnSpPr>
              <a:cxnSpLocks/>
            </p:cNvCxnSpPr>
            <p:nvPr/>
          </p:nvCxnSpPr>
          <p:spPr>
            <a:xfrm flipH="1">
              <a:off x="419100" y="2989229"/>
              <a:ext cx="5431367" cy="0"/>
            </a:xfrm>
            <a:prstGeom prst="line">
              <a:avLst/>
            </a:prstGeom>
            <a:ln w="31750">
              <a:solidFill>
                <a:srgbClr val="8BB2B7"/>
              </a:solidFill>
            </a:ln>
          </p:spPr>
          <p:style>
            <a:lnRef idx="1">
              <a:schemeClr val="accent1"/>
            </a:lnRef>
            <a:fillRef idx="0">
              <a:schemeClr val="accent1"/>
            </a:fillRef>
            <a:effectRef idx="0">
              <a:schemeClr val="accent1"/>
            </a:effectRef>
            <a:fontRef idx="minor">
              <a:schemeClr val="tx1"/>
            </a:fontRef>
          </p:style>
        </p:cxnSp>
      </p:grpSp>
      <p:grpSp>
        <p:nvGrpSpPr>
          <p:cNvPr id="16" name="Group 15">
            <a:extLst>
              <a:ext uri="{FF2B5EF4-FFF2-40B4-BE49-F238E27FC236}">
                <a16:creationId xmlns:a16="http://schemas.microsoft.com/office/drawing/2014/main" id="{F9D6B9CE-3F56-4677-850C-C6509836223E}"/>
              </a:ext>
            </a:extLst>
          </p:cNvPr>
          <p:cNvGrpSpPr/>
          <p:nvPr/>
        </p:nvGrpSpPr>
        <p:grpSpPr>
          <a:xfrm>
            <a:off x="419100" y="3099948"/>
            <a:ext cx="3955251" cy="1056296"/>
            <a:chOff x="419100" y="3151319"/>
            <a:chExt cx="3955251" cy="1056296"/>
          </a:xfrm>
          <a:effectLst>
            <a:outerShdw blurRad="114300" dist="38100" dir="7200000" sx="102000" sy="102000" algn="ctr" rotWithShape="0">
              <a:prstClr val="black">
                <a:alpha val="40000"/>
              </a:prstClr>
            </a:outerShdw>
          </a:effectLst>
        </p:grpSpPr>
        <p:cxnSp>
          <p:nvCxnSpPr>
            <p:cNvPr id="17" name="Straight Connector 16">
              <a:extLst>
                <a:ext uri="{FF2B5EF4-FFF2-40B4-BE49-F238E27FC236}">
                  <a16:creationId xmlns:a16="http://schemas.microsoft.com/office/drawing/2014/main" id="{9AA1750E-C05F-45DF-962A-DCC81D9281F9}"/>
                </a:ext>
              </a:extLst>
            </p:cNvPr>
            <p:cNvCxnSpPr>
              <a:cxnSpLocks/>
            </p:cNvCxnSpPr>
            <p:nvPr/>
          </p:nvCxnSpPr>
          <p:spPr>
            <a:xfrm flipH="1">
              <a:off x="419100" y="4201383"/>
              <a:ext cx="2526272" cy="0"/>
            </a:xfrm>
            <a:prstGeom prst="line">
              <a:avLst/>
            </a:prstGeom>
            <a:ln w="31750">
              <a:solidFill>
                <a:srgbClr val="8BB2B7"/>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79A70F0-22FE-42BE-B172-C68D79C7DEE7}"/>
                </a:ext>
              </a:extLst>
            </p:cNvPr>
            <p:cNvCxnSpPr>
              <a:cxnSpLocks/>
            </p:cNvCxnSpPr>
            <p:nvPr/>
          </p:nvCxnSpPr>
          <p:spPr>
            <a:xfrm flipH="1">
              <a:off x="2942580" y="3310209"/>
              <a:ext cx="1274672" cy="897406"/>
            </a:xfrm>
            <a:prstGeom prst="line">
              <a:avLst/>
            </a:prstGeom>
            <a:ln w="31750">
              <a:solidFill>
                <a:srgbClr val="8BB2B7"/>
              </a:solidFill>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CD9F5B08-7378-49CA-8721-8862703CCBBF}"/>
                </a:ext>
              </a:extLst>
            </p:cNvPr>
            <p:cNvSpPr/>
            <p:nvPr/>
          </p:nvSpPr>
          <p:spPr>
            <a:xfrm>
              <a:off x="4164039" y="3151319"/>
              <a:ext cx="210312" cy="210312"/>
            </a:xfrm>
            <a:prstGeom prst="ellipse">
              <a:avLst/>
            </a:prstGeom>
            <a:solidFill>
              <a:srgbClr val="8BB2B7"/>
            </a:solidFill>
            <a:ln>
              <a:solidFill>
                <a:srgbClr val="8BB2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a:extLst>
              <a:ext uri="{FF2B5EF4-FFF2-40B4-BE49-F238E27FC236}">
                <a16:creationId xmlns:a16="http://schemas.microsoft.com/office/drawing/2014/main" id="{21AE6F3E-7857-4284-97B9-7D5641405B97}"/>
              </a:ext>
            </a:extLst>
          </p:cNvPr>
          <p:cNvGrpSpPr/>
          <p:nvPr/>
        </p:nvGrpSpPr>
        <p:grpSpPr>
          <a:xfrm>
            <a:off x="419100" y="4137688"/>
            <a:ext cx="4586124" cy="1336723"/>
            <a:chOff x="419100" y="4189059"/>
            <a:chExt cx="4586124" cy="1336723"/>
          </a:xfrm>
          <a:effectLst>
            <a:outerShdw blurRad="114300" dist="38100" dir="7200000" sx="102000" sy="102000" algn="ctr" rotWithShape="0">
              <a:prstClr val="black">
                <a:alpha val="40000"/>
              </a:prstClr>
            </a:outerShdw>
          </a:effectLst>
        </p:grpSpPr>
        <p:cxnSp>
          <p:nvCxnSpPr>
            <p:cNvPr id="21" name="Straight Connector 20">
              <a:extLst>
                <a:ext uri="{FF2B5EF4-FFF2-40B4-BE49-F238E27FC236}">
                  <a16:creationId xmlns:a16="http://schemas.microsoft.com/office/drawing/2014/main" id="{C06AABBA-2DE0-44EE-B918-1EDBB89C0B0A}"/>
                </a:ext>
              </a:extLst>
            </p:cNvPr>
            <p:cNvCxnSpPr>
              <a:cxnSpLocks/>
            </p:cNvCxnSpPr>
            <p:nvPr/>
          </p:nvCxnSpPr>
          <p:spPr>
            <a:xfrm flipH="1">
              <a:off x="419100" y="5517557"/>
              <a:ext cx="2678672" cy="0"/>
            </a:xfrm>
            <a:prstGeom prst="line">
              <a:avLst/>
            </a:prstGeom>
            <a:ln w="31750">
              <a:solidFill>
                <a:srgbClr val="8BB2B7"/>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0296631D-D69A-450F-9484-628906A67D02}"/>
                </a:ext>
              </a:extLst>
            </p:cNvPr>
            <p:cNvCxnSpPr>
              <a:cxnSpLocks/>
            </p:cNvCxnSpPr>
            <p:nvPr/>
          </p:nvCxnSpPr>
          <p:spPr>
            <a:xfrm flipH="1">
              <a:off x="3078491" y="4319079"/>
              <a:ext cx="1809437" cy="1206703"/>
            </a:xfrm>
            <a:prstGeom prst="line">
              <a:avLst/>
            </a:prstGeom>
            <a:ln w="31750">
              <a:solidFill>
                <a:srgbClr val="8BB2B7"/>
              </a:solidFill>
            </a:ln>
          </p:spPr>
          <p:style>
            <a:lnRef idx="1">
              <a:schemeClr val="accent1"/>
            </a:lnRef>
            <a:fillRef idx="0">
              <a:schemeClr val="accent1"/>
            </a:fillRef>
            <a:effectRef idx="0">
              <a:schemeClr val="accent1"/>
            </a:effectRef>
            <a:fontRef idx="minor">
              <a:schemeClr val="tx1"/>
            </a:fontRef>
          </p:style>
        </p:cxnSp>
        <p:sp>
          <p:nvSpPr>
            <p:cNvPr id="23" name="Oval 22">
              <a:extLst>
                <a:ext uri="{FF2B5EF4-FFF2-40B4-BE49-F238E27FC236}">
                  <a16:creationId xmlns:a16="http://schemas.microsoft.com/office/drawing/2014/main" id="{806972FE-31C7-46A1-A8C3-2DB75A6736BE}"/>
                </a:ext>
              </a:extLst>
            </p:cNvPr>
            <p:cNvSpPr/>
            <p:nvPr/>
          </p:nvSpPr>
          <p:spPr>
            <a:xfrm>
              <a:off x="4794912" y="4189059"/>
              <a:ext cx="210312" cy="210312"/>
            </a:xfrm>
            <a:prstGeom prst="ellipse">
              <a:avLst/>
            </a:prstGeom>
            <a:solidFill>
              <a:srgbClr val="8BB2B7"/>
            </a:solidFill>
            <a:ln>
              <a:solidFill>
                <a:srgbClr val="8BB2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23">
            <a:extLst>
              <a:ext uri="{FF2B5EF4-FFF2-40B4-BE49-F238E27FC236}">
                <a16:creationId xmlns:a16="http://schemas.microsoft.com/office/drawing/2014/main" id="{535A7A81-0C45-4490-A7AB-EBA9561C92C3}"/>
              </a:ext>
            </a:extLst>
          </p:cNvPr>
          <p:cNvGrpSpPr/>
          <p:nvPr/>
        </p:nvGrpSpPr>
        <p:grpSpPr>
          <a:xfrm>
            <a:off x="7760286" y="2490738"/>
            <a:ext cx="3974514" cy="1362998"/>
            <a:chOff x="7760286" y="2542109"/>
            <a:chExt cx="3974514" cy="1362998"/>
          </a:xfrm>
          <a:effectLst>
            <a:outerShdw blurRad="114300" dist="38100" dir="7200000" sx="102000" sy="102000" algn="ctr" rotWithShape="0">
              <a:prstClr val="black">
                <a:alpha val="40000"/>
              </a:prstClr>
            </a:outerShdw>
          </a:effectLst>
        </p:grpSpPr>
        <p:cxnSp>
          <p:nvCxnSpPr>
            <p:cNvPr id="25" name="Straight Connector 24">
              <a:extLst>
                <a:ext uri="{FF2B5EF4-FFF2-40B4-BE49-F238E27FC236}">
                  <a16:creationId xmlns:a16="http://schemas.microsoft.com/office/drawing/2014/main" id="{10F6D6D3-D622-4CE1-8FB9-2B982278ADD4}"/>
                </a:ext>
              </a:extLst>
            </p:cNvPr>
            <p:cNvCxnSpPr>
              <a:cxnSpLocks/>
            </p:cNvCxnSpPr>
            <p:nvPr/>
          </p:nvCxnSpPr>
          <p:spPr>
            <a:xfrm flipH="1" flipV="1">
              <a:off x="7833836" y="2633191"/>
              <a:ext cx="1791427" cy="1271916"/>
            </a:xfrm>
            <a:prstGeom prst="line">
              <a:avLst/>
            </a:prstGeom>
            <a:ln w="31750">
              <a:solidFill>
                <a:srgbClr val="8BB2B7"/>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33F558F3-C662-467B-B511-BBA1FFD15C89}"/>
                </a:ext>
              </a:extLst>
            </p:cNvPr>
            <p:cNvCxnSpPr>
              <a:cxnSpLocks/>
            </p:cNvCxnSpPr>
            <p:nvPr/>
          </p:nvCxnSpPr>
          <p:spPr>
            <a:xfrm flipH="1">
              <a:off x="9608047" y="3903056"/>
              <a:ext cx="2126753" cy="0"/>
            </a:xfrm>
            <a:prstGeom prst="line">
              <a:avLst/>
            </a:prstGeom>
            <a:ln w="31750">
              <a:solidFill>
                <a:srgbClr val="8BB2B7"/>
              </a:solidFill>
            </a:ln>
          </p:spPr>
          <p:style>
            <a:lnRef idx="1">
              <a:schemeClr val="accent1"/>
            </a:lnRef>
            <a:fillRef idx="0">
              <a:schemeClr val="accent1"/>
            </a:fillRef>
            <a:effectRef idx="0">
              <a:schemeClr val="accent1"/>
            </a:effectRef>
            <a:fontRef idx="minor">
              <a:schemeClr val="tx1"/>
            </a:fontRef>
          </p:style>
        </p:cxnSp>
        <p:sp>
          <p:nvSpPr>
            <p:cNvPr id="27" name="Oval 26">
              <a:extLst>
                <a:ext uri="{FF2B5EF4-FFF2-40B4-BE49-F238E27FC236}">
                  <a16:creationId xmlns:a16="http://schemas.microsoft.com/office/drawing/2014/main" id="{A56394B5-F2AB-4241-8214-1FAF31A04B4A}"/>
                </a:ext>
              </a:extLst>
            </p:cNvPr>
            <p:cNvSpPr/>
            <p:nvPr/>
          </p:nvSpPr>
          <p:spPr>
            <a:xfrm>
              <a:off x="7760286" y="2542109"/>
              <a:ext cx="210312" cy="210312"/>
            </a:xfrm>
            <a:prstGeom prst="ellipse">
              <a:avLst/>
            </a:prstGeom>
            <a:solidFill>
              <a:srgbClr val="8BB2B7"/>
            </a:solidFill>
            <a:ln>
              <a:solidFill>
                <a:srgbClr val="8BB2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 name="Group 27">
            <a:extLst>
              <a:ext uri="{FF2B5EF4-FFF2-40B4-BE49-F238E27FC236}">
                <a16:creationId xmlns:a16="http://schemas.microsoft.com/office/drawing/2014/main" id="{96529196-F9A6-4703-A82C-A5C37788957B}"/>
              </a:ext>
            </a:extLst>
          </p:cNvPr>
          <p:cNvGrpSpPr/>
          <p:nvPr/>
        </p:nvGrpSpPr>
        <p:grpSpPr>
          <a:xfrm>
            <a:off x="7704005" y="2939846"/>
            <a:ext cx="4030795" cy="2293549"/>
            <a:chOff x="7704005" y="2991217"/>
            <a:chExt cx="4030795" cy="2293549"/>
          </a:xfrm>
          <a:effectLst>
            <a:outerShdw blurRad="114300" dist="38100" dir="7200000" sx="102000" sy="102000" algn="ctr" rotWithShape="0">
              <a:prstClr val="black">
                <a:alpha val="40000"/>
              </a:prstClr>
            </a:outerShdw>
          </a:effectLst>
        </p:grpSpPr>
        <p:cxnSp>
          <p:nvCxnSpPr>
            <p:cNvPr id="29" name="Straight Connector 28">
              <a:extLst>
                <a:ext uri="{FF2B5EF4-FFF2-40B4-BE49-F238E27FC236}">
                  <a16:creationId xmlns:a16="http://schemas.microsoft.com/office/drawing/2014/main" id="{35FF8556-28DB-487E-816B-0BF527ADDEC8}"/>
                </a:ext>
              </a:extLst>
            </p:cNvPr>
            <p:cNvCxnSpPr>
              <a:cxnSpLocks/>
            </p:cNvCxnSpPr>
            <p:nvPr/>
          </p:nvCxnSpPr>
          <p:spPr>
            <a:xfrm flipH="1" flipV="1">
              <a:off x="7833836" y="3137734"/>
              <a:ext cx="1670534" cy="2147032"/>
            </a:xfrm>
            <a:prstGeom prst="line">
              <a:avLst/>
            </a:prstGeom>
            <a:ln w="31750">
              <a:solidFill>
                <a:srgbClr val="8BB2B7"/>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210F175-2BC2-46EF-B553-6BF3F30C25ED}"/>
                </a:ext>
              </a:extLst>
            </p:cNvPr>
            <p:cNvCxnSpPr>
              <a:cxnSpLocks/>
            </p:cNvCxnSpPr>
            <p:nvPr/>
          </p:nvCxnSpPr>
          <p:spPr>
            <a:xfrm flipH="1">
              <a:off x="9489168" y="5277209"/>
              <a:ext cx="2245632" cy="0"/>
            </a:xfrm>
            <a:prstGeom prst="line">
              <a:avLst/>
            </a:prstGeom>
            <a:ln w="31750">
              <a:solidFill>
                <a:srgbClr val="8BB2B7"/>
              </a:solidFill>
            </a:ln>
          </p:spPr>
          <p:style>
            <a:lnRef idx="1">
              <a:schemeClr val="accent1"/>
            </a:lnRef>
            <a:fillRef idx="0">
              <a:schemeClr val="accent1"/>
            </a:fillRef>
            <a:effectRef idx="0">
              <a:schemeClr val="accent1"/>
            </a:effectRef>
            <a:fontRef idx="minor">
              <a:schemeClr val="tx1"/>
            </a:fontRef>
          </p:style>
        </p:cxnSp>
        <p:sp>
          <p:nvSpPr>
            <p:cNvPr id="31" name="Oval 30">
              <a:extLst>
                <a:ext uri="{FF2B5EF4-FFF2-40B4-BE49-F238E27FC236}">
                  <a16:creationId xmlns:a16="http://schemas.microsoft.com/office/drawing/2014/main" id="{FDFBE334-4437-4BED-B3ED-79564426DDA7}"/>
                </a:ext>
              </a:extLst>
            </p:cNvPr>
            <p:cNvSpPr/>
            <p:nvPr/>
          </p:nvSpPr>
          <p:spPr>
            <a:xfrm>
              <a:off x="7704005" y="2991217"/>
              <a:ext cx="210312" cy="210312"/>
            </a:xfrm>
            <a:prstGeom prst="ellipse">
              <a:avLst/>
            </a:prstGeom>
            <a:solidFill>
              <a:srgbClr val="8BB2B7"/>
            </a:solidFill>
            <a:ln>
              <a:solidFill>
                <a:srgbClr val="8BB2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2" name="TextBox 31">
            <a:extLst>
              <a:ext uri="{FF2B5EF4-FFF2-40B4-BE49-F238E27FC236}">
                <a16:creationId xmlns:a16="http://schemas.microsoft.com/office/drawing/2014/main" id="{E2916454-6E90-4141-8D8F-8E558B1AD26B}"/>
              </a:ext>
            </a:extLst>
          </p:cNvPr>
          <p:cNvSpPr txBox="1"/>
          <p:nvPr/>
        </p:nvSpPr>
        <p:spPr>
          <a:xfrm>
            <a:off x="9758561" y="3900117"/>
            <a:ext cx="2071775" cy="400110"/>
          </a:xfrm>
          <a:prstGeom prst="rect">
            <a:avLst/>
          </a:prstGeom>
          <a:noFill/>
        </p:spPr>
        <p:txBody>
          <a:bodyPr wrap="square" rtlCol="0">
            <a:spAutoFit/>
          </a:bodyPr>
          <a:lstStyle/>
          <a:p>
            <a:pPr algn="r"/>
            <a:r>
              <a:rPr lang="en-US" sz="2000">
                <a:solidFill>
                  <a:schemeClr val="bg1"/>
                </a:solidFill>
                <a:latin typeface="Arial Narrow" panose="020B0604020202020204" pitchFamily="34" charset="0"/>
                <a:cs typeface="Arial Narrow" panose="020B0604020202020204" pitchFamily="34" charset="0"/>
              </a:rPr>
              <a:t>Atmospheric Winds</a:t>
            </a:r>
          </a:p>
        </p:txBody>
      </p:sp>
      <p:grpSp>
        <p:nvGrpSpPr>
          <p:cNvPr id="33" name="Group 32">
            <a:extLst>
              <a:ext uri="{FF2B5EF4-FFF2-40B4-BE49-F238E27FC236}">
                <a16:creationId xmlns:a16="http://schemas.microsoft.com/office/drawing/2014/main" id="{2B023C26-6751-4682-B9DD-009F55FF95EF}"/>
              </a:ext>
            </a:extLst>
          </p:cNvPr>
          <p:cNvGrpSpPr/>
          <p:nvPr/>
        </p:nvGrpSpPr>
        <p:grpSpPr>
          <a:xfrm>
            <a:off x="6783177" y="495300"/>
            <a:ext cx="4951623" cy="876571"/>
            <a:chOff x="6783177" y="495300"/>
            <a:chExt cx="4951623" cy="876571"/>
          </a:xfrm>
          <a:effectLst>
            <a:outerShdw blurRad="114300" dist="38100" dir="7200000" sx="102000" sy="102000" algn="ctr" rotWithShape="0">
              <a:prstClr val="black">
                <a:alpha val="40000"/>
              </a:prstClr>
            </a:outerShdw>
          </a:effectLst>
        </p:grpSpPr>
        <p:cxnSp>
          <p:nvCxnSpPr>
            <p:cNvPr id="34" name="Straight Connector 33">
              <a:extLst>
                <a:ext uri="{FF2B5EF4-FFF2-40B4-BE49-F238E27FC236}">
                  <a16:creationId xmlns:a16="http://schemas.microsoft.com/office/drawing/2014/main" id="{BC3535F8-3972-4CC6-97F9-534C8E265525}"/>
                </a:ext>
              </a:extLst>
            </p:cNvPr>
            <p:cNvCxnSpPr>
              <a:cxnSpLocks/>
            </p:cNvCxnSpPr>
            <p:nvPr/>
          </p:nvCxnSpPr>
          <p:spPr>
            <a:xfrm flipH="1">
              <a:off x="7924598" y="505525"/>
              <a:ext cx="3810202" cy="0"/>
            </a:xfrm>
            <a:prstGeom prst="line">
              <a:avLst/>
            </a:prstGeom>
            <a:ln w="31750">
              <a:solidFill>
                <a:srgbClr val="8BB2B7"/>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2C600DAD-6467-4C95-890C-E678D85CD235}"/>
                </a:ext>
              </a:extLst>
            </p:cNvPr>
            <p:cNvCxnSpPr>
              <a:cxnSpLocks/>
            </p:cNvCxnSpPr>
            <p:nvPr/>
          </p:nvCxnSpPr>
          <p:spPr>
            <a:xfrm flipH="1">
              <a:off x="6820354" y="495300"/>
              <a:ext cx="1113613" cy="811397"/>
            </a:xfrm>
            <a:prstGeom prst="line">
              <a:avLst/>
            </a:prstGeom>
            <a:ln w="31750">
              <a:solidFill>
                <a:srgbClr val="8BB2B7"/>
              </a:solidFill>
            </a:ln>
          </p:spPr>
          <p:style>
            <a:lnRef idx="1">
              <a:schemeClr val="accent1"/>
            </a:lnRef>
            <a:fillRef idx="0">
              <a:schemeClr val="accent1"/>
            </a:fillRef>
            <a:effectRef idx="0">
              <a:schemeClr val="accent1"/>
            </a:effectRef>
            <a:fontRef idx="minor">
              <a:schemeClr val="tx1"/>
            </a:fontRef>
          </p:style>
        </p:cxnSp>
        <p:sp>
          <p:nvSpPr>
            <p:cNvPr id="36" name="Oval 35">
              <a:extLst>
                <a:ext uri="{FF2B5EF4-FFF2-40B4-BE49-F238E27FC236}">
                  <a16:creationId xmlns:a16="http://schemas.microsoft.com/office/drawing/2014/main" id="{C9389BED-2AC7-4097-B383-A4020936515D}"/>
                </a:ext>
              </a:extLst>
            </p:cNvPr>
            <p:cNvSpPr/>
            <p:nvPr/>
          </p:nvSpPr>
          <p:spPr>
            <a:xfrm>
              <a:off x="6783177" y="1161559"/>
              <a:ext cx="210312" cy="210312"/>
            </a:xfrm>
            <a:prstGeom prst="ellipse">
              <a:avLst/>
            </a:prstGeom>
            <a:solidFill>
              <a:srgbClr val="8BB2B7"/>
            </a:solidFill>
            <a:ln>
              <a:solidFill>
                <a:srgbClr val="8BB2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7" name="Straight Connector 36">
            <a:extLst>
              <a:ext uri="{FF2B5EF4-FFF2-40B4-BE49-F238E27FC236}">
                <a16:creationId xmlns:a16="http://schemas.microsoft.com/office/drawing/2014/main" id="{49176EEF-06E3-D943-B825-2EAF80AEAA0A}"/>
              </a:ext>
            </a:extLst>
          </p:cNvPr>
          <p:cNvCxnSpPr>
            <a:cxnSpLocks/>
          </p:cNvCxnSpPr>
          <p:nvPr/>
        </p:nvCxnSpPr>
        <p:spPr>
          <a:xfrm>
            <a:off x="465827" y="1772727"/>
            <a:ext cx="192369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A8104C78-A2E9-654F-BF50-3A3E9F26476E}"/>
              </a:ext>
            </a:extLst>
          </p:cNvPr>
          <p:cNvSpPr txBox="1"/>
          <p:nvPr/>
        </p:nvSpPr>
        <p:spPr>
          <a:xfrm>
            <a:off x="362309" y="1798608"/>
            <a:ext cx="3254194" cy="492443"/>
          </a:xfrm>
          <a:prstGeom prst="rect">
            <a:avLst/>
          </a:prstGeom>
          <a:noFill/>
        </p:spPr>
        <p:txBody>
          <a:bodyPr wrap="square" rtlCol="0">
            <a:spAutoFit/>
          </a:bodyPr>
          <a:lstStyle/>
          <a:p>
            <a:r>
              <a:rPr lang="en-US" sz="1300" b="1">
                <a:solidFill>
                  <a:schemeClr val="bg1"/>
                </a:solidFill>
                <a:latin typeface="Arial Narrow" panose="020B0604020202020204" pitchFamily="34" charset="0"/>
                <a:cs typeface="Arial Narrow" panose="020B0604020202020204" pitchFamily="34" charset="0"/>
              </a:rPr>
              <a:t>INNOVATION &amp; COMPETITION</a:t>
            </a:r>
          </a:p>
          <a:p>
            <a:r>
              <a:rPr lang="en-US" sz="1300" b="1">
                <a:solidFill>
                  <a:schemeClr val="bg1"/>
                </a:solidFill>
                <a:latin typeface="Arial Narrow" panose="020B0604020202020204" pitchFamily="34" charset="0"/>
                <a:cs typeface="Arial Narrow" panose="020B0604020202020204" pitchFamily="34" charset="0"/>
              </a:rPr>
              <a:t>EARTH EXPLORER MISSIONS</a:t>
            </a:r>
          </a:p>
        </p:txBody>
      </p:sp>
      <p:pic>
        <p:nvPicPr>
          <p:cNvPr id="39" name="Picture 38" descr="A picture containing text, clipart&#10;&#10;Description automatically generated">
            <a:extLst>
              <a:ext uri="{FF2B5EF4-FFF2-40B4-BE49-F238E27FC236}">
                <a16:creationId xmlns:a16="http://schemas.microsoft.com/office/drawing/2014/main" id="{661279D1-0902-EF41-9C89-D5C69A4362A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4259" y="413089"/>
            <a:ext cx="1927451" cy="1131039"/>
          </a:xfrm>
          <a:prstGeom prst="rect">
            <a:avLst/>
          </a:prstGeom>
        </p:spPr>
      </p:pic>
    </p:spTree>
    <p:extLst>
      <p:ext uri="{BB962C8B-B14F-4D97-AF65-F5344CB8AC3E}">
        <p14:creationId xmlns:p14="http://schemas.microsoft.com/office/powerpoint/2010/main" val="3327738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BB078CA4-AA0C-A6AB-0048-170CFD71E9E9}"/>
              </a:ext>
            </a:extLst>
          </p:cNvPr>
          <p:cNvGrpSpPr/>
          <p:nvPr/>
        </p:nvGrpSpPr>
        <p:grpSpPr>
          <a:xfrm rot="8359553" flipH="1">
            <a:off x="888150" y="986274"/>
            <a:ext cx="4872213" cy="5398913"/>
            <a:chOff x="3383490" y="537339"/>
            <a:chExt cx="5169406" cy="5728235"/>
          </a:xfrm>
          <a:gradFill>
            <a:gsLst>
              <a:gs pos="0">
                <a:schemeClr val="accent4">
                  <a:lumMod val="0"/>
                  <a:lumOff val="100000"/>
                </a:schemeClr>
              </a:gs>
              <a:gs pos="35000">
                <a:schemeClr val="accent4">
                  <a:lumMod val="0"/>
                  <a:lumOff val="100000"/>
                </a:schemeClr>
              </a:gs>
              <a:gs pos="100000">
                <a:srgbClr val="84AAB2"/>
              </a:gs>
            </a:gsLst>
            <a:path path="circle">
              <a:fillToRect l="50000" t="-80000" r="50000" b="180000"/>
            </a:path>
          </a:gradFill>
        </p:grpSpPr>
        <p:sp>
          <p:nvSpPr>
            <p:cNvPr id="5" name="Freeform 4">
              <a:extLst>
                <a:ext uri="{FF2B5EF4-FFF2-40B4-BE49-F238E27FC236}">
                  <a16:creationId xmlns:a16="http://schemas.microsoft.com/office/drawing/2014/main" id="{C69B6047-C4A7-3841-4E36-7A3363BDB8D8}"/>
                </a:ext>
              </a:extLst>
            </p:cNvPr>
            <p:cNvSpPr/>
            <p:nvPr/>
          </p:nvSpPr>
          <p:spPr>
            <a:xfrm>
              <a:off x="4060329" y="830006"/>
              <a:ext cx="2584311" cy="1677426"/>
            </a:xfrm>
            <a:custGeom>
              <a:avLst/>
              <a:gdLst>
                <a:gd name="connsiteX0" fmla="*/ 154385 w 2584311"/>
                <a:gd name="connsiteY0" fmla="*/ 1512906 h 1677426"/>
                <a:gd name="connsiteX1" fmla="*/ 440023 w 2584311"/>
                <a:gd name="connsiteY1" fmla="*/ 1676412 h 1677426"/>
                <a:gd name="connsiteX2" fmla="*/ 439344 w 2584311"/>
                <a:gd name="connsiteY2" fmla="*/ 1677426 h 1677426"/>
                <a:gd name="connsiteX3" fmla="*/ 2035352 w 2584311"/>
                <a:gd name="connsiteY3" fmla="*/ 141667 h 1677426"/>
                <a:gd name="connsiteX4" fmla="*/ 2035352 w 2584311"/>
                <a:gd name="connsiteY4" fmla="*/ 755972 h 1677426"/>
                <a:gd name="connsiteX5" fmla="*/ 575435 w 2584311"/>
                <a:gd name="connsiteY5" fmla="*/ 1474124 h 1677426"/>
                <a:gd name="connsiteX6" fmla="*/ 531180 w 2584311"/>
                <a:gd name="connsiteY6" fmla="*/ 1540235 h 1677426"/>
                <a:gd name="connsiteX7" fmla="*/ 452532 w 2584311"/>
                <a:gd name="connsiteY7" fmla="*/ 1045473 h 1677426"/>
                <a:gd name="connsiteX8" fmla="*/ 0 w 2584311"/>
                <a:gd name="connsiteY8" fmla="*/ 1222746 h 1677426"/>
                <a:gd name="connsiteX9" fmla="*/ 88796 w 2584311"/>
                <a:gd name="connsiteY9" fmla="*/ 1099205 h 1677426"/>
                <a:gd name="connsiteX10" fmla="*/ 2035352 w 2584311"/>
                <a:gd name="connsiteY10" fmla="*/ 141667 h 1677426"/>
                <a:gd name="connsiteX11" fmla="*/ 2035671 w 2584311"/>
                <a:gd name="connsiteY11" fmla="*/ 0 h 1677426"/>
                <a:gd name="connsiteX12" fmla="*/ 2584311 w 2584311"/>
                <a:gd name="connsiteY12" fmla="*/ 449749 h 1677426"/>
                <a:gd name="connsiteX13" fmla="*/ 2035671 w 2584311"/>
                <a:gd name="connsiteY13" fmla="*/ 899498 h 1677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84311" h="1677426">
                  <a:moveTo>
                    <a:pt x="154385" y="1512906"/>
                  </a:moveTo>
                  <a:lnTo>
                    <a:pt x="440023" y="1676412"/>
                  </a:lnTo>
                  <a:lnTo>
                    <a:pt x="439344" y="1677426"/>
                  </a:lnTo>
                  <a:close/>
                  <a:moveTo>
                    <a:pt x="2035352" y="141667"/>
                  </a:moveTo>
                  <a:lnTo>
                    <a:pt x="2035352" y="755972"/>
                  </a:lnTo>
                  <a:cubicBezTo>
                    <a:pt x="1459245" y="755972"/>
                    <a:pt x="921428" y="1024904"/>
                    <a:pt x="575435" y="1474124"/>
                  </a:cubicBezTo>
                  <a:lnTo>
                    <a:pt x="531180" y="1540235"/>
                  </a:lnTo>
                  <a:lnTo>
                    <a:pt x="452532" y="1045473"/>
                  </a:lnTo>
                  <a:lnTo>
                    <a:pt x="0" y="1222746"/>
                  </a:lnTo>
                  <a:lnTo>
                    <a:pt x="88796" y="1099205"/>
                  </a:lnTo>
                  <a:cubicBezTo>
                    <a:pt x="550122" y="500241"/>
                    <a:pt x="1267206" y="141667"/>
                    <a:pt x="2035352" y="141667"/>
                  </a:cubicBezTo>
                  <a:close/>
                  <a:moveTo>
                    <a:pt x="2035671" y="0"/>
                  </a:moveTo>
                  <a:lnTo>
                    <a:pt x="2584311" y="449749"/>
                  </a:lnTo>
                  <a:lnTo>
                    <a:pt x="2035671" y="899498"/>
                  </a:lnTo>
                  <a:close/>
                </a:path>
              </a:pathLst>
            </a:custGeom>
            <a:gradFill flip="none" rotWithShape="1">
              <a:gsLst>
                <a:gs pos="6000">
                  <a:schemeClr val="accent4">
                    <a:lumMod val="0"/>
                    <a:lumOff val="100000"/>
                  </a:schemeClr>
                </a:gs>
                <a:gs pos="14000">
                  <a:schemeClr val="accent4">
                    <a:lumMod val="0"/>
                    <a:lumOff val="100000"/>
                  </a:schemeClr>
                </a:gs>
                <a:gs pos="79000">
                  <a:srgbClr val="84AAB2"/>
                </a:gs>
              </a:gsLst>
              <a:path path="circle">
                <a:fillToRect l="100000" b="100000"/>
              </a:path>
              <a:tileRect t="-100000" r="-100000"/>
            </a:gradFill>
            <a:ln w="6072"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59E9D7B7-1525-E395-6043-F22891A543A3}"/>
                </a:ext>
              </a:extLst>
            </p:cNvPr>
            <p:cNvSpPr/>
            <p:nvPr/>
          </p:nvSpPr>
          <p:spPr>
            <a:xfrm rot="9026706">
              <a:off x="6383370" y="537339"/>
              <a:ext cx="1661836" cy="2673611"/>
            </a:xfrm>
            <a:custGeom>
              <a:avLst/>
              <a:gdLst>
                <a:gd name="connsiteX0" fmla="*/ 1204088 w 1661836"/>
                <a:gd name="connsiteY0" fmla="*/ 2577511 h 2673611"/>
                <a:gd name="connsiteX1" fmla="*/ 1086360 w 1661836"/>
                <a:gd name="connsiteY1" fmla="*/ 2494271 h 2673611"/>
                <a:gd name="connsiteX2" fmla="*/ 113737 w 1661836"/>
                <a:gd name="connsiteY2" fmla="*/ 555213 h 2673611"/>
                <a:gd name="connsiteX3" fmla="*/ 297063 w 1661836"/>
                <a:gd name="connsiteY3" fmla="*/ 553787 h 2673611"/>
                <a:gd name="connsiteX4" fmla="*/ 0 w 1661836"/>
                <a:gd name="connsiteY4" fmla="*/ 553787 h 2673611"/>
                <a:gd name="connsiteX5" fmla="*/ 445618 w 1661836"/>
                <a:gd name="connsiteY5" fmla="*/ 0 h 2673611"/>
                <a:gd name="connsiteX6" fmla="*/ 891235 w 1661836"/>
                <a:gd name="connsiteY6" fmla="*/ 553787 h 2673611"/>
                <a:gd name="connsiteX7" fmla="*/ 728253 w 1661836"/>
                <a:gd name="connsiteY7" fmla="*/ 553787 h 2673611"/>
                <a:gd name="connsiteX8" fmla="*/ 746115 w 1661836"/>
                <a:gd name="connsiteY8" fmla="*/ 794416 h 2673611"/>
                <a:gd name="connsiteX9" fmla="*/ 1481862 w 1661836"/>
                <a:gd name="connsiteY9" fmla="*/ 2022893 h 2673611"/>
                <a:gd name="connsiteX10" fmla="*/ 1524052 w 1661836"/>
                <a:gd name="connsiteY10" fmla="*/ 2050167 h 2673611"/>
                <a:gd name="connsiteX11" fmla="*/ 1033259 w 1661836"/>
                <a:gd name="connsiteY11" fmla="*/ 2134839 h 2673611"/>
                <a:gd name="connsiteX12" fmla="*/ 1358826 w 1661836"/>
                <a:gd name="connsiteY12" fmla="*/ 2673611 h 2673611"/>
                <a:gd name="connsiteX13" fmla="*/ 1358554 w 1661836"/>
                <a:gd name="connsiteY13" fmla="*/ 2673445 h 2673611"/>
                <a:gd name="connsiteX14" fmla="*/ 1661568 w 1661836"/>
                <a:gd name="connsiteY14" fmla="*/ 2139065 h 2673611"/>
                <a:gd name="connsiteX15" fmla="*/ 1661836 w 1661836"/>
                <a:gd name="connsiteY15" fmla="*/ 2139238 h 2673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61836" h="2673611">
                  <a:moveTo>
                    <a:pt x="1204088" y="2577511"/>
                  </a:moveTo>
                  <a:lnTo>
                    <a:pt x="1086360" y="2494271"/>
                  </a:lnTo>
                  <a:cubicBezTo>
                    <a:pt x="483848" y="2037622"/>
                    <a:pt x="119717" y="1323344"/>
                    <a:pt x="113737" y="555213"/>
                  </a:cubicBezTo>
                  <a:lnTo>
                    <a:pt x="297063" y="553787"/>
                  </a:lnTo>
                  <a:lnTo>
                    <a:pt x="0" y="553787"/>
                  </a:lnTo>
                  <a:lnTo>
                    <a:pt x="445618" y="0"/>
                  </a:lnTo>
                  <a:lnTo>
                    <a:pt x="891235" y="553787"/>
                  </a:lnTo>
                  <a:lnTo>
                    <a:pt x="728253" y="553787"/>
                  </a:lnTo>
                  <a:lnTo>
                    <a:pt x="746115" y="794416"/>
                  </a:lnTo>
                  <a:cubicBezTo>
                    <a:pt x="815595" y="1285676"/>
                    <a:pt x="1080894" y="1729293"/>
                    <a:pt x="1481862" y="2022893"/>
                  </a:cubicBezTo>
                  <a:lnTo>
                    <a:pt x="1524052" y="2050167"/>
                  </a:lnTo>
                  <a:lnTo>
                    <a:pt x="1033259" y="2134839"/>
                  </a:lnTo>
                  <a:close/>
                  <a:moveTo>
                    <a:pt x="1358826" y="2673611"/>
                  </a:moveTo>
                  <a:lnTo>
                    <a:pt x="1358554" y="2673445"/>
                  </a:lnTo>
                  <a:lnTo>
                    <a:pt x="1661568" y="2139065"/>
                  </a:lnTo>
                  <a:lnTo>
                    <a:pt x="1661836" y="2139238"/>
                  </a:lnTo>
                  <a:close/>
                </a:path>
              </a:pathLst>
            </a:custGeom>
            <a:gradFill>
              <a:gsLst>
                <a:gs pos="0">
                  <a:schemeClr val="accent4">
                    <a:lumMod val="0"/>
                    <a:lumOff val="100000"/>
                  </a:schemeClr>
                </a:gs>
                <a:gs pos="35000">
                  <a:schemeClr val="accent4">
                    <a:lumMod val="0"/>
                    <a:lumOff val="100000"/>
                  </a:schemeClr>
                </a:gs>
                <a:gs pos="100000">
                  <a:srgbClr val="84AAB2"/>
                </a:gs>
              </a:gsLst>
              <a:path path="circle">
                <a:fillToRect l="50000" t="-80000" r="50000" b="18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a:p>
          </p:txBody>
        </p:sp>
        <p:sp>
          <p:nvSpPr>
            <p:cNvPr id="7" name="Freeform 6">
              <a:extLst>
                <a:ext uri="{FF2B5EF4-FFF2-40B4-BE49-F238E27FC236}">
                  <a16:creationId xmlns:a16="http://schemas.microsoft.com/office/drawing/2014/main" id="{9DE5E937-BA8A-F19E-EA14-082F874C1C68}"/>
                </a:ext>
              </a:extLst>
            </p:cNvPr>
            <p:cNvSpPr/>
            <p:nvPr/>
          </p:nvSpPr>
          <p:spPr>
            <a:xfrm>
              <a:off x="7557803" y="2200285"/>
              <a:ext cx="995093" cy="2756010"/>
            </a:xfrm>
            <a:custGeom>
              <a:avLst/>
              <a:gdLst>
                <a:gd name="connsiteX0" fmla="*/ 735415 w 995093"/>
                <a:gd name="connsiteY0" fmla="*/ 129608 h 2756010"/>
                <a:gd name="connsiteX1" fmla="*/ 738514 w 995093"/>
                <a:gd name="connsiteY1" fmla="*/ 135384 h 2756010"/>
                <a:gd name="connsiteX2" fmla="*/ 743035 w 995093"/>
                <a:gd name="connsiteY2" fmla="*/ 2312676 h 2756010"/>
                <a:gd name="connsiteX3" fmla="*/ 667107 w 995093"/>
                <a:gd name="connsiteY3" fmla="*/ 2454897 h 2756010"/>
                <a:gd name="connsiteX4" fmla="*/ 762635 w 995093"/>
                <a:gd name="connsiteY4" fmla="*/ 2512645 h 2756010"/>
                <a:gd name="connsiteX5" fmla="*/ 94852 w 995093"/>
                <a:gd name="connsiteY5" fmla="*/ 2756010 h 2756010"/>
                <a:gd name="connsiteX6" fmla="*/ 0 w 995093"/>
                <a:gd name="connsiteY6" fmla="*/ 2051621 h 2756010"/>
                <a:gd name="connsiteX7" fmla="*/ 140952 w 995093"/>
                <a:gd name="connsiteY7" fmla="*/ 2136828 h 2756010"/>
                <a:gd name="connsiteX8" fmla="*/ 191753 w 995093"/>
                <a:gd name="connsiteY8" fmla="*/ 2041658 h 2756010"/>
                <a:gd name="connsiteX9" fmla="*/ 236054 w 995093"/>
                <a:gd name="connsiteY9" fmla="*/ 512633 h 2756010"/>
                <a:gd name="connsiteX10" fmla="*/ 217197 w 995093"/>
                <a:gd name="connsiteY10" fmla="*/ 474706 h 2756010"/>
                <a:gd name="connsiteX11" fmla="*/ 651040 w 995093"/>
                <a:gd name="connsiteY11" fmla="*/ 646673 h 2756010"/>
                <a:gd name="connsiteX12" fmla="*/ 665875 w 995093"/>
                <a:gd name="connsiteY12" fmla="*/ 0 h 2756010"/>
                <a:gd name="connsiteX13" fmla="*/ 666549 w 995093"/>
                <a:gd name="connsiteY13" fmla="*/ 1256 h 2756010"/>
                <a:gd name="connsiteX14" fmla="*/ 507106 w 995093"/>
                <a:gd name="connsiteY14" fmla="*/ 91667 h 2756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5093" h="2756010">
                  <a:moveTo>
                    <a:pt x="735415" y="129608"/>
                  </a:moveTo>
                  <a:lnTo>
                    <a:pt x="738514" y="135384"/>
                  </a:lnTo>
                  <a:cubicBezTo>
                    <a:pt x="1079106" y="820690"/>
                    <a:pt x="1080613" y="1626306"/>
                    <a:pt x="743035" y="2312676"/>
                  </a:cubicBezTo>
                  <a:lnTo>
                    <a:pt x="667107" y="2454897"/>
                  </a:lnTo>
                  <a:lnTo>
                    <a:pt x="762635" y="2512645"/>
                  </a:lnTo>
                  <a:lnTo>
                    <a:pt x="94852" y="2756010"/>
                  </a:lnTo>
                  <a:lnTo>
                    <a:pt x="0" y="2051621"/>
                  </a:lnTo>
                  <a:lnTo>
                    <a:pt x="140952" y="2136828"/>
                  </a:lnTo>
                  <a:lnTo>
                    <a:pt x="191753" y="2041658"/>
                  </a:lnTo>
                  <a:cubicBezTo>
                    <a:pt x="428025" y="1561199"/>
                    <a:pt x="442793" y="1002831"/>
                    <a:pt x="236054" y="512633"/>
                  </a:cubicBezTo>
                  <a:lnTo>
                    <a:pt x="217197" y="474706"/>
                  </a:lnTo>
                  <a:lnTo>
                    <a:pt x="651040" y="646673"/>
                  </a:lnTo>
                  <a:close/>
                  <a:moveTo>
                    <a:pt x="665875" y="0"/>
                  </a:moveTo>
                  <a:lnTo>
                    <a:pt x="666549" y="1256"/>
                  </a:lnTo>
                  <a:lnTo>
                    <a:pt x="507106" y="91667"/>
                  </a:lnTo>
                  <a:close/>
                </a:path>
              </a:pathLst>
            </a:custGeom>
            <a:gradFill flip="none" rotWithShape="1">
              <a:gsLst>
                <a:gs pos="0">
                  <a:schemeClr val="accent4">
                    <a:lumMod val="0"/>
                    <a:lumOff val="100000"/>
                  </a:schemeClr>
                </a:gs>
                <a:gs pos="0">
                  <a:schemeClr val="accent4">
                    <a:lumMod val="0"/>
                    <a:lumOff val="100000"/>
                  </a:schemeClr>
                </a:gs>
                <a:gs pos="55000">
                  <a:srgbClr val="84AAB2"/>
                </a:gs>
              </a:gsLst>
              <a:path path="circle">
                <a:fillToRect t="100000" r="100000"/>
              </a:path>
              <a:tileRect l="-100000" b="-100000"/>
            </a:gradFill>
            <a:ln w="6072"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8E10D75D-C859-C5FD-CCB7-258CD603F3EE}"/>
                </a:ext>
              </a:extLst>
            </p:cNvPr>
            <p:cNvSpPr/>
            <p:nvPr/>
          </p:nvSpPr>
          <p:spPr>
            <a:xfrm>
              <a:off x="5547359" y="4501486"/>
              <a:ext cx="2603712" cy="1528547"/>
            </a:xfrm>
            <a:custGeom>
              <a:avLst/>
              <a:gdLst>
                <a:gd name="connsiteX0" fmla="*/ 2044052 w 2603712"/>
                <a:gd name="connsiteY0" fmla="*/ 0 h 1528547"/>
                <a:gd name="connsiteX1" fmla="*/ 2105296 w 2603712"/>
                <a:gd name="connsiteY1" fmla="*/ 454809 h 1528547"/>
                <a:gd name="connsiteX2" fmla="*/ 2603712 w 2603712"/>
                <a:gd name="connsiteY2" fmla="*/ 273168 h 1528547"/>
                <a:gd name="connsiteX3" fmla="*/ 2595386 w 2603712"/>
                <a:gd name="connsiteY3" fmla="*/ 286603 h 1528547"/>
                <a:gd name="connsiteX4" fmla="*/ 712063 w 2603712"/>
                <a:gd name="connsiteY4" fmla="*/ 1379164 h 1528547"/>
                <a:gd name="connsiteX5" fmla="*/ 548640 w 2603712"/>
                <a:gd name="connsiteY5" fmla="*/ 1384599 h 1528547"/>
                <a:gd name="connsiteX6" fmla="*/ 548640 w 2603712"/>
                <a:gd name="connsiteY6" fmla="*/ 1528547 h 1528547"/>
                <a:gd name="connsiteX7" fmla="*/ 0 w 2603712"/>
                <a:gd name="connsiteY7" fmla="*/ 1078797 h 1528547"/>
                <a:gd name="connsiteX8" fmla="*/ 548640 w 2603712"/>
                <a:gd name="connsiteY8" fmla="*/ 629048 h 1528547"/>
                <a:gd name="connsiteX9" fmla="*/ 548640 w 2603712"/>
                <a:gd name="connsiteY9" fmla="*/ 770300 h 1528547"/>
                <a:gd name="connsiteX10" fmla="*/ 671131 w 2603712"/>
                <a:gd name="connsiteY10" fmla="*/ 766226 h 1528547"/>
                <a:gd name="connsiteX11" fmla="*/ 2017457 w 2603712"/>
                <a:gd name="connsiteY11" fmla="*/ 40083 h 1528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03712" h="1528547">
                  <a:moveTo>
                    <a:pt x="2044052" y="0"/>
                  </a:moveTo>
                  <a:lnTo>
                    <a:pt x="2105296" y="454809"/>
                  </a:lnTo>
                  <a:lnTo>
                    <a:pt x="2603712" y="273168"/>
                  </a:lnTo>
                  <a:lnTo>
                    <a:pt x="2595386" y="286603"/>
                  </a:lnTo>
                  <a:cubicBezTo>
                    <a:pt x="2172167" y="924204"/>
                    <a:pt x="1475243" y="1328316"/>
                    <a:pt x="712063" y="1379164"/>
                  </a:cubicBezTo>
                  <a:lnTo>
                    <a:pt x="548640" y="1384599"/>
                  </a:lnTo>
                  <a:lnTo>
                    <a:pt x="548640" y="1528547"/>
                  </a:lnTo>
                  <a:lnTo>
                    <a:pt x="0" y="1078797"/>
                  </a:lnTo>
                  <a:lnTo>
                    <a:pt x="548640" y="629048"/>
                  </a:lnTo>
                  <a:lnTo>
                    <a:pt x="548640" y="770300"/>
                  </a:lnTo>
                  <a:lnTo>
                    <a:pt x="671131" y="766226"/>
                  </a:lnTo>
                  <a:cubicBezTo>
                    <a:pt x="1205366" y="730633"/>
                    <a:pt x="1696296" y="464239"/>
                    <a:pt x="2017457" y="40083"/>
                  </a:cubicBezTo>
                  <a:close/>
                </a:path>
              </a:pathLst>
            </a:custGeom>
            <a:gradFill flip="none" rotWithShape="1">
              <a:gsLst>
                <a:gs pos="0">
                  <a:schemeClr val="accent4">
                    <a:lumMod val="0"/>
                    <a:lumOff val="100000"/>
                  </a:schemeClr>
                </a:gs>
                <a:gs pos="0">
                  <a:schemeClr val="accent4">
                    <a:lumMod val="0"/>
                    <a:lumOff val="100000"/>
                  </a:schemeClr>
                </a:gs>
                <a:gs pos="100000">
                  <a:srgbClr val="84AAB2"/>
                </a:gs>
              </a:gsLst>
              <a:path path="circle">
                <a:fillToRect t="100000" r="100000"/>
              </a:path>
              <a:tileRect l="-100000" b="-100000"/>
            </a:gradFill>
            <a:ln w="6072"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C01115AE-E5D7-B17C-97C0-E0707C569A80}"/>
                </a:ext>
              </a:extLst>
            </p:cNvPr>
            <p:cNvSpPr/>
            <p:nvPr/>
          </p:nvSpPr>
          <p:spPr>
            <a:xfrm rot="19802153">
              <a:off x="4099678" y="3692697"/>
              <a:ext cx="1557392" cy="2572877"/>
            </a:xfrm>
            <a:custGeom>
              <a:avLst/>
              <a:gdLst>
                <a:gd name="connsiteX0" fmla="*/ 445577 w 1557392"/>
                <a:gd name="connsiteY0" fmla="*/ 0 h 2572877"/>
                <a:gd name="connsiteX1" fmla="*/ 891154 w 1557392"/>
                <a:gd name="connsiteY1" fmla="*/ 553788 h 2572877"/>
                <a:gd name="connsiteX2" fmla="*/ 770061 w 1557392"/>
                <a:gd name="connsiteY2" fmla="*/ 553788 h 2572877"/>
                <a:gd name="connsiteX3" fmla="*/ 785785 w 1557392"/>
                <a:gd name="connsiteY3" fmla="*/ 788395 h 2572877"/>
                <a:gd name="connsiteX4" fmla="*/ 1512741 w 1557392"/>
                <a:gd name="connsiteY4" fmla="*/ 2022096 h 2572877"/>
                <a:gd name="connsiteX5" fmla="*/ 1557392 w 1557392"/>
                <a:gd name="connsiteY5" fmla="*/ 2051415 h 2572877"/>
                <a:gd name="connsiteX6" fmla="*/ 1062773 w 1557392"/>
                <a:gd name="connsiteY6" fmla="*/ 2133114 h 2572877"/>
                <a:gd name="connsiteX7" fmla="*/ 1062773 w 1557392"/>
                <a:gd name="connsiteY7" fmla="*/ 2133115 h 2572877"/>
                <a:gd name="connsiteX8" fmla="*/ 1062773 w 1557392"/>
                <a:gd name="connsiteY8" fmla="*/ 2133114 h 2572877"/>
                <a:gd name="connsiteX9" fmla="*/ 1228880 w 1557392"/>
                <a:gd name="connsiteY9" fmla="*/ 2572877 h 2572877"/>
                <a:gd name="connsiteX10" fmla="*/ 1146212 w 1557392"/>
                <a:gd name="connsiteY10" fmla="*/ 2515077 h 2572877"/>
                <a:gd name="connsiteX11" fmla="*/ 176936 w 1557392"/>
                <a:gd name="connsiteY11" fmla="*/ 870144 h 2572877"/>
                <a:gd name="connsiteX12" fmla="*/ 155733 w 1557392"/>
                <a:gd name="connsiteY12" fmla="*/ 553788 h 2572877"/>
                <a:gd name="connsiteX13" fmla="*/ 0 w 1557392"/>
                <a:gd name="connsiteY13" fmla="*/ 553788 h 2572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57392" h="2572877">
                  <a:moveTo>
                    <a:pt x="445577" y="0"/>
                  </a:moveTo>
                  <a:lnTo>
                    <a:pt x="891154" y="553788"/>
                  </a:lnTo>
                  <a:lnTo>
                    <a:pt x="770061" y="553788"/>
                  </a:lnTo>
                  <a:lnTo>
                    <a:pt x="785785" y="788395"/>
                  </a:lnTo>
                  <a:cubicBezTo>
                    <a:pt x="851742" y="1280132"/>
                    <a:pt x="1113878" y="1725639"/>
                    <a:pt x="1512741" y="2022096"/>
                  </a:cubicBezTo>
                  <a:lnTo>
                    <a:pt x="1557392" y="2051415"/>
                  </a:lnTo>
                  <a:lnTo>
                    <a:pt x="1062773" y="2133114"/>
                  </a:lnTo>
                  <a:lnTo>
                    <a:pt x="1062773" y="2133115"/>
                  </a:lnTo>
                  <a:lnTo>
                    <a:pt x="1062773" y="2133114"/>
                  </a:lnTo>
                  <a:lnTo>
                    <a:pt x="1228880" y="2572877"/>
                  </a:lnTo>
                  <a:lnTo>
                    <a:pt x="1146212" y="2515077"/>
                  </a:lnTo>
                  <a:cubicBezTo>
                    <a:pt x="614396" y="2119802"/>
                    <a:pt x="264881" y="1525795"/>
                    <a:pt x="176936" y="870144"/>
                  </a:cubicBezTo>
                  <a:lnTo>
                    <a:pt x="155733" y="553788"/>
                  </a:lnTo>
                  <a:lnTo>
                    <a:pt x="0" y="553788"/>
                  </a:lnTo>
                  <a:close/>
                </a:path>
              </a:pathLst>
            </a:custGeom>
            <a:gradFill>
              <a:gsLst>
                <a:gs pos="0">
                  <a:schemeClr val="accent4">
                    <a:lumMod val="0"/>
                    <a:lumOff val="100000"/>
                  </a:schemeClr>
                </a:gs>
                <a:gs pos="35000">
                  <a:schemeClr val="accent4">
                    <a:lumMod val="0"/>
                    <a:lumOff val="100000"/>
                  </a:schemeClr>
                </a:gs>
                <a:gs pos="100000">
                  <a:srgbClr val="84AAB2"/>
                </a:gs>
              </a:gsLst>
              <a:path path="circle">
                <a:fillToRect l="50000" t="-80000" r="50000" b="18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a:p>
          </p:txBody>
        </p:sp>
        <p:sp>
          <p:nvSpPr>
            <p:cNvPr id="10" name="Freeform 9">
              <a:extLst>
                <a:ext uri="{FF2B5EF4-FFF2-40B4-BE49-F238E27FC236}">
                  <a16:creationId xmlns:a16="http://schemas.microsoft.com/office/drawing/2014/main" id="{0B58137A-0B15-09E1-198F-E5CECB475D09}"/>
                </a:ext>
              </a:extLst>
            </p:cNvPr>
            <p:cNvSpPr/>
            <p:nvPr/>
          </p:nvSpPr>
          <p:spPr>
            <a:xfrm rot="1787271">
              <a:off x="3383490" y="1855844"/>
              <a:ext cx="1549401" cy="2580116"/>
            </a:xfrm>
            <a:custGeom>
              <a:avLst/>
              <a:gdLst>
                <a:gd name="connsiteX0" fmla="*/ 445577 w 1549401"/>
                <a:gd name="connsiteY0" fmla="*/ 0 h 2580116"/>
                <a:gd name="connsiteX1" fmla="*/ 891154 w 1549401"/>
                <a:gd name="connsiteY1" fmla="*/ 553788 h 2580116"/>
                <a:gd name="connsiteX2" fmla="*/ 418798 w 1549401"/>
                <a:gd name="connsiteY2" fmla="*/ 553788 h 2580116"/>
                <a:gd name="connsiteX3" fmla="*/ 748081 w 1549401"/>
                <a:gd name="connsiteY3" fmla="*/ 555006 h 2580116"/>
                <a:gd name="connsiteX4" fmla="*/ 1460822 w 1549401"/>
                <a:gd name="connsiteY4" fmla="*/ 2017570 h 2580116"/>
                <a:gd name="connsiteX5" fmla="*/ 1549401 w 1549401"/>
                <a:gd name="connsiteY5" fmla="*/ 2081736 h 2580116"/>
                <a:gd name="connsiteX6" fmla="*/ 1030293 w 1549401"/>
                <a:gd name="connsiteY6" fmla="*/ 2159985 h 2580116"/>
                <a:gd name="connsiteX7" fmla="*/ 1190993 w 1549401"/>
                <a:gd name="connsiteY7" fmla="*/ 2580116 h 2580116"/>
                <a:gd name="connsiteX8" fmla="*/ 1100159 w 1549401"/>
                <a:gd name="connsiteY8" fmla="*/ 2515171 h 2580116"/>
                <a:gd name="connsiteX9" fmla="*/ 138622 w 1549401"/>
                <a:gd name="connsiteY9" fmla="*/ 716498 h 2580116"/>
                <a:gd name="connsiteX10" fmla="*/ 133814 w 1549401"/>
                <a:gd name="connsiteY10" fmla="*/ 553788 h 2580116"/>
                <a:gd name="connsiteX11" fmla="*/ 0 w 1549401"/>
                <a:gd name="connsiteY11" fmla="*/ 553788 h 258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49401" h="2580116">
                  <a:moveTo>
                    <a:pt x="445577" y="0"/>
                  </a:moveTo>
                  <a:lnTo>
                    <a:pt x="891154" y="553788"/>
                  </a:lnTo>
                  <a:lnTo>
                    <a:pt x="418798" y="553788"/>
                  </a:lnTo>
                  <a:lnTo>
                    <a:pt x="748081" y="555006"/>
                  </a:lnTo>
                  <a:cubicBezTo>
                    <a:pt x="745947" y="1131108"/>
                    <a:pt x="1012886" y="1669917"/>
                    <a:pt x="1460822" y="2017570"/>
                  </a:cubicBezTo>
                  <a:lnTo>
                    <a:pt x="1549401" y="2081736"/>
                  </a:lnTo>
                  <a:lnTo>
                    <a:pt x="1030293" y="2159985"/>
                  </a:lnTo>
                  <a:lnTo>
                    <a:pt x="1190993" y="2580116"/>
                  </a:lnTo>
                  <a:lnTo>
                    <a:pt x="1100159" y="2515171"/>
                  </a:lnTo>
                  <a:cubicBezTo>
                    <a:pt x="536210" y="2084885"/>
                    <a:pt x="183445" y="1428982"/>
                    <a:pt x="138622" y="716498"/>
                  </a:cubicBezTo>
                  <a:lnTo>
                    <a:pt x="133814" y="553788"/>
                  </a:lnTo>
                  <a:lnTo>
                    <a:pt x="0" y="553788"/>
                  </a:lnTo>
                  <a:close/>
                </a:path>
              </a:pathLst>
            </a:custGeom>
            <a:gradFill>
              <a:gsLst>
                <a:gs pos="0">
                  <a:schemeClr val="accent4">
                    <a:lumMod val="0"/>
                    <a:lumOff val="100000"/>
                  </a:schemeClr>
                </a:gs>
                <a:gs pos="42000">
                  <a:schemeClr val="accent4">
                    <a:lumMod val="0"/>
                    <a:lumOff val="100000"/>
                  </a:schemeClr>
                </a:gs>
                <a:gs pos="77000">
                  <a:srgbClr val="84AAB2"/>
                </a:gs>
              </a:gsLst>
              <a:path path="circle">
                <a:fillToRect l="50000" t="-80000" r="50000" b="18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a:p>
          </p:txBody>
        </p:sp>
      </p:grpSp>
      <p:sp>
        <p:nvSpPr>
          <p:cNvPr id="2" name="TextBox 1">
            <a:extLst>
              <a:ext uri="{FF2B5EF4-FFF2-40B4-BE49-F238E27FC236}">
                <a16:creationId xmlns:a16="http://schemas.microsoft.com/office/drawing/2014/main" id="{3D32A8E2-54BA-1988-B049-67CD6AAED4A3}"/>
              </a:ext>
            </a:extLst>
          </p:cNvPr>
          <p:cNvSpPr txBox="1"/>
          <p:nvPr/>
        </p:nvSpPr>
        <p:spPr>
          <a:xfrm rot="21337626">
            <a:off x="1571273" y="1112808"/>
            <a:ext cx="3360982" cy="1729034"/>
          </a:xfrm>
          <a:prstGeom prst="rect">
            <a:avLst/>
          </a:prstGeom>
          <a:noFill/>
          <a:effectLst>
            <a:outerShdw blurRad="50800" dist="38100" dir="10800000" algn="r" rotWithShape="0">
              <a:prstClr val="black">
                <a:alpha val="40000"/>
              </a:prstClr>
            </a:outerShdw>
          </a:effectLst>
        </p:spPr>
        <p:txBody>
          <a:bodyPr wrap="square" lIns="91440" tIns="45720" rIns="91440" bIns="45720" rtlCol="0" anchor="t">
            <a:prstTxWarp prst="textArchUp">
              <a:avLst>
                <a:gd name="adj" fmla="val 12590777"/>
              </a:avLst>
            </a:prstTxWarp>
            <a:spAutoFit/>
          </a:bodyPr>
          <a:lstStyle/>
          <a:p>
            <a:r>
              <a:rPr lang="en-US" b="1" i="0" dirty="0">
                <a:solidFill>
                  <a:schemeClr val="bg1"/>
                </a:solidFill>
                <a:effectLst/>
                <a:latin typeface="Arial" panose="020B0604020202020204" pitchFamily="34" charset="0"/>
                <a:cs typeface="Arial" panose="020B0604020202020204" pitchFamily="34" charset="0"/>
              </a:rPr>
              <a:t>Earth Science to Action</a:t>
            </a:r>
            <a:endParaRPr lang="en-US" b="1" dirty="0">
              <a:solidFill>
                <a:schemeClr val="bg1"/>
              </a:solidFill>
              <a:latin typeface="Arial" panose="020B0604020202020204" pitchFamily="34" charset="0"/>
              <a:cs typeface="Arial" panose="020B0604020202020204" pitchFamily="34" charset="0"/>
            </a:endParaRPr>
          </a:p>
        </p:txBody>
      </p:sp>
      <p:grpSp>
        <p:nvGrpSpPr>
          <p:cNvPr id="13" name="Group 12">
            <a:extLst>
              <a:ext uri="{FF2B5EF4-FFF2-40B4-BE49-F238E27FC236}">
                <a16:creationId xmlns:a16="http://schemas.microsoft.com/office/drawing/2014/main" id="{530CFC46-57AC-19BC-62CD-A4B1A987060D}"/>
              </a:ext>
            </a:extLst>
          </p:cNvPr>
          <p:cNvGrpSpPr>
            <a:grpSpLocks noChangeAspect="1"/>
          </p:cNvGrpSpPr>
          <p:nvPr/>
        </p:nvGrpSpPr>
        <p:grpSpPr>
          <a:xfrm>
            <a:off x="1373086" y="1972572"/>
            <a:ext cx="8887206" cy="4616168"/>
            <a:chOff x="1373086" y="1972572"/>
            <a:chExt cx="8887206" cy="4616168"/>
          </a:xfrm>
        </p:grpSpPr>
        <p:sp>
          <p:nvSpPr>
            <p:cNvPr id="62" name="Pentagon 61">
              <a:extLst>
                <a:ext uri="{FF2B5EF4-FFF2-40B4-BE49-F238E27FC236}">
                  <a16:creationId xmlns:a16="http://schemas.microsoft.com/office/drawing/2014/main" id="{0E56575F-F3D6-0654-3012-3DB4BFF5BD8D}"/>
                </a:ext>
              </a:extLst>
            </p:cNvPr>
            <p:cNvSpPr/>
            <p:nvPr/>
          </p:nvSpPr>
          <p:spPr>
            <a:xfrm>
              <a:off x="5479185" y="4730968"/>
              <a:ext cx="4781107" cy="843242"/>
            </a:xfrm>
            <a:prstGeom prst="homePlate">
              <a:avLst/>
            </a:prstGeom>
            <a:gradFill>
              <a:gsLst>
                <a:gs pos="0">
                  <a:schemeClr val="accent5">
                    <a:lumMod val="0"/>
                    <a:lumOff val="100000"/>
                  </a:schemeClr>
                </a:gs>
                <a:gs pos="5000">
                  <a:schemeClr val="accent5">
                    <a:lumMod val="0"/>
                    <a:lumOff val="100000"/>
                    <a:alpha val="0"/>
                  </a:schemeClr>
                </a:gs>
                <a:gs pos="66000">
                  <a:srgbClr val="0E2123"/>
                </a:gs>
              </a:gsLst>
              <a:lin ang="8100000" scaled="1"/>
            </a:gradFill>
            <a:ln>
              <a:noFill/>
            </a:ln>
            <a:effectLst>
              <a:outerShdw blurRad="50800" dist="38100" dir="2700000" algn="tl" rotWithShape="0">
                <a:prstClr val="black">
                  <a:alpha val="8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59" name="Pentagon 58">
              <a:extLst>
                <a:ext uri="{FF2B5EF4-FFF2-40B4-BE49-F238E27FC236}">
                  <a16:creationId xmlns:a16="http://schemas.microsoft.com/office/drawing/2014/main" id="{C239AFE8-E99C-D7EA-B079-BF247549E930}"/>
                </a:ext>
              </a:extLst>
            </p:cNvPr>
            <p:cNvSpPr/>
            <p:nvPr/>
          </p:nvSpPr>
          <p:spPr>
            <a:xfrm>
              <a:off x="3862442" y="1981879"/>
              <a:ext cx="4228684" cy="710810"/>
            </a:xfrm>
            <a:prstGeom prst="homePlate">
              <a:avLst/>
            </a:prstGeom>
            <a:gradFill flip="none" rotWithShape="1">
              <a:gsLst>
                <a:gs pos="0">
                  <a:schemeClr val="accent5">
                    <a:lumMod val="0"/>
                    <a:lumOff val="100000"/>
                    <a:alpha val="0"/>
                  </a:schemeClr>
                </a:gs>
                <a:gs pos="99000">
                  <a:srgbClr val="445813"/>
                </a:gs>
              </a:gsLst>
              <a:lin ang="81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Pentagon 59">
              <a:extLst>
                <a:ext uri="{FF2B5EF4-FFF2-40B4-BE49-F238E27FC236}">
                  <a16:creationId xmlns:a16="http://schemas.microsoft.com/office/drawing/2014/main" id="{F43A9764-07D9-46DC-EB53-C5DA5E8380DC}"/>
                </a:ext>
              </a:extLst>
            </p:cNvPr>
            <p:cNvSpPr/>
            <p:nvPr/>
          </p:nvSpPr>
          <p:spPr>
            <a:xfrm>
              <a:off x="4104339" y="2777315"/>
              <a:ext cx="4781107" cy="913340"/>
            </a:xfrm>
            <a:prstGeom prst="homePlate">
              <a:avLst/>
            </a:prstGeom>
            <a:gradFill flip="none" rotWithShape="1">
              <a:gsLst>
                <a:gs pos="0">
                  <a:schemeClr val="accent5">
                    <a:lumMod val="0"/>
                    <a:lumOff val="100000"/>
                    <a:alpha val="0"/>
                  </a:schemeClr>
                </a:gs>
                <a:gs pos="94000">
                  <a:srgbClr val="084A27"/>
                </a:gs>
              </a:gsLst>
              <a:lin ang="81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Pentagon 60">
              <a:extLst>
                <a:ext uri="{FF2B5EF4-FFF2-40B4-BE49-F238E27FC236}">
                  <a16:creationId xmlns:a16="http://schemas.microsoft.com/office/drawing/2014/main" id="{1431FA94-B1EC-8A91-B2E1-682AFC4F559C}"/>
                </a:ext>
              </a:extLst>
            </p:cNvPr>
            <p:cNvSpPr/>
            <p:nvPr/>
          </p:nvSpPr>
          <p:spPr>
            <a:xfrm>
              <a:off x="4700656" y="3786937"/>
              <a:ext cx="4781107" cy="864749"/>
            </a:xfrm>
            <a:prstGeom prst="homePlate">
              <a:avLst/>
            </a:prstGeom>
            <a:gradFill flip="none" rotWithShape="1">
              <a:gsLst>
                <a:gs pos="0">
                  <a:schemeClr val="accent5">
                    <a:lumMod val="0"/>
                    <a:lumOff val="100000"/>
                    <a:alpha val="0"/>
                  </a:schemeClr>
                </a:gs>
                <a:gs pos="0">
                  <a:schemeClr val="accent5">
                    <a:lumMod val="0"/>
                    <a:lumOff val="100000"/>
                    <a:alpha val="0"/>
                  </a:schemeClr>
                </a:gs>
                <a:gs pos="66000">
                  <a:srgbClr val="0D3D3F"/>
                </a:gs>
              </a:gsLst>
              <a:lin ang="81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Freeform 62">
              <a:extLst>
                <a:ext uri="{FF2B5EF4-FFF2-40B4-BE49-F238E27FC236}">
                  <a16:creationId xmlns:a16="http://schemas.microsoft.com/office/drawing/2014/main" id="{E7485B5A-55E3-AC36-298E-ED081FEE2F91}"/>
                </a:ext>
              </a:extLst>
            </p:cNvPr>
            <p:cNvSpPr>
              <a:spLocks noChangeAspect="1"/>
            </p:cNvSpPr>
            <p:nvPr/>
          </p:nvSpPr>
          <p:spPr>
            <a:xfrm rot="5400000">
              <a:off x="3417720" y="1935158"/>
              <a:ext cx="913339" cy="991062"/>
            </a:xfrm>
            <a:custGeom>
              <a:avLst/>
              <a:gdLst>
                <a:gd name="connsiteX0" fmla="*/ 0 w 873956"/>
                <a:gd name="connsiteY0" fmla="*/ 390613 h 781226"/>
                <a:gd name="connsiteX1" fmla="*/ 684934 w 873956"/>
                <a:gd name="connsiteY1" fmla="*/ 0 h 781226"/>
                <a:gd name="connsiteX2" fmla="*/ 873956 w 873956"/>
                <a:gd name="connsiteY2" fmla="*/ 390616 h 781226"/>
                <a:gd name="connsiteX3" fmla="*/ 684936 w 873956"/>
                <a:gd name="connsiteY3" fmla="*/ 781226 h 781226"/>
                <a:gd name="connsiteX4" fmla="*/ 0 w 873956"/>
                <a:gd name="connsiteY4" fmla="*/ 390613 h 7812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3956" h="781226">
                  <a:moveTo>
                    <a:pt x="0" y="390613"/>
                  </a:moveTo>
                  <a:lnTo>
                    <a:pt x="684934" y="0"/>
                  </a:lnTo>
                  <a:lnTo>
                    <a:pt x="873956" y="390616"/>
                  </a:lnTo>
                  <a:lnTo>
                    <a:pt x="684936" y="781226"/>
                  </a:lnTo>
                  <a:lnTo>
                    <a:pt x="0" y="390613"/>
                  </a:lnTo>
                  <a:close/>
                </a:path>
              </a:pathLst>
            </a:custGeom>
            <a:solidFill>
              <a:srgbClr val="59741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4" name="Freeform 63">
              <a:extLst>
                <a:ext uri="{FF2B5EF4-FFF2-40B4-BE49-F238E27FC236}">
                  <a16:creationId xmlns:a16="http://schemas.microsoft.com/office/drawing/2014/main" id="{83318E67-60FC-D142-365D-BF445C438F8C}"/>
                </a:ext>
              </a:extLst>
            </p:cNvPr>
            <p:cNvSpPr>
              <a:spLocks noChangeAspect="1"/>
            </p:cNvSpPr>
            <p:nvPr/>
          </p:nvSpPr>
          <p:spPr>
            <a:xfrm rot="5400000">
              <a:off x="3263885" y="2366056"/>
              <a:ext cx="1221006" cy="2378071"/>
            </a:xfrm>
            <a:custGeom>
              <a:avLst/>
              <a:gdLst>
                <a:gd name="connsiteX0" fmla="*/ 0 w 1168357"/>
                <a:gd name="connsiteY0" fmla="*/ 407642 h 1874567"/>
                <a:gd name="connsiteX1" fmla="*/ 714796 w 1168357"/>
                <a:gd name="connsiteY1" fmla="*/ 0 h 1874567"/>
                <a:gd name="connsiteX2" fmla="*/ 1168357 w 1168357"/>
                <a:gd name="connsiteY2" fmla="*/ 937287 h 1874567"/>
                <a:gd name="connsiteX3" fmla="*/ 714799 w 1168357"/>
                <a:gd name="connsiteY3" fmla="*/ 1874567 h 1874567"/>
                <a:gd name="connsiteX4" fmla="*/ 2 w 1168357"/>
                <a:gd name="connsiteY4" fmla="*/ 1466924 h 1874567"/>
                <a:gd name="connsiteX5" fmla="*/ 256299 w 1168357"/>
                <a:gd name="connsiteY5" fmla="*/ 937285 h 1874567"/>
                <a:gd name="connsiteX6" fmla="*/ 0 w 1168357"/>
                <a:gd name="connsiteY6" fmla="*/ 407642 h 1874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68357" h="1874567">
                  <a:moveTo>
                    <a:pt x="0" y="407642"/>
                  </a:moveTo>
                  <a:lnTo>
                    <a:pt x="714796" y="0"/>
                  </a:lnTo>
                  <a:lnTo>
                    <a:pt x="1168357" y="937287"/>
                  </a:lnTo>
                  <a:lnTo>
                    <a:pt x="714799" y="1874567"/>
                  </a:lnTo>
                  <a:lnTo>
                    <a:pt x="2" y="1466924"/>
                  </a:lnTo>
                  <a:lnTo>
                    <a:pt x="256299" y="937285"/>
                  </a:lnTo>
                  <a:lnTo>
                    <a:pt x="0" y="407642"/>
                  </a:lnTo>
                  <a:close/>
                </a:path>
              </a:pathLst>
            </a:custGeom>
            <a:solidFill>
              <a:srgbClr val="06633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5" name="Freeform 64">
              <a:extLst>
                <a:ext uri="{FF2B5EF4-FFF2-40B4-BE49-F238E27FC236}">
                  <a16:creationId xmlns:a16="http://schemas.microsoft.com/office/drawing/2014/main" id="{8DEC601F-4F22-41AA-C81B-707CA15859C6}"/>
                </a:ext>
              </a:extLst>
            </p:cNvPr>
            <p:cNvSpPr>
              <a:spLocks noChangeAspect="1"/>
            </p:cNvSpPr>
            <p:nvPr/>
          </p:nvSpPr>
          <p:spPr>
            <a:xfrm rot="5400000">
              <a:off x="3156073" y="2815145"/>
              <a:ext cx="1436631" cy="3699072"/>
            </a:xfrm>
            <a:custGeom>
              <a:avLst/>
              <a:gdLst>
                <a:gd name="connsiteX0" fmla="*/ 0 w 1374684"/>
                <a:gd name="connsiteY0" fmla="*/ 381625 h 2915875"/>
                <a:gd name="connsiteX1" fmla="*/ 669175 w 1374684"/>
                <a:gd name="connsiteY1" fmla="*/ 0 h 2915875"/>
                <a:gd name="connsiteX2" fmla="*/ 1374684 w 1374684"/>
                <a:gd name="connsiteY2" fmla="*/ 1457941 h 2915875"/>
                <a:gd name="connsiteX3" fmla="*/ 669178 w 1374684"/>
                <a:gd name="connsiteY3" fmla="*/ 2915875 h 2915875"/>
                <a:gd name="connsiteX4" fmla="*/ 2 w 1374684"/>
                <a:gd name="connsiteY4" fmla="*/ 2534249 h 2915875"/>
                <a:gd name="connsiteX5" fmla="*/ 520837 w 1374684"/>
                <a:gd name="connsiteY5" fmla="*/ 1457940 h 2915875"/>
                <a:gd name="connsiteX6" fmla="*/ 0 w 1374684"/>
                <a:gd name="connsiteY6" fmla="*/ 381625 h 2915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4684" h="2915875">
                  <a:moveTo>
                    <a:pt x="0" y="381625"/>
                  </a:moveTo>
                  <a:lnTo>
                    <a:pt x="669175" y="0"/>
                  </a:lnTo>
                  <a:lnTo>
                    <a:pt x="1374684" y="1457941"/>
                  </a:lnTo>
                  <a:lnTo>
                    <a:pt x="669178" y="2915875"/>
                  </a:lnTo>
                  <a:lnTo>
                    <a:pt x="2" y="2534249"/>
                  </a:lnTo>
                  <a:lnTo>
                    <a:pt x="520837" y="1457940"/>
                  </a:lnTo>
                  <a:lnTo>
                    <a:pt x="0" y="381625"/>
                  </a:lnTo>
                  <a:close/>
                </a:path>
              </a:pathLst>
            </a:custGeom>
            <a:solidFill>
              <a:srgbClr val="0E4A4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6" name="Freeform 65">
              <a:extLst>
                <a:ext uri="{FF2B5EF4-FFF2-40B4-BE49-F238E27FC236}">
                  <a16:creationId xmlns:a16="http://schemas.microsoft.com/office/drawing/2014/main" id="{4C1009CB-DCB4-8494-08A0-E6101366BDBD}"/>
                </a:ext>
              </a:extLst>
            </p:cNvPr>
            <p:cNvSpPr>
              <a:spLocks noChangeAspect="1"/>
            </p:cNvSpPr>
            <p:nvPr/>
          </p:nvSpPr>
          <p:spPr>
            <a:xfrm rot="5400000">
              <a:off x="3032596" y="3223551"/>
              <a:ext cx="1683589" cy="5002334"/>
            </a:xfrm>
            <a:custGeom>
              <a:avLst/>
              <a:gdLst>
                <a:gd name="connsiteX0" fmla="*/ 0 w 1610993"/>
                <a:gd name="connsiteY0" fmla="*/ 374636 h 3943201"/>
                <a:gd name="connsiteX1" fmla="*/ 656920 w 1610993"/>
                <a:gd name="connsiteY1" fmla="*/ 0 h 3943201"/>
                <a:gd name="connsiteX2" fmla="*/ 1610993 w 1610993"/>
                <a:gd name="connsiteY2" fmla="*/ 1971601 h 3943201"/>
                <a:gd name="connsiteX3" fmla="*/ 656920 w 1610993"/>
                <a:gd name="connsiteY3" fmla="*/ 3943201 h 3943201"/>
                <a:gd name="connsiteX4" fmla="*/ 2 w 1610993"/>
                <a:gd name="connsiteY4" fmla="*/ 3568567 h 3943201"/>
                <a:gd name="connsiteX5" fmla="*/ 772785 w 1610993"/>
                <a:gd name="connsiteY5" fmla="*/ 1971604 h 3943201"/>
                <a:gd name="connsiteX6" fmla="*/ 0 w 1610993"/>
                <a:gd name="connsiteY6" fmla="*/ 374636 h 3943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10993" h="3943201">
                  <a:moveTo>
                    <a:pt x="0" y="374636"/>
                  </a:moveTo>
                  <a:lnTo>
                    <a:pt x="656920" y="0"/>
                  </a:lnTo>
                  <a:lnTo>
                    <a:pt x="1610993" y="1971601"/>
                  </a:lnTo>
                  <a:lnTo>
                    <a:pt x="656920" y="3943201"/>
                  </a:lnTo>
                  <a:lnTo>
                    <a:pt x="2" y="3568567"/>
                  </a:lnTo>
                  <a:lnTo>
                    <a:pt x="772785" y="1971604"/>
                  </a:lnTo>
                  <a:lnTo>
                    <a:pt x="0" y="374636"/>
                  </a:lnTo>
                  <a:close/>
                </a:path>
              </a:pathLst>
            </a:custGeom>
            <a:solidFill>
              <a:srgbClr val="163639"/>
            </a:solidFill>
            <a:ln>
              <a:noFill/>
            </a:ln>
            <a:effectLst>
              <a:outerShdw blurRad="900460" dist="302852"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7" name="Freeform 66">
              <a:extLst>
                <a:ext uri="{FF2B5EF4-FFF2-40B4-BE49-F238E27FC236}">
                  <a16:creationId xmlns:a16="http://schemas.microsoft.com/office/drawing/2014/main" id="{5EBA82F4-2CD2-946C-BC7E-8083974136B2}"/>
                </a:ext>
              </a:extLst>
            </p:cNvPr>
            <p:cNvSpPr>
              <a:spLocks noChangeAspect="1"/>
            </p:cNvSpPr>
            <p:nvPr/>
          </p:nvSpPr>
          <p:spPr>
            <a:xfrm rot="5400000">
              <a:off x="642209" y="2715422"/>
              <a:ext cx="3952920" cy="2491166"/>
            </a:xfrm>
            <a:custGeom>
              <a:avLst/>
              <a:gdLst>
                <a:gd name="connsiteX0" fmla="*/ 3596286 w 4889836"/>
                <a:gd name="connsiteY0" fmla="*/ 2509286 h 3099626"/>
                <a:gd name="connsiteX1" fmla="*/ 3958540 w 4889836"/>
                <a:gd name="connsiteY1" fmla="*/ 1593382 h 3099626"/>
                <a:gd name="connsiteX2" fmla="*/ 4889836 w 4889836"/>
                <a:gd name="connsiteY2" fmla="*/ 1968244 h 3099626"/>
                <a:gd name="connsiteX3" fmla="*/ 4442357 w 4889836"/>
                <a:gd name="connsiteY3" fmla="*/ 3099626 h 3099626"/>
                <a:gd name="connsiteX4" fmla="*/ 2420449 w 4889836"/>
                <a:gd name="connsiteY4" fmla="*/ 1688854 h 3099626"/>
                <a:gd name="connsiteX5" fmla="*/ 2664261 w 4889836"/>
                <a:gd name="connsiteY5" fmla="*/ 1072412 h 3099626"/>
                <a:gd name="connsiteX6" fmla="*/ 3612935 w 4889836"/>
                <a:gd name="connsiteY6" fmla="*/ 1454269 h 3099626"/>
                <a:gd name="connsiteX7" fmla="*/ 3282307 w 4889836"/>
                <a:gd name="connsiteY7" fmla="*/ 2290211 h 3099626"/>
                <a:gd name="connsiteX8" fmla="*/ 1185854 w 4889836"/>
                <a:gd name="connsiteY8" fmla="*/ 827422 h 3099626"/>
                <a:gd name="connsiteX9" fmla="*/ 1305305 w 4889836"/>
                <a:gd name="connsiteY9" fmla="*/ 525408 h 3099626"/>
                <a:gd name="connsiteX10" fmla="*/ 2318654 w 4889836"/>
                <a:gd name="connsiteY10" fmla="*/ 933299 h 3099626"/>
                <a:gd name="connsiteX11" fmla="*/ 2106469 w 4889836"/>
                <a:gd name="connsiteY11" fmla="*/ 1469776 h 3099626"/>
                <a:gd name="connsiteX12" fmla="*/ 0 w 4889836"/>
                <a:gd name="connsiteY12" fmla="*/ 0 h 3099626"/>
                <a:gd name="connsiteX13" fmla="*/ 959698 w 4889836"/>
                <a:gd name="connsiteY13" fmla="*/ 386295 h 3099626"/>
                <a:gd name="connsiteX14" fmla="*/ 871874 w 4889836"/>
                <a:gd name="connsiteY14" fmla="*/ 608344 h 3099626"/>
                <a:gd name="connsiteX0" fmla="*/ 3596286 w 4889836"/>
                <a:gd name="connsiteY0" fmla="*/ 2509286 h 3083509"/>
                <a:gd name="connsiteX1" fmla="*/ 3958540 w 4889836"/>
                <a:gd name="connsiteY1" fmla="*/ 1593382 h 3083509"/>
                <a:gd name="connsiteX2" fmla="*/ 4889836 w 4889836"/>
                <a:gd name="connsiteY2" fmla="*/ 1968244 h 3083509"/>
                <a:gd name="connsiteX3" fmla="*/ 4442360 w 4889836"/>
                <a:gd name="connsiteY3" fmla="*/ 3083509 h 3083509"/>
                <a:gd name="connsiteX4" fmla="*/ 3596286 w 4889836"/>
                <a:gd name="connsiteY4" fmla="*/ 2509286 h 3083509"/>
                <a:gd name="connsiteX5" fmla="*/ 2420449 w 4889836"/>
                <a:gd name="connsiteY5" fmla="*/ 1688854 h 3083509"/>
                <a:gd name="connsiteX6" fmla="*/ 2664261 w 4889836"/>
                <a:gd name="connsiteY6" fmla="*/ 1072412 h 3083509"/>
                <a:gd name="connsiteX7" fmla="*/ 3612935 w 4889836"/>
                <a:gd name="connsiteY7" fmla="*/ 1454269 h 3083509"/>
                <a:gd name="connsiteX8" fmla="*/ 3282307 w 4889836"/>
                <a:gd name="connsiteY8" fmla="*/ 2290211 h 3083509"/>
                <a:gd name="connsiteX9" fmla="*/ 2420449 w 4889836"/>
                <a:gd name="connsiteY9" fmla="*/ 1688854 h 3083509"/>
                <a:gd name="connsiteX10" fmla="*/ 1185854 w 4889836"/>
                <a:gd name="connsiteY10" fmla="*/ 827422 h 3083509"/>
                <a:gd name="connsiteX11" fmla="*/ 1305305 w 4889836"/>
                <a:gd name="connsiteY11" fmla="*/ 525408 h 3083509"/>
                <a:gd name="connsiteX12" fmla="*/ 2318654 w 4889836"/>
                <a:gd name="connsiteY12" fmla="*/ 933299 h 3083509"/>
                <a:gd name="connsiteX13" fmla="*/ 2106469 w 4889836"/>
                <a:gd name="connsiteY13" fmla="*/ 1469776 h 3083509"/>
                <a:gd name="connsiteX14" fmla="*/ 1185854 w 4889836"/>
                <a:gd name="connsiteY14" fmla="*/ 827422 h 3083509"/>
                <a:gd name="connsiteX15" fmla="*/ 0 w 4889836"/>
                <a:gd name="connsiteY15" fmla="*/ 0 h 3083509"/>
                <a:gd name="connsiteX16" fmla="*/ 959698 w 4889836"/>
                <a:gd name="connsiteY16" fmla="*/ 386295 h 3083509"/>
                <a:gd name="connsiteX17" fmla="*/ 871874 w 4889836"/>
                <a:gd name="connsiteY17" fmla="*/ 608344 h 3083509"/>
                <a:gd name="connsiteX18" fmla="*/ 0 w 4889836"/>
                <a:gd name="connsiteY18" fmla="*/ 0 h 3083509"/>
                <a:gd name="connsiteX0" fmla="*/ 3596286 w 4889836"/>
                <a:gd name="connsiteY0" fmla="*/ 2509286 h 3091568"/>
                <a:gd name="connsiteX1" fmla="*/ 3958540 w 4889836"/>
                <a:gd name="connsiteY1" fmla="*/ 1593382 h 3091568"/>
                <a:gd name="connsiteX2" fmla="*/ 4889836 w 4889836"/>
                <a:gd name="connsiteY2" fmla="*/ 1968244 h 3091568"/>
                <a:gd name="connsiteX3" fmla="*/ 4434366 w 4889836"/>
                <a:gd name="connsiteY3" fmla="*/ 3091568 h 3091568"/>
                <a:gd name="connsiteX4" fmla="*/ 3596286 w 4889836"/>
                <a:gd name="connsiteY4" fmla="*/ 2509286 h 3091568"/>
                <a:gd name="connsiteX5" fmla="*/ 2420449 w 4889836"/>
                <a:gd name="connsiteY5" fmla="*/ 1688854 h 3091568"/>
                <a:gd name="connsiteX6" fmla="*/ 2664261 w 4889836"/>
                <a:gd name="connsiteY6" fmla="*/ 1072412 h 3091568"/>
                <a:gd name="connsiteX7" fmla="*/ 3612935 w 4889836"/>
                <a:gd name="connsiteY7" fmla="*/ 1454269 h 3091568"/>
                <a:gd name="connsiteX8" fmla="*/ 3282307 w 4889836"/>
                <a:gd name="connsiteY8" fmla="*/ 2290211 h 3091568"/>
                <a:gd name="connsiteX9" fmla="*/ 2420449 w 4889836"/>
                <a:gd name="connsiteY9" fmla="*/ 1688854 h 3091568"/>
                <a:gd name="connsiteX10" fmla="*/ 1185854 w 4889836"/>
                <a:gd name="connsiteY10" fmla="*/ 827422 h 3091568"/>
                <a:gd name="connsiteX11" fmla="*/ 1305305 w 4889836"/>
                <a:gd name="connsiteY11" fmla="*/ 525408 h 3091568"/>
                <a:gd name="connsiteX12" fmla="*/ 2318654 w 4889836"/>
                <a:gd name="connsiteY12" fmla="*/ 933299 h 3091568"/>
                <a:gd name="connsiteX13" fmla="*/ 2106469 w 4889836"/>
                <a:gd name="connsiteY13" fmla="*/ 1469776 h 3091568"/>
                <a:gd name="connsiteX14" fmla="*/ 1185854 w 4889836"/>
                <a:gd name="connsiteY14" fmla="*/ 827422 h 3091568"/>
                <a:gd name="connsiteX15" fmla="*/ 0 w 4889836"/>
                <a:gd name="connsiteY15" fmla="*/ 0 h 3091568"/>
                <a:gd name="connsiteX16" fmla="*/ 959698 w 4889836"/>
                <a:gd name="connsiteY16" fmla="*/ 386295 h 3091568"/>
                <a:gd name="connsiteX17" fmla="*/ 871874 w 4889836"/>
                <a:gd name="connsiteY17" fmla="*/ 608344 h 3091568"/>
                <a:gd name="connsiteX18" fmla="*/ 0 w 4889836"/>
                <a:gd name="connsiteY18" fmla="*/ 0 h 3091568"/>
                <a:gd name="connsiteX0" fmla="*/ 3596286 w 4889836"/>
                <a:gd name="connsiteY0" fmla="*/ 2515659 h 3091568"/>
                <a:gd name="connsiteX1" fmla="*/ 3958540 w 4889836"/>
                <a:gd name="connsiteY1" fmla="*/ 1593382 h 3091568"/>
                <a:gd name="connsiteX2" fmla="*/ 4889836 w 4889836"/>
                <a:gd name="connsiteY2" fmla="*/ 1968244 h 3091568"/>
                <a:gd name="connsiteX3" fmla="*/ 4434366 w 4889836"/>
                <a:gd name="connsiteY3" fmla="*/ 3091568 h 3091568"/>
                <a:gd name="connsiteX4" fmla="*/ 3596286 w 4889836"/>
                <a:gd name="connsiteY4" fmla="*/ 2515659 h 3091568"/>
                <a:gd name="connsiteX5" fmla="*/ 2420449 w 4889836"/>
                <a:gd name="connsiteY5" fmla="*/ 1688854 h 3091568"/>
                <a:gd name="connsiteX6" fmla="*/ 2664261 w 4889836"/>
                <a:gd name="connsiteY6" fmla="*/ 1072412 h 3091568"/>
                <a:gd name="connsiteX7" fmla="*/ 3612935 w 4889836"/>
                <a:gd name="connsiteY7" fmla="*/ 1454269 h 3091568"/>
                <a:gd name="connsiteX8" fmla="*/ 3282307 w 4889836"/>
                <a:gd name="connsiteY8" fmla="*/ 2290211 h 3091568"/>
                <a:gd name="connsiteX9" fmla="*/ 2420449 w 4889836"/>
                <a:gd name="connsiteY9" fmla="*/ 1688854 h 3091568"/>
                <a:gd name="connsiteX10" fmla="*/ 1185854 w 4889836"/>
                <a:gd name="connsiteY10" fmla="*/ 827422 h 3091568"/>
                <a:gd name="connsiteX11" fmla="*/ 1305305 w 4889836"/>
                <a:gd name="connsiteY11" fmla="*/ 525408 h 3091568"/>
                <a:gd name="connsiteX12" fmla="*/ 2318654 w 4889836"/>
                <a:gd name="connsiteY12" fmla="*/ 933299 h 3091568"/>
                <a:gd name="connsiteX13" fmla="*/ 2106469 w 4889836"/>
                <a:gd name="connsiteY13" fmla="*/ 1469776 h 3091568"/>
                <a:gd name="connsiteX14" fmla="*/ 1185854 w 4889836"/>
                <a:gd name="connsiteY14" fmla="*/ 827422 h 3091568"/>
                <a:gd name="connsiteX15" fmla="*/ 0 w 4889836"/>
                <a:gd name="connsiteY15" fmla="*/ 0 h 3091568"/>
                <a:gd name="connsiteX16" fmla="*/ 959698 w 4889836"/>
                <a:gd name="connsiteY16" fmla="*/ 386295 h 3091568"/>
                <a:gd name="connsiteX17" fmla="*/ 871874 w 4889836"/>
                <a:gd name="connsiteY17" fmla="*/ 608344 h 3091568"/>
                <a:gd name="connsiteX18" fmla="*/ 0 w 4889836"/>
                <a:gd name="connsiteY18" fmla="*/ 0 h 3091568"/>
                <a:gd name="connsiteX0" fmla="*/ 3596286 w 4889836"/>
                <a:gd name="connsiteY0" fmla="*/ 2515659 h 3091568"/>
                <a:gd name="connsiteX1" fmla="*/ 3958540 w 4889836"/>
                <a:gd name="connsiteY1" fmla="*/ 1593382 h 3091568"/>
                <a:gd name="connsiteX2" fmla="*/ 4889836 w 4889836"/>
                <a:gd name="connsiteY2" fmla="*/ 1968244 h 3091568"/>
                <a:gd name="connsiteX3" fmla="*/ 4421722 w 4889836"/>
                <a:gd name="connsiteY3" fmla="*/ 3091568 h 3091568"/>
                <a:gd name="connsiteX4" fmla="*/ 3596286 w 4889836"/>
                <a:gd name="connsiteY4" fmla="*/ 2515659 h 3091568"/>
                <a:gd name="connsiteX5" fmla="*/ 2420449 w 4889836"/>
                <a:gd name="connsiteY5" fmla="*/ 1688854 h 3091568"/>
                <a:gd name="connsiteX6" fmla="*/ 2664261 w 4889836"/>
                <a:gd name="connsiteY6" fmla="*/ 1072412 h 3091568"/>
                <a:gd name="connsiteX7" fmla="*/ 3612935 w 4889836"/>
                <a:gd name="connsiteY7" fmla="*/ 1454269 h 3091568"/>
                <a:gd name="connsiteX8" fmla="*/ 3282307 w 4889836"/>
                <a:gd name="connsiteY8" fmla="*/ 2290211 h 3091568"/>
                <a:gd name="connsiteX9" fmla="*/ 2420449 w 4889836"/>
                <a:gd name="connsiteY9" fmla="*/ 1688854 h 3091568"/>
                <a:gd name="connsiteX10" fmla="*/ 1185854 w 4889836"/>
                <a:gd name="connsiteY10" fmla="*/ 827422 h 3091568"/>
                <a:gd name="connsiteX11" fmla="*/ 1305305 w 4889836"/>
                <a:gd name="connsiteY11" fmla="*/ 525408 h 3091568"/>
                <a:gd name="connsiteX12" fmla="*/ 2318654 w 4889836"/>
                <a:gd name="connsiteY12" fmla="*/ 933299 h 3091568"/>
                <a:gd name="connsiteX13" fmla="*/ 2106469 w 4889836"/>
                <a:gd name="connsiteY13" fmla="*/ 1469776 h 3091568"/>
                <a:gd name="connsiteX14" fmla="*/ 1185854 w 4889836"/>
                <a:gd name="connsiteY14" fmla="*/ 827422 h 3091568"/>
                <a:gd name="connsiteX15" fmla="*/ 0 w 4889836"/>
                <a:gd name="connsiteY15" fmla="*/ 0 h 3091568"/>
                <a:gd name="connsiteX16" fmla="*/ 959698 w 4889836"/>
                <a:gd name="connsiteY16" fmla="*/ 386295 h 3091568"/>
                <a:gd name="connsiteX17" fmla="*/ 871874 w 4889836"/>
                <a:gd name="connsiteY17" fmla="*/ 608344 h 3091568"/>
                <a:gd name="connsiteX18" fmla="*/ 0 w 4889836"/>
                <a:gd name="connsiteY18" fmla="*/ 0 h 3091568"/>
                <a:gd name="connsiteX0" fmla="*/ 3596286 w 4889836"/>
                <a:gd name="connsiteY0" fmla="*/ 2515659 h 3085197"/>
                <a:gd name="connsiteX1" fmla="*/ 3958540 w 4889836"/>
                <a:gd name="connsiteY1" fmla="*/ 1593382 h 3085197"/>
                <a:gd name="connsiteX2" fmla="*/ 4889836 w 4889836"/>
                <a:gd name="connsiteY2" fmla="*/ 1968244 h 3085197"/>
                <a:gd name="connsiteX3" fmla="*/ 4409077 w 4889836"/>
                <a:gd name="connsiteY3" fmla="*/ 3085197 h 3085197"/>
                <a:gd name="connsiteX4" fmla="*/ 3596286 w 4889836"/>
                <a:gd name="connsiteY4" fmla="*/ 2515659 h 3085197"/>
                <a:gd name="connsiteX5" fmla="*/ 2420449 w 4889836"/>
                <a:gd name="connsiteY5" fmla="*/ 1688854 h 3085197"/>
                <a:gd name="connsiteX6" fmla="*/ 2664261 w 4889836"/>
                <a:gd name="connsiteY6" fmla="*/ 1072412 h 3085197"/>
                <a:gd name="connsiteX7" fmla="*/ 3612935 w 4889836"/>
                <a:gd name="connsiteY7" fmla="*/ 1454269 h 3085197"/>
                <a:gd name="connsiteX8" fmla="*/ 3282307 w 4889836"/>
                <a:gd name="connsiteY8" fmla="*/ 2290211 h 3085197"/>
                <a:gd name="connsiteX9" fmla="*/ 2420449 w 4889836"/>
                <a:gd name="connsiteY9" fmla="*/ 1688854 h 3085197"/>
                <a:gd name="connsiteX10" fmla="*/ 1185854 w 4889836"/>
                <a:gd name="connsiteY10" fmla="*/ 827422 h 3085197"/>
                <a:gd name="connsiteX11" fmla="*/ 1305305 w 4889836"/>
                <a:gd name="connsiteY11" fmla="*/ 525408 h 3085197"/>
                <a:gd name="connsiteX12" fmla="*/ 2318654 w 4889836"/>
                <a:gd name="connsiteY12" fmla="*/ 933299 h 3085197"/>
                <a:gd name="connsiteX13" fmla="*/ 2106469 w 4889836"/>
                <a:gd name="connsiteY13" fmla="*/ 1469776 h 3085197"/>
                <a:gd name="connsiteX14" fmla="*/ 1185854 w 4889836"/>
                <a:gd name="connsiteY14" fmla="*/ 827422 h 3085197"/>
                <a:gd name="connsiteX15" fmla="*/ 0 w 4889836"/>
                <a:gd name="connsiteY15" fmla="*/ 0 h 3085197"/>
                <a:gd name="connsiteX16" fmla="*/ 959698 w 4889836"/>
                <a:gd name="connsiteY16" fmla="*/ 386295 h 3085197"/>
                <a:gd name="connsiteX17" fmla="*/ 871874 w 4889836"/>
                <a:gd name="connsiteY17" fmla="*/ 608344 h 3085197"/>
                <a:gd name="connsiteX18" fmla="*/ 0 w 4889836"/>
                <a:gd name="connsiteY18" fmla="*/ 0 h 3085197"/>
                <a:gd name="connsiteX0" fmla="*/ 3596286 w 4889836"/>
                <a:gd name="connsiteY0" fmla="*/ 2515659 h 3072452"/>
                <a:gd name="connsiteX1" fmla="*/ 3958540 w 4889836"/>
                <a:gd name="connsiteY1" fmla="*/ 1593382 h 3072452"/>
                <a:gd name="connsiteX2" fmla="*/ 4889836 w 4889836"/>
                <a:gd name="connsiteY2" fmla="*/ 1968244 h 3072452"/>
                <a:gd name="connsiteX3" fmla="*/ 4428043 w 4889836"/>
                <a:gd name="connsiteY3" fmla="*/ 3072452 h 3072452"/>
                <a:gd name="connsiteX4" fmla="*/ 3596286 w 4889836"/>
                <a:gd name="connsiteY4" fmla="*/ 2515659 h 3072452"/>
                <a:gd name="connsiteX5" fmla="*/ 2420449 w 4889836"/>
                <a:gd name="connsiteY5" fmla="*/ 1688854 h 3072452"/>
                <a:gd name="connsiteX6" fmla="*/ 2664261 w 4889836"/>
                <a:gd name="connsiteY6" fmla="*/ 1072412 h 3072452"/>
                <a:gd name="connsiteX7" fmla="*/ 3612935 w 4889836"/>
                <a:gd name="connsiteY7" fmla="*/ 1454269 h 3072452"/>
                <a:gd name="connsiteX8" fmla="*/ 3282307 w 4889836"/>
                <a:gd name="connsiteY8" fmla="*/ 2290211 h 3072452"/>
                <a:gd name="connsiteX9" fmla="*/ 2420449 w 4889836"/>
                <a:gd name="connsiteY9" fmla="*/ 1688854 h 3072452"/>
                <a:gd name="connsiteX10" fmla="*/ 1185854 w 4889836"/>
                <a:gd name="connsiteY10" fmla="*/ 827422 h 3072452"/>
                <a:gd name="connsiteX11" fmla="*/ 1305305 w 4889836"/>
                <a:gd name="connsiteY11" fmla="*/ 525408 h 3072452"/>
                <a:gd name="connsiteX12" fmla="*/ 2318654 w 4889836"/>
                <a:gd name="connsiteY12" fmla="*/ 933299 h 3072452"/>
                <a:gd name="connsiteX13" fmla="*/ 2106469 w 4889836"/>
                <a:gd name="connsiteY13" fmla="*/ 1469776 h 3072452"/>
                <a:gd name="connsiteX14" fmla="*/ 1185854 w 4889836"/>
                <a:gd name="connsiteY14" fmla="*/ 827422 h 3072452"/>
                <a:gd name="connsiteX15" fmla="*/ 0 w 4889836"/>
                <a:gd name="connsiteY15" fmla="*/ 0 h 3072452"/>
                <a:gd name="connsiteX16" fmla="*/ 959698 w 4889836"/>
                <a:gd name="connsiteY16" fmla="*/ 386295 h 3072452"/>
                <a:gd name="connsiteX17" fmla="*/ 871874 w 4889836"/>
                <a:gd name="connsiteY17" fmla="*/ 608344 h 3072452"/>
                <a:gd name="connsiteX18" fmla="*/ 0 w 4889836"/>
                <a:gd name="connsiteY18" fmla="*/ 0 h 3072452"/>
                <a:gd name="connsiteX0" fmla="*/ 3596286 w 4889836"/>
                <a:gd name="connsiteY0" fmla="*/ 2515659 h 3085196"/>
                <a:gd name="connsiteX1" fmla="*/ 3958540 w 4889836"/>
                <a:gd name="connsiteY1" fmla="*/ 1593382 h 3085196"/>
                <a:gd name="connsiteX2" fmla="*/ 4889836 w 4889836"/>
                <a:gd name="connsiteY2" fmla="*/ 1968244 h 3085196"/>
                <a:gd name="connsiteX3" fmla="*/ 4402753 w 4889836"/>
                <a:gd name="connsiteY3" fmla="*/ 3085196 h 3085196"/>
                <a:gd name="connsiteX4" fmla="*/ 3596286 w 4889836"/>
                <a:gd name="connsiteY4" fmla="*/ 2515659 h 3085196"/>
                <a:gd name="connsiteX5" fmla="*/ 2420449 w 4889836"/>
                <a:gd name="connsiteY5" fmla="*/ 1688854 h 3085196"/>
                <a:gd name="connsiteX6" fmla="*/ 2664261 w 4889836"/>
                <a:gd name="connsiteY6" fmla="*/ 1072412 h 3085196"/>
                <a:gd name="connsiteX7" fmla="*/ 3612935 w 4889836"/>
                <a:gd name="connsiteY7" fmla="*/ 1454269 h 3085196"/>
                <a:gd name="connsiteX8" fmla="*/ 3282307 w 4889836"/>
                <a:gd name="connsiteY8" fmla="*/ 2290211 h 3085196"/>
                <a:gd name="connsiteX9" fmla="*/ 2420449 w 4889836"/>
                <a:gd name="connsiteY9" fmla="*/ 1688854 h 3085196"/>
                <a:gd name="connsiteX10" fmla="*/ 1185854 w 4889836"/>
                <a:gd name="connsiteY10" fmla="*/ 827422 h 3085196"/>
                <a:gd name="connsiteX11" fmla="*/ 1305305 w 4889836"/>
                <a:gd name="connsiteY11" fmla="*/ 525408 h 3085196"/>
                <a:gd name="connsiteX12" fmla="*/ 2318654 w 4889836"/>
                <a:gd name="connsiteY12" fmla="*/ 933299 h 3085196"/>
                <a:gd name="connsiteX13" fmla="*/ 2106469 w 4889836"/>
                <a:gd name="connsiteY13" fmla="*/ 1469776 h 3085196"/>
                <a:gd name="connsiteX14" fmla="*/ 1185854 w 4889836"/>
                <a:gd name="connsiteY14" fmla="*/ 827422 h 3085196"/>
                <a:gd name="connsiteX15" fmla="*/ 0 w 4889836"/>
                <a:gd name="connsiteY15" fmla="*/ 0 h 3085196"/>
                <a:gd name="connsiteX16" fmla="*/ 959698 w 4889836"/>
                <a:gd name="connsiteY16" fmla="*/ 386295 h 3085196"/>
                <a:gd name="connsiteX17" fmla="*/ 871874 w 4889836"/>
                <a:gd name="connsiteY17" fmla="*/ 608344 h 3085196"/>
                <a:gd name="connsiteX18" fmla="*/ 0 w 4889836"/>
                <a:gd name="connsiteY18" fmla="*/ 0 h 3085196"/>
                <a:gd name="connsiteX0" fmla="*/ 3596286 w 4889836"/>
                <a:gd name="connsiteY0" fmla="*/ 2515659 h 3085195"/>
                <a:gd name="connsiteX1" fmla="*/ 3958540 w 4889836"/>
                <a:gd name="connsiteY1" fmla="*/ 1593382 h 3085195"/>
                <a:gd name="connsiteX2" fmla="*/ 4889836 w 4889836"/>
                <a:gd name="connsiteY2" fmla="*/ 1968244 h 3085195"/>
                <a:gd name="connsiteX3" fmla="*/ 4428044 w 4889836"/>
                <a:gd name="connsiteY3" fmla="*/ 3085195 h 3085195"/>
                <a:gd name="connsiteX4" fmla="*/ 3596286 w 4889836"/>
                <a:gd name="connsiteY4" fmla="*/ 2515659 h 3085195"/>
                <a:gd name="connsiteX5" fmla="*/ 2420449 w 4889836"/>
                <a:gd name="connsiteY5" fmla="*/ 1688854 h 3085195"/>
                <a:gd name="connsiteX6" fmla="*/ 2664261 w 4889836"/>
                <a:gd name="connsiteY6" fmla="*/ 1072412 h 3085195"/>
                <a:gd name="connsiteX7" fmla="*/ 3612935 w 4889836"/>
                <a:gd name="connsiteY7" fmla="*/ 1454269 h 3085195"/>
                <a:gd name="connsiteX8" fmla="*/ 3282307 w 4889836"/>
                <a:gd name="connsiteY8" fmla="*/ 2290211 h 3085195"/>
                <a:gd name="connsiteX9" fmla="*/ 2420449 w 4889836"/>
                <a:gd name="connsiteY9" fmla="*/ 1688854 h 3085195"/>
                <a:gd name="connsiteX10" fmla="*/ 1185854 w 4889836"/>
                <a:gd name="connsiteY10" fmla="*/ 827422 h 3085195"/>
                <a:gd name="connsiteX11" fmla="*/ 1305305 w 4889836"/>
                <a:gd name="connsiteY11" fmla="*/ 525408 h 3085195"/>
                <a:gd name="connsiteX12" fmla="*/ 2318654 w 4889836"/>
                <a:gd name="connsiteY12" fmla="*/ 933299 h 3085195"/>
                <a:gd name="connsiteX13" fmla="*/ 2106469 w 4889836"/>
                <a:gd name="connsiteY13" fmla="*/ 1469776 h 3085195"/>
                <a:gd name="connsiteX14" fmla="*/ 1185854 w 4889836"/>
                <a:gd name="connsiteY14" fmla="*/ 827422 h 3085195"/>
                <a:gd name="connsiteX15" fmla="*/ 0 w 4889836"/>
                <a:gd name="connsiteY15" fmla="*/ 0 h 3085195"/>
                <a:gd name="connsiteX16" fmla="*/ 959698 w 4889836"/>
                <a:gd name="connsiteY16" fmla="*/ 386295 h 3085195"/>
                <a:gd name="connsiteX17" fmla="*/ 871874 w 4889836"/>
                <a:gd name="connsiteY17" fmla="*/ 608344 h 3085195"/>
                <a:gd name="connsiteX18" fmla="*/ 0 w 4889836"/>
                <a:gd name="connsiteY18" fmla="*/ 0 h 3085195"/>
                <a:gd name="connsiteX0" fmla="*/ 3596286 w 4889836"/>
                <a:gd name="connsiteY0" fmla="*/ 2515659 h 3078822"/>
                <a:gd name="connsiteX1" fmla="*/ 3958540 w 4889836"/>
                <a:gd name="connsiteY1" fmla="*/ 1593382 h 3078822"/>
                <a:gd name="connsiteX2" fmla="*/ 4889836 w 4889836"/>
                <a:gd name="connsiteY2" fmla="*/ 1968244 h 3078822"/>
                <a:gd name="connsiteX3" fmla="*/ 4402754 w 4889836"/>
                <a:gd name="connsiteY3" fmla="*/ 3078822 h 3078822"/>
                <a:gd name="connsiteX4" fmla="*/ 3596286 w 4889836"/>
                <a:gd name="connsiteY4" fmla="*/ 2515659 h 3078822"/>
                <a:gd name="connsiteX5" fmla="*/ 2420449 w 4889836"/>
                <a:gd name="connsiteY5" fmla="*/ 1688854 h 3078822"/>
                <a:gd name="connsiteX6" fmla="*/ 2664261 w 4889836"/>
                <a:gd name="connsiteY6" fmla="*/ 1072412 h 3078822"/>
                <a:gd name="connsiteX7" fmla="*/ 3612935 w 4889836"/>
                <a:gd name="connsiteY7" fmla="*/ 1454269 h 3078822"/>
                <a:gd name="connsiteX8" fmla="*/ 3282307 w 4889836"/>
                <a:gd name="connsiteY8" fmla="*/ 2290211 h 3078822"/>
                <a:gd name="connsiteX9" fmla="*/ 2420449 w 4889836"/>
                <a:gd name="connsiteY9" fmla="*/ 1688854 h 3078822"/>
                <a:gd name="connsiteX10" fmla="*/ 1185854 w 4889836"/>
                <a:gd name="connsiteY10" fmla="*/ 827422 h 3078822"/>
                <a:gd name="connsiteX11" fmla="*/ 1305305 w 4889836"/>
                <a:gd name="connsiteY11" fmla="*/ 525408 h 3078822"/>
                <a:gd name="connsiteX12" fmla="*/ 2318654 w 4889836"/>
                <a:gd name="connsiteY12" fmla="*/ 933299 h 3078822"/>
                <a:gd name="connsiteX13" fmla="*/ 2106469 w 4889836"/>
                <a:gd name="connsiteY13" fmla="*/ 1469776 h 3078822"/>
                <a:gd name="connsiteX14" fmla="*/ 1185854 w 4889836"/>
                <a:gd name="connsiteY14" fmla="*/ 827422 h 3078822"/>
                <a:gd name="connsiteX15" fmla="*/ 0 w 4889836"/>
                <a:gd name="connsiteY15" fmla="*/ 0 h 3078822"/>
                <a:gd name="connsiteX16" fmla="*/ 959698 w 4889836"/>
                <a:gd name="connsiteY16" fmla="*/ 386295 h 3078822"/>
                <a:gd name="connsiteX17" fmla="*/ 871874 w 4889836"/>
                <a:gd name="connsiteY17" fmla="*/ 608344 h 3078822"/>
                <a:gd name="connsiteX18" fmla="*/ 0 w 4889836"/>
                <a:gd name="connsiteY18" fmla="*/ 0 h 3078822"/>
                <a:gd name="connsiteX0" fmla="*/ 3596286 w 4889836"/>
                <a:gd name="connsiteY0" fmla="*/ 2515659 h 3078821"/>
                <a:gd name="connsiteX1" fmla="*/ 3958540 w 4889836"/>
                <a:gd name="connsiteY1" fmla="*/ 1593382 h 3078821"/>
                <a:gd name="connsiteX2" fmla="*/ 4889836 w 4889836"/>
                <a:gd name="connsiteY2" fmla="*/ 1968244 h 3078821"/>
                <a:gd name="connsiteX3" fmla="*/ 4428046 w 4889836"/>
                <a:gd name="connsiteY3" fmla="*/ 3078821 h 3078821"/>
                <a:gd name="connsiteX4" fmla="*/ 3596286 w 4889836"/>
                <a:gd name="connsiteY4" fmla="*/ 2515659 h 3078821"/>
                <a:gd name="connsiteX5" fmla="*/ 2420449 w 4889836"/>
                <a:gd name="connsiteY5" fmla="*/ 1688854 h 3078821"/>
                <a:gd name="connsiteX6" fmla="*/ 2664261 w 4889836"/>
                <a:gd name="connsiteY6" fmla="*/ 1072412 h 3078821"/>
                <a:gd name="connsiteX7" fmla="*/ 3612935 w 4889836"/>
                <a:gd name="connsiteY7" fmla="*/ 1454269 h 3078821"/>
                <a:gd name="connsiteX8" fmla="*/ 3282307 w 4889836"/>
                <a:gd name="connsiteY8" fmla="*/ 2290211 h 3078821"/>
                <a:gd name="connsiteX9" fmla="*/ 2420449 w 4889836"/>
                <a:gd name="connsiteY9" fmla="*/ 1688854 h 3078821"/>
                <a:gd name="connsiteX10" fmla="*/ 1185854 w 4889836"/>
                <a:gd name="connsiteY10" fmla="*/ 827422 h 3078821"/>
                <a:gd name="connsiteX11" fmla="*/ 1305305 w 4889836"/>
                <a:gd name="connsiteY11" fmla="*/ 525408 h 3078821"/>
                <a:gd name="connsiteX12" fmla="*/ 2318654 w 4889836"/>
                <a:gd name="connsiteY12" fmla="*/ 933299 h 3078821"/>
                <a:gd name="connsiteX13" fmla="*/ 2106469 w 4889836"/>
                <a:gd name="connsiteY13" fmla="*/ 1469776 h 3078821"/>
                <a:gd name="connsiteX14" fmla="*/ 1185854 w 4889836"/>
                <a:gd name="connsiteY14" fmla="*/ 827422 h 3078821"/>
                <a:gd name="connsiteX15" fmla="*/ 0 w 4889836"/>
                <a:gd name="connsiteY15" fmla="*/ 0 h 3078821"/>
                <a:gd name="connsiteX16" fmla="*/ 959698 w 4889836"/>
                <a:gd name="connsiteY16" fmla="*/ 386295 h 3078821"/>
                <a:gd name="connsiteX17" fmla="*/ 871874 w 4889836"/>
                <a:gd name="connsiteY17" fmla="*/ 608344 h 3078821"/>
                <a:gd name="connsiteX18" fmla="*/ 0 w 4889836"/>
                <a:gd name="connsiteY18" fmla="*/ 0 h 3078821"/>
                <a:gd name="connsiteX0" fmla="*/ 3596286 w 4889836"/>
                <a:gd name="connsiteY0" fmla="*/ 2515659 h 3085192"/>
                <a:gd name="connsiteX1" fmla="*/ 3958540 w 4889836"/>
                <a:gd name="connsiteY1" fmla="*/ 1593382 h 3085192"/>
                <a:gd name="connsiteX2" fmla="*/ 4889836 w 4889836"/>
                <a:gd name="connsiteY2" fmla="*/ 1968244 h 3085192"/>
                <a:gd name="connsiteX3" fmla="*/ 4415402 w 4889836"/>
                <a:gd name="connsiteY3" fmla="*/ 3085192 h 3085192"/>
                <a:gd name="connsiteX4" fmla="*/ 3596286 w 4889836"/>
                <a:gd name="connsiteY4" fmla="*/ 2515659 h 3085192"/>
                <a:gd name="connsiteX5" fmla="*/ 2420449 w 4889836"/>
                <a:gd name="connsiteY5" fmla="*/ 1688854 h 3085192"/>
                <a:gd name="connsiteX6" fmla="*/ 2664261 w 4889836"/>
                <a:gd name="connsiteY6" fmla="*/ 1072412 h 3085192"/>
                <a:gd name="connsiteX7" fmla="*/ 3612935 w 4889836"/>
                <a:gd name="connsiteY7" fmla="*/ 1454269 h 3085192"/>
                <a:gd name="connsiteX8" fmla="*/ 3282307 w 4889836"/>
                <a:gd name="connsiteY8" fmla="*/ 2290211 h 3085192"/>
                <a:gd name="connsiteX9" fmla="*/ 2420449 w 4889836"/>
                <a:gd name="connsiteY9" fmla="*/ 1688854 h 3085192"/>
                <a:gd name="connsiteX10" fmla="*/ 1185854 w 4889836"/>
                <a:gd name="connsiteY10" fmla="*/ 827422 h 3085192"/>
                <a:gd name="connsiteX11" fmla="*/ 1305305 w 4889836"/>
                <a:gd name="connsiteY11" fmla="*/ 525408 h 3085192"/>
                <a:gd name="connsiteX12" fmla="*/ 2318654 w 4889836"/>
                <a:gd name="connsiteY12" fmla="*/ 933299 h 3085192"/>
                <a:gd name="connsiteX13" fmla="*/ 2106469 w 4889836"/>
                <a:gd name="connsiteY13" fmla="*/ 1469776 h 3085192"/>
                <a:gd name="connsiteX14" fmla="*/ 1185854 w 4889836"/>
                <a:gd name="connsiteY14" fmla="*/ 827422 h 3085192"/>
                <a:gd name="connsiteX15" fmla="*/ 0 w 4889836"/>
                <a:gd name="connsiteY15" fmla="*/ 0 h 3085192"/>
                <a:gd name="connsiteX16" fmla="*/ 959698 w 4889836"/>
                <a:gd name="connsiteY16" fmla="*/ 386295 h 3085192"/>
                <a:gd name="connsiteX17" fmla="*/ 871874 w 4889836"/>
                <a:gd name="connsiteY17" fmla="*/ 608344 h 3085192"/>
                <a:gd name="connsiteX18" fmla="*/ 0 w 4889836"/>
                <a:gd name="connsiteY18" fmla="*/ 0 h 3085192"/>
                <a:gd name="connsiteX0" fmla="*/ 3596286 w 4889836"/>
                <a:gd name="connsiteY0" fmla="*/ 2515659 h 3078819"/>
                <a:gd name="connsiteX1" fmla="*/ 3958540 w 4889836"/>
                <a:gd name="connsiteY1" fmla="*/ 1593382 h 3078819"/>
                <a:gd name="connsiteX2" fmla="*/ 4889836 w 4889836"/>
                <a:gd name="connsiteY2" fmla="*/ 1968244 h 3078819"/>
                <a:gd name="connsiteX3" fmla="*/ 4421725 w 4889836"/>
                <a:gd name="connsiteY3" fmla="*/ 3078819 h 3078819"/>
                <a:gd name="connsiteX4" fmla="*/ 3596286 w 4889836"/>
                <a:gd name="connsiteY4" fmla="*/ 2515659 h 3078819"/>
                <a:gd name="connsiteX5" fmla="*/ 2420449 w 4889836"/>
                <a:gd name="connsiteY5" fmla="*/ 1688854 h 3078819"/>
                <a:gd name="connsiteX6" fmla="*/ 2664261 w 4889836"/>
                <a:gd name="connsiteY6" fmla="*/ 1072412 h 3078819"/>
                <a:gd name="connsiteX7" fmla="*/ 3612935 w 4889836"/>
                <a:gd name="connsiteY7" fmla="*/ 1454269 h 3078819"/>
                <a:gd name="connsiteX8" fmla="*/ 3282307 w 4889836"/>
                <a:gd name="connsiteY8" fmla="*/ 2290211 h 3078819"/>
                <a:gd name="connsiteX9" fmla="*/ 2420449 w 4889836"/>
                <a:gd name="connsiteY9" fmla="*/ 1688854 h 3078819"/>
                <a:gd name="connsiteX10" fmla="*/ 1185854 w 4889836"/>
                <a:gd name="connsiteY10" fmla="*/ 827422 h 3078819"/>
                <a:gd name="connsiteX11" fmla="*/ 1305305 w 4889836"/>
                <a:gd name="connsiteY11" fmla="*/ 525408 h 3078819"/>
                <a:gd name="connsiteX12" fmla="*/ 2318654 w 4889836"/>
                <a:gd name="connsiteY12" fmla="*/ 933299 h 3078819"/>
                <a:gd name="connsiteX13" fmla="*/ 2106469 w 4889836"/>
                <a:gd name="connsiteY13" fmla="*/ 1469776 h 3078819"/>
                <a:gd name="connsiteX14" fmla="*/ 1185854 w 4889836"/>
                <a:gd name="connsiteY14" fmla="*/ 827422 h 3078819"/>
                <a:gd name="connsiteX15" fmla="*/ 0 w 4889836"/>
                <a:gd name="connsiteY15" fmla="*/ 0 h 3078819"/>
                <a:gd name="connsiteX16" fmla="*/ 959698 w 4889836"/>
                <a:gd name="connsiteY16" fmla="*/ 386295 h 3078819"/>
                <a:gd name="connsiteX17" fmla="*/ 871874 w 4889836"/>
                <a:gd name="connsiteY17" fmla="*/ 608344 h 3078819"/>
                <a:gd name="connsiteX18" fmla="*/ 0 w 4889836"/>
                <a:gd name="connsiteY18" fmla="*/ 0 h 3078819"/>
                <a:gd name="connsiteX0" fmla="*/ 3596286 w 4889836"/>
                <a:gd name="connsiteY0" fmla="*/ 2515659 h 3078818"/>
                <a:gd name="connsiteX1" fmla="*/ 3958540 w 4889836"/>
                <a:gd name="connsiteY1" fmla="*/ 1593382 h 3078818"/>
                <a:gd name="connsiteX2" fmla="*/ 4889836 w 4889836"/>
                <a:gd name="connsiteY2" fmla="*/ 1968244 h 3078818"/>
                <a:gd name="connsiteX3" fmla="*/ 4415407 w 4889836"/>
                <a:gd name="connsiteY3" fmla="*/ 3078818 h 3078818"/>
                <a:gd name="connsiteX4" fmla="*/ 3596286 w 4889836"/>
                <a:gd name="connsiteY4" fmla="*/ 2515659 h 3078818"/>
                <a:gd name="connsiteX5" fmla="*/ 2420449 w 4889836"/>
                <a:gd name="connsiteY5" fmla="*/ 1688854 h 3078818"/>
                <a:gd name="connsiteX6" fmla="*/ 2664261 w 4889836"/>
                <a:gd name="connsiteY6" fmla="*/ 1072412 h 3078818"/>
                <a:gd name="connsiteX7" fmla="*/ 3612935 w 4889836"/>
                <a:gd name="connsiteY7" fmla="*/ 1454269 h 3078818"/>
                <a:gd name="connsiteX8" fmla="*/ 3282307 w 4889836"/>
                <a:gd name="connsiteY8" fmla="*/ 2290211 h 3078818"/>
                <a:gd name="connsiteX9" fmla="*/ 2420449 w 4889836"/>
                <a:gd name="connsiteY9" fmla="*/ 1688854 h 3078818"/>
                <a:gd name="connsiteX10" fmla="*/ 1185854 w 4889836"/>
                <a:gd name="connsiteY10" fmla="*/ 827422 h 3078818"/>
                <a:gd name="connsiteX11" fmla="*/ 1305305 w 4889836"/>
                <a:gd name="connsiteY11" fmla="*/ 525408 h 3078818"/>
                <a:gd name="connsiteX12" fmla="*/ 2318654 w 4889836"/>
                <a:gd name="connsiteY12" fmla="*/ 933299 h 3078818"/>
                <a:gd name="connsiteX13" fmla="*/ 2106469 w 4889836"/>
                <a:gd name="connsiteY13" fmla="*/ 1469776 h 3078818"/>
                <a:gd name="connsiteX14" fmla="*/ 1185854 w 4889836"/>
                <a:gd name="connsiteY14" fmla="*/ 827422 h 3078818"/>
                <a:gd name="connsiteX15" fmla="*/ 0 w 4889836"/>
                <a:gd name="connsiteY15" fmla="*/ 0 h 3078818"/>
                <a:gd name="connsiteX16" fmla="*/ 959698 w 4889836"/>
                <a:gd name="connsiteY16" fmla="*/ 386295 h 3078818"/>
                <a:gd name="connsiteX17" fmla="*/ 871874 w 4889836"/>
                <a:gd name="connsiteY17" fmla="*/ 608344 h 3078818"/>
                <a:gd name="connsiteX18" fmla="*/ 0 w 4889836"/>
                <a:gd name="connsiteY18" fmla="*/ 0 h 3078818"/>
                <a:gd name="connsiteX0" fmla="*/ 3596286 w 4889836"/>
                <a:gd name="connsiteY0" fmla="*/ 2515659 h 3097935"/>
                <a:gd name="connsiteX1" fmla="*/ 3958540 w 4889836"/>
                <a:gd name="connsiteY1" fmla="*/ 1593382 h 3097935"/>
                <a:gd name="connsiteX2" fmla="*/ 4889836 w 4889836"/>
                <a:gd name="connsiteY2" fmla="*/ 1968244 h 3097935"/>
                <a:gd name="connsiteX3" fmla="*/ 4415408 w 4889836"/>
                <a:gd name="connsiteY3" fmla="*/ 3097935 h 3097935"/>
                <a:gd name="connsiteX4" fmla="*/ 3596286 w 4889836"/>
                <a:gd name="connsiteY4" fmla="*/ 2515659 h 3097935"/>
                <a:gd name="connsiteX5" fmla="*/ 2420449 w 4889836"/>
                <a:gd name="connsiteY5" fmla="*/ 1688854 h 3097935"/>
                <a:gd name="connsiteX6" fmla="*/ 2664261 w 4889836"/>
                <a:gd name="connsiteY6" fmla="*/ 1072412 h 3097935"/>
                <a:gd name="connsiteX7" fmla="*/ 3612935 w 4889836"/>
                <a:gd name="connsiteY7" fmla="*/ 1454269 h 3097935"/>
                <a:gd name="connsiteX8" fmla="*/ 3282307 w 4889836"/>
                <a:gd name="connsiteY8" fmla="*/ 2290211 h 3097935"/>
                <a:gd name="connsiteX9" fmla="*/ 2420449 w 4889836"/>
                <a:gd name="connsiteY9" fmla="*/ 1688854 h 3097935"/>
                <a:gd name="connsiteX10" fmla="*/ 1185854 w 4889836"/>
                <a:gd name="connsiteY10" fmla="*/ 827422 h 3097935"/>
                <a:gd name="connsiteX11" fmla="*/ 1305305 w 4889836"/>
                <a:gd name="connsiteY11" fmla="*/ 525408 h 3097935"/>
                <a:gd name="connsiteX12" fmla="*/ 2318654 w 4889836"/>
                <a:gd name="connsiteY12" fmla="*/ 933299 h 3097935"/>
                <a:gd name="connsiteX13" fmla="*/ 2106469 w 4889836"/>
                <a:gd name="connsiteY13" fmla="*/ 1469776 h 3097935"/>
                <a:gd name="connsiteX14" fmla="*/ 1185854 w 4889836"/>
                <a:gd name="connsiteY14" fmla="*/ 827422 h 3097935"/>
                <a:gd name="connsiteX15" fmla="*/ 0 w 4889836"/>
                <a:gd name="connsiteY15" fmla="*/ 0 h 3097935"/>
                <a:gd name="connsiteX16" fmla="*/ 959698 w 4889836"/>
                <a:gd name="connsiteY16" fmla="*/ 386295 h 3097935"/>
                <a:gd name="connsiteX17" fmla="*/ 871874 w 4889836"/>
                <a:gd name="connsiteY17" fmla="*/ 608344 h 3097935"/>
                <a:gd name="connsiteX18" fmla="*/ 0 w 4889836"/>
                <a:gd name="connsiteY18" fmla="*/ 0 h 3097935"/>
                <a:gd name="connsiteX0" fmla="*/ 3596286 w 4889836"/>
                <a:gd name="connsiteY0" fmla="*/ 2515659 h 3097935"/>
                <a:gd name="connsiteX1" fmla="*/ 3958540 w 4889836"/>
                <a:gd name="connsiteY1" fmla="*/ 1593382 h 3097935"/>
                <a:gd name="connsiteX2" fmla="*/ 4889836 w 4889836"/>
                <a:gd name="connsiteY2" fmla="*/ 1968244 h 3097935"/>
                <a:gd name="connsiteX3" fmla="*/ 4415408 w 4889836"/>
                <a:gd name="connsiteY3" fmla="*/ 3097935 h 3097935"/>
                <a:gd name="connsiteX4" fmla="*/ 3596286 w 4889836"/>
                <a:gd name="connsiteY4" fmla="*/ 2515659 h 3097935"/>
                <a:gd name="connsiteX5" fmla="*/ 2420449 w 4889836"/>
                <a:gd name="connsiteY5" fmla="*/ 1688854 h 3097935"/>
                <a:gd name="connsiteX6" fmla="*/ 2664261 w 4889836"/>
                <a:gd name="connsiteY6" fmla="*/ 1072412 h 3097935"/>
                <a:gd name="connsiteX7" fmla="*/ 3612935 w 4889836"/>
                <a:gd name="connsiteY7" fmla="*/ 1454269 h 3097935"/>
                <a:gd name="connsiteX8" fmla="*/ 3282307 w 4889836"/>
                <a:gd name="connsiteY8" fmla="*/ 2290211 h 3097935"/>
                <a:gd name="connsiteX9" fmla="*/ 2420449 w 4889836"/>
                <a:gd name="connsiteY9" fmla="*/ 1688854 h 3097935"/>
                <a:gd name="connsiteX10" fmla="*/ 1185854 w 4889836"/>
                <a:gd name="connsiteY10" fmla="*/ 827422 h 3097935"/>
                <a:gd name="connsiteX11" fmla="*/ 1305305 w 4889836"/>
                <a:gd name="connsiteY11" fmla="*/ 525408 h 3097935"/>
                <a:gd name="connsiteX12" fmla="*/ 2318654 w 4889836"/>
                <a:gd name="connsiteY12" fmla="*/ 933299 h 3097935"/>
                <a:gd name="connsiteX13" fmla="*/ 2106469 w 4889836"/>
                <a:gd name="connsiteY13" fmla="*/ 1469776 h 3097935"/>
                <a:gd name="connsiteX14" fmla="*/ 1185854 w 4889836"/>
                <a:gd name="connsiteY14" fmla="*/ 827422 h 3097935"/>
                <a:gd name="connsiteX15" fmla="*/ 0 w 4889836"/>
                <a:gd name="connsiteY15" fmla="*/ 0 h 3097935"/>
                <a:gd name="connsiteX16" fmla="*/ 959698 w 4889836"/>
                <a:gd name="connsiteY16" fmla="*/ 386295 h 3097935"/>
                <a:gd name="connsiteX17" fmla="*/ 871874 w 4889836"/>
                <a:gd name="connsiteY17" fmla="*/ 608344 h 3097935"/>
                <a:gd name="connsiteX18" fmla="*/ 0 w 4889836"/>
                <a:gd name="connsiteY18" fmla="*/ 0 h 3097935"/>
                <a:gd name="connsiteX0" fmla="*/ 3596286 w 4877192"/>
                <a:gd name="connsiteY0" fmla="*/ 2515659 h 3097935"/>
                <a:gd name="connsiteX1" fmla="*/ 3958540 w 4877192"/>
                <a:gd name="connsiteY1" fmla="*/ 1593382 h 3097935"/>
                <a:gd name="connsiteX2" fmla="*/ 4877192 w 4877192"/>
                <a:gd name="connsiteY2" fmla="*/ 1949127 h 3097935"/>
                <a:gd name="connsiteX3" fmla="*/ 4415408 w 4877192"/>
                <a:gd name="connsiteY3" fmla="*/ 3097935 h 3097935"/>
                <a:gd name="connsiteX4" fmla="*/ 3596286 w 4877192"/>
                <a:gd name="connsiteY4" fmla="*/ 2515659 h 3097935"/>
                <a:gd name="connsiteX5" fmla="*/ 2420449 w 4877192"/>
                <a:gd name="connsiteY5" fmla="*/ 1688854 h 3097935"/>
                <a:gd name="connsiteX6" fmla="*/ 2664261 w 4877192"/>
                <a:gd name="connsiteY6" fmla="*/ 1072412 h 3097935"/>
                <a:gd name="connsiteX7" fmla="*/ 3612935 w 4877192"/>
                <a:gd name="connsiteY7" fmla="*/ 1454269 h 3097935"/>
                <a:gd name="connsiteX8" fmla="*/ 3282307 w 4877192"/>
                <a:gd name="connsiteY8" fmla="*/ 2290211 h 3097935"/>
                <a:gd name="connsiteX9" fmla="*/ 2420449 w 4877192"/>
                <a:gd name="connsiteY9" fmla="*/ 1688854 h 3097935"/>
                <a:gd name="connsiteX10" fmla="*/ 1185854 w 4877192"/>
                <a:gd name="connsiteY10" fmla="*/ 827422 h 3097935"/>
                <a:gd name="connsiteX11" fmla="*/ 1305305 w 4877192"/>
                <a:gd name="connsiteY11" fmla="*/ 525408 h 3097935"/>
                <a:gd name="connsiteX12" fmla="*/ 2318654 w 4877192"/>
                <a:gd name="connsiteY12" fmla="*/ 933299 h 3097935"/>
                <a:gd name="connsiteX13" fmla="*/ 2106469 w 4877192"/>
                <a:gd name="connsiteY13" fmla="*/ 1469776 h 3097935"/>
                <a:gd name="connsiteX14" fmla="*/ 1185854 w 4877192"/>
                <a:gd name="connsiteY14" fmla="*/ 827422 h 3097935"/>
                <a:gd name="connsiteX15" fmla="*/ 0 w 4877192"/>
                <a:gd name="connsiteY15" fmla="*/ 0 h 3097935"/>
                <a:gd name="connsiteX16" fmla="*/ 959698 w 4877192"/>
                <a:gd name="connsiteY16" fmla="*/ 386295 h 3097935"/>
                <a:gd name="connsiteX17" fmla="*/ 871874 w 4877192"/>
                <a:gd name="connsiteY17" fmla="*/ 608344 h 3097935"/>
                <a:gd name="connsiteX18" fmla="*/ 0 w 4877192"/>
                <a:gd name="connsiteY18" fmla="*/ 0 h 3097935"/>
                <a:gd name="connsiteX0" fmla="*/ 3583645 w 4877192"/>
                <a:gd name="connsiteY0" fmla="*/ 2496542 h 3097935"/>
                <a:gd name="connsiteX1" fmla="*/ 3958540 w 4877192"/>
                <a:gd name="connsiteY1" fmla="*/ 1593382 h 3097935"/>
                <a:gd name="connsiteX2" fmla="*/ 4877192 w 4877192"/>
                <a:gd name="connsiteY2" fmla="*/ 1949127 h 3097935"/>
                <a:gd name="connsiteX3" fmla="*/ 4415408 w 4877192"/>
                <a:gd name="connsiteY3" fmla="*/ 3097935 h 3097935"/>
                <a:gd name="connsiteX4" fmla="*/ 3583645 w 4877192"/>
                <a:gd name="connsiteY4" fmla="*/ 2496542 h 3097935"/>
                <a:gd name="connsiteX5" fmla="*/ 2420449 w 4877192"/>
                <a:gd name="connsiteY5" fmla="*/ 1688854 h 3097935"/>
                <a:gd name="connsiteX6" fmla="*/ 2664261 w 4877192"/>
                <a:gd name="connsiteY6" fmla="*/ 1072412 h 3097935"/>
                <a:gd name="connsiteX7" fmla="*/ 3612935 w 4877192"/>
                <a:gd name="connsiteY7" fmla="*/ 1454269 h 3097935"/>
                <a:gd name="connsiteX8" fmla="*/ 3282307 w 4877192"/>
                <a:gd name="connsiteY8" fmla="*/ 2290211 h 3097935"/>
                <a:gd name="connsiteX9" fmla="*/ 2420449 w 4877192"/>
                <a:gd name="connsiteY9" fmla="*/ 1688854 h 3097935"/>
                <a:gd name="connsiteX10" fmla="*/ 1185854 w 4877192"/>
                <a:gd name="connsiteY10" fmla="*/ 827422 h 3097935"/>
                <a:gd name="connsiteX11" fmla="*/ 1305305 w 4877192"/>
                <a:gd name="connsiteY11" fmla="*/ 525408 h 3097935"/>
                <a:gd name="connsiteX12" fmla="*/ 2318654 w 4877192"/>
                <a:gd name="connsiteY12" fmla="*/ 933299 h 3097935"/>
                <a:gd name="connsiteX13" fmla="*/ 2106469 w 4877192"/>
                <a:gd name="connsiteY13" fmla="*/ 1469776 h 3097935"/>
                <a:gd name="connsiteX14" fmla="*/ 1185854 w 4877192"/>
                <a:gd name="connsiteY14" fmla="*/ 827422 h 3097935"/>
                <a:gd name="connsiteX15" fmla="*/ 0 w 4877192"/>
                <a:gd name="connsiteY15" fmla="*/ 0 h 3097935"/>
                <a:gd name="connsiteX16" fmla="*/ 959698 w 4877192"/>
                <a:gd name="connsiteY16" fmla="*/ 386295 h 3097935"/>
                <a:gd name="connsiteX17" fmla="*/ 871874 w 4877192"/>
                <a:gd name="connsiteY17" fmla="*/ 608344 h 3097935"/>
                <a:gd name="connsiteX18" fmla="*/ 0 w 4877192"/>
                <a:gd name="connsiteY18" fmla="*/ 0 h 3097935"/>
                <a:gd name="connsiteX0" fmla="*/ 3577327 w 4877192"/>
                <a:gd name="connsiteY0" fmla="*/ 2502912 h 3097935"/>
                <a:gd name="connsiteX1" fmla="*/ 3958540 w 4877192"/>
                <a:gd name="connsiteY1" fmla="*/ 1593382 h 3097935"/>
                <a:gd name="connsiteX2" fmla="*/ 4877192 w 4877192"/>
                <a:gd name="connsiteY2" fmla="*/ 1949127 h 3097935"/>
                <a:gd name="connsiteX3" fmla="*/ 4415408 w 4877192"/>
                <a:gd name="connsiteY3" fmla="*/ 3097935 h 3097935"/>
                <a:gd name="connsiteX4" fmla="*/ 3577327 w 4877192"/>
                <a:gd name="connsiteY4" fmla="*/ 2502912 h 3097935"/>
                <a:gd name="connsiteX5" fmla="*/ 2420449 w 4877192"/>
                <a:gd name="connsiteY5" fmla="*/ 1688854 h 3097935"/>
                <a:gd name="connsiteX6" fmla="*/ 2664261 w 4877192"/>
                <a:gd name="connsiteY6" fmla="*/ 1072412 h 3097935"/>
                <a:gd name="connsiteX7" fmla="*/ 3612935 w 4877192"/>
                <a:gd name="connsiteY7" fmla="*/ 1454269 h 3097935"/>
                <a:gd name="connsiteX8" fmla="*/ 3282307 w 4877192"/>
                <a:gd name="connsiteY8" fmla="*/ 2290211 h 3097935"/>
                <a:gd name="connsiteX9" fmla="*/ 2420449 w 4877192"/>
                <a:gd name="connsiteY9" fmla="*/ 1688854 h 3097935"/>
                <a:gd name="connsiteX10" fmla="*/ 1185854 w 4877192"/>
                <a:gd name="connsiteY10" fmla="*/ 827422 h 3097935"/>
                <a:gd name="connsiteX11" fmla="*/ 1305305 w 4877192"/>
                <a:gd name="connsiteY11" fmla="*/ 525408 h 3097935"/>
                <a:gd name="connsiteX12" fmla="*/ 2318654 w 4877192"/>
                <a:gd name="connsiteY12" fmla="*/ 933299 h 3097935"/>
                <a:gd name="connsiteX13" fmla="*/ 2106469 w 4877192"/>
                <a:gd name="connsiteY13" fmla="*/ 1469776 h 3097935"/>
                <a:gd name="connsiteX14" fmla="*/ 1185854 w 4877192"/>
                <a:gd name="connsiteY14" fmla="*/ 827422 h 3097935"/>
                <a:gd name="connsiteX15" fmla="*/ 0 w 4877192"/>
                <a:gd name="connsiteY15" fmla="*/ 0 h 3097935"/>
                <a:gd name="connsiteX16" fmla="*/ 959698 w 4877192"/>
                <a:gd name="connsiteY16" fmla="*/ 386295 h 3097935"/>
                <a:gd name="connsiteX17" fmla="*/ 871874 w 4877192"/>
                <a:gd name="connsiteY17" fmla="*/ 608344 h 3097935"/>
                <a:gd name="connsiteX18" fmla="*/ 0 w 4877192"/>
                <a:gd name="connsiteY18" fmla="*/ 0 h 3097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877192" h="3097935">
                  <a:moveTo>
                    <a:pt x="3577327" y="2502912"/>
                  </a:moveTo>
                  <a:lnTo>
                    <a:pt x="3958540" y="1593382"/>
                  </a:lnTo>
                  <a:lnTo>
                    <a:pt x="4877192" y="1949127"/>
                  </a:lnTo>
                  <a:cubicBezTo>
                    <a:pt x="4728032" y="2326254"/>
                    <a:pt x="4564568" y="2720808"/>
                    <a:pt x="4415408" y="3097935"/>
                  </a:cubicBezTo>
                  <a:lnTo>
                    <a:pt x="3577327" y="2502912"/>
                  </a:lnTo>
                  <a:close/>
                  <a:moveTo>
                    <a:pt x="2420449" y="1688854"/>
                  </a:moveTo>
                  <a:lnTo>
                    <a:pt x="2664261" y="1072412"/>
                  </a:lnTo>
                  <a:lnTo>
                    <a:pt x="3612935" y="1454269"/>
                  </a:lnTo>
                  <a:lnTo>
                    <a:pt x="3282307" y="2290211"/>
                  </a:lnTo>
                  <a:lnTo>
                    <a:pt x="2420449" y="1688854"/>
                  </a:lnTo>
                  <a:close/>
                  <a:moveTo>
                    <a:pt x="1185854" y="827422"/>
                  </a:moveTo>
                  <a:lnTo>
                    <a:pt x="1305305" y="525408"/>
                  </a:lnTo>
                  <a:lnTo>
                    <a:pt x="2318654" y="933299"/>
                  </a:lnTo>
                  <a:lnTo>
                    <a:pt x="2106469" y="1469776"/>
                  </a:lnTo>
                  <a:lnTo>
                    <a:pt x="1185854" y="827422"/>
                  </a:lnTo>
                  <a:close/>
                  <a:moveTo>
                    <a:pt x="0" y="0"/>
                  </a:moveTo>
                  <a:lnTo>
                    <a:pt x="959698" y="386295"/>
                  </a:lnTo>
                  <a:lnTo>
                    <a:pt x="871874" y="608344"/>
                  </a:lnTo>
                  <a:lnTo>
                    <a:pt x="0" y="0"/>
                  </a:lnTo>
                  <a:close/>
                </a:path>
              </a:pathLst>
            </a:custGeom>
            <a:solidFill>
              <a:schemeClr val="bg1">
                <a:alpha val="1622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69" name="Freeform 68">
              <a:extLst>
                <a:ext uri="{FF2B5EF4-FFF2-40B4-BE49-F238E27FC236}">
                  <a16:creationId xmlns:a16="http://schemas.microsoft.com/office/drawing/2014/main" id="{6BD150B0-0227-62C7-9948-604F15D3D9D4}"/>
                </a:ext>
              </a:extLst>
            </p:cNvPr>
            <p:cNvSpPr/>
            <p:nvPr/>
          </p:nvSpPr>
          <p:spPr>
            <a:xfrm>
              <a:off x="3874388" y="2949432"/>
              <a:ext cx="1193401" cy="1221006"/>
            </a:xfrm>
            <a:custGeom>
              <a:avLst/>
              <a:gdLst>
                <a:gd name="connsiteX0" fmla="*/ 840019 w 1482372"/>
                <a:gd name="connsiteY0" fmla="*/ 0 h 1504773"/>
                <a:gd name="connsiteX1" fmla="*/ 1482372 w 1482372"/>
                <a:gd name="connsiteY1" fmla="*/ 920614 h 1504773"/>
                <a:gd name="connsiteX2" fmla="*/ 5416 w 1482372"/>
                <a:gd name="connsiteY2" fmla="*/ 1504773 h 1504773"/>
                <a:gd name="connsiteX3" fmla="*/ 0 w 1482372"/>
                <a:gd name="connsiteY3" fmla="*/ 1502631 h 1504773"/>
                <a:gd name="connsiteX4" fmla="*/ 0 w 1482372"/>
                <a:gd name="connsiteY4" fmla="*/ 327954 h 1504773"/>
                <a:gd name="connsiteX5" fmla="*/ 5419 w 1482372"/>
                <a:gd name="connsiteY5" fmla="*/ 330097 h 1504773"/>
                <a:gd name="connsiteX6" fmla="*/ 840019 w 1482372"/>
                <a:gd name="connsiteY6" fmla="*/ 0 h 1504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2372" h="1504773">
                  <a:moveTo>
                    <a:pt x="840019" y="0"/>
                  </a:moveTo>
                  <a:lnTo>
                    <a:pt x="1482372" y="920614"/>
                  </a:lnTo>
                  <a:lnTo>
                    <a:pt x="5416" y="1504773"/>
                  </a:lnTo>
                  <a:lnTo>
                    <a:pt x="0" y="1502631"/>
                  </a:lnTo>
                  <a:lnTo>
                    <a:pt x="0" y="327954"/>
                  </a:lnTo>
                  <a:lnTo>
                    <a:pt x="5419" y="330097"/>
                  </a:lnTo>
                  <a:lnTo>
                    <a:pt x="840019" y="0"/>
                  </a:lnTo>
                  <a:close/>
                </a:path>
              </a:pathLst>
            </a:custGeom>
            <a:solidFill>
              <a:srgbClr val="094A2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0" name="Freeform 69">
              <a:extLst>
                <a:ext uri="{FF2B5EF4-FFF2-40B4-BE49-F238E27FC236}">
                  <a16:creationId xmlns:a16="http://schemas.microsoft.com/office/drawing/2014/main" id="{496EDEBD-1F66-370A-F326-7CF5E60C3F57}"/>
                </a:ext>
              </a:extLst>
            </p:cNvPr>
            <p:cNvSpPr/>
            <p:nvPr/>
          </p:nvSpPr>
          <p:spPr>
            <a:xfrm>
              <a:off x="3874388" y="3946365"/>
              <a:ext cx="1853901" cy="1436631"/>
            </a:xfrm>
            <a:custGeom>
              <a:avLst/>
              <a:gdLst>
                <a:gd name="connsiteX0" fmla="*/ 1701450 w 2302806"/>
                <a:gd name="connsiteY0" fmla="*/ 0 h 1770510"/>
                <a:gd name="connsiteX1" fmla="*/ 2302806 w 2302806"/>
                <a:gd name="connsiteY1" fmla="*/ 861857 h 1770510"/>
                <a:gd name="connsiteX2" fmla="*/ 5416 w 2302806"/>
                <a:gd name="connsiteY2" fmla="*/ 1770510 h 1770510"/>
                <a:gd name="connsiteX3" fmla="*/ 0 w 2302806"/>
                <a:gd name="connsiteY3" fmla="*/ 1768368 h 1770510"/>
                <a:gd name="connsiteX4" fmla="*/ 0 w 2302806"/>
                <a:gd name="connsiteY4" fmla="*/ 668664 h 1770510"/>
                <a:gd name="connsiteX5" fmla="*/ 5417 w 2302806"/>
                <a:gd name="connsiteY5" fmla="*/ 670806 h 1770510"/>
                <a:gd name="connsiteX6" fmla="*/ 1701450 w 2302806"/>
                <a:gd name="connsiteY6" fmla="*/ 0 h 1770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02806" h="1770510">
                  <a:moveTo>
                    <a:pt x="1701450" y="0"/>
                  </a:moveTo>
                  <a:lnTo>
                    <a:pt x="2302806" y="861857"/>
                  </a:lnTo>
                  <a:lnTo>
                    <a:pt x="5416" y="1770510"/>
                  </a:lnTo>
                  <a:lnTo>
                    <a:pt x="0" y="1768368"/>
                  </a:lnTo>
                  <a:lnTo>
                    <a:pt x="0" y="668664"/>
                  </a:lnTo>
                  <a:lnTo>
                    <a:pt x="5417" y="670806"/>
                  </a:lnTo>
                  <a:lnTo>
                    <a:pt x="1701450" y="0"/>
                  </a:lnTo>
                  <a:close/>
                </a:path>
              </a:pathLst>
            </a:custGeom>
            <a:solidFill>
              <a:srgbClr val="0D3D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1" name="Freeform 70">
              <a:extLst>
                <a:ext uri="{FF2B5EF4-FFF2-40B4-BE49-F238E27FC236}">
                  <a16:creationId xmlns:a16="http://schemas.microsoft.com/office/drawing/2014/main" id="{FC3F93CE-EB42-6FC3-04EE-5B860F8412A9}"/>
                </a:ext>
              </a:extLst>
            </p:cNvPr>
            <p:cNvSpPr/>
            <p:nvPr/>
          </p:nvSpPr>
          <p:spPr>
            <a:xfrm>
              <a:off x="3874388" y="4882924"/>
              <a:ext cx="2505535" cy="1683589"/>
            </a:xfrm>
            <a:custGeom>
              <a:avLst/>
              <a:gdLst>
                <a:gd name="connsiteX0" fmla="*/ 2521884 w 3112227"/>
                <a:gd name="connsiteY0" fmla="*/ 0 h 2074862"/>
                <a:gd name="connsiteX1" fmla="*/ 3112227 w 3112227"/>
                <a:gd name="connsiteY1" fmla="*/ 846073 h 2074862"/>
                <a:gd name="connsiteX2" fmla="*/ 5423 w 3112227"/>
                <a:gd name="connsiteY2" fmla="*/ 2074862 h 2074862"/>
                <a:gd name="connsiteX3" fmla="*/ 0 w 3112227"/>
                <a:gd name="connsiteY3" fmla="*/ 2072717 h 2074862"/>
                <a:gd name="connsiteX4" fmla="*/ 0 w 3112227"/>
                <a:gd name="connsiteY4" fmla="*/ 993157 h 2074862"/>
                <a:gd name="connsiteX5" fmla="*/ 5419 w 3112227"/>
                <a:gd name="connsiteY5" fmla="*/ 995300 h 2074862"/>
                <a:gd name="connsiteX6" fmla="*/ 2521884 w 3112227"/>
                <a:gd name="connsiteY6" fmla="*/ 0 h 2074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12227" h="2074862">
                  <a:moveTo>
                    <a:pt x="2521884" y="0"/>
                  </a:moveTo>
                  <a:lnTo>
                    <a:pt x="3112227" y="846073"/>
                  </a:lnTo>
                  <a:lnTo>
                    <a:pt x="5423" y="2074862"/>
                  </a:lnTo>
                  <a:lnTo>
                    <a:pt x="0" y="2072717"/>
                  </a:lnTo>
                  <a:lnTo>
                    <a:pt x="0" y="993157"/>
                  </a:lnTo>
                  <a:lnTo>
                    <a:pt x="5419" y="995300"/>
                  </a:lnTo>
                  <a:lnTo>
                    <a:pt x="2521884" y="0"/>
                  </a:lnTo>
                  <a:close/>
                </a:path>
              </a:pathLst>
            </a:custGeom>
            <a:solidFill>
              <a:srgbClr val="0F212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2" name="Freeform 71">
              <a:extLst>
                <a:ext uri="{FF2B5EF4-FFF2-40B4-BE49-F238E27FC236}">
                  <a16:creationId xmlns:a16="http://schemas.microsoft.com/office/drawing/2014/main" id="{0492DB81-1A38-E79B-344A-3354ADB65DF1}"/>
                </a:ext>
              </a:extLst>
            </p:cNvPr>
            <p:cNvSpPr/>
            <p:nvPr/>
          </p:nvSpPr>
          <p:spPr>
            <a:xfrm>
              <a:off x="1850444" y="4730969"/>
              <a:ext cx="4061550" cy="975667"/>
            </a:xfrm>
            <a:custGeom>
              <a:avLst/>
              <a:gdLst>
                <a:gd name="connsiteX0" fmla="*/ 521776 w 5045018"/>
                <a:gd name="connsiteY0" fmla="*/ 0 h 1177214"/>
                <a:gd name="connsiteX1" fmla="*/ 2519441 w 5045018"/>
                <a:gd name="connsiteY1" fmla="*/ 790643 h 1177214"/>
                <a:gd name="connsiteX2" fmla="*/ 4530091 w 5045018"/>
                <a:gd name="connsiteY2" fmla="*/ 4682 h 1177214"/>
                <a:gd name="connsiteX3" fmla="*/ 5045018 w 5045018"/>
                <a:gd name="connsiteY3" fmla="*/ 185045 h 1177214"/>
                <a:gd name="connsiteX4" fmla="*/ 2506846 w 5045018"/>
                <a:gd name="connsiteY4" fmla="*/ 1177214 h 1177214"/>
                <a:gd name="connsiteX5" fmla="*/ 0 w 5045018"/>
                <a:gd name="connsiteY5" fmla="*/ 185045 h 1177214"/>
                <a:gd name="connsiteX0" fmla="*/ 521776 w 5045018"/>
                <a:gd name="connsiteY0" fmla="*/ 0 h 1202417"/>
                <a:gd name="connsiteX1" fmla="*/ 2519441 w 5045018"/>
                <a:gd name="connsiteY1" fmla="*/ 790643 h 1202417"/>
                <a:gd name="connsiteX2" fmla="*/ 4530091 w 5045018"/>
                <a:gd name="connsiteY2" fmla="*/ 4682 h 1202417"/>
                <a:gd name="connsiteX3" fmla="*/ 5045018 w 5045018"/>
                <a:gd name="connsiteY3" fmla="*/ 185045 h 1202417"/>
                <a:gd name="connsiteX4" fmla="*/ 2506846 w 5045018"/>
                <a:gd name="connsiteY4" fmla="*/ 1202417 h 1202417"/>
                <a:gd name="connsiteX5" fmla="*/ 0 w 5045018"/>
                <a:gd name="connsiteY5" fmla="*/ 185045 h 1202417"/>
                <a:gd name="connsiteX6" fmla="*/ 521776 w 5045018"/>
                <a:gd name="connsiteY6" fmla="*/ 0 h 1202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45018" h="1202417">
                  <a:moveTo>
                    <a:pt x="521776" y="0"/>
                  </a:moveTo>
                  <a:lnTo>
                    <a:pt x="2519441" y="790643"/>
                  </a:lnTo>
                  <a:lnTo>
                    <a:pt x="4530091" y="4682"/>
                  </a:lnTo>
                  <a:lnTo>
                    <a:pt x="5045018" y="185045"/>
                  </a:lnTo>
                  <a:lnTo>
                    <a:pt x="2506846" y="1202417"/>
                  </a:lnTo>
                  <a:lnTo>
                    <a:pt x="0" y="185045"/>
                  </a:lnTo>
                  <a:lnTo>
                    <a:pt x="521776" y="0"/>
                  </a:lnTo>
                  <a:close/>
                </a:path>
              </a:pathLst>
            </a:custGeom>
            <a:solidFill>
              <a:srgbClr val="10282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3" name="Freeform 72">
              <a:extLst>
                <a:ext uri="{FF2B5EF4-FFF2-40B4-BE49-F238E27FC236}">
                  <a16:creationId xmlns:a16="http://schemas.microsoft.com/office/drawing/2014/main" id="{52E0E8D9-992B-F92D-A680-94D227F035F4}"/>
                </a:ext>
              </a:extLst>
            </p:cNvPr>
            <p:cNvSpPr>
              <a:spLocks noChangeAspect="1"/>
            </p:cNvSpPr>
            <p:nvPr/>
          </p:nvSpPr>
          <p:spPr>
            <a:xfrm>
              <a:off x="2506826" y="3787195"/>
              <a:ext cx="2740387" cy="708568"/>
            </a:xfrm>
            <a:custGeom>
              <a:avLst/>
              <a:gdLst>
                <a:gd name="connsiteX0" fmla="*/ 526991 w 3403948"/>
                <a:gd name="connsiteY0" fmla="*/ 0 h 866240"/>
                <a:gd name="connsiteX1" fmla="*/ 1712535 w 3403948"/>
                <a:gd name="connsiteY1" fmla="*/ 464139 h 866240"/>
                <a:gd name="connsiteX2" fmla="*/ 2878184 w 3403948"/>
                <a:gd name="connsiteY2" fmla="*/ 3806 h 866240"/>
                <a:gd name="connsiteX3" fmla="*/ 3403948 w 3403948"/>
                <a:gd name="connsiteY3" fmla="*/ 188014 h 866240"/>
                <a:gd name="connsiteX4" fmla="*/ 1686555 w 3403948"/>
                <a:gd name="connsiteY4" fmla="*/ 866240 h 866240"/>
                <a:gd name="connsiteX5" fmla="*/ 0 w 3403948"/>
                <a:gd name="connsiteY5" fmla="*/ 188014 h 866240"/>
                <a:gd name="connsiteX0" fmla="*/ 526991 w 3403948"/>
                <a:gd name="connsiteY0" fmla="*/ 7003 h 873243"/>
                <a:gd name="connsiteX1" fmla="*/ 1712535 w 3403948"/>
                <a:gd name="connsiteY1" fmla="*/ 471142 h 873243"/>
                <a:gd name="connsiteX2" fmla="*/ 2867375 w 3403948"/>
                <a:gd name="connsiteY2" fmla="*/ 0 h 873243"/>
                <a:gd name="connsiteX3" fmla="*/ 3403948 w 3403948"/>
                <a:gd name="connsiteY3" fmla="*/ 195017 h 873243"/>
                <a:gd name="connsiteX4" fmla="*/ 1686555 w 3403948"/>
                <a:gd name="connsiteY4" fmla="*/ 873243 h 873243"/>
                <a:gd name="connsiteX5" fmla="*/ 0 w 3403948"/>
                <a:gd name="connsiteY5" fmla="*/ 195017 h 873243"/>
                <a:gd name="connsiteX6" fmla="*/ 526991 w 3403948"/>
                <a:gd name="connsiteY6" fmla="*/ 7003 h 873243"/>
                <a:gd name="connsiteX0" fmla="*/ 526991 w 3403948"/>
                <a:gd name="connsiteY0" fmla="*/ 7003 h 873243"/>
                <a:gd name="connsiteX1" fmla="*/ 1712535 w 3403948"/>
                <a:gd name="connsiteY1" fmla="*/ 460334 h 873243"/>
                <a:gd name="connsiteX2" fmla="*/ 2867375 w 3403948"/>
                <a:gd name="connsiteY2" fmla="*/ 0 h 873243"/>
                <a:gd name="connsiteX3" fmla="*/ 3403948 w 3403948"/>
                <a:gd name="connsiteY3" fmla="*/ 195017 h 873243"/>
                <a:gd name="connsiteX4" fmla="*/ 1686555 w 3403948"/>
                <a:gd name="connsiteY4" fmla="*/ 873243 h 873243"/>
                <a:gd name="connsiteX5" fmla="*/ 0 w 3403948"/>
                <a:gd name="connsiteY5" fmla="*/ 195017 h 873243"/>
                <a:gd name="connsiteX6" fmla="*/ 526991 w 3403948"/>
                <a:gd name="connsiteY6" fmla="*/ 7003 h 873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03948" h="873243">
                  <a:moveTo>
                    <a:pt x="526991" y="7003"/>
                  </a:moveTo>
                  <a:lnTo>
                    <a:pt x="1712535" y="460334"/>
                  </a:lnTo>
                  <a:lnTo>
                    <a:pt x="2867375" y="0"/>
                  </a:lnTo>
                  <a:lnTo>
                    <a:pt x="3403948" y="195017"/>
                  </a:lnTo>
                  <a:lnTo>
                    <a:pt x="1686555" y="873243"/>
                  </a:lnTo>
                  <a:lnTo>
                    <a:pt x="0" y="195017"/>
                  </a:lnTo>
                  <a:lnTo>
                    <a:pt x="526991" y="7003"/>
                  </a:lnTo>
                  <a:close/>
                </a:path>
              </a:pathLst>
            </a:custGeom>
            <a:solidFill>
              <a:srgbClr val="0D424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4" name="Freeform 73">
              <a:extLst>
                <a:ext uri="{FF2B5EF4-FFF2-40B4-BE49-F238E27FC236}">
                  <a16:creationId xmlns:a16="http://schemas.microsoft.com/office/drawing/2014/main" id="{50679300-A577-3832-1941-54638308792A}"/>
                </a:ext>
              </a:extLst>
            </p:cNvPr>
            <p:cNvSpPr>
              <a:spLocks noChangeAspect="1"/>
            </p:cNvSpPr>
            <p:nvPr/>
          </p:nvSpPr>
          <p:spPr>
            <a:xfrm>
              <a:off x="3204401" y="2790398"/>
              <a:ext cx="1348523" cy="424652"/>
            </a:xfrm>
            <a:custGeom>
              <a:avLst/>
              <a:gdLst>
                <a:gd name="connsiteX0" fmla="*/ 523603 w 1675056"/>
                <a:gd name="connsiteY0" fmla="*/ 0 h 523343"/>
                <a:gd name="connsiteX1" fmla="*/ 836125 w 1675056"/>
                <a:gd name="connsiteY1" fmla="*/ 122669 h 523343"/>
                <a:gd name="connsiteX2" fmla="*/ 1145981 w 1675056"/>
                <a:gd name="connsiteY2" fmla="*/ 302 h 523343"/>
                <a:gd name="connsiteX3" fmla="*/ 1675056 w 1675056"/>
                <a:gd name="connsiteY3" fmla="*/ 187063 h 523343"/>
                <a:gd name="connsiteX4" fmla="*/ 829883 w 1675056"/>
                <a:gd name="connsiteY4" fmla="*/ 523343 h 523343"/>
                <a:gd name="connsiteX5" fmla="*/ 0 w 1675056"/>
                <a:gd name="connsiteY5" fmla="*/ 190238 h 523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75056" h="523343">
                  <a:moveTo>
                    <a:pt x="523603" y="0"/>
                  </a:moveTo>
                  <a:lnTo>
                    <a:pt x="836125" y="122669"/>
                  </a:lnTo>
                  <a:lnTo>
                    <a:pt x="1145981" y="302"/>
                  </a:lnTo>
                  <a:lnTo>
                    <a:pt x="1675056" y="187063"/>
                  </a:lnTo>
                  <a:lnTo>
                    <a:pt x="829883" y="523343"/>
                  </a:lnTo>
                  <a:lnTo>
                    <a:pt x="0" y="190238"/>
                  </a:lnTo>
                  <a:close/>
                </a:path>
              </a:pathLst>
            </a:custGeom>
            <a:solidFill>
              <a:srgbClr val="08512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5" name="Oval 74">
              <a:extLst>
                <a:ext uri="{FF2B5EF4-FFF2-40B4-BE49-F238E27FC236}">
                  <a16:creationId xmlns:a16="http://schemas.microsoft.com/office/drawing/2014/main" id="{7410442E-E000-EC04-2828-7991F43AD17D}"/>
                </a:ext>
              </a:extLst>
            </p:cNvPr>
            <p:cNvSpPr>
              <a:spLocks/>
            </p:cNvSpPr>
            <p:nvPr/>
          </p:nvSpPr>
          <p:spPr>
            <a:xfrm flipH="1">
              <a:off x="3841036" y="2021567"/>
              <a:ext cx="64887" cy="828384"/>
            </a:xfrm>
            <a:prstGeom prst="ellipse">
              <a:avLst/>
            </a:prstGeom>
            <a:gradFill flip="none" rotWithShape="1">
              <a:gsLst>
                <a:gs pos="100000">
                  <a:schemeClr val="bg1">
                    <a:alpha val="0"/>
                  </a:schemeClr>
                </a:gs>
                <a:gs pos="0">
                  <a:schemeClr val="accent3">
                    <a:lumMod val="0"/>
                    <a:lumOff val="100000"/>
                  </a:schemeClr>
                </a:gs>
                <a:gs pos="100000">
                  <a:schemeClr val="bg1"/>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a:extLst>
                <a:ext uri="{FF2B5EF4-FFF2-40B4-BE49-F238E27FC236}">
                  <a16:creationId xmlns:a16="http://schemas.microsoft.com/office/drawing/2014/main" id="{90F797DA-4568-8CBC-0DD4-79C6A57E6786}"/>
                </a:ext>
              </a:extLst>
            </p:cNvPr>
            <p:cNvSpPr>
              <a:spLocks/>
            </p:cNvSpPr>
            <p:nvPr/>
          </p:nvSpPr>
          <p:spPr>
            <a:xfrm flipH="1">
              <a:off x="3833676" y="3271539"/>
              <a:ext cx="64887" cy="828384"/>
            </a:xfrm>
            <a:prstGeom prst="ellipse">
              <a:avLst/>
            </a:prstGeom>
            <a:gradFill flip="none" rotWithShape="1">
              <a:gsLst>
                <a:gs pos="100000">
                  <a:schemeClr val="bg1">
                    <a:alpha val="0"/>
                  </a:schemeClr>
                </a:gs>
                <a:gs pos="0">
                  <a:schemeClr val="accent3">
                    <a:lumMod val="0"/>
                    <a:lumOff val="100000"/>
                  </a:schemeClr>
                </a:gs>
                <a:gs pos="100000">
                  <a:schemeClr val="bg1"/>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AE8C0CE7-E170-A43F-5CFC-F3F494DE2CA3}"/>
                </a:ext>
              </a:extLst>
            </p:cNvPr>
            <p:cNvSpPr>
              <a:spLocks/>
            </p:cNvSpPr>
            <p:nvPr/>
          </p:nvSpPr>
          <p:spPr>
            <a:xfrm flipH="1">
              <a:off x="3837357" y="4488129"/>
              <a:ext cx="64887" cy="828384"/>
            </a:xfrm>
            <a:prstGeom prst="ellipse">
              <a:avLst/>
            </a:prstGeom>
            <a:gradFill flip="none" rotWithShape="1">
              <a:gsLst>
                <a:gs pos="100000">
                  <a:schemeClr val="bg1">
                    <a:alpha val="0"/>
                  </a:schemeClr>
                </a:gs>
                <a:gs pos="0">
                  <a:schemeClr val="accent3">
                    <a:lumMod val="0"/>
                    <a:lumOff val="100000"/>
                  </a:schemeClr>
                </a:gs>
                <a:gs pos="100000">
                  <a:schemeClr val="bg1"/>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a:extLst>
                <a:ext uri="{FF2B5EF4-FFF2-40B4-BE49-F238E27FC236}">
                  <a16:creationId xmlns:a16="http://schemas.microsoft.com/office/drawing/2014/main" id="{104F362F-08D2-0350-FB76-BABF7C1D42C3}"/>
                </a:ext>
              </a:extLst>
            </p:cNvPr>
            <p:cNvSpPr>
              <a:spLocks/>
            </p:cNvSpPr>
            <p:nvPr/>
          </p:nvSpPr>
          <p:spPr>
            <a:xfrm flipH="1">
              <a:off x="3829997" y="5760356"/>
              <a:ext cx="64887" cy="828384"/>
            </a:xfrm>
            <a:prstGeom prst="ellipse">
              <a:avLst/>
            </a:prstGeom>
            <a:gradFill flip="none" rotWithShape="1">
              <a:gsLst>
                <a:gs pos="100000">
                  <a:schemeClr val="bg1">
                    <a:alpha val="0"/>
                  </a:schemeClr>
                </a:gs>
                <a:gs pos="0">
                  <a:schemeClr val="accent3">
                    <a:lumMod val="0"/>
                    <a:lumOff val="100000"/>
                  </a:schemeClr>
                </a:gs>
                <a:gs pos="100000">
                  <a:schemeClr val="bg1"/>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TextBox 78">
              <a:extLst>
                <a:ext uri="{FF2B5EF4-FFF2-40B4-BE49-F238E27FC236}">
                  <a16:creationId xmlns:a16="http://schemas.microsoft.com/office/drawing/2014/main" id="{077A2C1C-E639-3B5A-D8D1-6065B8361F48}"/>
                </a:ext>
              </a:extLst>
            </p:cNvPr>
            <p:cNvSpPr txBox="1"/>
            <p:nvPr/>
          </p:nvSpPr>
          <p:spPr>
            <a:xfrm>
              <a:off x="4365328" y="2055846"/>
              <a:ext cx="3344645" cy="609173"/>
            </a:xfrm>
            <a:prstGeom prst="rect">
              <a:avLst/>
            </a:prstGeom>
            <a:noFill/>
            <a:effectLst>
              <a:outerShdw blurRad="50800" dist="38100" dir="10800000" algn="r" rotWithShape="0">
                <a:prstClr val="black">
                  <a:alpha val="72000"/>
                </a:prstClr>
              </a:outerShdw>
            </a:effectLst>
          </p:spPr>
          <p:txBody>
            <a:bodyPr wrap="square" lIns="91440" tIns="45720" rIns="91440" bIns="45720" rtlCol="0" anchor="t">
              <a:spAutoFit/>
            </a:bodyPr>
            <a:lstStyle/>
            <a:p>
              <a:r>
                <a:rPr lang="en-US" b="1" dirty="0">
                  <a:solidFill>
                    <a:srgbClr val="FFFFFF"/>
                  </a:solidFill>
                  <a:latin typeface="Arial"/>
                  <a:cs typeface="Arial"/>
                </a:rPr>
                <a:t>Public Understanding &amp; Exchange</a:t>
              </a:r>
            </a:p>
          </p:txBody>
        </p:sp>
        <p:sp>
          <p:nvSpPr>
            <p:cNvPr id="82" name="TextBox 81">
              <a:extLst>
                <a:ext uri="{FF2B5EF4-FFF2-40B4-BE49-F238E27FC236}">
                  <a16:creationId xmlns:a16="http://schemas.microsoft.com/office/drawing/2014/main" id="{8E11572A-22A3-45B9-F4AA-8765588013CA}"/>
                </a:ext>
              </a:extLst>
            </p:cNvPr>
            <p:cNvSpPr txBox="1"/>
            <p:nvPr/>
          </p:nvSpPr>
          <p:spPr>
            <a:xfrm>
              <a:off x="5010530" y="3048159"/>
              <a:ext cx="3344645" cy="348099"/>
            </a:xfrm>
            <a:prstGeom prst="rect">
              <a:avLst/>
            </a:prstGeom>
            <a:noFill/>
            <a:effectLst>
              <a:outerShdw blurRad="50800" dist="38100" dir="10800000" algn="r" rotWithShape="0">
                <a:prstClr val="black">
                  <a:alpha val="67000"/>
                </a:prstClr>
              </a:outerShdw>
            </a:effectLst>
          </p:spPr>
          <p:txBody>
            <a:bodyPr wrap="square" lIns="91440" tIns="45720" rIns="91440" bIns="45720" rtlCol="0" anchor="t">
              <a:spAutoFit/>
            </a:bodyPr>
            <a:lstStyle/>
            <a:p>
              <a:r>
                <a:rPr lang="en-US" b="1" dirty="0">
                  <a:solidFill>
                    <a:schemeClr val="bg1"/>
                  </a:solidFill>
                  <a:latin typeface="Arial" panose="020B0604020202020204" pitchFamily="34" charset="0"/>
                  <a:cs typeface="Arial" panose="020B0604020202020204" pitchFamily="34" charset="0"/>
                </a:rPr>
                <a:t>Solutions &amp; Societal Value</a:t>
              </a:r>
            </a:p>
          </p:txBody>
        </p:sp>
        <p:pic>
          <p:nvPicPr>
            <p:cNvPr id="44" name="Picture 43" descr="A group of people in a field&#10;&#10;Description automatically generated with medium confidence">
              <a:extLst>
                <a:ext uri="{FF2B5EF4-FFF2-40B4-BE49-F238E27FC236}">
                  <a16:creationId xmlns:a16="http://schemas.microsoft.com/office/drawing/2014/main" id="{D6F1C212-0811-B3B9-DB6A-70FFBFC29597}"/>
                </a:ext>
              </a:extLst>
            </p:cNvPr>
            <p:cNvPicPr>
              <a:picLocks noChangeAspect="1"/>
            </p:cNvPicPr>
            <p:nvPr/>
          </p:nvPicPr>
          <p:blipFill rotWithShape="1">
            <a:blip r:embed="rId3"/>
            <a:srcRect l="32907" t="41280" r="40134" b="35378"/>
            <a:stretch/>
          </p:blipFill>
          <p:spPr>
            <a:xfrm>
              <a:off x="3557571" y="2691766"/>
              <a:ext cx="1707039" cy="1478072"/>
            </a:xfrm>
            <a:prstGeom prst="rect">
              <a:avLst/>
            </a:prstGeom>
            <a:noFill/>
          </p:spPr>
        </p:pic>
        <p:sp>
          <p:nvSpPr>
            <p:cNvPr id="83" name="TextBox 82">
              <a:extLst>
                <a:ext uri="{FF2B5EF4-FFF2-40B4-BE49-F238E27FC236}">
                  <a16:creationId xmlns:a16="http://schemas.microsoft.com/office/drawing/2014/main" id="{A25724E0-CAE4-C79E-0D78-26F15FA12211}"/>
                </a:ext>
              </a:extLst>
            </p:cNvPr>
            <p:cNvSpPr txBox="1"/>
            <p:nvPr/>
          </p:nvSpPr>
          <p:spPr>
            <a:xfrm>
              <a:off x="5771037" y="3924729"/>
              <a:ext cx="3344645" cy="688164"/>
            </a:xfrm>
            <a:prstGeom prst="rect">
              <a:avLst/>
            </a:prstGeom>
            <a:noFill/>
            <a:effectLst>
              <a:outerShdw blurRad="50800" dist="38100" dir="2700000" algn="tl" rotWithShape="0">
                <a:prstClr val="black">
                  <a:alpha val="70000"/>
                </a:prstClr>
              </a:outerShdw>
            </a:effectLst>
          </p:spPr>
          <p:txBody>
            <a:bodyPr wrap="square" lIns="91440" tIns="45720" rIns="91440" bIns="45720" rtlCol="0" anchor="t">
              <a:spAutoFit/>
            </a:bodyPr>
            <a:lstStyle/>
            <a:p>
              <a:r>
                <a:rPr lang="en-US" b="1" i="0" dirty="0">
                  <a:solidFill>
                    <a:schemeClr val="bg1"/>
                  </a:solidFill>
                  <a:effectLst/>
                  <a:latin typeface="Arial" panose="020B0604020202020204" pitchFamily="34" charset="0"/>
                </a:rPr>
                <a:t>Earth System Science &amp; Applied Research</a:t>
              </a:r>
              <a:endParaRPr lang="en-US" b="1" dirty="0">
                <a:solidFill>
                  <a:schemeClr val="bg1"/>
                </a:solidFill>
                <a:latin typeface="Arial" panose="020B0604020202020204" pitchFamily="34" charset="0"/>
                <a:cs typeface="Arial" panose="020B0604020202020204" pitchFamily="34" charset="0"/>
              </a:endParaRPr>
            </a:p>
          </p:txBody>
        </p:sp>
        <p:sp>
          <p:nvSpPr>
            <p:cNvPr id="84" name="TextBox 83">
              <a:extLst>
                <a:ext uri="{FF2B5EF4-FFF2-40B4-BE49-F238E27FC236}">
                  <a16:creationId xmlns:a16="http://schemas.microsoft.com/office/drawing/2014/main" id="{EECFFD0F-78D6-C40E-B785-568ECAB0F314}"/>
                </a:ext>
              </a:extLst>
            </p:cNvPr>
            <p:cNvSpPr txBox="1"/>
            <p:nvPr/>
          </p:nvSpPr>
          <p:spPr>
            <a:xfrm>
              <a:off x="6191902" y="4848002"/>
              <a:ext cx="3986315" cy="688164"/>
            </a:xfrm>
            <a:prstGeom prst="rect">
              <a:avLst/>
            </a:prstGeom>
            <a:noFill/>
            <a:effectLst>
              <a:outerShdw blurRad="50800" dist="38100" dir="10800000" algn="r" rotWithShape="0">
                <a:prstClr val="black">
                  <a:alpha val="40000"/>
                </a:prstClr>
              </a:outerShdw>
            </a:effectLst>
          </p:spPr>
          <p:txBody>
            <a:bodyPr wrap="square" lIns="91440" tIns="45720" rIns="91440" bIns="45720" rtlCol="0" anchor="t">
              <a:spAutoFit/>
            </a:bodyPr>
            <a:lstStyle/>
            <a:p>
              <a:r>
                <a:rPr lang="en-US" b="1" i="0" dirty="0">
                  <a:solidFill>
                    <a:schemeClr val="bg1"/>
                  </a:solidFill>
                  <a:effectLst/>
                  <a:latin typeface="Arial" panose="020B0604020202020204" pitchFamily="34" charset="0"/>
                </a:rPr>
                <a:t>Foundational Knowledge, Technology, Missions, &amp; Data</a:t>
              </a:r>
              <a:endParaRPr lang="en-US" b="1" dirty="0">
                <a:solidFill>
                  <a:schemeClr val="bg1"/>
                </a:solidFill>
                <a:latin typeface="Arial" panose="020B0604020202020204" pitchFamily="34" charset="0"/>
                <a:cs typeface="Arial" panose="020B0604020202020204" pitchFamily="34" charset="0"/>
              </a:endParaRPr>
            </a:p>
          </p:txBody>
        </p:sp>
        <p:sp>
          <p:nvSpPr>
            <p:cNvPr id="45" name="Freeform 44">
              <a:extLst>
                <a:ext uri="{FF2B5EF4-FFF2-40B4-BE49-F238E27FC236}">
                  <a16:creationId xmlns:a16="http://schemas.microsoft.com/office/drawing/2014/main" id="{A8974582-8795-3C1B-825F-AF27CD0706B1}"/>
                </a:ext>
              </a:extLst>
            </p:cNvPr>
            <p:cNvSpPr>
              <a:spLocks noChangeAspect="1"/>
            </p:cNvSpPr>
            <p:nvPr/>
          </p:nvSpPr>
          <p:spPr>
            <a:xfrm>
              <a:off x="3896895" y="4913436"/>
              <a:ext cx="2463518" cy="1642379"/>
            </a:xfrm>
            <a:custGeom>
              <a:avLst/>
              <a:gdLst>
                <a:gd name="connsiteX0" fmla="*/ 2521884 w 3112227"/>
                <a:gd name="connsiteY0" fmla="*/ 0 h 2074862"/>
                <a:gd name="connsiteX1" fmla="*/ 3112227 w 3112227"/>
                <a:gd name="connsiteY1" fmla="*/ 846073 h 2074862"/>
                <a:gd name="connsiteX2" fmla="*/ 5423 w 3112227"/>
                <a:gd name="connsiteY2" fmla="*/ 2074862 h 2074862"/>
                <a:gd name="connsiteX3" fmla="*/ 0 w 3112227"/>
                <a:gd name="connsiteY3" fmla="*/ 2072717 h 2074862"/>
                <a:gd name="connsiteX4" fmla="*/ 0 w 3112227"/>
                <a:gd name="connsiteY4" fmla="*/ 993157 h 2074862"/>
                <a:gd name="connsiteX5" fmla="*/ 5419 w 3112227"/>
                <a:gd name="connsiteY5" fmla="*/ 995300 h 2074862"/>
                <a:gd name="connsiteX6" fmla="*/ 2521884 w 3112227"/>
                <a:gd name="connsiteY6" fmla="*/ 0 h 2074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12227" h="2074862">
                  <a:moveTo>
                    <a:pt x="2521884" y="0"/>
                  </a:moveTo>
                  <a:lnTo>
                    <a:pt x="3112227" y="846073"/>
                  </a:lnTo>
                  <a:lnTo>
                    <a:pt x="5423" y="2074862"/>
                  </a:lnTo>
                  <a:lnTo>
                    <a:pt x="0" y="2072717"/>
                  </a:lnTo>
                  <a:lnTo>
                    <a:pt x="0" y="993157"/>
                  </a:lnTo>
                  <a:lnTo>
                    <a:pt x="5419" y="995300"/>
                  </a:lnTo>
                  <a:lnTo>
                    <a:pt x="2521884" y="0"/>
                  </a:lnTo>
                  <a:close/>
                </a:path>
              </a:pathLst>
            </a:cu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6" name="Freeform 45">
              <a:extLst>
                <a:ext uri="{FF2B5EF4-FFF2-40B4-BE49-F238E27FC236}">
                  <a16:creationId xmlns:a16="http://schemas.microsoft.com/office/drawing/2014/main" id="{24B1E9D5-3AE1-A3D8-1281-7700BFAEEE36}"/>
                </a:ext>
              </a:extLst>
            </p:cNvPr>
            <p:cNvSpPr>
              <a:spLocks noChangeAspect="1"/>
            </p:cNvSpPr>
            <p:nvPr/>
          </p:nvSpPr>
          <p:spPr>
            <a:xfrm>
              <a:off x="3916387" y="3953752"/>
              <a:ext cx="1823131" cy="1401713"/>
            </a:xfrm>
            <a:custGeom>
              <a:avLst/>
              <a:gdLst>
                <a:gd name="connsiteX0" fmla="*/ 1701450 w 2302806"/>
                <a:gd name="connsiteY0" fmla="*/ 0 h 1770510"/>
                <a:gd name="connsiteX1" fmla="*/ 2302806 w 2302806"/>
                <a:gd name="connsiteY1" fmla="*/ 861857 h 1770510"/>
                <a:gd name="connsiteX2" fmla="*/ 5416 w 2302806"/>
                <a:gd name="connsiteY2" fmla="*/ 1770510 h 1770510"/>
                <a:gd name="connsiteX3" fmla="*/ 0 w 2302806"/>
                <a:gd name="connsiteY3" fmla="*/ 1768368 h 1770510"/>
                <a:gd name="connsiteX4" fmla="*/ 0 w 2302806"/>
                <a:gd name="connsiteY4" fmla="*/ 668664 h 1770510"/>
                <a:gd name="connsiteX5" fmla="*/ 5417 w 2302806"/>
                <a:gd name="connsiteY5" fmla="*/ 670806 h 1770510"/>
                <a:gd name="connsiteX6" fmla="*/ 1701450 w 2302806"/>
                <a:gd name="connsiteY6" fmla="*/ 0 h 1770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02806" h="1770510">
                  <a:moveTo>
                    <a:pt x="1701450" y="0"/>
                  </a:moveTo>
                  <a:lnTo>
                    <a:pt x="2302806" y="861857"/>
                  </a:lnTo>
                  <a:lnTo>
                    <a:pt x="5416" y="1770510"/>
                  </a:lnTo>
                  <a:lnTo>
                    <a:pt x="0" y="1768368"/>
                  </a:lnTo>
                  <a:lnTo>
                    <a:pt x="0" y="668664"/>
                  </a:lnTo>
                  <a:lnTo>
                    <a:pt x="5417" y="670806"/>
                  </a:lnTo>
                  <a:lnTo>
                    <a:pt x="1701450" y="0"/>
                  </a:lnTo>
                  <a:close/>
                </a:path>
              </a:pathLst>
            </a:cu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Freeform 25">
              <a:extLst>
                <a:ext uri="{FF2B5EF4-FFF2-40B4-BE49-F238E27FC236}">
                  <a16:creationId xmlns:a16="http://schemas.microsoft.com/office/drawing/2014/main" id="{C376EA02-BDE6-75F1-31C1-24437B9154C4}"/>
                </a:ext>
              </a:extLst>
            </p:cNvPr>
            <p:cNvSpPr/>
            <p:nvPr/>
          </p:nvSpPr>
          <p:spPr>
            <a:xfrm>
              <a:off x="3870329" y="1972572"/>
              <a:ext cx="499897" cy="913339"/>
            </a:xfrm>
            <a:custGeom>
              <a:avLst/>
              <a:gdLst>
                <a:gd name="connsiteX0" fmla="*/ 5423 w 620942"/>
                <a:gd name="connsiteY0" fmla="*/ 0 h 1125603"/>
                <a:gd name="connsiteX1" fmla="*/ 620942 w 620942"/>
                <a:gd name="connsiteY1" fmla="*/ 882154 h 1125603"/>
                <a:gd name="connsiteX2" fmla="*/ 5418 w 620942"/>
                <a:gd name="connsiteY2" fmla="*/ 1125603 h 1125603"/>
                <a:gd name="connsiteX3" fmla="*/ 0 w 620942"/>
                <a:gd name="connsiteY3" fmla="*/ 1123460 h 1125603"/>
                <a:gd name="connsiteX4" fmla="*/ 0 w 620942"/>
                <a:gd name="connsiteY4" fmla="*/ 7772 h 1125603"/>
                <a:gd name="connsiteX5" fmla="*/ 5423 w 620942"/>
                <a:gd name="connsiteY5" fmla="*/ 0 h 1125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0942" h="1125603">
                  <a:moveTo>
                    <a:pt x="5423" y="0"/>
                  </a:moveTo>
                  <a:lnTo>
                    <a:pt x="620942" y="882154"/>
                  </a:lnTo>
                  <a:lnTo>
                    <a:pt x="5418" y="1125603"/>
                  </a:lnTo>
                  <a:lnTo>
                    <a:pt x="0" y="1123460"/>
                  </a:lnTo>
                  <a:lnTo>
                    <a:pt x="0" y="7772"/>
                  </a:lnTo>
                  <a:lnTo>
                    <a:pt x="5423" y="0"/>
                  </a:lnTo>
                  <a:close/>
                </a:path>
              </a:pathLst>
            </a:custGeom>
            <a:solidFill>
              <a:srgbClr val="44591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7" name="Freeform 46">
              <a:extLst>
                <a:ext uri="{FF2B5EF4-FFF2-40B4-BE49-F238E27FC236}">
                  <a16:creationId xmlns:a16="http://schemas.microsoft.com/office/drawing/2014/main" id="{D489E5CD-2036-E44B-7686-E2F77A2FC9BA}"/>
                </a:ext>
              </a:extLst>
            </p:cNvPr>
            <p:cNvSpPr/>
            <p:nvPr/>
          </p:nvSpPr>
          <p:spPr>
            <a:xfrm>
              <a:off x="3889610" y="2015321"/>
              <a:ext cx="499897" cy="913339"/>
            </a:xfrm>
            <a:custGeom>
              <a:avLst/>
              <a:gdLst>
                <a:gd name="connsiteX0" fmla="*/ 5423 w 620942"/>
                <a:gd name="connsiteY0" fmla="*/ 0 h 1125603"/>
                <a:gd name="connsiteX1" fmla="*/ 620942 w 620942"/>
                <a:gd name="connsiteY1" fmla="*/ 882154 h 1125603"/>
                <a:gd name="connsiteX2" fmla="*/ 5418 w 620942"/>
                <a:gd name="connsiteY2" fmla="*/ 1125603 h 1125603"/>
                <a:gd name="connsiteX3" fmla="*/ 0 w 620942"/>
                <a:gd name="connsiteY3" fmla="*/ 1123460 h 1125603"/>
                <a:gd name="connsiteX4" fmla="*/ 0 w 620942"/>
                <a:gd name="connsiteY4" fmla="*/ 7772 h 1125603"/>
                <a:gd name="connsiteX5" fmla="*/ 5423 w 620942"/>
                <a:gd name="connsiteY5" fmla="*/ 0 h 1125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0942" h="1125603">
                  <a:moveTo>
                    <a:pt x="5423" y="0"/>
                  </a:moveTo>
                  <a:lnTo>
                    <a:pt x="620942" y="882154"/>
                  </a:lnTo>
                  <a:lnTo>
                    <a:pt x="5418" y="1125603"/>
                  </a:lnTo>
                  <a:lnTo>
                    <a:pt x="0" y="1123460"/>
                  </a:lnTo>
                  <a:lnTo>
                    <a:pt x="0" y="7772"/>
                  </a:lnTo>
                  <a:lnTo>
                    <a:pt x="5423" y="0"/>
                  </a:lnTo>
                  <a:close/>
                </a:path>
              </a:pathLst>
            </a:cu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1" name="Picture 10">
              <a:extLst>
                <a:ext uri="{FF2B5EF4-FFF2-40B4-BE49-F238E27FC236}">
                  <a16:creationId xmlns:a16="http://schemas.microsoft.com/office/drawing/2014/main" id="{034003B4-A058-2645-959E-2E4978EF4A3B}"/>
                </a:ext>
              </a:extLst>
            </p:cNvPr>
            <p:cNvPicPr>
              <a:picLocks noChangeAspect="1"/>
            </p:cNvPicPr>
            <p:nvPr/>
          </p:nvPicPr>
          <p:blipFill>
            <a:blip r:embed="rId7"/>
            <a:stretch>
              <a:fillRect/>
            </a:stretch>
          </p:blipFill>
          <p:spPr>
            <a:xfrm>
              <a:off x="3880531" y="1981878"/>
              <a:ext cx="502734" cy="897740"/>
            </a:xfrm>
            <a:prstGeom prst="rect">
              <a:avLst/>
            </a:prstGeom>
          </p:spPr>
        </p:pic>
      </p:grpSp>
      <p:sp>
        <p:nvSpPr>
          <p:cNvPr id="12" name="TextBox 11">
            <a:extLst>
              <a:ext uri="{FF2B5EF4-FFF2-40B4-BE49-F238E27FC236}">
                <a16:creationId xmlns:a16="http://schemas.microsoft.com/office/drawing/2014/main" id="{AC00DB2D-7E1B-2FA4-3249-6B069306BABA}"/>
              </a:ext>
            </a:extLst>
          </p:cNvPr>
          <p:cNvSpPr txBox="1"/>
          <p:nvPr/>
        </p:nvSpPr>
        <p:spPr>
          <a:xfrm>
            <a:off x="3234096" y="208960"/>
            <a:ext cx="8893627" cy="523220"/>
          </a:xfrm>
          <a:prstGeom prst="rect">
            <a:avLst/>
          </a:prstGeom>
          <a:noFill/>
        </p:spPr>
        <p:txBody>
          <a:bodyPr wrap="square" rtlCol="0">
            <a:spAutoFit/>
          </a:bodyPr>
          <a:lstStyle/>
          <a:p>
            <a:r>
              <a:rPr lang="en-US" sz="2800" b="1" dirty="0">
                <a:solidFill>
                  <a:schemeClr val="bg1"/>
                </a:solidFill>
                <a:latin typeface="Helvetica" pitchFamily="2" charset="0"/>
              </a:rPr>
              <a:t>Earth Science to Action Strategy</a:t>
            </a:r>
            <a:endParaRPr lang="en-US" sz="2800" dirty="0">
              <a:solidFill>
                <a:schemeClr val="bg1"/>
              </a:solidFill>
              <a:latin typeface="Helvetica" pitchFamily="2" charset="0"/>
            </a:endParaRPr>
          </a:p>
        </p:txBody>
      </p:sp>
      <p:sp>
        <p:nvSpPr>
          <p:cNvPr id="15" name="TextBox 14">
            <a:extLst>
              <a:ext uri="{FF2B5EF4-FFF2-40B4-BE49-F238E27FC236}">
                <a16:creationId xmlns:a16="http://schemas.microsoft.com/office/drawing/2014/main" id="{13025FFE-F2BA-29E5-204C-87E87E4EA26D}"/>
              </a:ext>
            </a:extLst>
          </p:cNvPr>
          <p:cNvSpPr txBox="1"/>
          <p:nvPr/>
        </p:nvSpPr>
        <p:spPr>
          <a:xfrm>
            <a:off x="174245" y="6491170"/>
            <a:ext cx="780983" cy="276999"/>
          </a:xfrm>
          <a:prstGeom prst="rect">
            <a:avLst/>
          </a:prstGeom>
          <a:noFill/>
        </p:spPr>
        <p:txBody>
          <a:bodyPr wrap="none" rtlCol="0">
            <a:spAutoFit/>
          </a:bodyPr>
          <a:lstStyle/>
          <a:p>
            <a:r>
              <a:rPr lang="en-US" sz="1200" dirty="0">
                <a:solidFill>
                  <a:schemeClr val="bg1"/>
                </a:solidFill>
                <a:latin typeface="Arial" panose="020B0604020202020204" pitchFamily="34" charset="0"/>
                <a:cs typeface="Arial" panose="020B0604020202020204" pitchFamily="34" charset="0"/>
              </a:rPr>
              <a:t>06.27.23</a:t>
            </a:r>
          </a:p>
        </p:txBody>
      </p:sp>
    </p:spTree>
    <p:extLst>
      <p:ext uri="{BB962C8B-B14F-4D97-AF65-F5344CB8AC3E}">
        <p14:creationId xmlns:p14="http://schemas.microsoft.com/office/powerpoint/2010/main" val="3815877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200000" fill="hold" nodeType="withEffect">
                                  <p:stCondLst>
                                    <p:cond delay="0"/>
                                  </p:stCondLst>
                                  <p:childTnLst>
                                    <p:animRot by="-21600000">
                                      <p:cBhvr>
                                        <p:cTn id="6" dur="7500" fill="hold"/>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56"/>
        <p:cNvGrpSpPr/>
        <p:nvPr/>
      </p:nvGrpSpPr>
      <p:grpSpPr>
        <a:xfrm>
          <a:off x="0" y="0"/>
          <a:ext cx="0" cy="0"/>
          <a:chOff x="0" y="0"/>
          <a:chExt cx="0" cy="0"/>
        </a:xfrm>
      </p:grpSpPr>
      <p:sp>
        <p:nvSpPr>
          <p:cNvPr id="557" name="Google Shape;557;p62"/>
          <p:cNvSpPr txBox="1"/>
          <p:nvPr/>
        </p:nvSpPr>
        <p:spPr>
          <a:xfrm>
            <a:off x="2" y="0"/>
            <a:ext cx="7971300" cy="895200"/>
          </a:xfrm>
          <a:prstGeom prst="rect">
            <a:avLst/>
          </a:prstGeom>
          <a:noFill/>
          <a:ln>
            <a:noFill/>
          </a:ln>
        </p:spPr>
        <p:txBody>
          <a:bodyPr spcFirstLastPara="1" wrap="square" lIns="91425" tIns="45700" rIns="91425" bIns="45700" anchor="t" anchorCtr="0">
            <a:spAutoFit/>
          </a:bodyPr>
          <a:lstStyle/>
          <a:p>
            <a:pPr marL="0" lvl="0" indent="0" algn="l" rtl="0">
              <a:spcBef>
                <a:spcPts val="800"/>
              </a:spcBef>
              <a:spcAft>
                <a:spcPts val="0"/>
              </a:spcAft>
              <a:buClr>
                <a:schemeClr val="dk1"/>
              </a:buClr>
              <a:buSzPts val="2400"/>
              <a:buFont typeface="Arial"/>
              <a:buNone/>
            </a:pPr>
            <a:r>
              <a:rPr lang="en-US" sz="2400">
                <a:solidFill>
                  <a:schemeClr val="lt1"/>
                </a:solidFill>
                <a:latin typeface="Open Sans SemiBold"/>
                <a:ea typeface="Open Sans SemiBold"/>
                <a:cs typeface="Open Sans SemiBold"/>
                <a:sym typeface="Open Sans SemiBold"/>
              </a:rPr>
              <a:t>NASA Transform to Open Science</a:t>
            </a:r>
            <a:endParaRPr sz="2400">
              <a:solidFill>
                <a:schemeClr val="lt1"/>
              </a:solidFill>
              <a:latin typeface="Open Sans SemiBold"/>
              <a:ea typeface="Open Sans SemiBold"/>
              <a:cs typeface="Open Sans SemiBold"/>
              <a:sym typeface="Open Sans SemiBold"/>
            </a:endParaRPr>
          </a:p>
          <a:p>
            <a:pPr marL="0" marR="0" lvl="0" indent="0" algn="l" rtl="0">
              <a:lnSpc>
                <a:spcPct val="100000"/>
              </a:lnSpc>
              <a:spcBef>
                <a:spcPts val="1100"/>
              </a:spcBef>
              <a:spcAft>
                <a:spcPts val="0"/>
              </a:spcAft>
              <a:buClr>
                <a:srgbClr val="000000"/>
              </a:buClr>
              <a:buSzPts val="1900"/>
              <a:buFont typeface="Arial"/>
              <a:buNone/>
            </a:pPr>
            <a:endParaRPr sz="1900" b="1">
              <a:solidFill>
                <a:srgbClr val="FFFFFF"/>
              </a:solidFill>
              <a:latin typeface="Arial Narrow"/>
              <a:ea typeface="Arial Narrow"/>
              <a:cs typeface="Arial Narrow"/>
              <a:sym typeface="Arial Narrow"/>
            </a:endParaRPr>
          </a:p>
        </p:txBody>
      </p:sp>
      <p:pic>
        <p:nvPicPr>
          <p:cNvPr id="558" name="Google Shape;558;p62"/>
          <p:cNvPicPr preferRelativeResize="0"/>
          <p:nvPr/>
        </p:nvPicPr>
        <p:blipFill rotWithShape="1">
          <a:blip r:embed="rId3">
            <a:alphaModFix/>
          </a:blip>
          <a:srcRect l="26310" t="14510" r="26206" b="19591"/>
          <a:stretch/>
        </p:blipFill>
        <p:spPr>
          <a:xfrm>
            <a:off x="9629361" y="1606684"/>
            <a:ext cx="2401076" cy="3105099"/>
          </a:xfrm>
          <a:prstGeom prst="rect">
            <a:avLst/>
          </a:prstGeom>
          <a:noFill/>
          <a:ln>
            <a:noFill/>
          </a:ln>
        </p:spPr>
      </p:pic>
      <p:sp>
        <p:nvSpPr>
          <p:cNvPr id="559" name="Google Shape;559;p62"/>
          <p:cNvSpPr txBox="1"/>
          <p:nvPr/>
        </p:nvSpPr>
        <p:spPr>
          <a:xfrm>
            <a:off x="0" y="481200"/>
            <a:ext cx="10704900" cy="815700"/>
          </a:xfrm>
          <a:prstGeom prst="rect">
            <a:avLst/>
          </a:prstGeom>
          <a:noFill/>
          <a:ln>
            <a:noFill/>
          </a:ln>
        </p:spPr>
        <p:txBody>
          <a:bodyPr spcFirstLastPara="1" wrap="square" lIns="121900" tIns="121900" rIns="121900" bIns="121900" anchor="t" anchorCtr="0">
            <a:spAutoFit/>
          </a:bodyPr>
          <a:lstStyle/>
          <a:p>
            <a:pPr marL="0" marR="0" lvl="0" indent="0" algn="l" rtl="0">
              <a:lnSpc>
                <a:spcPct val="115000"/>
              </a:lnSpc>
              <a:spcBef>
                <a:spcPts val="0"/>
              </a:spcBef>
              <a:spcAft>
                <a:spcPts val="0"/>
              </a:spcAft>
              <a:buClr>
                <a:srgbClr val="000000"/>
              </a:buClr>
              <a:buSzPts val="3700"/>
              <a:buFont typeface="Arial"/>
              <a:buNone/>
            </a:pPr>
            <a:r>
              <a:rPr lang="en-US" sz="3700" b="1" i="0" u="none" strike="noStrike" cap="none">
                <a:solidFill>
                  <a:srgbClr val="B096CB"/>
                </a:solidFill>
                <a:latin typeface="Open Sans"/>
                <a:ea typeface="Open Sans"/>
                <a:cs typeface="Open Sans"/>
                <a:sym typeface="Open Sans"/>
              </a:rPr>
              <a:t>NASA's Transform to Open Science (TOPS)</a:t>
            </a:r>
            <a:endParaRPr sz="3700" b="1" i="0" u="none" strike="noStrike" cap="none">
              <a:solidFill>
                <a:srgbClr val="B096CB"/>
              </a:solidFill>
              <a:latin typeface="Open Sans"/>
              <a:ea typeface="Open Sans"/>
              <a:cs typeface="Open Sans"/>
              <a:sym typeface="Open Sans"/>
            </a:endParaRPr>
          </a:p>
        </p:txBody>
      </p:sp>
      <p:sp>
        <p:nvSpPr>
          <p:cNvPr id="560" name="Google Shape;560;p62"/>
          <p:cNvSpPr txBox="1"/>
          <p:nvPr/>
        </p:nvSpPr>
        <p:spPr>
          <a:xfrm>
            <a:off x="18733" y="1116300"/>
            <a:ext cx="10881600" cy="692700"/>
          </a:xfrm>
          <a:prstGeom prst="rect">
            <a:avLst/>
          </a:prstGeom>
          <a:noFill/>
          <a:ln>
            <a:noFill/>
          </a:ln>
        </p:spPr>
        <p:txBody>
          <a:bodyPr spcFirstLastPara="1" wrap="square" lIns="121900" tIns="121900" rIns="121900" bIns="121900" anchor="t" anchorCtr="0">
            <a:spAutoFit/>
          </a:bodyPr>
          <a:lstStyle/>
          <a:p>
            <a:pPr marL="0" marR="0" lvl="0" indent="0" algn="l" rtl="0">
              <a:lnSpc>
                <a:spcPct val="115000"/>
              </a:lnSpc>
              <a:spcBef>
                <a:spcPts val="0"/>
              </a:spcBef>
              <a:spcAft>
                <a:spcPts val="0"/>
              </a:spcAft>
              <a:buClr>
                <a:srgbClr val="000000"/>
              </a:buClr>
              <a:buSzPts val="2900"/>
              <a:buFont typeface="Arial"/>
              <a:buNone/>
            </a:pPr>
            <a:r>
              <a:rPr lang="en-US" sz="2900">
                <a:solidFill>
                  <a:srgbClr val="FFFFFF"/>
                </a:solidFill>
              </a:rPr>
              <a:t>a</a:t>
            </a:r>
            <a:r>
              <a:rPr lang="en-US" sz="2900" b="0" i="0" u="none" strike="noStrike" cap="none">
                <a:solidFill>
                  <a:srgbClr val="FFFFFF"/>
                </a:solidFill>
                <a:latin typeface="Arial"/>
                <a:ea typeface="Arial"/>
                <a:cs typeface="Arial"/>
                <a:sym typeface="Arial"/>
              </a:rPr>
              <a:t> 5-year mission to accelerate adoption of open science</a:t>
            </a:r>
            <a:endParaRPr sz="2900" b="0" i="0" u="none" strike="noStrike" cap="none">
              <a:solidFill>
                <a:srgbClr val="FFFFFF"/>
              </a:solidFill>
              <a:latin typeface="Arial"/>
              <a:ea typeface="Arial"/>
              <a:cs typeface="Arial"/>
              <a:sym typeface="Arial"/>
            </a:endParaRPr>
          </a:p>
        </p:txBody>
      </p:sp>
      <p:sp>
        <p:nvSpPr>
          <p:cNvPr id="561" name="Google Shape;561;p62"/>
          <p:cNvSpPr txBox="1"/>
          <p:nvPr/>
        </p:nvSpPr>
        <p:spPr>
          <a:xfrm>
            <a:off x="18733" y="1752300"/>
            <a:ext cx="9896100" cy="2324100"/>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1300"/>
              </a:spcBef>
              <a:spcAft>
                <a:spcPts val="0"/>
              </a:spcAft>
              <a:buClr>
                <a:srgbClr val="000000"/>
              </a:buClr>
              <a:buSzPts val="1900"/>
              <a:buFont typeface="Arial"/>
              <a:buNone/>
            </a:pPr>
            <a:r>
              <a:rPr lang="en-US" sz="2700" b="1" i="0" u="none" strike="noStrike" cap="none">
                <a:solidFill>
                  <a:srgbClr val="FFFFFF"/>
                </a:solidFill>
                <a:latin typeface="Arial"/>
                <a:ea typeface="Arial"/>
                <a:cs typeface="Arial"/>
                <a:sym typeface="Arial"/>
              </a:rPr>
              <a:t>Goals: </a:t>
            </a:r>
            <a:endParaRPr sz="2700" b="1" i="0" u="none" strike="noStrike" cap="none">
              <a:solidFill>
                <a:srgbClr val="FFFFFF"/>
              </a:solidFill>
              <a:latin typeface="Arial"/>
              <a:ea typeface="Arial"/>
              <a:cs typeface="Arial"/>
              <a:sym typeface="Arial"/>
            </a:endParaRPr>
          </a:p>
          <a:p>
            <a:pPr marL="609600" marR="0" lvl="0" indent="-476250" algn="l" rtl="0">
              <a:lnSpc>
                <a:spcPct val="100000"/>
              </a:lnSpc>
              <a:spcBef>
                <a:spcPts val="0"/>
              </a:spcBef>
              <a:spcAft>
                <a:spcPts val="0"/>
              </a:spcAft>
              <a:buClr>
                <a:schemeClr val="lt1"/>
              </a:buClr>
              <a:buSzPts val="2700"/>
              <a:buFont typeface="Arial"/>
              <a:buChar char="-"/>
            </a:pPr>
            <a:r>
              <a:rPr lang="en-US" sz="2700" b="0" i="0" u="none" strike="noStrike" cap="none">
                <a:solidFill>
                  <a:schemeClr val="lt1"/>
                </a:solidFill>
                <a:latin typeface="Arial"/>
                <a:ea typeface="Arial"/>
                <a:cs typeface="Arial"/>
                <a:sym typeface="Arial"/>
              </a:rPr>
              <a:t>Increase understanding and adoption of open science principles and techniques</a:t>
            </a:r>
            <a:endParaRPr sz="2700" b="0" i="0" u="none" strike="noStrike" cap="none">
              <a:solidFill>
                <a:schemeClr val="lt1"/>
              </a:solidFill>
              <a:latin typeface="Arial"/>
              <a:ea typeface="Arial"/>
              <a:cs typeface="Arial"/>
              <a:sym typeface="Arial"/>
            </a:endParaRPr>
          </a:p>
          <a:p>
            <a:pPr marL="609600" marR="0" lvl="0" indent="-476250" algn="l" rtl="0">
              <a:lnSpc>
                <a:spcPct val="100000"/>
              </a:lnSpc>
              <a:spcBef>
                <a:spcPts val="0"/>
              </a:spcBef>
              <a:spcAft>
                <a:spcPts val="0"/>
              </a:spcAft>
              <a:buClr>
                <a:schemeClr val="lt1"/>
              </a:buClr>
              <a:buSzPts val="2700"/>
              <a:buFont typeface="Arial"/>
              <a:buChar char="-"/>
            </a:pPr>
            <a:r>
              <a:rPr lang="en-US" sz="2700" b="0" i="0" u="none" strike="noStrike" cap="none">
                <a:solidFill>
                  <a:schemeClr val="lt1"/>
                </a:solidFill>
                <a:latin typeface="Arial"/>
                <a:ea typeface="Arial"/>
                <a:cs typeface="Arial"/>
                <a:sym typeface="Arial"/>
              </a:rPr>
              <a:t>Broaden participation by historically excluded communities</a:t>
            </a:r>
            <a:endParaRPr sz="2700" b="0" i="0" u="none" strike="noStrike" cap="none">
              <a:solidFill>
                <a:schemeClr val="lt1"/>
              </a:solidFill>
              <a:latin typeface="Arial"/>
              <a:ea typeface="Arial"/>
              <a:cs typeface="Arial"/>
              <a:sym typeface="Arial"/>
            </a:endParaRPr>
          </a:p>
          <a:p>
            <a:pPr marL="609600" marR="0" lvl="0" indent="-476250" algn="l" rtl="0">
              <a:lnSpc>
                <a:spcPct val="100000"/>
              </a:lnSpc>
              <a:spcBef>
                <a:spcPts val="0"/>
              </a:spcBef>
              <a:spcAft>
                <a:spcPts val="0"/>
              </a:spcAft>
              <a:buClr>
                <a:schemeClr val="lt1"/>
              </a:buClr>
              <a:buSzPts val="2700"/>
              <a:buFont typeface="Arial"/>
              <a:buChar char="-"/>
            </a:pPr>
            <a:r>
              <a:rPr lang="en-US" sz="2700" b="0" i="0" u="none" strike="noStrike" cap="none">
                <a:solidFill>
                  <a:schemeClr val="lt1"/>
                </a:solidFill>
                <a:latin typeface="Arial"/>
                <a:ea typeface="Arial"/>
                <a:cs typeface="Arial"/>
                <a:sym typeface="Arial"/>
              </a:rPr>
              <a:t>Accelerate major scientific discoveries</a:t>
            </a:r>
            <a:endParaRPr sz="2400" b="0" i="0" u="none" strike="noStrike" cap="none">
              <a:solidFill>
                <a:srgbClr val="FFFFFF"/>
              </a:solidFill>
              <a:latin typeface="Arial"/>
              <a:ea typeface="Arial"/>
              <a:cs typeface="Arial"/>
              <a:sym typeface="Arial"/>
            </a:endParaRPr>
          </a:p>
        </p:txBody>
      </p:sp>
      <p:grpSp>
        <p:nvGrpSpPr>
          <p:cNvPr id="562" name="Google Shape;562;p62"/>
          <p:cNvGrpSpPr/>
          <p:nvPr/>
        </p:nvGrpSpPr>
        <p:grpSpPr>
          <a:xfrm>
            <a:off x="592215" y="4305859"/>
            <a:ext cx="1941951" cy="1963782"/>
            <a:chOff x="139365" y="3229475"/>
            <a:chExt cx="1456500" cy="1472873"/>
          </a:xfrm>
        </p:grpSpPr>
        <p:sp>
          <p:nvSpPr>
            <p:cNvPr id="563" name="Google Shape;563;p62"/>
            <p:cNvSpPr txBox="1"/>
            <p:nvPr/>
          </p:nvSpPr>
          <p:spPr>
            <a:xfrm>
              <a:off x="139365" y="4275148"/>
              <a:ext cx="1456500" cy="427200"/>
            </a:xfrm>
            <a:prstGeom prst="rect">
              <a:avLst/>
            </a:prstGeom>
            <a:noFill/>
            <a:ln>
              <a:noFill/>
            </a:ln>
          </p:spPr>
          <p:txBody>
            <a:bodyPr spcFirstLastPara="1" wrap="square" lIns="121900" tIns="121900" rIns="121900" bIns="121900" anchor="t" anchorCtr="0">
              <a:spAutoFit/>
            </a:bodyPr>
            <a:lstStyle/>
            <a:p>
              <a:pPr marL="0" marR="0" lvl="0" indent="0" algn="l" rtl="0">
                <a:lnSpc>
                  <a:spcPct val="115000"/>
                </a:lnSpc>
                <a:spcBef>
                  <a:spcPts val="0"/>
                </a:spcBef>
                <a:spcAft>
                  <a:spcPts val="0"/>
                </a:spcAft>
                <a:buClr>
                  <a:srgbClr val="000000"/>
                </a:buClr>
                <a:buSzPts val="2100"/>
                <a:buFont typeface="Arial"/>
                <a:buNone/>
              </a:pPr>
              <a:r>
                <a:rPr lang="en-US" sz="2100" b="1" i="0" u="none" strike="noStrike" cap="none">
                  <a:solidFill>
                    <a:srgbClr val="B096CB"/>
                  </a:solidFill>
                  <a:latin typeface="Arial"/>
                  <a:ea typeface="Arial"/>
                  <a:cs typeface="Arial"/>
                  <a:sym typeface="Arial"/>
                </a:rPr>
                <a:t>Engagement</a:t>
              </a:r>
              <a:endParaRPr sz="1700" b="1" i="0" u="none" strike="noStrike" cap="none">
                <a:solidFill>
                  <a:srgbClr val="B096CB"/>
                </a:solidFill>
                <a:latin typeface="Arial"/>
                <a:ea typeface="Arial"/>
                <a:cs typeface="Arial"/>
                <a:sym typeface="Arial"/>
              </a:endParaRPr>
            </a:p>
          </p:txBody>
        </p:sp>
        <p:pic>
          <p:nvPicPr>
            <p:cNvPr id="564" name="Google Shape;564;p62"/>
            <p:cNvPicPr preferRelativeResize="0"/>
            <p:nvPr/>
          </p:nvPicPr>
          <p:blipFill rotWithShape="1">
            <a:blip r:embed="rId4">
              <a:alphaModFix/>
            </a:blip>
            <a:srcRect/>
            <a:stretch/>
          </p:blipFill>
          <p:spPr>
            <a:xfrm>
              <a:off x="180125" y="3229475"/>
              <a:ext cx="1415163" cy="1203950"/>
            </a:xfrm>
            <a:prstGeom prst="rect">
              <a:avLst/>
            </a:prstGeom>
            <a:noFill/>
            <a:ln>
              <a:noFill/>
            </a:ln>
          </p:spPr>
        </p:pic>
      </p:grpSp>
      <p:grpSp>
        <p:nvGrpSpPr>
          <p:cNvPr id="565" name="Google Shape;565;p62"/>
          <p:cNvGrpSpPr/>
          <p:nvPr/>
        </p:nvGrpSpPr>
        <p:grpSpPr>
          <a:xfrm>
            <a:off x="5955260" y="4357243"/>
            <a:ext cx="1799155" cy="1953999"/>
            <a:chOff x="4132502" y="3268014"/>
            <a:chExt cx="1349400" cy="1465536"/>
          </a:xfrm>
        </p:grpSpPr>
        <p:sp>
          <p:nvSpPr>
            <p:cNvPr id="566" name="Google Shape;566;p62"/>
            <p:cNvSpPr txBox="1"/>
            <p:nvPr/>
          </p:nvSpPr>
          <p:spPr>
            <a:xfrm>
              <a:off x="4132502" y="4306350"/>
              <a:ext cx="1349400" cy="427200"/>
            </a:xfrm>
            <a:prstGeom prst="rect">
              <a:avLst/>
            </a:prstGeom>
            <a:noFill/>
            <a:ln>
              <a:noFill/>
            </a:ln>
          </p:spPr>
          <p:txBody>
            <a:bodyPr spcFirstLastPara="1" wrap="square" lIns="121900" tIns="121900" rIns="121900" bIns="121900" anchor="t" anchorCtr="0">
              <a:spAutoFit/>
            </a:bodyPr>
            <a:lstStyle/>
            <a:p>
              <a:pPr marL="0" marR="0" lvl="0" indent="0" algn="l" rtl="0">
                <a:lnSpc>
                  <a:spcPct val="115000"/>
                </a:lnSpc>
                <a:spcBef>
                  <a:spcPts val="0"/>
                </a:spcBef>
                <a:spcAft>
                  <a:spcPts val="0"/>
                </a:spcAft>
                <a:buClr>
                  <a:srgbClr val="000000"/>
                </a:buClr>
                <a:buSzPts val="2100"/>
                <a:buFont typeface="Arial"/>
                <a:buNone/>
              </a:pPr>
              <a:r>
                <a:rPr lang="en-US" sz="2100" b="1" i="0" u="none" strike="noStrike" cap="none">
                  <a:solidFill>
                    <a:srgbClr val="B096CB"/>
                  </a:solidFill>
                  <a:latin typeface="Arial"/>
                  <a:ea typeface="Arial"/>
                  <a:cs typeface="Arial"/>
                  <a:sym typeface="Arial"/>
                </a:rPr>
                <a:t>Incentives</a:t>
              </a:r>
              <a:endParaRPr sz="1700" b="0" i="0" u="none" strike="noStrike" cap="none">
                <a:solidFill>
                  <a:srgbClr val="B096CB"/>
                </a:solidFill>
                <a:latin typeface="Arial"/>
                <a:ea typeface="Arial"/>
                <a:cs typeface="Arial"/>
                <a:sym typeface="Arial"/>
              </a:endParaRPr>
            </a:p>
          </p:txBody>
        </p:sp>
        <p:pic>
          <p:nvPicPr>
            <p:cNvPr id="567" name="Google Shape;567;p62"/>
            <p:cNvPicPr preferRelativeResize="0"/>
            <p:nvPr/>
          </p:nvPicPr>
          <p:blipFill rotWithShape="1">
            <a:blip r:embed="rId5">
              <a:alphaModFix/>
            </a:blip>
            <a:srcRect/>
            <a:stretch/>
          </p:blipFill>
          <p:spPr>
            <a:xfrm>
              <a:off x="4197175" y="3268014"/>
              <a:ext cx="1212175" cy="953537"/>
            </a:xfrm>
            <a:prstGeom prst="rect">
              <a:avLst/>
            </a:prstGeom>
            <a:noFill/>
            <a:ln>
              <a:noFill/>
            </a:ln>
          </p:spPr>
        </p:pic>
      </p:grpSp>
      <p:grpSp>
        <p:nvGrpSpPr>
          <p:cNvPr id="568" name="Google Shape;568;p62"/>
          <p:cNvGrpSpPr/>
          <p:nvPr/>
        </p:nvGrpSpPr>
        <p:grpSpPr>
          <a:xfrm>
            <a:off x="8174303" y="4453091"/>
            <a:ext cx="2073948" cy="1888150"/>
            <a:chOff x="5826073" y="3339902"/>
            <a:chExt cx="1555500" cy="1416148"/>
          </a:xfrm>
        </p:grpSpPr>
        <p:sp>
          <p:nvSpPr>
            <p:cNvPr id="569" name="Google Shape;569;p62"/>
            <p:cNvSpPr txBox="1"/>
            <p:nvPr/>
          </p:nvSpPr>
          <p:spPr>
            <a:xfrm>
              <a:off x="5826073" y="4328850"/>
              <a:ext cx="1555500" cy="427200"/>
            </a:xfrm>
            <a:prstGeom prst="rect">
              <a:avLst/>
            </a:prstGeom>
            <a:noFill/>
            <a:ln>
              <a:noFill/>
            </a:ln>
          </p:spPr>
          <p:txBody>
            <a:bodyPr spcFirstLastPara="1" wrap="square" lIns="121900" tIns="121900" rIns="121900" bIns="121900" anchor="t" anchorCtr="0">
              <a:spAutoFit/>
            </a:bodyPr>
            <a:lstStyle/>
            <a:p>
              <a:pPr marL="0" marR="0" lvl="0" indent="0" algn="l" rtl="0">
                <a:lnSpc>
                  <a:spcPct val="115000"/>
                </a:lnSpc>
                <a:spcBef>
                  <a:spcPts val="0"/>
                </a:spcBef>
                <a:spcAft>
                  <a:spcPts val="0"/>
                </a:spcAft>
                <a:buClr>
                  <a:srgbClr val="000000"/>
                </a:buClr>
                <a:buSzPts val="2100"/>
                <a:buFont typeface="Arial"/>
                <a:buNone/>
              </a:pPr>
              <a:r>
                <a:rPr lang="en-US" sz="2100" b="1" i="0" u="none" strike="noStrike" cap="none">
                  <a:solidFill>
                    <a:srgbClr val="B096CB"/>
                  </a:solidFill>
                  <a:latin typeface="Arial"/>
                  <a:ea typeface="Arial"/>
                  <a:cs typeface="Arial"/>
                  <a:sym typeface="Arial"/>
                </a:rPr>
                <a:t>Coordination</a:t>
              </a:r>
              <a:endParaRPr sz="1700" b="0" i="0" u="none" strike="noStrike" cap="none">
                <a:solidFill>
                  <a:srgbClr val="B096CB"/>
                </a:solidFill>
                <a:latin typeface="Arial"/>
                <a:ea typeface="Arial"/>
                <a:cs typeface="Arial"/>
                <a:sym typeface="Arial"/>
              </a:endParaRPr>
            </a:p>
          </p:txBody>
        </p:sp>
        <p:pic>
          <p:nvPicPr>
            <p:cNvPr id="570" name="Google Shape;570;p62"/>
            <p:cNvPicPr preferRelativeResize="0"/>
            <p:nvPr/>
          </p:nvPicPr>
          <p:blipFill rotWithShape="1">
            <a:blip r:embed="rId6">
              <a:alphaModFix/>
            </a:blip>
            <a:srcRect/>
            <a:stretch/>
          </p:blipFill>
          <p:spPr>
            <a:xfrm>
              <a:off x="6078271" y="3339902"/>
              <a:ext cx="1149800" cy="895436"/>
            </a:xfrm>
            <a:prstGeom prst="rect">
              <a:avLst/>
            </a:prstGeom>
            <a:noFill/>
            <a:ln>
              <a:noFill/>
            </a:ln>
          </p:spPr>
        </p:pic>
      </p:grpSp>
      <p:grpSp>
        <p:nvGrpSpPr>
          <p:cNvPr id="571" name="Google Shape;571;p62"/>
          <p:cNvGrpSpPr/>
          <p:nvPr/>
        </p:nvGrpSpPr>
        <p:grpSpPr>
          <a:xfrm>
            <a:off x="2994079" y="4305859"/>
            <a:ext cx="2569536" cy="1993783"/>
            <a:chOff x="1665247" y="3229475"/>
            <a:chExt cx="1927200" cy="1495375"/>
          </a:xfrm>
        </p:grpSpPr>
        <p:sp>
          <p:nvSpPr>
            <p:cNvPr id="572" name="Google Shape;572;p62"/>
            <p:cNvSpPr txBox="1"/>
            <p:nvPr/>
          </p:nvSpPr>
          <p:spPr>
            <a:xfrm>
              <a:off x="1665247" y="4297650"/>
              <a:ext cx="1927200" cy="427200"/>
            </a:xfrm>
            <a:prstGeom prst="rect">
              <a:avLst/>
            </a:prstGeom>
            <a:noFill/>
            <a:ln>
              <a:noFill/>
            </a:ln>
          </p:spPr>
          <p:txBody>
            <a:bodyPr spcFirstLastPara="1" wrap="square" lIns="121900" tIns="121900" rIns="121900" bIns="121900" anchor="t" anchorCtr="0">
              <a:spAutoFit/>
            </a:bodyPr>
            <a:lstStyle/>
            <a:p>
              <a:pPr marL="0" marR="0" lvl="0" indent="0" algn="l" rtl="0">
                <a:lnSpc>
                  <a:spcPct val="115000"/>
                </a:lnSpc>
                <a:spcBef>
                  <a:spcPts val="0"/>
                </a:spcBef>
                <a:spcAft>
                  <a:spcPts val="0"/>
                </a:spcAft>
                <a:buClr>
                  <a:srgbClr val="000000"/>
                </a:buClr>
                <a:buSzPts val="2100"/>
                <a:buFont typeface="Arial"/>
                <a:buNone/>
              </a:pPr>
              <a:r>
                <a:rPr lang="en-US" sz="2100" b="1" i="0" u="none" strike="noStrike" cap="none">
                  <a:solidFill>
                    <a:srgbClr val="B096CB"/>
                  </a:solidFill>
                  <a:latin typeface="Arial"/>
                  <a:ea typeface="Arial"/>
                  <a:cs typeface="Arial"/>
                  <a:sym typeface="Arial"/>
                </a:rPr>
                <a:t>Capacity Sharing</a:t>
              </a:r>
              <a:endParaRPr sz="1700" b="0" i="0" u="none" strike="noStrike" cap="none">
                <a:solidFill>
                  <a:srgbClr val="B096CB"/>
                </a:solidFill>
                <a:latin typeface="Arial"/>
                <a:ea typeface="Arial"/>
                <a:cs typeface="Arial"/>
                <a:sym typeface="Arial"/>
              </a:endParaRPr>
            </a:p>
          </p:txBody>
        </p:sp>
        <p:pic>
          <p:nvPicPr>
            <p:cNvPr id="573" name="Google Shape;573;p62"/>
            <p:cNvPicPr preferRelativeResize="0"/>
            <p:nvPr/>
          </p:nvPicPr>
          <p:blipFill rotWithShape="1">
            <a:blip r:embed="rId7">
              <a:alphaModFix/>
            </a:blip>
            <a:srcRect/>
            <a:stretch/>
          </p:blipFill>
          <p:spPr>
            <a:xfrm>
              <a:off x="2038400" y="3229475"/>
              <a:ext cx="1212174" cy="1030624"/>
            </a:xfrm>
            <a:prstGeom prst="rect">
              <a:avLst/>
            </a:prstGeom>
            <a:noFill/>
            <a:ln>
              <a:noFill/>
            </a:ln>
          </p:spPr>
        </p:pic>
      </p:grpSp>
      <p:sp>
        <p:nvSpPr>
          <p:cNvPr id="574" name="Google Shape;574;p62"/>
          <p:cNvSpPr txBox="1"/>
          <p:nvPr/>
        </p:nvSpPr>
        <p:spPr>
          <a:xfrm>
            <a:off x="2518400" y="6305000"/>
            <a:ext cx="9593700" cy="538800"/>
          </a:xfrm>
          <a:prstGeom prst="rect">
            <a:avLst/>
          </a:prstGeom>
          <a:noFill/>
          <a:ln>
            <a:noFill/>
          </a:ln>
        </p:spPr>
        <p:txBody>
          <a:bodyPr spcFirstLastPara="1" wrap="square" lIns="121900" tIns="121900" rIns="121900" bIns="121900" anchor="t" anchorCtr="0">
            <a:spAutoFit/>
          </a:bodyPr>
          <a:lstStyle/>
          <a:p>
            <a:pPr marL="0" marR="0" lvl="0" indent="0" algn="r" rtl="0">
              <a:lnSpc>
                <a:spcPct val="100000"/>
              </a:lnSpc>
              <a:spcBef>
                <a:spcPts val="0"/>
              </a:spcBef>
              <a:spcAft>
                <a:spcPts val="0"/>
              </a:spcAft>
              <a:buClr>
                <a:srgbClr val="000000"/>
              </a:buClr>
              <a:buSzPts val="1900"/>
              <a:buFont typeface="Arial"/>
              <a:buNone/>
            </a:pPr>
            <a:r>
              <a:rPr lang="en-US" sz="1900" b="0" i="0" u="none" strike="noStrike" cap="none">
                <a:solidFill>
                  <a:srgbClr val="FFFFFF"/>
                </a:solidFill>
                <a:latin typeface="Arial"/>
                <a:ea typeface="Arial"/>
                <a:cs typeface="Arial"/>
                <a:sym typeface="Arial"/>
              </a:rPr>
              <a:t> </a:t>
            </a:r>
            <a:r>
              <a:rPr lang="en-US" sz="1900" b="0" i="0" u="sng" strike="noStrike" cap="none">
                <a:solidFill>
                  <a:srgbClr val="FFFFFF"/>
                </a:solidFill>
                <a:latin typeface="Arial"/>
                <a:ea typeface="Arial"/>
                <a:cs typeface="Arial"/>
                <a:sym typeface="Arial"/>
                <a:hlinkClick r:id="rId8">
                  <a:extLst>
                    <a:ext uri="{A12FA001-AC4F-418D-AE19-62706E023703}">
                      <ahyp:hlinkClr xmlns:ahyp="http://schemas.microsoft.com/office/drawing/2018/hyperlinkcolor" val="tx"/>
                    </a:ext>
                  </a:extLst>
                </a:hlinkClick>
              </a:rPr>
              <a:t>https://nasa.github.io/Transform-to-Open-Science/</a:t>
            </a:r>
            <a:endParaRPr sz="1900" b="0" i="0" u="none" strike="noStrike" cap="none">
              <a:solidFill>
                <a:srgbClr val="FFFFFF"/>
              </a:solidFill>
              <a:latin typeface="Arial"/>
              <a:ea typeface="Arial"/>
              <a:cs typeface="Arial"/>
              <a:sym typeface="Arial"/>
            </a:endParaRPr>
          </a:p>
        </p:txBody>
      </p:sp>
      <p:pic>
        <p:nvPicPr>
          <p:cNvPr id="575" name="Google Shape;575;p62"/>
          <p:cNvPicPr preferRelativeResize="0"/>
          <p:nvPr/>
        </p:nvPicPr>
        <p:blipFill rotWithShape="1">
          <a:blip r:embed="rId9">
            <a:alphaModFix/>
          </a:blip>
          <a:srcRect/>
          <a:stretch/>
        </p:blipFill>
        <p:spPr>
          <a:xfrm>
            <a:off x="-5" y="6665728"/>
            <a:ext cx="549433" cy="192267"/>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F125CF9-53A2-A115-1332-3D16EF18B4EC}"/>
              </a:ext>
            </a:extLst>
          </p:cNvPr>
          <p:cNvSpPr txBox="1"/>
          <p:nvPr/>
        </p:nvSpPr>
        <p:spPr>
          <a:xfrm>
            <a:off x="3041495" y="3244334"/>
            <a:ext cx="6105292" cy="646331"/>
          </a:xfrm>
          <a:prstGeom prst="rect">
            <a:avLst/>
          </a:prstGeom>
          <a:noFill/>
        </p:spPr>
        <p:txBody>
          <a:bodyPr wrap="square">
            <a:spAutoFit/>
          </a:bodyPr>
          <a:lstStyle/>
          <a:p>
            <a:r>
              <a:rPr lang="en-US" dirty="0">
                <a:solidFill>
                  <a:schemeClr val="bg1"/>
                </a:solidFill>
              </a:rPr>
              <a:t>First global sea level from SWOT:</a:t>
            </a:r>
          </a:p>
          <a:p>
            <a:r>
              <a:rPr lang="en-US" dirty="0">
                <a:solidFill>
                  <a:schemeClr val="bg1"/>
                </a:solidFill>
              </a:rPr>
              <a:t>https://</a:t>
            </a:r>
            <a:r>
              <a:rPr lang="en-US" dirty="0" err="1">
                <a:solidFill>
                  <a:schemeClr val="bg1"/>
                </a:solidFill>
              </a:rPr>
              <a:t>youtu.be</a:t>
            </a:r>
            <a:r>
              <a:rPr lang="en-US" dirty="0">
                <a:solidFill>
                  <a:schemeClr val="bg1"/>
                </a:solidFill>
              </a:rPr>
              <a:t>/</a:t>
            </a:r>
            <a:r>
              <a:rPr lang="en-US" dirty="0" err="1">
                <a:solidFill>
                  <a:schemeClr val="bg1"/>
                </a:solidFill>
              </a:rPr>
              <a:t>obIkUQtSJgk?si</a:t>
            </a:r>
            <a:r>
              <a:rPr lang="en-US" dirty="0">
                <a:solidFill>
                  <a:schemeClr val="bg1"/>
                </a:solidFill>
              </a:rPr>
              <a:t>=seGlRuWIvz_PihR9</a:t>
            </a:r>
          </a:p>
        </p:txBody>
      </p:sp>
      <p:pic>
        <p:nvPicPr>
          <p:cNvPr id="4" name=" SWOT ssh first map">
            <a:hlinkClick r:id="" action="ppaction://media"/>
            <a:extLst>
              <a:ext uri="{FF2B5EF4-FFF2-40B4-BE49-F238E27FC236}">
                <a16:creationId xmlns:a16="http://schemas.microsoft.com/office/drawing/2014/main" id="{8FF7C9D3-A0AF-CD15-2D8C-19889C0449B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763" y="0"/>
            <a:ext cx="12192000" cy="6858000"/>
          </a:xfrm>
          <a:prstGeom prst="rect">
            <a:avLst/>
          </a:prstGeom>
        </p:spPr>
      </p:pic>
      <p:sp>
        <p:nvSpPr>
          <p:cNvPr id="2" name="TextBox 1">
            <a:extLst>
              <a:ext uri="{FF2B5EF4-FFF2-40B4-BE49-F238E27FC236}">
                <a16:creationId xmlns:a16="http://schemas.microsoft.com/office/drawing/2014/main" id="{5C8A1A48-7C49-F1E3-0EF0-35B60C7C95B7}"/>
              </a:ext>
            </a:extLst>
          </p:cNvPr>
          <p:cNvSpPr txBox="1"/>
          <p:nvPr/>
        </p:nvSpPr>
        <p:spPr>
          <a:xfrm>
            <a:off x="158044" y="282221"/>
            <a:ext cx="2813756" cy="4247317"/>
          </a:xfrm>
          <a:prstGeom prst="rect">
            <a:avLst/>
          </a:prstGeom>
          <a:noFill/>
        </p:spPr>
        <p:txBody>
          <a:bodyPr wrap="square" rtlCol="0">
            <a:spAutoFit/>
          </a:bodyPr>
          <a:lstStyle/>
          <a:p>
            <a:r>
              <a:rPr lang="en-US" sz="2800" b="1" dirty="0">
                <a:solidFill>
                  <a:schemeClr val="bg1"/>
                </a:solidFill>
              </a:rPr>
              <a:t>SWOT (Surface Water and Ocean Topography) </a:t>
            </a:r>
          </a:p>
          <a:p>
            <a:endParaRPr lang="en-US" sz="2800" b="1">
              <a:solidFill>
                <a:schemeClr val="bg1"/>
              </a:solidFill>
            </a:endParaRPr>
          </a:p>
          <a:p>
            <a:r>
              <a:rPr lang="en-US" sz="2800" b="1">
                <a:solidFill>
                  <a:schemeClr val="bg1"/>
                </a:solidFill>
              </a:rPr>
              <a:t>Data </a:t>
            </a:r>
            <a:r>
              <a:rPr lang="en-US" sz="2800" b="1" dirty="0">
                <a:solidFill>
                  <a:schemeClr val="bg1"/>
                </a:solidFill>
              </a:rPr>
              <a:t>on global sea surface heights</a:t>
            </a:r>
          </a:p>
          <a:p>
            <a:endParaRPr lang="en-US" sz="2000" b="1" dirty="0">
              <a:solidFill>
                <a:schemeClr val="bg1"/>
              </a:solidFill>
            </a:endParaRPr>
          </a:p>
          <a:p>
            <a:r>
              <a:rPr lang="en-US" b="1" i="1" dirty="0">
                <a:solidFill>
                  <a:schemeClr val="bg1"/>
                </a:solidFill>
              </a:rPr>
              <a:t>Collected during SWOT’s first full 21-day science orbit, July 26-Aug. 16, 2023</a:t>
            </a:r>
          </a:p>
        </p:txBody>
      </p:sp>
    </p:spTree>
    <p:extLst>
      <p:ext uri="{BB962C8B-B14F-4D97-AF65-F5344CB8AC3E}">
        <p14:creationId xmlns:p14="http://schemas.microsoft.com/office/powerpoint/2010/main" val="488795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740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0F2360B-AFA4-1430-CDB0-B9503E8CB918}"/>
              </a:ext>
            </a:extLst>
          </p:cNvPr>
          <p:cNvSpPr>
            <a:spLocks noGrp="1"/>
          </p:cNvSpPr>
          <p:nvPr>
            <p:ph type="sldNum" sz="quarter" idx="12"/>
          </p:nvPr>
        </p:nvSpPr>
        <p:spPr/>
        <p:txBody>
          <a:bodyPr/>
          <a:lstStyle/>
          <a:p>
            <a:fld id="{2E8C51FE-49D9-314D-9957-ABBF7DDE8782}" type="slidenum">
              <a:rPr lang="en-US" smtClean="0"/>
              <a:t>8</a:t>
            </a:fld>
            <a:endParaRPr lang="en-US"/>
          </a:p>
        </p:txBody>
      </p:sp>
      <p:pic>
        <p:nvPicPr>
          <p:cNvPr id="5" name="Picture 4">
            <a:extLst>
              <a:ext uri="{FF2B5EF4-FFF2-40B4-BE49-F238E27FC236}">
                <a16:creationId xmlns:a16="http://schemas.microsoft.com/office/drawing/2014/main" id="{7B6A7C81-5F91-74F3-F506-DFA5AFDED5B2}"/>
              </a:ext>
            </a:extLst>
          </p:cNvPr>
          <p:cNvPicPr>
            <a:picLocks noChangeAspect="1"/>
          </p:cNvPicPr>
          <p:nvPr/>
        </p:nvPicPr>
        <p:blipFill>
          <a:blip r:embed="rId3"/>
          <a:stretch>
            <a:fillRect/>
          </a:stretch>
        </p:blipFill>
        <p:spPr>
          <a:xfrm>
            <a:off x="226569" y="1045637"/>
            <a:ext cx="6911349" cy="4200978"/>
          </a:xfrm>
          <a:prstGeom prst="rect">
            <a:avLst/>
          </a:prstGeom>
        </p:spPr>
      </p:pic>
      <p:pic>
        <p:nvPicPr>
          <p:cNvPr id="7" name="Picture 6">
            <a:extLst>
              <a:ext uri="{FF2B5EF4-FFF2-40B4-BE49-F238E27FC236}">
                <a16:creationId xmlns:a16="http://schemas.microsoft.com/office/drawing/2014/main" id="{E04C5B76-0362-9FFA-E85A-A94FD410BDFF}"/>
              </a:ext>
            </a:extLst>
          </p:cNvPr>
          <p:cNvPicPr>
            <a:picLocks noChangeAspect="1"/>
          </p:cNvPicPr>
          <p:nvPr/>
        </p:nvPicPr>
        <p:blipFill>
          <a:blip r:embed="rId4"/>
          <a:stretch>
            <a:fillRect/>
          </a:stretch>
        </p:blipFill>
        <p:spPr>
          <a:xfrm>
            <a:off x="7718209" y="1045637"/>
            <a:ext cx="3483791" cy="2849213"/>
          </a:xfrm>
          <a:prstGeom prst="rect">
            <a:avLst/>
          </a:prstGeom>
        </p:spPr>
      </p:pic>
      <p:sp>
        <p:nvSpPr>
          <p:cNvPr id="10" name="TextBox 9">
            <a:extLst>
              <a:ext uri="{FF2B5EF4-FFF2-40B4-BE49-F238E27FC236}">
                <a16:creationId xmlns:a16="http://schemas.microsoft.com/office/drawing/2014/main" id="{AC6DE933-FAC8-DCB8-81E0-44FF3F403C59}"/>
              </a:ext>
            </a:extLst>
          </p:cNvPr>
          <p:cNvSpPr txBox="1"/>
          <p:nvPr/>
        </p:nvSpPr>
        <p:spPr>
          <a:xfrm>
            <a:off x="7511143" y="4169397"/>
            <a:ext cx="4207381" cy="1077218"/>
          </a:xfrm>
          <a:prstGeom prst="rect">
            <a:avLst/>
          </a:prstGeom>
          <a:noFill/>
        </p:spPr>
        <p:txBody>
          <a:bodyPr wrap="square" rtlCol="0">
            <a:spAutoFit/>
          </a:bodyPr>
          <a:lstStyle/>
          <a:p>
            <a:r>
              <a:rPr lang="en-US" sz="1600" i="1" dirty="0">
                <a:solidFill>
                  <a:schemeClr val="bg1"/>
                </a:solidFill>
              </a:rPr>
              <a:t>Left: GSFC rendering of PACE in orbit</a:t>
            </a:r>
          </a:p>
          <a:p>
            <a:r>
              <a:rPr lang="en-US" sz="1600" i="1" dirty="0">
                <a:solidFill>
                  <a:schemeClr val="bg1"/>
                </a:solidFill>
              </a:rPr>
              <a:t>Above: PACE’s primary sensor, the Ocean Color Instrument, is an advanced global, hyperspectral imaging radiometer</a:t>
            </a:r>
          </a:p>
        </p:txBody>
      </p:sp>
      <p:sp>
        <p:nvSpPr>
          <p:cNvPr id="11" name="TextBox 10">
            <a:extLst>
              <a:ext uri="{FF2B5EF4-FFF2-40B4-BE49-F238E27FC236}">
                <a16:creationId xmlns:a16="http://schemas.microsoft.com/office/drawing/2014/main" id="{4E1A4E78-6186-F73F-D1BE-2B7FA4033039}"/>
              </a:ext>
            </a:extLst>
          </p:cNvPr>
          <p:cNvSpPr txBox="1"/>
          <p:nvPr/>
        </p:nvSpPr>
        <p:spPr>
          <a:xfrm>
            <a:off x="399495" y="319596"/>
            <a:ext cx="11132598" cy="523220"/>
          </a:xfrm>
          <a:prstGeom prst="rect">
            <a:avLst/>
          </a:prstGeom>
          <a:noFill/>
        </p:spPr>
        <p:txBody>
          <a:bodyPr wrap="square" rtlCol="0">
            <a:spAutoFit/>
          </a:bodyPr>
          <a:lstStyle/>
          <a:p>
            <a:r>
              <a:rPr lang="en-US" sz="2800" b="1" dirty="0">
                <a:solidFill>
                  <a:schemeClr val="bg1"/>
                </a:solidFill>
              </a:rPr>
              <a:t>UPCOMING LAUNCH: PACE – Plankton, Aerosol, Cloud, ocean Ecosystem</a:t>
            </a:r>
          </a:p>
        </p:txBody>
      </p:sp>
      <p:sp>
        <p:nvSpPr>
          <p:cNvPr id="12" name="TextBox 11">
            <a:extLst>
              <a:ext uri="{FF2B5EF4-FFF2-40B4-BE49-F238E27FC236}">
                <a16:creationId xmlns:a16="http://schemas.microsoft.com/office/drawing/2014/main" id="{70D4255F-9D47-7B30-1A65-10A3AA76D9FF}"/>
              </a:ext>
            </a:extLst>
          </p:cNvPr>
          <p:cNvSpPr txBox="1"/>
          <p:nvPr/>
        </p:nvSpPr>
        <p:spPr>
          <a:xfrm>
            <a:off x="399495" y="5584054"/>
            <a:ext cx="11132598" cy="769441"/>
          </a:xfrm>
          <a:prstGeom prst="rect">
            <a:avLst/>
          </a:prstGeom>
          <a:noFill/>
        </p:spPr>
        <p:txBody>
          <a:bodyPr wrap="square" rtlCol="0">
            <a:spAutoFit/>
          </a:bodyPr>
          <a:lstStyle/>
          <a:p>
            <a:r>
              <a:rPr lang="en-US" sz="2200" dirty="0">
                <a:solidFill>
                  <a:schemeClr val="bg1"/>
                </a:solidFill>
              </a:rPr>
              <a:t>PACE will extend and improve NASA’s 20+ years of observations of living oceans, atmospheric aerosols, and clouds, initiating an advanced set of climate-relevant data records. </a:t>
            </a:r>
          </a:p>
        </p:txBody>
      </p:sp>
    </p:spTree>
    <p:extLst>
      <p:ext uri="{BB962C8B-B14F-4D97-AF65-F5344CB8AC3E}">
        <p14:creationId xmlns:p14="http://schemas.microsoft.com/office/powerpoint/2010/main" val="433664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72A2128-8E59-4687-C554-31AEB66FAC22}"/>
              </a:ext>
            </a:extLst>
          </p:cNvPr>
          <p:cNvSpPr>
            <a:spLocks noGrp="1"/>
          </p:cNvSpPr>
          <p:nvPr>
            <p:ph type="sldNum" sz="quarter" idx="12"/>
          </p:nvPr>
        </p:nvSpPr>
        <p:spPr/>
        <p:txBody>
          <a:bodyPr/>
          <a:lstStyle/>
          <a:p>
            <a:fld id="{2E8C51FE-49D9-314D-9957-ABBF7DDE8782}" type="slidenum">
              <a:rPr lang="en-US" smtClean="0"/>
              <a:pPr/>
              <a:t>9</a:t>
            </a:fld>
            <a:endParaRPr lang="en-US"/>
          </a:p>
        </p:txBody>
      </p:sp>
      <p:pic>
        <p:nvPicPr>
          <p:cNvPr id="1026" name="Picture 2">
            <a:extLst>
              <a:ext uri="{FF2B5EF4-FFF2-40B4-BE49-F238E27FC236}">
                <a16:creationId xmlns:a16="http://schemas.microsoft.com/office/drawing/2014/main" id="{B1ACAFC5-9944-9E1E-DA5D-658EB7DB1E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6341" y="1065581"/>
            <a:ext cx="5309659" cy="425923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37A6CB2F-BD3F-B3EE-1B5E-BDB117913738}"/>
              </a:ext>
            </a:extLst>
          </p:cNvPr>
          <p:cNvSpPr txBox="1"/>
          <p:nvPr/>
        </p:nvSpPr>
        <p:spPr>
          <a:xfrm>
            <a:off x="275317" y="347990"/>
            <a:ext cx="11363527" cy="523220"/>
          </a:xfrm>
          <a:prstGeom prst="rect">
            <a:avLst/>
          </a:prstGeom>
          <a:noFill/>
        </p:spPr>
        <p:txBody>
          <a:bodyPr wrap="square" rtlCol="0">
            <a:spAutoFit/>
          </a:bodyPr>
          <a:lstStyle/>
          <a:p>
            <a:r>
              <a:rPr lang="en-US" sz="2800" b="1" dirty="0">
                <a:solidFill>
                  <a:schemeClr val="bg1"/>
                </a:solidFill>
              </a:rPr>
              <a:t>UPCOMING LAUNCH: NISAR – NASA-ISRO Synthetic Aperture Radar Mission</a:t>
            </a:r>
          </a:p>
        </p:txBody>
      </p:sp>
      <p:pic>
        <p:nvPicPr>
          <p:cNvPr id="1028" name="Picture 4">
            <a:extLst>
              <a:ext uri="{FF2B5EF4-FFF2-40B4-BE49-F238E27FC236}">
                <a16:creationId xmlns:a16="http://schemas.microsoft.com/office/drawing/2014/main" id="{951E7745-166A-DC67-5AC1-23D4154127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66152" y="1065581"/>
            <a:ext cx="3117997" cy="348384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62F7104-3AD3-FFB2-6731-4FE2915016D7}"/>
              </a:ext>
            </a:extLst>
          </p:cNvPr>
          <p:cNvSpPr txBox="1"/>
          <p:nvPr/>
        </p:nvSpPr>
        <p:spPr>
          <a:xfrm>
            <a:off x="6536267" y="4743794"/>
            <a:ext cx="5655733" cy="923330"/>
          </a:xfrm>
          <a:prstGeom prst="rect">
            <a:avLst/>
          </a:prstGeom>
          <a:noFill/>
        </p:spPr>
        <p:txBody>
          <a:bodyPr wrap="square" rtlCol="0">
            <a:spAutoFit/>
          </a:bodyPr>
          <a:lstStyle/>
          <a:p>
            <a:r>
              <a:rPr lang="en-US" i="1" dirty="0">
                <a:solidFill>
                  <a:schemeClr val="bg1"/>
                </a:solidFill>
              </a:rPr>
              <a:t>Left: Rendering of NISAR in orbit; </a:t>
            </a:r>
          </a:p>
          <a:p>
            <a:r>
              <a:rPr lang="en-US" i="1" dirty="0">
                <a:solidFill>
                  <a:schemeClr val="bg1"/>
                </a:solidFill>
              </a:rPr>
              <a:t>Above: NISAR System Integration and Test Team with Completed Radar Payload</a:t>
            </a:r>
          </a:p>
        </p:txBody>
      </p:sp>
      <p:sp>
        <p:nvSpPr>
          <p:cNvPr id="5" name="TextBox 4">
            <a:extLst>
              <a:ext uri="{FF2B5EF4-FFF2-40B4-BE49-F238E27FC236}">
                <a16:creationId xmlns:a16="http://schemas.microsoft.com/office/drawing/2014/main" id="{EBCD7DCF-E454-44B6-E866-C8F41BE2DB37}"/>
              </a:ext>
            </a:extLst>
          </p:cNvPr>
          <p:cNvSpPr txBox="1"/>
          <p:nvPr/>
        </p:nvSpPr>
        <p:spPr>
          <a:xfrm>
            <a:off x="515407" y="5762015"/>
            <a:ext cx="10875081" cy="923330"/>
          </a:xfrm>
          <a:prstGeom prst="rect">
            <a:avLst/>
          </a:prstGeom>
          <a:noFill/>
        </p:spPr>
        <p:txBody>
          <a:bodyPr wrap="square" rtlCol="0">
            <a:spAutoFit/>
          </a:bodyPr>
          <a:lstStyle/>
          <a:p>
            <a:r>
              <a:rPr lang="en-US" dirty="0">
                <a:solidFill>
                  <a:schemeClr val="bg1"/>
                </a:solidFill>
              </a:rPr>
              <a:t>As an ESO pathfinder mission, NISAR data will be free and open, hosted at Alaska Satellite Facility Distributed Active Archive Center (DAAC). Observations from NISAR will inform science and applications in Solid Earth, Ecosystems, and Cryosphere: volcanos, soil moisture, ice sheets, glaciers, coastal processes, subsidence, and more.  </a:t>
            </a:r>
          </a:p>
        </p:txBody>
      </p:sp>
    </p:spTree>
    <p:extLst>
      <p:ext uri="{BB962C8B-B14F-4D97-AF65-F5344CB8AC3E}">
        <p14:creationId xmlns:p14="http://schemas.microsoft.com/office/powerpoint/2010/main" val="3514626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_rels/them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image" Target="../media/image7.jpeg"/></Relationships>
</file>

<file path=ppt/theme/theme1.xml><?xml version="1.0" encoding="utf-8"?>
<a:theme xmlns:a="http://schemas.openxmlformats.org/drawingml/2006/main" name="1_Office Theme">
  <a:themeElements>
    <a:clrScheme name="Custom 26">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FFFFCC"/>
      </a:hlink>
      <a:folHlink>
        <a:srgbClr val="FFFFC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none" rtlCol="0">
        <a:spAutoFit/>
      </a:bodyPr>
      <a:lstStyle>
        <a:defPPr>
          <a:defRPr dirty="0" smtClean="0">
            <a:latin typeface="Helvetica Neue Light"/>
            <a:cs typeface="Helvetica Neue Light"/>
          </a:defRPr>
        </a:defPPr>
      </a:lstStyle>
    </a:tx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Application xmlns="http://www.sap.com/cof/powerpoint/application">
  <Version>2</Version>
  <Revision>2.8.600.95340</Revision>
</Application>
</file>

<file path=customXml/item2.xml><?xml version="1.0" encoding="utf-8"?>
<Application xmlns="http://www.sap.com/cof/ao/powerpoint/application">
  <com.sap.ip.bi.pioneer>
    <Version>4</Version>
    <AAO_Revision>2.8.600.95340</AAO_Revision>
    <RefreshOnOpen>False</RefreshOnOpen>
    <PlanningModeSetToChangeMode>True</PlanningModeSetToChangeMode>
    <Cleaned>False</Cleaned>
    <ForcePromptOnInitialRefresh>False</ForcePromptOnInitialRefresh>
    <StorePromptsInDocument>True</StorePromptsInDocument>
    <MergeVariables>False</MergeVariables>
    <RefreshPlanningObjectsOnRefreshAll>True</RefreshPlanningObjectsOnRefreshAll>
    <Items/>
  </com.sap.ip.bi.pioneer>
</Application>
</file>

<file path=customXml/item3.xml><?xml version="1.0" encoding="utf-8"?>
<ct:contentTypeSchema xmlns:ct="http://schemas.microsoft.com/office/2006/metadata/contentType" xmlns:ma="http://schemas.microsoft.com/office/2006/metadata/properties/metaAttributes" ct:_="" ma:_="" ma:contentTypeName="Document" ma:contentTypeID="0x010100EF9CE5E764389C4985DAE329153EE7D7" ma:contentTypeVersion="15" ma:contentTypeDescription="Create a new document." ma:contentTypeScope="" ma:versionID="a3b02762b3db4ec0ccbeda113041cc22">
  <xsd:schema xmlns:xsd="http://www.w3.org/2001/XMLSchema" xmlns:xs="http://www.w3.org/2001/XMLSchema" xmlns:p="http://schemas.microsoft.com/office/2006/metadata/properties" xmlns:ns2="81464eb6-0e4a-40d6-a01c-7c54d93b3a40" xmlns:ns3="9be25eed-6c32-4324-9cac-8248f9faefc6" xmlns:ns4="d900e117-17a0-4b24-9e47-511ef1d02c43" targetNamespace="http://schemas.microsoft.com/office/2006/metadata/properties" ma:root="true" ma:fieldsID="e671dafd9a7656408d29b45dec00f9ef" ns2:_="" ns3:_="" ns4:_="">
    <xsd:import namespace="81464eb6-0e4a-40d6-a01c-7c54d93b3a40"/>
    <xsd:import namespace="9be25eed-6c32-4324-9cac-8248f9faefc6"/>
    <xsd:import namespace="d900e117-17a0-4b24-9e47-511ef1d02c43"/>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3:SharedWithUsers" minOccurs="0"/>
                <xsd:element ref="ns3:SharedWithDetails" minOccurs="0"/>
                <xsd:element ref="ns2:MediaLengthInSeconds" minOccurs="0"/>
                <xsd:element ref="ns2:lcf76f155ced4ddcb4097134ff3c332f" minOccurs="0"/>
                <xsd:element ref="ns4:TaxCatchAll" minOccurs="0"/>
                <xsd:element ref="ns2:MediaServiceObjectDetectorVersions" minOccurs="0"/>
                <xsd:element ref="ns2:MediaServiceOC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1464eb6-0e4a-40d6-a01c-7c54d93b3a4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0fb68aea-d2ee-4a6c-85e6-e4b5686e96e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OCR" ma:index="21" nillable="true" ma:displayName="Extracted Text" ma:internalName="MediaServiceOCR" ma:readOnly="true">
      <xsd:simpleType>
        <xsd:restriction base="dms:Note">
          <xsd:maxLength value="255"/>
        </xsd:restriction>
      </xsd:simpleType>
    </xsd:element>
    <xsd:element name="MediaServiceLocation" ma:index="22"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be25eed-6c32-4324-9cac-8248f9faefc6"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900e117-17a0-4b24-9e47-511ef1d02c43"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20b08efb-663b-4d33-9df2-ca7501ad8217}" ma:internalName="TaxCatchAll" ma:showField="CatchAllData" ma:web="9be25eed-6c32-4324-9cac-8248f9faefc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FormTemplates xmlns="http://schemas.microsoft.com/sharepoint/v3/contenttype/forms">
  <Display>DocumentLibraryForm</Display>
  <Edit>DocumentLibraryForm</Edit>
  <New>DocumentLibraryForm</New>
</FormTemplates>
</file>

<file path=customXml/item5.xml><?xml version="1.0" encoding="utf-8"?>
<p:properties xmlns:p="http://schemas.microsoft.com/office/2006/metadata/properties" xmlns:xsi="http://www.w3.org/2001/XMLSchema-instance" xmlns:pc="http://schemas.microsoft.com/office/infopath/2007/PartnerControls">
  <documentManagement>
    <SharedWithUsers xmlns="9be25eed-6c32-4324-9cac-8248f9faefc6">
      <UserInfo>
        <DisplayName>Becker, Kate S. (HQ-DK000)</DisplayName>
        <AccountId>9</AccountId>
        <AccountType/>
      </UserInfo>
      <UserInfo>
        <DisplayName>St Germain, Karen M. (HQ-DK000)</DisplayName>
        <AccountId>25</AccountId>
        <AccountType/>
      </UserInfo>
      <UserInfo>
        <DisplayName>Webb, Charles E. (HQ-DK000)</DisplayName>
        <AccountId>35</AccountId>
        <AccountType/>
      </UserInfo>
      <UserInfo>
        <DisplayName>Boggs, Kathleen Gallagher (HQ-DK000)</DisplayName>
        <AccountId>31</AccountId>
        <AccountType/>
      </UserInfo>
      <UserInfo>
        <DisplayName>Friedl, Lawrence A. (HQ-DK000)</DisplayName>
        <AccountId>32</AccountId>
        <AccountType/>
      </UserInfo>
      <UserInfo>
        <DisplayName>Sylak-Glassman, Emily (HQ-DK000)</DisplayName>
        <AccountId>136</AccountId>
        <AccountType/>
      </UserInfo>
      <UserInfo>
        <DisplayName>Kaye, Jack (HQ-DK000)</DisplayName>
        <AccountId>29</AccountId>
        <AccountType/>
      </UserInfo>
      <UserInfo>
        <DisplayName>Tsaoussi, Lucia S. (HQ-DK000)</DisplayName>
        <AccountId>137</AccountId>
        <AccountType/>
      </UserInfo>
      <UserInfo>
        <DisplayName>Millar, Pamela S. (GSFC-4070)</DisplayName>
        <AccountId>37</AccountId>
        <AccountType/>
      </UserInfo>
      <UserInfo>
        <DisplayName>Bauer, Robert (GSFC-4070)</DisplayName>
        <AccountId>36</AccountId>
        <AccountType/>
      </UserInfo>
      <UserInfo>
        <DisplayName>Murphy, Kevin J. (HQ-DK000)</DisplayName>
        <AccountId>27</AccountId>
        <AccountType/>
      </UserInfo>
      <UserInfo>
        <DisplayName>Baynes, Kathleen E. (HQ-DK000)</DisplayName>
        <AccountId>34</AccountId>
        <AccountType/>
      </UserInfo>
      <UserInfo>
        <DisplayName>Woods, Dan (HQ-DA000)</DisplayName>
        <AccountId>138</AccountId>
        <AccountType/>
      </UserInfo>
      <UserInfo>
        <DisplayName>Thorne, Christopher S. (HQ-DK000)[ADNET SYSTEMS INC]</DisplayName>
        <AccountId>12</AccountId>
        <AccountType/>
      </UserInfo>
      <UserInfo>
        <DisplayName>Henry, Michael S. (HQ-DA040)</DisplayName>
        <AccountId>141</AccountId>
        <AccountType/>
      </UserInfo>
      <UserInfo>
        <DisplayName>Sengupta, Madhurita (HQ-DA040)</DisplayName>
        <AccountId>142</AccountId>
        <AccountType/>
      </UserInfo>
    </SharedWithUsers>
    <lcf76f155ced4ddcb4097134ff3c332f xmlns="81464eb6-0e4a-40d6-a01c-7c54d93b3a40">
      <Terms xmlns="http://schemas.microsoft.com/office/infopath/2007/PartnerControls"/>
    </lcf76f155ced4ddcb4097134ff3c332f>
    <TaxCatchAll xmlns="d900e117-17a0-4b24-9e47-511ef1d02c43" xsi:nil="true"/>
  </documentManagement>
</p:properties>
</file>

<file path=customXml/itemProps1.xml><?xml version="1.0" encoding="utf-8"?>
<ds:datastoreItem xmlns:ds="http://schemas.openxmlformats.org/officeDocument/2006/customXml" ds:itemID="{DDC4B67E-A7CE-453A-83C5-0F013F34332B}">
  <ds:schemaRefs>
    <ds:schemaRef ds:uri="http://www.sap.com/cof/powerpoint/application"/>
  </ds:schemaRefs>
</ds:datastoreItem>
</file>

<file path=customXml/itemProps2.xml><?xml version="1.0" encoding="utf-8"?>
<ds:datastoreItem xmlns:ds="http://schemas.openxmlformats.org/officeDocument/2006/customXml" ds:itemID="{A8697CE1-AECB-4555-9B9F-694F0380B9F7}">
  <ds:schemaRefs>
    <ds:schemaRef ds:uri="http://www.sap.com/cof/ao/powerpoint/application"/>
  </ds:schemaRefs>
</ds:datastoreItem>
</file>

<file path=customXml/itemProps3.xml><?xml version="1.0" encoding="utf-8"?>
<ds:datastoreItem xmlns:ds="http://schemas.openxmlformats.org/officeDocument/2006/customXml" ds:itemID="{F6D8DAAC-0EB6-4E28-AC09-CC5E788CDB1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1464eb6-0e4a-40d6-a01c-7c54d93b3a40"/>
    <ds:schemaRef ds:uri="9be25eed-6c32-4324-9cac-8248f9faefc6"/>
    <ds:schemaRef ds:uri="d900e117-17a0-4b24-9e47-511ef1d02c4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88E7708D-9DDB-4B6C-B33C-1442EB75648F}">
  <ds:schemaRefs>
    <ds:schemaRef ds:uri="http://schemas.microsoft.com/sharepoint/v3/contenttype/forms"/>
  </ds:schemaRefs>
</ds:datastoreItem>
</file>

<file path=customXml/itemProps5.xml><?xml version="1.0" encoding="utf-8"?>
<ds:datastoreItem xmlns:ds="http://schemas.openxmlformats.org/officeDocument/2006/customXml" ds:itemID="{009D2E15-97C5-48FA-826F-5BE9AA7C3B9A}">
  <ds:schemaRefs>
    <ds:schemaRef ds:uri="http://schemas.microsoft.com/office/2006/metadata/properties"/>
    <ds:schemaRef ds:uri="http://www.w3.org/XML/1998/namespace"/>
    <ds:schemaRef ds:uri="d900e117-17a0-4b24-9e47-511ef1d02c43"/>
    <ds:schemaRef ds:uri="http://purl.org/dc/dcmitype/"/>
    <ds:schemaRef ds:uri="http://schemas.microsoft.com/office/2006/documentManagement/types"/>
    <ds:schemaRef ds:uri="http://purl.org/dc/elements/1.1/"/>
    <ds:schemaRef ds:uri="http://schemas.microsoft.com/office/infopath/2007/PartnerControls"/>
    <ds:schemaRef ds:uri="http://purl.org/dc/terms/"/>
    <ds:schemaRef ds:uri="http://schemas.openxmlformats.org/package/2006/metadata/core-properties"/>
    <ds:schemaRef ds:uri="9be25eed-6c32-4324-9cac-8248f9faefc6"/>
    <ds:schemaRef ds:uri="81464eb6-0e4a-40d6-a01c-7c54d93b3a40"/>
  </ds:schemaRefs>
</ds:datastoreItem>
</file>

<file path=docMetadata/LabelInfo.xml><?xml version="1.0" encoding="utf-8"?>
<clbl:labelList xmlns:clbl="http://schemas.microsoft.com/office/2020/mipLabelMetadata">
  <clbl:label id="{7005d458-45be-48ae-8140-d43da96dd17b}" enabled="0" method="" siteId="{7005d458-45be-48ae-8140-d43da96dd17b}" removed="1"/>
</clbl:labelList>
</file>

<file path=docProps/app.xml><?xml version="1.0" encoding="utf-8"?>
<Properties xmlns="http://schemas.openxmlformats.org/officeDocument/2006/extended-properties" xmlns:vt="http://schemas.openxmlformats.org/officeDocument/2006/docPropsVTypes">
  <TotalTime>9890</TotalTime>
  <Words>864</Words>
  <Application>Microsoft Office PowerPoint</Application>
  <PresentationFormat>Widescreen</PresentationFormat>
  <Paragraphs>184</Paragraphs>
  <Slides>10</Slides>
  <Notes>8</Notes>
  <HiddenSlides>0</HiddenSlides>
  <MMClips>1</MMClips>
  <ScaleCrop>false</ScaleCrop>
  <HeadingPairs>
    <vt:vector size="6" baseType="variant">
      <vt:variant>
        <vt:lpstr>Fonts Used</vt:lpstr>
      </vt:variant>
      <vt:variant>
        <vt:i4>13</vt:i4>
      </vt:variant>
      <vt:variant>
        <vt:lpstr>Theme</vt:lpstr>
      </vt:variant>
      <vt:variant>
        <vt:i4>4</vt:i4>
      </vt:variant>
      <vt:variant>
        <vt:lpstr>Slide Titles</vt:lpstr>
      </vt:variant>
      <vt:variant>
        <vt:i4>10</vt:i4>
      </vt:variant>
    </vt:vector>
  </HeadingPairs>
  <TitlesOfParts>
    <vt:vector size="27" baseType="lpstr">
      <vt:lpstr>Arial</vt:lpstr>
      <vt:lpstr>Arial Narrow</vt:lpstr>
      <vt:lpstr>Calibri</vt:lpstr>
      <vt:lpstr>Calibri Light</vt:lpstr>
      <vt:lpstr>Helvetica</vt:lpstr>
      <vt:lpstr>Helvetica Neue Light</vt:lpstr>
      <vt:lpstr>HelveticaNeue</vt:lpstr>
      <vt:lpstr>Lucida Grande</vt:lpstr>
      <vt:lpstr>LucidaGrande</vt:lpstr>
      <vt:lpstr>Open Sans</vt:lpstr>
      <vt:lpstr>Open Sans SemiBold</vt:lpstr>
      <vt:lpstr>Times New Roman</vt:lpstr>
      <vt:lpstr>Wingdings</vt:lpstr>
      <vt:lpstr>1_Office Theme</vt:lpstr>
      <vt:lpstr>2_Office Theme</vt:lpstr>
      <vt:lpstr>3_Office Theme</vt:lpstr>
      <vt:lpstr>1_Median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Thorne, Christopher S. (HQ-DK000)[ADNET SYSTEMS INC]</dc:creator>
  <cp:lastModifiedBy>Thorne, Christopher S. (HQ-DK000)[ADNET Affiliate]</cp:lastModifiedBy>
  <cp:revision>2</cp:revision>
  <cp:lastPrinted>2022-10-18T13:34:52Z</cp:lastPrinted>
  <dcterms:created xsi:type="dcterms:W3CDTF">2021-10-26T20:29:16Z</dcterms:created>
  <dcterms:modified xsi:type="dcterms:W3CDTF">2023-11-09T19:45:31Z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0x010100EF9CE5E764389C4985DAE329153EE7D7</vt:lpwstr>
  </property>
  <property fmtid="{D5CDD505-2E9C-101B-9397-08002B2CF9AE}" pid="3" name="MediaServiceImageTags">
    <vt:lpwstr/>
  </property>
</Properties>
</file>