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y="5143500" cx="9144000"/>
  <p:notesSz cx="6858000" cy="9144000"/>
  <p:embeddedFontLst>
    <p:embeddedFont>
      <p:font typeface="Candara"/>
      <p:regular r:id="rId17"/>
      <p:bold r:id="rId18"/>
      <p:italic r:id="rId19"/>
      <p:boldItalic r:id="rId20"/>
    </p:embeddedFont>
    <p:embeddedFont>
      <p:font typeface="Lustria"/>
      <p:regular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andara-boldItalic.fntdata"/><Relationship Id="rId11" Type="http://schemas.openxmlformats.org/officeDocument/2006/relationships/slide" Target="slides/slide4.xml"/><Relationship Id="rId10" Type="http://schemas.openxmlformats.org/officeDocument/2006/relationships/slide" Target="slides/slide3.xml"/><Relationship Id="rId21" Type="http://schemas.openxmlformats.org/officeDocument/2006/relationships/font" Target="fonts/Lustria-regular.fntdata"/><Relationship Id="rId13" Type="http://schemas.openxmlformats.org/officeDocument/2006/relationships/slide" Target="slides/slide6.xml"/><Relationship Id="rId12" Type="http://schemas.openxmlformats.org/officeDocument/2006/relationships/slide" Target="slides/slide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font" Target="fonts/Candara-regular.fntdata"/><Relationship Id="rId16" Type="http://schemas.openxmlformats.org/officeDocument/2006/relationships/slide" Target="slides/slide9.xml"/><Relationship Id="rId5" Type="http://schemas.openxmlformats.org/officeDocument/2006/relationships/slideMaster" Target="slideMasters/slideMaster2.xml"/><Relationship Id="rId19" Type="http://schemas.openxmlformats.org/officeDocument/2006/relationships/font" Target="fonts/Candara-italic.fntdata"/><Relationship Id="rId6" Type="http://schemas.openxmlformats.org/officeDocument/2006/relationships/slideMaster" Target="slideMasters/slideMaster3.xml"/><Relationship Id="rId18" Type="http://schemas.openxmlformats.org/officeDocument/2006/relationships/font" Target="fonts/Candara-bold.fntdata"/><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EcgL3S3ot6NvaCkvMV2-DvNIZ0Soq5C0Vix_Y8CFAHY/edit?usp=sharing" TargetMode="External"/><Relationship Id="rId3" Type="http://schemas.openxmlformats.org/officeDocument/2006/relationships/hyperlink" Target="https://docs.google.com/document/d/19JTyqNHix84b0GtPKYqE7SjZdxrE1DT6tCWGSrT34A0/edit?usp=sharing" TargetMode="External"/><Relationship Id="rId4" Type="http://schemas.openxmlformats.org/officeDocument/2006/relationships/hyperlink" Target="https://drive.google.com/file/d/1_ueiR0L0dvIz3Y3Zvo19Wx0aRBU-9o9o/view"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Candara"/>
              <a:ea typeface="Candara"/>
              <a:cs typeface="Candara"/>
              <a:sym typeface="Candara"/>
            </a:endParaRPr>
          </a:p>
        </p:txBody>
      </p:sp>
      <p:sp>
        <p:nvSpPr>
          <p:cNvPr id="218" name="Google Shape;21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938cf0e6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938cf0e6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latin typeface="Candara"/>
                <a:ea typeface="Candara"/>
                <a:cs typeface="Candara"/>
                <a:sym typeface="Candara"/>
              </a:rPr>
              <a:t>What you can say about this graphic:</a:t>
            </a:r>
            <a:endParaRPr b="1">
              <a:latin typeface="Candara"/>
              <a:ea typeface="Candara"/>
              <a:cs typeface="Candara"/>
              <a:sym typeface="Candara"/>
            </a:endParaRPr>
          </a:p>
          <a:p>
            <a:pPr indent="-304800" lvl="0" marL="457200" rtl="0" algn="l">
              <a:spcBef>
                <a:spcPts val="0"/>
              </a:spcBef>
              <a:spcAft>
                <a:spcPts val="0"/>
              </a:spcAft>
              <a:buClr>
                <a:schemeClr val="dk1"/>
              </a:buClr>
              <a:buSzPts val="1200"/>
              <a:buFont typeface="Candara"/>
              <a:buChar char="●"/>
            </a:pPr>
            <a:r>
              <a:rPr lang="en">
                <a:latin typeface="Candara"/>
                <a:ea typeface="Candara"/>
                <a:cs typeface="Candara"/>
                <a:sym typeface="Candara"/>
              </a:rPr>
              <a:t>NESDIS expects to launch:</a:t>
            </a:r>
            <a:endParaRPr>
              <a:latin typeface="Candara"/>
              <a:ea typeface="Candara"/>
              <a:cs typeface="Candara"/>
              <a:sym typeface="Candara"/>
            </a:endParaRPr>
          </a:p>
          <a:p>
            <a:pPr indent="-298450" lvl="1" marL="914400" rtl="0" algn="l">
              <a:spcBef>
                <a:spcPts val="0"/>
              </a:spcBef>
              <a:spcAft>
                <a:spcPts val="0"/>
              </a:spcAft>
              <a:buClr>
                <a:schemeClr val="dk1"/>
              </a:buClr>
              <a:buSzPts val="1100"/>
              <a:buFont typeface="Candara"/>
              <a:buChar char="○"/>
            </a:pPr>
            <a:r>
              <a:rPr lang="en">
                <a:latin typeface="Candara"/>
                <a:ea typeface="Candara"/>
                <a:cs typeface="Candara"/>
                <a:sym typeface="Candara"/>
              </a:rPr>
              <a:t>GOES-U during the third quarter of fiscal year 2024;</a:t>
            </a:r>
            <a:endParaRPr>
              <a:latin typeface="Candara"/>
              <a:ea typeface="Candara"/>
              <a:cs typeface="Candara"/>
              <a:sym typeface="Candara"/>
            </a:endParaRPr>
          </a:p>
          <a:p>
            <a:pPr indent="-298450" lvl="1" marL="914400" rtl="0" algn="l">
              <a:spcBef>
                <a:spcPts val="0"/>
              </a:spcBef>
              <a:spcAft>
                <a:spcPts val="0"/>
              </a:spcAft>
              <a:buClr>
                <a:schemeClr val="dk1"/>
              </a:buClr>
              <a:buSzPts val="1100"/>
              <a:buFont typeface="Candara"/>
              <a:buChar char="○"/>
            </a:pPr>
            <a:r>
              <a:rPr lang="en">
                <a:latin typeface="Candara"/>
                <a:ea typeface="Candara"/>
                <a:cs typeface="Candara"/>
                <a:sym typeface="Candara"/>
              </a:rPr>
              <a:t>SWFO during the second quarter of fiscal year 2025;</a:t>
            </a:r>
            <a:endParaRPr>
              <a:latin typeface="Candara"/>
              <a:ea typeface="Candara"/>
              <a:cs typeface="Candara"/>
              <a:sym typeface="Candara"/>
            </a:endParaRPr>
          </a:p>
          <a:p>
            <a:pPr indent="-298450" lvl="1" marL="914400" rtl="0" algn="l">
              <a:spcBef>
                <a:spcPts val="0"/>
              </a:spcBef>
              <a:spcAft>
                <a:spcPts val="0"/>
              </a:spcAft>
              <a:buClr>
                <a:schemeClr val="dk1"/>
              </a:buClr>
              <a:buSzPts val="1100"/>
              <a:buFont typeface="Candara"/>
              <a:buChar char="○"/>
            </a:pPr>
            <a:r>
              <a:rPr lang="en">
                <a:latin typeface="Candara"/>
                <a:ea typeface="Candara"/>
                <a:cs typeface="Candara"/>
                <a:sym typeface="Candara"/>
              </a:rPr>
              <a:t>JPSS-3 during the first quarter of fiscal year 2033;</a:t>
            </a:r>
            <a:endParaRPr>
              <a:latin typeface="Candara"/>
              <a:ea typeface="Candara"/>
              <a:cs typeface="Candara"/>
              <a:sym typeface="Candara"/>
            </a:endParaRPr>
          </a:p>
          <a:p>
            <a:pPr indent="-298450" lvl="1" marL="914400" rtl="0" algn="l">
              <a:spcBef>
                <a:spcPts val="0"/>
              </a:spcBef>
              <a:spcAft>
                <a:spcPts val="0"/>
              </a:spcAft>
              <a:buClr>
                <a:schemeClr val="dk1"/>
              </a:buClr>
              <a:buSzPts val="1100"/>
              <a:buFont typeface="Candara"/>
              <a:buChar char="○"/>
            </a:pPr>
            <a:r>
              <a:rPr lang="en">
                <a:latin typeface="Candara"/>
                <a:ea typeface="Candara"/>
                <a:cs typeface="Candara"/>
                <a:sym typeface="Candara"/>
              </a:rPr>
              <a:t>JPSS-4 during the first quarter of fiscal year 2028; and</a:t>
            </a:r>
            <a:endParaRPr>
              <a:latin typeface="Candara"/>
              <a:ea typeface="Candara"/>
              <a:cs typeface="Candara"/>
              <a:sym typeface="Candara"/>
            </a:endParaRPr>
          </a:p>
          <a:p>
            <a:pPr indent="-298450" lvl="1" marL="914400" rtl="0" algn="l">
              <a:spcBef>
                <a:spcPts val="0"/>
              </a:spcBef>
              <a:spcAft>
                <a:spcPts val="0"/>
              </a:spcAft>
              <a:buClr>
                <a:schemeClr val="dk1"/>
              </a:buClr>
              <a:buSzPts val="1100"/>
              <a:buFont typeface="Candara"/>
              <a:buChar char="○"/>
            </a:pPr>
            <a:r>
              <a:rPr lang="en">
                <a:latin typeface="Candara"/>
                <a:ea typeface="Candara"/>
                <a:cs typeface="Candara"/>
                <a:sym typeface="Candara"/>
              </a:rPr>
              <a:t>QuickSounder during the first quarter of fiscal year 2026.</a:t>
            </a:r>
            <a:endParaRPr>
              <a:latin typeface="Candara"/>
              <a:ea typeface="Candara"/>
              <a:cs typeface="Candara"/>
              <a:sym typeface="Candara"/>
            </a:endParaRPr>
          </a:p>
          <a:p>
            <a:pPr indent="0" lvl="0" marL="0" rtl="0" algn="l">
              <a:spcBef>
                <a:spcPts val="0"/>
              </a:spcBef>
              <a:spcAft>
                <a:spcPts val="0"/>
              </a:spcAft>
              <a:buClr>
                <a:schemeClr val="dk1"/>
              </a:buClr>
              <a:buSzPts val="1100"/>
              <a:buFont typeface="Arial"/>
              <a:buNone/>
            </a:pPr>
            <a:r>
              <a:t/>
            </a:r>
            <a:endParaRPr b="1">
              <a:latin typeface="Candara"/>
              <a:ea typeface="Candara"/>
              <a:cs typeface="Candara"/>
              <a:sym typeface="Candara"/>
            </a:endParaRPr>
          </a:p>
          <a:p>
            <a:pPr indent="0" lvl="0" marL="0" rtl="0" algn="l">
              <a:spcBef>
                <a:spcPts val="0"/>
              </a:spcBef>
              <a:spcAft>
                <a:spcPts val="0"/>
              </a:spcAft>
              <a:buClr>
                <a:schemeClr val="dk1"/>
              </a:buClr>
              <a:buSzPts val="1100"/>
              <a:buFont typeface="Arial"/>
              <a:buNone/>
            </a:pPr>
            <a:r>
              <a:rPr b="1" lang="en">
                <a:latin typeface="Candara"/>
                <a:ea typeface="Candara"/>
                <a:cs typeface="Candara"/>
                <a:sym typeface="Candara"/>
              </a:rPr>
              <a:t>Find more related written content</a:t>
            </a:r>
            <a:r>
              <a:rPr lang="en">
                <a:latin typeface="Candara"/>
                <a:ea typeface="Candara"/>
                <a:cs typeface="Candara"/>
                <a:sym typeface="Candara"/>
              </a:rPr>
              <a:t> in the “Our Observing Systems / Integration” topic slide in </a:t>
            </a:r>
            <a:r>
              <a:rPr lang="en" u="sng">
                <a:solidFill>
                  <a:schemeClr val="hlink"/>
                </a:solidFill>
                <a:latin typeface="Candara"/>
                <a:ea typeface="Candara"/>
                <a:cs typeface="Candara"/>
                <a:sym typeface="Candara"/>
                <a:hlinkClick r:id="rId2"/>
              </a:rPr>
              <a:t>the Master NESDIS Resource</a:t>
            </a:r>
            <a:r>
              <a:rPr lang="en">
                <a:latin typeface="Candara"/>
                <a:ea typeface="Candara"/>
                <a:cs typeface="Candara"/>
                <a:sym typeface="Candara"/>
              </a:rPr>
              <a:t>. Also, </a:t>
            </a:r>
            <a:r>
              <a:rPr b="1" lang="en">
                <a:latin typeface="Candara"/>
                <a:ea typeface="Candara"/>
                <a:cs typeface="Candara"/>
                <a:sym typeface="Candara"/>
              </a:rPr>
              <a:t>find the meaning of—and proper way to write—related terms</a:t>
            </a:r>
            <a:r>
              <a:rPr lang="en">
                <a:latin typeface="Candara"/>
                <a:ea typeface="Candara"/>
                <a:cs typeface="Candara"/>
                <a:sym typeface="Candara"/>
              </a:rPr>
              <a:t> in the </a:t>
            </a:r>
            <a:r>
              <a:rPr lang="en" u="sng">
                <a:solidFill>
                  <a:schemeClr val="hlink"/>
                </a:solidFill>
                <a:latin typeface="Candara"/>
                <a:ea typeface="Candara"/>
                <a:cs typeface="Candara"/>
                <a:sym typeface="Candara"/>
                <a:hlinkClick r:id="rId3"/>
              </a:rPr>
              <a:t>NESDIS Style Guide for Terms</a:t>
            </a:r>
            <a:r>
              <a:rPr lang="en">
                <a:latin typeface="Candara"/>
                <a:ea typeface="Candara"/>
                <a:cs typeface="Candara"/>
                <a:sym typeface="Candara"/>
              </a:rPr>
              <a:t>.</a:t>
            </a:r>
            <a:endParaRPr>
              <a:latin typeface="Candara"/>
              <a:ea typeface="Candara"/>
              <a:cs typeface="Candara"/>
              <a:sym typeface="Candara"/>
            </a:endParaRPr>
          </a:p>
          <a:p>
            <a:pPr indent="0" lvl="0" marL="0" rtl="0" algn="l">
              <a:spcBef>
                <a:spcPts val="0"/>
              </a:spcBef>
              <a:spcAft>
                <a:spcPts val="0"/>
              </a:spcAft>
              <a:buClr>
                <a:schemeClr val="dk1"/>
              </a:buClr>
              <a:buSzPts val="1100"/>
              <a:buFont typeface="Arial"/>
              <a:buNone/>
            </a:pPr>
            <a:r>
              <a:t/>
            </a:r>
            <a:endParaRPr b="1">
              <a:latin typeface="Candara"/>
              <a:ea typeface="Candara"/>
              <a:cs typeface="Candara"/>
              <a:sym typeface="Candara"/>
            </a:endParaRPr>
          </a:p>
          <a:p>
            <a:pPr indent="0" lvl="0" marL="0" rtl="0" algn="l">
              <a:spcBef>
                <a:spcPts val="0"/>
              </a:spcBef>
              <a:spcAft>
                <a:spcPts val="0"/>
              </a:spcAft>
              <a:buNone/>
            </a:pPr>
            <a:r>
              <a:rPr b="1" lang="en">
                <a:solidFill>
                  <a:srgbClr val="FF3300"/>
                </a:solidFill>
                <a:latin typeface="Candara"/>
                <a:ea typeface="Candara"/>
                <a:cs typeface="Candara"/>
                <a:sym typeface="Candara"/>
              </a:rPr>
              <a:t>Source of graphic</a:t>
            </a:r>
            <a:r>
              <a:rPr lang="en">
                <a:latin typeface="Candara"/>
                <a:ea typeface="Candara"/>
                <a:cs typeface="Candara"/>
                <a:sym typeface="Candara"/>
              </a:rPr>
              <a:t>: NOAA Environmental Visualization Lab, </a:t>
            </a:r>
            <a:r>
              <a:rPr lang="en" u="sng">
                <a:solidFill>
                  <a:schemeClr val="hlink"/>
                </a:solidFill>
                <a:latin typeface="Candara"/>
                <a:ea typeface="Candara"/>
                <a:cs typeface="Candara"/>
                <a:sym typeface="Candara"/>
                <a:hlinkClick r:id="rId4"/>
              </a:rPr>
              <a:t>memo about the change in launch sequence for Joint Polar Satellite System</a:t>
            </a:r>
            <a:endParaRPr>
              <a:latin typeface="Candara"/>
              <a:ea typeface="Candara"/>
              <a:cs typeface="Candara"/>
              <a:sym typeface="Candar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96c4626334_0_543:notes"/>
          <p:cNvSpPr txBox="1"/>
          <p:nvPr>
            <p:ph idx="1" type="body"/>
          </p:nvPr>
        </p:nvSpPr>
        <p:spPr>
          <a:xfrm>
            <a:off x="701675" y="3360200"/>
            <a:ext cx="5608200" cy="5453700"/>
          </a:xfrm>
          <a:prstGeom prst="rect">
            <a:avLst/>
          </a:prstGeom>
          <a:noFill/>
          <a:ln>
            <a:noFill/>
          </a:ln>
        </p:spPr>
        <p:txBody>
          <a:bodyPr anchorCtr="0" anchor="t" bIns="46550" lIns="93150" spcFirstLastPara="1" rIns="93150" wrap="square" tIns="46550">
            <a:noAutofit/>
          </a:bodyPr>
          <a:lstStyle/>
          <a:p>
            <a:pPr indent="0" lvl="0" marL="457200" rtl="0" algn="l">
              <a:lnSpc>
                <a:spcPct val="90000"/>
              </a:lnSpc>
              <a:spcBef>
                <a:spcPts val="0"/>
              </a:spcBef>
              <a:spcAft>
                <a:spcPts val="0"/>
              </a:spcAft>
              <a:buNone/>
            </a:pPr>
            <a:r>
              <a:t/>
            </a:r>
            <a:endParaRPr>
              <a:solidFill>
                <a:schemeClr val="dk1"/>
              </a:solidFill>
              <a:latin typeface="Candara"/>
              <a:ea typeface="Candara"/>
              <a:cs typeface="Candara"/>
              <a:sym typeface="Candara"/>
            </a:endParaRPr>
          </a:p>
          <a:p>
            <a:pPr indent="-171450" lvl="0" marL="171450" rtl="0" algn="l">
              <a:lnSpc>
                <a:spcPct val="90000"/>
              </a:lnSpc>
              <a:spcBef>
                <a:spcPts val="0"/>
              </a:spcBef>
              <a:spcAft>
                <a:spcPts val="0"/>
              </a:spcAft>
              <a:buClr>
                <a:schemeClr val="dk1"/>
              </a:buClr>
              <a:buSzPts val="1200"/>
              <a:buFont typeface="Calibri"/>
              <a:buChar char="•"/>
            </a:pPr>
            <a:r>
              <a:rPr lang="en">
                <a:solidFill>
                  <a:schemeClr val="dk1"/>
                </a:solidFill>
                <a:latin typeface="Candara"/>
                <a:ea typeface="Candara"/>
                <a:cs typeface="Candara"/>
                <a:sym typeface="Candara"/>
              </a:rPr>
              <a:t>First, I will speak about our future low earth orbit, or LEO, plans, which we call the Near-Earth Orbit Network program, or NEON.</a:t>
            </a:r>
            <a:endParaRPr>
              <a:highlight>
                <a:srgbClr val="FFFFFF"/>
              </a:highlight>
              <a:latin typeface="Candara"/>
              <a:ea typeface="Candara"/>
              <a:cs typeface="Candara"/>
              <a:sym typeface="Candara"/>
            </a:endParaRPr>
          </a:p>
          <a:p>
            <a:pPr indent="0" lvl="0" marL="0" marR="0" rtl="0" algn="l">
              <a:lnSpc>
                <a:spcPct val="100000"/>
              </a:lnSpc>
              <a:spcBef>
                <a:spcPts val="0"/>
              </a:spcBef>
              <a:spcAft>
                <a:spcPts val="0"/>
              </a:spcAft>
              <a:buClr>
                <a:srgbClr val="000000"/>
              </a:buClr>
              <a:buSzPts val="1400"/>
              <a:buFont typeface="Arial"/>
              <a:buNone/>
            </a:pPr>
            <a:r>
              <a:t/>
            </a:r>
            <a:endParaRPr>
              <a:highlight>
                <a:srgbClr val="FFFFFF"/>
              </a:highlight>
              <a:latin typeface="Candara"/>
              <a:ea typeface="Candara"/>
              <a:cs typeface="Candara"/>
              <a:sym typeface="Candara"/>
            </a:endParaRPr>
          </a:p>
          <a:p>
            <a:pPr indent="-171450" lvl="0" marL="171450" rtl="0" algn="l">
              <a:lnSpc>
                <a:spcPct val="90000"/>
              </a:lnSpc>
              <a:spcBef>
                <a:spcPts val="0"/>
              </a:spcBef>
              <a:spcAft>
                <a:spcPts val="0"/>
              </a:spcAft>
              <a:buClr>
                <a:schemeClr val="dk1"/>
              </a:buClr>
              <a:buSzPts val="1200"/>
              <a:buFont typeface="Calibri"/>
              <a:buChar char="•"/>
            </a:pPr>
            <a:r>
              <a:rPr lang="en">
                <a:latin typeface="Candara"/>
                <a:ea typeface="Candara"/>
                <a:cs typeface="Candara"/>
                <a:sym typeface="Candara"/>
              </a:rPr>
              <a:t>The current baseline for NOAA’s LEO satellite system is formulated, developed, and launched by the Joint Polar Satellite System (JPSS) program. The JPSS program follow-on is the Near Earth Orbit Network (NEON) program, which is intended to offer substantial improvement in weather forecasting and prediction of high impact weather events as it replaces previous monitoring and observation capabilities as they approach end-of- life.  </a:t>
            </a:r>
            <a:endParaRPr>
              <a:highlight>
                <a:srgbClr val="FFFF00"/>
              </a:highlight>
              <a:latin typeface="Candara"/>
              <a:ea typeface="Candara"/>
              <a:cs typeface="Candara"/>
              <a:sym typeface="Candara"/>
            </a:endParaRPr>
          </a:p>
          <a:p>
            <a:pPr indent="0" lvl="0" marL="457200" rtl="0" algn="l">
              <a:lnSpc>
                <a:spcPct val="90000"/>
              </a:lnSpc>
              <a:spcBef>
                <a:spcPts val="0"/>
              </a:spcBef>
              <a:spcAft>
                <a:spcPts val="0"/>
              </a:spcAft>
              <a:buSzPts val="1400"/>
              <a:buNone/>
            </a:pPr>
            <a:r>
              <a:t/>
            </a:r>
            <a:endParaRPr>
              <a:highlight>
                <a:srgbClr val="FFFF00"/>
              </a:highlight>
              <a:latin typeface="Candara"/>
              <a:ea typeface="Candara"/>
              <a:cs typeface="Candara"/>
              <a:sym typeface="Candara"/>
            </a:endParaRPr>
          </a:p>
          <a:p>
            <a:pPr indent="-171450" lvl="0" marL="171450" rtl="0" algn="l">
              <a:lnSpc>
                <a:spcPct val="90000"/>
              </a:lnSpc>
              <a:spcBef>
                <a:spcPts val="0"/>
              </a:spcBef>
              <a:spcAft>
                <a:spcPts val="0"/>
              </a:spcAft>
              <a:buClr>
                <a:schemeClr val="dk1"/>
              </a:buClr>
              <a:buSzPts val="1200"/>
              <a:buFont typeface="Calibri"/>
              <a:buChar char="•"/>
            </a:pPr>
            <a:r>
              <a:rPr lang="en">
                <a:latin typeface="Candara"/>
                <a:ea typeface="Candara"/>
                <a:cs typeface="Candara"/>
                <a:sym typeface="Candara"/>
              </a:rPr>
              <a:t>The NEON program is complying with both the U.S. Weather Research and Forecasting Innovation Act of 2017 and a NOAA’s Satellite Observing System Architecture (NSOSA) study.</a:t>
            </a:r>
            <a:endParaRPr>
              <a:latin typeface="Candara"/>
              <a:ea typeface="Candara"/>
              <a:cs typeface="Candara"/>
              <a:sym typeface="Candara"/>
            </a:endParaRPr>
          </a:p>
          <a:p>
            <a:pPr indent="0" lvl="0" marL="457200" rtl="0" algn="l">
              <a:lnSpc>
                <a:spcPct val="90000"/>
              </a:lnSpc>
              <a:spcBef>
                <a:spcPts val="0"/>
              </a:spcBef>
              <a:spcAft>
                <a:spcPts val="0"/>
              </a:spcAft>
              <a:buSzPts val="1400"/>
              <a:buNone/>
            </a:pPr>
            <a:r>
              <a:t/>
            </a:r>
            <a:endParaRPr>
              <a:latin typeface="Candara"/>
              <a:ea typeface="Candara"/>
              <a:cs typeface="Candara"/>
              <a:sym typeface="Candara"/>
            </a:endParaRPr>
          </a:p>
          <a:p>
            <a:pPr indent="-171450" lvl="0" marL="171450" rtl="0" algn="l">
              <a:lnSpc>
                <a:spcPct val="90000"/>
              </a:lnSpc>
              <a:spcBef>
                <a:spcPts val="0"/>
              </a:spcBef>
              <a:spcAft>
                <a:spcPts val="0"/>
              </a:spcAft>
              <a:buClr>
                <a:schemeClr val="dk1"/>
              </a:buClr>
              <a:buSzPts val="1200"/>
              <a:buFont typeface="Calibri"/>
              <a:buChar char="•"/>
            </a:pPr>
            <a:r>
              <a:rPr lang="en">
                <a:latin typeface="Candara"/>
                <a:ea typeface="Candara"/>
                <a:cs typeface="Candara"/>
                <a:sym typeface="Candara"/>
              </a:rPr>
              <a:t>NEON will comprise a portfolio of low earth- orbiting satellites and associated mission-specific ground infrastructure and services, partner missions, and commercial data sources. </a:t>
            </a:r>
            <a:endParaRPr>
              <a:latin typeface="Candara"/>
              <a:ea typeface="Candara"/>
              <a:cs typeface="Candara"/>
              <a:sym typeface="Candara"/>
            </a:endParaRPr>
          </a:p>
          <a:p>
            <a:pPr indent="0" lvl="0" marL="457200" rtl="0" algn="l">
              <a:lnSpc>
                <a:spcPct val="90000"/>
              </a:lnSpc>
              <a:spcBef>
                <a:spcPts val="0"/>
              </a:spcBef>
              <a:spcAft>
                <a:spcPts val="0"/>
              </a:spcAft>
              <a:buSzPts val="1400"/>
              <a:buNone/>
            </a:pPr>
            <a:r>
              <a:t/>
            </a:r>
            <a:endParaRPr>
              <a:latin typeface="Candara"/>
              <a:ea typeface="Candara"/>
              <a:cs typeface="Candara"/>
              <a:sym typeface="Candara"/>
            </a:endParaRPr>
          </a:p>
          <a:p>
            <a:pPr indent="-171450" lvl="0" marL="171450" rtl="0" algn="l">
              <a:lnSpc>
                <a:spcPct val="90000"/>
              </a:lnSpc>
              <a:spcBef>
                <a:spcPts val="0"/>
              </a:spcBef>
              <a:spcAft>
                <a:spcPts val="0"/>
              </a:spcAft>
              <a:buClr>
                <a:schemeClr val="dk1"/>
              </a:buClr>
              <a:buSzPts val="1200"/>
              <a:buFont typeface="Calibri"/>
              <a:buChar char="•"/>
            </a:pPr>
            <a:r>
              <a:rPr lang="en">
                <a:latin typeface="Candara"/>
                <a:ea typeface="Candara"/>
                <a:cs typeface="Candara"/>
                <a:sym typeface="Candara"/>
              </a:rPr>
              <a:t>The program will formulate multiple projects to provide:</a:t>
            </a:r>
            <a:endParaRPr>
              <a:latin typeface="Candara"/>
              <a:ea typeface="Candara"/>
              <a:cs typeface="Candara"/>
              <a:sym typeface="Candara"/>
            </a:endParaRPr>
          </a:p>
          <a:p>
            <a:pPr indent="-304800" lvl="0" marL="457200" rtl="0" algn="l">
              <a:lnSpc>
                <a:spcPct val="90000"/>
              </a:lnSpc>
              <a:spcBef>
                <a:spcPts val="0"/>
              </a:spcBef>
              <a:spcAft>
                <a:spcPts val="0"/>
              </a:spcAft>
              <a:buClr>
                <a:schemeClr val="dk1"/>
              </a:buClr>
              <a:buSzPts val="1200"/>
              <a:buFont typeface="Calibri"/>
              <a:buChar char="•"/>
            </a:pPr>
            <a:r>
              <a:rPr lang="en">
                <a:latin typeface="Candara"/>
                <a:ea typeface="Candara"/>
                <a:cs typeface="Candara"/>
                <a:sym typeface="Candara"/>
              </a:rPr>
              <a:t>Continuity of the product baseline generated from LEO satellite data as an integral part of the NESDIS architecture.</a:t>
            </a:r>
            <a:endParaRPr>
              <a:latin typeface="Candara"/>
              <a:ea typeface="Candara"/>
              <a:cs typeface="Candara"/>
              <a:sym typeface="Candara"/>
            </a:endParaRPr>
          </a:p>
          <a:p>
            <a:pPr indent="-304800" lvl="0" marL="457200" rtl="0" algn="l">
              <a:lnSpc>
                <a:spcPct val="90000"/>
              </a:lnSpc>
              <a:spcBef>
                <a:spcPts val="0"/>
              </a:spcBef>
              <a:spcAft>
                <a:spcPts val="0"/>
              </a:spcAft>
              <a:buClr>
                <a:schemeClr val="dk1"/>
              </a:buClr>
              <a:buSzPts val="1200"/>
              <a:buFont typeface="Calibri"/>
              <a:buChar char="•"/>
            </a:pPr>
            <a:r>
              <a:rPr lang="en">
                <a:latin typeface="Candara"/>
                <a:ea typeface="Candara"/>
                <a:cs typeface="Candara"/>
                <a:sym typeface="Candara"/>
              </a:rPr>
              <a:t>Global observations of high-value environmental measurements that compliment and enhance persistent measurements obtained by geostationary satellites</a:t>
            </a:r>
            <a:endParaRPr>
              <a:latin typeface="Candara"/>
              <a:ea typeface="Candara"/>
              <a:cs typeface="Candara"/>
              <a:sym typeface="Candara"/>
            </a:endParaRPr>
          </a:p>
          <a:p>
            <a:pPr indent="-304800" lvl="0" marL="457200" rtl="0" algn="l">
              <a:lnSpc>
                <a:spcPct val="90000"/>
              </a:lnSpc>
              <a:spcBef>
                <a:spcPts val="0"/>
              </a:spcBef>
              <a:spcAft>
                <a:spcPts val="0"/>
              </a:spcAft>
              <a:buClr>
                <a:schemeClr val="dk1"/>
              </a:buClr>
              <a:buSzPts val="1200"/>
              <a:buFont typeface="Calibri"/>
              <a:buChar char="•"/>
            </a:pPr>
            <a:r>
              <a:rPr lang="en">
                <a:latin typeface="Candara"/>
                <a:ea typeface="Candara"/>
                <a:cs typeface="Candara"/>
                <a:sym typeface="Candara"/>
              </a:rPr>
              <a:t>A scalable, agile, and evolutionary ground infrastructure capable of supporting a scaleable number of satellites for operations and products </a:t>
            </a:r>
            <a:endParaRPr>
              <a:latin typeface="Candara"/>
              <a:ea typeface="Candara"/>
              <a:cs typeface="Candara"/>
              <a:sym typeface="Candara"/>
            </a:endParaRPr>
          </a:p>
          <a:p>
            <a:pPr indent="-304800" lvl="0" marL="457200" rtl="0" algn="l">
              <a:lnSpc>
                <a:spcPct val="90000"/>
              </a:lnSpc>
              <a:spcBef>
                <a:spcPts val="0"/>
              </a:spcBef>
              <a:spcAft>
                <a:spcPts val="0"/>
              </a:spcAft>
              <a:buClr>
                <a:schemeClr val="dk1"/>
              </a:buClr>
              <a:buSzPts val="1200"/>
              <a:buFont typeface="Calibri"/>
              <a:buChar char="•"/>
            </a:pPr>
            <a:r>
              <a:rPr lang="en">
                <a:latin typeface="Candara"/>
                <a:ea typeface="Candara"/>
                <a:cs typeface="Candara"/>
                <a:sym typeface="Candara"/>
              </a:rPr>
              <a:t>Strive to meet NESDIS aspirational requirements and support new user requirements using partnerships, commercial, or NOAA-developed approaches to provide an integrated understanding of the earth’s environment.</a:t>
            </a:r>
            <a:endParaRPr>
              <a:latin typeface="Candara"/>
              <a:ea typeface="Candara"/>
              <a:cs typeface="Candara"/>
              <a:sym typeface="Candara"/>
            </a:endParaRPr>
          </a:p>
          <a:p>
            <a:pPr indent="0" lvl="0" marL="0" rtl="0" algn="l">
              <a:lnSpc>
                <a:spcPct val="90000"/>
              </a:lnSpc>
              <a:spcBef>
                <a:spcPts val="0"/>
              </a:spcBef>
              <a:spcAft>
                <a:spcPts val="0"/>
              </a:spcAft>
              <a:buNone/>
            </a:pPr>
            <a:r>
              <a:t/>
            </a:r>
            <a:endParaRPr>
              <a:latin typeface="Candara"/>
              <a:ea typeface="Candara"/>
              <a:cs typeface="Candara"/>
              <a:sym typeface="Candara"/>
            </a:endParaRPr>
          </a:p>
          <a:p>
            <a:pPr indent="0" lvl="0" marL="0" rtl="0" algn="l">
              <a:lnSpc>
                <a:spcPct val="90000"/>
              </a:lnSpc>
              <a:spcBef>
                <a:spcPts val="0"/>
              </a:spcBef>
              <a:spcAft>
                <a:spcPts val="0"/>
              </a:spcAft>
              <a:buSzPts val="1400"/>
              <a:buNone/>
            </a:pPr>
            <a:r>
              <a:t/>
            </a:r>
            <a:endParaRPr>
              <a:latin typeface="Candara"/>
              <a:ea typeface="Candara"/>
              <a:cs typeface="Candara"/>
              <a:sym typeface="Candara"/>
            </a:endParaRPr>
          </a:p>
          <a:p>
            <a:pPr indent="0" lvl="0" marL="0" rtl="0" algn="l">
              <a:lnSpc>
                <a:spcPct val="100000"/>
              </a:lnSpc>
              <a:spcBef>
                <a:spcPts val="0"/>
              </a:spcBef>
              <a:spcAft>
                <a:spcPts val="0"/>
              </a:spcAft>
              <a:buSzPts val="1400"/>
              <a:buNone/>
            </a:pPr>
            <a:r>
              <a:t/>
            </a:r>
            <a:endParaRPr>
              <a:latin typeface="Candara"/>
              <a:ea typeface="Candara"/>
              <a:cs typeface="Candara"/>
              <a:sym typeface="Candara"/>
            </a:endParaRPr>
          </a:p>
        </p:txBody>
      </p:sp>
      <p:sp>
        <p:nvSpPr>
          <p:cNvPr id="253" name="Google Shape;253;g296c4626334_0_543:notes"/>
          <p:cNvSpPr/>
          <p:nvPr>
            <p:ph idx="2" type="sldImg"/>
          </p:nvPr>
        </p:nvSpPr>
        <p:spPr>
          <a:xfrm>
            <a:off x="701675" y="33020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96c4626334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296c4626334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Clr>
                <a:schemeClr val="dk1"/>
              </a:buClr>
              <a:buSzPts val="1100"/>
              <a:buFont typeface="Candara"/>
              <a:buChar char="●"/>
            </a:pPr>
            <a:r>
              <a:rPr lang="en">
                <a:solidFill>
                  <a:schemeClr val="dk1"/>
                </a:solidFill>
                <a:latin typeface="Candara"/>
                <a:ea typeface="Candara"/>
                <a:cs typeface="Candara"/>
                <a:sym typeface="Candara"/>
              </a:rPr>
              <a:t>Vision is to get to common IT system functions in a single cloud platform, creating more efficient and scalable IT approaches.</a:t>
            </a:r>
            <a:endParaRPr>
              <a:solidFill>
                <a:schemeClr val="dk1"/>
              </a:solidFill>
              <a:latin typeface="Candara"/>
              <a:ea typeface="Candara"/>
              <a:cs typeface="Candara"/>
              <a:sym typeface="Candara"/>
            </a:endParaRPr>
          </a:p>
          <a:p>
            <a:pPr indent="-298450" lvl="0" marL="457200" rtl="0" algn="l">
              <a:lnSpc>
                <a:spcPct val="100000"/>
              </a:lnSpc>
              <a:spcBef>
                <a:spcPts val="0"/>
              </a:spcBef>
              <a:spcAft>
                <a:spcPts val="0"/>
              </a:spcAft>
              <a:buClr>
                <a:schemeClr val="dk1"/>
              </a:buClr>
              <a:buSzPts val="1100"/>
              <a:buFont typeface="Candara"/>
              <a:buChar char="●"/>
            </a:pPr>
            <a:r>
              <a:rPr lang="en">
                <a:solidFill>
                  <a:schemeClr val="dk1"/>
                </a:solidFill>
                <a:latin typeface="Candara"/>
                <a:ea typeface="Candara"/>
                <a:cs typeface="Candara"/>
                <a:sym typeface="Candara"/>
              </a:rPr>
              <a:t>All NCCF </a:t>
            </a:r>
            <a:r>
              <a:rPr lang="en">
                <a:solidFill>
                  <a:schemeClr val="dk1"/>
                </a:solidFill>
                <a:latin typeface="Candara"/>
                <a:ea typeface="Candara"/>
                <a:cs typeface="Candara"/>
                <a:sym typeface="Candara"/>
              </a:rPr>
              <a:t>initial</a:t>
            </a:r>
            <a:r>
              <a:rPr lang="en">
                <a:solidFill>
                  <a:schemeClr val="dk1"/>
                </a:solidFill>
                <a:latin typeface="Candara"/>
                <a:ea typeface="Candara"/>
                <a:cs typeface="Candara"/>
                <a:sym typeface="Candara"/>
              </a:rPr>
              <a:t> services are delivered and will continue to be developed and optimized as migration accelerates</a:t>
            </a:r>
            <a:endParaRPr>
              <a:solidFill>
                <a:schemeClr val="dk1"/>
              </a:solidFill>
              <a:latin typeface="Candara"/>
              <a:ea typeface="Candara"/>
              <a:cs typeface="Candara"/>
              <a:sym typeface="Candara"/>
            </a:endParaRPr>
          </a:p>
          <a:p>
            <a:pPr indent="-298450" lvl="0" marL="457200" rtl="0" algn="l">
              <a:lnSpc>
                <a:spcPct val="100000"/>
              </a:lnSpc>
              <a:spcBef>
                <a:spcPts val="0"/>
              </a:spcBef>
              <a:spcAft>
                <a:spcPts val="0"/>
              </a:spcAft>
              <a:buClr>
                <a:schemeClr val="dk1"/>
              </a:buClr>
              <a:buSzPts val="1100"/>
              <a:buFont typeface="Candara"/>
              <a:buChar char="●"/>
            </a:pPr>
            <a:r>
              <a:rPr lang="en">
                <a:solidFill>
                  <a:schemeClr val="dk1"/>
                </a:solidFill>
                <a:latin typeface="Candara"/>
                <a:ea typeface="Candara"/>
                <a:cs typeface="Candara"/>
                <a:sym typeface="Candara"/>
              </a:rPr>
              <a:t>A common repository for all NESDIS satellite and archive data will enable science innovation and accelerate the development of new AI/ML applications - goal is to bring our collaborators to this treasure trove of environmental data</a:t>
            </a:r>
            <a:endParaRPr>
              <a:solidFill>
                <a:schemeClr val="dk1"/>
              </a:solidFill>
              <a:latin typeface="Candara"/>
              <a:ea typeface="Candara"/>
              <a:cs typeface="Candara"/>
              <a:sym typeface="Candara"/>
            </a:endParaRPr>
          </a:p>
          <a:p>
            <a:pPr indent="-298450" lvl="0" marL="457200" rtl="0" algn="l">
              <a:lnSpc>
                <a:spcPct val="100000"/>
              </a:lnSpc>
              <a:spcBef>
                <a:spcPts val="0"/>
              </a:spcBef>
              <a:spcAft>
                <a:spcPts val="0"/>
              </a:spcAft>
              <a:buClr>
                <a:schemeClr val="dk1"/>
              </a:buClr>
              <a:buSzPts val="1100"/>
              <a:buFont typeface="Candara"/>
              <a:buChar char="●"/>
            </a:pPr>
            <a:r>
              <a:rPr lang="en">
                <a:solidFill>
                  <a:schemeClr val="dk1"/>
                </a:solidFill>
                <a:latin typeface="Candara"/>
                <a:ea typeface="Candara"/>
                <a:cs typeface="Candara"/>
                <a:sym typeface="Candara"/>
              </a:rPr>
              <a:t>At the same time, the NCCF will promote data sharing through a common storefront to enhances usability and discoverability of all NESDIS data, for better use from our CEOS partners</a:t>
            </a:r>
            <a:endParaRPr>
              <a:solidFill>
                <a:schemeClr val="dk1"/>
              </a:solidFill>
              <a:latin typeface="Candara"/>
              <a:ea typeface="Candara"/>
              <a:cs typeface="Candara"/>
              <a:sym typeface="Candara"/>
            </a:endParaRPr>
          </a:p>
        </p:txBody>
      </p:sp>
      <p:sp>
        <p:nvSpPr>
          <p:cNvPr id="277" name="Google Shape;277;g296c4626334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96d3f1d0ea_0_4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Candara"/>
              <a:ea typeface="Candara"/>
              <a:cs typeface="Candara"/>
              <a:sym typeface="Candara"/>
            </a:endParaRPr>
          </a:p>
        </p:txBody>
      </p:sp>
      <p:sp>
        <p:nvSpPr>
          <p:cNvPr id="289" name="Google Shape;289;g296d3f1d0ea_0_4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96d3f1d0ea_0_4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4" name="Google Shape;294;g296d3f1d0ea_0_4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96d3f1d0ea_0_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g296d3f1d0ea_0_4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sz="1000">
              <a:solidFill>
                <a:schemeClr val="dk1"/>
              </a:solidFill>
            </a:endParaRPr>
          </a:p>
        </p:txBody>
      </p:sp>
      <p:sp>
        <p:nvSpPr>
          <p:cNvPr id="302" name="Google Shape;302;g296d3f1d0ea_0_4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96d3f1d0ea_0_4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296d3f1d0ea_0_4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sz="1000">
              <a:solidFill>
                <a:schemeClr val="dk1"/>
              </a:solidFill>
            </a:endParaRPr>
          </a:p>
        </p:txBody>
      </p:sp>
      <p:sp>
        <p:nvSpPr>
          <p:cNvPr id="313" name="Google Shape;313;g296d3f1d0ea_0_4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1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solidFill>
                  <a:schemeClr val="lt1"/>
                </a:solidFill>
                <a:latin typeface="Candara"/>
                <a:ea typeface="Candara"/>
                <a:cs typeface="Candara"/>
                <a:sym typeface="Candara"/>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4" name="Google Shape;54;p1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lt1"/>
              </a:buClr>
              <a:buSzPts val="2400"/>
              <a:buChar char="•"/>
              <a:defRPr sz="2400">
                <a:solidFill>
                  <a:schemeClr val="lt1"/>
                </a:solidFill>
                <a:latin typeface="Candara"/>
                <a:ea typeface="Candara"/>
                <a:cs typeface="Candara"/>
                <a:sym typeface="Candara"/>
              </a:defRPr>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55" name="Google Shape;55;p1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solidFill>
                  <a:schemeClr val="lt1"/>
                </a:solidFill>
                <a:latin typeface="Candara"/>
                <a:ea typeface="Candara"/>
                <a:cs typeface="Candara"/>
                <a:sym typeface="Candara"/>
              </a:defRPr>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6" name="Shape 56"/>
        <p:cNvGrpSpPr/>
        <p:nvPr/>
      </p:nvGrpSpPr>
      <p:grpSpPr>
        <a:xfrm>
          <a:off x="0" y="0"/>
          <a:ext cx="0" cy="0"/>
          <a:chOff x="0" y="0"/>
          <a:chExt cx="0" cy="0"/>
        </a:xfrm>
      </p:grpSpPr>
      <p:sp>
        <p:nvSpPr>
          <p:cNvPr id="57" name="Google Shape;57;p1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solidFill>
                  <a:schemeClr val="lt1"/>
                </a:solidFill>
                <a:latin typeface="Candara"/>
                <a:ea typeface="Candara"/>
                <a:cs typeface="Candara"/>
                <a:sym typeface="Candara"/>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8" name="Google Shape;58;p13"/>
          <p:cNvSpPr/>
          <p:nvPr>
            <p:ph idx="2" type="pic"/>
          </p:nvPr>
        </p:nvSpPr>
        <p:spPr>
          <a:xfrm>
            <a:off x="3887391" y="740569"/>
            <a:ext cx="4629300" cy="3655200"/>
          </a:xfrm>
          <a:prstGeom prst="rect">
            <a:avLst/>
          </a:prstGeom>
          <a:noFill/>
          <a:ln>
            <a:noFill/>
          </a:ln>
        </p:spPr>
      </p:sp>
      <p:sp>
        <p:nvSpPr>
          <p:cNvPr id="59" name="Google Shape;59;p13"/>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solidFill>
                  <a:schemeClr val="lt1"/>
                </a:solidFill>
                <a:latin typeface="Candara"/>
                <a:ea typeface="Candara"/>
                <a:cs typeface="Candara"/>
                <a:sym typeface="Candara"/>
              </a:defRPr>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p:spTree>
      <p:nvGrpSpPr>
        <p:cNvPr id="60" name="Shape 60"/>
        <p:cNvGrpSpPr/>
        <p:nvPr/>
      </p:nvGrpSpPr>
      <p:grpSpPr>
        <a:xfrm>
          <a:off x="0" y="0"/>
          <a:ext cx="0" cy="0"/>
          <a:chOff x="0" y="0"/>
          <a:chExt cx="0" cy="0"/>
        </a:xfrm>
      </p:grpSpPr>
      <p:sp>
        <p:nvSpPr>
          <p:cNvPr id="61" name="Google Shape;61;p14"/>
          <p:cNvSpPr/>
          <p:nvPr/>
        </p:nvSpPr>
        <p:spPr>
          <a:xfrm>
            <a:off x="-13957" y="4803161"/>
            <a:ext cx="8753475" cy="352425"/>
          </a:xfrm>
          <a:custGeom>
            <a:rect b="b" l="l" r="r" t="t"/>
            <a:pathLst>
              <a:path extrusionOk="0" h="469900" w="11671300">
                <a:moveTo>
                  <a:pt x="11404600" y="0"/>
                </a:moveTo>
                <a:lnTo>
                  <a:pt x="11671300" y="469900"/>
                </a:lnTo>
                <a:lnTo>
                  <a:pt x="0" y="469900"/>
                </a:lnTo>
                <a:lnTo>
                  <a:pt x="0" y="25400"/>
                </a:lnTo>
                <a:lnTo>
                  <a:pt x="11404600" y="0"/>
                </a:lnTo>
                <a:close/>
              </a:path>
            </a:pathLst>
          </a:custGeom>
          <a:solidFill>
            <a:srgbClr val="1B9FB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ndara"/>
              <a:ea typeface="Candara"/>
              <a:cs typeface="Candara"/>
              <a:sym typeface="Candara"/>
            </a:endParaRPr>
          </a:p>
        </p:txBody>
      </p:sp>
      <p:sp>
        <p:nvSpPr>
          <p:cNvPr id="62" name="Google Shape;62;p14"/>
          <p:cNvSpPr txBox="1"/>
          <p:nvPr>
            <p:ph idx="12" type="sldNum"/>
          </p:nvPr>
        </p:nvSpPr>
        <p:spPr>
          <a:xfrm>
            <a:off x="6927574" y="4849259"/>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1A9FB1"/>
                </a:solidFill>
                <a:latin typeface="Candara"/>
                <a:ea typeface="Candara"/>
                <a:cs typeface="Candara"/>
                <a:sym typeface="Candara"/>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1A9FB1"/>
                </a:solidFill>
                <a:latin typeface="Candara"/>
                <a:ea typeface="Candara"/>
                <a:cs typeface="Candara"/>
                <a:sym typeface="Candara"/>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1A9FB1"/>
                </a:solidFill>
                <a:latin typeface="Candara"/>
                <a:ea typeface="Candara"/>
                <a:cs typeface="Candara"/>
                <a:sym typeface="Candara"/>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1A9FB1"/>
                </a:solidFill>
                <a:latin typeface="Candara"/>
                <a:ea typeface="Candara"/>
                <a:cs typeface="Candara"/>
                <a:sym typeface="Candara"/>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1A9FB1"/>
                </a:solidFill>
                <a:latin typeface="Candara"/>
                <a:ea typeface="Candara"/>
                <a:cs typeface="Candara"/>
                <a:sym typeface="Candara"/>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1A9FB1"/>
                </a:solidFill>
                <a:latin typeface="Candara"/>
                <a:ea typeface="Candara"/>
                <a:cs typeface="Candara"/>
                <a:sym typeface="Candara"/>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1A9FB1"/>
                </a:solidFill>
                <a:latin typeface="Candara"/>
                <a:ea typeface="Candara"/>
                <a:cs typeface="Candara"/>
                <a:sym typeface="Candara"/>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1A9FB1"/>
                </a:solidFill>
                <a:latin typeface="Candara"/>
                <a:ea typeface="Candara"/>
                <a:cs typeface="Candara"/>
                <a:sym typeface="Candara"/>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1A9FB1"/>
                </a:solidFill>
                <a:latin typeface="Candara"/>
                <a:ea typeface="Candara"/>
                <a:cs typeface="Candara"/>
                <a:sym typeface="Candara"/>
              </a:defRPr>
            </a:lvl9pPr>
          </a:lstStyle>
          <a:p>
            <a:pPr indent="0" lvl="0" marL="0" rtl="0" algn="r">
              <a:spcBef>
                <a:spcPts val="0"/>
              </a:spcBef>
              <a:spcAft>
                <a:spcPts val="0"/>
              </a:spcAft>
              <a:buNone/>
            </a:pPr>
            <a:fld id="{00000000-1234-1234-1234-123412341234}" type="slidenum">
              <a:rPr lang="en"/>
              <a:t>‹#›</a:t>
            </a:fld>
            <a:endParaRPr/>
          </a:p>
        </p:txBody>
      </p:sp>
      <p:grpSp>
        <p:nvGrpSpPr>
          <p:cNvPr id="63" name="Google Shape;63;p14"/>
          <p:cNvGrpSpPr/>
          <p:nvPr/>
        </p:nvGrpSpPr>
        <p:grpSpPr>
          <a:xfrm>
            <a:off x="81613" y="4583865"/>
            <a:ext cx="500550" cy="500550"/>
            <a:chOff x="310960" y="5520595"/>
            <a:chExt cx="1239600" cy="1239600"/>
          </a:xfrm>
        </p:grpSpPr>
        <p:sp>
          <p:nvSpPr>
            <p:cNvPr id="64" name="Google Shape;64;p14"/>
            <p:cNvSpPr/>
            <p:nvPr/>
          </p:nvSpPr>
          <p:spPr>
            <a:xfrm>
              <a:off x="310960" y="5520595"/>
              <a:ext cx="1239600" cy="12396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ndara"/>
                <a:ea typeface="Candara"/>
                <a:cs typeface="Candara"/>
                <a:sym typeface="Candara"/>
              </a:endParaRPr>
            </a:p>
          </p:txBody>
        </p:sp>
        <p:pic>
          <p:nvPicPr>
            <p:cNvPr id="65" name="Google Shape;65;p14"/>
            <p:cNvPicPr preferRelativeResize="0"/>
            <p:nvPr/>
          </p:nvPicPr>
          <p:blipFill rotWithShape="1">
            <a:blip r:embed="rId2">
              <a:alphaModFix/>
            </a:blip>
            <a:srcRect b="0" l="0" r="0" t="0"/>
            <a:stretch/>
          </p:blipFill>
          <p:spPr>
            <a:xfrm>
              <a:off x="352776" y="5562411"/>
              <a:ext cx="1156073" cy="1156073"/>
            </a:xfrm>
            <a:prstGeom prst="rect">
              <a:avLst/>
            </a:prstGeom>
            <a:noFill/>
            <a:ln>
              <a:noFill/>
            </a:ln>
          </p:spPr>
        </p:pic>
      </p:grpSp>
      <p:sp>
        <p:nvSpPr>
          <p:cNvPr id="66" name="Google Shape;66;p14"/>
          <p:cNvSpPr txBox="1"/>
          <p:nvPr/>
        </p:nvSpPr>
        <p:spPr>
          <a:xfrm>
            <a:off x="7579895" y="4856888"/>
            <a:ext cx="955500" cy="273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lt1"/>
                </a:solidFill>
                <a:latin typeface="Candara"/>
                <a:ea typeface="Candara"/>
                <a:cs typeface="Candara"/>
                <a:sym typeface="Candara"/>
              </a:rPr>
              <a:t>January  2022</a:t>
            </a:r>
            <a:endParaRPr b="0" i="0" sz="900" u="none" cap="none" strike="noStrike">
              <a:solidFill>
                <a:schemeClr val="lt1"/>
              </a:solidFill>
              <a:latin typeface="Candara"/>
              <a:ea typeface="Candara"/>
              <a:cs typeface="Candara"/>
              <a:sym typeface="Candara"/>
            </a:endParaRPr>
          </a:p>
        </p:txBody>
      </p:sp>
      <p:sp>
        <p:nvSpPr>
          <p:cNvPr id="67" name="Google Shape;67;p14"/>
          <p:cNvSpPr txBox="1"/>
          <p:nvPr/>
        </p:nvSpPr>
        <p:spPr>
          <a:xfrm>
            <a:off x="623680" y="4880537"/>
            <a:ext cx="3483600" cy="2160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900"/>
              <a:buFont typeface="Arial"/>
              <a:buNone/>
            </a:pPr>
            <a:r>
              <a:rPr b="0" i="0" lang="en" sz="1100" u="none" cap="none" strike="noStrike">
                <a:solidFill>
                  <a:schemeClr val="lt1"/>
                </a:solidFill>
                <a:latin typeface="Candara"/>
                <a:ea typeface="Candara"/>
                <a:cs typeface="Candara"/>
                <a:sym typeface="Candara"/>
              </a:rPr>
              <a:t>National Centers for Environmental Information - NCEI</a:t>
            </a:r>
            <a:endParaRPr b="0" i="0" sz="1100" u="none" cap="none" strike="noStrike">
              <a:solidFill>
                <a:srgbClr val="000000"/>
              </a:solidFill>
              <a:latin typeface="Candara"/>
              <a:ea typeface="Candara"/>
              <a:cs typeface="Candara"/>
              <a:sym typeface="Candara"/>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ndara"/>
              <a:ea typeface="Candara"/>
              <a:cs typeface="Candara"/>
              <a:sym typeface="Candara"/>
            </a:endParaRPr>
          </a:p>
        </p:txBody>
      </p:sp>
      <p:grpSp>
        <p:nvGrpSpPr>
          <p:cNvPr id="68" name="Google Shape;68;p14"/>
          <p:cNvGrpSpPr/>
          <p:nvPr/>
        </p:nvGrpSpPr>
        <p:grpSpPr>
          <a:xfrm>
            <a:off x="0" y="0"/>
            <a:ext cx="1056445" cy="623250"/>
            <a:chOff x="-3406" y="0"/>
            <a:chExt cx="1408593" cy="831000"/>
          </a:xfrm>
        </p:grpSpPr>
        <p:sp>
          <p:nvSpPr>
            <p:cNvPr id="69" name="Google Shape;69;p14"/>
            <p:cNvSpPr/>
            <p:nvPr/>
          </p:nvSpPr>
          <p:spPr>
            <a:xfrm>
              <a:off x="-3406" y="0"/>
              <a:ext cx="952500" cy="831000"/>
            </a:xfrm>
            <a:prstGeom prst="rect">
              <a:avLst/>
            </a:prstGeom>
            <a:solidFill>
              <a:srgbClr val="1C9FB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ndara"/>
                <a:ea typeface="Candara"/>
                <a:cs typeface="Candara"/>
                <a:sym typeface="Candara"/>
              </a:endParaRPr>
            </a:p>
          </p:txBody>
        </p:sp>
        <p:pic>
          <p:nvPicPr>
            <p:cNvPr id="70" name="Google Shape;70;p14"/>
            <p:cNvPicPr preferRelativeResize="0"/>
            <p:nvPr/>
          </p:nvPicPr>
          <p:blipFill rotWithShape="1">
            <a:blip r:embed="rId3">
              <a:alphaModFix/>
            </a:blip>
            <a:srcRect b="3809" l="0" r="0" t="0"/>
            <a:stretch/>
          </p:blipFill>
          <p:spPr>
            <a:xfrm>
              <a:off x="321248" y="0"/>
              <a:ext cx="1083939" cy="830877"/>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71" name="Shape 71"/>
        <p:cNvGrpSpPr/>
        <p:nvPr/>
      </p:nvGrpSpPr>
      <p:grpSpPr>
        <a:xfrm>
          <a:off x="0" y="0"/>
          <a:ext cx="0" cy="0"/>
          <a:chOff x="0" y="0"/>
          <a:chExt cx="0" cy="0"/>
        </a:xfrm>
      </p:grpSpPr>
      <p:sp>
        <p:nvSpPr>
          <p:cNvPr id="72" name="Google Shape;72;p15"/>
          <p:cNvSpPr txBox="1"/>
          <p:nvPr>
            <p:ph type="title"/>
          </p:nvPr>
        </p:nvSpPr>
        <p:spPr>
          <a:xfrm>
            <a:off x="311700" y="2150850"/>
            <a:ext cx="8520600" cy="8418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SzPts val="3600"/>
              <a:buNone/>
              <a:defRPr sz="3600">
                <a:latin typeface="Candara"/>
                <a:ea typeface="Candara"/>
                <a:cs typeface="Candara"/>
                <a:sym typeface="Candara"/>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2">
    <p:spTree>
      <p:nvGrpSpPr>
        <p:cNvPr id="73" name="Shape 73"/>
        <p:cNvGrpSpPr/>
        <p:nvPr/>
      </p:nvGrpSpPr>
      <p:grpSpPr>
        <a:xfrm>
          <a:off x="0" y="0"/>
          <a:ext cx="0" cy="0"/>
          <a:chOff x="0" y="0"/>
          <a:chExt cx="0" cy="0"/>
        </a:xfrm>
      </p:grpSpPr>
      <p:sp>
        <p:nvSpPr>
          <p:cNvPr id="74" name="Google Shape;74;p16"/>
          <p:cNvSpPr txBox="1"/>
          <p:nvPr>
            <p:ph type="title"/>
          </p:nvPr>
        </p:nvSpPr>
        <p:spPr>
          <a:xfrm>
            <a:off x="311700" y="2150850"/>
            <a:ext cx="8520600" cy="841800"/>
          </a:xfrm>
          <a:prstGeom prst="rect">
            <a:avLst/>
          </a:prstGeom>
          <a:noFill/>
          <a:ln>
            <a:noFill/>
          </a:ln>
        </p:spPr>
        <p:txBody>
          <a:bodyPr anchorCtr="0" anchor="ctr" bIns="68575" lIns="68575" spcFirstLastPara="1" rIns="68575" wrap="square" tIns="68575">
            <a:normAutofit/>
          </a:bodyPr>
          <a:lstStyle>
            <a:lvl1pPr lvl="0" rtl="0" algn="ctr">
              <a:lnSpc>
                <a:spcPct val="90000"/>
              </a:lnSpc>
              <a:spcBef>
                <a:spcPts val="0"/>
              </a:spcBef>
              <a:spcAft>
                <a:spcPts val="0"/>
              </a:spcAft>
              <a:buClr>
                <a:srgbClr val="0099D8"/>
              </a:buClr>
              <a:buSzPts val="2700"/>
              <a:buFont typeface="Arial"/>
              <a:buNone/>
              <a:defRPr sz="2700">
                <a:latin typeface="Candara"/>
                <a:ea typeface="Candara"/>
                <a:cs typeface="Candara"/>
                <a:sym typeface="Candara"/>
              </a:defRPr>
            </a:lvl1pPr>
            <a:lvl2pPr lvl="1" rtl="0" algn="ctr">
              <a:lnSpc>
                <a:spcPct val="100000"/>
              </a:lnSpc>
              <a:spcBef>
                <a:spcPts val="0"/>
              </a:spcBef>
              <a:spcAft>
                <a:spcPts val="0"/>
              </a:spcAft>
              <a:buSzPts val="2700"/>
              <a:buNone/>
              <a:defRPr sz="2700"/>
            </a:lvl2pPr>
            <a:lvl3pPr lvl="2" rtl="0" algn="ctr">
              <a:lnSpc>
                <a:spcPct val="100000"/>
              </a:lnSpc>
              <a:spcBef>
                <a:spcPts val="0"/>
              </a:spcBef>
              <a:spcAft>
                <a:spcPts val="0"/>
              </a:spcAft>
              <a:buSzPts val="2700"/>
              <a:buNone/>
              <a:defRPr sz="2700"/>
            </a:lvl3pPr>
            <a:lvl4pPr lvl="3" rtl="0" algn="ctr">
              <a:lnSpc>
                <a:spcPct val="100000"/>
              </a:lnSpc>
              <a:spcBef>
                <a:spcPts val="0"/>
              </a:spcBef>
              <a:spcAft>
                <a:spcPts val="0"/>
              </a:spcAft>
              <a:buSzPts val="2700"/>
              <a:buNone/>
              <a:defRPr sz="2700"/>
            </a:lvl4pPr>
            <a:lvl5pPr lvl="4" rtl="0" algn="ctr">
              <a:lnSpc>
                <a:spcPct val="100000"/>
              </a:lnSpc>
              <a:spcBef>
                <a:spcPts val="0"/>
              </a:spcBef>
              <a:spcAft>
                <a:spcPts val="0"/>
              </a:spcAft>
              <a:buSzPts val="2700"/>
              <a:buNone/>
              <a:defRPr sz="2700"/>
            </a:lvl5pPr>
            <a:lvl6pPr lvl="5" rtl="0" algn="ctr">
              <a:lnSpc>
                <a:spcPct val="100000"/>
              </a:lnSpc>
              <a:spcBef>
                <a:spcPts val="0"/>
              </a:spcBef>
              <a:spcAft>
                <a:spcPts val="0"/>
              </a:spcAft>
              <a:buSzPts val="2700"/>
              <a:buNone/>
              <a:defRPr sz="2700"/>
            </a:lvl6pPr>
            <a:lvl7pPr lvl="6" rtl="0" algn="ctr">
              <a:lnSpc>
                <a:spcPct val="100000"/>
              </a:lnSpc>
              <a:spcBef>
                <a:spcPts val="0"/>
              </a:spcBef>
              <a:spcAft>
                <a:spcPts val="0"/>
              </a:spcAft>
              <a:buSzPts val="2700"/>
              <a:buNone/>
              <a:defRPr sz="2700"/>
            </a:lvl7pPr>
            <a:lvl8pPr lvl="7" rtl="0" algn="ctr">
              <a:lnSpc>
                <a:spcPct val="100000"/>
              </a:lnSpc>
              <a:spcBef>
                <a:spcPts val="0"/>
              </a:spcBef>
              <a:spcAft>
                <a:spcPts val="0"/>
              </a:spcAft>
              <a:buSzPts val="2700"/>
              <a:buNone/>
              <a:defRPr sz="2700"/>
            </a:lvl8pPr>
            <a:lvl9pPr lvl="8" rtl="0" algn="ctr">
              <a:lnSpc>
                <a:spcPct val="100000"/>
              </a:lnSpc>
              <a:spcBef>
                <a:spcPts val="0"/>
              </a:spcBef>
              <a:spcAft>
                <a:spcPts val="0"/>
              </a:spcAft>
              <a:buSzPts val="2700"/>
              <a:buNone/>
              <a:defRPr sz="27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5" name="Shape 75"/>
        <p:cNvGrpSpPr/>
        <p:nvPr/>
      </p:nvGrpSpPr>
      <p:grpSpPr>
        <a:xfrm>
          <a:off x="0" y="0"/>
          <a:ext cx="0" cy="0"/>
          <a:chOff x="0" y="0"/>
          <a:chExt cx="0" cy="0"/>
        </a:xfrm>
      </p:grpSpPr>
      <p:sp>
        <p:nvSpPr>
          <p:cNvPr id="76" name="Google Shape;76;p17"/>
          <p:cNvSpPr txBox="1"/>
          <p:nvPr>
            <p:ph idx="12" type="sldNum"/>
          </p:nvPr>
        </p:nvSpPr>
        <p:spPr>
          <a:xfrm>
            <a:off x="8472458" y="4663216"/>
            <a:ext cx="548700" cy="393600"/>
          </a:xfrm>
          <a:prstGeom prst="rect">
            <a:avLst/>
          </a:prstGeom>
          <a:noFill/>
          <a:ln>
            <a:noFill/>
          </a:ln>
        </p:spPr>
        <p:txBody>
          <a:bodyPr anchorCtr="0" anchor="ctr" bIns="68575" lIns="68575" spcFirstLastPara="1" rIns="68575" wrap="square" tIns="68575">
            <a:noAutofit/>
          </a:bodyPr>
          <a:lstStyle>
            <a:lvl1pPr indent="0" lvl="0"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Graphic">
  <p:cSld name="Content + Graphic">
    <p:spTree>
      <p:nvGrpSpPr>
        <p:cNvPr id="77" name="Shape 77"/>
        <p:cNvGrpSpPr/>
        <p:nvPr/>
      </p:nvGrpSpPr>
      <p:grpSpPr>
        <a:xfrm>
          <a:off x="0" y="0"/>
          <a:ext cx="0" cy="0"/>
          <a:chOff x="0" y="0"/>
          <a:chExt cx="0" cy="0"/>
        </a:xfrm>
      </p:grpSpPr>
      <p:sp>
        <p:nvSpPr>
          <p:cNvPr id="78" name="Google Shape;78;p18"/>
          <p:cNvSpPr txBox="1"/>
          <p:nvPr>
            <p:ph type="title"/>
          </p:nvPr>
        </p:nvSpPr>
        <p:spPr>
          <a:xfrm>
            <a:off x="264383" y="273844"/>
            <a:ext cx="8615400" cy="6126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rgbClr val="124163"/>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9" name="Google Shape;79;p18"/>
          <p:cNvSpPr/>
          <p:nvPr>
            <p:ph idx="2" type="pic"/>
          </p:nvPr>
        </p:nvSpPr>
        <p:spPr>
          <a:xfrm>
            <a:off x="4629152" y="1000522"/>
            <a:ext cx="4250400" cy="3514200"/>
          </a:xfrm>
          <a:prstGeom prst="rect">
            <a:avLst/>
          </a:prstGeom>
          <a:noFill/>
          <a:ln>
            <a:noFill/>
          </a:ln>
        </p:spPr>
      </p:sp>
      <p:sp>
        <p:nvSpPr>
          <p:cNvPr id="80" name="Google Shape;80;p18"/>
          <p:cNvSpPr txBox="1"/>
          <p:nvPr>
            <p:ph idx="1" type="body"/>
          </p:nvPr>
        </p:nvSpPr>
        <p:spPr>
          <a:xfrm>
            <a:off x="264383" y="994568"/>
            <a:ext cx="4250400" cy="35202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298450" lvl="3" marL="1828800" rtl="0" algn="l">
              <a:lnSpc>
                <a:spcPct val="90000"/>
              </a:lnSpc>
              <a:spcBef>
                <a:spcPts val="400"/>
              </a:spcBef>
              <a:spcAft>
                <a:spcPts val="0"/>
              </a:spcAft>
              <a:buClr>
                <a:schemeClr val="dk1"/>
              </a:buClr>
              <a:buSzPts val="11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7" name="Shape 87"/>
        <p:cNvGrpSpPr/>
        <p:nvPr/>
      </p:nvGrpSpPr>
      <p:grpSpPr>
        <a:xfrm>
          <a:off x="0" y="0"/>
          <a:ext cx="0" cy="0"/>
          <a:chOff x="0" y="0"/>
          <a:chExt cx="0" cy="0"/>
        </a:xfrm>
      </p:grpSpPr>
      <p:sp>
        <p:nvSpPr>
          <p:cNvPr id="88" name="Google Shape;88;p20"/>
          <p:cNvSpPr txBox="1"/>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rtl="0" algn="ctr">
              <a:spcBef>
                <a:spcPts val="0"/>
              </a:spcBef>
              <a:spcAft>
                <a:spcPts val="0"/>
              </a:spcAft>
              <a:buClr>
                <a:schemeClr val="lt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9" name="Google Shape;89;p20"/>
          <p:cNvSpPr txBox="1"/>
          <p:nvPr>
            <p:ph idx="1" type="body"/>
          </p:nvPr>
        </p:nvSpPr>
        <p:spPr>
          <a:xfrm>
            <a:off x="685346" y="1299337"/>
            <a:ext cx="7765500" cy="30441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85750" lvl="0" marL="457200" rtl="0" algn="l">
              <a:spcBef>
                <a:spcPts val="300"/>
              </a:spcBef>
              <a:spcAft>
                <a:spcPts val="0"/>
              </a:spcAft>
              <a:buSzPts val="900"/>
              <a:buChar char="◈"/>
              <a:defRPr/>
            </a:lvl1pPr>
            <a:lvl2pPr indent="-285750" lvl="1" marL="914400" rtl="0" algn="l">
              <a:spcBef>
                <a:spcPts val="500"/>
              </a:spcBef>
              <a:spcAft>
                <a:spcPts val="0"/>
              </a:spcAft>
              <a:buSzPts val="900"/>
              <a:buChar char="🞚"/>
              <a:defRPr/>
            </a:lvl2pPr>
            <a:lvl3pPr indent="-285750" lvl="2" marL="1371600" rtl="0" algn="l">
              <a:spcBef>
                <a:spcPts val="500"/>
              </a:spcBef>
              <a:spcAft>
                <a:spcPts val="0"/>
              </a:spcAft>
              <a:buSzPts val="900"/>
              <a:buChar char="◈"/>
              <a:defRPr/>
            </a:lvl3pPr>
            <a:lvl4pPr indent="-285750" lvl="3" marL="1828800" rtl="0" algn="l">
              <a:spcBef>
                <a:spcPts val="500"/>
              </a:spcBef>
              <a:spcAft>
                <a:spcPts val="0"/>
              </a:spcAft>
              <a:buSzPts val="900"/>
              <a:buChar char="🞚"/>
              <a:defRPr/>
            </a:lvl4pPr>
            <a:lvl5pPr indent="-285750" lvl="4" marL="2286000" rtl="0" algn="l">
              <a:spcBef>
                <a:spcPts val="500"/>
              </a:spcBef>
              <a:spcAft>
                <a:spcPts val="0"/>
              </a:spcAft>
              <a:buSzPts val="900"/>
              <a:buChar char="◈"/>
              <a:defRPr/>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90" name="Google Shape;90;p20"/>
          <p:cNvSpPr txBox="1"/>
          <p:nvPr>
            <p:ph idx="10" type="dt"/>
          </p:nvPr>
        </p:nvSpPr>
        <p:spPr>
          <a:xfrm>
            <a:off x="5759052" y="4412456"/>
            <a:ext cx="2057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1" name="Google Shape;91;p20"/>
          <p:cNvSpPr txBox="1"/>
          <p:nvPr>
            <p:ph idx="11" type="ftr"/>
          </p:nvPr>
        </p:nvSpPr>
        <p:spPr>
          <a:xfrm>
            <a:off x="685346" y="4412456"/>
            <a:ext cx="5004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2" name="Google Shape;92;p20"/>
          <p:cNvSpPr txBox="1"/>
          <p:nvPr>
            <p:ph idx="12" type="sldNum"/>
          </p:nvPr>
        </p:nvSpPr>
        <p:spPr>
          <a:xfrm>
            <a:off x="7885508" y="4412456"/>
            <a:ext cx="565200" cy="273900"/>
          </a:xfrm>
          <a:prstGeom prst="rect">
            <a:avLst/>
          </a:prstGeom>
          <a:noFill/>
          <a:ln>
            <a:noFill/>
          </a:ln>
        </p:spPr>
        <p:txBody>
          <a:bodyPr anchorCtr="0" anchor="ctr" bIns="34275" lIns="68575" spcFirstLastPara="1" rIns="68575" wrap="square" tIns="34275">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3" name="Shape 93"/>
        <p:cNvGrpSpPr/>
        <p:nvPr/>
      </p:nvGrpSpPr>
      <p:grpSpPr>
        <a:xfrm>
          <a:off x="0" y="0"/>
          <a:ext cx="0" cy="0"/>
          <a:chOff x="0" y="0"/>
          <a:chExt cx="0" cy="0"/>
        </a:xfrm>
      </p:grpSpPr>
      <p:sp>
        <p:nvSpPr>
          <p:cNvPr id="94" name="Google Shape;94;p21"/>
          <p:cNvSpPr txBox="1"/>
          <p:nvPr>
            <p:ph type="ctrTitle"/>
          </p:nvPr>
        </p:nvSpPr>
        <p:spPr>
          <a:xfrm>
            <a:off x="1028020" y="1327155"/>
            <a:ext cx="7080000" cy="13716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rmAutofit/>
          </a:bodyPr>
          <a:lstStyle>
            <a:lvl1pPr lvl="0" rtl="0" algn="ctr">
              <a:spcBef>
                <a:spcPts val="0"/>
              </a:spcBef>
              <a:spcAft>
                <a:spcPts val="0"/>
              </a:spcAft>
              <a:buClr>
                <a:schemeClr val="lt2"/>
              </a:buClr>
              <a:buSzPts val="4100"/>
              <a:buFont typeface="Lustria"/>
              <a:buNone/>
              <a:defRPr sz="41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5" name="Google Shape;95;p21"/>
          <p:cNvSpPr txBox="1"/>
          <p:nvPr>
            <p:ph idx="1" type="subTitle"/>
          </p:nvPr>
        </p:nvSpPr>
        <p:spPr>
          <a:xfrm>
            <a:off x="1028020" y="2698754"/>
            <a:ext cx="7080000" cy="7875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lvl="0" rtl="0" algn="ctr">
              <a:spcBef>
                <a:spcPts val="300"/>
              </a:spcBef>
              <a:spcAft>
                <a:spcPts val="0"/>
              </a:spcAft>
              <a:buSzPts val="1100"/>
              <a:buNone/>
              <a:defRPr>
                <a:solidFill>
                  <a:schemeClr val="lt1"/>
                </a:solidFill>
              </a:defRPr>
            </a:lvl1pPr>
            <a:lvl2pPr lvl="1" rtl="0" algn="ctr">
              <a:spcBef>
                <a:spcPts val="500"/>
              </a:spcBef>
              <a:spcAft>
                <a:spcPts val="0"/>
              </a:spcAft>
              <a:buSzPts val="900"/>
              <a:buNone/>
              <a:defRPr>
                <a:solidFill>
                  <a:schemeClr val="lt1"/>
                </a:solidFill>
              </a:defRPr>
            </a:lvl2pPr>
            <a:lvl3pPr lvl="2" rtl="0" algn="ctr">
              <a:spcBef>
                <a:spcPts val="500"/>
              </a:spcBef>
              <a:spcAft>
                <a:spcPts val="0"/>
              </a:spcAft>
              <a:buSzPts val="800"/>
              <a:buNone/>
              <a:defRPr>
                <a:solidFill>
                  <a:schemeClr val="lt1"/>
                </a:solidFill>
              </a:defRPr>
            </a:lvl3pPr>
            <a:lvl4pPr lvl="3" rtl="0" algn="ctr">
              <a:spcBef>
                <a:spcPts val="500"/>
              </a:spcBef>
              <a:spcAft>
                <a:spcPts val="0"/>
              </a:spcAft>
              <a:buSzPts val="700"/>
              <a:buNone/>
              <a:defRPr>
                <a:solidFill>
                  <a:schemeClr val="lt1"/>
                </a:solidFill>
              </a:defRPr>
            </a:lvl4pPr>
            <a:lvl5pPr lvl="4" rtl="0" algn="ctr">
              <a:spcBef>
                <a:spcPts val="500"/>
              </a:spcBef>
              <a:spcAft>
                <a:spcPts val="0"/>
              </a:spcAft>
              <a:buSzPts val="700"/>
              <a:buNone/>
              <a:defRPr>
                <a:solidFill>
                  <a:schemeClr val="lt1"/>
                </a:solidFill>
              </a:defRPr>
            </a:lvl5pPr>
            <a:lvl6pPr lvl="5" rtl="0" algn="ctr">
              <a:spcBef>
                <a:spcPts val="500"/>
              </a:spcBef>
              <a:spcAft>
                <a:spcPts val="0"/>
              </a:spcAft>
              <a:buSzPts val="700"/>
              <a:buNone/>
              <a:defRPr>
                <a:solidFill>
                  <a:schemeClr val="lt1"/>
                </a:solidFill>
              </a:defRPr>
            </a:lvl6pPr>
            <a:lvl7pPr lvl="6" rtl="0" algn="ctr">
              <a:spcBef>
                <a:spcPts val="500"/>
              </a:spcBef>
              <a:spcAft>
                <a:spcPts val="0"/>
              </a:spcAft>
              <a:buSzPts val="700"/>
              <a:buNone/>
              <a:defRPr>
                <a:solidFill>
                  <a:schemeClr val="lt1"/>
                </a:solidFill>
              </a:defRPr>
            </a:lvl7pPr>
            <a:lvl8pPr lvl="7" rtl="0" algn="ctr">
              <a:spcBef>
                <a:spcPts val="500"/>
              </a:spcBef>
              <a:spcAft>
                <a:spcPts val="0"/>
              </a:spcAft>
              <a:buSzPts val="700"/>
              <a:buNone/>
              <a:defRPr>
                <a:solidFill>
                  <a:schemeClr val="lt1"/>
                </a:solidFill>
              </a:defRPr>
            </a:lvl8pPr>
            <a:lvl9pPr lvl="8" rtl="0" algn="ctr">
              <a:spcBef>
                <a:spcPts val="500"/>
              </a:spcBef>
              <a:spcAft>
                <a:spcPts val="500"/>
              </a:spcAft>
              <a:buSzPts val="700"/>
              <a:buNone/>
              <a:defRPr>
                <a:solidFill>
                  <a:schemeClr val="lt1"/>
                </a:solidFill>
              </a:defRPr>
            </a:lvl9pPr>
          </a:lstStyle>
          <a:p/>
        </p:txBody>
      </p:sp>
      <p:sp>
        <p:nvSpPr>
          <p:cNvPr id="96" name="Google Shape;96;p21"/>
          <p:cNvSpPr txBox="1"/>
          <p:nvPr>
            <p:ph idx="10" type="dt"/>
          </p:nvPr>
        </p:nvSpPr>
        <p:spPr>
          <a:xfrm>
            <a:off x="5759052" y="4412456"/>
            <a:ext cx="2057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7" name="Google Shape;97;p21"/>
          <p:cNvSpPr txBox="1"/>
          <p:nvPr>
            <p:ph idx="11" type="ftr"/>
          </p:nvPr>
        </p:nvSpPr>
        <p:spPr>
          <a:xfrm>
            <a:off x="685346" y="4412456"/>
            <a:ext cx="5004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8" name="Google Shape;98;p21"/>
          <p:cNvSpPr txBox="1"/>
          <p:nvPr>
            <p:ph idx="12" type="sldNum"/>
          </p:nvPr>
        </p:nvSpPr>
        <p:spPr>
          <a:xfrm>
            <a:off x="7885508" y="4412456"/>
            <a:ext cx="565200" cy="273900"/>
          </a:xfrm>
          <a:prstGeom prst="rect">
            <a:avLst/>
          </a:prstGeom>
          <a:noFill/>
          <a:ln>
            <a:noFill/>
          </a:ln>
        </p:spPr>
        <p:txBody>
          <a:bodyPr anchorCtr="0" anchor="ctr" bIns="34275" lIns="68575" spcFirstLastPara="1" rIns="68575" wrap="square" tIns="34275">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9" name="Shape 99"/>
        <p:cNvGrpSpPr/>
        <p:nvPr/>
      </p:nvGrpSpPr>
      <p:grpSpPr>
        <a:xfrm>
          <a:off x="0" y="0"/>
          <a:ext cx="0" cy="0"/>
          <a:chOff x="0" y="0"/>
          <a:chExt cx="0" cy="0"/>
        </a:xfrm>
      </p:grpSpPr>
      <p:sp>
        <p:nvSpPr>
          <p:cNvPr id="100" name="Google Shape;100;p22"/>
          <p:cNvSpPr txBox="1"/>
          <p:nvPr>
            <p:ph type="title"/>
          </p:nvPr>
        </p:nvSpPr>
        <p:spPr>
          <a:xfrm>
            <a:off x="971551" y="1320800"/>
            <a:ext cx="7193100" cy="13716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rmAutofit/>
          </a:bodyPr>
          <a:lstStyle>
            <a:lvl1pPr lvl="0" rtl="0" algn="ctr">
              <a:spcBef>
                <a:spcPts val="0"/>
              </a:spcBef>
              <a:spcAft>
                <a:spcPts val="0"/>
              </a:spcAft>
              <a:buClr>
                <a:schemeClr val="lt2"/>
              </a:buClr>
              <a:buSzPts val="3000"/>
              <a:buFont typeface="Lustria"/>
              <a:buNone/>
              <a:defRPr b="0" sz="3000" cap="none"/>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1" name="Google Shape;101;p22"/>
          <p:cNvSpPr txBox="1"/>
          <p:nvPr>
            <p:ph idx="1" type="body"/>
          </p:nvPr>
        </p:nvSpPr>
        <p:spPr>
          <a:xfrm>
            <a:off x="971551" y="2692409"/>
            <a:ext cx="7193100" cy="11304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spcBef>
                <a:spcPts val="300"/>
              </a:spcBef>
              <a:spcAft>
                <a:spcPts val="0"/>
              </a:spcAft>
              <a:buSzPts val="1100"/>
              <a:buNone/>
              <a:defRPr sz="1500">
                <a:solidFill>
                  <a:schemeClr val="lt1"/>
                </a:solidFill>
              </a:defRPr>
            </a:lvl1pPr>
            <a:lvl2pPr indent="-228600" lvl="1" marL="914400" rtl="0" algn="l">
              <a:spcBef>
                <a:spcPts val="500"/>
              </a:spcBef>
              <a:spcAft>
                <a:spcPts val="0"/>
              </a:spcAft>
              <a:buSzPts val="900"/>
              <a:buNone/>
              <a:defRPr sz="1400">
                <a:solidFill>
                  <a:schemeClr val="lt1"/>
                </a:solidFill>
              </a:defRPr>
            </a:lvl2pPr>
            <a:lvl3pPr indent="-228600" lvl="2" marL="1371600" rtl="0" algn="l">
              <a:spcBef>
                <a:spcPts val="500"/>
              </a:spcBef>
              <a:spcAft>
                <a:spcPts val="0"/>
              </a:spcAft>
              <a:buSzPts val="800"/>
              <a:buNone/>
              <a:defRPr sz="1200">
                <a:solidFill>
                  <a:schemeClr val="lt1"/>
                </a:solidFill>
              </a:defRPr>
            </a:lvl3pPr>
            <a:lvl4pPr indent="-228600" lvl="3" marL="1828800" rtl="0" algn="l">
              <a:spcBef>
                <a:spcPts val="500"/>
              </a:spcBef>
              <a:spcAft>
                <a:spcPts val="0"/>
              </a:spcAft>
              <a:buSzPts val="700"/>
              <a:buNone/>
              <a:defRPr sz="1100">
                <a:solidFill>
                  <a:schemeClr val="lt1"/>
                </a:solidFill>
              </a:defRPr>
            </a:lvl4pPr>
            <a:lvl5pPr indent="-228600" lvl="4" marL="2286000" rtl="0" algn="l">
              <a:spcBef>
                <a:spcPts val="500"/>
              </a:spcBef>
              <a:spcAft>
                <a:spcPts val="0"/>
              </a:spcAft>
              <a:buSzPts val="700"/>
              <a:buNone/>
              <a:defRPr sz="1100">
                <a:solidFill>
                  <a:schemeClr val="lt1"/>
                </a:solidFill>
              </a:defRPr>
            </a:lvl5pPr>
            <a:lvl6pPr indent="-228600" lvl="5" marL="2743200" rtl="0" algn="l">
              <a:spcBef>
                <a:spcPts val="500"/>
              </a:spcBef>
              <a:spcAft>
                <a:spcPts val="0"/>
              </a:spcAft>
              <a:buSzPts val="700"/>
              <a:buNone/>
              <a:defRPr sz="1100">
                <a:solidFill>
                  <a:schemeClr val="lt1"/>
                </a:solidFill>
              </a:defRPr>
            </a:lvl6pPr>
            <a:lvl7pPr indent="-228600" lvl="6" marL="3200400" rtl="0" algn="l">
              <a:spcBef>
                <a:spcPts val="500"/>
              </a:spcBef>
              <a:spcAft>
                <a:spcPts val="0"/>
              </a:spcAft>
              <a:buSzPts val="700"/>
              <a:buNone/>
              <a:defRPr sz="1100">
                <a:solidFill>
                  <a:schemeClr val="lt1"/>
                </a:solidFill>
              </a:defRPr>
            </a:lvl7pPr>
            <a:lvl8pPr indent="-228600" lvl="7" marL="3657600" rtl="0" algn="l">
              <a:spcBef>
                <a:spcPts val="500"/>
              </a:spcBef>
              <a:spcAft>
                <a:spcPts val="0"/>
              </a:spcAft>
              <a:buSzPts val="700"/>
              <a:buNone/>
              <a:defRPr sz="1100">
                <a:solidFill>
                  <a:schemeClr val="lt1"/>
                </a:solidFill>
              </a:defRPr>
            </a:lvl8pPr>
            <a:lvl9pPr indent="-228600" lvl="8" marL="4114800" rtl="0" algn="l">
              <a:spcBef>
                <a:spcPts val="500"/>
              </a:spcBef>
              <a:spcAft>
                <a:spcPts val="500"/>
              </a:spcAft>
              <a:buSzPts val="700"/>
              <a:buNone/>
              <a:defRPr sz="1100">
                <a:solidFill>
                  <a:schemeClr val="lt1"/>
                </a:solidFill>
              </a:defRPr>
            </a:lvl9pPr>
          </a:lstStyle>
          <a:p/>
        </p:txBody>
      </p:sp>
      <p:sp>
        <p:nvSpPr>
          <p:cNvPr id="102" name="Google Shape;102;p22"/>
          <p:cNvSpPr txBox="1"/>
          <p:nvPr>
            <p:ph idx="10" type="dt"/>
          </p:nvPr>
        </p:nvSpPr>
        <p:spPr>
          <a:xfrm>
            <a:off x="5759052" y="4412456"/>
            <a:ext cx="2057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3" name="Google Shape;103;p22"/>
          <p:cNvSpPr txBox="1"/>
          <p:nvPr>
            <p:ph idx="11" type="ftr"/>
          </p:nvPr>
        </p:nvSpPr>
        <p:spPr>
          <a:xfrm>
            <a:off x="685346" y="4412456"/>
            <a:ext cx="5004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4" name="Google Shape;104;p22"/>
          <p:cNvSpPr txBox="1"/>
          <p:nvPr>
            <p:ph idx="12" type="sldNum"/>
          </p:nvPr>
        </p:nvSpPr>
        <p:spPr>
          <a:xfrm>
            <a:off x="7885508" y="4412456"/>
            <a:ext cx="565200" cy="273900"/>
          </a:xfrm>
          <a:prstGeom prst="rect">
            <a:avLst/>
          </a:prstGeom>
          <a:noFill/>
          <a:ln>
            <a:noFill/>
          </a:ln>
        </p:spPr>
        <p:txBody>
          <a:bodyPr anchorCtr="0" anchor="ctr" bIns="34275" lIns="68575" spcFirstLastPara="1" rIns="68575" wrap="square" tIns="34275">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ernate Interior " type="obj">
  <p:cSld name="OBJECT">
    <p:spTree>
      <p:nvGrpSpPr>
        <p:cNvPr id="12" name="Shape 12"/>
        <p:cNvGrpSpPr/>
        <p:nvPr/>
      </p:nvGrpSpPr>
      <p:grpSpPr>
        <a:xfrm>
          <a:off x="0" y="0"/>
          <a:ext cx="0" cy="0"/>
          <a:chOff x="0" y="0"/>
          <a:chExt cx="0" cy="0"/>
        </a:xfrm>
      </p:grpSpPr>
      <p:sp>
        <p:nvSpPr>
          <p:cNvPr id="13" name="Google Shape;13;p3"/>
          <p:cNvSpPr txBox="1"/>
          <p:nvPr>
            <p:ph type="title"/>
          </p:nvPr>
        </p:nvSpPr>
        <p:spPr>
          <a:xfrm>
            <a:off x="1076493" y="48710"/>
            <a:ext cx="7374900" cy="614100"/>
          </a:xfrm>
          <a:prstGeom prst="rect">
            <a:avLst/>
          </a:prstGeom>
          <a:noFill/>
          <a:ln>
            <a:noFill/>
          </a:ln>
        </p:spPr>
        <p:txBody>
          <a:bodyPr anchorCtr="0" anchor="ctr" bIns="34275" lIns="68575" spcFirstLastPara="1" rIns="68575" wrap="square" tIns="34275">
            <a:normAutofit/>
          </a:bodyPr>
          <a:lstStyle>
            <a:lvl1pPr lvl="0" marR="0" rtl="0" algn="ctr">
              <a:lnSpc>
                <a:spcPct val="90000"/>
              </a:lnSpc>
              <a:spcBef>
                <a:spcPts val="0"/>
              </a:spcBef>
              <a:spcAft>
                <a:spcPts val="0"/>
              </a:spcAft>
              <a:buClr>
                <a:srgbClr val="1E4E79"/>
              </a:buClr>
              <a:buSzPts val="3300"/>
              <a:buFont typeface="Candara"/>
              <a:buNone/>
              <a:defRPr b="0" i="0" sz="1400" u="none" cap="none" strike="noStrike">
                <a:solidFill>
                  <a:srgbClr val="000000"/>
                </a:solidFill>
                <a:latin typeface="Candara"/>
                <a:ea typeface="Candara"/>
                <a:cs typeface="Candara"/>
                <a:sym typeface="Candara"/>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4" name="Google Shape;14;p3"/>
          <p:cNvSpPr txBox="1"/>
          <p:nvPr>
            <p:ph idx="1" type="body"/>
          </p:nvPr>
        </p:nvSpPr>
        <p:spPr>
          <a:xfrm>
            <a:off x="628650" y="762026"/>
            <a:ext cx="7886700" cy="3870600"/>
          </a:xfrm>
          <a:prstGeom prst="rect">
            <a:avLst/>
          </a:prstGeom>
          <a:noFill/>
          <a:ln>
            <a:noFill/>
          </a:ln>
        </p:spPr>
        <p:txBody>
          <a:bodyPr anchorCtr="0" anchor="t" bIns="34275" lIns="68575" spcFirstLastPara="1" rIns="68575" wrap="square" tIns="34275">
            <a:normAutofit/>
          </a:bodyPr>
          <a:lstStyle>
            <a:lvl1pPr indent="-317500" lvl="0" marL="457200" marR="0" rtl="0" algn="l">
              <a:lnSpc>
                <a:spcPct val="90000"/>
              </a:lnSpc>
              <a:spcBef>
                <a:spcPts val="800"/>
              </a:spcBef>
              <a:spcAft>
                <a:spcPts val="0"/>
              </a:spcAft>
              <a:buClr>
                <a:schemeClr val="dk1"/>
              </a:buClr>
              <a:buSzPts val="1400"/>
              <a:buFont typeface="Arial"/>
              <a:buChar char="•"/>
              <a:defRPr b="0" i="0" sz="1400" u="none" cap="none" strike="noStrike">
                <a:solidFill>
                  <a:srgbClr val="000000"/>
                </a:solidFill>
                <a:latin typeface="Candara"/>
                <a:ea typeface="Candara"/>
                <a:cs typeface="Candara"/>
                <a:sym typeface="Candara"/>
              </a:defRPr>
            </a:lvl1pPr>
            <a:lvl2pPr indent="-317500" lvl="1" marL="914400" marR="0" rtl="0" algn="l">
              <a:lnSpc>
                <a:spcPct val="9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90000"/>
              </a:lnSpc>
              <a:spcBef>
                <a:spcPts val="400"/>
              </a:spcBef>
              <a:spcAft>
                <a:spcPts val="0"/>
              </a:spcAft>
              <a:buClr>
                <a:schemeClr val="dk1"/>
              </a:buClr>
              <a:buSzPts val="1400"/>
              <a:buFont typeface="Arial"/>
              <a:buChar char="o"/>
              <a:defRPr b="0" i="0" sz="1400" u="none" cap="none" strike="noStrike">
                <a:solidFill>
                  <a:srgbClr val="000000"/>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5" name="Shape 105"/>
        <p:cNvGrpSpPr/>
        <p:nvPr/>
      </p:nvGrpSpPr>
      <p:grpSpPr>
        <a:xfrm>
          <a:off x="0" y="0"/>
          <a:ext cx="0" cy="0"/>
          <a:chOff x="0" y="0"/>
          <a:chExt cx="0" cy="0"/>
        </a:xfrm>
      </p:grpSpPr>
      <p:sp>
        <p:nvSpPr>
          <p:cNvPr id="106" name="Google Shape;106;p23"/>
          <p:cNvSpPr txBox="1"/>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rtl="0" algn="ctr">
              <a:spcBef>
                <a:spcPts val="0"/>
              </a:spcBef>
              <a:spcAft>
                <a:spcPts val="0"/>
              </a:spcAft>
              <a:buClr>
                <a:schemeClr val="lt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7" name="Google Shape;107;p23"/>
          <p:cNvSpPr txBox="1"/>
          <p:nvPr>
            <p:ph idx="1" type="body"/>
          </p:nvPr>
        </p:nvSpPr>
        <p:spPr>
          <a:xfrm>
            <a:off x="685346" y="1299337"/>
            <a:ext cx="3795300" cy="30441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85750" lvl="0" marL="457200" rtl="0" algn="l">
              <a:spcBef>
                <a:spcPts val="300"/>
              </a:spcBef>
              <a:spcAft>
                <a:spcPts val="0"/>
              </a:spcAft>
              <a:buSzPts val="900"/>
              <a:buChar char="◈"/>
              <a:defRPr/>
            </a:lvl1pPr>
            <a:lvl2pPr indent="-285750" lvl="1" marL="914400" rtl="0" algn="l">
              <a:spcBef>
                <a:spcPts val="500"/>
              </a:spcBef>
              <a:spcAft>
                <a:spcPts val="0"/>
              </a:spcAft>
              <a:buSzPts val="900"/>
              <a:buChar char="🞚"/>
              <a:defRPr/>
            </a:lvl2pPr>
            <a:lvl3pPr indent="-285750" lvl="2" marL="1371600" rtl="0" algn="l">
              <a:spcBef>
                <a:spcPts val="500"/>
              </a:spcBef>
              <a:spcAft>
                <a:spcPts val="0"/>
              </a:spcAft>
              <a:buSzPts val="900"/>
              <a:buChar char="◈"/>
              <a:defRPr/>
            </a:lvl3pPr>
            <a:lvl4pPr indent="-285750" lvl="3" marL="1828800" rtl="0" algn="l">
              <a:spcBef>
                <a:spcPts val="500"/>
              </a:spcBef>
              <a:spcAft>
                <a:spcPts val="0"/>
              </a:spcAft>
              <a:buSzPts val="900"/>
              <a:buChar char="🞚"/>
              <a:defRPr/>
            </a:lvl4pPr>
            <a:lvl5pPr indent="-285750" lvl="4" marL="2286000" rtl="0" algn="l">
              <a:spcBef>
                <a:spcPts val="500"/>
              </a:spcBef>
              <a:spcAft>
                <a:spcPts val="0"/>
              </a:spcAft>
              <a:buSzPts val="900"/>
              <a:buChar char="◈"/>
              <a:defRPr/>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108" name="Google Shape;108;p23"/>
          <p:cNvSpPr txBox="1"/>
          <p:nvPr>
            <p:ph idx="2" type="body"/>
          </p:nvPr>
        </p:nvSpPr>
        <p:spPr>
          <a:xfrm>
            <a:off x="4652169" y="1299337"/>
            <a:ext cx="3798300" cy="30441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85750" lvl="0" marL="457200" rtl="0" algn="l">
              <a:spcBef>
                <a:spcPts val="300"/>
              </a:spcBef>
              <a:spcAft>
                <a:spcPts val="0"/>
              </a:spcAft>
              <a:buSzPts val="900"/>
              <a:buChar char="◈"/>
              <a:defRPr/>
            </a:lvl1pPr>
            <a:lvl2pPr indent="-285750" lvl="1" marL="914400" rtl="0" algn="l">
              <a:spcBef>
                <a:spcPts val="500"/>
              </a:spcBef>
              <a:spcAft>
                <a:spcPts val="0"/>
              </a:spcAft>
              <a:buSzPts val="900"/>
              <a:buChar char="🞚"/>
              <a:defRPr/>
            </a:lvl2pPr>
            <a:lvl3pPr indent="-285750" lvl="2" marL="1371600" rtl="0" algn="l">
              <a:spcBef>
                <a:spcPts val="500"/>
              </a:spcBef>
              <a:spcAft>
                <a:spcPts val="0"/>
              </a:spcAft>
              <a:buSzPts val="900"/>
              <a:buChar char="◈"/>
              <a:defRPr/>
            </a:lvl3pPr>
            <a:lvl4pPr indent="-285750" lvl="3" marL="1828800" rtl="0" algn="l">
              <a:spcBef>
                <a:spcPts val="500"/>
              </a:spcBef>
              <a:spcAft>
                <a:spcPts val="0"/>
              </a:spcAft>
              <a:buSzPts val="900"/>
              <a:buChar char="🞚"/>
              <a:defRPr/>
            </a:lvl4pPr>
            <a:lvl5pPr indent="-285750" lvl="4" marL="2286000" rtl="0" algn="l">
              <a:spcBef>
                <a:spcPts val="500"/>
              </a:spcBef>
              <a:spcAft>
                <a:spcPts val="0"/>
              </a:spcAft>
              <a:buSzPts val="900"/>
              <a:buChar char="◈"/>
              <a:defRPr/>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109" name="Google Shape;109;p23"/>
          <p:cNvSpPr txBox="1"/>
          <p:nvPr>
            <p:ph idx="10" type="dt"/>
          </p:nvPr>
        </p:nvSpPr>
        <p:spPr>
          <a:xfrm>
            <a:off x="5759052" y="4412456"/>
            <a:ext cx="2057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0" name="Google Shape;110;p23"/>
          <p:cNvSpPr txBox="1"/>
          <p:nvPr>
            <p:ph idx="11" type="ftr"/>
          </p:nvPr>
        </p:nvSpPr>
        <p:spPr>
          <a:xfrm>
            <a:off x="685346" y="4412456"/>
            <a:ext cx="5004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1" name="Google Shape;111;p23"/>
          <p:cNvSpPr txBox="1"/>
          <p:nvPr>
            <p:ph idx="12" type="sldNum"/>
          </p:nvPr>
        </p:nvSpPr>
        <p:spPr>
          <a:xfrm>
            <a:off x="7885508" y="4412456"/>
            <a:ext cx="565200" cy="273900"/>
          </a:xfrm>
          <a:prstGeom prst="rect">
            <a:avLst/>
          </a:prstGeom>
          <a:noFill/>
          <a:ln>
            <a:noFill/>
          </a:ln>
        </p:spPr>
        <p:txBody>
          <a:bodyPr anchorCtr="0" anchor="ctr" bIns="34275" lIns="68575" spcFirstLastPara="1" rIns="68575" wrap="square" tIns="34275">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2" name="Shape 112"/>
        <p:cNvGrpSpPr/>
        <p:nvPr/>
      </p:nvGrpSpPr>
      <p:grpSpPr>
        <a:xfrm>
          <a:off x="0" y="0"/>
          <a:ext cx="0" cy="0"/>
          <a:chOff x="0" y="0"/>
          <a:chExt cx="0" cy="0"/>
        </a:xfrm>
      </p:grpSpPr>
      <p:pic>
        <p:nvPicPr>
          <p:cNvPr descr="Slate-V2-HD-compPhotoInset.png" id="113" name="Google Shape;113;p24"/>
          <p:cNvPicPr preferRelativeResize="0"/>
          <p:nvPr/>
        </p:nvPicPr>
        <p:blipFill rotWithShape="1">
          <a:blip r:embed="rId2">
            <a:alphaModFix/>
          </a:blip>
          <a:srcRect b="0" l="0" r="0" t="0"/>
          <a:stretch/>
        </p:blipFill>
        <p:spPr>
          <a:xfrm>
            <a:off x="685346" y="1300879"/>
            <a:ext cx="3816803" cy="3111576"/>
          </a:xfrm>
          <a:prstGeom prst="rect">
            <a:avLst/>
          </a:prstGeom>
          <a:noFill/>
          <a:ln>
            <a:noFill/>
          </a:ln>
        </p:spPr>
      </p:pic>
      <p:pic>
        <p:nvPicPr>
          <p:cNvPr descr="Slate-V2-HD-compPhotoInset.png" id="114" name="Google Shape;114;p24"/>
          <p:cNvPicPr preferRelativeResize="0"/>
          <p:nvPr/>
        </p:nvPicPr>
        <p:blipFill rotWithShape="1">
          <a:blip r:embed="rId2">
            <a:alphaModFix/>
          </a:blip>
          <a:srcRect b="0" l="0" r="0" t="0"/>
          <a:stretch/>
        </p:blipFill>
        <p:spPr>
          <a:xfrm>
            <a:off x="4633864" y="1300879"/>
            <a:ext cx="3816803" cy="3111576"/>
          </a:xfrm>
          <a:prstGeom prst="rect">
            <a:avLst/>
          </a:prstGeom>
          <a:noFill/>
          <a:ln>
            <a:noFill/>
          </a:ln>
        </p:spPr>
      </p:pic>
      <p:sp>
        <p:nvSpPr>
          <p:cNvPr id="115" name="Google Shape;115;p24"/>
          <p:cNvSpPr txBox="1"/>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rtl="0" algn="ctr">
              <a:spcBef>
                <a:spcPts val="0"/>
              </a:spcBef>
              <a:spcAft>
                <a:spcPts val="0"/>
              </a:spcAft>
              <a:buClr>
                <a:schemeClr val="lt2"/>
              </a:buClr>
              <a:buSzPts val="3000"/>
              <a:buFont typeface="Lustria"/>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6" name="Google Shape;116;p24"/>
          <p:cNvSpPr txBox="1"/>
          <p:nvPr>
            <p:ph idx="1" type="body"/>
          </p:nvPr>
        </p:nvSpPr>
        <p:spPr>
          <a:xfrm>
            <a:off x="754404" y="1376441"/>
            <a:ext cx="3657300" cy="4086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spcBef>
                <a:spcPts val="400"/>
              </a:spcBef>
              <a:spcAft>
                <a:spcPts val="0"/>
              </a:spcAft>
              <a:buSzPts val="1300"/>
              <a:buNone/>
              <a:defRPr b="0" sz="1800"/>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117" name="Google Shape;117;p24"/>
          <p:cNvSpPr txBox="1"/>
          <p:nvPr>
            <p:ph idx="2" type="body"/>
          </p:nvPr>
        </p:nvSpPr>
        <p:spPr>
          <a:xfrm>
            <a:off x="754404" y="1785103"/>
            <a:ext cx="3657300" cy="25584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85750" lvl="0" marL="457200" rtl="0" algn="l">
              <a:spcBef>
                <a:spcPts val="300"/>
              </a:spcBef>
              <a:spcAft>
                <a:spcPts val="0"/>
              </a:spcAft>
              <a:buSzPts val="900"/>
              <a:buChar char="◈"/>
              <a:defRPr sz="1400"/>
            </a:lvl1pPr>
            <a:lvl2pPr indent="-279400" lvl="1" marL="914400" rtl="0" algn="l">
              <a:spcBef>
                <a:spcPts val="500"/>
              </a:spcBef>
              <a:spcAft>
                <a:spcPts val="0"/>
              </a:spcAft>
              <a:buSzPts val="800"/>
              <a:buChar char="🞚"/>
              <a:defRPr sz="1200"/>
            </a:lvl2pPr>
            <a:lvl3pPr indent="-273050" lvl="2" marL="1371600" rtl="0" algn="l">
              <a:spcBef>
                <a:spcPts val="500"/>
              </a:spcBef>
              <a:spcAft>
                <a:spcPts val="0"/>
              </a:spcAft>
              <a:buSzPts val="700"/>
              <a:buChar char="◈"/>
              <a:defRPr sz="1100"/>
            </a:lvl3pPr>
            <a:lvl4pPr indent="-266700" lvl="3" marL="1828800" rtl="0" algn="l">
              <a:spcBef>
                <a:spcPts val="500"/>
              </a:spcBef>
              <a:spcAft>
                <a:spcPts val="0"/>
              </a:spcAft>
              <a:buSzPts val="600"/>
              <a:buChar char="🞚"/>
              <a:defRPr sz="900"/>
            </a:lvl4pPr>
            <a:lvl5pPr indent="-266700" lvl="4" marL="2286000" rtl="0" algn="l">
              <a:spcBef>
                <a:spcPts val="500"/>
              </a:spcBef>
              <a:spcAft>
                <a:spcPts val="0"/>
              </a:spcAft>
              <a:buSzPts val="600"/>
              <a:buChar char="◈"/>
              <a:defRPr sz="900"/>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118" name="Google Shape;118;p24"/>
          <p:cNvSpPr txBox="1"/>
          <p:nvPr>
            <p:ph idx="3" type="body"/>
          </p:nvPr>
        </p:nvSpPr>
        <p:spPr>
          <a:xfrm>
            <a:off x="4721225" y="1376441"/>
            <a:ext cx="3671400" cy="4086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spcBef>
                <a:spcPts val="400"/>
              </a:spcBef>
              <a:spcAft>
                <a:spcPts val="0"/>
              </a:spcAft>
              <a:buSzPts val="1300"/>
              <a:buNone/>
              <a:defRPr b="0" sz="1800"/>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119" name="Google Shape;119;p24"/>
          <p:cNvSpPr txBox="1"/>
          <p:nvPr>
            <p:ph idx="4" type="body"/>
          </p:nvPr>
        </p:nvSpPr>
        <p:spPr>
          <a:xfrm>
            <a:off x="4721225" y="1785103"/>
            <a:ext cx="3671400" cy="25584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85750" lvl="0" marL="457200" rtl="0" algn="l">
              <a:spcBef>
                <a:spcPts val="300"/>
              </a:spcBef>
              <a:spcAft>
                <a:spcPts val="0"/>
              </a:spcAft>
              <a:buSzPts val="900"/>
              <a:buChar char="◈"/>
              <a:defRPr sz="1400"/>
            </a:lvl1pPr>
            <a:lvl2pPr indent="-279400" lvl="1" marL="914400" rtl="0" algn="l">
              <a:spcBef>
                <a:spcPts val="500"/>
              </a:spcBef>
              <a:spcAft>
                <a:spcPts val="0"/>
              </a:spcAft>
              <a:buSzPts val="800"/>
              <a:buChar char="🞚"/>
              <a:defRPr sz="1200"/>
            </a:lvl2pPr>
            <a:lvl3pPr indent="-273050" lvl="2" marL="1371600" rtl="0" algn="l">
              <a:spcBef>
                <a:spcPts val="500"/>
              </a:spcBef>
              <a:spcAft>
                <a:spcPts val="0"/>
              </a:spcAft>
              <a:buSzPts val="700"/>
              <a:buChar char="◈"/>
              <a:defRPr sz="1100"/>
            </a:lvl3pPr>
            <a:lvl4pPr indent="-266700" lvl="3" marL="1828800" rtl="0" algn="l">
              <a:spcBef>
                <a:spcPts val="500"/>
              </a:spcBef>
              <a:spcAft>
                <a:spcPts val="0"/>
              </a:spcAft>
              <a:buSzPts val="600"/>
              <a:buChar char="🞚"/>
              <a:defRPr sz="900"/>
            </a:lvl4pPr>
            <a:lvl5pPr indent="-266700" lvl="4" marL="2286000" rtl="0" algn="l">
              <a:spcBef>
                <a:spcPts val="500"/>
              </a:spcBef>
              <a:spcAft>
                <a:spcPts val="0"/>
              </a:spcAft>
              <a:buSzPts val="600"/>
              <a:buChar char="◈"/>
              <a:defRPr sz="900"/>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120" name="Google Shape;120;p24"/>
          <p:cNvSpPr txBox="1"/>
          <p:nvPr>
            <p:ph idx="10" type="dt"/>
          </p:nvPr>
        </p:nvSpPr>
        <p:spPr>
          <a:xfrm>
            <a:off x="5759052" y="4412456"/>
            <a:ext cx="2057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1" name="Google Shape;121;p24"/>
          <p:cNvSpPr txBox="1"/>
          <p:nvPr>
            <p:ph idx="11" type="ftr"/>
          </p:nvPr>
        </p:nvSpPr>
        <p:spPr>
          <a:xfrm>
            <a:off x="685346" y="4412456"/>
            <a:ext cx="5004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2" name="Google Shape;122;p24"/>
          <p:cNvSpPr txBox="1"/>
          <p:nvPr>
            <p:ph idx="12" type="sldNum"/>
          </p:nvPr>
        </p:nvSpPr>
        <p:spPr>
          <a:xfrm>
            <a:off x="7885508" y="4412456"/>
            <a:ext cx="565200" cy="273900"/>
          </a:xfrm>
          <a:prstGeom prst="rect">
            <a:avLst/>
          </a:prstGeom>
          <a:noFill/>
          <a:ln>
            <a:noFill/>
          </a:ln>
        </p:spPr>
        <p:txBody>
          <a:bodyPr anchorCtr="0" anchor="ctr" bIns="34275" lIns="68575" spcFirstLastPara="1" rIns="68575" wrap="square" tIns="34275">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3" name="Shape 123"/>
        <p:cNvGrpSpPr/>
        <p:nvPr/>
      </p:nvGrpSpPr>
      <p:grpSpPr>
        <a:xfrm>
          <a:off x="0" y="0"/>
          <a:ext cx="0" cy="0"/>
          <a:chOff x="0" y="0"/>
          <a:chExt cx="0" cy="0"/>
        </a:xfrm>
      </p:grpSpPr>
      <p:sp>
        <p:nvSpPr>
          <p:cNvPr id="124" name="Google Shape;124;p25"/>
          <p:cNvSpPr txBox="1"/>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rtl="0" algn="ctr">
              <a:spcBef>
                <a:spcPts val="0"/>
              </a:spcBef>
              <a:spcAft>
                <a:spcPts val="0"/>
              </a:spcAft>
              <a:buClr>
                <a:schemeClr val="lt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5" name="Google Shape;125;p25"/>
          <p:cNvSpPr txBox="1"/>
          <p:nvPr>
            <p:ph idx="10" type="dt"/>
          </p:nvPr>
        </p:nvSpPr>
        <p:spPr>
          <a:xfrm>
            <a:off x="5759052" y="4412456"/>
            <a:ext cx="2057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6" name="Google Shape;126;p25"/>
          <p:cNvSpPr txBox="1"/>
          <p:nvPr>
            <p:ph idx="11" type="ftr"/>
          </p:nvPr>
        </p:nvSpPr>
        <p:spPr>
          <a:xfrm>
            <a:off x="685346" y="4412456"/>
            <a:ext cx="5004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7" name="Google Shape;127;p25"/>
          <p:cNvSpPr txBox="1"/>
          <p:nvPr>
            <p:ph idx="12" type="sldNum"/>
          </p:nvPr>
        </p:nvSpPr>
        <p:spPr>
          <a:xfrm>
            <a:off x="7885508" y="4412456"/>
            <a:ext cx="565200" cy="273900"/>
          </a:xfrm>
          <a:prstGeom prst="rect">
            <a:avLst/>
          </a:prstGeom>
          <a:noFill/>
          <a:ln>
            <a:noFill/>
          </a:ln>
        </p:spPr>
        <p:txBody>
          <a:bodyPr anchorCtr="0" anchor="ctr" bIns="34275" lIns="68575" spcFirstLastPara="1" rIns="68575" wrap="square" tIns="34275">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26"/>
          <p:cNvSpPr txBox="1"/>
          <p:nvPr>
            <p:ph idx="10" type="dt"/>
          </p:nvPr>
        </p:nvSpPr>
        <p:spPr>
          <a:xfrm>
            <a:off x="5759052" y="4412456"/>
            <a:ext cx="2057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0" name="Google Shape;130;p26"/>
          <p:cNvSpPr txBox="1"/>
          <p:nvPr>
            <p:ph idx="11" type="ftr"/>
          </p:nvPr>
        </p:nvSpPr>
        <p:spPr>
          <a:xfrm>
            <a:off x="685346" y="4412456"/>
            <a:ext cx="5004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1" name="Google Shape;131;p26"/>
          <p:cNvSpPr txBox="1"/>
          <p:nvPr>
            <p:ph idx="12" type="sldNum"/>
          </p:nvPr>
        </p:nvSpPr>
        <p:spPr>
          <a:xfrm>
            <a:off x="7885508" y="4412456"/>
            <a:ext cx="565200" cy="273900"/>
          </a:xfrm>
          <a:prstGeom prst="rect">
            <a:avLst/>
          </a:prstGeom>
          <a:noFill/>
          <a:ln>
            <a:noFill/>
          </a:ln>
        </p:spPr>
        <p:txBody>
          <a:bodyPr anchorCtr="0" anchor="ctr" bIns="34275" lIns="68575" spcFirstLastPara="1" rIns="68575" wrap="square" tIns="34275">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2" name="Shape 132"/>
        <p:cNvGrpSpPr/>
        <p:nvPr/>
      </p:nvGrpSpPr>
      <p:grpSpPr>
        <a:xfrm>
          <a:off x="0" y="0"/>
          <a:ext cx="0" cy="0"/>
          <a:chOff x="0" y="0"/>
          <a:chExt cx="0" cy="0"/>
        </a:xfrm>
      </p:grpSpPr>
      <p:sp>
        <p:nvSpPr>
          <p:cNvPr id="133" name="Google Shape;133;p27"/>
          <p:cNvSpPr txBox="1"/>
          <p:nvPr>
            <p:ph type="title"/>
          </p:nvPr>
        </p:nvSpPr>
        <p:spPr>
          <a:xfrm>
            <a:off x="685346" y="457200"/>
            <a:ext cx="2780100" cy="13665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rmAutofit/>
          </a:bodyPr>
          <a:lstStyle>
            <a:lvl1pPr lvl="0" rtl="0" algn="ctr">
              <a:spcBef>
                <a:spcPts val="0"/>
              </a:spcBef>
              <a:spcAft>
                <a:spcPts val="0"/>
              </a:spcAft>
              <a:buClr>
                <a:schemeClr val="lt2"/>
              </a:buClr>
              <a:buSzPts val="1800"/>
              <a:buFont typeface="Lustria"/>
              <a:buNone/>
              <a:defRPr b="0" sz="18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4" name="Google Shape;134;p27"/>
          <p:cNvSpPr txBox="1"/>
          <p:nvPr>
            <p:ph idx="1" type="body"/>
          </p:nvPr>
        </p:nvSpPr>
        <p:spPr>
          <a:xfrm>
            <a:off x="3641725" y="457200"/>
            <a:ext cx="4809000" cy="38862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85750" lvl="0" marL="457200" rtl="0" algn="l">
              <a:spcBef>
                <a:spcPts val="300"/>
              </a:spcBef>
              <a:spcAft>
                <a:spcPts val="0"/>
              </a:spcAft>
              <a:buSzPts val="900"/>
              <a:buChar char="◈"/>
              <a:defRPr/>
            </a:lvl1pPr>
            <a:lvl2pPr indent="-285750" lvl="1" marL="914400" rtl="0" algn="l">
              <a:spcBef>
                <a:spcPts val="500"/>
              </a:spcBef>
              <a:spcAft>
                <a:spcPts val="0"/>
              </a:spcAft>
              <a:buSzPts val="900"/>
              <a:buChar char="🞚"/>
              <a:defRPr/>
            </a:lvl2pPr>
            <a:lvl3pPr indent="-285750" lvl="2" marL="1371600" rtl="0" algn="l">
              <a:spcBef>
                <a:spcPts val="500"/>
              </a:spcBef>
              <a:spcAft>
                <a:spcPts val="0"/>
              </a:spcAft>
              <a:buSzPts val="900"/>
              <a:buChar char="◈"/>
              <a:defRPr/>
            </a:lvl3pPr>
            <a:lvl4pPr indent="-285750" lvl="3" marL="1828800" rtl="0" algn="l">
              <a:spcBef>
                <a:spcPts val="500"/>
              </a:spcBef>
              <a:spcAft>
                <a:spcPts val="0"/>
              </a:spcAft>
              <a:buSzPts val="900"/>
              <a:buChar char="🞚"/>
              <a:defRPr/>
            </a:lvl4pPr>
            <a:lvl5pPr indent="-285750" lvl="4" marL="2286000" rtl="0" algn="l">
              <a:spcBef>
                <a:spcPts val="500"/>
              </a:spcBef>
              <a:spcAft>
                <a:spcPts val="0"/>
              </a:spcAft>
              <a:buSzPts val="900"/>
              <a:buChar char="◈"/>
              <a:defRPr/>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135" name="Google Shape;135;p27"/>
          <p:cNvSpPr txBox="1"/>
          <p:nvPr>
            <p:ph idx="2" type="body"/>
          </p:nvPr>
        </p:nvSpPr>
        <p:spPr>
          <a:xfrm>
            <a:off x="685346" y="1823639"/>
            <a:ext cx="2780100" cy="25197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spcBef>
                <a:spcPts val="200"/>
              </a:spcBef>
              <a:spcAft>
                <a:spcPts val="0"/>
              </a:spcAft>
              <a:buSzPts val="800"/>
              <a:buNone/>
              <a:defRPr sz="12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136" name="Google Shape;136;p27"/>
          <p:cNvSpPr txBox="1"/>
          <p:nvPr>
            <p:ph idx="10" type="dt"/>
          </p:nvPr>
        </p:nvSpPr>
        <p:spPr>
          <a:xfrm>
            <a:off x="5759052" y="4412456"/>
            <a:ext cx="2057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7" name="Google Shape;137;p27"/>
          <p:cNvSpPr txBox="1"/>
          <p:nvPr>
            <p:ph idx="11" type="ftr"/>
          </p:nvPr>
        </p:nvSpPr>
        <p:spPr>
          <a:xfrm>
            <a:off x="685346" y="4412456"/>
            <a:ext cx="5004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8" name="Google Shape;138;p27"/>
          <p:cNvSpPr txBox="1"/>
          <p:nvPr>
            <p:ph idx="12" type="sldNum"/>
          </p:nvPr>
        </p:nvSpPr>
        <p:spPr>
          <a:xfrm>
            <a:off x="7885508" y="4412456"/>
            <a:ext cx="565200" cy="273900"/>
          </a:xfrm>
          <a:prstGeom prst="rect">
            <a:avLst/>
          </a:prstGeom>
          <a:noFill/>
          <a:ln>
            <a:noFill/>
          </a:ln>
        </p:spPr>
        <p:txBody>
          <a:bodyPr anchorCtr="0" anchor="ctr" bIns="34275" lIns="68575" spcFirstLastPara="1" rIns="68575" wrap="square" tIns="34275">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9" name="Shape 139"/>
        <p:cNvGrpSpPr/>
        <p:nvPr/>
      </p:nvGrpSpPr>
      <p:grpSpPr>
        <a:xfrm>
          <a:off x="0" y="0"/>
          <a:ext cx="0" cy="0"/>
          <a:chOff x="0" y="0"/>
          <a:chExt cx="0" cy="0"/>
        </a:xfrm>
      </p:grpSpPr>
      <p:pic>
        <p:nvPicPr>
          <p:cNvPr descr="Slate-V2-HD-vertPhotoInset.png" id="140" name="Google Shape;140;p28"/>
          <p:cNvPicPr preferRelativeResize="0"/>
          <p:nvPr/>
        </p:nvPicPr>
        <p:blipFill rotWithShape="1">
          <a:blip r:embed="rId2">
            <a:alphaModFix/>
          </a:blip>
          <a:srcRect b="0" l="0" r="0" t="0"/>
          <a:stretch/>
        </p:blipFill>
        <p:spPr>
          <a:xfrm>
            <a:off x="5470249" y="457200"/>
            <a:ext cx="2688125" cy="3903625"/>
          </a:xfrm>
          <a:prstGeom prst="rect">
            <a:avLst/>
          </a:prstGeom>
          <a:noFill/>
          <a:ln>
            <a:noFill/>
          </a:ln>
        </p:spPr>
      </p:pic>
      <p:sp>
        <p:nvSpPr>
          <p:cNvPr id="141" name="Google Shape;141;p28"/>
          <p:cNvSpPr txBox="1"/>
          <p:nvPr>
            <p:ph type="title"/>
          </p:nvPr>
        </p:nvSpPr>
        <p:spPr>
          <a:xfrm>
            <a:off x="685346" y="457442"/>
            <a:ext cx="4451100" cy="13722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lvl="0" rtl="0" algn="ctr">
              <a:spcBef>
                <a:spcPts val="0"/>
              </a:spcBef>
              <a:spcAft>
                <a:spcPts val="0"/>
              </a:spcAft>
              <a:buClr>
                <a:schemeClr val="lt2"/>
              </a:buClr>
              <a:buSzPts val="2400"/>
              <a:buFont typeface="Lustria"/>
              <a:buNone/>
              <a:defRPr b="0" sz="24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2" name="Google Shape;142;p28"/>
          <p:cNvSpPr/>
          <p:nvPr>
            <p:ph idx="2" type="pic"/>
          </p:nvPr>
        </p:nvSpPr>
        <p:spPr>
          <a:xfrm>
            <a:off x="5581913" y="572776"/>
            <a:ext cx="2456700" cy="3684600"/>
          </a:xfrm>
          <a:prstGeom prst="rect">
            <a:avLst/>
          </a:prstGeom>
          <a:noFill/>
          <a:ln>
            <a:noFill/>
          </a:ln>
          <a:effectLst>
            <a:outerShdw blurRad="38100" dir="4440000" dist="25400">
              <a:srgbClr val="000000">
                <a:alpha val="35690"/>
              </a:srgbClr>
            </a:outerShdw>
          </a:effectLst>
        </p:spPr>
      </p:sp>
      <p:sp>
        <p:nvSpPr>
          <p:cNvPr id="143" name="Google Shape;143;p28"/>
          <p:cNvSpPr txBox="1"/>
          <p:nvPr>
            <p:ph idx="1" type="body"/>
          </p:nvPr>
        </p:nvSpPr>
        <p:spPr>
          <a:xfrm>
            <a:off x="685346" y="1829446"/>
            <a:ext cx="4451100" cy="25323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spcBef>
                <a:spcPts val="200"/>
              </a:spcBef>
              <a:spcAft>
                <a:spcPts val="0"/>
              </a:spcAft>
              <a:buSzPts val="800"/>
              <a:buNone/>
              <a:defRPr sz="12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144" name="Google Shape;144;p28"/>
          <p:cNvSpPr txBox="1"/>
          <p:nvPr>
            <p:ph idx="10" type="dt"/>
          </p:nvPr>
        </p:nvSpPr>
        <p:spPr>
          <a:xfrm>
            <a:off x="5759052" y="4412456"/>
            <a:ext cx="2057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5" name="Google Shape;145;p28"/>
          <p:cNvSpPr txBox="1"/>
          <p:nvPr>
            <p:ph idx="11" type="ftr"/>
          </p:nvPr>
        </p:nvSpPr>
        <p:spPr>
          <a:xfrm>
            <a:off x="685346" y="4412456"/>
            <a:ext cx="5004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6" name="Google Shape;146;p28"/>
          <p:cNvSpPr txBox="1"/>
          <p:nvPr>
            <p:ph idx="12" type="sldNum"/>
          </p:nvPr>
        </p:nvSpPr>
        <p:spPr>
          <a:xfrm>
            <a:off x="7885508" y="4412456"/>
            <a:ext cx="565200" cy="273900"/>
          </a:xfrm>
          <a:prstGeom prst="rect">
            <a:avLst/>
          </a:prstGeom>
          <a:noFill/>
          <a:ln>
            <a:noFill/>
          </a:ln>
        </p:spPr>
        <p:txBody>
          <a:bodyPr anchorCtr="0" anchor="ctr" bIns="34275" lIns="68575" spcFirstLastPara="1" rIns="68575" wrap="square" tIns="34275">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147" name="Shape 147"/>
        <p:cNvGrpSpPr/>
        <p:nvPr/>
      </p:nvGrpSpPr>
      <p:grpSpPr>
        <a:xfrm>
          <a:off x="0" y="0"/>
          <a:ext cx="0" cy="0"/>
          <a:chOff x="0" y="0"/>
          <a:chExt cx="0" cy="0"/>
        </a:xfrm>
      </p:grpSpPr>
      <p:pic>
        <p:nvPicPr>
          <p:cNvPr descr="Slate-V2-HD-panoPhotoInset.png" id="148" name="Google Shape;148;p29"/>
          <p:cNvPicPr preferRelativeResize="0"/>
          <p:nvPr/>
        </p:nvPicPr>
        <p:blipFill rotWithShape="1">
          <a:blip r:embed="rId2">
            <a:alphaModFix/>
          </a:blip>
          <a:srcRect b="0" l="0" r="0" t="0"/>
          <a:stretch/>
        </p:blipFill>
        <p:spPr>
          <a:xfrm>
            <a:off x="760412" y="410855"/>
            <a:ext cx="7606349" cy="2862605"/>
          </a:xfrm>
          <a:prstGeom prst="rect">
            <a:avLst/>
          </a:prstGeom>
          <a:noFill/>
          <a:ln>
            <a:noFill/>
          </a:ln>
        </p:spPr>
      </p:pic>
      <p:sp>
        <p:nvSpPr>
          <p:cNvPr id="149" name="Google Shape;149;p29"/>
          <p:cNvSpPr txBox="1"/>
          <p:nvPr>
            <p:ph type="title"/>
          </p:nvPr>
        </p:nvSpPr>
        <p:spPr>
          <a:xfrm>
            <a:off x="685354" y="3423941"/>
            <a:ext cx="7766700" cy="4077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rmAutofit/>
          </a:bodyPr>
          <a:lstStyle>
            <a:lvl1pPr lvl="0" rtl="0" algn="ctr">
              <a:spcBef>
                <a:spcPts val="0"/>
              </a:spcBef>
              <a:spcAft>
                <a:spcPts val="0"/>
              </a:spcAft>
              <a:buClr>
                <a:schemeClr val="lt2"/>
              </a:buClr>
              <a:buSzPts val="2100"/>
              <a:buFont typeface="Lustria"/>
              <a:buNone/>
              <a:defRPr sz="21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0" name="Google Shape;150;p29"/>
          <p:cNvSpPr/>
          <p:nvPr>
            <p:ph idx="2" type="pic"/>
          </p:nvPr>
        </p:nvSpPr>
        <p:spPr>
          <a:xfrm>
            <a:off x="877012" y="521257"/>
            <a:ext cx="7384200" cy="2644200"/>
          </a:xfrm>
          <a:prstGeom prst="rect">
            <a:avLst/>
          </a:prstGeom>
          <a:noFill/>
          <a:ln>
            <a:noFill/>
          </a:ln>
          <a:effectLst>
            <a:outerShdw blurRad="38100" dir="4440000" dist="25400">
              <a:srgbClr val="000000">
                <a:alpha val="35690"/>
              </a:srgbClr>
            </a:outerShdw>
          </a:effectLst>
        </p:spPr>
      </p:sp>
      <p:sp>
        <p:nvSpPr>
          <p:cNvPr id="151" name="Google Shape;151;p29"/>
          <p:cNvSpPr txBox="1"/>
          <p:nvPr>
            <p:ph idx="1" type="body"/>
          </p:nvPr>
        </p:nvSpPr>
        <p:spPr>
          <a:xfrm>
            <a:off x="685346" y="3831546"/>
            <a:ext cx="7765500" cy="5118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spcBef>
                <a:spcPts val="200"/>
              </a:spcBef>
              <a:spcAft>
                <a:spcPts val="0"/>
              </a:spcAft>
              <a:buSzPts val="800"/>
              <a:buNone/>
              <a:defRPr sz="1200"/>
            </a:lvl1pPr>
            <a:lvl2pPr indent="-228600" lvl="1" marL="914400" rtl="0" algn="l">
              <a:spcBef>
                <a:spcPts val="500"/>
              </a:spcBef>
              <a:spcAft>
                <a:spcPts val="0"/>
              </a:spcAft>
              <a:buSzPts val="700"/>
              <a:buNone/>
              <a:defRPr sz="1100"/>
            </a:lvl2pPr>
            <a:lvl3pPr indent="-228600" lvl="2" marL="1371600" rtl="0" algn="l">
              <a:spcBef>
                <a:spcPts val="500"/>
              </a:spcBef>
              <a:spcAft>
                <a:spcPts val="0"/>
              </a:spcAft>
              <a:buSzPts val="600"/>
              <a:buNone/>
              <a:defRPr sz="900"/>
            </a:lvl3pPr>
            <a:lvl4pPr indent="-228600" lvl="3" marL="1828800" rtl="0" algn="l">
              <a:spcBef>
                <a:spcPts val="500"/>
              </a:spcBef>
              <a:spcAft>
                <a:spcPts val="0"/>
              </a:spcAft>
              <a:buSzPts val="500"/>
              <a:buNone/>
              <a:defRPr sz="800"/>
            </a:lvl4pPr>
            <a:lvl5pPr indent="-228600" lvl="4" marL="2286000" rtl="0" algn="l">
              <a:spcBef>
                <a:spcPts val="500"/>
              </a:spcBef>
              <a:spcAft>
                <a:spcPts val="0"/>
              </a:spcAft>
              <a:buSzPts val="500"/>
              <a:buNone/>
              <a:defRPr sz="800"/>
            </a:lvl5pPr>
            <a:lvl6pPr indent="-228600" lvl="5" marL="2743200" rtl="0" algn="l">
              <a:spcBef>
                <a:spcPts val="500"/>
              </a:spcBef>
              <a:spcAft>
                <a:spcPts val="0"/>
              </a:spcAft>
              <a:buSzPts val="500"/>
              <a:buNone/>
              <a:defRPr sz="800"/>
            </a:lvl6pPr>
            <a:lvl7pPr indent="-228600" lvl="6" marL="3200400" rtl="0" algn="l">
              <a:spcBef>
                <a:spcPts val="500"/>
              </a:spcBef>
              <a:spcAft>
                <a:spcPts val="0"/>
              </a:spcAft>
              <a:buSzPts val="500"/>
              <a:buNone/>
              <a:defRPr sz="800"/>
            </a:lvl7pPr>
            <a:lvl8pPr indent="-228600" lvl="7" marL="3657600" rtl="0" algn="l">
              <a:spcBef>
                <a:spcPts val="500"/>
              </a:spcBef>
              <a:spcAft>
                <a:spcPts val="0"/>
              </a:spcAft>
              <a:buSzPts val="500"/>
              <a:buNone/>
              <a:defRPr sz="800"/>
            </a:lvl8pPr>
            <a:lvl9pPr indent="-228600" lvl="8" marL="4114800" rtl="0" algn="l">
              <a:spcBef>
                <a:spcPts val="500"/>
              </a:spcBef>
              <a:spcAft>
                <a:spcPts val="500"/>
              </a:spcAft>
              <a:buSzPts val="500"/>
              <a:buNone/>
              <a:defRPr sz="800"/>
            </a:lvl9pPr>
          </a:lstStyle>
          <a:p/>
        </p:txBody>
      </p:sp>
      <p:sp>
        <p:nvSpPr>
          <p:cNvPr id="152" name="Google Shape;152;p29"/>
          <p:cNvSpPr txBox="1"/>
          <p:nvPr>
            <p:ph idx="10" type="dt"/>
          </p:nvPr>
        </p:nvSpPr>
        <p:spPr>
          <a:xfrm>
            <a:off x="5759052" y="4412456"/>
            <a:ext cx="2057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3" name="Google Shape;153;p29"/>
          <p:cNvSpPr txBox="1"/>
          <p:nvPr>
            <p:ph idx="11" type="ftr"/>
          </p:nvPr>
        </p:nvSpPr>
        <p:spPr>
          <a:xfrm>
            <a:off x="685346" y="4412456"/>
            <a:ext cx="5004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4" name="Google Shape;154;p29"/>
          <p:cNvSpPr txBox="1"/>
          <p:nvPr>
            <p:ph idx="12" type="sldNum"/>
          </p:nvPr>
        </p:nvSpPr>
        <p:spPr>
          <a:xfrm>
            <a:off x="7885508" y="4412456"/>
            <a:ext cx="565200" cy="273900"/>
          </a:xfrm>
          <a:prstGeom prst="rect">
            <a:avLst/>
          </a:prstGeom>
          <a:noFill/>
          <a:ln>
            <a:noFill/>
          </a:ln>
        </p:spPr>
        <p:txBody>
          <a:bodyPr anchorCtr="0" anchor="ctr" bIns="34275" lIns="68575" spcFirstLastPara="1" rIns="68575" wrap="square" tIns="34275">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155" name="Shape 155"/>
        <p:cNvGrpSpPr/>
        <p:nvPr/>
      </p:nvGrpSpPr>
      <p:grpSpPr>
        <a:xfrm>
          <a:off x="0" y="0"/>
          <a:ext cx="0" cy="0"/>
          <a:chOff x="0" y="0"/>
          <a:chExt cx="0" cy="0"/>
        </a:xfrm>
      </p:grpSpPr>
      <p:sp>
        <p:nvSpPr>
          <p:cNvPr id="156" name="Google Shape;156;p30"/>
          <p:cNvSpPr txBox="1"/>
          <p:nvPr>
            <p:ph type="title"/>
          </p:nvPr>
        </p:nvSpPr>
        <p:spPr>
          <a:xfrm>
            <a:off x="685346" y="456328"/>
            <a:ext cx="7765500" cy="26508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rtl="0" algn="ctr">
              <a:spcBef>
                <a:spcPts val="0"/>
              </a:spcBef>
              <a:spcAft>
                <a:spcPts val="0"/>
              </a:spcAft>
              <a:buClr>
                <a:schemeClr val="lt2"/>
              </a:buClr>
              <a:buSzPts val="2400"/>
              <a:buFont typeface="Lustria"/>
              <a:buNone/>
              <a:defRPr sz="24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7" name="Google Shape;157;p30"/>
          <p:cNvSpPr txBox="1"/>
          <p:nvPr>
            <p:ph idx="1" type="body"/>
          </p:nvPr>
        </p:nvSpPr>
        <p:spPr>
          <a:xfrm>
            <a:off x="685346" y="3221385"/>
            <a:ext cx="7765500" cy="11265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indent="-228600" lvl="0" marL="457200" rtl="0" algn="ctr">
              <a:spcBef>
                <a:spcPts val="200"/>
              </a:spcBef>
              <a:spcAft>
                <a:spcPts val="0"/>
              </a:spcAft>
              <a:buSzPts val="800"/>
              <a:buNone/>
              <a:defRPr sz="1200"/>
            </a:lvl1pPr>
            <a:lvl2pPr indent="-228600" lvl="1" marL="914400" rtl="0" algn="l">
              <a:spcBef>
                <a:spcPts val="500"/>
              </a:spcBef>
              <a:spcAft>
                <a:spcPts val="0"/>
              </a:spcAft>
              <a:buSzPts val="700"/>
              <a:buNone/>
              <a:defRPr sz="1100"/>
            </a:lvl2pPr>
            <a:lvl3pPr indent="-228600" lvl="2" marL="1371600" rtl="0" algn="l">
              <a:spcBef>
                <a:spcPts val="500"/>
              </a:spcBef>
              <a:spcAft>
                <a:spcPts val="0"/>
              </a:spcAft>
              <a:buSzPts val="600"/>
              <a:buNone/>
              <a:defRPr sz="900"/>
            </a:lvl3pPr>
            <a:lvl4pPr indent="-228600" lvl="3" marL="1828800" rtl="0" algn="l">
              <a:spcBef>
                <a:spcPts val="500"/>
              </a:spcBef>
              <a:spcAft>
                <a:spcPts val="0"/>
              </a:spcAft>
              <a:buSzPts val="500"/>
              <a:buNone/>
              <a:defRPr sz="800"/>
            </a:lvl4pPr>
            <a:lvl5pPr indent="-228600" lvl="4" marL="2286000" rtl="0" algn="l">
              <a:spcBef>
                <a:spcPts val="500"/>
              </a:spcBef>
              <a:spcAft>
                <a:spcPts val="0"/>
              </a:spcAft>
              <a:buSzPts val="500"/>
              <a:buNone/>
              <a:defRPr sz="800"/>
            </a:lvl5pPr>
            <a:lvl6pPr indent="-228600" lvl="5" marL="2743200" rtl="0" algn="l">
              <a:spcBef>
                <a:spcPts val="500"/>
              </a:spcBef>
              <a:spcAft>
                <a:spcPts val="0"/>
              </a:spcAft>
              <a:buSzPts val="500"/>
              <a:buNone/>
              <a:defRPr sz="800"/>
            </a:lvl6pPr>
            <a:lvl7pPr indent="-228600" lvl="6" marL="3200400" rtl="0" algn="l">
              <a:spcBef>
                <a:spcPts val="500"/>
              </a:spcBef>
              <a:spcAft>
                <a:spcPts val="0"/>
              </a:spcAft>
              <a:buSzPts val="500"/>
              <a:buNone/>
              <a:defRPr sz="800"/>
            </a:lvl7pPr>
            <a:lvl8pPr indent="-228600" lvl="7" marL="3657600" rtl="0" algn="l">
              <a:spcBef>
                <a:spcPts val="500"/>
              </a:spcBef>
              <a:spcAft>
                <a:spcPts val="0"/>
              </a:spcAft>
              <a:buSzPts val="500"/>
              <a:buNone/>
              <a:defRPr sz="800"/>
            </a:lvl8pPr>
            <a:lvl9pPr indent="-228600" lvl="8" marL="4114800" rtl="0" algn="l">
              <a:spcBef>
                <a:spcPts val="500"/>
              </a:spcBef>
              <a:spcAft>
                <a:spcPts val="500"/>
              </a:spcAft>
              <a:buSzPts val="500"/>
              <a:buNone/>
              <a:defRPr sz="800"/>
            </a:lvl9pPr>
          </a:lstStyle>
          <a:p/>
        </p:txBody>
      </p:sp>
      <p:sp>
        <p:nvSpPr>
          <p:cNvPr id="158" name="Google Shape;158;p30"/>
          <p:cNvSpPr txBox="1"/>
          <p:nvPr>
            <p:ph idx="10" type="dt"/>
          </p:nvPr>
        </p:nvSpPr>
        <p:spPr>
          <a:xfrm>
            <a:off x="5759052" y="4412456"/>
            <a:ext cx="2057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9" name="Google Shape;159;p30"/>
          <p:cNvSpPr txBox="1"/>
          <p:nvPr>
            <p:ph idx="11" type="ftr"/>
          </p:nvPr>
        </p:nvSpPr>
        <p:spPr>
          <a:xfrm>
            <a:off x="685346" y="4412456"/>
            <a:ext cx="5004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0" name="Google Shape;160;p30"/>
          <p:cNvSpPr txBox="1"/>
          <p:nvPr>
            <p:ph idx="12" type="sldNum"/>
          </p:nvPr>
        </p:nvSpPr>
        <p:spPr>
          <a:xfrm>
            <a:off x="7885508" y="4412456"/>
            <a:ext cx="565200" cy="273900"/>
          </a:xfrm>
          <a:prstGeom prst="rect">
            <a:avLst/>
          </a:prstGeom>
          <a:noFill/>
          <a:ln>
            <a:noFill/>
          </a:ln>
        </p:spPr>
        <p:txBody>
          <a:bodyPr anchorCtr="0" anchor="ctr" bIns="34275" lIns="68575" spcFirstLastPara="1" rIns="68575" wrap="square" tIns="34275">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61" name="Shape 161"/>
        <p:cNvGrpSpPr/>
        <p:nvPr/>
      </p:nvGrpSpPr>
      <p:grpSpPr>
        <a:xfrm>
          <a:off x="0" y="0"/>
          <a:ext cx="0" cy="0"/>
          <a:chOff x="0" y="0"/>
          <a:chExt cx="0" cy="0"/>
        </a:xfrm>
      </p:grpSpPr>
      <p:sp>
        <p:nvSpPr>
          <p:cNvPr id="162" name="Google Shape;162;p31"/>
          <p:cNvSpPr txBox="1"/>
          <p:nvPr>
            <p:ph type="title"/>
          </p:nvPr>
        </p:nvSpPr>
        <p:spPr>
          <a:xfrm>
            <a:off x="1084659" y="457200"/>
            <a:ext cx="6977100" cy="22446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rtl="0" algn="ctr">
              <a:spcBef>
                <a:spcPts val="0"/>
              </a:spcBef>
              <a:spcAft>
                <a:spcPts val="0"/>
              </a:spcAft>
              <a:buClr>
                <a:schemeClr val="lt2"/>
              </a:buClr>
              <a:buSzPts val="2400"/>
              <a:buFont typeface="Lustria"/>
              <a:buNone/>
              <a:defRPr sz="24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3" name="Google Shape;163;p31"/>
          <p:cNvSpPr txBox="1"/>
          <p:nvPr>
            <p:ph idx="1" type="body"/>
          </p:nvPr>
        </p:nvSpPr>
        <p:spPr>
          <a:xfrm>
            <a:off x="1290483" y="2707524"/>
            <a:ext cx="6564300" cy="3996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r">
              <a:spcBef>
                <a:spcPts val="200"/>
              </a:spcBef>
              <a:spcAft>
                <a:spcPts val="0"/>
              </a:spcAft>
              <a:buSzPts val="700"/>
              <a:buNone/>
              <a:defRPr sz="1100"/>
            </a:lvl1pPr>
            <a:lvl2pPr indent="-228600" lvl="1" marL="914400" rtl="0" algn="l">
              <a:spcBef>
                <a:spcPts val="500"/>
              </a:spcBef>
              <a:spcAft>
                <a:spcPts val="0"/>
              </a:spcAft>
              <a:buSzPts val="700"/>
              <a:buNone/>
              <a:defRPr sz="1100"/>
            </a:lvl2pPr>
            <a:lvl3pPr indent="-228600" lvl="2" marL="1371600" rtl="0" algn="l">
              <a:spcBef>
                <a:spcPts val="500"/>
              </a:spcBef>
              <a:spcAft>
                <a:spcPts val="0"/>
              </a:spcAft>
              <a:buSzPts val="600"/>
              <a:buNone/>
              <a:defRPr sz="900"/>
            </a:lvl3pPr>
            <a:lvl4pPr indent="-228600" lvl="3" marL="1828800" rtl="0" algn="l">
              <a:spcBef>
                <a:spcPts val="500"/>
              </a:spcBef>
              <a:spcAft>
                <a:spcPts val="0"/>
              </a:spcAft>
              <a:buSzPts val="500"/>
              <a:buNone/>
              <a:defRPr sz="800"/>
            </a:lvl4pPr>
            <a:lvl5pPr indent="-228600" lvl="4" marL="2286000" rtl="0" algn="l">
              <a:spcBef>
                <a:spcPts val="500"/>
              </a:spcBef>
              <a:spcAft>
                <a:spcPts val="0"/>
              </a:spcAft>
              <a:buSzPts val="500"/>
              <a:buNone/>
              <a:defRPr sz="800"/>
            </a:lvl5pPr>
            <a:lvl6pPr indent="-228600" lvl="5" marL="2743200" rtl="0" algn="l">
              <a:spcBef>
                <a:spcPts val="500"/>
              </a:spcBef>
              <a:spcAft>
                <a:spcPts val="0"/>
              </a:spcAft>
              <a:buSzPts val="500"/>
              <a:buNone/>
              <a:defRPr sz="800"/>
            </a:lvl6pPr>
            <a:lvl7pPr indent="-228600" lvl="6" marL="3200400" rtl="0" algn="l">
              <a:spcBef>
                <a:spcPts val="500"/>
              </a:spcBef>
              <a:spcAft>
                <a:spcPts val="0"/>
              </a:spcAft>
              <a:buSzPts val="500"/>
              <a:buNone/>
              <a:defRPr sz="800"/>
            </a:lvl7pPr>
            <a:lvl8pPr indent="-228600" lvl="7" marL="3657600" rtl="0" algn="l">
              <a:spcBef>
                <a:spcPts val="500"/>
              </a:spcBef>
              <a:spcAft>
                <a:spcPts val="0"/>
              </a:spcAft>
              <a:buSzPts val="500"/>
              <a:buNone/>
              <a:defRPr sz="800"/>
            </a:lvl8pPr>
            <a:lvl9pPr indent="-228600" lvl="8" marL="4114800" rtl="0" algn="l">
              <a:spcBef>
                <a:spcPts val="500"/>
              </a:spcBef>
              <a:spcAft>
                <a:spcPts val="500"/>
              </a:spcAft>
              <a:buSzPts val="500"/>
              <a:buNone/>
              <a:defRPr sz="800"/>
            </a:lvl9pPr>
          </a:lstStyle>
          <a:p/>
        </p:txBody>
      </p:sp>
      <p:sp>
        <p:nvSpPr>
          <p:cNvPr id="164" name="Google Shape;164;p31"/>
          <p:cNvSpPr txBox="1"/>
          <p:nvPr>
            <p:ph idx="2" type="body"/>
          </p:nvPr>
        </p:nvSpPr>
        <p:spPr>
          <a:xfrm>
            <a:off x="685346" y="3228265"/>
            <a:ext cx="7765500" cy="11172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indent="-228600" lvl="0" marL="457200" rtl="0" algn="ctr">
              <a:spcBef>
                <a:spcPts val="200"/>
              </a:spcBef>
              <a:spcAft>
                <a:spcPts val="0"/>
              </a:spcAft>
              <a:buSzPts val="800"/>
              <a:buNone/>
              <a:defRPr sz="1200"/>
            </a:lvl1pPr>
            <a:lvl2pPr indent="-228600" lvl="1" marL="914400" rtl="0" algn="l">
              <a:spcBef>
                <a:spcPts val="500"/>
              </a:spcBef>
              <a:spcAft>
                <a:spcPts val="0"/>
              </a:spcAft>
              <a:buSzPts val="700"/>
              <a:buNone/>
              <a:defRPr sz="1100"/>
            </a:lvl2pPr>
            <a:lvl3pPr indent="-228600" lvl="2" marL="1371600" rtl="0" algn="l">
              <a:spcBef>
                <a:spcPts val="500"/>
              </a:spcBef>
              <a:spcAft>
                <a:spcPts val="0"/>
              </a:spcAft>
              <a:buSzPts val="600"/>
              <a:buNone/>
              <a:defRPr sz="900"/>
            </a:lvl3pPr>
            <a:lvl4pPr indent="-228600" lvl="3" marL="1828800" rtl="0" algn="l">
              <a:spcBef>
                <a:spcPts val="500"/>
              </a:spcBef>
              <a:spcAft>
                <a:spcPts val="0"/>
              </a:spcAft>
              <a:buSzPts val="500"/>
              <a:buNone/>
              <a:defRPr sz="800"/>
            </a:lvl4pPr>
            <a:lvl5pPr indent="-228600" lvl="4" marL="2286000" rtl="0" algn="l">
              <a:spcBef>
                <a:spcPts val="500"/>
              </a:spcBef>
              <a:spcAft>
                <a:spcPts val="0"/>
              </a:spcAft>
              <a:buSzPts val="500"/>
              <a:buNone/>
              <a:defRPr sz="800"/>
            </a:lvl5pPr>
            <a:lvl6pPr indent="-228600" lvl="5" marL="2743200" rtl="0" algn="l">
              <a:spcBef>
                <a:spcPts val="500"/>
              </a:spcBef>
              <a:spcAft>
                <a:spcPts val="0"/>
              </a:spcAft>
              <a:buSzPts val="500"/>
              <a:buNone/>
              <a:defRPr sz="800"/>
            </a:lvl6pPr>
            <a:lvl7pPr indent="-228600" lvl="6" marL="3200400" rtl="0" algn="l">
              <a:spcBef>
                <a:spcPts val="500"/>
              </a:spcBef>
              <a:spcAft>
                <a:spcPts val="0"/>
              </a:spcAft>
              <a:buSzPts val="500"/>
              <a:buNone/>
              <a:defRPr sz="800"/>
            </a:lvl7pPr>
            <a:lvl8pPr indent="-228600" lvl="7" marL="3657600" rtl="0" algn="l">
              <a:spcBef>
                <a:spcPts val="500"/>
              </a:spcBef>
              <a:spcAft>
                <a:spcPts val="0"/>
              </a:spcAft>
              <a:buSzPts val="500"/>
              <a:buNone/>
              <a:defRPr sz="800"/>
            </a:lvl8pPr>
            <a:lvl9pPr indent="-228600" lvl="8" marL="4114800" rtl="0" algn="l">
              <a:spcBef>
                <a:spcPts val="500"/>
              </a:spcBef>
              <a:spcAft>
                <a:spcPts val="500"/>
              </a:spcAft>
              <a:buSzPts val="500"/>
              <a:buNone/>
              <a:defRPr sz="800"/>
            </a:lvl9pPr>
          </a:lstStyle>
          <a:p/>
        </p:txBody>
      </p:sp>
      <p:sp>
        <p:nvSpPr>
          <p:cNvPr id="165" name="Google Shape;165;p31"/>
          <p:cNvSpPr txBox="1"/>
          <p:nvPr>
            <p:ph idx="10" type="dt"/>
          </p:nvPr>
        </p:nvSpPr>
        <p:spPr>
          <a:xfrm>
            <a:off x="5759052" y="4412456"/>
            <a:ext cx="2057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6" name="Google Shape;166;p31"/>
          <p:cNvSpPr txBox="1"/>
          <p:nvPr>
            <p:ph idx="11" type="ftr"/>
          </p:nvPr>
        </p:nvSpPr>
        <p:spPr>
          <a:xfrm>
            <a:off x="685346" y="4412456"/>
            <a:ext cx="5004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7" name="Google Shape;167;p31"/>
          <p:cNvSpPr txBox="1"/>
          <p:nvPr>
            <p:ph idx="12" type="sldNum"/>
          </p:nvPr>
        </p:nvSpPr>
        <p:spPr>
          <a:xfrm>
            <a:off x="7885508" y="4412456"/>
            <a:ext cx="565200" cy="273900"/>
          </a:xfrm>
          <a:prstGeom prst="rect">
            <a:avLst/>
          </a:prstGeom>
          <a:noFill/>
          <a:ln>
            <a:noFill/>
          </a:ln>
        </p:spPr>
        <p:txBody>
          <a:bodyPr anchorCtr="0" anchor="ctr" bIns="34275" lIns="68575" spcFirstLastPara="1" rIns="68575" wrap="square" tIns="34275">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
        <p:nvSpPr>
          <p:cNvPr id="168" name="Google Shape;168;p31"/>
          <p:cNvSpPr txBox="1"/>
          <p:nvPr/>
        </p:nvSpPr>
        <p:spPr>
          <a:xfrm>
            <a:off x="742950" y="663597"/>
            <a:ext cx="457200" cy="4386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6000"/>
              <a:buFont typeface="Arial"/>
              <a:buNone/>
            </a:pPr>
            <a:r>
              <a:rPr b="0" i="0" lang="en" sz="6000" u="none" cap="none" strike="noStrike">
                <a:solidFill>
                  <a:schemeClr val="lt1"/>
                </a:solidFill>
                <a:latin typeface="Arial"/>
                <a:ea typeface="Arial"/>
                <a:cs typeface="Arial"/>
                <a:sym typeface="Arial"/>
              </a:rPr>
              <a:t>“</a:t>
            </a:r>
            <a:endParaRPr sz="1100"/>
          </a:p>
        </p:txBody>
      </p:sp>
      <p:sp>
        <p:nvSpPr>
          <p:cNvPr id="169" name="Google Shape;169;p31"/>
          <p:cNvSpPr txBox="1"/>
          <p:nvPr/>
        </p:nvSpPr>
        <p:spPr>
          <a:xfrm>
            <a:off x="7878537" y="2196194"/>
            <a:ext cx="457200" cy="4386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6000"/>
              <a:buFont typeface="Arial"/>
              <a:buNone/>
            </a:pPr>
            <a:r>
              <a:rPr b="0" i="0" lang="en" sz="6000" u="none" cap="none" strike="noStrike">
                <a:solidFill>
                  <a:schemeClr val="lt1"/>
                </a:solidFill>
                <a:latin typeface="Arial"/>
                <a:ea typeface="Arial"/>
                <a:cs typeface="Arial"/>
                <a:sym typeface="Arial"/>
              </a:rPr>
              <a:t>”</a:t>
            </a:r>
            <a:endParaRPr sz="110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70" name="Shape 170"/>
        <p:cNvGrpSpPr/>
        <p:nvPr/>
      </p:nvGrpSpPr>
      <p:grpSpPr>
        <a:xfrm>
          <a:off x="0" y="0"/>
          <a:ext cx="0" cy="0"/>
          <a:chOff x="0" y="0"/>
          <a:chExt cx="0" cy="0"/>
        </a:xfrm>
      </p:grpSpPr>
      <p:sp>
        <p:nvSpPr>
          <p:cNvPr id="171" name="Google Shape;171;p32"/>
          <p:cNvSpPr txBox="1"/>
          <p:nvPr>
            <p:ph type="title"/>
          </p:nvPr>
        </p:nvSpPr>
        <p:spPr>
          <a:xfrm>
            <a:off x="685346" y="1595207"/>
            <a:ext cx="7765500" cy="18840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rmAutofit/>
          </a:bodyPr>
          <a:lstStyle>
            <a:lvl1pPr lvl="0" rtl="0" algn="ctr">
              <a:spcBef>
                <a:spcPts val="0"/>
              </a:spcBef>
              <a:spcAft>
                <a:spcPts val="0"/>
              </a:spcAft>
              <a:buClr>
                <a:schemeClr val="lt2"/>
              </a:buClr>
              <a:buSzPts val="2400"/>
              <a:buFont typeface="Lustria"/>
              <a:buNone/>
              <a:defRPr sz="2400"/>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2" name="Google Shape;172;p32"/>
          <p:cNvSpPr txBox="1"/>
          <p:nvPr>
            <p:ph idx="1" type="body"/>
          </p:nvPr>
        </p:nvSpPr>
        <p:spPr>
          <a:xfrm>
            <a:off x="685338" y="3487917"/>
            <a:ext cx="7764000" cy="8556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spcBef>
                <a:spcPts val="200"/>
              </a:spcBef>
              <a:spcAft>
                <a:spcPts val="0"/>
              </a:spcAft>
              <a:buSzPts val="800"/>
              <a:buNone/>
              <a:defRPr sz="1200"/>
            </a:lvl1pPr>
            <a:lvl2pPr indent="-228600" lvl="1" marL="914400" rtl="0" algn="l">
              <a:spcBef>
                <a:spcPts val="500"/>
              </a:spcBef>
              <a:spcAft>
                <a:spcPts val="0"/>
              </a:spcAft>
              <a:buSzPts val="700"/>
              <a:buNone/>
              <a:defRPr sz="1100"/>
            </a:lvl2pPr>
            <a:lvl3pPr indent="-228600" lvl="2" marL="1371600" rtl="0" algn="l">
              <a:spcBef>
                <a:spcPts val="500"/>
              </a:spcBef>
              <a:spcAft>
                <a:spcPts val="0"/>
              </a:spcAft>
              <a:buSzPts val="600"/>
              <a:buNone/>
              <a:defRPr sz="900"/>
            </a:lvl3pPr>
            <a:lvl4pPr indent="-228600" lvl="3" marL="1828800" rtl="0" algn="l">
              <a:spcBef>
                <a:spcPts val="500"/>
              </a:spcBef>
              <a:spcAft>
                <a:spcPts val="0"/>
              </a:spcAft>
              <a:buSzPts val="500"/>
              <a:buNone/>
              <a:defRPr sz="800"/>
            </a:lvl4pPr>
            <a:lvl5pPr indent="-228600" lvl="4" marL="2286000" rtl="0" algn="l">
              <a:spcBef>
                <a:spcPts val="500"/>
              </a:spcBef>
              <a:spcAft>
                <a:spcPts val="0"/>
              </a:spcAft>
              <a:buSzPts val="500"/>
              <a:buNone/>
              <a:defRPr sz="800"/>
            </a:lvl5pPr>
            <a:lvl6pPr indent="-228600" lvl="5" marL="2743200" rtl="0" algn="l">
              <a:spcBef>
                <a:spcPts val="500"/>
              </a:spcBef>
              <a:spcAft>
                <a:spcPts val="0"/>
              </a:spcAft>
              <a:buSzPts val="500"/>
              <a:buNone/>
              <a:defRPr sz="800"/>
            </a:lvl6pPr>
            <a:lvl7pPr indent="-228600" lvl="6" marL="3200400" rtl="0" algn="l">
              <a:spcBef>
                <a:spcPts val="500"/>
              </a:spcBef>
              <a:spcAft>
                <a:spcPts val="0"/>
              </a:spcAft>
              <a:buSzPts val="500"/>
              <a:buNone/>
              <a:defRPr sz="800"/>
            </a:lvl7pPr>
            <a:lvl8pPr indent="-228600" lvl="7" marL="3657600" rtl="0" algn="l">
              <a:spcBef>
                <a:spcPts val="500"/>
              </a:spcBef>
              <a:spcAft>
                <a:spcPts val="0"/>
              </a:spcAft>
              <a:buSzPts val="500"/>
              <a:buNone/>
              <a:defRPr sz="800"/>
            </a:lvl8pPr>
            <a:lvl9pPr indent="-228600" lvl="8" marL="4114800" rtl="0" algn="l">
              <a:spcBef>
                <a:spcPts val="500"/>
              </a:spcBef>
              <a:spcAft>
                <a:spcPts val="500"/>
              </a:spcAft>
              <a:buSzPts val="500"/>
              <a:buNone/>
              <a:defRPr sz="800"/>
            </a:lvl9pPr>
          </a:lstStyle>
          <a:p/>
        </p:txBody>
      </p:sp>
      <p:sp>
        <p:nvSpPr>
          <p:cNvPr id="173" name="Google Shape;173;p32"/>
          <p:cNvSpPr txBox="1"/>
          <p:nvPr>
            <p:ph idx="10" type="dt"/>
          </p:nvPr>
        </p:nvSpPr>
        <p:spPr>
          <a:xfrm>
            <a:off x="5759052" y="4412456"/>
            <a:ext cx="2057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4" name="Google Shape;174;p32"/>
          <p:cNvSpPr txBox="1"/>
          <p:nvPr>
            <p:ph idx="11" type="ftr"/>
          </p:nvPr>
        </p:nvSpPr>
        <p:spPr>
          <a:xfrm>
            <a:off x="685346" y="4412456"/>
            <a:ext cx="5004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5" name="Google Shape;175;p32"/>
          <p:cNvSpPr txBox="1"/>
          <p:nvPr>
            <p:ph idx="12" type="sldNum"/>
          </p:nvPr>
        </p:nvSpPr>
        <p:spPr>
          <a:xfrm>
            <a:off x="7885508" y="4412456"/>
            <a:ext cx="565200" cy="273900"/>
          </a:xfrm>
          <a:prstGeom prst="rect">
            <a:avLst/>
          </a:prstGeom>
          <a:noFill/>
          <a:ln>
            <a:noFill/>
          </a:ln>
        </p:spPr>
        <p:txBody>
          <a:bodyPr anchorCtr="0" anchor="ctr" bIns="34275" lIns="68575" spcFirstLastPara="1" rIns="68575" wrap="square" tIns="34275">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1_Title Only 1">
    <p:spTree>
      <p:nvGrpSpPr>
        <p:cNvPr id="25" name="Shape 25"/>
        <p:cNvGrpSpPr/>
        <p:nvPr/>
      </p:nvGrpSpPr>
      <p:grpSpPr>
        <a:xfrm>
          <a:off x="0" y="0"/>
          <a:ext cx="0" cy="0"/>
          <a:chOff x="0" y="0"/>
          <a:chExt cx="0" cy="0"/>
        </a:xfrm>
      </p:grpSpPr>
      <p:sp>
        <p:nvSpPr>
          <p:cNvPr id="26" name="Google Shape;26;p5"/>
          <p:cNvSpPr txBox="1"/>
          <p:nvPr>
            <p:ph type="title"/>
          </p:nvPr>
        </p:nvSpPr>
        <p:spPr>
          <a:xfrm>
            <a:off x="1151572" y="19240"/>
            <a:ext cx="6840900" cy="8010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1100"/>
              <a:buNone/>
              <a:defRPr b="1" i="0" sz="2700">
                <a:solidFill>
                  <a:srgbClr val="1E4E79"/>
                </a:solidFill>
                <a:latin typeface="Candara"/>
                <a:ea typeface="Candara"/>
                <a:cs typeface="Candara"/>
                <a:sym typeface="Candara"/>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7" name="Google Shape;27;p5"/>
          <p:cNvSpPr txBox="1"/>
          <p:nvPr>
            <p:ph idx="11" type="ftr"/>
          </p:nvPr>
        </p:nvSpPr>
        <p:spPr>
          <a:xfrm>
            <a:off x="751712" y="4915262"/>
            <a:ext cx="3818400" cy="1527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8" name="Google Shape;28;p5"/>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9" name="Google Shape;29;p5"/>
          <p:cNvSpPr txBox="1"/>
          <p:nvPr>
            <p:ph idx="12" type="sldNum"/>
          </p:nvPr>
        </p:nvSpPr>
        <p:spPr>
          <a:xfrm>
            <a:off x="8909875" y="4904975"/>
            <a:ext cx="192300" cy="169200"/>
          </a:xfrm>
          <a:prstGeom prst="rect">
            <a:avLst/>
          </a:prstGeom>
          <a:noFill/>
          <a:ln>
            <a:noFill/>
          </a:ln>
        </p:spPr>
        <p:txBody>
          <a:bodyPr anchorCtr="0" anchor="t" bIns="0" lIns="0" spcFirstLastPara="1" rIns="0" wrap="square" tIns="0">
            <a:spAutoFit/>
          </a:bodyPr>
          <a:lstStyle>
            <a:lvl1pPr indent="0" lvl="0" marL="25400" marR="0" rtl="0" algn="l">
              <a:lnSpc>
                <a:spcPct val="102500"/>
              </a:lnSpc>
              <a:spcBef>
                <a:spcPts val="0"/>
              </a:spcBef>
              <a:spcAft>
                <a:spcPts val="0"/>
              </a:spcAft>
              <a:buClr>
                <a:srgbClr val="000000"/>
              </a:buClr>
              <a:buSzPts val="1100"/>
              <a:buFont typeface="Arial"/>
              <a:buNone/>
              <a:defRPr b="0" i="0" sz="1100" u="none" cap="none" strike="noStrike">
                <a:solidFill>
                  <a:srgbClr val="CCCCCC"/>
                </a:solidFill>
                <a:latin typeface="Calibri"/>
                <a:ea typeface="Calibri"/>
                <a:cs typeface="Calibri"/>
                <a:sym typeface="Calibri"/>
              </a:defRPr>
            </a:lvl1pPr>
            <a:lvl2pPr indent="0" lvl="1" marL="25400" marR="0" rtl="0" algn="l">
              <a:lnSpc>
                <a:spcPct val="102500"/>
              </a:lnSpc>
              <a:spcBef>
                <a:spcPts val="0"/>
              </a:spcBef>
              <a:spcAft>
                <a:spcPts val="0"/>
              </a:spcAft>
              <a:buClr>
                <a:srgbClr val="000000"/>
              </a:buClr>
              <a:buSzPts val="1100"/>
              <a:buFont typeface="Arial"/>
              <a:buNone/>
              <a:defRPr b="0" i="0" sz="1100" u="none" cap="none" strike="noStrike">
                <a:solidFill>
                  <a:srgbClr val="CCCCCC"/>
                </a:solidFill>
                <a:latin typeface="Calibri"/>
                <a:ea typeface="Calibri"/>
                <a:cs typeface="Calibri"/>
                <a:sym typeface="Calibri"/>
              </a:defRPr>
            </a:lvl2pPr>
            <a:lvl3pPr indent="0" lvl="2" marL="25400" marR="0" rtl="0" algn="l">
              <a:lnSpc>
                <a:spcPct val="102500"/>
              </a:lnSpc>
              <a:spcBef>
                <a:spcPts val="0"/>
              </a:spcBef>
              <a:spcAft>
                <a:spcPts val="0"/>
              </a:spcAft>
              <a:buClr>
                <a:srgbClr val="000000"/>
              </a:buClr>
              <a:buSzPts val="1100"/>
              <a:buFont typeface="Arial"/>
              <a:buNone/>
              <a:defRPr b="0" i="0" sz="1100" u="none" cap="none" strike="noStrike">
                <a:solidFill>
                  <a:srgbClr val="CCCCCC"/>
                </a:solidFill>
                <a:latin typeface="Calibri"/>
                <a:ea typeface="Calibri"/>
                <a:cs typeface="Calibri"/>
                <a:sym typeface="Calibri"/>
              </a:defRPr>
            </a:lvl3pPr>
            <a:lvl4pPr indent="0" lvl="3" marL="25400" marR="0" rtl="0" algn="l">
              <a:lnSpc>
                <a:spcPct val="102500"/>
              </a:lnSpc>
              <a:spcBef>
                <a:spcPts val="0"/>
              </a:spcBef>
              <a:spcAft>
                <a:spcPts val="0"/>
              </a:spcAft>
              <a:buClr>
                <a:srgbClr val="000000"/>
              </a:buClr>
              <a:buSzPts val="1100"/>
              <a:buFont typeface="Arial"/>
              <a:buNone/>
              <a:defRPr b="0" i="0" sz="1100" u="none" cap="none" strike="noStrike">
                <a:solidFill>
                  <a:srgbClr val="CCCCCC"/>
                </a:solidFill>
                <a:latin typeface="Calibri"/>
                <a:ea typeface="Calibri"/>
                <a:cs typeface="Calibri"/>
                <a:sym typeface="Calibri"/>
              </a:defRPr>
            </a:lvl4pPr>
            <a:lvl5pPr indent="0" lvl="4" marL="25400" marR="0" rtl="0" algn="l">
              <a:lnSpc>
                <a:spcPct val="102500"/>
              </a:lnSpc>
              <a:spcBef>
                <a:spcPts val="0"/>
              </a:spcBef>
              <a:spcAft>
                <a:spcPts val="0"/>
              </a:spcAft>
              <a:buClr>
                <a:srgbClr val="000000"/>
              </a:buClr>
              <a:buSzPts val="1100"/>
              <a:buFont typeface="Arial"/>
              <a:buNone/>
              <a:defRPr b="0" i="0" sz="1100" u="none" cap="none" strike="noStrike">
                <a:solidFill>
                  <a:srgbClr val="CCCCCC"/>
                </a:solidFill>
                <a:latin typeface="Calibri"/>
                <a:ea typeface="Calibri"/>
                <a:cs typeface="Calibri"/>
                <a:sym typeface="Calibri"/>
              </a:defRPr>
            </a:lvl5pPr>
            <a:lvl6pPr indent="0" lvl="5" marL="25400" marR="0" rtl="0" algn="l">
              <a:lnSpc>
                <a:spcPct val="102500"/>
              </a:lnSpc>
              <a:spcBef>
                <a:spcPts val="0"/>
              </a:spcBef>
              <a:spcAft>
                <a:spcPts val="0"/>
              </a:spcAft>
              <a:buClr>
                <a:srgbClr val="000000"/>
              </a:buClr>
              <a:buSzPts val="1100"/>
              <a:buFont typeface="Arial"/>
              <a:buNone/>
              <a:defRPr b="0" i="0" sz="1100" u="none" cap="none" strike="noStrike">
                <a:solidFill>
                  <a:srgbClr val="CCCCCC"/>
                </a:solidFill>
                <a:latin typeface="Calibri"/>
                <a:ea typeface="Calibri"/>
                <a:cs typeface="Calibri"/>
                <a:sym typeface="Calibri"/>
              </a:defRPr>
            </a:lvl6pPr>
            <a:lvl7pPr indent="0" lvl="6" marL="25400" marR="0" rtl="0" algn="l">
              <a:lnSpc>
                <a:spcPct val="102500"/>
              </a:lnSpc>
              <a:spcBef>
                <a:spcPts val="0"/>
              </a:spcBef>
              <a:spcAft>
                <a:spcPts val="0"/>
              </a:spcAft>
              <a:buClr>
                <a:srgbClr val="000000"/>
              </a:buClr>
              <a:buSzPts val="1100"/>
              <a:buFont typeface="Arial"/>
              <a:buNone/>
              <a:defRPr b="0" i="0" sz="1100" u="none" cap="none" strike="noStrike">
                <a:solidFill>
                  <a:srgbClr val="CCCCCC"/>
                </a:solidFill>
                <a:latin typeface="Calibri"/>
                <a:ea typeface="Calibri"/>
                <a:cs typeface="Calibri"/>
                <a:sym typeface="Calibri"/>
              </a:defRPr>
            </a:lvl7pPr>
            <a:lvl8pPr indent="0" lvl="7" marL="25400" marR="0" rtl="0" algn="l">
              <a:lnSpc>
                <a:spcPct val="102500"/>
              </a:lnSpc>
              <a:spcBef>
                <a:spcPts val="0"/>
              </a:spcBef>
              <a:spcAft>
                <a:spcPts val="0"/>
              </a:spcAft>
              <a:buClr>
                <a:srgbClr val="000000"/>
              </a:buClr>
              <a:buSzPts val="1100"/>
              <a:buFont typeface="Arial"/>
              <a:buNone/>
              <a:defRPr b="0" i="0" sz="1100" u="none" cap="none" strike="noStrike">
                <a:solidFill>
                  <a:srgbClr val="CCCCCC"/>
                </a:solidFill>
                <a:latin typeface="Calibri"/>
                <a:ea typeface="Calibri"/>
                <a:cs typeface="Calibri"/>
                <a:sym typeface="Calibri"/>
              </a:defRPr>
            </a:lvl8pPr>
            <a:lvl9pPr indent="0" lvl="8" marL="25400" marR="0" rtl="0" algn="l">
              <a:lnSpc>
                <a:spcPct val="102500"/>
              </a:lnSpc>
              <a:spcBef>
                <a:spcPts val="0"/>
              </a:spcBef>
              <a:spcAft>
                <a:spcPts val="0"/>
              </a:spcAft>
              <a:buClr>
                <a:srgbClr val="000000"/>
              </a:buClr>
              <a:buSzPts val="1100"/>
              <a:buFont typeface="Arial"/>
              <a:buNone/>
              <a:defRPr b="0" i="0" sz="1100" u="none" cap="none" strike="noStrike">
                <a:solidFill>
                  <a:srgbClr val="CCCCCC"/>
                </a:solidFill>
                <a:latin typeface="Calibri"/>
                <a:ea typeface="Calibri"/>
                <a:cs typeface="Calibri"/>
                <a:sym typeface="Calibri"/>
              </a:defRPr>
            </a:lvl9pPr>
          </a:lstStyle>
          <a:p>
            <a:pPr indent="0" lvl="0" marL="2540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76" name="Shape 176"/>
        <p:cNvGrpSpPr/>
        <p:nvPr/>
      </p:nvGrpSpPr>
      <p:grpSpPr>
        <a:xfrm>
          <a:off x="0" y="0"/>
          <a:ext cx="0" cy="0"/>
          <a:chOff x="0" y="0"/>
          <a:chExt cx="0" cy="0"/>
        </a:xfrm>
      </p:grpSpPr>
      <p:sp>
        <p:nvSpPr>
          <p:cNvPr id="177" name="Google Shape;177;p33"/>
          <p:cNvSpPr txBox="1"/>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rtl="0" algn="ctr">
              <a:spcBef>
                <a:spcPts val="0"/>
              </a:spcBef>
              <a:spcAft>
                <a:spcPts val="0"/>
              </a:spcAft>
              <a:buClr>
                <a:schemeClr val="lt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8" name="Google Shape;178;p33"/>
          <p:cNvSpPr txBox="1"/>
          <p:nvPr>
            <p:ph idx="1" type="body"/>
          </p:nvPr>
        </p:nvSpPr>
        <p:spPr>
          <a:xfrm>
            <a:off x="685346" y="1414463"/>
            <a:ext cx="2475600" cy="4323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spcBef>
                <a:spcPts val="400"/>
              </a:spcBef>
              <a:spcAft>
                <a:spcPts val="0"/>
              </a:spcAft>
              <a:buSzPts val="1300"/>
              <a:buNone/>
              <a:defRPr b="0" sz="1800">
                <a:solidFill>
                  <a:schemeClr val="lt1"/>
                </a:solidFill>
              </a:defRPr>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179" name="Google Shape;179;p33"/>
          <p:cNvSpPr txBox="1"/>
          <p:nvPr>
            <p:ph idx="2" type="body"/>
          </p:nvPr>
        </p:nvSpPr>
        <p:spPr>
          <a:xfrm>
            <a:off x="685346" y="1928813"/>
            <a:ext cx="2475600" cy="24147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spcBef>
                <a:spcPts val="200"/>
              </a:spcBef>
              <a:spcAft>
                <a:spcPts val="0"/>
              </a:spcAft>
              <a:buSzPts val="700"/>
              <a:buNone/>
              <a:defRPr sz="11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180" name="Google Shape;180;p33"/>
          <p:cNvSpPr txBox="1"/>
          <p:nvPr>
            <p:ph idx="3" type="body"/>
          </p:nvPr>
        </p:nvSpPr>
        <p:spPr>
          <a:xfrm>
            <a:off x="3335033" y="1414463"/>
            <a:ext cx="2475600" cy="4323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spcBef>
                <a:spcPts val="400"/>
              </a:spcBef>
              <a:spcAft>
                <a:spcPts val="0"/>
              </a:spcAft>
              <a:buSzPts val="1300"/>
              <a:buNone/>
              <a:defRPr b="0" sz="1800">
                <a:solidFill>
                  <a:schemeClr val="lt1"/>
                </a:solidFill>
              </a:defRPr>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181" name="Google Shape;181;p33"/>
          <p:cNvSpPr txBox="1"/>
          <p:nvPr>
            <p:ph idx="4" type="body"/>
          </p:nvPr>
        </p:nvSpPr>
        <p:spPr>
          <a:xfrm>
            <a:off x="3331076" y="1928813"/>
            <a:ext cx="2475600" cy="24147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spcBef>
                <a:spcPts val="200"/>
              </a:spcBef>
              <a:spcAft>
                <a:spcPts val="0"/>
              </a:spcAft>
              <a:buSzPts val="700"/>
              <a:buNone/>
              <a:defRPr sz="11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182" name="Google Shape;182;p33"/>
          <p:cNvSpPr txBox="1"/>
          <p:nvPr>
            <p:ph idx="5" type="body"/>
          </p:nvPr>
        </p:nvSpPr>
        <p:spPr>
          <a:xfrm>
            <a:off x="5974929" y="1414463"/>
            <a:ext cx="2475600" cy="4323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spcBef>
                <a:spcPts val="400"/>
              </a:spcBef>
              <a:spcAft>
                <a:spcPts val="0"/>
              </a:spcAft>
              <a:buSzPts val="1300"/>
              <a:buNone/>
              <a:defRPr b="0" sz="1800">
                <a:solidFill>
                  <a:schemeClr val="lt1"/>
                </a:solidFill>
              </a:defRPr>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183" name="Google Shape;183;p33"/>
          <p:cNvSpPr txBox="1"/>
          <p:nvPr>
            <p:ph idx="6" type="body"/>
          </p:nvPr>
        </p:nvSpPr>
        <p:spPr>
          <a:xfrm>
            <a:off x="5974929" y="1928813"/>
            <a:ext cx="2475600" cy="24147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spcBef>
                <a:spcPts val="200"/>
              </a:spcBef>
              <a:spcAft>
                <a:spcPts val="0"/>
              </a:spcAft>
              <a:buSzPts val="700"/>
              <a:buNone/>
              <a:defRPr sz="11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184" name="Google Shape;184;p33"/>
          <p:cNvSpPr txBox="1"/>
          <p:nvPr>
            <p:ph idx="10" type="dt"/>
          </p:nvPr>
        </p:nvSpPr>
        <p:spPr>
          <a:xfrm>
            <a:off x="5759052" y="4412456"/>
            <a:ext cx="2057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5" name="Google Shape;185;p33"/>
          <p:cNvSpPr txBox="1"/>
          <p:nvPr>
            <p:ph idx="11" type="ftr"/>
          </p:nvPr>
        </p:nvSpPr>
        <p:spPr>
          <a:xfrm>
            <a:off x="685346" y="4412456"/>
            <a:ext cx="5004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6" name="Google Shape;186;p33"/>
          <p:cNvSpPr txBox="1"/>
          <p:nvPr>
            <p:ph idx="12" type="sldNum"/>
          </p:nvPr>
        </p:nvSpPr>
        <p:spPr>
          <a:xfrm>
            <a:off x="7885508" y="4412456"/>
            <a:ext cx="565200" cy="273900"/>
          </a:xfrm>
          <a:prstGeom prst="rect">
            <a:avLst/>
          </a:prstGeom>
          <a:noFill/>
          <a:ln>
            <a:noFill/>
          </a:ln>
        </p:spPr>
        <p:txBody>
          <a:bodyPr anchorCtr="0" anchor="ctr" bIns="34275" lIns="68575" spcFirstLastPara="1" rIns="68575" wrap="square" tIns="34275">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187" name="Shape 187"/>
        <p:cNvGrpSpPr/>
        <p:nvPr/>
      </p:nvGrpSpPr>
      <p:grpSpPr>
        <a:xfrm>
          <a:off x="0" y="0"/>
          <a:ext cx="0" cy="0"/>
          <a:chOff x="0" y="0"/>
          <a:chExt cx="0" cy="0"/>
        </a:xfrm>
      </p:grpSpPr>
      <p:pic>
        <p:nvPicPr>
          <p:cNvPr descr="Slate-V2-HD-3colPhotoInset.png" id="188" name="Google Shape;188;p34"/>
          <p:cNvPicPr preferRelativeResize="0"/>
          <p:nvPr/>
        </p:nvPicPr>
        <p:blipFill rotWithShape="1">
          <a:blip r:embed="rId2">
            <a:alphaModFix/>
          </a:blip>
          <a:srcRect b="0" l="0" r="0" t="0"/>
          <a:stretch/>
        </p:blipFill>
        <p:spPr>
          <a:xfrm>
            <a:off x="673471" y="1363661"/>
            <a:ext cx="2504980" cy="1385889"/>
          </a:xfrm>
          <a:prstGeom prst="rect">
            <a:avLst/>
          </a:prstGeom>
          <a:noFill/>
          <a:ln>
            <a:noFill/>
          </a:ln>
        </p:spPr>
      </p:pic>
      <p:pic>
        <p:nvPicPr>
          <p:cNvPr descr="Slate-V2-HD-3colPhotoInset.png" id="189" name="Google Shape;189;p34"/>
          <p:cNvPicPr preferRelativeResize="0"/>
          <p:nvPr/>
        </p:nvPicPr>
        <p:blipFill rotWithShape="1">
          <a:blip r:embed="rId2">
            <a:alphaModFix/>
          </a:blip>
          <a:srcRect b="0" l="0" r="0" t="0"/>
          <a:stretch/>
        </p:blipFill>
        <p:spPr>
          <a:xfrm>
            <a:off x="3302850" y="1363661"/>
            <a:ext cx="2504980" cy="1385889"/>
          </a:xfrm>
          <a:prstGeom prst="rect">
            <a:avLst/>
          </a:prstGeom>
          <a:noFill/>
          <a:ln>
            <a:noFill/>
          </a:ln>
        </p:spPr>
      </p:pic>
      <p:pic>
        <p:nvPicPr>
          <p:cNvPr descr="Slate-V2-HD-3colPhotoInset.png" id="190" name="Google Shape;190;p34"/>
          <p:cNvPicPr preferRelativeResize="0"/>
          <p:nvPr/>
        </p:nvPicPr>
        <p:blipFill rotWithShape="1">
          <a:blip r:embed="rId2">
            <a:alphaModFix/>
          </a:blip>
          <a:srcRect b="0" l="0" r="0" t="0"/>
          <a:stretch/>
        </p:blipFill>
        <p:spPr>
          <a:xfrm>
            <a:off x="5952038" y="1363661"/>
            <a:ext cx="2504980" cy="1385889"/>
          </a:xfrm>
          <a:prstGeom prst="rect">
            <a:avLst/>
          </a:prstGeom>
          <a:noFill/>
          <a:ln>
            <a:noFill/>
          </a:ln>
        </p:spPr>
      </p:pic>
      <p:sp>
        <p:nvSpPr>
          <p:cNvPr id="191" name="Google Shape;191;p34"/>
          <p:cNvSpPr txBox="1"/>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rtl="0" algn="ctr">
              <a:spcBef>
                <a:spcPts val="0"/>
              </a:spcBef>
              <a:spcAft>
                <a:spcPts val="0"/>
              </a:spcAft>
              <a:buClr>
                <a:schemeClr val="lt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2" name="Google Shape;192;p34"/>
          <p:cNvSpPr txBox="1"/>
          <p:nvPr>
            <p:ph idx="1" type="body"/>
          </p:nvPr>
        </p:nvSpPr>
        <p:spPr>
          <a:xfrm>
            <a:off x="685346" y="2928080"/>
            <a:ext cx="2475600" cy="4323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spcBef>
                <a:spcPts val="300"/>
              </a:spcBef>
              <a:spcAft>
                <a:spcPts val="0"/>
              </a:spcAft>
              <a:buSzPts val="1100"/>
              <a:buNone/>
              <a:defRPr b="0" sz="1500">
                <a:solidFill>
                  <a:schemeClr val="lt1"/>
                </a:solidFill>
              </a:defRPr>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193" name="Google Shape;193;p34"/>
          <p:cNvSpPr/>
          <p:nvPr>
            <p:ph idx="2" type="pic"/>
          </p:nvPr>
        </p:nvSpPr>
        <p:spPr>
          <a:xfrm>
            <a:off x="763576" y="1454189"/>
            <a:ext cx="2319300" cy="1202100"/>
          </a:xfrm>
          <a:prstGeom prst="roundRect">
            <a:avLst>
              <a:gd fmla="val 1858" name="adj"/>
            </a:avLst>
          </a:prstGeom>
          <a:noFill/>
          <a:ln>
            <a:noFill/>
          </a:ln>
          <a:effectLst>
            <a:outerShdw blurRad="38100" dir="4440000" dist="25400">
              <a:srgbClr val="000000">
                <a:alpha val="35690"/>
              </a:srgbClr>
            </a:outerShdw>
          </a:effectLst>
        </p:spPr>
      </p:sp>
      <p:sp>
        <p:nvSpPr>
          <p:cNvPr id="194" name="Google Shape;194;p34"/>
          <p:cNvSpPr txBox="1"/>
          <p:nvPr>
            <p:ph idx="3" type="body"/>
          </p:nvPr>
        </p:nvSpPr>
        <p:spPr>
          <a:xfrm>
            <a:off x="685346" y="3360276"/>
            <a:ext cx="2475600" cy="9831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spcBef>
                <a:spcPts val="200"/>
              </a:spcBef>
              <a:spcAft>
                <a:spcPts val="0"/>
              </a:spcAft>
              <a:buSzPts val="700"/>
              <a:buNone/>
              <a:defRPr sz="11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195" name="Google Shape;195;p34"/>
          <p:cNvSpPr txBox="1"/>
          <p:nvPr>
            <p:ph idx="4" type="body"/>
          </p:nvPr>
        </p:nvSpPr>
        <p:spPr>
          <a:xfrm>
            <a:off x="3332091" y="2928080"/>
            <a:ext cx="2475600" cy="4323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spcBef>
                <a:spcPts val="300"/>
              </a:spcBef>
              <a:spcAft>
                <a:spcPts val="0"/>
              </a:spcAft>
              <a:buSzPts val="1100"/>
              <a:buNone/>
              <a:defRPr b="0" sz="1500">
                <a:solidFill>
                  <a:schemeClr val="lt1"/>
                </a:solidFill>
              </a:defRPr>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196" name="Google Shape;196;p34"/>
          <p:cNvSpPr/>
          <p:nvPr>
            <p:ph idx="5" type="pic"/>
          </p:nvPr>
        </p:nvSpPr>
        <p:spPr>
          <a:xfrm>
            <a:off x="3409307" y="1454321"/>
            <a:ext cx="2319300" cy="1206300"/>
          </a:xfrm>
          <a:prstGeom prst="roundRect">
            <a:avLst>
              <a:gd fmla="val 1858" name="adj"/>
            </a:avLst>
          </a:prstGeom>
          <a:noFill/>
          <a:ln>
            <a:noFill/>
          </a:ln>
          <a:effectLst>
            <a:outerShdw blurRad="38100" dir="4440000" dist="25400">
              <a:srgbClr val="000000">
                <a:alpha val="35690"/>
              </a:srgbClr>
            </a:outerShdw>
          </a:effectLst>
        </p:spPr>
      </p:sp>
      <p:sp>
        <p:nvSpPr>
          <p:cNvPr id="197" name="Google Shape;197;p34"/>
          <p:cNvSpPr txBox="1"/>
          <p:nvPr>
            <p:ph idx="6" type="body"/>
          </p:nvPr>
        </p:nvSpPr>
        <p:spPr>
          <a:xfrm>
            <a:off x="3331076" y="3360275"/>
            <a:ext cx="2475600" cy="9831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spcBef>
                <a:spcPts val="200"/>
              </a:spcBef>
              <a:spcAft>
                <a:spcPts val="0"/>
              </a:spcAft>
              <a:buSzPts val="700"/>
              <a:buNone/>
              <a:defRPr sz="11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198" name="Google Shape;198;p34"/>
          <p:cNvSpPr txBox="1"/>
          <p:nvPr>
            <p:ph idx="7" type="body"/>
          </p:nvPr>
        </p:nvSpPr>
        <p:spPr>
          <a:xfrm>
            <a:off x="5975023" y="2928080"/>
            <a:ext cx="2475600" cy="432300"/>
          </a:xfrm>
          <a:prstGeom prst="rect">
            <a:avLst/>
          </a:prstGeom>
          <a:noFill/>
          <a:ln>
            <a:noFill/>
          </a:ln>
          <a:effectLst>
            <a:outerShdw blurRad="25400">
              <a:srgbClr val="000000">
                <a:alpha val="45880"/>
              </a:srgbClr>
            </a:outerShdw>
          </a:effectLst>
        </p:spPr>
        <p:txBody>
          <a:bodyPr anchorCtr="0" anchor="b" bIns="34275" lIns="68575" spcFirstLastPara="1" rIns="68575" wrap="square" tIns="34275">
            <a:noAutofit/>
          </a:bodyPr>
          <a:lstStyle>
            <a:lvl1pPr indent="-228600" lvl="0" marL="457200" rtl="0" algn="ctr">
              <a:spcBef>
                <a:spcPts val="300"/>
              </a:spcBef>
              <a:spcAft>
                <a:spcPts val="0"/>
              </a:spcAft>
              <a:buSzPts val="1100"/>
              <a:buNone/>
              <a:defRPr b="0" sz="1500">
                <a:solidFill>
                  <a:schemeClr val="lt1"/>
                </a:solidFill>
              </a:defRPr>
            </a:lvl1pPr>
            <a:lvl2pPr indent="-228600" lvl="1" marL="914400" rtl="0" algn="l">
              <a:spcBef>
                <a:spcPts val="500"/>
              </a:spcBef>
              <a:spcAft>
                <a:spcPts val="0"/>
              </a:spcAft>
              <a:buSzPts val="1100"/>
              <a:buNone/>
              <a:defRPr b="1" sz="1500"/>
            </a:lvl2pPr>
            <a:lvl3pPr indent="-228600" lvl="2" marL="1371600" rtl="0" algn="l">
              <a:spcBef>
                <a:spcPts val="500"/>
              </a:spcBef>
              <a:spcAft>
                <a:spcPts val="0"/>
              </a:spcAft>
              <a:buSzPts val="900"/>
              <a:buNone/>
              <a:defRPr b="1" sz="1400"/>
            </a:lvl3pPr>
            <a:lvl4pPr indent="-228600" lvl="3" marL="1828800" rtl="0" algn="l">
              <a:spcBef>
                <a:spcPts val="500"/>
              </a:spcBef>
              <a:spcAft>
                <a:spcPts val="0"/>
              </a:spcAft>
              <a:buSzPts val="800"/>
              <a:buNone/>
              <a:defRPr b="1" sz="1200"/>
            </a:lvl4pPr>
            <a:lvl5pPr indent="-228600" lvl="4" marL="2286000" rtl="0" algn="l">
              <a:spcBef>
                <a:spcPts val="500"/>
              </a:spcBef>
              <a:spcAft>
                <a:spcPts val="0"/>
              </a:spcAft>
              <a:buSzPts val="800"/>
              <a:buNone/>
              <a:defRPr b="1" sz="1200"/>
            </a:lvl5pPr>
            <a:lvl6pPr indent="-228600" lvl="5" marL="2743200" rtl="0" algn="l">
              <a:spcBef>
                <a:spcPts val="500"/>
              </a:spcBef>
              <a:spcAft>
                <a:spcPts val="0"/>
              </a:spcAft>
              <a:buSzPts val="800"/>
              <a:buNone/>
              <a:defRPr b="1" sz="1200"/>
            </a:lvl6pPr>
            <a:lvl7pPr indent="-228600" lvl="6" marL="3200400" rtl="0" algn="l">
              <a:spcBef>
                <a:spcPts val="500"/>
              </a:spcBef>
              <a:spcAft>
                <a:spcPts val="0"/>
              </a:spcAft>
              <a:buSzPts val="800"/>
              <a:buNone/>
              <a:defRPr b="1" sz="1200"/>
            </a:lvl7pPr>
            <a:lvl8pPr indent="-228600" lvl="7" marL="3657600" rtl="0" algn="l">
              <a:spcBef>
                <a:spcPts val="500"/>
              </a:spcBef>
              <a:spcAft>
                <a:spcPts val="0"/>
              </a:spcAft>
              <a:buSzPts val="800"/>
              <a:buNone/>
              <a:defRPr b="1" sz="1200"/>
            </a:lvl8pPr>
            <a:lvl9pPr indent="-228600" lvl="8" marL="4114800" rtl="0" algn="l">
              <a:spcBef>
                <a:spcPts val="500"/>
              </a:spcBef>
              <a:spcAft>
                <a:spcPts val="500"/>
              </a:spcAft>
              <a:buSzPts val="800"/>
              <a:buNone/>
              <a:defRPr b="1" sz="1200"/>
            </a:lvl9pPr>
          </a:lstStyle>
          <a:p/>
        </p:txBody>
      </p:sp>
      <p:sp>
        <p:nvSpPr>
          <p:cNvPr id="199" name="Google Shape;199;p34"/>
          <p:cNvSpPr/>
          <p:nvPr>
            <p:ph idx="8" type="pic"/>
          </p:nvPr>
        </p:nvSpPr>
        <p:spPr>
          <a:xfrm>
            <a:off x="6056774" y="1450824"/>
            <a:ext cx="2319300" cy="1205700"/>
          </a:xfrm>
          <a:prstGeom prst="roundRect">
            <a:avLst>
              <a:gd fmla="val 1858" name="adj"/>
            </a:avLst>
          </a:prstGeom>
          <a:noFill/>
          <a:ln>
            <a:noFill/>
          </a:ln>
          <a:effectLst>
            <a:outerShdw blurRad="38100" dir="4440000" dist="25400">
              <a:srgbClr val="000000">
                <a:alpha val="35690"/>
              </a:srgbClr>
            </a:outerShdw>
          </a:effectLst>
        </p:spPr>
      </p:sp>
      <p:sp>
        <p:nvSpPr>
          <p:cNvPr id="200" name="Google Shape;200;p34"/>
          <p:cNvSpPr txBox="1"/>
          <p:nvPr>
            <p:ph idx="9" type="body"/>
          </p:nvPr>
        </p:nvSpPr>
        <p:spPr>
          <a:xfrm>
            <a:off x="5974929" y="3360274"/>
            <a:ext cx="2475600" cy="9831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28600" lvl="0" marL="457200" rtl="0" algn="ctr">
              <a:spcBef>
                <a:spcPts val="200"/>
              </a:spcBef>
              <a:spcAft>
                <a:spcPts val="0"/>
              </a:spcAft>
              <a:buSzPts val="700"/>
              <a:buNone/>
              <a:defRPr sz="1100"/>
            </a:lvl1pPr>
            <a:lvl2pPr indent="-228600" lvl="1" marL="914400" rtl="0" algn="l">
              <a:spcBef>
                <a:spcPts val="500"/>
              </a:spcBef>
              <a:spcAft>
                <a:spcPts val="0"/>
              </a:spcAft>
              <a:buSzPts val="600"/>
              <a:buNone/>
              <a:defRPr sz="900"/>
            </a:lvl2pPr>
            <a:lvl3pPr indent="-228600" lvl="2" marL="1371600" rtl="0" algn="l">
              <a:spcBef>
                <a:spcPts val="500"/>
              </a:spcBef>
              <a:spcAft>
                <a:spcPts val="0"/>
              </a:spcAft>
              <a:buSzPts val="500"/>
              <a:buNone/>
              <a:defRPr sz="800"/>
            </a:lvl3pPr>
            <a:lvl4pPr indent="-228600" lvl="3" marL="1828800" rtl="0" algn="l">
              <a:spcBef>
                <a:spcPts val="500"/>
              </a:spcBef>
              <a:spcAft>
                <a:spcPts val="0"/>
              </a:spcAft>
              <a:buSzPts val="500"/>
              <a:buNone/>
              <a:defRPr sz="700"/>
            </a:lvl4pPr>
            <a:lvl5pPr indent="-228600" lvl="4" marL="2286000" rtl="0" algn="l">
              <a:spcBef>
                <a:spcPts val="500"/>
              </a:spcBef>
              <a:spcAft>
                <a:spcPts val="0"/>
              </a:spcAft>
              <a:buSzPts val="500"/>
              <a:buNone/>
              <a:defRPr sz="700"/>
            </a:lvl5pPr>
            <a:lvl6pPr indent="-228600" lvl="5" marL="2743200" rtl="0" algn="l">
              <a:spcBef>
                <a:spcPts val="500"/>
              </a:spcBef>
              <a:spcAft>
                <a:spcPts val="0"/>
              </a:spcAft>
              <a:buSzPts val="500"/>
              <a:buNone/>
              <a:defRPr sz="700"/>
            </a:lvl6pPr>
            <a:lvl7pPr indent="-228600" lvl="6" marL="3200400" rtl="0" algn="l">
              <a:spcBef>
                <a:spcPts val="500"/>
              </a:spcBef>
              <a:spcAft>
                <a:spcPts val="0"/>
              </a:spcAft>
              <a:buSzPts val="500"/>
              <a:buNone/>
              <a:defRPr sz="700"/>
            </a:lvl7pPr>
            <a:lvl8pPr indent="-228600" lvl="7" marL="3657600" rtl="0" algn="l">
              <a:spcBef>
                <a:spcPts val="500"/>
              </a:spcBef>
              <a:spcAft>
                <a:spcPts val="0"/>
              </a:spcAft>
              <a:buSzPts val="500"/>
              <a:buNone/>
              <a:defRPr sz="700"/>
            </a:lvl8pPr>
            <a:lvl9pPr indent="-228600" lvl="8" marL="4114800" rtl="0" algn="l">
              <a:spcBef>
                <a:spcPts val="500"/>
              </a:spcBef>
              <a:spcAft>
                <a:spcPts val="500"/>
              </a:spcAft>
              <a:buSzPts val="500"/>
              <a:buNone/>
              <a:defRPr sz="700"/>
            </a:lvl9pPr>
          </a:lstStyle>
          <a:p/>
        </p:txBody>
      </p:sp>
      <p:sp>
        <p:nvSpPr>
          <p:cNvPr id="201" name="Google Shape;201;p34"/>
          <p:cNvSpPr txBox="1"/>
          <p:nvPr>
            <p:ph idx="10" type="dt"/>
          </p:nvPr>
        </p:nvSpPr>
        <p:spPr>
          <a:xfrm>
            <a:off x="5759052" y="4412456"/>
            <a:ext cx="2057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2" name="Google Shape;202;p34"/>
          <p:cNvSpPr txBox="1"/>
          <p:nvPr>
            <p:ph idx="11" type="ftr"/>
          </p:nvPr>
        </p:nvSpPr>
        <p:spPr>
          <a:xfrm>
            <a:off x="685346" y="4412456"/>
            <a:ext cx="5004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3" name="Google Shape;203;p34"/>
          <p:cNvSpPr txBox="1"/>
          <p:nvPr>
            <p:ph idx="12" type="sldNum"/>
          </p:nvPr>
        </p:nvSpPr>
        <p:spPr>
          <a:xfrm>
            <a:off x="7885508" y="4412456"/>
            <a:ext cx="565200" cy="273900"/>
          </a:xfrm>
          <a:prstGeom prst="rect">
            <a:avLst/>
          </a:prstGeom>
          <a:noFill/>
          <a:ln>
            <a:noFill/>
          </a:ln>
        </p:spPr>
        <p:txBody>
          <a:bodyPr anchorCtr="0" anchor="ctr" bIns="34275" lIns="68575" spcFirstLastPara="1" rIns="68575" wrap="square" tIns="34275">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04" name="Shape 204"/>
        <p:cNvGrpSpPr/>
        <p:nvPr/>
      </p:nvGrpSpPr>
      <p:grpSpPr>
        <a:xfrm>
          <a:off x="0" y="0"/>
          <a:ext cx="0" cy="0"/>
          <a:chOff x="0" y="0"/>
          <a:chExt cx="0" cy="0"/>
        </a:xfrm>
      </p:grpSpPr>
      <p:sp>
        <p:nvSpPr>
          <p:cNvPr id="205" name="Google Shape;205;p35"/>
          <p:cNvSpPr txBox="1"/>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rtl="0" algn="ctr">
              <a:spcBef>
                <a:spcPts val="0"/>
              </a:spcBef>
              <a:spcAft>
                <a:spcPts val="0"/>
              </a:spcAft>
              <a:buClr>
                <a:schemeClr val="lt2"/>
              </a:buClr>
              <a:buSzPts val="14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6" name="Google Shape;206;p35"/>
          <p:cNvSpPr txBox="1"/>
          <p:nvPr>
            <p:ph idx="1" type="body"/>
          </p:nvPr>
        </p:nvSpPr>
        <p:spPr>
          <a:xfrm rot="5400000">
            <a:off x="3045868" y="-1061363"/>
            <a:ext cx="3044100" cy="77655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85750" lvl="0" marL="457200" rtl="0" algn="l">
              <a:spcBef>
                <a:spcPts val="300"/>
              </a:spcBef>
              <a:spcAft>
                <a:spcPts val="0"/>
              </a:spcAft>
              <a:buSzPts val="900"/>
              <a:buChar char="◈"/>
              <a:defRPr/>
            </a:lvl1pPr>
            <a:lvl2pPr indent="-285750" lvl="1" marL="914400" rtl="0" algn="l">
              <a:spcBef>
                <a:spcPts val="500"/>
              </a:spcBef>
              <a:spcAft>
                <a:spcPts val="0"/>
              </a:spcAft>
              <a:buSzPts val="900"/>
              <a:buChar char="🞚"/>
              <a:defRPr/>
            </a:lvl2pPr>
            <a:lvl3pPr indent="-285750" lvl="2" marL="1371600" rtl="0" algn="l">
              <a:spcBef>
                <a:spcPts val="500"/>
              </a:spcBef>
              <a:spcAft>
                <a:spcPts val="0"/>
              </a:spcAft>
              <a:buSzPts val="900"/>
              <a:buChar char="◈"/>
              <a:defRPr/>
            </a:lvl3pPr>
            <a:lvl4pPr indent="-285750" lvl="3" marL="1828800" rtl="0" algn="l">
              <a:spcBef>
                <a:spcPts val="500"/>
              </a:spcBef>
              <a:spcAft>
                <a:spcPts val="0"/>
              </a:spcAft>
              <a:buSzPts val="900"/>
              <a:buChar char="🞚"/>
              <a:defRPr/>
            </a:lvl4pPr>
            <a:lvl5pPr indent="-285750" lvl="4" marL="2286000" rtl="0" algn="l">
              <a:spcBef>
                <a:spcPts val="500"/>
              </a:spcBef>
              <a:spcAft>
                <a:spcPts val="0"/>
              </a:spcAft>
              <a:buSzPts val="900"/>
              <a:buChar char="◈"/>
              <a:defRPr/>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207" name="Google Shape;207;p35"/>
          <p:cNvSpPr txBox="1"/>
          <p:nvPr>
            <p:ph idx="10" type="dt"/>
          </p:nvPr>
        </p:nvSpPr>
        <p:spPr>
          <a:xfrm>
            <a:off x="5759052" y="4412456"/>
            <a:ext cx="2057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8" name="Google Shape;208;p35"/>
          <p:cNvSpPr txBox="1"/>
          <p:nvPr>
            <p:ph idx="11" type="ftr"/>
          </p:nvPr>
        </p:nvSpPr>
        <p:spPr>
          <a:xfrm>
            <a:off x="685346" y="4412456"/>
            <a:ext cx="5004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9" name="Google Shape;209;p35"/>
          <p:cNvSpPr txBox="1"/>
          <p:nvPr>
            <p:ph idx="12" type="sldNum"/>
          </p:nvPr>
        </p:nvSpPr>
        <p:spPr>
          <a:xfrm>
            <a:off x="7885508" y="4412456"/>
            <a:ext cx="565200" cy="273900"/>
          </a:xfrm>
          <a:prstGeom prst="rect">
            <a:avLst/>
          </a:prstGeom>
          <a:noFill/>
          <a:ln>
            <a:noFill/>
          </a:ln>
        </p:spPr>
        <p:txBody>
          <a:bodyPr anchorCtr="0" anchor="ctr" bIns="34275" lIns="68575" spcFirstLastPara="1" rIns="68575" wrap="square" tIns="34275">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0" name="Shape 210"/>
        <p:cNvGrpSpPr/>
        <p:nvPr/>
      </p:nvGrpSpPr>
      <p:grpSpPr>
        <a:xfrm>
          <a:off x="0" y="0"/>
          <a:ext cx="0" cy="0"/>
          <a:chOff x="0" y="0"/>
          <a:chExt cx="0" cy="0"/>
        </a:xfrm>
      </p:grpSpPr>
      <p:sp>
        <p:nvSpPr>
          <p:cNvPr id="211" name="Google Shape;211;p36"/>
          <p:cNvSpPr txBox="1"/>
          <p:nvPr>
            <p:ph type="title"/>
          </p:nvPr>
        </p:nvSpPr>
        <p:spPr>
          <a:xfrm rot="5400000">
            <a:off x="5650916" y="1543649"/>
            <a:ext cx="3886200" cy="17133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rtl="0" algn="l">
              <a:spcBef>
                <a:spcPts val="0"/>
              </a:spcBef>
              <a:spcAft>
                <a:spcPts val="0"/>
              </a:spcAft>
              <a:buClr>
                <a:schemeClr val="lt2"/>
              </a:buClr>
              <a:buSzPts val="3000"/>
              <a:buFont typeface="Lustria"/>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2" name="Google Shape;212;p36"/>
          <p:cNvSpPr txBox="1"/>
          <p:nvPr>
            <p:ph idx="1" type="body"/>
          </p:nvPr>
        </p:nvSpPr>
        <p:spPr>
          <a:xfrm rot="5400000">
            <a:off x="1711101" y="-568501"/>
            <a:ext cx="3886200" cy="59376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85750" lvl="0" marL="457200" rtl="0" algn="l">
              <a:spcBef>
                <a:spcPts val="300"/>
              </a:spcBef>
              <a:spcAft>
                <a:spcPts val="0"/>
              </a:spcAft>
              <a:buSzPts val="900"/>
              <a:buChar char="◈"/>
              <a:defRPr/>
            </a:lvl1pPr>
            <a:lvl2pPr indent="-285750" lvl="1" marL="914400" rtl="0" algn="l">
              <a:spcBef>
                <a:spcPts val="500"/>
              </a:spcBef>
              <a:spcAft>
                <a:spcPts val="0"/>
              </a:spcAft>
              <a:buSzPts val="900"/>
              <a:buChar char="🞚"/>
              <a:defRPr/>
            </a:lvl2pPr>
            <a:lvl3pPr indent="-285750" lvl="2" marL="1371600" rtl="0" algn="l">
              <a:spcBef>
                <a:spcPts val="500"/>
              </a:spcBef>
              <a:spcAft>
                <a:spcPts val="0"/>
              </a:spcAft>
              <a:buSzPts val="900"/>
              <a:buChar char="◈"/>
              <a:defRPr/>
            </a:lvl3pPr>
            <a:lvl4pPr indent="-285750" lvl="3" marL="1828800" rtl="0" algn="l">
              <a:spcBef>
                <a:spcPts val="500"/>
              </a:spcBef>
              <a:spcAft>
                <a:spcPts val="0"/>
              </a:spcAft>
              <a:buSzPts val="900"/>
              <a:buChar char="🞚"/>
              <a:defRPr/>
            </a:lvl4pPr>
            <a:lvl5pPr indent="-285750" lvl="4" marL="2286000" rtl="0" algn="l">
              <a:spcBef>
                <a:spcPts val="500"/>
              </a:spcBef>
              <a:spcAft>
                <a:spcPts val="0"/>
              </a:spcAft>
              <a:buSzPts val="900"/>
              <a:buChar char="◈"/>
              <a:defRPr/>
            </a:lvl5pPr>
            <a:lvl6pPr indent="-285750" lvl="5" marL="2743200" rtl="0" algn="l">
              <a:spcBef>
                <a:spcPts val="500"/>
              </a:spcBef>
              <a:spcAft>
                <a:spcPts val="0"/>
              </a:spcAft>
              <a:buSzPts val="900"/>
              <a:buChar char="◈"/>
              <a:defRPr/>
            </a:lvl6pPr>
            <a:lvl7pPr indent="-285750" lvl="6" marL="3200400" rtl="0" algn="l">
              <a:spcBef>
                <a:spcPts val="500"/>
              </a:spcBef>
              <a:spcAft>
                <a:spcPts val="0"/>
              </a:spcAft>
              <a:buSzPts val="900"/>
              <a:buChar char="◈"/>
              <a:defRPr/>
            </a:lvl7pPr>
            <a:lvl8pPr indent="-285750" lvl="7" marL="3657600" rtl="0" algn="l">
              <a:spcBef>
                <a:spcPts val="500"/>
              </a:spcBef>
              <a:spcAft>
                <a:spcPts val="0"/>
              </a:spcAft>
              <a:buSzPts val="900"/>
              <a:buChar char="◈"/>
              <a:defRPr/>
            </a:lvl8pPr>
            <a:lvl9pPr indent="-285750" lvl="8" marL="4114800" rtl="0" algn="l">
              <a:spcBef>
                <a:spcPts val="500"/>
              </a:spcBef>
              <a:spcAft>
                <a:spcPts val="500"/>
              </a:spcAft>
              <a:buSzPts val="900"/>
              <a:buChar char="◈"/>
              <a:defRPr/>
            </a:lvl9pPr>
          </a:lstStyle>
          <a:p/>
        </p:txBody>
      </p:sp>
      <p:sp>
        <p:nvSpPr>
          <p:cNvPr id="213" name="Google Shape;213;p36"/>
          <p:cNvSpPr txBox="1"/>
          <p:nvPr>
            <p:ph idx="10" type="dt"/>
          </p:nvPr>
        </p:nvSpPr>
        <p:spPr>
          <a:xfrm>
            <a:off x="5759052" y="4412456"/>
            <a:ext cx="20574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4" name="Google Shape;214;p36"/>
          <p:cNvSpPr txBox="1"/>
          <p:nvPr>
            <p:ph idx="11" type="ftr"/>
          </p:nvPr>
        </p:nvSpPr>
        <p:spPr>
          <a:xfrm>
            <a:off x="685346" y="4412456"/>
            <a:ext cx="50046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5" name="Google Shape;215;p36"/>
          <p:cNvSpPr txBox="1"/>
          <p:nvPr>
            <p:ph idx="12" type="sldNum"/>
          </p:nvPr>
        </p:nvSpPr>
        <p:spPr>
          <a:xfrm>
            <a:off x="7885508" y="4412456"/>
            <a:ext cx="565200" cy="273900"/>
          </a:xfrm>
          <a:prstGeom prst="rect">
            <a:avLst/>
          </a:prstGeom>
          <a:noFill/>
          <a:ln>
            <a:noFill/>
          </a:ln>
        </p:spPr>
        <p:txBody>
          <a:bodyPr anchorCtr="0" anchor="ctr" bIns="34275" lIns="68575" spcFirstLastPara="1" rIns="68575" wrap="square" tIns="34275">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1400"/>
              <a:buNone/>
              <a:defRPr>
                <a:solidFill>
                  <a:srgbClr val="0070C0"/>
                </a:solidFill>
                <a:latin typeface="Candara"/>
                <a:ea typeface="Candara"/>
                <a:cs typeface="Candara"/>
                <a:sym typeface="Candara"/>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 name="Google Shape;32;p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Font typeface="Arial"/>
              <a:buChar char="•"/>
              <a:defRPr>
                <a:solidFill>
                  <a:schemeClr val="dk1"/>
                </a:solidFill>
                <a:latin typeface="Candara"/>
                <a:ea typeface="Candara"/>
                <a:cs typeface="Candara"/>
                <a:sym typeface="Candara"/>
              </a:defRPr>
            </a:lvl1pPr>
            <a:lvl2pPr indent="-317500" lvl="1" marL="914400" rtl="0" algn="l">
              <a:lnSpc>
                <a:spcPct val="100000"/>
              </a:lnSpc>
              <a:spcBef>
                <a:spcPts val="400"/>
              </a:spcBef>
              <a:spcAft>
                <a:spcPts val="0"/>
              </a:spcAft>
              <a:buClr>
                <a:schemeClr val="dk1"/>
              </a:buClr>
              <a:buSzPts val="1400"/>
              <a:buFont typeface="NTR"/>
              <a:buChar char="–"/>
              <a:defRPr>
                <a:solidFill>
                  <a:schemeClr val="dk1"/>
                </a:solidFill>
              </a:defRPr>
            </a:lvl2pPr>
            <a:lvl3pPr indent="-317500" lvl="2" marL="1371600" rtl="0" algn="l">
              <a:lnSpc>
                <a:spcPct val="100000"/>
              </a:lnSpc>
              <a:spcBef>
                <a:spcPts val="400"/>
              </a:spcBef>
              <a:spcAft>
                <a:spcPts val="0"/>
              </a:spcAft>
              <a:buClr>
                <a:schemeClr val="dk1"/>
              </a:buClr>
              <a:buSzPts val="1400"/>
              <a:buFont typeface="Noto Sans"/>
              <a:buChar char="▪"/>
              <a:defRPr>
                <a:solidFill>
                  <a:schemeClr val="dk1"/>
                </a:solidFill>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 name="Shape 33"/>
        <p:cNvGrpSpPr/>
        <p:nvPr/>
      </p:nvGrpSpPr>
      <p:grpSpPr>
        <a:xfrm>
          <a:off x="0" y="0"/>
          <a:ext cx="0" cy="0"/>
          <a:chOff x="0" y="0"/>
          <a:chExt cx="0" cy="0"/>
        </a:xfrm>
      </p:grpSpPr>
      <p:sp>
        <p:nvSpPr>
          <p:cNvPr id="34" name="Google Shape;34;p7"/>
          <p:cNvSpPr txBox="1"/>
          <p:nvPr>
            <p:ph type="ctrTitle"/>
          </p:nvPr>
        </p:nvSpPr>
        <p:spPr>
          <a:xfrm>
            <a:off x="311708" y="744575"/>
            <a:ext cx="8520600" cy="2052600"/>
          </a:xfrm>
          <a:prstGeom prst="rect">
            <a:avLst/>
          </a:prstGeom>
          <a:noFill/>
          <a:ln>
            <a:noFill/>
          </a:ln>
        </p:spPr>
        <p:txBody>
          <a:bodyPr anchorCtr="0" anchor="b" bIns="68575" lIns="68575" spcFirstLastPara="1" rIns="68575" wrap="square" tIns="68575">
            <a:noAutofit/>
          </a:bodyPr>
          <a:lstStyle>
            <a:lvl1pPr lvl="0"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9pPr>
          </a:lstStyle>
          <a:p/>
        </p:txBody>
      </p:sp>
      <p:sp>
        <p:nvSpPr>
          <p:cNvPr id="35" name="Google Shape;35;p7"/>
          <p:cNvSpPr txBox="1"/>
          <p:nvPr>
            <p:ph idx="1" type="subTitle"/>
          </p:nvPr>
        </p:nvSpPr>
        <p:spPr>
          <a:xfrm>
            <a:off x="311700" y="2834125"/>
            <a:ext cx="8520600" cy="792600"/>
          </a:xfrm>
          <a:prstGeom prst="rect">
            <a:avLst/>
          </a:prstGeom>
          <a:noFill/>
          <a:ln>
            <a:noFill/>
          </a:ln>
        </p:spPr>
        <p:txBody>
          <a:bodyPr anchorCtr="0" anchor="t" bIns="34275" lIns="68575" spcFirstLastPara="1" rIns="68575" wrap="square" tIns="34275">
            <a:normAutofit/>
          </a:bodyPr>
          <a:lstStyle>
            <a:lvl1pPr lvl="0" rtl="0" algn="ctr">
              <a:lnSpc>
                <a:spcPct val="100000"/>
              </a:lnSpc>
              <a:spcBef>
                <a:spcPts val="8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36" name="Google Shape;36;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8"/>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solidFill>
                  <a:schemeClr val="lt1"/>
                </a:solidFill>
                <a:latin typeface="Candara"/>
                <a:ea typeface="Candara"/>
                <a:cs typeface="Candara"/>
                <a:sym typeface="Candara"/>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9" name="Google Shape;39;p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F2F2F2"/>
                </a:solidFill>
                <a:latin typeface="Candara"/>
                <a:ea typeface="Candara"/>
                <a:cs typeface="Candara"/>
                <a:sym typeface="Candara"/>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 name="Shape 40"/>
        <p:cNvGrpSpPr/>
        <p:nvPr/>
      </p:nvGrpSpPr>
      <p:grpSpPr>
        <a:xfrm>
          <a:off x="0" y="0"/>
          <a:ext cx="0" cy="0"/>
          <a:chOff x="0" y="0"/>
          <a:chExt cx="0" cy="0"/>
        </a:xfrm>
      </p:grpSpPr>
      <p:sp>
        <p:nvSpPr>
          <p:cNvPr id="41" name="Google Shape;41;p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1400"/>
              <a:buNone/>
              <a:defRPr>
                <a:solidFill>
                  <a:schemeClr val="lt1"/>
                </a:solidFill>
                <a:latin typeface="Candara"/>
                <a:ea typeface="Candara"/>
                <a:cs typeface="Candara"/>
                <a:sym typeface="Candara"/>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2" name="Google Shape;42;p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lt1"/>
              </a:buClr>
              <a:buSzPts val="1400"/>
              <a:buChar char="•"/>
              <a:defRPr>
                <a:solidFill>
                  <a:schemeClr val="lt1"/>
                </a:solidFill>
                <a:latin typeface="Candara"/>
                <a:ea typeface="Candara"/>
                <a:cs typeface="Candara"/>
                <a:sym typeface="Candara"/>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3" name="Google Shape;43;p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lt1"/>
              </a:buClr>
              <a:buSzPts val="1400"/>
              <a:buChar char="•"/>
              <a:defRPr>
                <a:solidFill>
                  <a:schemeClr val="lt1"/>
                </a:solidFill>
                <a:latin typeface="Candara"/>
                <a:ea typeface="Candara"/>
                <a:cs typeface="Candara"/>
                <a:sym typeface="Candara"/>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1400"/>
              <a:buNone/>
              <a:defRPr>
                <a:solidFill>
                  <a:schemeClr val="lt1"/>
                </a:solidFill>
                <a:latin typeface="Candara"/>
                <a:ea typeface="Candara"/>
                <a:cs typeface="Candara"/>
                <a:sym typeface="Candara"/>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6" name="Google Shape;46;p1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solidFill>
                  <a:schemeClr val="lt1"/>
                </a:solidFill>
                <a:latin typeface="Candara"/>
                <a:ea typeface="Candara"/>
                <a:cs typeface="Candara"/>
                <a:sym typeface="Candara"/>
              </a:defRPr>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47" name="Google Shape;47;p10"/>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lt1"/>
              </a:buClr>
              <a:buSzPts val="1400"/>
              <a:buChar char="•"/>
              <a:defRPr>
                <a:solidFill>
                  <a:schemeClr val="lt1"/>
                </a:solidFill>
                <a:latin typeface="Candara"/>
                <a:ea typeface="Candara"/>
                <a:cs typeface="Candara"/>
                <a:sym typeface="Candara"/>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8" name="Google Shape;48;p1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solidFill>
                  <a:schemeClr val="lt1"/>
                </a:solidFill>
                <a:latin typeface="Candara"/>
                <a:ea typeface="Candara"/>
                <a:cs typeface="Candara"/>
                <a:sym typeface="Candara"/>
              </a:defRPr>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49" name="Google Shape;49;p10"/>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lt1"/>
              </a:buClr>
              <a:buSzPts val="1400"/>
              <a:buChar char="•"/>
              <a:defRPr>
                <a:solidFill>
                  <a:schemeClr val="lt1"/>
                </a:solidFill>
                <a:latin typeface="Candara"/>
                <a:ea typeface="Candara"/>
                <a:cs typeface="Candara"/>
                <a:sym typeface="Candara"/>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1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ctr">
              <a:lnSpc>
                <a:spcPct val="90000"/>
              </a:lnSpc>
              <a:spcBef>
                <a:spcPts val="0"/>
              </a:spcBef>
              <a:spcAft>
                <a:spcPts val="0"/>
              </a:spcAft>
              <a:buClr>
                <a:schemeClr val="dk1"/>
              </a:buClr>
              <a:buSzPts val="1400"/>
              <a:buNone/>
              <a:defRPr>
                <a:solidFill>
                  <a:schemeClr val="lt1"/>
                </a:solidFill>
                <a:latin typeface="Candara"/>
                <a:ea typeface="Candara"/>
                <a:cs typeface="Candara"/>
                <a:sym typeface="Candara"/>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9.gif"/><Relationship Id="rId2" Type="http://schemas.openxmlformats.org/officeDocument/2006/relationships/image" Target="../media/image4.png"/><Relationship Id="rId3" Type="http://schemas.openxmlformats.org/officeDocument/2006/relationships/image" Target="../media/image7.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0.png"/><Relationship Id="rId2" Type="http://schemas.openxmlformats.org/officeDocument/2006/relationships/image" Target="../media/image4.png"/><Relationship Id="rId3" Type="http://schemas.openxmlformats.org/officeDocument/2006/relationships/image" Target="../media/image6.jpg"/><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4.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image" Target="../media/image18.png"/><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5" Type="http://schemas.openxmlformats.org/officeDocument/2006/relationships/slideLayout" Target="../slideLayouts/slideLayout20.xml"/><Relationship Id="rId19" Type="http://schemas.openxmlformats.org/officeDocument/2006/relationships/theme" Target="../theme/theme1.xml"/><Relationship Id="rId6" Type="http://schemas.openxmlformats.org/officeDocument/2006/relationships/slideLayout" Target="../slideLayouts/slideLayout21.xml"/><Relationship Id="rId18" Type="http://schemas.openxmlformats.org/officeDocument/2006/relationships/slideLayout" Target="../slideLayouts/slideLayout33.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2308071" y="1239739"/>
            <a:ext cx="6836100" cy="2683500"/>
          </a:xfrm>
          <a:prstGeom prst="rect">
            <a:avLst/>
          </a:prstGeom>
          <a:solidFill>
            <a:srgbClr val="D8E2F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ndara"/>
              <a:ea typeface="Candara"/>
              <a:cs typeface="Candara"/>
              <a:sym typeface="Candara"/>
            </a:endParaRPr>
          </a:p>
        </p:txBody>
      </p:sp>
      <p:pic>
        <p:nvPicPr>
          <p:cNvPr id="7" name="Google Shape;7;p1"/>
          <p:cNvPicPr preferRelativeResize="0"/>
          <p:nvPr/>
        </p:nvPicPr>
        <p:blipFill rotWithShape="1">
          <a:blip r:embed="rId1">
            <a:alphaModFix/>
          </a:blip>
          <a:srcRect b="0" l="0" r="0" t="0"/>
          <a:stretch/>
        </p:blipFill>
        <p:spPr>
          <a:xfrm>
            <a:off x="0" y="-4898"/>
            <a:ext cx="4261105" cy="5158170"/>
          </a:xfrm>
          <a:prstGeom prst="rect">
            <a:avLst/>
          </a:prstGeom>
          <a:noFill/>
          <a:ln>
            <a:noFill/>
          </a:ln>
        </p:spPr>
      </p:pic>
      <p:pic>
        <p:nvPicPr>
          <p:cNvPr id="8" name="Google Shape;8;p1"/>
          <p:cNvPicPr preferRelativeResize="0"/>
          <p:nvPr/>
        </p:nvPicPr>
        <p:blipFill rotWithShape="1">
          <a:blip r:embed="rId2">
            <a:alphaModFix/>
          </a:blip>
          <a:srcRect b="0" l="0" r="0" t="0"/>
          <a:stretch/>
        </p:blipFill>
        <p:spPr>
          <a:xfrm>
            <a:off x="2020928" y="2211931"/>
            <a:ext cx="1548664" cy="1548664"/>
          </a:xfrm>
          <a:prstGeom prst="rect">
            <a:avLst/>
          </a:prstGeom>
          <a:noFill/>
          <a:ln>
            <a:noFill/>
          </a:ln>
        </p:spPr>
      </p:pic>
      <p:sp>
        <p:nvSpPr>
          <p:cNvPr id="9" name="Google Shape;9;p1"/>
          <p:cNvSpPr txBox="1"/>
          <p:nvPr/>
        </p:nvSpPr>
        <p:spPr>
          <a:xfrm>
            <a:off x="229725" y="3882425"/>
            <a:ext cx="3177900" cy="78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rPr b="0" i="0" lang="en" sz="1800" u="none" cap="none" strike="noStrike">
                <a:solidFill>
                  <a:schemeClr val="lt1"/>
                </a:solidFill>
                <a:latin typeface="Candara"/>
                <a:ea typeface="Candara"/>
                <a:cs typeface="Candara"/>
                <a:sym typeface="Candara"/>
              </a:rPr>
              <a:t>National Environmental Satellite, Data, and Information Service </a:t>
            </a:r>
            <a:endParaRPr b="0" i="0" sz="1500" u="none" cap="none" strike="noStrike">
              <a:solidFill>
                <a:srgbClr val="000000"/>
              </a:solidFill>
              <a:latin typeface="Candara"/>
              <a:ea typeface="Candara"/>
              <a:cs typeface="Candara"/>
              <a:sym typeface="Candara"/>
            </a:endParaRPr>
          </a:p>
        </p:txBody>
      </p:sp>
      <p:pic>
        <p:nvPicPr>
          <p:cNvPr id="10" name="Google Shape;10;p1"/>
          <p:cNvPicPr preferRelativeResize="0"/>
          <p:nvPr/>
        </p:nvPicPr>
        <p:blipFill rotWithShape="1">
          <a:blip r:embed="rId3">
            <a:alphaModFix/>
          </a:blip>
          <a:srcRect b="0" l="0" r="0" t="0"/>
          <a:stretch/>
        </p:blipFill>
        <p:spPr>
          <a:xfrm>
            <a:off x="1348483" y="-4898"/>
            <a:ext cx="1915819" cy="174195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4"/>
    <p:sldLayoutId id="2147483649"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 name="Shape 15"/>
        <p:cNvGrpSpPr/>
        <p:nvPr/>
      </p:nvGrpSpPr>
      <p:grpSpPr>
        <a:xfrm>
          <a:off x="0" y="0"/>
          <a:ext cx="0" cy="0"/>
          <a:chOff x="0" y="0"/>
          <a:chExt cx="0" cy="0"/>
        </a:xfrm>
      </p:grpSpPr>
      <p:pic>
        <p:nvPicPr>
          <p:cNvPr id="16" name="Google Shape;16;p4"/>
          <p:cNvPicPr preferRelativeResize="0"/>
          <p:nvPr/>
        </p:nvPicPr>
        <p:blipFill rotWithShape="1">
          <a:blip r:embed="rId1">
            <a:alphaModFix/>
          </a:blip>
          <a:srcRect b="0" l="0" r="0" t="0"/>
          <a:stretch/>
        </p:blipFill>
        <p:spPr>
          <a:xfrm>
            <a:off x="0" y="4822257"/>
            <a:ext cx="8739525" cy="335679"/>
          </a:xfrm>
          <a:prstGeom prst="rect">
            <a:avLst/>
          </a:prstGeom>
          <a:noFill/>
          <a:ln>
            <a:noFill/>
          </a:ln>
        </p:spPr>
      </p:pic>
      <p:sp>
        <p:nvSpPr>
          <p:cNvPr id="17" name="Google Shape;17;p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8" name="Google Shape;18;p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9" name="Google Shape;19;p4"/>
          <p:cNvSpPr txBox="1"/>
          <p:nvPr/>
        </p:nvSpPr>
        <p:spPr>
          <a:xfrm>
            <a:off x="8521364" y="4832250"/>
            <a:ext cx="6225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 sz="1100" u="none" cap="none" strike="noStrike">
                <a:solidFill>
                  <a:srgbClr val="CCCCCC"/>
                </a:solidFill>
                <a:latin typeface="Candara"/>
                <a:ea typeface="Candara"/>
                <a:cs typeface="Candara"/>
                <a:sym typeface="Candara"/>
              </a:rPr>
              <a:t>‹#›</a:t>
            </a:fld>
            <a:endParaRPr b="0" i="0" sz="1100" u="none" cap="none" strike="noStrike">
              <a:solidFill>
                <a:srgbClr val="CCCCCC"/>
              </a:solidFill>
              <a:latin typeface="Candara"/>
              <a:ea typeface="Candara"/>
              <a:cs typeface="Candara"/>
              <a:sym typeface="Candara"/>
            </a:endParaRPr>
          </a:p>
        </p:txBody>
      </p:sp>
      <p:grpSp>
        <p:nvGrpSpPr>
          <p:cNvPr id="20" name="Google Shape;20;p4"/>
          <p:cNvGrpSpPr/>
          <p:nvPr/>
        </p:nvGrpSpPr>
        <p:grpSpPr>
          <a:xfrm>
            <a:off x="81613" y="4583864"/>
            <a:ext cx="500550" cy="500550"/>
            <a:chOff x="310960" y="5520595"/>
            <a:chExt cx="1239600" cy="1239600"/>
          </a:xfrm>
        </p:grpSpPr>
        <p:sp>
          <p:nvSpPr>
            <p:cNvPr id="21" name="Google Shape;21;p4"/>
            <p:cNvSpPr/>
            <p:nvPr/>
          </p:nvSpPr>
          <p:spPr>
            <a:xfrm>
              <a:off x="310960" y="5520595"/>
              <a:ext cx="1239600" cy="12396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ndara"/>
                <a:ea typeface="Candara"/>
                <a:cs typeface="Candara"/>
                <a:sym typeface="Candara"/>
              </a:endParaRPr>
            </a:p>
          </p:txBody>
        </p:sp>
        <p:pic>
          <p:nvPicPr>
            <p:cNvPr id="22" name="Google Shape;22;p4"/>
            <p:cNvPicPr preferRelativeResize="0"/>
            <p:nvPr/>
          </p:nvPicPr>
          <p:blipFill rotWithShape="1">
            <a:blip r:embed="rId2">
              <a:alphaModFix/>
            </a:blip>
            <a:srcRect b="0" l="0" r="0" t="0"/>
            <a:stretch/>
          </p:blipFill>
          <p:spPr>
            <a:xfrm>
              <a:off x="352776" y="5562411"/>
              <a:ext cx="1156073" cy="1156073"/>
            </a:xfrm>
            <a:prstGeom prst="rect">
              <a:avLst/>
            </a:prstGeom>
            <a:noFill/>
            <a:ln>
              <a:noFill/>
            </a:ln>
          </p:spPr>
        </p:pic>
      </p:grpSp>
      <p:sp>
        <p:nvSpPr>
          <p:cNvPr id="23" name="Google Shape;23;p4"/>
          <p:cNvSpPr/>
          <p:nvPr/>
        </p:nvSpPr>
        <p:spPr>
          <a:xfrm>
            <a:off x="0" y="0"/>
            <a:ext cx="9144000" cy="240000"/>
          </a:xfrm>
          <a:prstGeom prst="rect">
            <a:avLst/>
          </a:prstGeom>
          <a:blipFill rotWithShape="1">
            <a:blip r:embed="rId3">
              <a:alphaModFix/>
            </a:blip>
            <a:stretch>
              <a:fillRect b="0" l="0" r="0" t="0"/>
            </a:stretch>
          </a:blip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ndara"/>
              <a:ea typeface="Candara"/>
              <a:cs typeface="Candara"/>
              <a:sym typeface="Candara"/>
            </a:endParaRPr>
          </a:p>
        </p:txBody>
      </p:sp>
      <p:sp>
        <p:nvSpPr>
          <p:cNvPr id="24" name="Google Shape;24;p4"/>
          <p:cNvSpPr txBox="1"/>
          <p:nvPr/>
        </p:nvSpPr>
        <p:spPr>
          <a:xfrm>
            <a:off x="692750" y="4863957"/>
            <a:ext cx="5747400" cy="207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900"/>
              <a:buFont typeface="Arial"/>
              <a:buNone/>
            </a:pPr>
            <a:r>
              <a:rPr b="0" i="0" lang="en" sz="900" u="none" cap="none" strike="noStrike">
                <a:solidFill>
                  <a:schemeClr val="lt1"/>
                </a:solidFill>
                <a:latin typeface="Candara"/>
                <a:ea typeface="Candara"/>
                <a:cs typeface="Candara"/>
                <a:sym typeface="Candara"/>
              </a:rPr>
              <a:t>National Environmental Satellite, Data, and Information Service</a:t>
            </a:r>
            <a:endParaRPr b="0" i="0" sz="1100" u="none" cap="none" strike="noStrike">
              <a:solidFill>
                <a:srgbClr val="000000"/>
              </a:solidFill>
              <a:latin typeface="Candara"/>
              <a:ea typeface="Candara"/>
              <a:cs typeface="Candara"/>
              <a:sym typeface="Candara"/>
            </a:endParaRPr>
          </a:p>
        </p:txBody>
      </p:sp>
    </p:spTree>
  </p:cSld>
  <p:clrMap accent1="accent1" accent2="accent2" accent3="accent3" accent4="accent4" accent5="accent5" accent6="accent6" bg1="lt1" bg2="dk2" tx1="dk1" tx2="lt2" folHlink="folHlink" hlink="hlink"/>
  <p:sldLayoutIdLst>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1" name="Shape 81"/>
        <p:cNvGrpSpPr/>
        <p:nvPr/>
      </p:nvGrpSpPr>
      <p:grpSpPr>
        <a:xfrm>
          <a:off x="0" y="0"/>
          <a:ext cx="0" cy="0"/>
          <a:chOff x="0" y="0"/>
          <a:chExt cx="0" cy="0"/>
        </a:xfrm>
      </p:grpSpPr>
      <p:sp>
        <p:nvSpPr>
          <p:cNvPr id="82" name="Google Shape;82;p19"/>
          <p:cNvSpPr txBox="1"/>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anchorCtr="0" anchor="ctr" bIns="34275" lIns="68575" spcFirstLastPara="1" rIns="68575" wrap="square" tIns="34275">
            <a:normAutofit/>
          </a:bodyPr>
          <a:lstStyle>
            <a:lvl1pPr lvl="0" marR="0" rtl="0" algn="ctr">
              <a:spcBef>
                <a:spcPts val="0"/>
              </a:spcBef>
              <a:spcAft>
                <a:spcPts val="0"/>
              </a:spcAft>
              <a:buClr>
                <a:schemeClr val="lt2"/>
              </a:buClr>
              <a:buSzPts val="3000"/>
              <a:buFont typeface="Lustria"/>
              <a:buNone/>
              <a:defRPr b="0" i="0" sz="3000" u="none" cap="none" strike="noStrike">
                <a:solidFill>
                  <a:schemeClr val="lt2"/>
                </a:solidFill>
                <a:latin typeface="Lustria"/>
                <a:ea typeface="Lustria"/>
                <a:cs typeface="Lustria"/>
                <a:sym typeface="Lustria"/>
              </a:defRPr>
            </a:lvl1pPr>
            <a:lvl2pPr lvl="1" marR="0" rtl="0" algn="l">
              <a:spcBef>
                <a:spcPts val="0"/>
              </a:spcBef>
              <a:spcAft>
                <a:spcPts val="0"/>
              </a:spcAft>
              <a:buSzPts val="1100"/>
              <a:buNone/>
              <a:defRPr b="0" i="0" sz="1400" u="none" cap="none" strike="noStrike">
                <a:solidFill>
                  <a:schemeClr val="lt2"/>
                </a:solidFill>
              </a:defRPr>
            </a:lvl2pPr>
            <a:lvl3pPr lvl="2" marR="0" rtl="0" algn="l">
              <a:spcBef>
                <a:spcPts val="0"/>
              </a:spcBef>
              <a:spcAft>
                <a:spcPts val="0"/>
              </a:spcAft>
              <a:buSzPts val="1100"/>
              <a:buNone/>
              <a:defRPr b="0" i="0" sz="1400" u="none" cap="none" strike="noStrike">
                <a:solidFill>
                  <a:schemeClr val="lt2"/>
                </a:solidFill>
              </a:defRPr>
            </a:lvl3pPr>
            <a:lvl4pPr lvl="3" marR="0" rtl="0" algn="l">
              <a:spcBef>
                <a:spcPts val="0"/>
              </a:spcBef>
              <a:spcAft>
                <a:spcPts val="0"/>
              </a:spcAft>
              <a:buSzPts val="1100"/>
              <a:buNone/>
              <a:defRPr b="0" i="0" sz="1400" u="none" cap="none" strike="noStrike">
                <a:solidFill>
                  <a:schemeClr val="lt2"/>
                </a:solidFill>
              </a:defRPr>
            </a:lvl4pPr>
            <a:lvl5pPr lvl="4" marR="0" rtl="0" algn="l">
              <a:spcBef>
                <a:spcPts val="0"/>
              </a:spcBef>
              <a:spcAft>
                <a:spcPts val="0"/>
              </a:spcAft>
              <a:buSzPts val="1100"/>
              <a:buNone/>
              <a:defRPr b="0" i="0" sz="1400" u="none" cap="none" strike="noStrike">
                <a:solidFill>
                  <a:schemeClr val="lt2"/>
                </a:solidFill>
              </a:defRPr>
            </a:lvl5pPr>
            <a:lvl6pPr lvl="5" marR="0" rtl="0" algn="l">
              <a:spcBef>
                <a:spcPts val="0"/>
              </a:spcBef>
              <a:spcAft>
                <a:spcPts val="0"/>
              </a:spcAft>
              <a:buSzPts val="1100"/>
              <a:buNone/>
              <a:defRPr b="0" i="0" sz="1400" u="none" cap="none" strike="noStrike">
                <a:solidFill>
                  <a:schemeClr val="lt2"/>
                </a:solidFill>
              </a:defRPr>
            </a:lvl6pPr>
            <a:lvl7pPr lvl="6" marR="0" rtl="0" algn="l">
              <a:spcBef>
                <a:spcPts val="0"/>
              </a:spcBef>
              <a:spcAft>
                <a:spcPts val="0"/>
              </a:spcAft>
              <a:buSzPts val="1100"/>
              <a:buNone/>
              <a:defRPr b="0" i="0" sz="1400" u="none" cap="none" strike="noStrike">
                <a:solidFill>
                  <a:schemeClr val="lt2"/>
                </a:solidFill>
              </a:defRPr>
            </a:lvl7pPr>
            <a:lvl8pPr lvl="7" marR="0" rtl="0" algn="l">
              <a:spcBef>
                <a:spcPts val="0"/>
              </a:spcBef>
              <a:spcAft>
                <a:spcPts val="0"/>
              </a:spcAft>
              <a:buSzPts val="1100"/>
              <a:buNone/>
              <a:defRPr b="0" i="0" sz="1400" u="none" cap="none" strike="noStrike">
                <a:solidFill>
                  <a:schemeClr val="lt2"/>
                </a:solidFill>
              </a:defRPr>
            </a:lvl8pPr>
            <a:lvl9pPr lvl="8" marR="0" rtl="0" algn="l">
              <a:spcBef>
                <a:spcPts val="0"/>
              </a:spcBef>
              <a:spcAft>
                <a:spcPts val="0"/>
              </a:spcAft>
              <a:buSzPts val="1100"/>
              <a:buNone/>
              <a:defRPr b="0" i="0" sz="1400" u="none" cap="none" strike="noStrike">
                <a:solidFill>
                  <a:schemeClr val="lt2"/>
                </a:solidFill>
              </a:defRPr>
            </a:lvl9pPr>
          </a:lstStyle>
          <a:p/>
        </p:txBody>
      </p:sp>
      <p:sp>
        <p:nvSpPr>
          <p:cNvPr id="83" name="Google Shape;83;p19"/>
          <p:cNvSpPr txBox="1"/>
          <p:nvPr>
            <p:ph idx="1" type="body"/>
          </p:nvPr>
        </p:nvSpPr>
        <p:spPr>
          <a:xfrm>
            <a:off x="685346" y="1299337"/>
            <a:ext cx="7765500" cy="3044100"/>
          </a:xfrm>
          <a:prstGeom prst="rect">
            <a:avLst/>
          </a:prstGeom>
          <a:noFill/>
          <a:ln>
            <a:noFill/>
          </a:ln>
          <a:effectLst>
            <a:outerShdw blurRad="25400">
              <a:srgbClr val="000000">
                <a:alpha val="45880"/>
              </a:srgbClr>
            </a:outerShdw>
          </a:effectLst>
        </p:spPr>
        <p:txBody>
          <a:bodyPr anchorCtr="0" anchor="t" bIns="34275" lIns="68575" spcFirstLastPara="1" rIns="68575" wrap="square" tIns="34275">
            <a:normAutofit/>
          </a:bodyPr>
          <a:lstStyle>
            <a:lvl1pPr indent="-298450" lvl="0" marL="457200" marR="0" rtl="0" algn="l">
              <a:spcBef>
                <a:spcPts val="300"/>
              </a:spcBef>
              <a:spcAft>
                <a:spcPts val="0"/>
              </a:spcAft>
              <a:buClr>
                <a:schemeClr val="lt2"/>
              </a:buClr>
              <a:buSzPts val="1100"/>
              <a:buFont typeface="Noto Sans Symbols"/>
              <a:buChar char="◈"/>
              <a:defRPr b="0" i="0" sz="1500" u="none" cap="none" strike="noStrike">
                <a:solidFill>
                  <a:schemeClr val="lt2"/>
                </a:solidFill>
                <a:latin typeface="Lustria"/>
                <a:ea typeface="Lustria"/>
                <a:cs typeface="Lustria"/>
                <a:sym typeface="Lustria"/>
              </a:defRPr>
            </a:lvl1pPr>
            <a:lvl2pPr indent="-285750" lvl="1" marL="914400" marR="0" rtl="0" algn="l">
              <a:spcBef>
                <a:spcPts val="500"/>
              </a:spcBef>
              <a:spcAft>
                <a:spcPts val="0"/>
              </a:spcAft>
              <a:buClr>
                <a:schemeClr val="lt2"/>
              </a:buClr>
              <a:buSzPts val="900"/>
              <a:buFont typeface="Noto Sans Symbols"/>
              <a:buChar char="🞚"/>
              <a:defRPr b="0" i="0" sz="1400" u="none" cap="none" strike="noStrike">
                <a:solidFill>
                  <a:schemeClr val="lt2"/>
                </a:solidFill>
                <a:latin typeface="Lustria"/>
                <a:ea typeface="Lustria"/>
                <a:cs typeface="Lustria"/>
                <a:sym typeface="Lustria"/>
              </a:defRPr>
            </a:lvl2pPr>
            <a:lvl3pPr indent="-279400" lvl="2" marL="1371600" marR="0" rtl="0" algn="l">
              <a:spcBef>
                <a:spcPts val="500"/>
              </a:spcBef>
              <a:spcAft>
                <a:spcPts val="0"/>
              </a:spcAft>
              <a:buClr>
                <a:schemeClr val="lt2"/>
              </a:buClr>
              <a:buSzPts val="800"/>
              <a:buFont typeface="Noto Sans Symbols"/>
              <a:buChar char="◈"/>
              <a:defRPr b="0" i="0" sz="1200" u="none" cap="none" strike="noStrike">
                <a:solidFill>
                  <a:schemeClr val="lt2"/>
                </a:solidFill>
                <a:latin typeface="Lustria"/>
                <a:ea typeface="Lustria"/>
                <a:cs typeface="Lustria"/>
                <a:sym typeface="Lustria"/>
              </a:defRPr>
            </a:lvl3pPr>
            <a:lvl4pPr indent="-273050" lvl="3" marL="1828800" marR="0" rtl="0" algn="l">
              <a:spcBef>
                <a:spcPts val="500"/>
              </a:spcBef>
              <a:spcAft>
                <a:spcPts val="0"/>
              </a:spcAft>
              <a:buClr>
                <a:schemeClr val="lt2"/>
              </a:buClr>
              <a:buSzPts val="700"/>
              <a:buFont typeface="Noto Sans Symbols"/>
              <a:buChar char="🞚"/>
              <a:defRPr b="0" i="0" sz="1100" u="none" cap="none" strike="noStrike">
                <a:solidFill>
                  <a:schemeClr val="lt2"/>
                </a:solidFill>
                <a:latin typeface="Lustria"/>
                <a:ea typeface="Lustria"/>
                <a:cs typeface="Lustria"/>
                <a:sym typeface="Lustria"/>
              </a:defRPr>
            </a:lvl4pPr>
            <a:lvl5pPr indent="-273050" lvl="4" marL="2286000" marR="0" rtl="0" algn="l">
              <a:spcBef>
                <a:spcPts val="500"/>
              </a:spcBef>
              <a:spcAft>
                <a:spcPts val="0"/>
              </a:spcAft>
              <a:buClr>
                <a:schemeClr val="lt2"/>
              </a:buClr>
              <a:buSzPts val="700"/>
              <a:buFont typeface="Noto Sans Symbols"/>
              <a:buChar char="◈"/>
              <a:defRPr b="0" i="0" sz="1100" u="none" cap="none" strike="noStrike">
                <a:solidFill>
                  <a:schemeClr val="lt2"/>
                </a:solidFill>
                <a:latin typeface="Lustria"/>
                <a:ea typeface="Lustria"/>
                <a:cs typeface="Lustria"/>
                <a:sym typeface="Lustria"/>
              </a:defRPr>
            </a:lvl5pPr>
            <a:lvl6pPr indent="-273050" lvl="5" marL="2743200" marR="0" rtl="0" algn="l">
              <a:spcBef>
                <a:spcPts val="500"/>
              </a:spcBef>
              <a:spcAft>
                <a:spcPts val="0"/>
              </a:spcAft>
              <a:buClr>
                <a:schemeClr val="lt2"/>
              </a:buClr>
              <a:buSzPts val="700"/>
              <a:buFont typeface="Noto Sans Symbols"/>
              <a:buChar char="◈"/>
              <a:defRPr b="0" i="0" sz="1100" u="none" cap="none" strike="noStrike">
                <a:solidFill>
                  <a:schemeClr val="lt2"/>
                </a:solidFill>
                <a:latin typeface="Lustria"/>
                <a:ea typeface="Lustria"/>
                <a:cs typeface="Lustria"/>
                <a:sym typeface="Lustria"/>
              </a:defRPr>
            </a:lvl6pPr>
            <a:lvl7pPr indent="-273050" lvl="6" marL="3200400" marR="0" rtl="0" algn="l">
              <a:spcBef>
                <a:spcPts val="500"/>
              </a:spcBef>
              <a:spcAft>
                <a:spcPts val="0"/>
              </a:spcAft>
              <a:buClr>
                <a:schemeClr val="lt2"/>
              </a:buClr>
              <a:buSzPts val="700"/>
              <a:buFont typeface="Noto Sans Symbols"/>
              <a:buChar char="◈"/>
              <a:defRPr b="0" i="0" sz="1100" u="none" cap="none" strike="noStrike">
                <a:solidFill>
                  <a:schemeClr val="lt2"/>
                </a:solidFill>
                <a:latin typeface="Lustria"/>
                <a:ea typeface="Lustria"/>
                <a:cs typeface="Lustria"/>
                <a:sym typeface="Lustria"/>
              </a:defRPr>
            </a:lvl7pPr>
            <a:lvl8pPr indent="-273050" lvl="7" marL="3657600" marR="0" rtl="0" algn="l">
              <a:spcBef>
                <a:spcPts val="500"/>
              </a:spcBef>
              <a:spcAft>
                <a:spcPts val="0"/>
              </a:spcAft>
              <a:buClr>
                <a:schemeClr val="lt2"/>
              </a:buClr>
              <a:buSzPts val="700"/>
              <a:buFont typeface="Noto Sans Symbols"/>
              <a:buChar char="◈"/>
              <a:defRPr b="0" i="0" sz="1100" u="none" cap="none" strike="noStrike">
                <a:solidFill>
                  <a:schemeClr val="lt2"/>
                </a:solidFill>
                <a:latin typeface="Lustria"/>
                <a:ea typeface="Lustria"/>
                <a:cs typeface="Lustria"/>
                <a:sym typeface="Lustria"/>
              </a:defRPr>
            </a:lvl8pPr>
            <a:lvl9pPr indent="-273050" lvl="8" marL="4114800" marR="0" rtl="0" algn="l">
              <a:spcBef>
                <a:spcPts val="500"/>
              </a:spcBef>
              <a:spcAft>
                <a:spcPts val="500"/>
              </a:spcAft>
              <a:buClr>
                <a:schemeClr val="lt2"/>
              </a:buClr>
              <a:buSzPts val="700"/>
              <a:buFont typeface="Noto Sans Symbols"/>
              <a:buChar char="◈"/>
              <a:defRPr b="0" i="0" sz="1100" u="none" cap="none" strike="noStrike">
                <a:solidFill>
                  <a:schemeClr val="lt2"/>
                </a:solidFill>
                <a:latin typeface="Lustria"/>
                <a:ea typeface="Lustria"/>
                <a:cs typeface="Lustria"/>
                <a:sym typeface="Lustria"/>
              </a:defRPr>
            </a:lvl9pPr>
          </a:lstStyle>
          <a:p/>
        </p:txBody>
      </p:sp>
      <p:sp>
        <p:nvSpPr>
          <p:cNvPr id="84" name="Google Shape;84;p19"/>
          <p:cNvSpPr txBox="1"/>
          <p:nvPr>
            <p:ph idx="10" type="dt"/>
          </p:nvPr>
        </p:nvSpPr>
        <p:spPr>
          <a:xfrm>
            <a:off x="5759052" y="4412456"/>
            <a:ext cx="2057400" cy="2739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SzPts val="1100"/>
              <a:buNone/>
              <a:defRPr b="0" i="0" sz="800" u="none" cap="none" strike="noStrike">
                <a:solidFill>
                  <a:srgbClr val="F2F2F2"/>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85" name="Google Shape;85;p19"/>
          <p:cNvSpPr txBox="1"/>
          <p:nvPr>
            <p:ph idx="11" type="ftr"/>
          </p:nvPr>
        </p:nvSpPr>
        <p:spPr>
          <a:xfrm>
            <a:off x="685346" y="4412456"/>
            <a:ext cx="50046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SzPts val="1100"/>
              <a:buNone/>
              <a:defRPr b="0" i="0" sz="800" u="none" cap="none" strike="noStrike">
                <a:solidFill>
                  <a:srgbClr val="F2F2F2"/>
                </a:solidFill>
                <a:latin typeface="Arial"/>
                <a:ea typeface="Arial"/>
                <a:cs typeface="Arial"/>
                <a:sym typeface="Arial"/>
              </a:defRPr>
            </a:lvl1pPr>
            <a:lvl2pPr lvl="1"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100"/>
              <a:buNone/>
              <a:defRPr b="0" i="0" sz="1100" u="none" cap="none" strike="noStrike">
                <a:solidFill>
                  <a:srgbClr val="000000"/>
                </a:solidFill>
                <a:latin typeface="Arial"/>
                <a:ea typeface="Arial"/>
                <a:cs typeface="Arial"/>
                <a:sym typeface="Arial"/>
              </a:defRPr>
            </a:lvl9pPr>
          </a:lstStyle>
          <a:p/>
        </p:txBody>
      </p:sp>
      <p:sp>
        <p:nvSpPr>
          <p:cNvPr id="86" name="Google Shape;86;p19"/>
          <p:cNvSpPr txBox="1"/>
          <p:nvPr>
            <p:ph idx="12" type="sldNum"/>
          </p:nvPr>
        </p:nvSpPr>
        <p:spPr>
          <a:xfrm>
            <a:off x="7885508" y="4412456"/>
            <a:ext cx="5652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None/>
              <a:defRPr b="0" i="0" sz="800" u="none" cap="none" strike="noStrike">
                <a:solidFill>
                  <a:srgbClr val="F2F2F2"/>
                </a:solidFill>
                <a:latin typeface="Arial"/>
                <a:ea typeface="Arial"/>
                <a:cs typeface="Arial"/>
                <a:sym typeface="Arial"/>
              </a:defRPr>
            </a:lvl1pPr>
            <a:lvl2pPr indent="0" lvl="1" marL="0" marR="0" rtl="0" algn="r">
              <a:lnSpc>
                <a:spcPct val="100000"/>
              </a:lnSpc>
              <a:spcBef>
                <a:spcPts val="0"/>
              </a:spcBef>
              <a:spcAft>
                <a:spcPts val="0"/>
              </a:spcAft>
              <a:buNone/>
              <a:defRPr b="0" i="0" sz="800" u="none" cap="none" strike="noStrike">
                <a:solidFill>
                  <a:srgbClr val="F2F2F2"/>
                </a:solidFill>
                <a:latin typeface="Arial"/>
                <a:ea typeface="Arial"/>
                <a:cs typeface="Arial"/>
                <a:sym typeface="Arial"/>
              </a:defRPr>
            </a:lvl2pPr>
            <a:lvl3pPr indent="0" lvl="2" marL="0" marR="0" rtl="0" algn="r">
              <a:lnSpc>
                <a:spcPct val="100000"/>
              </a:lnSpc>
              <a:spcBef>
                <a:spcPts val="0"/>
              </a:spcBef>
              <a:spcAft>
                <a:spcPts val="0"/>
              </a:spcAft>
              <a:buNone/>
              <a:defRPr b="0" i="0" sz="800" u="none" cap="none" strike="noStrike">
                <a:solidFill>
                  <a:srgbClr val="F2F2F2"/>
                </a:solidFill>
                <a:latin typeface="Arial"/>
                <a:ea typeface="Arial"/>
                <a:cs typeface="Arial"/>
                <a:sym typeface="Arial"/>
              </a:defRPr>
            </a:lvl3pPr>
            <a:lvl4pPr indent="0" lvl="3" marL="0" marR="0" rtl="0" algn="r">
              <a:lnSpc>
                <a:spcPct val="100000"/>
              </a:lnSpc>
              <a:spcBef>
                <a:spcPts val="0"/>
              </a:spcBef>
              <a:spcAft>
                <a:spcPts val="0"/>
              </a:spcAft>
              <a:buNone/>
              <a:defRPr b="0" i="0" sz="800" u="none" cap="none" strike="noStrike">
                <a:solidFill>
                  <a:srgbClr val="F2F2F2"/>
                </a:solidFill>
                <a:latin typeface="Arial"/>
                <a:ea typeface="Arial"/>
                <a:cs typeface="Arial"/>
                <a:sym typeface="Arial"/>
              </a:defRPr>
            </a:lvl4pPr>
            <a:lvl5pPr indent="0" lvl="4" marL="0" marR="0" rtl="0" algn="r">
              <a:lnSpc>
                <a:spcPct val="100000"/>
              </a:lnSpc>
              <a:spcBef>
                <a:spcPts val="0"/>
              </a:spcBef>
              <a:spcAft>
                <a:spcPts val="0"/>
              </a:spcAft>
              <a:buNone/>
              <a:defRPr b="0" i="0" sz="800" u="none" cap="none" strike="noStrike">
                <a:solidFill>
                  <a:srgbClr val="F2F2F2"/>
                </a:solidFill>
                <a:latin typeface="Arial"/>
                <a:ea typeface="Arial"/>
                <a:cs typeface="Arial"/>
                <a:sym typeface="Arial"/>
              </a:defRPr>
            </a:lvl5pPr>
            <a:lvl6pPr indent="0" lvl="5" marL="0" marR="0" rtl="0" algn="r">
              <a:lnSpc>
                <a:spcPct val="100000"/>
              </a:lnSpc>
              <a:spcBef>
                <a:spcPts val="0"/>
              </a:spcBef>
              <a:spcAft>
                <a:spcPts val="0"/>
              </a:spcAft>
              <a:buNone/>
              <a:defRPr b="0" i="0" sz="800" u="none" cap="none" strike="noStrike">
                <a:solidFill>
                  <a:srgbClr val="F2F2F2"/>
                </a:solidFill>
                <a:latin typeface="Arial"/>
                <a:ea typeface="Arial"/>
                <a:cs typeface="Arial"/>
                <a:sym typeface="Arial"/>
              </a:defRPr>
            </a:lvl6pPr>
            <a:lvl7pPr indent="0" lvl="6" marL="0" marR="0" rtl="0" algn="r">
              <a:lnSpc>
                <a:spcPct val="100000"/>
              </a:lnSpc>
              <a:spcBef>
                <a:spcPts val="0"/>
              </a:spcBef>
              <a:spcAft>
                <a:spcPts val="0"/>
              </a:spcAft>
              <a:buNone/>
              <a:defRPr b="0" i="0" sz="800" u="none" cap="none" strike="noStrike">
                <a:solidFill>
                  <a:srgbClr val="F2F2F2"/>
                </a:solidFill>
                <a:latin typeface="Arial"/>
                <a:ea typeface="Arial"/>
                <a:cs typeface="Arial"/>
                <a:sym typeface="Arial"/>
              </a:defRPr>
            </a:lvl7pPr>
            <a:lvl8pPr indent="0" lvl="7" marL="0" marR="0" rtl="0" algn="r">
              <a:lnSpc>
                <a:spcPct val="100000"/>
              </a:lnSpc>
              <a:spcBef>
                <a:spcPts val="0"/>
              </a:spcBef>
              <a:spcAft>
                <a:spcPts val="0"/>
              </a:spcAft>
              <a:buNone/>
              <a:defRPr b="0" i="0" sz="800" u="none" cap="none" strike="noStrike">
                <a:solidFill>
                  <a:srgbClr val="F2F2F2"/>
                </a:solidFill>
                <a:latin typeface="Arial"/>
                <a:ea typeface="Arial"/>
                <a:cs typeface="Arial"/>
                <a:sym typeface="Arial"/>
              </a:defRPr>
            </a:lvl8pPr>
            <a:lvl9pPr indent="0" lvl="8" marL="0" marR="0" rtl="0" algn="r">
              <a:lnSpc>
                <a:spcPct val="100000"/>
              </a:lnSpc>
              <a:spcBef>
                <a:spcPts val="0"/>
              </a:spcBef>
              <a:spcAft>
                <a:spcPts val="0"/>
              </a:spcAft>
              <a:buNone/>
              <a:defRPr b="0" i="0" sz="800" u="none" cap="none" strike="noStrike">
                <a:solidFill>
                  <a:srgbClr val="F2F2F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9.gif"/><Relationship Id="rId4" Type="http://schemas.openxmlformats.org/officeDocument/2006/relationships/image" Target="../media/image13.png"/><Relationship Id="rId5"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7"/>
          <p:cNvSpPr txBox="1"/>
          <p:nvPr/>
        </p:nvSpPr>
        <p:spPr>
          <a:xfrm>
            <a:off x="3843600" y="1237129"/>
            <a:ext cx="5221200" cy="27495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b="1" i="1" lang="en" sz="3300" u="none" cap="none" strike="noStrike">
                <a:solidFill>
                  <a:srgbClr val="010078"/>
                </a:solidFill>
                <a:latin typeface="Candara"/>
                <a:ea typeface="Candara"/>
                <a:cs typeface="Candara"/>
                <a:sym typeface="Candara"/>
              </a:rPr>
              <a:t>CEOS Agency Report: NOAA</a:t>
            </a:r>
            <a:endParaRPr b="1" i="1" sz="3300" u="none" cap="none" strike="noStrike">
              <a:solidFill>
                <a:srgbClr val="010078"/>
              </a:solidFill>
              <a:latin typeface="Candara"/>
              <a:ea typeface="Candara"/>
              <a:cs typeface="Candara"/>
              <a:sym typeface="Candara"/>
            </a:endParaRPr>
          </a:p>
        </p:txBody>
      </p:sp>
      <p:sp>
        <p:nvSpPr>
          <p:cNvPr id="221" name="Google Shape;221;p37"/>
          <p:cNvSpPr txBox="1"/>
          <p:nvPr/>
        </p:nvSpPr>
        <p:spPr>
          <a:xfrm>
            <a:off x="990099" y="4447950"/>
            <a:ext cx="1632600" cy="430200"/>
          </a:xfrm>
          <a:prstGeom prst="rect">
            <a:avLst/>
          </a:prstGeom>
          <a:noFill/>
          <a:ln>
            <a:noFill/>
          </a:ln>
        </p:spPr>
        <p:txBody>
          <a:bodyPr anchorCtr="0" anchor="ctr" bIns="0" lIns="0" spcFirstLastPara="1" rIns="0" wrap="square" tIns="0">
            <a:noAutofit/>
          </a:bodyPr>
          <a:lstStyle/>
          <a:p>
            <a:pPr indent="0" lvl="0" marL="0" marR="0" rtl="0" algn="l">
              <a:lnSpc>
                <a:spcPct val="90000"/>
              </a:lnSpc>
              <a:spcBef>
                <a:spcPts val="0"/>
              </a:spcBef>
              <a:spcAft>
                <a:spcPts val="0"/>
              </a:spcAft>
              <a:buClr>
                <a:schemeClr val="lt1"/>
              </a:buClr>
              <a:buSzPts val="1100"/>
              <a:buFont typeface="Arial"/>
              <a:buNone/>
            </a:pPr>
            <a:r>
              <a:rPr b="0" i="0" lang="en" sz="1500" u="none" cap="none" strike="noStrike">
                <a:solidFill>
                  <a:schemeClr val="lt1"/>
                </a:solidFill>
                <a:latin typeface="Candara"/>
                <a:ea typeface="Candara"/>
                <a:cs typeface="Candara"/>
                <a:sym typeface="Candara"/>
              </a:rPr>
              <a:t> </a:t>
            </a:r>
            <a:r>
              <a:rPr lang="en" sz="1500">
                <a:solidFill>
                  <a:schemeClr val="lt1"/>
                </a:solidFill>
                <a:latin typeface="Candara"/>
                <a:ea typeface="Candara"/>
                <a:cs typeface="Candara"/>
                <a:sym typeface="Candara"/>
              </a:rPr>
              <a:t>November</a:t>
            </a:r>
            <a:r>
              <a:rPr b="0" i="0" lang="en" sz="1500" u="none" cap="none" strike="noStrike">
                <a:solidFill>
                  <a:schemeClr val="lt1"/>
                </a:solidFill>
                <a:latin typeface="Candara"/>
                <a:ea typeface="Candara"/>
                <a:cs typeface="Candara"/>
                <a:sym typeface="Candara"/>
              </a:rPr>
              <a:t> 1</a:t>
            </a:r>
            <a:r>
              <a:rPr lang="en" sz="1500">
                <a:solidFill>
                  <a:schemeClr val="lt1"/>
                </a:solidFill>
                <a:latin typeface="Candara"/>
                <a:ea typeface="Candara"/>
                <a:cs typeface="Candara"/>
                <a:sym typeface="Candara"/>
              </a:rPr>
              <a:t>5</a:t>
            </a:r>
            <a:r>
              <a:rPr b="0" i="0" lang="en" sz="1500" u="none" cap="none" strike="noStrike">
                <a:solidFill>
                  <a:schemeClr val="lt1"/>
                </a:solidFill>
                <a:latin typeface="Candara"/>
                <a:ea typeface="Candara"/>
                <a:cs typeface="Candara"/>
                <a:sym typeface="Candara"/>
              </a:rPr>
              <a:t>, 202</a:t>
            </a:r>
            <a:r>
              <a:rPr lang="en" sz="1500">
                <a:solidFill>
                  <a:schemeClr val="lt1"/>
                </a:solidFill>
                <a:latin typeface="Candara"/>
                <a:ea typeface="Candara"/>
                <a:cs typeface="Candara"/>
                <a:sym typeface="Candara"/>
              </a:rPr>
              <a:t>3</a:t>
            </a:r>
            <a:endParaRPr b="0" i="0" sz="1100" u="none" cap="none" strike="noStrike">
              <a:solidFill>
                <a:srgbClr val="000000"/>
              </a:solidFill>
              <a:latin typeface="Candara"/>
              <a:ea typeface="Candara"/>
              <a:cs typeface="Candara"/>
              <a:sym typeface="Candara"/>
            </a:endParaRPr>
          </a:p>
        </p:txBody>
      </p:sp>
      <p:sp>
        <p:nvSpPr>
          <p:cNvPr id="222" name="Google Shape;222;p37"/>
          <p:cNvSpPr txBox="1"/>
          <p:nvPr/>
        </p:nvSpPr>
        <p:spPr>
          <a:xfrm>
            <a:off x="3962880" y="3986549"/>
            <a:ext cx="5221188" cy="623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2F5496"/>
                </a:solidFill>
                <a:latin typeface="Candara"/>
                <a:ea typeface="Candara"/>
                <a:cs typeface="Candara"/>
                <a:sym typeface="Candara"/>
              </a:rPr>
              <a:t>Dr. Stephen Volz</a:t>
            </a:r>
            <a:endParaRPr sz="1800">
              <a:solidFill>
                <a:srgbClr val="2F5496"/>
              </a:solidFill>
              <a:latin typeface="Candara"/>
              <a:ea typeface="Candara"/>
              <a:cs typeface="Candara"/>
              <a:sym typeface="Candara"/>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2F5496"/>
                </a:solidFill>
                <a:latin typeface="Candara"/>
                <a:ea typeface="Candara"/>
                <a:cs typeface="Candara"/>
                <a:sym typeface="Candara"/>
              </a:rPr>
              <a:t>NOAA Assistant Administrator for Satellite and Information Services</a:t>
            </a:r>
            <a:endParaRPr b="0" i="0" sz="1800" u="none" cap="none" strike="noStrike">
              <a:solidFill>
                <a:srgbClr val="2F5496"/>
              </a:solidFill>
              <a:latin typeface="Candara"/>
              <a:ea typeface="Candara"/>
              <a:cs typeface="Candara"/>
              <a:sym typeface="Candar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8"/>
          <p:cNvSpPr/>
          <p:nvPr/>
        </p:nvSpPr>
        <p:spPr>
          <a:xfrm>
            <a:off x="-25" y="-122825"/>
            <a:ext cx="9144000" cy="476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ndara"/>
              <a:ea typeface="Candara"/>
              <a:cs typeface="Candara"/>
              <a:sym typeface="Candara"/>
            </a:endParaRPr>
          </a:p>
        </p:txBody>
      </p:sp>
      <p:sp>
        <p:nvSpPr>
          <p:cNvPr id="228" name="Google Shape;228;p38"/>
          <p:cNvSpPr/>
          <p:nvPr/>
        </p:nvSpPr>
        <p:spPr>
          <a:xfrm>
            <a:off x="0" y="2586038"/>
            <a:ext cx="9144000" cy="52578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ndara"/>
              <a:ea typeface="Candara"/>
              <a:cs typeface="Candara"/>
              <a:sym typeface="Candara"/>
            </a:endParaRPr>
          </a:p>
        </p:txBody>
      </p:sp>
      <p:sp>
        <p:nvSpPr>
          <p:cNvPr id="229" name="Google Shape;229;p38"/>
          <p:cNvSpPr txBox="1"/>
          <p:nvPr/>
        </p:nvSpPr>
        <p:spPr>
          <a:xfrm>
            <a:off x="-150" y="76200"/>
            <a:ext cx="9144000" cy="2616600"/>
          </a:xfrm>
          <a:prstGeom prst="rect">
            <a:avLst/>
          </a:prstGeom>
          <a:solidFill>
            <a:schemeClr val="dk1"/>
          </a:solid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rgbClr val="000000"/>
              </a:buClr>
              <a:buSzPts val="1800"/>
              <a:buFont typeface="Arial"/>
              <a:buNone/>
            </a:pPr>
            <a:r>
              <a:rPr b="1" i="0" lang="en" sz="1800" u="none" cap="none" strike="noStrike">
                <a:solidFill>
                  <a:srgbClr val="3FAFFF"/>
                </a:solidFill>
                <a:latin typeface="Candara"/>
                <a:ea typeface="Candara"/>
                <a:cs typeface="Candara"/>
                <a:sym typeface="Candara"/>
              </a:rPr>
              <a:t> </a:t>
            </a:r>
            <a:r>
              <a:rPr b="1" i="0" lang="en" sz="4400" u="none" cap="none" strike="noStrike">
                <a:solidFill>
                  <a:srgbClr val="00B0F0"/>
                </a:solidFill>
                <a:latin typeface="Candara"/>
                <a:ea typeface="Candara"/>
                <a:cs typeface="Candara"/>
                <a:sym typeface="Candara"/>
              </a:rPr>
              <a:t>Climate-Ready Nation</a:t>
            </a:r>
            <a:r>
              <a:rPr b="1" i="0" lang="en" sz="3100" u="none" cap="none" strike="noStrike">
                <a:solidFill>
                  <a:srgbClr val="00B0F0"/>
                </a:solidFill>
                <a:latin typeface="Candara"/>
                <a:ea typeface="Candara"/>
                <a:cs typeface="Candara"/>
                <a:sym typeface="Candara"/>
              </a:rPr>
              <a:t> </a:t>
            </a:r>
            <a:endParaRPr b="1" i="0" sz="3100" u="none" cap="none" strike="noStrike">
              <a:solidFill>
                <a:srgbClr val="00B0F0"/>
              </a:solidFill>
              <a:latin typeface="Candara"/>
              <a:ea typeface="Candara"/>
              <a:cs typeface="Candara"/>
              <a:sym typeface="Candara"/>
            </a:endParaRPr>
          </a:p>
          <a:p>
            <a:pPr indent="0" lvl="0" marL="0" marR="0" rtl="0" algn="ctr">
              <a:lnSpc>
                <a:spcPct val="115000"/>
              </a:lnSpc>
              <a:spcBef>
                <a:spcPts val="0"/>
              </a:spcBef>
              <a:spcAft>
                <a:spcPts val="0"/>
              </a:spcAft>
              <a:buClr>
                <a:srgbClr val="000000"/>
              </a:buClr>
              <a:buSzPts val="3200"/>
              <a:buFont typeface="Arial"/>
              <a:buNone/>
            </a:pPr>
            <a:r>
              <a:rPr b="1" i="0" lang="en" sz="3200" u="none" cap="none" strike="noStrike">
                <a:solidFill>
                  <a:srgbClr val="00B0F0"/>
                </a:solidFill>
                <a:latin typeface="Candara"/>
                <a:ea typeface="Candara"/>
                <a:cs typeface="Candara"/>
                <a:sym typeface="Candara"/>
              </a:rPr>
              <a:t>2030 Vision Statement</a:t>
            </a:r>
            <a:endParaRPr b="1" i="0" sz="3200" u="none" cap="none" strike="noStrike">
              <a:solidFill>
                <a:srgbClr val="00B0F0"/>
              </a:solidFill>
              <a:latin typeface="Candara"/>
              <a:ea typeface="Candara"/>
              <a:cs typeface="Candara"/>
              <a:sym typeface="Candara"/>
            </a:endParaRPr>
          </a:p>
          <a:p>
            <a:pPr indent="0" lvl="0" marL="127000" marR="0" rtl="0" algn="ctr">
              <a:lnSpc>
                <a:spcPct val="115000"/>
              </a:lnSpc>
              <a:spcBef>
                <a:spcPts val="0"/>
              </a:spcBef>
              <a:spcAft>
                <a:spcPts val="0"/>
              </a:spcAft>
              <a:buClr>
                <a:srgbClr val="000000"/>
              </a:buClr>
              <a:buSzPts val="2400"/>
              <a:buFont typeface="Arial"/>
              <a:buNone/>
            </a:pPr>
            <a:r>
              <a:rPr b="0" i="0" lang="en" sz="2400" u="none" cap="none" strike="noStrike">
                <a:solidFill>
                  <a:schemeClr val="lt1"/>
                </a:solidFill>
                <a:latin typeface="Candara"/>
                <a:ea typeface="Candara"/>
                <a:cs typeface="Candara"/>
                <a:sym typeface="Candara"/>
              </a:rPr>
              <a:t>A thriving Nation whose prosperity, health, security, and continued growth benefit from and depend upon a shared understanding of, and collective action to reduce, the impacts of climate change</a:t>
            </a:r>
            <a:endParaRPr b="0" i="0" sz="2400" u="none" cap="none" strike="noStrike">
              <a:solidFill>
                <a:schemeClr val="lt1"/>
              </a:solidFill>
              <a:latin typeface="Candara"/>
              <a:ea typeface="Candara"/>
              <a:cs typeface="Candara"/>
              <a:sym typeface="Candara"/>
            </a:endParaRPr>
          </a:p>
        </p:txBody>
      </p:sp>
      <p:pic>
        <p:nvPicPr>
          <p:cNvPr id="230" name="Google Shape;230;p38"/>
          <p:cNvPicPr preferRelativeResize="0"/>
          <p:nvPr/>
        </p:nvPicPr>
        <p:blipFill rotWithShape="1">
          <a:blip r:embed="rId3">
            <a:alphaModFix/>
          </a:blip>
          <a:srcRect b="0" l="0" r="0" t="0"/>
          <a:stretch/>
        </p:blipFill>
        <p:spPr>
          <a:xfrm>
            <a:off x="1223194" y="2728509"/>
            <a:ext cx="6840901" cy="5130685"/>
          </a:xfrm>
          <a:prstGeom prst="rect">
            <a:avLst/>
          </a:prstGeom>
          <a:noFill/>
          <a:ln>
            <a:noFill/>
          </a:ln>
        </p:spPr>
      </p:pic>
      <p:pic>
        <p:nvPicPr>
          <p:cNvPr id="231" name="Google Shape;231;p38"/>
          <p:cNvPicPr preferRelativeResize="0"/>
          <p:nvPr/>
        </p:nvPicPr>
        <p:blipFill rotWithShape="1">
          <a:blip r:embed="rId4">
            <a:alphaModFix/>
          </a:blip>
          <a:srcRect b="0" l="0" r="0" t="0"/>
          <a:stretch/>
        </p:blipFill>
        <p:spPr>
          <a:xfrm>
            <a:off x="0" y="2814647"/>
            <a:ext cx="2659400" cy="1645975"/>
          </a:xfrm>
          <a:prstGeom prst="rect">
            <a:avLst/>
          </a:prstGeom>
          <a:noFill/>
          <a:ln cap="flat" cmpd="sng" w="9525">
            <a:solidFill>
              <a:srgbClr val="000000"/>
            </a:solidFill>
            <a:prstDash val="solid"/>
            <a:round/>
            <a:headEnd len="sm" w="sm" type="none"/>
            <a:tailEnd len="sm" w="sm" type="none"/>
          </a:ln>
        </p:spPr>
      </p:pic>
      <p:pic>
        <p:nvPicPr>
          <p:cNvPr id="232" name="Google Shape;232;p38"/>
          <p:cNvPicPr preferRelativeResize="0"/>
          <p:nvPr/>
        </p:nvPicPr>
        <p:blipFill rotWithShape="1">
          <a:blip r:embed="rId5">
            <a:alphaModFix/>
          </a:blip>
          <a:srcRect b="0" l="0" r="0" t="0"/>
          <a:stretch/>
        </p:blipFill>
        <p:spPr>
          <a:xfrm>
            <a:off x="725075" y="107475"/>
            <a:ext cx="1099749" cy="10997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39"/>
          <p:cNvPicPr preferRelativeResize="0"/>
          <p:nvPr/>
        </p:nvPicPr>
        <p:blipFill>
          <a:blip r:embed="rId3">
            <a:alphaModFix/>
          </a:blip>
          <a:stretch>
            <a:fillRect/>
          </a:stretch>
        </p:blipFill>
        <p:spPr>
          <a:xfrm>
            <a:off x="0" y="0"/>
            <a:ext cx="9144003" cy="5143501"/>
          </a:xfrm>
          <a:prstGeom prst="rect">
            <a:avLst/>
          </a:prstGeom>
          <a:noFill/>
          <a:ln>
            <a:noFill/>
          </a:ln>
        </p:spPr>
      </p:pic>
      <p:sp>
        <p:nvSpPr>
          <p:cNvPr id="238" name="Google Shape;238;p39"/>
          <p:cNvSpPr txBox="1"/>
          <p:nvPr>
            <p:ph type="title"/>
          </p:nvPr>
        </p:nvSpPr>
        <p:spPr>
          <a:xfrm>
            <a:off x="161875" y="4402575"/>
            <a:ext cx="3879600" cy="614100"/>
          </a:xfrm>
          <a:prstGeom prst="rect">
            <a:avLst/>
          </a:prstGeom>
          <a:no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rgbClr val="1E4E79"/>
              </a:buClr>
              <a:buSzPts val="3000"/>
              <a:buFont typeface="Calibri"/>
              <a:buNone/>
            </a:pPr>
            <a:r>
              <a:rPr b="1" lang="en" sz="3200">
                <a:solidFill>
                  <a:schemeClr val="lt1"/>
                </a:solidFill>
              </a:rPr>
              <a:t>NOAA Has Future</a:t>
            </a:r>
            <a:endParaRPr b="1" sz="3200">
              <a:solidFill>
                <a:schemeClr val="lt1"/>
              </a:solidFill>
            </a:endParaRPr>
          </a:p>
          <a:p>
            <a:pPr indent="0" lvl="0" marL="0" rtl="0" algn="ctr">
              <a:lnSpc>
                <a:spcPct val="90000"/>
              </a:lnSpc>
              <a:spcBef>
                <a:spcPts val="0"/>
              </a:spcBef>
              <a:spcAft>
                <a:spcPts val="0"/>
              </a:spcAft>
              <a:buClr>
                <a:srgbClr val="1E4E79"/>
              </a:buClr>
              <a:buSzPts val="3000"/>
              <a:buFont typeface="Calibri"/>
              <a:buNone/>
            </a:pPr>
            <a:r>
              <a:rPr b="1" lang="en" sz="3200">
                <a:solidFill>
                  <a:schemeClr val="lt1"/>
                </a:solidFill>
              </a:rPr>
              <a:t>Satellite Missions</a:t>
            </a:r>
            <a:endParaRPr b="1" sz="3200">
              <a:solidFill>
                <a:schemeClr val="lt1"/>
              </a:solidFill>
            </a:endParaRPr>
          </a:p>
        </p:txBody>
      </p:sp>
      <p:sp>
        <p:nvSpPr>
          <p:cNvPr id="239" name="Google Shape;239;p39"/>
          <p:cNvSpPr txBox="1"/>
          <p:nvPr/>
        </p:nvSpPr>
        <p:spPr>
          <a:xfrm>
            <a:off x="1036200" y="953606"/>
            <a:ext cx="1999800" cy="723300"/>
          </a:xfrm>
          <a:prstGeom prst="rect">
            <a:avLst/>
          </a:prstGeom>
          <a:noFill/>
          <a:ln>
            <a:noFill/>
          </a:ln>
          <a:effectLst>
            <a:outerShdw blurRad="57150" rotWithShape="0" algn="bl" dir="5400000" dist="19050">
              <a:srgbClr val="000000">
                <a:alpha val="50000"/>
              </a:srgbClr>
            </a:outerShdw>
          </a:effectLst>
        </p:spPr>
        <p:txBody>
          <a:bodyPr anchorCtr="0" anchor="t" bIns="68575" lIns="68575" spcFirstLastPara="1" rIns="68575" wrap="square" tIns="68575">
            <a:spAutoFit/>
          </a:bodyPr>
          <a:lstStyle/>
          <a:p>
            <a:pPr indent="0" lvl="0" marL="0" rtl="0" algn="l">
              <a:spcBef>
                <a:spcPts val="0"/>
              </a:spcBef>
              <a:spcAft>
                <a:spcPts val="0"/>
              </a:spcAft>
              <a:buNone/>
            </a:pPr>
            <a:r>
              <a:rPr b="1" lang="en" sz="1500">
                <a:solidFill>
                  <a:schemeClr val="lt1"/>
                </a:solidFill>
                <a:latin typeface="Candara"/>
                <a:ea typeface="Candara"/>
                <a:cs typeface="Candara"/>
                <a:sym typeface="Candara"/>
              </a:rPr>
              <a:t>DSCOVR</a:t>
            </a:r>
            <a:endParaRPr b="1" sz="1500">
              <a:solidFill>
                <a:schemeClr val="lt1"/>
              </a:solidFill>
              <a:latin typeface="Candara"/>
              <a:ea typeface="Candara"/>
              <a:cs typeface="Candara"/>
              <a:sym typeface="Candara"/>
            </a:endParaRPr>
          </a:p>
          <a:p>
            <a:pPr indent="0" lvl="0" marL="0" rtl="0" algn="l">
              <a:spcBef>
                <a:spcPts val="0"/>
              </a:spcBef>
              <a:spcAft>
                <a:spcPts val="0"/>
              </a:spcAft>
              <a:buNone/>
            </a:pPr>
            <a:r>
              <a:rPr b="1" lang="en" sz="1200">
                <a:solidFill>
                  <a:schemeClr val="lt1"/>
                </a:solidFill>
                <a:latin typeface="Candara"/>
                <a:ea typeface="Candara"/>
                <a:cs typeface="Candara"/>
                <a:sym typeface="Candara"/>
              </a:rPr>
              <a:t>Operational July 27, 2016</a:t>
            </a:r>
            <a:endParaRPr b="1" sz="1200">
              <a:solidFill>
                <a:schemeClr val="lt1"/>
              </a:solidFill>
              <a:latin typeface="Candara"/>
              <a:ea typeface="Candara"/>
              <a:cs typeface="Candara"/>
              <a:sym typeface="Candara"/>
            </a:endParaRPr>
          </a:p>
          <a:p>
            <a:pPr indent="0" lvl="0" marL="0" rtl="0" algn="l">
              <a:spcBef>
                <a:spcPts val="0"/>
              </a:spcBef>
              <a:spcAft>
                <a:spcPts val="0"/>
              </a:spcAft>
              <a:buNone/>
            </a:pPr>
            <a:r>
              <a:t/>
            </a:r>
            <a:endParaRPr b="1" sz="1100">
              <a:solidFill>
                <a:schemeClr val="lt1"/>
              </a:solidFill>
              <a:latin typeface="Candara"/>
              <a:ea typeface="Candara"/>
              <a:cs typeface="Candara"/>
              <a:sym typeface="Candara"/>
            </a:endParaRPr>
          </a:p>
        </p:txBody>
      </p:sp>
      <p:sp>
        <p:nvSpPr>
          <p:cNvPr id="240" name="Google Shape;240;p39"/>
          <p:cNvSpPr txBox="1"/>
          <p:nvPr/>
        </p:nvSpPr>
        <p:spPr>
          <a:xfrm>
            <a:off x="392100" y="2374425"/>
            <a:ext cx="2643900" cy="723300"/>
          </a:xfrm>
          <a:prstGeom prst="rect">
            <a:avLst/>
          </a:prstGeom>
          <a:noFill/>
          <a:ln>
            <a:noFill/>
          </a:ln>
          <a:effectLst>
            <a:outerShdw blurRad="57150" rotWithShape="0" algn="bl" dir="5400000" dist="19050">
              <a:srgbClr val="000000">
                <a:alpha val="50000"/>
              </a:srgbClr>
            </a:outerShdw>
          </a:effectLst>
        </p:spPr>
        <p:txBody>
          <a:bodyPr anchorCtr="0" anchor="t" bIns="68575" lIns="68575" spcFirstLastPara="1" rIns="68575" wrap="square" tIns="68575">
            <a:spAutoFit/>
          </a:bodyPr>
          <a:lstStyle/>
          <a:p>
            <a:pPr indent="0" lvl="0" marL="0" rtl="0" algn="l">
              <a:spcBef>
                <a:spcPts val="0"/>
              </a:spcBef>
              <a:spcAft>
                <a:spcPts val="0"/>
              </a:spcAft>
              <a:buNone/>
            </a:pPr>
            <a:r>
              <a:rPr b="1" lang="en" sz="1500">
                <a:solidFill>
                  <a:schemeClr val="lt1"/>
                </a:solidFill>
                <a:latin typeface="Candara"/>
                <a:ea typeface="Candara"/>
                <a:cs typeface="Candara"/>
                <a:sym typeface="Candara"/>
              </a:rPr>
              <a:t>Jason-3</a:t>
            </a:r>
            <a:endParaRPr b="1" sz="1500">
              <a:solidFill>
                <a:schemeClr val="lt1"/>
              </a:solidFill>
              <a:latin typeface="Candara"/>
              <a:ea typeface="Candara"/>
              <a:cs typeface="Candara"/>
              <a:sym typeface="Candara"/>
            </a:endParaRPr>
          </a:p>
          <a:p>
            <a:pPr indent="0" lvl="0" marL="0" rtl="0" algn="l">
              <a:spcBef>
                <a:spcPts val="0"/>
              </a:spcBef>
              <a:spcAft>
                <a:spcPts val="0"/>
              </a:spcAft>
              <a:buNone/>
            </a:pPr>
            <a:r>
              <a:rPr b="1" lang="en" sz="1200">
                <a:solidFill>
                  <a:schemeClr val="lt1"/>
                </a:solidFill>
                <a:latin typeface="Candara"/>
                <a:ea typeface="Candara"/>
                <a:cs typeface="Candara"/>
                <a:sym typeface="Candara"/>
              </a:rPr>
              <a:t>Operational July 1, 2016</a:t>
            </a:r>
            <a:endParaRPr b="1" sz="1200">
              <a:solidFill>
                <a:schemeClr val="lt1"/>
              </a:solidFill>
              <a:latin typeface="Candara"/>
              <a:ea typeface="Candara"/>
              <a:cs typeface="Candara"/>
              <a:sym typeface="Candara"/>
            </a:endParaRPr>
          </a:p>
          <a:p>
            <a:pPr indent="0" lvl="0" marL="0" rtl="0" algn="l">
              <a:spcBef>
                <a:spcPts val="0"/>
              </a:spcBef>
              <a:spcAft>
                <a:spcPts val="0"/>
              </a:spcAft>
              <a:buNone/>
            </a:pPr>
            <a:r>
              <a:t/>
            </a:r>
            <a:endParaRPr b="1" sz="1100">
              <a:solidFill>
                <a:schemeClr val="lt1"/>
              </a:solidFill>
              <a:latin typeface="Candara"/>
              <a:ea typeface="Candara"/>
              <a:cs typeface="Candara"/>
              <a:sym typeface="Candara"/>
            </a:endParaRPr>
          </a:p>
        </p:txBody>
      </p:sp>
      <p:sp>
        <p:nvSpPr>
          <p:cNvPr id="241" name="Google Shape;241;p39"/>
          <p:cNvSpPr txBox="1"/>
          <p:nvPr/>
        </p:nvSpPr>
        <p:spPr>
          <a:xfrm>
            <a:off x="273638" y="3679275"/>
            <a:ext cx="3826200" cy="723300"/>
          </a:xfrm>
          <a:prstGeom prst="rect">
            <a:avLst/>
          </a:prstGeom>
          <a:noFill/>
          <a:ln>
            <a:noFill/>
          </a:ln>
          <a:effectLst>
            <a:outerShdw blurRad="57150" rotWithShape="0" algn="bl" dir="5400000" dist="19050">
              <a:srgbClr val="000000">
                <a:alpha val="50000"/>
              </a:srgbClr>
            </a:outerShdw>
          </a:effectLst>
        </p:spPr>
        <p:txBody>
          <a:bodyPr anchorCtr="0" anchor="t" bIns="68575" lIns="68575" spcFirstLastPara="1" rIns="68575" wrap="square" tIns="68575">
            <a:spAutoFit/>
          </a:bodyPr>
          <a:lstStyle/>
          <a:p>
            <a:pPr indent="0" lvl="0" marL="0" rtl="0" algn="l">
              <a:spcBef>
                <a:spcPts val="0"/>
              </a:spcBef>
              <a:spcAft>
                <a:spcPts val="0"/>
              </a:spcAft>
              <a:buNone/>
            </a:pPr>
            <a:r>
              <a:rPr b="1" lang="en" sz="1500">
                <a:solidFill>
                  <a:schemeClr val="lt1"/>
                </a:solidFill>
                <a:latin typeface="Candara"/>
                <a:ea typeface="Candara"/>
                <a:cs typeface="Candara"/>
                <a:sym typeface="Candara"/>
              </a:rPr>
              <a:t>Sentinel-6 Michael Freilich</a:t>
            </a:r>
            <a:endParaRPr b="1" sz="1500">
              <a:solidFill>
                <a:schemeClr val="lt1"/>
              </a:solidFill>
              <a:latin typeface="Candara"/>
              <a:ea typeface="Candara"/>
              <a:cs typeface="Candara"/>
              <a:sym typeface="Candara"/>
            </a:endParaRPr>
          </a:p>
          <a:p>
            <a:pPr indent="0" lvl="0" marL="0" rtl="0" algn="l">
              <a:spcBef>
                <a:spcPts val="0"/>
              </a:spcBef>
              <a:spcAft>
                <a:spcPts val="0"/>
              </a:spcAft>
              <a:buNone/>
            </a:pPr>
            <a:r>
              <a:rPr b="1" lang="en" sz="1200">
                <a:solidFill>
                  <a:schemeClr val="lt1"/>
                </a:solidFill>
                <a:latin typeface="Candara"/>
                <a:ea typeface="Candara"/>
                <a:cs typeface="Candara"/>
                <a:sym typeface="Candara"/>
              </a:rPr>
              <a:t>Operational Nov. 22, 2021</a:t>
            </a:r>
            <a:endParaRPr b="1" sz="1200">
              <a:solidFill>
                <a:schemeClr val="lt1"/>
              </a:solidFill>
              <a:latin typeface="Candara"/>
              <a:ea typeface="Candara"/>
              <a:cs typeface="Candara"/>
              <a:sym typeface="Candara"/>
            </a:endParaRPr>
          </a:p>
          <a:p>
            <a:pPr indent="0" lvl="0" marL="0" rtl="0" algn="l">
              <a:spcBef>
                <a:spcPts val="0"/>
              </a:spcBef>
              <a:spcAft>
                <a:spcPts val="0"/>
              </a:spcAft>
              <a:buNone/>
            </a:pPr>
            <a:r>
              <a:t/>
            </a:r>
            <a:endParaRPr b="1" sz="1100">
              <a:solidFill>
                <a:schemeClr val="lt1"/>
              </a:solidFill>
              <a:latin typeface="Candara"/>
              <a:ea typeface="Candara"/>
              <a:cs typeface="Candara"/>
              <a:sym typeface="Candara"/>
            </a:endParaRPr>
          </a:p>
        </p:txBody>
      </p:sp>
      <p:sp>
        <p:nvSpPr>
          <p:cNvPr id="242" name="Google Shape;242;p39"/>
          <p:cNvSpPr txBox="1"/>
          <p:nvPr/>
        </p:nvSpPr>
        <p:spPr>
          <a:xfrm>
            <a:off x="3000544" y="303675"/>
            <a:ext cx="2643900" cy="554100"/>
          </a:xfrm>
          <a:prstGeom prst="rect">
            <a:avLst/>
          </a:prstGeom>
          <a:noFill/>
          <a:ln>
            <a:noFill/>
          </a:ln>
          <a:effectLst>
            <a:outerShdw blurRad="57150" rotWithShape="0" algn="bl" dir="5400000" dist="19050">
              <a:srgbClr val="000000">
                <a:alpha val="50000"/>
              </a:srgbClr>
            </a:outerShdw>
          </a:effectLst>
        </p:spPr>
        <p:txBody>
          <a:bodyPr anchorCtr="0" anchor="t" bIns="68575" lIns="68575" spcFirstLastPara="1" rIns="68575" wrap="square" tIns="68575">
            <a:spAutoFit/>
          </a:bodyPr>
          <a:lstStyle/>
          <a:p>
            <a:pPr indent="0" lvl="0" marL="0" rtl="0" algn="l">
              <a:spcBef>
                <a:spcPts val="0"/>
              </a:spcBef>
              <a:spcAft>
                <a:spcPts val="0"/>
              </a:spcAft>
              <a:buNone/>
            </a:pPr>
            <a:r>
              <a:rPr b="1" lang="en" sz="1500">
                <a:solidFill>
                  <a:schemeClr val="lt1"/>
                </a:solidFill>
                <a:latin typeface="Candara"/>
                <a:ea typeface="Candara"/>
                <a:cs typeface="Candara"/>
                <a:sym typeface="Candara"/>
              </a:rPr>
              <a:t>SWFO</a:t>
            </a:r>
            <a:endParaRPr b="1" sz="1500">
              <a:solidFill>
                <a:schemeClr val="lt1"/>
              </a:solidFill>
              <a:latin typeface="Candara"/>
              <a:ea typeface="Candara"/>
              <a:cs typeface="Candara"/>
              <a:sym typeface="Candara"/>
            </a:endParaRPr>
          </a:p>
          <a:p>
            <a:pPr indent="0" lvl="0" marL="0" rtl="0" algn="l">
              <a:spcBef>
                <a:spcPts val="0"/>
              </a:spcBef>
              <a:spcAft>
                <a:spcPts val="0"/>
              </a:spcAft>
              <a:buNone/>
            </a:pPr>
            <a:r>
              <a:rPr b="1" lang="en" sz="1200">
                <a:solidFill>
                  <a:schemeClr val="lt1"/>
                </a:solidFill>
                <a:latin typeface="Candara"/>
                <a:ea typeface="Candara"/>
                <a:cs typeface="Candara"/>
                <a:sym typeface="Candara"/>
              </a:rPr>
              <a:t>SWFO-L1 - </a:t>
            </a:r>
            <a:r>
              <a:rPr b="1" lang="en" sz="1200">
                <a:solidFill>
                  <a:schemeClr val="lt1"/>
                </a:solidFill>
                <a:latin typeface="Candara"/>
                <a:ea typeface="Candara"/>
                <a:cs typeface="Candara"/>
                <a:sym typeface="Candara"/>
              </a:rPr>
              <a:t>Launches fiscal year 2025</a:t>
            </a:r>
            <a:endParaRPr b="1" sz="1200">
              <a:solidFill>
                <a:schemeClr val="lt1"/>
              </a:solidFill>
              <a:latin typeface="Candara"/>
              <a:ea typeface="Candara"/>
              <a:cs typeface="Candara"/>
              <a:sym typeface="Candara"/>
            </a:endParaRPr>
          </a:p>
        </p:txBody>
      </p:sp>
      <p:sp>
        <p:nvSpPr>
          <p:cNvPr id="243" name="Google Shape;243;p39"/>
          <p:cNvSpPr txBox="1"/>
          <p:nvPr/>
        </p:nvSpPr>
        <p:spPr>
          <a:xfrm>
            <a:off x="4099763" y="953606"/>
            <a:ext cx="2836500" cy="554100"/>
          </a:xfrm>
          <a:prstGeom prst="rect">
            <a:avLst/>
          </a:prstGeom>
          <a:noFill/>
          <a:ln>
            <a:noFill/>
          </a:ln>
          <a:effectLst>
            <a:outerShdw blurRad="57150" rotWithShape="0" algn="bl" dir="5400000" dist="19050">
              <a:srgbClr val="000000">
                <a:alpha val="50000"/>
              </a:srgbClr>
            </a:outerShdw>
          </a:effectLst>
        </p:spPr>
        <p:txBody>
          <a:bodyPr anchorCtr="0" anchor="t" bIns="68575" lIns="68575" spcFirstLastPara="1" rIns="68575" wrap="square" tIns="68575">
            <a:spAutoFit/>
          </a:bodyPr>
          <a:lstStyle/>
          <a:p>
            <a:pPr indent="0" lvl="0" marL="0" rtl="0" algn="l">
              <a:spcBef>
                <a:spcPts val="0"/>
              </a:spcBef>
              <a:spcAft>
                <a:spcPts val="0"/>
              </a:spcAft>
              <a:buNone/>
            </a:pPr>
            <a:r>
              <a:rPr b="1" lang="en" sz="1500">
                <a:solidFill>
                  <a:schemeClr val="lt1"/>
                </a:solidFill>
                <a:latin typeface="Candara"/>
                <a:ea typeface="Candara"/>
                <a:cs typeface="Candara"/>
                <a:sym typeface="Candara"/>
              </a:rPr>
              <a:t>COSMIC-2</a:t>
            </a:r>
            <a:endParaRPr b="1" sz="1500">
              <a:solidFill>
                <a:schemeClr val="lt1"/>
              </a:solidFill>
              <a:latin typeface="Candara"/>
              <a:ea typeface="Candara"/>
              <a:cs typeface="Candara"/>
              <a:sym typeface="Candara"/>
            </a:endParaRPr>
          </a:p>
          <a:p>
            <a:pPr indent="0" lvl="0" marL="0" rtl="0" algn="l">
              <a:spcBef>
                <a:spcPts val="0"/>
              </a:spcBef>
              <a:spcAft>
                <a:spcPts val="0"/>
              </a:spcAft>
              <a:buNone/>
            </a:pPr>
            <a:r>
              <a:rPr b="1" lang="en" sz="1200">
                <a:solidFill>
                  <a:schemeClr val="lt1"/>
                </a:solidFill>
                <a:latin typeface="Candara"/>
                <a:ea typeface="Candara"/>
                <a:cs typeface="Candara"/>
                <a:sym typeface="Candara"/>
              </a:rPr>
              <a:t>Operational Feb. 25, 2020</a:t>
            </a:r>
            <a:endParaRPr b="1" sz="1200">
              <a:solidFill>
                <a:schemeClr val="lt1"/>
              </a:solidFill>
              <a:latin typeface="Candara"/>
              <a:ea typeface="Candara"/>
              <a:cs typeface="Candara"/>
              <a:sym typeface="Candara"/>
            </a:endParaRPr>
          </a:p>
        </p:txBody>
      </p:sp>
      <p:sp>
        <p:nvSpPr>
          <p:cNvPr id="244" name="Google Shape;244;p39"/>
          <p:cNvSpPr txBox="1"/>
          <p:nvPr/>
        </p:nvSpPr>
        <p:spPr>
          <a:xfrm>
            <a:off x="4196063" y="2374425"/>
            <a:ext cx="2643900" cy="1108200"/>
          </a:xfrm>
          <a:prstGeom prst="rect">
            <a:avLst/>
          </a:prstGeom>
          <a:noFill/>
          <a:ln>
            <a:noFill/>
          </a:ln>
          <a:effectLst>
            <a:outerShdw blurRad="57150" rotWithShape="0" algn="bl" dir="5400000" dist="19050">
              <a:srgbClr val="000000">
                <a:alpha val="50000"/>
              </a:srgbClr>
            </a:outerShdw>
          </a:effectLst>
        </p:spPr>
        <p:txBody>
          <a:bodyPr anchorCtr="0" anchor="t" bIns="68575" lIns="68575" spcFirstLastPara="1" rIns="68575" wrap="square" tIns="68575">
            <a:spAutoFit/>
          </a:bodyPr>
          <a:lstStyle/>
          <a:p>
            <a:pPr indent="0" lvl="0" marL="0" rtl="0" algn="l">
              <a:spcBef>
                <a:spcPts val="0"/>
              </a:spcBef>
              <a:spcAft>
                <a:spcPts val="0"/>
              </a:spcAft>
              <a:buNone/>
            </a:pPr>
            <a:r>
              <a:rPr b="1" lang="en" sz="1500">
                <a:solidFill>
                  <a:schemeClr val="lt1"/>
                </a:solidFill>
                <a:latin typeface="Candara"/>
                <a:ea typeface="Candara"/>
                <a:cs typeface="Candara"/>
                <a:sym typeface="Candara"/>
              </a:rPr>
              <a:t>GOES-R Series</a:t>
            </a:r>
            <a:endParaRPr b="1" sz="1500">
              <a:solidFill>
                <a:schemeClr val="lt1"/>
              </a:solidFill>
              <a:latin typeface="Candara"/>
              <a:ea typeface="Candara"/>
              <a:cs typeface="Candara"/>
              <a:sym typeface="Candara"/>
            </a:endParaRPr>
          </a:p>
          <a:p>
            <a:pPr indent="0" lvl="0" marL="0" rtl="0" algn="l">
              <a:spcBef>
                <a:spcPts val="0"/>
              </a:spcBef>
              <a:spcAft>
                <a:spcPts val="0"/>
              </a:spcAft>
              <a:buNone/>
            </a:pPr>
            <a:r>
              <a:rPr b="1" lang="en" sz="1200">
                <a:solidFill>
                  <a:schemeClr val="lt1"/>
                </a:solidFill>
                <a:latin typeface="Candara"/>
                <a:ea typeface="Candara"/>
                <a:cs typeface="Candara"/>
                <a:sym typeface="Candara"/>
              </a:rPr>
              <a:t>GOES-16 - Operational Dec. 18, 2017</a:t>
            </a:r>
            <a:endParaRPr b="1" sz="1200">
              <a:solidFill>
                <a:schemeClr val="lt1"/>
              </a:solidFill>
              <a:latin typeface="Candara"/>
              <a:ea typeface="Candara"/>
              <a:cs typeface="Candara"/>
              <a:sym typeface="Candara"/>
            </a:endParaRPr>
          </a:p>
          <a:p>
            <a:pPr indent="0" lvl="0" marL="0" rtl="0" algn="l">
              <a:spcBef>
                <a:spcPts val="0"/>
              </a:spcBef>
              <a:spcAft>
                <a:spcPts val="0"/>
              </a:spcAft>
              <a:buNone/>
            </a:pPr>
            <a:r>
              <a:rPr b="1" lang="en" sz="1200">
                <a:solidFill>
                  <a:schemeClr val="lt1"/>
                </a:solidFill>
                <a:latin typeface="Candara"/>
                <a:ea typeface="Candara"/>
                <a:cs typeface="Candara"/>
                <a:sym typeface="Candara"/>
              </a:rPr>
              <a:t>GOES-17 - Operational Feb. 12, 2019</a:t>
            </a:r>
            <a:endParaRPr b="1" sz="1200">
              <a:solidFill>
                <a:schemeClr val="lt1"/>
              </a:solidFill>
              <a:latin typeface="Candara"/>
              <a:ea typeface="Candara"/>
              <a:cs typeface="Candara"/>
              <a:sym typeface="Candara"/>
            </a:endParaRPr>
          </a:p>
          <a:p>
            <a:pPr indent="0" lvl="0" marL="0" rtl="0" algn="l">
              <a:spcBef>
                <a:spcPts val="0"/>
              </a:spcBef>
              <a:spcAft>
                <a:spcPts val="0"/>
              </a:spcAft>
              <a:buNone/>
            </a:pPr>
            <a:r>
              <a:rPr b="1" lang="en" sz="1200">
                <a:solidFill>
                  <a:schemeClr val="lt1"/>
                </a:solidFill>
                <a:latin typeface="Candara"/>
                <a:ea typeface="Candara"/>
                <a:cs typeface="Candara"/>
                <a:sym typeface="Candara"/>
              </a:rPr>
              <a:t>GOES-18 - Operational Jan. 4, 2023</a:t>
            </a:r>
            <a:endParaRPr b="1" sz="1200">
              <a:solidFill>
                <a:schemeClr val="lt1"/>
              </a:solidFill>
              <a:latin typeface="Candara"/>
              <a:ea typeface="Candara"/>
              <a:cs typeface="Candara"/>
              <a:sym typeface="Candara"/>
            </a:endParaRPr>
          </a:p>
          <a:p>
            <a:pPr indent="0" lvl="0" marL="0" rtl="0" algn="l">
              <a:spcBef>
                <a:spcPts val="0"/>
              </a:spcBef>
              <a:spcAft>
                <a:spcPts val="0"/>
              </a:spcAft>
              <a:buNone/>
            </a:pPr>
            <a:r>
              <a:rPr b="1" lang="en" sz="1200">
                <a:solidFill>
                  <a:schemeClr val="lt1"/>
                </a:solidFill>
                <a:latin typeface="Candara"/>
                <a:ea typeface="Candara"/>
                <a:cs typeface="Candara"/>
                <a:sym typeface="Candara"/>
              </a:rPr>
              <a:t>GOES-U - </a:t>
            </a:r>
            <a:r>
              <a:rPr b="1" lang="en" sz="1200">
                <a:solidFill>
                  <a:schemeClr val="lt1"/>
                </a:solidFill>
                <a:latin typeface="Candara"/>
                <a:ea typeface="Candara"/>
                <a:cs typeface="Candara"/>
                <a:sym typeface="Candara"/>
              </a:rPr>
              <a:t>Launches fiscal year 2024</a:t>
            </a:r>
            <a:endParaRPr b="1" sz="1200">
              <a:solidFill>
                <a:schemeClr val="lt1"/>
              </a:solidFill>
              <a:latin typeface="Candara"/>
              <a:ea typeface="Candara"/>
              <a:cs typeface="Candara"/>
              <a:sym typeface="Candara"/>
            </a:endParaRPr>
          </a:p>
        </p:txBody>
      </p:sp>
      <p:sp>
        <p:nvSpPr>
          <p:cNvPr id="245" name="Google Shape;245;p39"/>
          <p:cNvSpPr txBox="1"/>
          <p:nvPr/>
        </p:nvSpPr>
        <p:spPr>
          <a:xfrm>
            <a:off x="4196063" y="3894113"/>
            <a:ext cx="2882400" cy="1293000"/>
          </a:xfrm>
          <a:prstGeom prst="rect">
            <a:avLst/>
          </a:prstGeom>
          <a:noFill/>
          <a:ln>
            <a:noFill/>
          </a:ln>
          <a:effectLst>
            <a:outerShdw blurRad="57150" rotWithShape="0" algn="bl" dir="5400000" dist="19050">
              <a:srgbClr val="000000">
                <a:alpha val="50000"/>
              </a:srgbClr>
            </a:outerShdw>
          </a:effectLst>
        </p:spPr>
        <p:txBody>
          <a:bodyPr anchorCtr="0" anchor="t" bIns="68575" lIns="68575" spcFirstLastPara="1" rIns="68575" wrap="square" tIns="68575">
            <a:spAutoFit/>
          </a:bodyPr>
          <a:lstStyle/>
          <a:p>
            <a:pPr indent="0" lvl="0" marL="0" rtl="0" algn="l">
              <a:spcBef>
                <a:spcPts val="0"/>
              </a:spcBef>
              <a:spcAft>
                <a:spcPts val="0"/>
              </a:spcAft>
              <a:buNone/>
            </a:pPr>
            <a:r>
              <a:rPr b="1" lang="en" sz="1500">
                <a:solidFill>
                  <a:schemeClr val="lt1"/>
                </a:solidFill>
                <a:latin typeface="Candara"/>
                <a:ea typeface="Candara"/>
                <a:cs typeface="Candara"/>
                <a:sym typeface="Candara"/>
              </a:rPr>
              <a:t>JPSS Series</a:t>
            </a:r>
            <a:endParaRPr b="1" sz="1500">
              <a:solidFill>
                <a:schemeClr val="lt1"/>
              </a:solidFill>
              <a:latin typeface="Candara"/>
              <a:ea typeface="Candara"/>
              <a:cs typeface="Candara"/>
              <a:sym typeface="Candara"/>
            </a:endParaRPr>
          </a:p>
          <a:p>
            <a:pPr indent="0" lvl="0" marL="0" rtl="0" algn="l">
              <a:spcBef>
                <a:spcPts val="0"/>
              </a:spcBef>
              <a:spcAft>
                <a:spcPts val="0"/>
              </a:spcAft>
              <a:buClr>
                <a:schemeClr val="dk1"/>
              </a:buClr>
              <a:buSzPts val="800"/>
              <a:buFont typeface="Arial"/>
              <a:buNone/>
            </a:pPr>
            <a:r>
              <a:rPr b="1" lang="en" sz="1200">
                <a:solidFill>
                  <a:schemeClr val="lt1"/>
                </a:solidFill>
                <a:latin typeface="Candara"/>
                <a:ea typeface="Candara"/>
                <a:cs typeface="Candara"/>
                <a:sym typeface="Candara"/>
              </a:rPr>
              <a:t>Suomi-NPP - Operational May 1, 2014</a:t>
            </a:r>
            <a:endParaRPr b="1" sz="1200">
              <a:solidFill>
                <a:schemeClr val="lt1"/>
              </a:solidFill>
              <a:latin typeface="Candara"/>
              <a:ea typeface="Candara"/>
              <a:cs typeface="Candara"/>
              <a:sym typeface="Candara"/>
            </a:endParaRPr>
          </a:p>
          <a:p>
            <a:pPr indent="0" lvl="0" marL="0" rtl="0" algn="l">
              <a:spcBef>
                <a:spcPts val="0"/>
              </a:spcBef>
              <a:spcAft>
                <a:spcPts val="0"/>
              </a:spcAft>
              <a:buNone/>
            </a:pPr>
            <a:r>
              <a:rPr b="1" lang="en" sz="1200">
                <a:solidFill>
                  <a:schemeClr val="lt1"/>
                </a:solidFill>
                <a:latin typeface="Candara"/>
                <a:ea typeface="Candara"/>
                <a:cs typeface="Candara"/>
                <a:sym typeface="Candara"/>
              </a:rPr>
              <a:t>NOAA-20 - Operational May 30, 2018</a:t>
            </a:r>
            <a:endParaRPr b="1" sz="1200">
              <a:solidFill>
                <a:schemeClr val="lt1"/>
              </a:solidFill>
              <a:latin typeface="Candara"/>
              <a:ea typeface="Candara"/>
              <a:cs typeface="Candara"/>
              <a:sym typeface="Candara"/>
            </a:endParaRPr>
          </a:p>
          <a:p>
            <a:pPr indent="0" lvl="0" marL="0" rtl="0" algn="l">
              <a:spcBef>
                <a:spcPts val="0"/>
              </a:spcBef>
              <a:spcAft>
                <a:spcPts val="0"/>
              </a:spcAft>
              <a:buNone/>
            </a:pPr>
            <a:r>
              <a:rPr b="1" lang="en" sz="1200">
                <a:solidFill>
                  <a:schemeClr val="lt1"/>
                </a:solidFill>
                <a:latin typeface="Candara"/>
                <a:ea typeface="Candara"/>
                <a:cs typeface="Candara"/>
                <a:sym typeface="Candara"/>
              </a:rPr>
              <a:t>NOAA-21 - Launched Nov. 10, 2022</a:t>
            </a:r>
            <a:endParaRPr b="1" sz="1200">
              <a:solidFill>
                <a:schemeClr val="lt1"/>
              </a:solidFill>
              <a:latin typeface="Candara"/>
              <a:ea typeface="Candara"/>
              <a:cs typeface="Candara"/>
              <a:sym typeface="Candara"/>
            </a:endParaRPr>
          </a:p>
          <a:p>
            <a:pPr indent="0" lvl="0" marL="0" rtl="0" algn="l">
              <a:spcBef>
                <a:spcPts val="0"/>
              </a:spcBef>
              <a:spcAft>
                <a:spcPts val="0"/>
              </a:spcAft>
              <a:buClr>
                <a:schemeClr val="dk1"/>
              </a:buClr>
              <a:buSzPts val="800"/>
              <a:buFont typeface="Arial"/>
              <a:buNone/>
            </a:pPr>
            <a:r>
              <a:rPr b="1" lang="en" sz="1200">
                <a:solidFill>
                  <a:schemeClr val="lt1"/>
                </a:solidFill>
                <a:latin typeface="Candara"/>
                <a:ea typeface="Candara"/>
                <a:cs typeface="Candara"/>
                <a:sym typeface="Candara"/>
              </a:rPr>
              <a:t>JPSS-3 - </a:t>
            </a:r>
            <a:r>
              <a:rPr b="1" lang="en" sz="1200">
                <a:solidFill>
                  <a:schemeClr val="lt1"/>
                </a:solidFill>
                <a:latin typeface="Candara"/>
                <a:ea typeface="Candara"/>
                <a:cs typeface="Candara"/>
                <a:sym typeface="Candara"/>
              </a:rPr>
              <a:t>Launches fiscal year 20</a:t>
            </a:r>
            <a:r>
              <a:rPr b="1" lang="en" sz="1200">
                <a:solidFill>
                  <a:schemeClr val="lt1"/>
                </a:solidFill>
                <a:latin typeface="Candara"/>
                <a:ea typeface="Candara"/>
                <a:cs typeface="Candara"/>
                <a:sym typeface="Candara"/>
              </a:rPr>
              <a:t>33</a:t>
            </a:r>
            <a:endParaRPr b="1" sz="1200">
              <a:solidFill>
                <a:schemeClr val="lt1"/>
              </a:solidFill>
              <a:latin typeface="Candara"/>
              <a:ea typeface="Candara"/>
              <a:cs typeface="Candara"/>
              <a:sym typeface="Candara"/>
            </a:endParaRPr>
          </a:p>
          <a:p>
            <a:pPr indent="0" lvl="0" marL="0" rtl="0" algn="l">
              <a:spcBef>
                <a:spcPts val="0"/>
              </a:spcBef>
              <a:spcAft>
                <a:spcPts val="0"/>
              </a:spcAft>
              <a:buClr>
                <a:schemeClr val="dk1"/>
              </a:buClr>
              <a:buSzPts val="800"/>
              <a:buFont typeface="Arial"/>
              <a:buNone/>
            </a:pPr>
            <a:r>
              <a:rPr b="1" lang="en" sz="1200">
                <a:solidFill>
                  <a:schemeClr val="lt1"/>
                </a:solidFill>
                <a:latin typeface="Candara"/>
                <a:ea typeface="Candara"/>
                <a:cs typeface="Candara"/>
                <a:sym typeface="Candara"/>
              </a:rPr>
              <a:t>JPSS-4 - </a:t>
            </a:r>
            <a:r>
              <a:rPr b="1" lang="en" sz="1200">
                <a:solidFill>
                  <a:schemeClr val="lt1"/>
                </a:solidFill>
                <a:latin typeface="Candara"/>
                <a:ea typeface="Candara"/>
                <a:cs typeface="Candara"/>
                <a:sym typeface="Candara"/>
              </a:rPr>
              <a:t>Launches fiscal year 20</a:t>
            </a:r>
            <a:r>
              <a:rPr b="1" lang="en" sz="1200">
                <a:solidFill>
                  <a:schemeClr val="lt1"/>
                </a:solidFill>
                <a:latin typeface="Candara"/>
                <a:ea typeface="Candara"/>
                <a:cs typeface="Candara"/>
                <a:sym typeface="Candara"/>
              </a:rPr>
              <a:t>28</a:t>
            </a:r>
            <a:endParaRPr b="1" sz="1200">
              <a:solidFill>
                <a:schemeClr val="lt1"/>
              </a:solidFill>
              <a:latin typeface="Candara"/>
              <a:ea typeface="Candara"/>
              <a:cs typeface="Candara"/>
              <a:sym typeface="Candara"/>
            </a:endParaRPr>
          </a:p>
        </p:txBody>
      </p:sp>
      <p:sp>
        <p:nvSpPr>
          <p:cNvPr id="246" name="Google Shape;246;p39"/>
          <p:cNvSpPr txBox="1"/>
          <p:nvPr/>
        </p:nvSpPr>
        <p:spPr>
          <a:xfrm>
            <a:off x="7041431" y="984375"/>
            <a:ext cx="1753800" cy="369300"/>
          </a:xfrm>
          <a:prstGeom prst="rect">
            <a:avLst/>
          </a:prstGeom>
          <a:noFill/>
          <a:ln>
            <a:noFill/>
          </a:ln>
          <a:effectLst>
            <a:outerShdw blurRad="57150" rotWithShape="0" algn="bl" dir="5400000" dist="19050">
              <a:srgbClr val="000000">
                <a:alpha val="50000"/>
              </a:srgbClr>
            </a:outerShdw>
          </a:effectLst>
        </p:spPr>
        <p:txBody>
          <a:bodyPr anchorCtr="0" anchor="t" bIns="68575" lIns="68575" spcFirstLastPara="1" rIns="68575" wrap="square" tIns="68575">
            <a:spAutoFit/>
          </a:bodyPr>
          <a:lstStyle/>
          <a:p>
            <a:pPr indent="0" lvl="0" marL="0" rtl="0" algn="ctr">
              <a:spcBef>
                <a:spcPts val="0"/>
              </a:spcBef>
              <a:spcAft>
                <a:spcPts val="0"/>
              </a:spcAft>
              <a:buNone/>
            </a:pPr>
            <a:r>
              <a:rPr b="1" lang="en" sz="1500">
                <a:solidFill>
                  <a:schemeClr val="lt1"/>
                </a:solidFill>
                <a:latin typeface="Candara"/>
                <a:ea typeface="Candara"/>
                <a:cs typeface="Candara"/>
                <a:sym typeface="Candara"/>
              </a:rPr>
              <a:t>SW Next</a:t>
            </a:r>
            <a:endParaRPr b="1" sz="1200">
              <a:solidFill>
                <a:schemeClr val="lt1"/>
              </a:solidFill>
              <a:latin typeface="Candara"/>
              <a:ea typeface="Candara"/>
              <a:cs typeface="Candara"/>
              <a:sym typeface="Candara"/>
            </a:endParaRPr>
          </a:p>
        </p:txBody>
      </p:sp>
      <p:sp>
        <p:nvSpPr>
          <p:cNvPr id="247" name="Google Shape;247;p39"/>
          <p:cNvSpPr txBox="1"/>
          <p:nvPr/>
        </p:nvSpPr>
        <p:spPr>
          <a:xfrm>
            <a:off x="6993694" y="2547553"/>
            <a:ext cx="1753800" cy="369300"/>
          </a:xfrm>
          <a:prstGeom prst="rect">
            <a:avLst/>
          </a:prstGeom>
          <a:noFill/>
          <a:ln>
            <a:noFill/>
          </a:ln>
          <a:effectLst>
            <a:outerShdw blurRad="57150" rotWithShape="0" algn="bl" dir="5400000" dist="19050">
              <a:srgbClr val="000000">
                <a:alpha val="50000"/>
              </a:srgbClr>
            </a:outerShdw>
          </a:effectLst>
        </p:spPr>
        <p:txBody>
          <a:bodyPr anchorCtr="0" anchor="t" bIns="68575" lIns="68575" spcFirstLastPara="1" rIns="68575" wrap="square" tIns="68575">
            <a:spAutoFit/>
          </a:bodyPr>
          <a:lstStyle/>
          <a:p>
            <a:pPr indent="0" lvl="0" marL="0" rtl="0" algn="ctr">
              <a:spcBef>
                <a:spcPts val="0"/>
              </a:spcBef>
              <a:spcAft>
                <a:spcPts val="0"/>
              </a:spcAft>
              <a:buNone/>
            </a:pPr>
            <a:r>
              <a:rPr b="1" lang="en" sz="1500">
                <a:solidFill>
                  <a:schemeClr val="lt1"/>
                </a:solidFill>
                <a:latin typeface="Candara"/>
                <a:ea typeface="Candara"/>
                <a:cs typeface="Candara"/>
                <a:sym typeface="Candara"/>
              </a:rPr>
              <a:t>GeoXO</a:t>
            </a:r>
            <a:endParaRPr b="1" sz="1200">
              <a:solidFill>
                <a:schemeClr val="lt1"/>
              </a:solidFill>
              <a:latin typeface="Candara"/>
              <a:ea typeface="Candara"/>
              <a:cs typeface="Candara"/>
              <a:sym typeface="Candara"/>
            </a:endParaRPr>
          </a:p>
        </p:txBody>
      </p:sp>
      <p:sp>
        <p:nvSpPr>
          <p:cNvPr id="248" name="Google Shape;248;p39"/>
          <p:cNvSpPr txBox="1"/>
          <p:nvPr/>
        </p:nvSpPr>
        <p:spPr>
          <a:xfrm>
            <a:off x="7078538" y="3777675"/>
            <a:ext cx="1753800" cy="369300"/>
          </a:xfrm>
          <a:prstGeom prst="rect">
            <a:avLst/>
          </a:prstGeom>
          <a:noFill/>
          <a:ln>
            <a:noFill/>
          </a:ln>
          <a:effectLst>
            <a:outerShdw blurRad="57150" rotWithShape="0" algn="bl" dir="5400000" dist="19050">
              <a:srgbClr val="000000">
                <a:alpha val="50000"/>
              </a:srgbClr>
            </a:outerShdw>
          </a:effectLst>
        </p:spPr>
        <p:txBody>
          <a:bodyPr anchorCtr="0" anchor="t" bIns="68575" lIns="68575" spcFirstLastPara="1" rIns="68575" wrap="square" tIns="68575">
            <a:spAutoFit/>
          </a:bodyPr>
          <a:lstStyle/>
          <a:p>
            <a:pPr indent="0" lvl="0" marL="0" rtl="0" algn="ctr">
              <a:spcBef>
                <a:spcPts val="0"/>
              </a:spcBef>
              <a:spcAft>
                <a:spcPts val="0"/>
              </a:spcAft>
              <a:buNone/>
            </a:pPr>
            <a:r>
              <a:rPr b="1" lang="en" sz="1500">
                <a:solidFill>
                  <a:schemeClr val="lt1"/>
                </a:solidFill>
                <a:latin typeface="Candara"/>
                <a:ea typeface="Candara"/>
                <a:cs typeface="Candara"/>
                <a:sym typeface="Candara"/>
              </a:rPr>
              <a:t>NEON</a:t>
            </a:r>
            <a:endParaRPr b="1" sz="1200">
              <a:solidFill>
                <a:schemeClr val="lt1"/>
              </a:solidFill>
              <a:latin typeface="Candara"/>
              <a:ea typeface="Candara"/>
              <a:cs typeface="Candara"/>
              <a:sym typeface="Candara"/>
            </a:endParaRPr>
          </a:p>
        </p:txBody>
      </p:sp>
      <p:sp>
        <p:nvSpPr>
          <p:cNvPr id="249" name="Google Shape;249;p39"/>
          <p:cNvSpPr txBox="1"/>
          <p:nvPr/>
        </p:nvSpPr>
        <p:spPr>
          <a:xfrm>
            <a:off x="6878963" y="4509300"/>
            <a:ext cx="2153100" cy="554100"/>
          </a:xfrm>
          <a:prstGeom prst="rect">
            <a:avLst/>
          </a:prstGeom>
          <a:noFill/>
          <a:ln>
            <a:noFill/>
          </a:ln>
          <a:effectLst>
            <a:outerShdw blurRad="57150" rotWithShape="0" algn="bl" dir="5400000" dist="19050">
              <a:srgbClr val="000000">
                <a:alpha val="50000"/>
              </a:srgbClr>
            </a:outerShdw>
          </a:effectLst>
        </p:spPr>
        <p:txBody>
          <a:bodyPr anchorCtr="0" anchor="t" bIns="68575" lIns="68575" spcFirstLastPara="1" rIns="68575" wrap="square" tIns="68575">
            <a:spAutoFit/>
          </a:bodyPr>
          <a:lstStyle/>
          <a:p>
            <a:pPr indent="0" lvl="0" marL="0" rtl="0" algn="ctr">
              <a:spcBef>
                <a:spcPts val="0"/>
              </a:spcBef>
              <a:spcAft>
                <a:spcPts val="0"/>
              </a:spcAft>
              <a:buNone/>
            </a:pPr>
            <a:r>
              <a:rPr b="1" lang="en" sz="1500">
                <a:solidFill>
                  <a:schemeClr val="lt1"/>
                </a:solidFill>
                <a:latin typeface="Candara"/>
                <a:ea typeface="Candara"/>
                <a:cs typeface="Candara"/>
                <a:sym typeface="Candara"/>
              </a:rPr>
              <a:t>QuickSounder</a:t>
            </a:r>
            <a:endParaRPr b="1" sz="1500">
              <a:solidFill>
                <a:schemeClr val="lt1"/>
              </a:solidFill>
              <a:latin typeface="Candara"/>
              <a:ea typeface="Candara"/>
              <a:cs typeface="Candara"/>
              <a:sym typeface="Candara"/>
            </a:endParaRPr>
          </a:p>
          <a:p>
            <a:pPr indent="0" lvl="0" marL="0" rtl="0" algn="ctr">
              <a:spcBef>
                <a:spcPts val="0"/>
              </a:spcBef>
              <a:spcAft>
                <a:spcPts val="0"/>
              </a:spcAft>
              <a:buNone/>
            </a:pPr>
            <a:r>
              <a:rPr b="1" lang="en" sz="1200">
                <a:solidFill>
                  <a:schemeClr val="lt1"/>
                </a:solidFill>
                <a:latin typeface="Candara"/>
                <a:ea typeface="Candara"/>
                <a:cs typeface="Candara"/>
                <a:sym typeface="Candara"/>
              </a:rPr>
              <a:t>Launches fiscal year </a:t>
            </a:r>
            <a:r>
              <a:rPr b="1" lang="en" sz="1200">
                <a:solidFill>
                  <a:schemeClr val="lt1"/>
                </a:solidFill>
                <a:latin typeface="Candara"/>
                <a:ea typeface="Candara"/>
                <a:cs typeface="Candara"/>
                <a:sym typeface="Candara"/>
              </a:rPr>
              <a:t>202</a:t>
            </a:r>
            <a:r>
              <a:rPr b="1" lang="en" sz="1200">
                <a:solidFill>
                  <a:schemeClr val="lt1"/>
                </a:solidFill>
                <a:latin typeface="Candara"/>
                <a:ea typeface="Candara"/>
                <a:cs typeface="Candara"/>
                <a:sym typeface="Candara"/>
              </a:rPr>
              <a:t>6</a:t>
            </a:r>
            <a:endParaRPr b="1" sz="1200">
              <a:solidFill>
                <a:schemeClr val="lt1"/>
              </a:solidFill>
              <a:latin typeface="Candara"/>
              <a:ea typeface="Candara"/>
              <a:cs typeface="Candara"/>
              <a:sym typeface="Candara"/>
            </a:endParaRPr>
          </a:p>
        </p:txBody>
      </p:sp>
      <p:pic>
        <p:nvPicPr>
          <p:cNvPr id="250" name="Google Shape;250;p39"/>
          <p:cNvPicPr preferRelativeResize="0"/>
          <p:nvPr/>
        </p:nvPicPr>
        <p:blipFill rotWithShape="1">
          <a:blip r:embed="rId4">
            <a:alphaModFix/>
          </a:blip>
          <a:srcRect b="0" l="0" r="0" t="0"/>
          <a:stretch/>
        </p:blipFill>
        <p:spPr>
          <a:xfrm>
            <a:off x="94197" y="4573025"/>
            <a:ext cx="412674" cy="412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0"/>
          <p:cNvSpPr txBox="1"/>
          <p:nvPr/>
        </p:nvSpPr>
        <p:spPr>
          <a:xfrm>
            <a:off x="118881" y="250649"/>
            <a:ext cx="5902200" cy="23211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600"/>
              </a:spcBef>
              <a:spcAft>
                <a:spcPts val="0"/>
              </a:spcAft>
              <a:buNone/>
            </a:pPr>
            <a:r>
              <a:rPr b="1" i="0" lang="en" sz="2400" u="none" cap="none" strike="noStrike">
                <a:solidFill>
                  <a:srgbClr val="00B0F0"/>
                </a:solidFill>
                <a:latin typeface="Candara"/>
                <a:ea typeface="Candara"/>
                <a:cs typeface="Candara"/>
                <a:sym typeface="Candara"/>
              </a:rPr>
              <a:t>NOAA Next Generation LEO Mission Objectives:</a:t>
            </a:r>
            <a:endParaRPr b="1" i="0" sz="2400" u="none" cap="none" strike="noStrike">
              <a:solidFill>
                <a:srgbClr val="00B0F0"/>
              </a:solidFill>
              <a:latin typeface="Candara"/>
              <a:ea typeface="Candara"/>
              <a:cs typeface="Candara"/>
              <a:sym typeface="Candara"/>
            </a:endParaRPr>
          </a:p>
          <a:p>
            <a:pPr indent="-177800" lvl="0" marL="215900" marR="0" rtl="0" algn="l">
              <a:lnSpc>
                <a:spcPct val="90000"/>
              </a:lnSpc>
              <a:spcBef>
                <a:spcPts val="600"/>
              </a:spcBef>
              <a:spcAft>
                <a:spcPts val="0"/>
              </a:spcAft>
              <a:buClr>
                <a:schemeClr val="lt1"/>
              </a:buClr>
              <a:buSzPts val="1400"/>
              <a:buFont typeface="Noto Sans Symbols"/>
              <a:buChar char="▪"/>
            </a:pPr>
            <a:r>
              <a:rPr b="0" i="0" lang="en" sz="1400" u="none" cap="none" strike="noStrike">
                <a:solidFill>
                  <a:schemeClr val="lt1"/>
                </a:solidFill>
                <a:latin typeface="Candara"/>
                <a:ea typeface="Candara"/>
                <a:cs typeface="Candara"/>
                <a:sym typeface="Candara"/>
              </a:rPr>
              <a:t>Accelerated development: Authorization to launch in </a:t>
            </a:r>
            <a:r>
              <a:rPr b="1" i="0" lang="en" sz="1400" u="none" cap="none" strike="noStrike">
                <a:solidFill>
                  <a:schemeClr val="lt1"/>
                </a:solidFill>
                <a:latin typeface="Candara"/>
                <a:ea typeface="Candara"/>
                <a:cs typeface="Candara"/>
                <a:sym typeface="Candara"/>
              </a:rPr>
              <a:t>~3 years</a:t>
            </a:r>
            <a:endParaRPr b="1" i="0" sz="1400" u="none" cap="none" strike="noStrike">
              <a:solidFill>
                <a:schemeClr val="lt1"/>
              </a:solidFill>
              <a:latin typeface="Candara"/>
              <a:ea typeface="Candara"/>
              <a:cs typeface="Candara"/>
              <a:sym typeface="Candara"/>
            </a:endParaRPr>
          </a:p>
          <a:p>
            <a:pPr indent="-177800" lvl="0" marL="215900" marR="0" rtl="0" algn="l">
              <a:lnSpc>
                <a:spcPct val="90000"/>
              </a:lnSpc>
              <a:spcBef>
                <a:spcPts val="600"/>
              </a:spcBef>
              <a:spcAft>
                <a:spcPts val="0"/>
              </a:spcAft>
              <a:buClr>
                <a:schemeClr val="lt1"/>
              </a:buClr>
              <a:buSzPts val="1400"/>
              <a:buFont typeface="Noto Sans Symbols"/>
              <a:buChar char="▪"/>
            </a:pPr>
            <a:r>
              <a:rPr b="1" i="0" lang="en" sz="1400" u="none" cap="none" strike="noStrike">
                <a:solidFill>
                  <a:schemeClr val="lt1"/>
                </a:solidFill>
                <a:latin typeface="Candara"/>
                <a:ea typeface="Candara"/>
                <a:cs typeface="Candara"/>
                <a:sym typeface="Candara"/>
              </a:rPr>
              <a:t>Disaggregated </a:t>
            </a:r>
            <a:r>
              <a:rPr b="0" i="0" lang="en" sz="1400" u="none" cap="none" strike="noStrike">
                <a:solidFill>
                  <a:schemeClr val="lt1"/>
                </a:solidFill>
                <a:latin typeface="Candara"/>
                <a:ea typeface="Candara"/>
                <a:cs typeface="Candara"/>
                <a:sym typeface="Candara"/>
              </a:rPr>
              <a:t>constellation of satellites</a:t>
            </a:r>
            <a:endParaRPr sz="1100"/>
          </a:p>
          <a:p>
            <a:pPr indent="-177800" lvl="0" marL="215900" marR="0" rtl="0" algn="l">
              <a:lnSpc>
                <a:spcPct val="90000"/>
              </a:lnSpc>
              <a:spcBef>
                <a:spcPts val="600"/>
              </a:spcBef>
              <a:spcAft>
                <a:spcPts val="0"/>
              </a:spcAft>
              <a:buClr>
                <a:schemeClr val="lt1"/>
              </a:buClr>
              <a:buSzPts val="1400"/>
              <a:buFont typeface="Noto Sans Symbols"/>
              <a:buChar char="▪"/>
            </a:pPr>
            <a:r>
              <a:rPr b="1" i="0" lang="en" sz="1400" u="none" cap="none" strike="noStrike">
                <a:solidFill>
                  <a:schemeClr val="lt1"/>
                </a:solidFill>
                <a:latin typeface="Candara"/>
                <a:ea typeface="Candara"/>
                <a:cs typeface="Candara"/>
                <a:sym typeface="Candara"/>
              </a:rPr>
              <a:t>Greater risk tolerance</a:t>
            </a:r>
            <a:r>
              <a:rPr b="0" i="0" lang="en" sz="1400" u="none" cap="none" strike="noStrike">
                <a:solidFill>
                  <a:schemeClr val="lt1"/>
                </a:solidFill>
                <a:latin typeface="Candara"/>
                <a:ea typeface="Candara"/>
                <a:cs typeface="Candara"/>
                <a:sym typeface="Candara"/>
              </a:rPr>
              <a:t> in individual mission elements</a:t>
            </a:r>
            <a:endParaRPr b="0" i="0" sz="1400" u="none" cap="none" strike="noStrike">
              <a:solidFill>
                <a:schemeClr val="lt1"/>
              </a:solidFill>
              <a:latin typeface="Candara"/>
              <a:ea typeface="Candara"/>
              <a:cs typeface="Candara"/>
              <a:sym typeface="Candara"/>
            </a:endParaRPr>
          </a:p>
          <a:p>
            <a:pPr indent="-177800" lvl="0" marL="215900" marR="0" rtl="0" algn="l">
              <a:lnSpc>
                <a:spcPct val="90000"/>
              </a:lnSpc>
              <a:spcBef>
                <a:spcPts val="600"/>
              </a:spcBef>
              <a:spcAft>
                <a:spcPts val="0"/>
              </a:spcAft>
              <a:buClr>
                <a:schemeClr val="lt1"/>
              </a:buClr>
              <a:buSzPts val="1400"/>
              <a:buFont typeface="Noto Sans Symbols"/>
              <a:buChar char="▪"/>
            </a:pPr>
            <a:r>
              <a:rPr b="0" i="0" lang="en" sz="1400" u="none" cap="none" strike="noStrike">
                <a:solidFill>
                  <a:schemeClr val="lt1"/>
                </a:solidFill>
                <a:latin typeface="Candara"/>
                <a:ea typeface="Candara"/>
                <a:cs typeface="Candara"/>
                <a:sym typeface="Candara"/>
              </a:rPr>
              <a:t>Leveraging elements of commercial space </a:t>
            </a:r>
            <a:br>
              <a:rPr b="0" i="0" lang="en" sz="1400" u="none" cap="none" strike="noStrike">
                <a:solidFill>
                  <a:schemeClr val="lt1"/>
                </a:solidFill>
                <a:latin typeface="Candara"/>
                <a:ea typeface="Candara"/>
                <a:cs typeface="Candara"/>
                <a:sym typeface="Candara"/>
              </a:rPr>
            </a:br>
            <a:r>
              <a:rPr b="0" i="0" lang="en" sz="1400" u="none" cap="none" strike="noStrike">
                <a:solidFill>
                  <a:schemeClr val="lt1"/>
                </a:solidFill>
                <a:latin typeface="Candara"/>
                <a:ea typeface="Candara"/>
                <a:cs typeface="Candara"/>
                <a:sym typeface="Candara"/>
              </a:rPr>
              <a:t>hardware, including “</a:t>
            </a:r>
            <a:r>
              <a:rPr b="1" i="0" lang="en" sz="1400" u="none" cap="none" strike="noStrike">
                <a:solidFill>
                  <a:schemeClr val="lt1"/>
                </a:solidFill>
                <a:latin typeface="Candara"/>
                <a:ea typeface="Candara"/>
                <a:cs typeface="Candara"/>
                <a:sym typeface="Candara"/>
              </a:rPr>
              <a:t>off the shelf</a:t>
            </a:r>
            <a:r>
              <a:rPr b="0" i="0" lang="en" sz="1400" u="none" cap="none" strike="noStrike">
                <a:solidFill>
                  <a:schemeClr val="lt1"/>
                </a:solidFill>
                <a:latin typeface="Candara"/>
                <a:ea typeface="Candara"/>
                <a:cs typeface="Candara"/>
                <a:sym typeface="Candara"/>
              </a:rPr>
              <a:t>” </a:t>
            </a:r>
            <a:br>
              <a:rPr b="0" i="0" lang="en" sz="1400" u="none" cap="none" strike="noStrike">
                <a:solidFill>
                  <a:schemeClr val="lt1"/>
                </a:solidFill>
                <a:latin typeface="Candara"/>
                <a:ea typeface="Candara"/>
                <a:cs typeface="Candara"/>
                <a:sym typeface="Candara"/>
              </a:rPr>
            </a:br>
            <a:r>
              <a:rPr b="0" i="0" lang="en" sz="1400" u="none" cap="none" strike="noStrike">
                <a:solidFill>
                  <a:schemeClr val="lt1"/>
                </a:solidFill>
                <a:latin typeface="Candara"/>
                <a:ea typeface="Candara"/>
                <a:cs typeface="Candara"/>
                <a:sym typeface="Candara"/>
              </a:rPr>
              <a:t>spacecraft and launch vehicle</a:t>
            </a:r>
            <a:endParaRPr b="0" i="0" sz="1400" u="none" cap="none" strike="noStrike">
              <a:solidFill>
                <a:schemeClr val="lt1"/>
              </a:solidFill>
              <a:latin typeface="Candara"/>
              <a:ea typeface="Candara"/>
              <a:cs typeface="Candara"/>
              <a:sym typeface="Candara"/>
            </a:endParaRPr>
          </a:p>
        </p:txBody>
      </p:sp>
      <p:pic>
        <p:nvPicPr>
          <p:cNvPr id="256" name="Google Shape;256;p40"/>
          <p:cNvPicPr preferRelativeResize="0"/>
          <p:nvPr/>
        </p:nvPicPr>
        <p:blipFill rotWithShape="1">
          <a:blip r:embed="rId3">
            <a:alphaModFix/>
          </a:blip>
          <a:srcRect b="22939" l="5953" r="0" t="14909"/>
          <a:stretch/>
        </p:blipFill>
        <p:spPr>
          <a:xfrm>
            <a:off x="7179198" y="2950711"/>
            <a:ext cx="1946907" cy="1274872"/>
          </a:xfrm>
          <a:prstGeom prst="rect">
            <a:avLst/>
          </a:prstGeom>
          <a:noFill/>
          <a:ln>
            <a:noFill/>
          </a:ln>
        </p:spPr>
      </p:pic>
      <p:sp>
        <p:nvSpPr>
          <p:cNvPr id="257" name="Google Shape;257;p40"/>
          <p:cNvSpPr/>
          <p:nvPr/>
        </p:nvSpPr>
        <p:spPr>
          <a:xfrm>
            <a:off x="833221" y="573384"/>
            <a:ext cx="7897675" cy="4300568"/>
          </a:xfrm>
          <a:custGeom>
            <a:rect b="b" l="l" r="r" t="t"/>
            <a:pathLst>
              <a:path extrusionOk="0" h="5734090" w="10530233">
                <a:moveTo>
                  <a:pt x="0" y="5734090"/>
                </a:moveTo>
                <a:cubicBezTo>
                  <a:pt x="1220183" y="3005555"/>
                  <a:pt x="4369131" y="1214954"/>
                  <a:pt x="9446845" y="362287"/>
                </a:cubicBezTo>
                <a:lnTo>
                  <a:pt x="9452978" y="0"/>
                </a:lnTo>
                <a:lnTo>
                  <a:pt x="10530233" y="961624"/>
                </a:lnTo>
                <a:lnTo>
                  <a:pt x="9706241" y="2108905"/>
                </a:lnTo>
                <a:lnTo>
                  <a:pt x="9608202" y="1677169"/>
                </a:lnTo>
                <a:cubicBezTo>
                  <a:pt x="5025293" y="2018236"/>
                  <a:pt x="1830275" y="3517155"/>
                  <a:pt x="0" y="5734090"/>
                </a:cubicBezTo>
                <a:close/>
              </a:path>
            </a:pathLst>
          </a:custGeom>
          <a:solidFill>
            <a:srgbClr val="D3E9F3">
              <a:alpha val="93730"/>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ndara"/>
              <a:ea typeface="Candara"/>
              <a:cs typeface="Candara"/>
              <a:sym typeface="Candara"/>
            </a:endParaRPr>
          </a:p>
        </p:txBody>
      </p:sp>
      <p:sp>
        <p:nvSpPr>
          <p:cNvPr id="258" name="Google Shape;258;p40"/>
          <p:cNvSpPr/>
          <p:nvPr/>
        </p:nvSpPr>
        <p:spPr>
          <a:xfrm>
            <a:off x="1181047" y="4204427"/>
            <a:ext cx="183000" cy="183000"/>
          </a:xfrm>
          <a:prstGeom prst="ellipse">
            <a:avLst/>
          </a:prstGeom>
          <a:solidFill>
            <a:srgbClr val="3194BA"/>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ndara"/>
              <a:ea typeface="Candara"/>
              <a:cs typeface="Candara"/>
              <a:sym typeface="Candara"/>
            </a:endParaRPr>
          </a:p>
        </p:txBody>
      </p:sp>
      <p:sp>
        <p:nvSpPr>
          <p:cNvPr id="259" name="Google Shape;259;p40"/>
          <p:cNvSpPr/>
          <p:nvPr/>
        </p:nvSpPr>
        <p:spPr>
          <a:xfrm>
            <a:off x="1311656" y="4387417"/>
            <a:ext cx="1194046" cy="1182415"/>
          </a:xfrm>
          <a:custGeom>
            <a:rect b="b" l="l" r="r" t="t"/>
            <a:pathLst>
              <a:path extrusionOk="0" h="1576553" w="1388426">
                <a:moveTo>
                  <a:pt x="0" y="0"/>
                </a:moveTo>
                <a:lnTo>
                  <a:pt x="1388426" y="0"/>
                </a:lnTo>
                <a:lnTo>
                  <a:pt x="1388426" y="1576553"/>
                </a:lnTo>
                <a:lnTo>
                  <a:pt x="0" y="1576553"/>
                </a:lnTo>
                <a:lnTo>
                  <a:pt x="0" y="0"/>
                </a:lnTo>
                <a:close/>
              </a:path>
            </a:pathLst>
          </a:cu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200"/>
              <a:buFont typeface="Arial"/>
              <a:buNone/>
            </a:pPr>
            <a:r>
              <a:rPr b="0" i="0" lang="en" sz="1200" u="none" cap="none" strike="noStrike">
                <a:solidFill>
                  <a:srgbClr val="0070C0"/>
                </a:solidFill>
                <a:latin typeface="Candara"/>
                <a:ea typeface="Candara"/>
                <a:cs typeface="Candara"/>
                <a:sym typeface="Candara"/>
              </a:rPr>
              <a:t>Establish the LEO Program (2021)</a:t>
            </a:r>
            <a:endParaRPr b="0" i="0" sz="1200" u="none" cap="none" strike="noStrike">
              <a:solidFill>
                <a:srgbClr val="0070C0"/>
              </a:solidFill>
              <a:latin typeface="Candara"/>
              <a:ea typeface="Candara"/>
              <a:cs typeface="Candara"/>
              <a:sym typeface="Candara"/>
            </a:endParaRPr>
          </a:p>
        </p:txBody>
      </p:sp>
      <p:sp>
        <p:nvSpPr>
          <p:cNvPr id="260" name="Google Shape;260;p40"/>
          <p:cNvSpPr/>
          <p:nvPr/>
        </p:nvSpPr>
        <p:spPr>
          <a:xfrm>
            <a:off x="1656182" y="3578863"/>
            <a:ext cx="286200" cy="286200"/>
          </a:xfrm>
          <a:prstGeom prst="ellipse">
            <a:avLst/>
          </a:prstGeom>
          <a:solidFill>
            <a:srgbClr val="3194BA"/>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ndara"/>
              <a:ea typeface="Candara"/>
              <a:cs typeface="Candara"/>
              <a:sym typeface="Candara"/>
            </a:endParaRPr>
          </a:p>
        </p:txBody>
      </p:sp>
      <p:sp>
        <p:nvSpPr>
          <p:cNvPr id="261" name="Google Shape;261;p40"/>
          <p:cNvSpPr/>
          <p:nvPr/>
        </p:nvSpPr>
        <p:spPr>
          <a:xfrm>
            <a:off x="1954722" y="3848373"/>
            <a:ext cx="1104011" cy="895108"/>
          </a:xfrm>
          <a:custGeom>
            <a:rect b="b" l="l" r="r" t="t"/>
            <a:pathLst>
              <a:path extrusionOk="0" h="2775528" w="1759380">
                <a:moveTo>
                  <a:pt x="0" y="0"/>
                </a:moveTo>
                <a:lnTo>
                  <a:pt x="1759380" y="0"/>
                </a:lnTo>
                <a:lnTo>
                  <a:pt x="1759380" y="2775528"/>
                </a:lnTo>
                <a:lnTo>
                  <a:pt x="0" y="2775528"/>
                </a:lnTo>
                <a:lnTo>
                  <a:pt x="0" y="0"/>
                </a:lnTo>
                <a:close/>
              </a:path>
            </a:pathLst>
          </a:cu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200"/>
              <a:buFont typeface="Arial"/>
              <a:buNone/>
            </a:pPr>
            <a:r>
              <a:rPr b="0" i="0" lang="en" sz="1200" u="none" cap="none" strike="noStrike">
                <a:solidFill>
                  <a:srgbClr val="0070C0"/>
                </a:solidFill>
                <a:latin typeface="Candara"/>
                <a:ea typeface="Candara"/>
                <a:cs typeface="Candara"/>
                <a:sym typeface="Candara"/>
              </a:rPr>
              <a:t>Continue User Engagement</a:t>
            </a:r>
            <a:endParaRPr b="0" i="0" sz="1200" u="none" cap="none" strike="noStrike">
              <a:solidFill>
                <a:srgbClr val="0070C0"/>
              </a:solidFill>
              <a:latin typeface="Candara"/>
              <a:ea typeface="Candara"/>
              <a:cs typeface="Candara"/>
              <a:sym typeface="Candara"/>
            </a:endParaRPr>
          </a:p>
        </p:txBody>
      </p:sp>
      <p:sp>
        <p:nvSpPr>
          <p:cNvPr id="262" name="Google Shape;262;p40"/>
          <p:cNvSpPr/>
          <p:nvPr/>
        </p:nvSpPr>
        <p:spPr>
          <a:xfrm>
            <a:off x="2315922" y="2950259"/>
            <a:ext cx="381600" cy="381600"/>
          </a:xfrm>
          <a:prstGeom prst="ellipse">
            <a:avLst/>
          </a:prstGeom>
          <a:solidFill>
            <a:srgbClr val="3194BA"/>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ndara"/>
              <a:ea typeface="Candara"/>
              <a:cs typeface="Candara"/>
              <a:sym typeface="Candara"/>
            </a:endParaRPr>
          </a:p>
        </p:txBody>
      </p:sp>
      <p:sp>
        <p:nvSpPr>
          <p:cNvPr id="263" name="Google Shape;263;p40"/>
          <p:cNvSpPr/>
          <p:nvPr/>
        </p:nvSpPr>
        <p:spPr>
          <a:xfrm>
            <a:off x="2697531" y="3331844"/>
            <a:ext cx="1099480" cy="586339"/>
          </a:xfrm>
          <a:custGeom>
            <a:rect b="b" l="l" r="r" t="t"/>
            <a:pathLst>
              <a:path extrusionOk="0" h="3722785" w="2045544">
                <a:moveTo>
                  <a:pt x="0" y="0"/>
                </a:moveTo>
                <a:lnTo>
                  <a:pt x="2045544" y="0"/>
                </a:lnTo>
                <a:lnTo>
                  <a:pt x="2045544" y="3722785"/>
                </a:lnTo>
                <a:lnTo>
                  <a:pt x="0" y="3722785"/>
                </a:lnTo>
                <a:lnTo>
                  <a:pt x="0" y="0"/>
                </a:lnTo>
                <a:close/>
              </a:path>
            </a:pathLst>
          </a:cu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200"/>
              <a:buFont typeface="Arial"/>
              <a:buNone/>
            </a:pPr>
            <a:r>
              <a:rPr b="0" i="0" lang="en" sz="1200" u="none" cap="none" strike="noStrike">
                <a:solidFill>
                  <a:srgbClr val="0070C0"/>
                </a:solidFill>
                <a:latin typeface="Candara"/>
                <a:ea typeface="Candara"/>
                <a:cs typeface="Candara"/>
                <a:sym typeface="Candara"/>
              </a:rPr>
              <a:t>Refine architecture studies (2022)</a:t>
            </a:r>
            <a:endParaRPr b="0" i="0" sz="1200" u="none" cap="none" strike="noStrike">
              <a:solidFill>
                <a:srgbClr val="0070C0"/>
              </a:solidFill>
              <a:latin typeface="Candara"/>
              <a:ea typeface="Candara"/>
              <a:cs typeface="Candara"/>
              <a:sym typeface="Candara"/>
            </a:endParaRPr>
          </a:p>
        </p:txBody>
      </p:sp>
      <p:sp>
        <p:nvSpPr>
          <p:cNvPr id="264" name="Google Shape;264;p40"/>
          <p:cNvSpPr/>
          <p:nvPr/>
        </p:nvSpPr>
        <p:spPr>
          <a:xfrm>
            <a:off x="3321871" y="2282300"/>
            <a:ext cx="523800" cy="523800"/>
          </a:xfrm>
          <a:prstGeom prst="ellipse">
            <a:avLst/>
          </a:prstGeom>
          <a:solidFill>
            <a:srgbClr val="3194BA"/>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ndara"/>
              <a:ea typeface="Candara"/>
              <a:cs typeface="Candara"/>
              <a:sym typeface="Candara"/>
            </a:endParaRPr>
          </a:p>
        </p:txBody>
      </p:sp>
      <p:sp>
        <p:nvSpPr>
          <p:cNvPr id="265" name="Google Shape;265;p40"/>
          <p:cNvSpPr/>
          <p:nvPr/>
        </p:nvSpPr>
        <p:spPr>
          <a:xfrm>
            <a:off x="3738543" y="2806104"/>
            <a:ext cx="1425522" cy="1331459"/>
          </a:xfrm>
          <a:custGeom>
            <a:rect b="b" l="l" r="r" t="t"/>
            <a:pathLst>
              <a:path extrusionOk="0" h="4438196" w="2119735">
                <a:moveTo>
                  <a:pt x="0" y="0"/>
                </a:moveTo>
                <a:lnTo>
                  <a:pt x="2119735" y="0"/>
                </a:lnTo>
                <a:lnTo>
                  <a:pt x="2119735" y="4438196"/>
                </a:lnTo>
                <a:lnTo>
                  <a:pt x="0" y="4438196"/>
                </a:lnTo>
                <a:lnTo>
                  <a:pt x="0" y="0"/>
                </a:lnTo>
                <a:close/>
              </a:path>
            </a:pathLst>
          </a:cu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200"/>
              <a:buFont typeface="Arial"/>
              <a:buNone/>
            </a:pPr>
            <a:r>
              <a:rPr b="0" i="0" lang="en" sz="1200" u="none" cap="none" strike="noStrike">
                <a:solidFill>
                  <a:srgbClr val="0070C0"/>
                </a:solidFill>
                <a:latin typeface="Candara"/>
                <a:ea typeface="Candara"/>
                <a:cs typeface="Candara"/>
                <a:sym typeface="Candara"/>
              </a:rPr>
              <a:t>Path-find ways to exploit commercial advances in “New Space” with the QuickSounder mission</a:t>
            </a:r>
            <a:endParaRPr b="0" i="0" sz="1200" u="none" cap="none" strike="noStrike">
              <a:solidFill>
                <a:srgbClr val="0070C0"/>
              </a:solidFill>
              <a:latin typeface="Candara"/>
              <a:ea typeface="Candara"/>
              <a:cs typeface="Candara"/>
              <a:sym typeface="Candara"/>
            </a:endParaRPr>
          </a:p>
        </p:txBody>
      </p:sp>
      <p:sp>
        <p:nvSpPr>
          <p:cNvPr id="266" name="Google Shape;266;p40"/>
          <p:cNvSpPr/>
          <p:nvPr/>
        </p:nvSpPr>
        <p:spPr>
          <a:xfrm>
            <a:off x="4841926" y="1571970"/>
            <a:ext cx="710400" cy="710400"/>
          </a:xfrm>
          <a:prstGeom prst="ellipse">
            <a:avLst/>
          </a:prstGeom>
          <a:solidFill>
            <a:srgbClr val="3194BA"/>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ndara"/>
              <a:ea typeface="Candara"/>
              <a:cs typeface="Candara"/>
              <a:sym typeface="Candara"/>
            </a:endParaRPr>
          </a:p>
        </p:txBody>
      </p:sp>
      <p:sp>
        <p:nvSpPr>
          <p:cNvPr id="267" name="Google Shape;267;p40"/>
          <p:cNvSpPr/>
          <p:nvPr/>
        </p:nvSpPr>
        <p:spPr>
          <a:xfrm>
            <a:off x="5164075" y="2308025"/>
            <a:ext cx="1849469" cy="1328544"/>
          </a:xfrm>
          <a:custGeom>
            <a:rect b="b" l="l" r="r" t="t"/>
            <a:pathLst>
              <a:path extrusionOk="0" h="4875392" w="2119735">
                <a:moveTo>
                  <a:pt x="0" y="0"/>
                </a:moveTo>
                <a:lnTo>
                  <a:pt x="2119735" y="0"/>
                </a:lnTo>
                <a:lnTo>
                  <a:pt x="2119735" y="4875392"/>
                </a:lnTo>
                <a:lnTo>
                  <a:pt x="0" y="4875392"/>
                </a:lnTo>
                <a:lnTo>
                  <a:pt x="0" y="0"/>
                </a:lnTo>
                <a:close/>
              </a:path>
            </a:pathLst>
          </a:cu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200"/>
              <a:buFont typeface="Arial"/>
              <a:buNone/>
            </a:pPr>
            <a:r>
              <a:rPr b="0" i="0" lang="en" sz="1200" u="none" cap="none" strike="noStrike">
                <a:solidFill>
                  <a:srgbClr val="0070C0"/>
                </a:solidFill>
                <a:latin typeface="Candara"/>
                <a:ea typeface="Candara"/>
                <a:cs typeface="Candara"/>
                <a:sym typeface="Candara"/>
              </a:rPr>
              <a:t>Award Broad Area Announcements (BAAs) for technology demonstration and capabilities assessment</a:t>
            </a:r>
            <a:endParaRPr b="0" i="0" sz="1200" u="none" cap="none" strike="noStrike">
              <a:solidFill>
                <a:srgbClr val="0070C0"/>
              </a:solidFill>
              <a:latin typeface="Candara"/>
              <a:ea typeface="Candara"/>
              <a:cs typeface="Candara"/>
              <a:sym typeface="Candara"/>
            </a:endParaRPr>
          </a:p>
          <a:p>
            <a:pPr indent="-88900" lvl="1" marL="88900" marR="0" rtl="0" algn="l">
              <a:lnSpc>
                <a:spcPct val="90000"/>
              </a:lnSpc>
              <a:spcBef>
                <a:spcPts val="400"/>
              </a:spcBef>
              <a:spcAft>
                <a:spcPts val="0"/>
              </a:spcAft>
              <a:buClr>
                <a:srgbClr val="0070C0"/>
              </a:buClr>
              <a:buSzPts val="1200"/>
              <a:buFont typeface="Arial"/>
              <a:buChar char="•"/>
            </a:pPr>
            <a:r>
              <a:rPr b="0" i="0" lang="en" sz="1200" u="none" cap="none" strike="noStrike">
                <a:solidFill>
                  <a:srgbClr val="0070C0"/>
                </a:solidFill>
                <a:latin typeface="Candara"/>
                <a:ea typeface="Candara"/>
                <a:cs typeface="Candara"/>
                <a:sym typeface="Candara"/>
              </a:rPr>
              <a:t>Hyperspectral microwave sounding</a:t>
            </a:r>
            <a:endParaRPr b="0" i="0" sz="1100" u="none" cap="none" strike="noStrike">
              <a:solidFill>
                <a:srgbClr val="0070C0"/>
              </a:solidFill>
              <a:latin typeface="Candara"/>
              <a:ea typeface="Candara"/>
              <a:cs typeface="Candara"/>
              <a:sym typeface="Candara"/>
            </a:endParaRPr>
          </a:p>
          <a:p>
            <a:pPr indent="-88900" lvl="1" marL="88900" marR="0" rtl="0" algn="l">
              <a:lnSpc>
                <a:spcPct val="90000"/>
              </a:lnSpc>
              <a:spcBef>
                <a:spcPts val="200"/>
              </a:spcBef>
              <a:spcAft>
                <a:spcPts val="0"/>
              </a:spcAft>
              <a:buClr>
                <a:srgbClr val="0070C0"/>
              </a:buClr>
              <a:buSzPts val="1200"/>
              <a:buFont typeface="Arial"/>
              <a:buChar char="•"/>
            </a:pPr>
            <a:r>
              <a:rPr b="0" i="0" lang="en" sz="1200" u="none" cap="none" strike="noStrike">
                <a:solidFill>
                  <a:srgbClr val="0070C0"/>
                </a:solidFill>
                <a:latin typeface="Candara"/>
                <a:ea typeface="Candara"/>
                <a:cs typeface="Candara"/>
                <a:sym typeface="Candara"/>
              </a:rPr>
              <a:t>3D winds</a:t>
            </a:r>
            <a:endParaRPr b="0" i="0" sz="1100" u="none" cap="none" strike="noStrike">
              <a:solidFill>
                <a:srgbClr val="0070C0"/>
              </a:solidFill>
              <a:latin typeface="Candara"/>
              <a:ea typeface="Candara"/>
              <a:cs typeface="Candara"/>
              <a:sym typeface="Candara"/>
            </a:endParaRPr>
          </a:p>
        </p:txBody>
      </p:sp>
      <p:sp>
        <p:nvSpPr>
          <p:cNvPr id="268" name="Google Shape;268;p40"/>
          <p:cNvSpPr/>
          <p:nvPr/>
        </p:nvSpPr>
        <p:spPr>
          <a:xfrm>
            <a:off x="6801631" y="1048574"/>
            <a:ext cx="823200" cy="823200"/>
          </a:xfrm>
          <a:prstGeom prst="ellipse">
            <a:avLst/>
          </a:prstGeom>
          <a:solidFill>
            <a:srgbClr val="3194BA"/>
          </a:solidFill>
          <a:ln cap="flat" cmpd="sng" w="25400">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Candara"/>
                <a:ea typeface="Candara"/>
                <a:cs typeface="Candara"/>
                <a:sym typeface="Candara"/>
              </a:rPr>
              <a:t>2024</a:t>
            </a:r>
            <a:endParaRPr b="1" i="0" sz="1500" u="none" cap="none" strike="noStrike">
              <a:solidFill>
                <a:srgbClr val="000000"/>
              </a:solidFill>
              <a:latin typeface="Candara"/>
              <a:ea typeface="Candara"/>
              <a:cs typeface="Candara"/>
              <a:sym typeface="Candara"/>
            </a:endParaRPr>
          </a:p>
        </p:txBody>
      </p:sp>
      <p:sp>
        <p:nvSpPr>
          <p:cNvPr id="269" name="Google Shape;269;p40"/>
          <p:cNvSpPr/>
          <p:nvPr/>
        </p:nvSpPr>
        <p:spPr>
          <a:xfrm>
            <a:off x="7134250" y="2013625"/>
            <a:ext cx="1192351" cy="962890"/>
          </a:xfrm>
          <a:custGeom>
            <a:rect b="b" l="l" r="r" t="t"/>
            <a:pathLst>
              <a:path extrusionOk="0" h="4875392" w="2119735">
                <a:moveTo>
                  <a:pt x="0" y="0"/>
                </a:moveTo>
                <a:lnTo>
                  <a:pt x="2119735" y="0"/>
                </a:lnTo>
                <a:lnTo>
                  <a:pt x="2119735" y="4875392"/>
                </a:lnTo>
                <a:lnTo>
                  <a:pt x="0" y="4875392"/>
                </a:lnTo>
                <a:lnTo>
                  <a:pt x="0" y="0"/>
                </a:lnTo>
                <a:close/>
              </a:path>
            </a:pathLst>
          </a:cu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200"/>
              <a:buFont typeface="Arial"/>
              <a:buNone/>
            </a:pPr>
            <a:r>
              <a:rPr b="0" i="0" lang="en" sz="1200" u="none" cap="none" strike="noStrike">
                <a:solidFill>
                  <a:srgbClr val="0070C0"/>
                </a:solidFill>
                <a:latin typeface="Candara"/>
                <a:ea typeface="Candara"/>
                <a:cs typeface="Candara"/>
                <a:sym typeface="Candara"/>
              </a:rPr>
              <a:t>Award Phase A studies for next generation microwave and infrared sounder</a:t>
            </a:r>
            <a:endParaRPr b="0" i="0" sz="1100" u="none" cap="none" strike="noStrike">
              <a:solidFill>
                <a:srgbClr val="0070C0"/>
              </a:solidFill>
              <a:latin typeface="Candara"/>
              <a:ea typeface="Candara"/>
              <a:cs typeface="Candara"/>
              <a:sym typeface="Candara"/>
            </a:endParaRPr>
          </a:p>
        </p:txBody>
      </p:sp>
      <p:sp>
        <p:nvSpPr>
          <p:cNvPr id="270" name="Google Shape;270;p40"/>
          <p:cNvSpPr txBox="1"/>
          <p:nvPr/>
        </p:nvSpPr>
        <p:spPr>
          <a:xfrm>
            <a:off x="3924391" y="3865063"/>
            <a:ext cx="5153100" cy="1083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90000"/>
              </a:lnSpc>
              <a:spcBef>
                <a:spcPts val="500"/>
              </a:spcBef>
              <a:spcAft>
                <a:spcPts val="0"/>
              </a:spcAft>
              <a:buNone/>
            </a:pPr>
            <a:r>
              <a:rPr b="1" i="0" lang="en" sz="1500" u="none" cap="none" strike="noStrike">
                <a:solidFill>
                  <a:srgbClr val="00B0F0"/>
                </a:solidFill>
                <a:latin typeface="Candara"/>
                <a:ea typeface="Candara"/>
                <a:cs typeface="Candara"/>
                <a:sym typeface="Candara"/>
              </a:rPr>
              <a:t>QuickSounder Mission Concept:</a:t>
            </a:r>
            <a:endParaRPr b="1" i="0" sz="1500" u="none" cap="none" strike="noStrike">
              <a:solidFill>
                <a:srgbClr val="00B0F0"/>
              </a:solidFill>
              <a:latin typeface="Candara"/>
              <a:ea typeface="Candara"/>
              <a:cs typeface="Candara"/>
              <a:sym typeface="Candara"/>
            </a:endParaRPr>
          </a:p>
          <a:p>
            <a:pPr indent="-177800" lvl="0" marL="215900" marR="0" rtl="0" algn="l">
              <a:lnSpc>
                <a:spcPct val="90000"/>
              </a:lnSpc>
              <a:spcBef>
                <a:spcPts val="500"/>
              </a:spcBef>
              <a:spcAft>
                <a:spcPts val="0"/>
              </a:spcAft>
              <a:buClr>
                <a:schemeClr val="lt1"/>
              </a:buClr>
              <a:buSzPts val="1200"/>
              <a:buFont typeface="Noto Sans Symbols"/>
              <a:buChar char="▪"/>
            </a:pPr>
            <a:r>
              <a:rPr b="0" i="0" lang="en" sz="1200" u="none" cap="none" strike="noStrike">
                <a:solidFill>
                  <a:schemeClr val="lt1"/>
                </a:solidFill>
                <a:latin typeface="Candara"/>
                <a:ea typeface="Candara"/>
                <a:cs typeface="Candara"/>
                <a:sym typeface="Candara"/>
              </a:rPr>
              <a:t>Demonstrate all of the above, and</a:t>
            </a:r>
            <a:endParaRPr b="0" i="0" sz="1200" u="none" cap="none" strike="noStrike">
              <a:solidFill>
                <a:schemeClr val="lt1"/>
              </a:solidFill>
              <a:latin typeface="Candara"/>
              <a:ea typeface="Candara"/>
              <a:cs typeface="Candara"/>
              <a:sym typeface="Candara"/>
            </a:endParaRPr>
          </a:p>
          <a:p>
            <a:pPr indent="-177800" lvl="0" marL="215900" marR="0" rtl="0" algn="l">
              <a:lnSpc>
                <a:spcPct val="90000"/>
              </a:lnSpc>
              <a:spcBef>
                <a:spcPts val="500"/>
              </a:spcBef>
              <a:spcAft>
                <a:spcPts val="0"/>
              </a:spcAft>
              <a:buClr>
                <a:schemeClr val="lt1"/>
              </a:buClr>
              <a:buSzPts val="1200"/>
              <a:buFont typeface="Noto Sans Symbols"/>
              <a:buChar char="▪"/>
            </a:pPr>
            <a:r>
              <a:rPr b="1" i="0" lang="en" sz="1200" u="none" cap="none" strike="noStrike">
                <a:solidFill>
                  <a:schemeClr val="lt1"/>
                </a:solidFill>
                <a:latin typeface="Candara"/>
                <a:ea typeface="Candara"/>
                <a:cs typeface="Candara"/>
                <a:sym typeface="Candara"/>
              </a:rPr>
              <a:t>Validate </a:t>
            </a:r>
            <a:r>
              <a:rPr b="0" i="0" lang="en" sz="1200" u="none" cap="none" strike="noStrike">
                <a:solidFill>
                  <a:schemeClr val="lt1"/>
                </a:solidFill>
                <a:latin typeface="Candara"/>
                <a:ea typeface="Candara"/>
                <a:cs typeface="Candara"/>
                <a:sym typeface="Candara"/>
              </a:rPr>
              <a:t>program cost and schedule </a:t>
            </a:r>
            <a:r>
              <a:rPr b="1" i="0" lang="en" sz="1200" u="none" cap="none" strike="noStrike">
                <a:solidFill>
                  <a:schemeClr val="lt1"/>
                </a:solidFill>
                <a:latin typeface="Candara"/>
                <a:ea typeface="Candara"/>
                <a:cs typeface="Candara"/>
                <a:sym typeface="Candara"/>
              </a:rPr>
              <a:t>estimates</a:t>
            </a:r>
            <a:r>
              <a:rPr b="0" i="0" lang="en" sz="1200" u="none" cap="none" strike="noStrike">
                <a:solidFill>
                  <a:schemeClr val="lt1"/>
                </a:solidFill>
                <a:latin typeface="Candara"/>
                <a:ea typeface="Candara"/>
                <a:cs typeface="Candara"/>
                <a:sym typeface="Candara"/>
              </a:rPr>
              <a:t> for similar future satellites</a:t>
            </a:r>
            <a:endParaRPr b="0" i="0" sz="1200" u="none" cap="none" strike="noStrike">
              <a:solidFill>
                <a:schemeClr val="lt1"/>
              </a:solidFill>
              <a:latin typeface="Candara"/>
              <a:ea typeface="Candara"/>
              <a:cs typeface="Candara"/>
              <a:sym typeface="Candara"/>
            </a:endParaRPr>
          </a:p>
          <a:p>
            <a:pPr indent="-177800" lvl="0" marL="215900" marR="0" rtl="0" algn="l">
              <a:lnSpc>
                <a:spcPct val="90000"/>
              </a:lnSpc>
              <a:spcBef>
                <a:spcPts val="500"/>
              </a:spcBef>
              <a:spcAft>
                <a:spcPts val="0"/>
              </a:spcAft>
              <a:buClr>
                <a:schemeClr val="lt1"/>
              </a:buClr>
              <a:buSzPts val="1200"/>
              <a:buFont typeface="Noto Sans Symbols"/>
              <a:buChar char="▪"/>
            </a:pPr>
            <a:r>
              <a:rPr b="1" i="0" lang="en" sz="1200" u="none" cap="none" strike="noStrike">
                <a:solidFill>
                  <a:schemeClr val="lt1"/>
                </a:solidFill>
                <a:latin typeface="Candara"/>
                <a:ea typeface="Candara"/>
                <a:cs typeface="Candara"/>
                <a:sym typeface="Candara"/>
              </a:rPr>
              <a:t>Demonstrate</a:t>
            </a:r>
            <a:r>
              <a:rPr b="0" i="0" lang="en" sz="1200" u="none" cap="none" strike="noStrike">
                <a:solidFill>
                  <a:schemeClr val="lt1"/>
                </a:solidFill>
                <a:latin typeface="Candara"/>
                <a:ea typeface="Candara"/>
                <a:cs typeface="Candara"/>
                <a:sym typeface="Candara"/>
              </a:rPr>
              <a:t> small satellites can </a:t>
            </a:r>
            <a:r>
              <a:rPr b="1" i="0" lang="en" sz="1200" u="none" cap="none" strike="noStrike">
                <a:solidFill>
                  <a:schemeClr val="lt1"/>
                </a:solidFill>
                <a:latin typeface="Candara"/>
                <a:ea typeface="Candara"/>
                <a:cs typeface="Candara"/>
                <a:sym typeface="Candara"/>
              </a:rPr>
              <a:t>meet </a:t>
            </a:r>
            <a:r>
              <a:rPr b="0" i="0" lang="en" sz="1200" u="none" cap="none" strike="noStrike">
                <a:solidFill>
                  <a:schemeClr val="lt1"/>
                </a:solidFill>
                <a:latin typeface="Candara"/>
                <a:ea typeface="Candara"/>
                <a:cs typeface="Candara"/>
                <a:sym typeface="Candara"/>
              </a:rPr>
              <a:t>our mission requirements</a:t>
            </a:r>
            <a:endParaRPr b="0" i="0" sz="1400" u="none" cap="none" strike="noStrike">
              <a:solidFill>
                <a:schemeClr val="lt1"/>
              </a:solidFill>
              <a:latin typeface="Arial"/>
              <a:ea typeface="Arial"/>
              <a:cs typeface="Arial"/>
              <a:sym typeface="Arial"/>
            </a:endParaRPr>
          </a:p>
        </p:txBody>
      </p:sp>
      <p:sp>
        <p:nvSpPr>
          <p:cNvPr id="271" name="Google Shape;271;p40"/>
          <p:cNvSpPr/>
          <p:nvPr/>
        </p:nvSpPr>
        <p:spPr>
          <a:xfrm>
            <a:off x="4947711" y="1779215"/>
            <a:ext cx="516000" cy="300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None/>
            </a:pPr>
            <a:r>
              <a:rPr b="1" i="0" lang="en" sz="1500" u="none" cap="none" strike="noStrike">
                <a:solidFill>
                  <a:srgbClr val="000000"/>
                </a:solidFill>
                <a:latin typeface="Candara"/>
                <a:ea typeface="Candara"/>
                <a:cs typeface="Candara"/>
                <a:sym typeface="Candara"/>
              </a:rPr>
              <a:t>2023</a:t>
            </a:r>
            <a:endParaRPr b="1" i="0" sz="1100" u="none" cap="none" strike="noStrike">
              <a:solidFill>
                <a:srgbClr val="000000"/>
              </a:solidFill>
              <a:latin typeface="Candara"/>
              <a:ea typeface="Candara"/>
              <a:cs typeface="Candara"/>
              <a:sym typeface="Candara"/>
            </a:endParaRPr>
          </a:p>
        </p:txBody>
      </p:sp>
      <p:sp>
        <p:nvSpPr>
          <p:cNvPr id="272" name="Google Shape;272;p40"/>
          <p:cNvSpPr/>
          <p:nvPr/>
        </p:nvSpPr>
        <p:spPr>
          <a:xfrm>
            <a:off x="3324575" y="2394050"/>
            <a:ext cx="518400" cy="300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None/>
            </a:pPr>
            <a:r>
              <a:rPr b="1" i="0" lang="en" sz="1500" u="none" cap="none" strike="noStrike">
                <a:solidFill>
                  <a:srgbClr val="000000"/>
                </a:solidFill>
                <a:latin typeface="Candara"/>
                <a:ea typeface="Candara"/>
                <a:cs typeface="Candara"/>
                <a:sym typeface="Candara"/>
              </a:rPr>
              <a:t>2022</a:t>
            </a:r>
            <a:endParaRPr b="1" i="0" sz="1100" u="none" cap="none" strike="noStrike">
              <a:solidFill>
                <a:srgbClr val="000000"/>
              </a:solidFill>
              <a:latin typeface="Candara"/>
              <a:ea typeface="Candara"/>
              <a:cs typeface="Candara"/>
              <a:sym typeface="Candara"/>
            </a:endParaRPr>
          </a:p>
        </p:txBody>
      </p:sp>
      <p:pic>
        <p:nvPicPr>
          <p:cNvPr id="273" name="Google Shape;273;p40"/>
          <p:cNvPicPr preferRelativeResize="0"/>
          <p:nvPr/>
        </p:nvPicPr>
        <p:blipFill rotWithShape="1">
          <a:blip r:embed="rId4">
            <a:alphaModFix/>
          </a:blip>
          <a:srcRect b="0" l="0" r="0" t="0"/>
          <a:stretch/>
        </p:blipFill>
        <p:spPr>
          <a:xfrm>
            <a:off x="94197" y="4573025"/>
            <a:ext cx="412674" cy="412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1"/>
          <p:cNvSpPr/>
          <p:nvPr/>
        </p:nvSpPr>
        <p:spPr>
          <a:xfrm>
            <a:off x="0" y="0"/>
            <a:ext cx="9144000" cy="5143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41"/>
          <p:cNvSpPr txBox="1"/>
          <p:nvPr>
            <p:ph type="title"/>
          </p:nvPr>
        </p:nvSpPr>
        <p:spPr>
          <a:xfrm>
            <a:off x="0" y="-17352"/>
            <a:ext cx="9144000" cy="6984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600"/>
              </a:spcBef>
              <a:spcAft>
                <a:spcPts val="0"/>
              </a:spcAft>
              <a:buSzPts val="3300"/>
              <a:buNone/>
            </a:pPr>
            <a:r>
              <a:rPr lang="en" sz="3100">
                <a:solidFill>
                  <a:schemeClr val="lt1"/>
                </a:solidFill>
                <a:latin typeface="Candara"/>
                <a:ea typeface="Candara"/>
                <a:cs typeface="Candara"/>
                <a:sym typeface="Candara"/>
              </a:rPr>
              <a:t>The NESDIS Common Cloud Framework</a:t>
            </a:r>
            <a:endParaRPr sz="3100">
              <a:solidFill>
                <a:schemeClr val="lt1"/>
              </a:solidFill>
              <a:latin typeface="Candara"/>
              <a:ea typeface="Candara"/>
              <a:cs typeface="Candara"/>
              <a:sym typeface="Candara"/>
            </a:endParaRPr>
          </a:p>
        </p:txBody>
      </p:sp>
      <p:sp>
        <p:nvSpPr>
          <p:cNvPr id="281" name="Google Shape;281;p41"/>
          <p:cNvSpPr txBox="1"/>
          <p:nvPr/>
        </p:nvSpPr>
        <p:spPr>
          <a:xfrm>
            <a:off x="2167594" y="932944"/>
            <a:ext cx="6347700" cy="304800"/>
          </a:xfrm>
          <a:prstGeom prst="rect">
            <a:avLst/>
          </a:prstGeom>
          <a:noFill/>
          <a:ln>
            <a:noFill/>
          </a:ln>
        </p:spPr>
        <p:txBody>
          <a:bodyPr anchorCtr="0" anchor="t" bIns="68575" lIns="68575" spcFirstLastPara="1" rIns="68575" wrap="square" tIns="68575">
            <a:spAutoFit/>
          </a:bodyPr>
          <a:lstStyle/>
          <a:p>
            <a:pPr indent="0" lvl="0" marL="0" marR="0" rtl="0" algn="l">
              <a:lnSpc>
                <a:spcPct val="90000"/>
              </a:lnSpc>
              <a:spcBef>
                <a:spcPts val="600"/>
              </a:spcBef>
              <a:spcAft>
                <a:spcPts val="0"/>
              </a:spcAft>
              <a:buClr>
                <a:schemeClr val="dk1"/>
              </a:buClr>
              <a:buSzPts val="800"/>
              <a:buFont typeface="Arial"/>
              <a:buNone/>
            </a:pPr>
            <a:r>
              <a:t/>
            </a:r>
            <a:endParaRPr b="1" i="1" sz="1200" u="none" cap="none" strike="noStrike">
              <a:solidFill>
                <a:srgbClr val="000000"/>
              </a:solidFill>
              <a:latin typeface="Arial"/>
              <a:ea typeface="Arial"/>
              <a:cs typeface="Arial"/>
              <a:sym typeface="Arial"/>
            </a:endParaRPr>
          </a:p>
        </p:txBody>
      </p:sp>
      <p:sp>
        <p:nvSpPr>
          <p:cNvPr id="282" name="Google Shape;282;p41"/>
          <p:cNvSpPr txBox="1"/>
          <p:nvPr/>
        </p:nvSpPr>
        <p:spPr>
          <a:xfrm>
            <a:off x="36244" y="2918569"/>
            <a:ext cx="2647500" cy="614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600"/>
              </a:spcBef>
              <a:spcAft>
                <a:spcPts val="0"/>
              </a:spcAft>
              <a:buClr>
                <a:srgbClr val="000000"/>
              </a:buClr>
              <a:buSzPts val="2100"/>
              <a:buFont typeface="Arial"/>
              <a:buNone/>
            </a:pPr>
            <a:r>
              <a:t/>
            </a:r>
            <a:endParaRPr b="0" i="0" sz="800" u="none" cap="none" strike="noStrike">
              <a:solidFill>
                <a:srgbClr val="FFFFFF"/>
              </a:solidFill>
              <a:latin typeface="Arial"/>
              <a:ea typeface="Arial"/>
              <a:cs typeface="Arial"/>
              <a:sym typeface="Arial"/>
            </a:endParaRPr>
          </a:p>
        </p:txBody>
      </p:sp>
      <p:sp>
        <p:nvSpPr>
          <p:cNvPr id="283" name="Google Shape;283;p41"/>
          <p:cNvSpPr txBox="1"/>
          <p:nvPr/>
        </p:nvSpPr>
        <p:spPr>
          <a:xfrm>
            <a:off x="154500" y="516800"/>
            <a:ext cx="8826300" cy="1009200"/>
          </a:xfrm>
          <a:prstGeom prst="rect">
            <a:avLst/>
          </a:prstGeom>
          <a:noFill/>
          <a:ln>
            <a:noFill/>
          </a:ln>
        </p:spPr>
        <p:txBody>
          <a:bodyPr anchorCtr="0" anchor="t" bIns="68575" lIns="68575" spcFirstLastPara="1" rIns="68575" wrap="square" tIns="68575">
            <a:spAutoFit/>
          </a:bodyPr>
          <a:lstStyle/>
          <a:p>
            <a:pPr indent="0" lvl="0" marL="0" marR="0" rtl="0" algn="l">
              <a:lnSpc>
                <a:spcPct val="90000"/>
              </a:lnSpc>
              <a:spcBef>
                <a:spcPts val="600"/>
              </a:spcBef>
              <a:spcAft>
                <a:spcPts val="0"/>
              </a:spcAft>
              <a:buClr>
                <a:srgbClr val="000000"/>
              </a:buClr>
              <a:buSzPts val="1500"/>
              <a:buFont typeface="Arial"/>
              <a:buNone/>
            </a:pPr>
            <a:r>
              <a:rPr b="1" i="0" lang="en" sz="1500" u="none" cap="none" strike="noStrike">
                <a:solidFill>
                  <a:srgbClr val="00B0F0"/>
                </a:solidFill>
                <a:latin typeface="Candara"/>
                <a:ea typeface="Candara"/>
                <a:cs typeface="Candara"/>
                <a:sym typeface="Candara"/>
              </a:rPr>
              <a:t>What is NESDIS Common Cloud Framework (NCCF):</a:t>
            </a:r>
            <a:r>
              <a:rPr b="0" i="0" lang="en" sz="1500" u="none" cap="none" strike="noStrike">
                <a:solidFill>
                  <a:srgbClr val="00B0F0"/>
                </a:solidFill>
                <a:latin typeface="Candara"/>
                <a:ea typeface="Candara"/>
                <a:cs typeface="Candara"/>
                <a:sym typeface="Candara"/>
              </a:rPr>
              <a:t>  </a:t>
            </a:r>
            <a:r>
              <a:rPr b="0" i="0" lang="en" sz="1300" u="none" cap="none" strike="noStrike">
                <a:solidFill>
                  <a:schemeClr val="lt1"/>
                </a:solidFill>
                <a:latin typeface="Candara"/>
                <a:ea typeface="Candara"/>
                <a:cs typeface="Candara"/>
                <a:sym typeface="Candara"/>
              </a:rPr>
              <a:t>A flexible </a:t>
            </a:r>
            <a:r>
              <a:rPr lang="en" sz="1300">
                <a:solidFill>
                  <a:schemeClr val="lt1"/>
                </a:solidFill>
                <a:latin typeface="Candara"/>
                <a:ea typeface="Candara"/>
                <a:cs typeface="Candara"/>
                <a:sym typeface="Candara"/>
              </a:rPr>
              <a:t>enterprise </a:t>
            </a:r>
            <a:r>
              <a:rPr b="0" i="0" lang="en" sz="1300" u="none" cap="none" strike="noStrike">
                <a:solidFill>
                  <a:schemeClr val="lt1"/>
                </a:solidFill>
                <a:latin typeface="Candara"/>
                <a:ea typeface="Candara"/>
                <a:cs typeface="Candara"/>
                <a:sym typeface="Candara"/>
              </a:rPr>
              <a:t>framework of services that has the potential to </a:t>
            </a:r>
            <a:r>
              <a:rPr lang="en" sz="1300">
                <a:solidFill>
                  <a:schemeClr val="lt1"/>
                </a:solidFill>
                <a:latin typeface="Candara"/>
                <a:ea typeface="Candara"/>
                <a:cs typeface="Candara"/>
                <a:sym typeface="Candara"/>
              </a:rPr>
              <a:t>support multiple and new</a:t>
            </a:r>
            <a:r>
              <a:rPr b="0" i="0" lang="en" sz="1300" u="none" cap="none" strike="noStrike">
                <a:solidFill>
                  <a:schemeClr val="lt1"/>
                </a:solidFill>
                <a:latin typeface="Candara"/>
                <a:ea typeface="Candara"/>
                <a:cs typeface="Candara"/>
                <a:sym typeface="Candara"/>
              </a:rPr>
              <a:t> missions</a:t>
            </a:r>
            <a:r>
              <a:rPr lang="en" sz="1300">
                <a:solidFill>
                  <a:schemeClr val="lt1"/>
                </a:solidFill>
                <a:latin typeface="Candara"/>
                <a:ea typeface="Candara"/>
                <a:cs typeface="Candara"/>
                <a:sym typeface="Candara"/>
              </a:rPr>
              <a:t>, </a:t>
            </a:r>
            <a:r>
              <a:rPr b="0" i="0" lang="en" sz="1300" u="none" cap="none" strike="noStrike">
                <a:solidFill>
                  <a:schemeClr val="lt1"/>
                </a:solidFill>
                <a:latin typeface="Candara"/>
                <a:ea typeface="Candara"/>
                <a:cs typeface="Candara"/>
                <a:sym typeface="Candara"/>
              </a:rPr>
              <a:t> science needs, and new produ</a:t>
            </a:r>
            <a:r>
              <a:rPr lang="en" sz="1300">
                <a:solidFill>
                  <a:schemeClr val="lt1"/>
                </a:solidFill>
                <a:latin typeface="Candara"/>
                <a:ea typeface="Candara"/>
                <a:cs typeface="Candara"/>
                <a:sym typeface="Candara"/>
              </a:rPr>
              <a:t>cts</a:t>
            </a:r>
            <a:r>
              <a:rPr b="0" i="0" lang="en" sz="1300" u="none" cap="none" strike="noStrike">
                <a:solidFill>
                  <a:schemeClr val="lt1"/>
                </a:solidFill>
                <a:latin typeface="Candara"/>
                <a:ea typeface="Candara"/>
                <a:cs typeface="Candara"/>
                <a:sym typeface="Candara"/>
              </a:rPr>
              <a:t>.  NCCF is secure, scalable, resilient, fault tolerant, data </a:t>
            </a:r>
            <a:r>
              <a:rPr lang="en" sz="1300">
                <a:solidFill>
                  <a:schemeClr val="lt1"/>
                </a:solidFill>
                <a:latin typeface="Candara"/>
                <a:ea typeface="Candara"/>
                <a:cs typeface="Candara"/>
                <a:sym typeface="Candara"/>
              </a:rPr>
              <a:t>and applications </a:t>
            </a:r>
            <a:r>
              <a:rPr b="0" i="0" lang="en" sz="1300" u="none" cap="none" strike="noStrike">
                <a:solidFill>
                  <a:schemeClr val="lt1"/>
                </a:solidFill>
                <a:latin typeface="Candara"/>
                <a:ea typeface="Candara"/>
                <a:cs typeface="Candara"/>
                <a:sym typeface="Candara"/>
              </a:rPr>
              <a:t>agnostic solution that is capable of processing</a:t>
            </a:r>
            <a:r>
              <a:rPr lang="en" sz="1300">
                <a:solidFill>
                  <a:schemeClr val="lt1"/>
                </a:solidFill>
                <a:latin typeface="Candara"/>
                <a:ea typeface="Candara"/>
                <a:cs typeface="Candara"/>
                <a:sym typeface="Candara"/>
              </a:rPr>
              <a:t> and disseminating all types of </a:t>
            </a:r>
            <a:r>
              <a:rPr b="0" i="0" lang="en" sz="1300" u="none" cap="none" strike="noStrike">
                <a:solidFill>
                  <a:schemeClr val="lt1"/>
                </a:solidFill>
                <a:latin typeface="Candara"/>
                <a:ea typeface="Candara"/>
                <a:cs typeface="Candara"/>
                <a:sym typeface="Candara"/>
              </a:rPr>
              <a:t>data flows.  </a:t>
            </a:r>
            <a:endParaRPr b="0" i="0" sz="1300" u="sng" cap="none" strike="noStrike">
              <a:solidFill>
                <a:schemeClr val="lt1"/>
              </a:solidFill>
              <a:latin typeface="Candara"/>
              <a:ea typeface="Candara"/>
              <a:cs typeface="Candara"/>
              <a:sym typeface="Candara"/>
            </a:endParaRPr>
          </a:p>
          <a:p>
            <a:pPr indent="0" lvl="0" marL="0" marR="0" rtl="0" algn="l">
              <a:lnSpc>
                <a:spcPct val="100000"/>
              </a:lnSpc>
              <a:spcBef>
                <a:spcPts val="800"/>
              </a:spcBef>
              <a:spcAft>
                <a:spcPts val="0"/>
              </a:spcAft>
              <a:buClr>
                <a:srgbClr val="000000"/>
              </a:buClr>
              <a:buSzPts val="1500"/>
              <a:buFont typeface="Arial"/>
              <a:buNone/>
            </a:pPr>
            <a:r>
              <a:t/>
            </a:r>
            <a:endParaRPr b="1" i="0" sz="1300" u="none" cap="none" strike="noStrike">
              <a:solidFill>
                <a:schemeClr val="lt1"/>
              </a:solidFill>
              <a:latin typeface="Candara"/>
              <a:ea typeface="Candara"/>
              <a:cs typeface="Candara"/>
              <a:sym typeface="Candara"/>
            </a:endParaRPr>
          </a:p>
        </p:txBody>
      </p:sp>
      <p:pic>
        <p:nvPicPr>
          <p:cNvPr id="284" name="Google Shape;284;p41"/>
          <p:cNvPicPr preferRelativeResize="0"/>
          <p:nvPr/>
        </p:nvPicPr>
        <p:blipFill rotWithShape="1">
          <a:blip r:embed="rId3">
            <a:alphaModFix/>
          </a:blip>
          <a:srcRect b="0" l="0" r="0" t="0"/>
          <a:stretch/>
        </p:blipFill>
        <p:spPr>
          <a:xfrm>
            <a:off x="94197" y="4573025"/>
            <a:ext cx="412674" cy="412700"/>
          </a:xfrm>
          <a:prstGeom prst="rect">
            <a:avLst/>
          </a:prstGeom>
          <a:noFill/>
          <a:ln>
            <a:noFill/>
          </a:ln>
        </p:spPr>
      </p:pic>
      <p:sp>
        <p:nvSpPr>
          <p:cNvPr id="285" name="Google Shape;285;p41"/>
          <p:cNvSpPr txBox="1"/>
          <p:nvPr/>
        </p:nvSpPr>
        <p:spPr>
          <a:xfrm>
            <a:off x="1165700" y="1417950"/>
            <a:ext cx="6879600" cy="3525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286" name="Google Shape;286;p41"/>
          <p:cNvPicPr preferRelativeResize="0"/>
          <p:nvPr/>
        </p:nvPicPr>
        <p:blipFill rotWithShape="1">
          <a:blip r:embed="rId4">
            <a:alphaModFix/>
          </a:blip>
          <a:srcRect b="0" l="0" r="0" t="0"/>
          <a:stretch/>
        </p:blipFill>
        <p:spPr>
          <a:xfrm>
            <a:off x="1290810" y="1167262"/>
            <a:ext cx="6611180" cy="3718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2"/>
          <p:cNvSpPr txBox="1"/>
          <p:nvPr/>
        </p:nvSpPr>
        <p:spPr>
          <a:xfrm>
            <a:off x="3843600" y="1237129"/>
            <a:ext cx="5221200" cy="27495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100"/>
              <a:buFont typeface="Arial"/>
              <a:buNone/>
            </a:pPr>
            <a:r>
              <a:rPr b="1" i="1" lang="en" sz="3300">
                <a:solidFill>
                  <a:srgbClr val="010078"/>
                </a:solidFill>
                <a:latin typeface="Candara"/>
                <a:ea typeface="Candara"/>
                <a:cs typeface="Candara"/>
                <a:sym typeface="Candara"/>
              </a:rPr>
              <a:t>Thank you</a:t>
            </a:r>
            <a:endParaRPr b="1" i="1" sz="3300" u="none" cap="none" strike="noStrike">
              <a:solidFill>
                <a:srgbClr val="010078"/>
              </a:solidFill>
              <a:latin typeface="Candara"/>
              <a:ea typeface="Candara"/>
              <a:cs typeface="Candara"/>
              <a:sym typeface="Candar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3"/>
          <p:cNvSpPr/>
          <p:nvPr/>
        </p:nvSpPr>
        <p:spPr>
          <a:xfrm>
            <a:off x="-25" y="-122825"/>
            <a:ext cx="9144000" cy="4761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ndara"/>
              <a:ea typeface="Candara"/>
              <a:cs typeface="Candara"/>
              <a:sym typeface="Candara"/>
            </a:endParaRPr>
          </a:p>
        </p:txBody>
      </p:sp>
      <p:sp>
        <p:nvSpPr>
          <p:cNvPr id="297" name="Google Shape;297;p43"/>
          <p:cNvSpPr/>
          <p:nvPr/>
        </p:nvSpPr>
        <p:spPr>
          <a:xfrm>
            <a:off x="0" y="2586038"/>
            <a:ext cx="9144000" cy="52578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ndara"/>
              <a:ea typeface="Candara"/>
              <a:cs typeface="Candara"/>
              <a:sym typeface="Candara"/>
            </a:endParaRPr>
          </a:p>
        </p:txBody>
      </p:sp>
      <p:sp>
        <p:nvSpPr>
          <p:cNvPr id="298" name="Google Shape;298;p43"/>
          <p:cNvSpPr txBox="1"/>
          <p:nvPr/>
        </p:nvSpPr>
        <p:spPr>
          <a:xfrm>
            <a:off x="-150" y="76200"/>
            <a:ext cx="9144000" cy="2616600"/>
          </a:xfrm>
          <a:prstGeom prst="rect">
            <a:avLst/>
          </a:prstGeom>
          <a:solidFill>
            <a:schemeClr val="dk1"/>
          </a:solid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rgbClr val="000000"/>
              </a:buClr>
              <a:buSzPts val="1800"/>
              <a:buFont typeface="Arial"/>
              <a:buNone/>
            </a:pPr>
            <a:r>
              <a:rPr b="1" i="0" lang="en" sz="1800" u="none" cap="none" strike="noStrike">
                <a:solidFill>
                  <a:srgbClr val="3FAFFF"/>
                </a:solidFill>
                <a:latin typeface="Candara"/>
                <a:ea typeface="Candara"/>
                <a:cs typeface="Candara"/>
                <a:sym typeface="Candara"/>
              </a:rPr>
              <a:t> </a:t>
            </a:r>
            <a:endParaRPr b="1" i="0" sz="1800" u="none" cap="none" strike="noStrike">
              <a:solidFill>
                <a:srgbClr val="3FAFFF"/>
              </a:solidFill>
              <a:latin typeface="Candara"/>
              <a:ea typeface="Candara"/>
              <a:cs typeface="Candara"/>
              <a:sym typeface="Candara"/>
            </a:endParaRPr>
          </a:p>
          <a:p>
            <a:pPr indent="0" lvl="0" marL="0" marR="0" rtl="0" algn="ctr">
              <a:lnSpc>
                <a:spcPct val="115000"/>
              </a:lnSpc>
              <a:spcBef>
                <a:spcPts val="0"/>
              </a:spcBef>
              <a:spcAft>
                <a:spcPts val="0"/>
              </a:spcAft>
              <a:buClr>
                <a:srgbClr val="000000"/>
              </a:buClr>
              <a:buSzPts val="1800"/>
              <a:buFont typeface="Arial"/>
              <a:buNone/>
            </a:pPr>
            <a:r>
              <a:t/>
            </a:r>
            <a:endParaRPr b="1" sz="4400">
              <a:solidFill>
                <a:srgbClr val="00B0F0"/>
              </a:solidFill>
              <a:latin typeface="Candara"/>
              <a:ea typeface="Candara"/>
              <a:cs typeface="Candara"/>
              <a:sym typeface="Candara"/>
            </a:endParaRPr>
          </a:p>
          <a:p>
            <a:pPr indent="0" lvl="0" marL="0" marR="0" rtl="0" algn="ctr">
              <a:lnSpc>
                <a:spcPct val="115000"/>
              </a:lnSpc>
              <a:spcBef>
                <a:spcPts val="0"/>
              </a:spcBef>
              <a:spcAft>
                <a:spcPts val="0"/>
              </a:spcAft>
              <a:buClr>
                <a:srgbClr val="000000"/>
              </a:buClr>
              <a:buSzPts val="1800"/>
              <a:buFont typeface="Arial"/>
              <a:buNone/>
            </a:pPr>
            <a:r>
              <a:t/>
            </a:r>
            <a:endParaRPr b="1" sz="4400">
              <a:solidFill>
                <a:srgbClr val="00B0F0"/>
              </a:solidFill>
              <a:latin typeface="Candara"/>
              <a:ea typeface="Candara"/>
              <a:cs typeface="Candara"/>
              <a:sym typeface="Candara"/>
            </a:endParaRPr>
          </a:p>
          <a:p>
            <a:pPr indent="0" lvl="0" marL="0" marR="0" rtl="0" algn="ctr">
              <a:lnSpc>
                <a:spcPct val="115000"/>
              </a:lnSpc>
              <a:spcBef>
                <a:spcPts val="0"/>
              </a:spcBef>
              <a:spcAft>
                <a:spcPts val="0"/>
              </a:spcAft>
              <a:buClr>
                <a:srgbClr val="000000"/>
              </a:buClr>
              <a:buSzPts val="1800"/>
              <a:buFont typeface="Arial"/>
              <a:buNone/>
            </a:pPr>
            <a:r>
              <a:rPr b="1" lang="en" sz="4400">
                <a:solidFill>
                  <a:srgbClr val="00B0F0"/>
                </a:solidFill>
                <a:latin typeface="Candara"/>
                <a:ea typeface="Candara"/>
                <a:cs typeface="Candara"/>
                <a:sym typeface="Candara"/>
              </a:rPr>
              <a:t>Additional Slides</a:t>
            </a:r>
            <a:endParaRPr b="0" i="0" sz="2400" u="none" cap="none" strike="noStrike">
              <a:solidFill>
                <a:schemeClr val="lt1"/>
              </a:solidFill>
              <a:latin typeface="Candara"/>
              <a:ea typeface="Candara"/>
              <a:cs typeface="Candara"/>
              <a:sym typeface="Candar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4"/>
          <p:cNvSpPr/>
          <p:nvPr/>
        </p:nvSpPr>
        <p:spPr>
          <a:xfrm>
            <a:off x="0" y="0"/>
            <a:ext cx="9144000" cy="5143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44"/>
          <p:cNvSpPr txBox="1"/>
          <p:nvPr>
            <p:ph type="title"/>
          </p:nvPr>
        </p:nvSpPr>
        <p:spPr>
          <a:xfrm>
            <a:off x="0" y="-17352"/>
            <a:ext cx="9144000" cy="6984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Clr>
                <a:srgbClr val="124163"/>
              </a:buClr>
              <a:buSzPts val="2700"/>
              <a:buFont typeface="Calibri"/>
              <a:buNone/>
            </a:pPr>
            <a:r>
              <a:rPr lang="en">
                <a:solidFill>
                  <a:schemeClr val="lt1"/>
                </a:solidFill>
              </a:rPr>
              <a:t>NEON Program Initial Scope</a:t>
            </a:r>
            <a:endParaRPr sz="3100">
              <a:solidFill>
                <a:schemeClr val="lt1"/>
              </a:solidFill>
            </a:endParaRPr>
          </a:p>
        </p:txBody>
      </p:sp>
      <p:sp>
        <p:nvSpPr>
          <p:cNvPr id="306" name="Google Shape;306;p44"/>
          <p:cNvSpPr txBox="1"/>
          <p:nvPr/>
        </p:nvSpPr>
        <p:spPr>
          <a:xfrm>
            <a:off x="2167594" y="932944"/>
            <a:ext cx="6347700" cy="304800"/>
          </a:xfrm>
          <a:prstGeom prst="rect">
            <a:avLst/>
          </a:prstGeom>
          <a:noFill/>
          <a:ln>
            <a:noFill/>
          </a:ln>
        </p:spPr>
        <p:txBody>
          <a:bodyPr anchorCtr="0" anchor="t" bIns="68575" lIns="68575" spcFirstLastPara="1" rIns="68575" wrap="square" tIns="68575">
            <a:spAutoFit/>
          </a:bodyPr>
          <a:lstStyle/>
          <a:p>
            <a:pPr indent="0" lvl="0" marL="0" marR="0" rtl="0" algn="l">
              <a:lnSpc>
                <a:spcPct val="90000"/>
              </a:lnSpc>
              <a:spcBef>
                <a:spcPts val="600"/>
              </a:spcBef>
              <a:spcAft>
                <a:spcPts val="0"/>
              </a:spcAft>
              <a:buClr>
                <a:schemeClr val="dk1"/>
              </a:buClr>
              <a:buSzPts val="800"/>
              <a:buFont typeface="Arial"/>
              <a:buNone/>
            </a:pPr>
            <a:r>
              <a:t/>
            </a:r>
            <a:endParaRPr b="1" i="1" sz="1200" u="none" cap="none" strike="noStrike">
              <a:solidFill>
                <a:srgbClr val="000000"/>
              </a:solidFill>
              <a:latin typeface="Arial"/>
              <a:ea typeface="Arial"/>
              <a:cs typeface="Arial"/>
              <a:sym typeface="Arial"/>
            </a:endParaRPr>
          </a:p>
        </p:txBody>
      </p:sp>
      <p:sp>
        <p:nvSpPr>
          <p:cNvPr id="307" name="Google Shape;307;p44"/>
          <p:cNvSpPr txBox="1"/>
          <p:nvPr/>
        </p:nvSpPr>
        <p:spPr>
          <a:xfrm>
            <a:off x="36244" y="2918569"/>
            <a:ext cx="2647500" cy="614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600"/>
              </a:spcBef>
              <a:spcAft>
                <a:spcPts val="0"/>
              </a:spcAft>
              <a:buClr>
                <a:srgbClr val="000000"/>
              </a:buClr>
              <a:buSzPts val="2100"/>
              <a:buFont typeface="Arial"/>
              <a:buNone/>
            </a:pPr>
            <a:r>
              <a:t/>
            </a:r>
            <a:endParaRPr b="0" i="0" sz="800" u="none" cap="none" strike="noStrike">
              <a:solidFill>
                <a:srgbClr val="FFFFFF"/>
              </a:solidFill>
              <a:latin typeface="Arial"/>
              <a:ea typeface="Arial"/>
              <a:cs typeface="Arial"/>
              <a:sym typeface="Arial"/>
            </a:endParaRPr>
          </a:p>
        </p:txBody>
      </p:sp>
      <p:sp>
        <p:nvSpPr>
          <p:cNvPr id="308" name="Google Shape;308;p44"/>
          <p:cNvSpPr txBox="1"/>
          <p:nvPr/>
        </p:nvSpPr>
        <p:spPr>
          <a:xfrm>
            <a:off x="154500" y="516800"/>
            <a:ext cx="8826300" cy="4033200"/>
          </a:xfrm>
          <a:prstGeom prst="rect">
            <a:avLst/>
          </a:prstGeom>
          <a:noFill/>
          <a:ln>
            <a:noFill/>
          </a:ln>
        </p:spPr>
        <p:txBody>
          <a:bodyPr anchorCtr="0" anchor="t" bIns="68575" lIns="68575" spcFirstLastPara="1" rIns="68575" wrap="square" tIns="68575">
            <a:spAutoFit/>
          </a:bodyPr>
          <a:lstStyle/>
          <a:p>
            <a:pPr indent="-171450" lvl="0" marL="177800" rtl="0" algn="l">
              <a:lnSpc>
                <a:spcPct val="107000"/>
              </a:lnSpc>
              <a:spcBef>
                <a:spcPts val="0"/>
              </a:spcBef>
              <a:spcAft>
                <a:spcPts val="0"/>
              </a:spcAft>
              <a:buClr>
                <a:schemeClr val="lt1"/>
              </a:buClr>
              <a:buSzPts val="1500"/>
              <a:buChar char="•"/>
            </a:pPr>
            <a:r>
              <a:rPr b="1" lang="en" sz="1500">
                <a:solidFill>
                  <a:srgbClr val="3FAFFF"/>
                </a:solidFill>
                <a:latin typeface="Candara"/>
                <a:ea typeface="Candara"/>
                <a:cs typeface="Candara"/>
                <a:sym typeface="Candara"/>
              </a:rPr>
              <a:t>Initial program content </a:t>
            </a:r>
            <a:r>
              <a:rPr lang="en" sz="1500">
                <a:solidFill>
                  <a:schemeClr val="lt1"/>
                </a:solidFill>
                <a:latin typeface="Candara"/>
                <a:ea typeface="Candara"/>
                <a:cs typeface="Candara"/>
                <a:sym typeface="Candara"/>
              </a:rPr>
              <a:t>is focused on:</a:t>
            </a:r>
            <a:endParaRPr sz="2100">
              <a:solidFill>
                <a:schemeClr val="lt1"/>
              </a:solidFill>
              <a:latin typeface="Candara"/>
              <a:ea typeface="Candara"/>
              <a:cs typeface="Candara"/>
              <a:sym typeface="Candara"/>
            </a:endParaRPr>
          </a:p>
          <a:p>
            <a:pPr indent="-177800" lvl="1" marL="520700" rtl="0" algn="l">
              <a:lnSpc>
                <a:spcPct val="107000"/>
              </a:lnSpc>
              <a:spcBef>
                <a:spcPts val="600"/>
              </a:spcBef>
              <a:spcAft>
                <a:spcPts val="0"/>
              </a:spcAft>
              <a:buClr>
                <a:schemeClr val="lt1"/>
              </a:buClr>
              <a:buSzPts val="1400"/>
              <a:buFont typeface="NTR"/>
              <a:buChar char="–"/>
            </a:pPr>
            <a:r>
              <a:rPr lang="en">
                <a:solidFill>
                  <a:schemeClr val="lt1"/>
                </a:solidFill>
                <a:latin typeface="Calibri"/>
                <a:ea typeface="Calibri"/>
                <a:cs typeface="Calibri"/>
                <a:sym typeface="Calibri"/>
              </a:rPr>
              <a:t>Exploiting commercial investment, expertise, and innovation in space and space systems technology and leveraging smaller instruments, satellites, and launch vehicles</a:t>
            </a:r>
            <a:endParaRPr sz="1800">
              <a:solidFill>
                <a:schemeClr val="lt1"/>
              </a:solidFill>
              <a:latin typeface="Calibri"/>
              <a:ea typeface="Calibri"/>
              <a:cs typeface="Calibri"/>
              <a:sym typeface="Calibri"/>
            </a:endParaRPr>
          </a:p>
          <a:p>
            <a:pPr indent="-177800" lvl="1" marL="520700" rtl="0" algn="l">
              <a:lnSpc>
                <a:spcPct val="107000"/>
              </a:lnSpc>
              <a:spcBef>
                <a:spcPts val="600"/>
              </a:spcBef>
              <a:spcAft>
                <a:spcPts val="0"/>
              </a:spcAft>
              <a:buClr>
                <a:schemeClr val="lt1"/>
              </a:buClr>
              <a:buSzPts val="1400"/>
              <a:buFont typeface="NTR"/>
              <a:buChar char="–"/>
            </a:pPr>
            <a:r>
              <a:rPr lang="en">
                <a:solidFill>
                  <a:schemeClr val="lt1"/>
                </a:solidFill>
                <a:latin typeface="Calibri"/>
                <a:ea typeface="Calibri"/>
                <a:cs typeface="Calibri"/>
                <a:sym typeface="Calibri"/>
              </a:rPr>
              <a:t>Pursuing the development of next generation microwave and infrared sounders most critical to NWP</a:t>
            </a:r>
            <a:endParaRPr sz="1800">
              <a:solidFill>
                <a:schemeClr val="lt1"/>
              </a:solidFill>
              <a:latin typeface="Calibri"/>
              <a:ea typeface="Calibri"/>
              <a:cs typeface="Calibri"/>
              <a:sym typeface="Calibri"/>
            </a:endParaRPr>
          </a:p>
          <a:p>
            <a:pPr indent="-171450" lvl="0" marL="177800" rtl="0" algn="l">
              <a:lnSpc>
                <a:spcPct val="107000"/>
              </a:lnSpc>
              <a:spcBef>
                <a:spcPts val="600"/>
              </a:spcBef>
              <a:spcAft>
                <a:spcPts val="0"/>
              </a:spcAft>
              <a:buClr>
                <a:schemeClr val="lt1"/>
              </a:buClr>
              <a:buSzPts val="1500"/>
              <a:buChar char="•"/>
            </a:pPr>
            <a:r>
              <a:rPr b="1" lang="en" sz="1500">
                <a:solidFill>
                  <a:srgbClr val="3FAFFF"/>
                </a:solidFill>
                <a:latin typeface="Candara"/>
                <a:ea typeface="Candara"/>
                <a:cs typeface="Candara"/>
                <a:sym typeface="Candara"/>
              </a:rPr>
              <a:t>QuickSounder Project</a:t>
            </a:r>
            <a:r>
              <a:rPr lang="en" sz="1500">
                <a:solidFill>
                  <a:srgbClr val="3FAFFF"/>
                </a:solidFill>
                <a:latin typeface="Candara"/>
                <a:ea typeface="Candara"/>
                <a:cs typeface="Candara"/>
                <a:sym typeface="Candara"/>
              </a:rPr>
              <a:t>: </a:t>
            </a:r>
            <a:r>
              <a:rPr lang="en" sz="1500">
                <a:solidFill>
                  <a:schemeClr val="lt1"/>
                </a:solidFill>
                <a:latin typeface="Candara"/>
                <a:ea typeface="Candara"/>
                <a:cs typeface="Candara"/>
                <a:sym typeface="Candara"/>
              </a:rPr>
              <a:t>demonstrate operational observations can be obtained with a small, commercial-based satellite on a compressed schedule</a:t>
            </a:r>
            <a:endParaRPr sz="1500">
              <a:solidFill>
                <a:schemeClr val="lt1"/>
              </a:solidFill>
              <a:latin typeface="Candara"/>
              <a:ea typeface="Candara"/>
              <a:cs typeface="Candara"/>
              <a:sym typeface="Candara"/>
            </a:endParaRPr>
          </a:p>
          <a:p>
            <a:pPr indent="-177800" lvl="1" marL="520700" rtl="0" algn="l">
              <a:lnSpc>
                <a:spcPct val="107000"/>
              </a:lnSpc>
              <a:spcBef>
                <a:spcPts val="600"/>
              </a:spcBef>
              <a:spcAft>
                <a:spcPts val="0"/>
              </a:spcAft>
              <a:buClr>
                <a:schemeClr val="lt1"/>
              </a:buClr>
              <a:buSzPts val="1400"/>
              <a:buFont typeface="NTR"/>
              <a:buChar char="–"/>
            </a:pPr>
            <a:r>
              <a:rPr lang="en">
                <a:solidFill>
                  <a:schemeClr val="lt1"/>
                </a:solidFill>
                <a:latin typeface="Calibri"/>
                <a:ea typeface="Calibri"/>
                <a:cs typeface="Calibri"/>
                <a:sym typeface="Calibri"/>
              </a:rPr>
              <a:t>Gain experience with new commercial business models, and new acquisition strategies while utilizing elements and best practices of the commercial space industry to meet program level requirements</a:t>
            </a:r>
            <a:endParaRPr sz="1800">
              <a:solidFill>
                <a:schemeClr val="lt1"/>
              </a:solidFill>
              <a:latin typeface="Calibri"/>
              <a:ea typeface="Calibri"/>
              <a:cs typeface="Calibri"/>
              <a:sym typeface="Calibri"/>
            </a:endParaRPr>
          </a:p>
          <a:p>
            <a:pPr indent="-177800" lvl="1" marL="520700" rtl="0" algn="l">
              <a:lnSpc>
                <a:spcPct val="107000"/>
              </a:lnSpc>
              <a:spcBef>
                <a:spcPts val="600"/>
              </a:spcBef>
              <a:spcAft>
                <a:spcPts val="0"/>
              </a:spcAft>
              <a:buClr>
                <a:schemeClr val="lt1"/>
              </a:buClr>
              <a:buSzPts val="1400"/>
              <a:buFont typeface="NTR"/>
              <a:buChar char="–"/>
            </a:pPr>
            <a:r>
              <a:rPr lang="en">
                <a:solidFill>
                  <a:schemeClr val="lt1"/>
                </a:solidFill>
                <a:latin typeface="Calibri"/>
                <a:ea typeface="Calibri"/>
                <a:cs typeface="Calibri"/>
                <a:sym typeface="Calibri"/>
              </a:rPr>
              <a:t>Launch within approximately three years</a:t>
            </a:r>
            <a:endParaRPr sz="1800">
              <a:solidFill>
                <a:schemeClr val="lt1"/>
              </a:solidFill>
              <a:latin typeface="Calibri"/>
              <a:ea typeface="Calibri"/>
              <a:cs typeface="Calibri"/>
              <a:sym typeface="Calibri"/>
            </a:endParaRPr>
          </a:p>
          <a:p>
            <a:pPr indent="-171450" lvl="0" marL="177800" rtl="0" algn="l">
              <a:lnSpc>
                <a:spcPct val="107000"/>
              </a:lnSpc>
              <a:spcBef>
                <a:spcPts val="600"/>
              </a:spcBef>
              <a:spcAft>
                <a:spcPts val="0"/>
              </a:spcAft>
              <a:buClr>
                <a:schemeClr val="lt1"/>
              </a:buClr>
              <a:buSzPts val="1500"/>
              <a:buChar char="•"/>
            </a:pPr>
            <a:r>
              <a:rPr b="1" lang="en" sz="1500">
                <a:solidFill>
                  <a:srgbClr val="3FAFFF"/>
                </a:solidFill>
                <a:latin typeface="Candara"/>
                <a:ea typeface="Candara"/>
                <a:cs typeface="Candara"/>
                <a:sym typeface="Candara"/>
              </a:rPr>
              <a:t>Series-1 Project</a:t>
            </a:r>
            <a:r>
              <a:rPr lang="en" sz="1500">
                <a:solidFill>
                  <a:srgbClr val="3FAFFF"/>
                </a:solidFill>
                <a:latin typeface="Candara"/>
                <a:ea typeface="Candara"/>
                <a:cs typeface="Candara"/>
                <a:sym typeface="Candara"/>
              </a:rPr>
              <a:t>: </a:t>
            </a:r>
            <a:r>
              <a:rPr lang="en">
                <a:solidFill>
                  <a:schemeClr val="lt1"/>
                </a:solidFill>
                <a:latin typeface="Candara"/>
                <a:ea typeface="Candara"/>
                <a:cs typeface="Candara"/>
                <a:sym typeface="Candara"/>
              </a:rPr>
              <a:t>provide microwave &amp; infrared sounding essential to the performance of the NWP global models.  </a:t>
            </a:r>
            <a:endParaRPr>
              <a:solidFill>
                <a:schemeClr val="lt1"/>
              </a:solidFill>
              <a:latin typeface="Candara"/>
              <a:ea typeface="Candara"/>
              <a:cs typeface="Candara"/>
              <a:sym typeface="Candara"/>
            </a:endParaRPr>
          </a:p>
          <a:p>
            <a:pPr indent="-177800" lvl="1" marL="520700" rtl="0" algn="l">
              <a:lnSpc>
                <a:spcPct val="107000"/>
              </a:lnSpc>
              <a:spcBef>
                <a:spcPts val="600"/>
              </a:spcBef>
              <a:spcAft>
                <a:spcPts val="0"/>
              </a:spcAft>
              <a:buClr>
                <a:schemeClr val="lt1"/>
              </a:buClr>
              <a:buSzPts val="1400"/>
              <a:buFont typeface="NTR"/>
              <a:buChar char="–"/>
            </a:pPr>
            <a:r>
              <a:rPr lang="en">
                <a:solidFill>
                  <a:schemeClr val="lt1"/>
                </a:solidFill>
                <a:latin typeface="Calibri"/>
                <a:ea typeface="Calibri"/>
                <a:cs typeface="Calibri"/>
                <a:sym typeface="Calibri"/>
              </a:rPr>
              <a:t>Develop next generation instruments with improved science performance, agility and resiliency over legacy instrument capabilities</a:t>
            </a:r>
            <a:endParaRPr sz="1800">
              <a:solidFill>
                <a:schemeClr val="lt1"/>
              </a:solidFill>
              <a:latin typeface="Calibri"/>
              <a:ea typeface="Calibri"/>
              <a:cs typeface="Calibri"/>
              <a:sym typeface="Calibri"/>
            </a:endParaRPr>
          </a:p>
          <a:p>
            <a:pPr indent="-177800" lvl="0" marL="177800" rtl="0" algn="l">
              <a:lnSpc>
                <a:spcPct val="107000"/>
              </a:lnSpc>
              <a:spcBef>
                <a:spcPts val="600"/>
              </a:spcBef>
              <a:spcAft>
                <a:spcPts val="0"/>
              </a:spcAft>
              <a:buClr>
                <a:schemeClr val="lt1"/>
              </a:buClr>
              <a:buSzPts val="1400"/>
              <a:buChar char="•"/>
            </a:pPr>
            <a:r>
              <a:rPr b="1" lang="en">
                <a:solidFill>
                  <a:srgbClr val="3FAFFF"/>
                </a:solidFill>
                <a:latin typeface="Candara"/>
                <a:ea typeface="Candara"/>
                <a:cs typeface="Candara"/>
                <a:sym typeface="Candara"/>
              </a:rPr>
              <a:t>Partnerships</a:t>
            </a:r>
            <a:r>
              <a:rPr lang="en">
                <a:solidFill>
                  <a:srgbClr val="3FAFFF"/>
                </a:solidFill>
                <a:latin typeface="Candara"/>
                <a:ea typeface="Candara"/>
                <a:cs typeface="Candara"/>
                <a:sym typeface="Candara"/>
              </a:rPr>
              <a:t>: </a:t>
            </a:r>
            <a:r>
              <a:rPr lang="en">
                <a:solidFill>
                  <a:schemeClr val="lt1"/>
                </a:solidFill>
                <a:latin typeface="Candara"/>
                <a:ea typeface="Candara"/>
                <a:cs typeface="Candara"/>
                <a:sym typeface="Candara"/>
              </a:rPr>
              <a:t>maintain continuity of key partnerships supported by the JPSS Program</a:t>
            </a:r>
            <a:endParaRPr b="1" sz="1500">
              <a:solidFill>
                <a:schemeClr val="lt1"/>
              </a:solidFill>
              <a:latin typeface="Candara"/>
              <a:ea typeface="Candara"/>
              <a:cs typeface="Candara"/>
              <a:sym typeface="Candara"/>
            </a:endParaRPr>
          </a:p>
        </p:txBody>
      </p:sp>
      <p:pic>
        <p:nvPicPr>
          <p:cNvPr id="309" name="Google Shape;309;p44"/>
          <p:cNvPicPr preferRelativeResize="0"/>
          <p:nvPr/>
        </p:nvPicPr>
        <p:blipFill rotWithShape="1">
          <a:blip r:embed="rId3">
            <a:alphaModFix/>
          </a:blip>
          <a:srcRect b="0" l="0" r="0" t="0"/>
          <a:stretch/>
        </p:blipFill>
        <p:spPr>
          <a:xfrm>
            <a:off x="94197" y="4573025"/>
            <a:ext cx="412674" cy="412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5"/>
          <p:cNvSpPr/>
          <p:nvPr/>
        </p:nvSpPr>
        <p:spPr>
          <a:xfrm>
            <a:off x="0" y="0"/>
            <a:ext cx="9144000" cy="5143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60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45"/>
          <p:cNvSpPr txBox="1"/>
          <p:nvPr>
            <p:ph type="title"/>
          </p:nvPr>
        </p:nvSpPr>
        <p:spPr>
          <a:xfrm>
            <a:off x="0" y="-17352"/>
            <a:ext cx="9144000" cy="6984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SzPts val="2700"/>
              <a:buNone/>
            </a:pPr>
            <a:r>
              <a:rPr lang="en">
                <a:solidFill>
                  <a:schemeClr val="lt1"/>
                </a:solidFill>
              </a:rPr>
              <a:t>Summary</a:t>
            </a:r>
            <a:endParaRPr sz="3100">
              <a:solidFill>
                <a:schemeClr val="lt1"/>
              </a:solidFill>
            </a:endParaRPr>
          </a:p>
        </p:txBody>
      </p:sp>
      <p:sp>
        <p:nvSpPr>
          <p:cNvPr id="317" name="Google Shape;317;p45"/>
          <p:cNvSpPr txBox="1"/>
          <p:nvPr/>
        </p:nvSpPr>
        <p:spPr>
          <a:xfrm>
            <a:off x="2167594" y="932944"/>
            <a:ext cx="6347700" cy="304800"/>
          </a:xfrm>
          <a:prstGeom prst="rect">
            <a:avLst/>
          </a:prstGeom>
          <a:noFill/>
          <a:ln>
            <a:noFill/>
          </a:ln>
        </p:spPr>
        <p:txBody>
          <a:bodyPr anchorCtr="0" anchor="t" bIns="68575" lIns="68575" spcFirstLastPara="1" rIns="68575" wrap="square" tIns="68575">
            <a:spAutoFit/>
          </a:bodyPr>
          <a:lstStyle/>
          <a:p>
            <a:pPr indent="0" lvl="0" marL="0" marR="0" rtl="0" algn="l">
              <a:lnSpc>
                <a:spcPct val="90000"/>
              </a:lnSpc>
              <a:spcBef>
                <a:spcPts val="600"/>
              </a:spcBef>
              <a:spcAft>
                <a:spcPts val="0"/>
              </a:spcAft>
              <a:buClr>
                <a:schemeClr val="dk1"/>
              </a:buClr>
              <a:buSzPts val="800"/>
              <a:buFont typeface="Arial"/>
              <a:buNone/>
            </a:pPr>
            <a:r>
              <a:t/>
            </a:r>
            <a:endParaRPr b="1" i="1" sz="1200" u="none" cap="none" strike="noStrike">
              <a:solidFill>
                <a:srgbClr val="000000"/>
              </a:solidFill>
              <a:latin typeface="Arial"/>
              <a:ea typeface="Arial"/>
              <a:cs typeface="Arial"/>
              <a:sym typeface="Arial"/>
            </a:endParaRPr>
          </a:p>
        </p:txBody>
      </p:sp>
      <p:sp>
        <p:nvSpPr>
          <p:cNvPr id="318" name="Google Shape;318;p45"/>
          <p:cNvSpPr txBox="1"/>
          <p:nvPr/>
        </p:nvSpPr>
        <p:spPr>
          <a:xfrm>
            <a:off x="36244" y="2918569"/>
            <a:ext cx="2647500" cy="6141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600"/>
              </a:spcBef>
              <a:spcAft>
                <a:spcPts val="0"/>
              </a:spcAft>
              <a:buClr>
                <a:srgbClr val="000000"/>
              </a:buClr>
              <a:buSzPts val="2100"/>
              <a:buFont typeface="Arial"/>
              <a:buNone/>
            </a:pPr>
            <a:r>
              <a:t/>
            </a:r>
            <a:endParaRPr b="0" i="0" sz="800" u="none" cap="none" strike="noStrike">
              <a:solidFill>
                <a:srgbClr val="FFFFFF"/>
              </a:solidFill>
              <a:latin typeface="Arial"/>
              <a:ea typeface="Arial"/>
              <a:cs typeface="Arial"/>
              <a:sym typeface="Arial"/>
            </a:endParaRPr>
          </a:p>
        </p:txBody>
      </p:sp>
      <p:sp>
        <p:nvSpPr>
          <p:cNvPr id="319" name="Google Shape;319;p45"/>
          <p:cNvSpPr txBox="1"/>
          <p:nvPr/>
        </p:nvSpPr>
        <p:spPr>
          <a:xfrm>
            <a:off x="158850" y="981025"/>
            <a:ext cx="8826300" cy="3052200"/>
          </a:xfrm>
          <a:prstGeom prst="rect">
            <a:avLst/>
          </a:prstGeom>
          <a:noFill/>
          <a:ln>
            <a:noFill/>
          </a:ln>
        </p:spPr>
        <p:txBody>
          <a:bodyPr anchorCtr="0" anchor="t" bIns="68575" lIns="68575" spcFirstLastPara="1" rIns="68575" wrap="square" tIns="68575">
            <a:spAutoFit/>
          </a:bodyPr>
          <a:lstStyle/>
          <a:p>
            <a:pPr indent="-361950" lvl="0" marL="457200" rtl="0" algn="l">
              <a:lnSpc>
                <a:spcPct val="90000"/>
              </a:lnSpc>
              <a:spcBef>
                <a:spcPts val="0"/>
              </a:spcBef>
              <a:spcAft>
                <a:spcPts val="0"/>
              </a:spcAft>
              <a:buClr>
                <a:schemeClr val="lt1"/>
              </a:buClr>
              <a:buSzPts val="2100"/>
              <a:buChar char="•"/>
            </a:pPr>
            <a:r>
              <a:rPr lang="en" sz="1800">
                <a:solidFill>
                  <a:schemeClr val="lt1"/>
                </a:solidFill>
                <a:latin typeface="Calibri"/>
                <a:ea typeface="Calibri"/>
                <a:cs typeface="Calibri"/>
                <a:sym typeface="Calibri"/>
              </a:rPr>
              <a:t>The new Office of LEO Observations is comprised of the the JPSS and NEON Programs</a:t>
            </a:r>
            <a:endParaRPr sz="2100">
              <a:solidFill>
                <a:schemeClr val="lt1"/>
              </a:solidFill>
              <a:latin typeface="Calibri"/>
              <a:ea typeface="Calibri"/>
              <a:cs typeface="Calibri"/>
              <a:sym typeface="Calibri"/>
            </a:endParaRPr>
          </a:p>
          <a:p>
            <a:pPr indent="-361950" lvl="0" marL="457200" rtl="0" algn="l">
              <a:lnSpc>
                <a:spcPct val="90000"/>
              </a:lnSpc>
              <a:spcBef>
                <a:spcPts val="900"/>
              </a:spcBef>
              <a:spcAft>
                <a:spcPts val="0"/>
              </a:spcAft>
              <a:buClr>
                <a:schemeClr val="lt1"/>
              </a:buClr>
              <a:buSzPts val="2100"/>
              <a:buChar char="•"/>
            </a:pPr>
            <a:r>
              <a:rPr lang="en" sz="1800">
                <a:solidFill>
                  <a:schemeClr val="lt1"/>
                </a:solidFill>
                <a:latin typeface="Calibri"/>
                <a:ea typeface="Calibri"/>
                <a:cs typeface="Calibri"/>
                <a:sym typeface="Calibri"/>
              </a:rPr>
              <a:t>The 1330 JPSS constellation is healthy and on track to support baseline LEO observations through 2038 and beyond</a:t>
            </a:r>
            <a:endParaRPr sz="2100">
              <a:solidFill>
                <a:schemeClr val="lt1"/>
              </a:solidFill>
              <a:latin typeface="Calibri"/>
              <a:ea typeface="Calibri"/>
              <a:cs typeface="Calibri"/>
              <a:sym typeface="Calibri"/>
            </a:endParaRPr>
          </a:p>
          <a:p>
            <a:pPr indent="-361950" lvl="0" marL="457200" rtl="0" algn="l">
              <a:lnSpc>
                <a:spcPct val="90000"/>
              </a:lnSpc>
              <a:spcBef>
                <a:spcPts val="900"/>
              </a:spcBef>
              <a:spcAft>
                <a:spcPts val="0"/>
              </a:spcAft>
              <a:buClr>
                <a:schemeClr val="lt1"/>
              </a:buClr>
              <a:buSzPts val="2100"/>
              <a:buChar char="•"/>
            </a:pPr>
            <a:r>
              <a:rPr lang="en" sz="1800">
                <a:solidFill>
                  <a:schemeClr val="lt1"/>
                </a:solidFill>
                <a:latin typeface="Calibri"/>
                <a:ea typeface="Calibri"/>
                <a:cs typeface="Calibri"/>
                <a:sym typeface="Calibri"/>
              </a:rPr>
              <a:t>The NEON program will address data continuity beyond JPSS while addressing new observational requirements</a:t>
            </a:r>
            <a:endParaRPr sz="2100">
              <a:solidFill>
                <a:schemeClr val="lt1"/>
              </a:solidFill>
              <a:latin typeface="Calibri"/>
              <a:ea typeface="Calibri"/>
              <a:cs typeface="Calibri"/>
              <a:sym typeface="Calibri"/>
            </a:endParaRPr>
          </a:p>
          <a:p>
            <a:pPr indent="-361950" lvl="0" marL="457200" rtl="0" algn="l">
              <a:lnSpc>
                <a:spcPct val="90000"/>
              </a:lnSpc>
              <a:spcBef>
                <a:spcPts val="900"/>
              </a:spcBef>
              <a:spcAft>
                <a:spcPts val="0"/>
              </a:spcAft>
              <a:buClr>
                <a:schemeClr val="lt1"/>
              </a:buClr>
              <a:buSzPts val="2100"/>
              <a:buChar char="•"/>
            </a:pPr>
            <a:r>
              <a:rPr lang="en" sz="1800">
                <a:solidFill>
                  <a:schemeClr val="lt1"/>
                </a:solidFill>
                <a:latin typeface="Calibri"/>
                <a:ea typeface="Calibri"/>
                <a:cs typeface="Calibri"/>
                <a:sym typeface="Calibri"/>
              </a:rPr>
              <a:t>Near term NEON activities will focus on the QuickSounder project and instrument development for Series-1</a:t>
            </a:r>
            <a:endParaRPr sz="2100">
              <a:solidFill>
                <a:schemeClr val="lt1"/>
              </a:solidFill>
              <a:latin typeface="Calibri"/>
              <a:ea typeface="Calibri"/>
              <a:cs typeface="Calibri"/>
              <a:sym typeface="Calibri"/>
            </a:endParaRPr>
          </a:p>
          <a:p>
            <a:pPr indent="-361950" lvl="0" marL="457200" rtl="0" algn="l">
              <a:lnSpc>
                <a:spcPct val="90000"/>
              </a:lnSpc>
              <a:spcBef>
                <a:spcPts val="900"/>
              </a:spcBef>
              <a:spcAft>
                <a:spcPts val="0"/>
              </a:spcAft>
              <a:buClr>
                <a:schemeClr val="lt1"/>
              </a:buClr>
              <a:buSzPts val="2100"/>
              <a:buChar char="•"/>
            </a:pPr>
            <a:r>
              <a:rPr lang="en" sz="1800">
                <a:solidFill>
                  <a:schemeClr val="lt1"/>
                </a:solidFill>
                <a:latin typeface="Calibri"/>
                <a:ea typeface="Calibri"/>
                <a:cs typeface="Calibri"/>
                <a:sym typeface="Calibri"/>
              </a:rPr>
              <a:t>Partnerships with domestic, international and commercial partners will remain a significant LEO focus moving forward</a:t>
            </a:r>
            <a:endParaRPr b="1" sz="1500">
              <a:solidFill>
                <a:schemeClr val="lt1"/>
              </a:solidFill>
              <a:latin typeface="Candara"/>
              <a:ea typeface="Candara"/>
              <a:cs typeface="Candara"/>
              <a:sym typeface="Candara"/>
            </a:endParaRPr>
          </a:p>
        </p:txBody>
      </p:sp>
      <p:pic>
        <p:nvPicPr>
          <p:cNvPr id="320" name="Google Shape;320;p45"/>
          <p:cNvPicPr preferRelativeResize="0"/>
          <p:nvPr/>
        </p:nvPicPr>
        <p:blipFill rotWithShape="1">
          <a:blip r:embed="rId3">
            <a:alphaModFix/>
          </a:blip>
          <a:srcRect b="0" l="0" r="0" t="0"/>
          <a:stretch/>
        </p:blipFill>
        <p:spPr>
          <a:xfrm>
            <a:off x="94197" y="4573025"/>
            <a:ext cx="412674" cy="412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