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1" r:id="rId5"/>
    <p:sldMasterId id="2147483664" r:id="rId6"/>
    <p:sldMasterId id="2147483677" r:id="rId7"/>
    <p:sldMasterId id="2147483713" r:id="rId8"/>
    <p:sldMasterId id="2147483735"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Lst>
  <p:sldSz cy="6858000" cx="12192000"/>
  <p:notesSz cx="6858000" cy="9144000"/>
  <p:embeddedFontLst>
    <p:embeddedFont>
      <p:font typeface="Roboto"/>
      <p:regular r:id="rId24"/>
      <p:bold r:id="rId25"/>
      <p:italic r:id="rId26"/>
      <p:boldItalic r:id="rId27"/>
    </p:embeddedFont>
    <p:embeddedFont>
      <p:font typeface="Montserrat"/>
      <p:regular r:id="rId28"/>
      <p:bold r:id="rId29"/>
      <p:italic r:id="rId30"/>
      <p:boldItalic r:id="rId31"/>
    </p:embeddedFont>
    <p:embeddedFont>
      <p:font typeface="Lato"/>
      <p:regular r:id="rId32"/>
      <p:bold r:id="rId33"/>
      <p:italic r:id="rId34"/>
      <p:boldItalic r:id="rId35"/>
    </p:embeddedFont>
    <p:embeddedFont>
      <p:font typeface="Gill Sans"/>
      <p:regular r:id="rId36"/>
      <p:bold r:id="rId37"/>
    </p:embeddedFont>
    <p:embeddedFont>
      <p:font typeface="Century Gothic"/>
      <p:regular r:id="rId38"/>
      <p:bold r:id="rId39"/>
      <p:italic r:id="rId40"/>
      <p:boldItalic r:id="rId41"/>
    </p:embeddedFont>
    <p:embeddedFont>
      <p:font typeface="Open Sans"/>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6" roundtripDataSignature="AMtx7miSBxYSBkncsn7qy5+/psrYnQqju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9CE9954-2377-4A3D-9245-D9CCF9852735}">
  <a:tblStyle styleId="{99CE9954-2377-4A3D-9245-D9CCF985273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8F8A75E-68EA-4FEF-8951-88D6D067F071}"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CenturyGothic-italic.fntdata"/><Relationship Id="rId20" Type="http://schemas.openxmlformats.org/officeDocument/2006/relationships/slide" Target="slides/slide10.xml"/><Relationship Id="rId42" Type="http://schemas.openxmlformats.org/officeDocument/2006/relationships/font" Target="fonts/OpenSans-regular.fntdata"/><Relationship Id="rId41" Type="http://schemas.openxmlformats.org/officeDocument/2006/relationships/font" Target="fonts/CenturyGothic-boldItalic.fntdata"/><Relationship Id="rId22" Type="http://schemas.openxmlformats.org/officeDocument/2006/relationships/slide" Target="slides/slide12.xml"/><Relationship Id="rId44" Type="http://schemas.openxmlformats.org/officeDocument/2006/relationships/font" Target="fonts/OpenSans-italic.fntdata"/><Relationship Id="rId21" Type="http://schemas.openxmlformats.org/officeDocument/2006/relationships/slide" Target="slides/slide11.xml"/><Relationship Id="rId43" Type="http://schemas.openxmlformats.org/officeDocument/2006/relationships/font" Target="fonts/OpenSans-bold.fntdata"/><Relationship Id="rId24" Type="http://schemas.openxmlformats.org/officeDocument/2006/relationships/font" Target="fonts/Roboto-regular.fntdata"/><Relationship Id="rId46" Type="http://customschemas.google.com/relationships/presentationmetadata" Target="metadata"/><Relationship Id="rId23" Type="http://schemas.openxmlformats.org/officeDocument/2006/relationships/slide" Target="slides/slide13.xml"/><Relationship Id="rId45" Type="http://schemas.openxmlformats.org/officeDocument/2006/relationships/font" Target="fonts/OpenSans-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font" Target="fonts/Roboto-italic.fntdata"/><Relationship Id="rId25" Type="http://schemas.openxmlformats.org/officeDocument/2006/relationships/font" Target="fonts/Roboto-bold.fntdata"/><Relationship Id="rId28" Type="http://schemas.openxmlformats.org/officeDocument/2006/relationships/font" Target="fonts/Montserrat-regular.fntdata"/><Relationship Id="rId27" Type="http://schemas.openxmlformats.org/officeDocument/2006/relationships/font" Target="fonts/Roboto-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Montserrat-bold.fntdata"/><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font" Target="fonts/Montserrat-boldItalic.fntdata"/><Relationship Id="rId30" Type="http://schemas.openxmlformats.org/officeDocument/2006/relationships/font" Target="fonts/Montserrat-italic.fntdata"/><Relationship Id="rId11" Type="http://schemas.openxmlformats.org/officeDocument/2006/relationships/slide" Target="slides/slide1.xml"/><Relationship Id="rId33" Type="http://schemas.openxmlformats.org/officeDocument/2006/relationships/font" Target="fonts/Lato-bold.fntdata"/><Relationship Id="rId10" Type="http://schemas.openxmlformats.org/officeDocument/2006/relationships/notesMaster" Target="notesMasters/notesMaster1.xml"/><Relationship Id="rId32" Type="http://schemas.openxmlformats.org/officeDocument/2006/relationships/font" Target="fonts/Lato-regular.fntdata"/><Relationship Id="rId13" Type="http://schemas.openxmlformats.org/officeDocument/2006/relationships/slide" Target="slides/slide3.xml"/><Relationship Id="rId35" Type="http://schemas.openxmlformats.org/officeDocument/2006/relationships/font" Target="fonts/Lato-boldItalic.fntdata"/><Relationship Id="rId12" Type="http://schemas.openxmlformats.org/officeDocument/2006/relationships/slide" Target="slides/slide2.xml"/><Relationship Id="rId34" Type="http://schemas.openxmlformats.org/officeDocument/2006/relationships/font" Target="fonts/Lato-italic.fntdata"/><Relationship Id="rId15" Type="http://schemas.openxmlformats.org/officeDocument/2006/relationships/slide" Target="slides/slide5.xml"/><Relationship Id="rId37" Type="http://schemas.openxmlformats.org/officeDocument/2006/relationships/font" Target="fonts/GillSans-bold.fntdata"/><Relationship Id="rId14" Type="http://schemas.openxmlformats.org/officeDocument/2006/relationships/slide" Target="slides/slide4.xml"/><Relationship Id="rId36" Type="http://schemas.openxmlformats.org/officeDocument/2006/relationships/font" Target="fonts/GillSans-regular.fntdata"/><Relationship Id="rId17" Type="http://schemas.openxmlformats.org/officeDocument/2006/relationships/slide" Target="slides/slide7.xml"/><Relationship Id="rId39" Type="http://schemas.openxmlformats.org/officeDocument/2006/relationships/font" Target="fonts/CenturyGothic-bold.fntdata"/><Relationship Id="rId16" Type="http://schemas.openxmlformats.org/officeDocument/2006/relationships/slide" Target="slides/slide6.xml"/><Relationship Id="rId38" Type="http://schemas.openxmlformats.org/officeDocument/2006/relationships/font" Target="fonts/CenturyGothic-regular.fntdata"/><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1:notes"/>
          <p:cNvSpPr txBox="1"/>
          <p:nvPr>
            <p:ph idx="1" type="body"/>
          </p:nvPr>
        </p:nvSpPr>
        <p:spPr>
          <a:xfrm>
            <a:off x="679768" y="4715907"/>
            <a:ext cx="5438140" cy="4467701"/>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570" name="Google Shape;570;p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8" name="Google Shape;72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9" name="Google Shape;72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US" sz="1800" u="none" strike="noStrike">
                <a:solidFill>
                  <a:srgbClr val="000000"/>
                </a:solidFill>
                <a:latin typeface="Arial"/>
                <a:ea typeface="Arial"/>
                <a:cs typeface="Arial"/>
                <a:sym typeface="Arial"/>
              </a:rPr>
              <a:t>Agriculture</a:t>
            </a:r>
            <a:endParaRPr b="0" i="0" sz="1800" u="none" strike="noStrike">
              <a:latin typeface="Arial"/>
              <a:ea typeface="Arial"/>
              <a:cs typeface="Arial"/>
              <a:sym typeface="Arial"/>
            </a:endParaRPr>
          </a:p>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U.S and global agricultural monitoring</a:t>
            </a:r>
            <a:endParaRPr b="0" i="0" sz="1800" u="none" strike="noStrike">
              <a:latin typeface="Arial"/>
              <a:ea typeface="Arial"/>
              <a:cs typeface="Arial"/>
              <a:sym typeface="Arial"/>
            </a:endParaRPr>
          </a:p>
          <a:p>
            <a:pPr indent="0" lvl="0" marL="0" rtl="0" algn="l">
              <a:spcBef>
                <a:spcPts val="0"/>
              </a:spcBef>
              <a:spcAft>
                <a:spcPts val="0"/>
              </a:spcAft>
              <a:buNone/>
            </a:pPr>
            <a:r>
              <a:rPr b="1" i="0" lang="en-US" sz="1800" u="none" strike="noStrike">
                <a:solidFill>
                  <a:srgbClr val="000000"/>
                </a:solidFill>
                <a:latin typeface="Arial"/>
                <a:ea typeface="Arial"/>
                <a:cs typeface="Arial"/>
                <a:sym typeface="Arial"/>
              </a:rPr>
              <a:t>Landsat Next will allow USDA FAS, FSA and NASS more precise observation of crop emergence </a:t>
            </a:r>
            <a:r>
              <a:rPr b="0" i="0" lang="en-US" sz="1800" u="none" strike="noStrike">
                <a:solidFill>
                  <a:srgbClr val="000000"/>
                </a:solidFill>
                <a:latin typeface="Arial"/>
                <a:ea typeface="Arial"/>
                <a:cs typeface="Arial"/>
                <a:sym typeface="Arial"/>
              </a:rPr>
              <a:t>– a critical growth stage for modeling crop development and monitoring crop condition – enabling capture of key phenological dates to estimate crop yield, such as greening and leaf area amount and health – key indicators for predicting food supply and food shortage, foreign aid and global food security. USDA RMA relies on high frequency Landsat data for continuous monitoring in detection of possible instances of fraud, waste, and abuse.  </a:t>
            </a:r>
            <a:endParaRPr b="0" i="0" sz="1800" u="none" strike="noStrike">
              <a:latin typeface="Arial"/>
              <a:ea typeface="Arial"/>
              <a:cs typeface="Arial"/>
              <a:sym typeface="Arial"/>
            </a:endParaRPr>
          </a:p>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Crop residue monitoring/soil conservation</a:t>
            </a:r>
            <a:endParaRPr b="0" i="0" sz="1800" u="none" strike="noStrike">
              <a:latin typeface="Arial"/>
              <a:ea typeface="Arial"/>
              <a:cs typeface="Arial"/>
              <a:sym typeface="Arial"/>
            </a:endParaRPr>
          </a:p>
          <a:p>
            <a:pPr indent="0" lvl="0" marL="0" rtl="0" algn="l">
              <a:spcBef>
                <a:spcPts val="0"/>
              </a:spcBef>
              <a:spcAft>
                <a:spcPts val="0"/>
              </a:spcAft>
              <a:buNone/>
            </a:pPr>
            <a:r>
              <a:rPr b="1" i="0" lang="en-US" sz="1800" u="none" strike="noStrike">
                <a:solidFill>
                  <a:srgbClr val="000000"/>
                </a:solidFill>
                <a:latin typeface="Arial"/>
                <a:ea typeface="Arial"/>
                <a:cs typeface="Arial"/>
                <a:sym typeface="Arial"/>
              </a:rPr>
              <a:t>Landsat Next observations in the early growing season can allow USDA NRCS to detect cover crop and crop residue for soil conservation at the field-scale. </a:t>
            </a:r>
            <a:r>
              <a:rPr b="0" i="0" lang="en-US" sz="1800" u="none" strike="noStrike">
                <a:solidFill>
                  <a:srgbClr val="000000"/>
                </a:solidFill>
                <a:latin typeface="Arial"/>
                <a:ea typeface="Arial"/>
                <a:cs typeface="Arial"/>
                <a:sym typeface="Arial"/>
              </a:rPr>
              <a:t>Cost-share programs encourage use of cover crops to achieve conservation objectives, relying on cover crop termination dates to determine incentive payments to farmers.</a:t>
            </a:r>
            <a:r>
              <a:rPr b="0" i="0" lang="en-US" sz="1800" u="none" strike="noStrike">
                <a:solidFill>
                  <a:srgbClr val="212529"/>
                </a:solidFill>
                <a:latin typeface="Arial"/>
                <a:ea typeface="Arial"/>
                <a:cs typeface="Arial"/>
                <a:sym typeface="Arial"/>
              </a:rPr>
              <a:t> Requires weekly clear observations to determine crop termination dates accurately; timing of crop residue monitoring critical </a:t>
            </a:r>
            <a:r>
              <a:rPr b="0" i="0" lang="en-US" sz="1800" u="none" strike="noStrike">
                <a:solidFill>
                  <a:srgbClr val="000000"/>
                </a:solidFill>
                <a:latin typeface="Arial"/>
                <a:ea typeface="Arial"/>
                <a:cs typeface="Arial"/>
                <a:sym typeface="Arial"/>
              </a:rPr>
              <a:t>– m</a:t>
            </a:r>
            <a:r>
              <a:rPr b="0" i="0" lang="en-US" sz="1800" u="none" strike="noStrike">
                <a:solidFill>
                  <a:srgbClr val="212529"/>
                </a:solidFill>
                <a:latin typeface="Arial"/>
                <a:ea typeface="Arial"/>
                <a:cs typeface="Arial"/>
                <a:sym typeface="Arial"/>
              </a:rPr>
              <a:t>issing an image means missing the opportunity to see crop residue before cultivation.</a:t>
            </a:r>
            <a:endParaRPr b="0" i="0" sz="1800" u="none" strike="noStrike">
              <a:latin typeface="Arial"/>
              <a:ea typeface="Arial"/>
              <a:cs typeface="Arial"/>
              <a:sym typeface="Arial"/>
            </a:endParaRPr>
          </a:p>
          <a:p>
            <a:pPr indent="0" lvl="0" marL="0" rtl="0" algn="l">
              <a:spcBef>
                <a:spcPts val="0"/>
              </a:spcBef>
              <a:spcAft>
                <a:spcPts val="0"/>
              </a:spcAft>
              <a:buNone/>
            </a:pPr>
            <a:r>
              <a:rPr b="1" i="0" lang="en-US" sz="1800" u="none" strike="noStrike">
                <a:solidFill>
                  <a:srgbClr val="000000"/>
                </a:solidFill>
                <a:latin typeface="Arial"/>
                <a:ea typeface="Arial"/>
                <a:cs typeface="Arial"/>
                <a:sym typeface="Arial"/>
              </a:rPr>
              <a:t>Forestry</a:t>
            </a:r>
            <a:endParaRPr b="0" i="0" sz="1800" u="none" strike="noStrike">
              <a:latin typeface="Arial"/>
              <a:ea typeface="Arial"/>
              <a:cs typeface="Arial"/>
              <a:sym typeface="Arial"/>
            </a:endParaRPr>
          </a:p>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Forest health monitoring</a:t>
            </a:r>
            <a:endParaRPr b="0" i="0" sz="1800" u="none" strike="noStrike">
              <a:latin typeface="Arial"/>
              <a:ea typeface="Arial"/>
              <a:cs typeface="Arial"/>
              <a:sym typeface="Arial"/>
            </a:endParaRPr>
          </a:p>
          <a:p>
            <a:pPr indent="0" lvl="0" marL="0" rtl="0" algn="l">
              <a:spcBef>
                <a:spcPts val="0"/>
              </a:spcBef>
              <a:spcAft>
                <a:spcPts val="0"/>
              </a:spcAft>
              <a:buNone/>
            </a:pPr>
            <a:r>
              <a:rPr b="1" i="0" lang="en-US" sz="1800" u="none" strike="noStrike">
                <a:solidFill>
                  <a:srgbClr val="000000"/>
                </a:solidFill>
                <a:latin typeface="Arial"/>
                <a:ea typeface="Arial"/>
                <a:cs typeface="Arial"/>
                <a:sym typeface="Arial"/>
              </a:rPr>
              <a:t>Landsat Next weekly revisit will aid USFS, BIA, BLM, FWS, NPS and USGS in the detection and identification of insect/disease agents for forest health monitoring</a:t>
            </a:r>
            <a:r>
              <a:rPr b="0" i="0" lang="en-US" sz="1800" u="none" strike="noStrike">
                <a:solidFill>
                  <a:srgbClr val="000000"/>
                </a:solidFill>
                <a:latin typeface="Arial"/>
                <a:ea typeface="Arial"/>
                <a:cs typeface="Arial"/>
                <a:sym typeface="Arial"/>
              </a:rPr>
              <a:t>, since symptoms are often seasonal and transient. Aids global forest monitoring for carbon sequestration and emissions. </a:t>
            </a:r>
            <a:r>
              <a:rPr b="0" i="0" lang="en-US" sz="1800" u="none" strike="noStrike">
                <a:solidFill>
                  <a:srgbClr val="212529"/>
                </a:solidFill>
                <a:latin typeface="Arial"/>
                <a:ea typeface="Arial"/>
                <a:cs typeface="Arial"/>
                <a:sym typeface="Arial"/>
              </a:rPr>
              <a:t>Global Forest Watch relies on Landsat to generate deforestation alerts and requires more frequent observation to detect deforestation before agricultural planting and vegetation recovery “hide” the forest loss, capturing onset of deforestation, impact and swift response. </a:t>
            </a:r>
            <a:endParaRPr b="0" i="0" sz="1800" u="none" strike="noStrike">
              <a:latin typeface="Arial"/>
              <a:ea typeface="Arial"/>
              <a:cs typeface="Arial"/>
              <a:sym typeface="Arial"/>
            </a:endParaRPr>
          </a:p>
          <a:p>
            <a:pPr indent="0" lvl="0" marL="0" rtl="0" algn="l">
              <a:spcBef>
                <a:spcPts val="0"/>
              </a:spcBef>
              <a:spcAft>
                <a:spcPts val="0"/>
              </a:spcAft>
              <a:buNone/>
            </a:pPr>
            <a:r>
              <a:rPr b="1" i="0" lang="en-US" sz="1800" u="none" strike="noStrike">
                <a:solidFill>
                  <a:srgbClr val="000000"/>
                </a:solidFill>
                <a:latin typeface="Arial"/>
                <a:ea typeface="Arial"/>
                <a:cs typeface="Arial"/>
                <a:sym typeface="Arial"/>
              </a:rPr>
              <a:t>Water Resources</a:t>
            </a:r>
            <a:endParaRPr b="0" i="0" sz="1800" u="none" strike="noStrike">
              <a:latin typeface="Arial"/>
              <a:ea typeface="Arial"/>
              <a:cs typeface="Arial"/>
              <a:sym typeface="Arial"/>
            </a:endParaRPr>
          </a:p>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Evapotranspiration and water use</a:t>
            </a:r>
            <a:endParaRPr b="0" i="0" sz="1800" u="none" strike="noStrike">
              <a:latin typeface="Arial"/>
              <a:ea typeface="Arial"/>
              <a:cs typeface="Arial"/>
              <a:sym typeface="Arial"/>
            </a:endParaRPr>
          </a:p>
          <a:p>
            <a:pPr indent="0" lvl="0" marL="0" rtl="0" algn="l">
              <a:spcBef>
                <a:spcPts val="0"/>
              </a:spcBef>
              <a:spcAft>
                <a:spcPts val="0"/>
              </a:spcAft>
              <a:buNone/>
            </a:pPr>
            <a:r>
              <a:rPr b="1" i="0" lang="en-US" sz="1800" u="none" strike="noStrike">
                <a:solidFill>
                  <a:srgbClr val="000000"/>
                </a:solidFill>
                <a:latin typeface="Arial"/>
                <a:ea typeface="Arial"/>
                <a:cs typeface="Arial"/>
                <a:sym typeface="Arial"/>
              </a:rPr>
              <a:t>Landsat Next weekly observations of evapotranspiration (ET) are needed for field-scale ET estimates and continuous water use monitoring operationally by BOR, USGS, FAS, NASS and Western States. </a:t>
            </a:r>
            <a:r>
              <a:rPr b="0" i="0" lang="en-US" sz="1800" u="none" strike="noStrike">
                <a:solidFill>
                  <a:srgbClr val="000000"/>
                </a:solidFill>
                <a:latin typeface="Arial"/>
                <a:ea typeface="Arial"/>
                <a:cs typeface="Arial"/>
                <a:sym typeface="Arial"/>
              </a:rPr>
              <a:t>The improved capabilities will provide more timely and accurate water use information to water managers and other stakeholders.</a:t>
            </a:r>
            <a:endParaRPr b="0" i="0" sz="1800" u="none" strike="noStrike">
              <a:latin typeface="Arial"/>
              <a:ea typeface="Arial"/>
              <a:cs typeface="Arial"/>
              <a:sym typeface="Arial"/>
            </a:endParaRPr>
          </a:p>
          <a:p>
            <a:pPr indent="0" lvl="0" marL="0" rtl="0" algn="l">
              <a:spcBef>
                <a:spcPts val="0"/>
              </a:spcBef>
              <a:spcAft>
                <a:spcPts val="0"/>
              </a:spcAft>
              <a:buNone/>
            </a:pPr>
            <a:r>
              <a:rPr b="1" i="0" lang="en-US" sz="1800" u="none" strike="noStrike">
                <a:solidFill>
                  <a:srgbClr val="000000"/>
                </a:solidFill>
                <a:latin typeface="Arial"/>
                <a:ea typeface="Arial"/>
                <a:cs typeface="Arial"/>
                <a:sym typeface="Arial"/>
              </a:rPr>
              <a:t>Water Quality</a:t>
            </a:r>
            <a:endParaRPr b="0" i="0" sz="1800" u="none" strike="noStrike">
              <a:latin typeface="Arial"/>
              <a:ea typeface="Arial"/>
              <a:cs typeface="Arial"/>
              <a:sym typeface="Arial"/>
            </a:endParaRPr>
          </a:p>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HAB detection and monitoring</a:t>
            </a:r>
            <a:endParaRPr b="0" i="0" sz="1800" u="none" strike="noStrike">
              <a:latin typeface="Arial"/>
              <a:ea typeface="Arial"/>
              <a:cs typeface="Arial"/>
              <a:sym typeface="Arial"/>
            </a:endParaRPr>
          </a:p>
          <a:p>
            <a:pPr indent="0" lvl="0" marL="0" rtl="0" algn="l">
              <a:spcBef>
                <a:spcPts val="0"/>
              </a:spcBef>
              <a:spcAft>
                <a:spcPts val="0"/>
              </a:spcAft>
              <a:buNone/>
            </a:pPr>
            <a:r>
              <a:rPr b="1" i="0" lang="en-US" sz="1800" u="none" strike="noStrike">
                <a:solidFill>
                  <a:srgbClr val="000000"/>
                </a:solidFill>
                <a:latin typeface="Arial"/>
                <a:ea typeface="Arial"/>
                <a:cs typeface="Arial"/>
                <a:sym typeface="Arial"/>
              </a:rPr>
              <a:t>The new targeted spectral bands for water quality provided by Landsat Next will enable detection of specific organisms that cause harmful blooms </a:t>
            </a:r>
            <a:r>
              <a:rPr b="0" i="0" lang="en-US" sz="1800" u="none" strike="noStrike">
                <a:solidFill>
                  <a:srgbClr val="000000"/>
                </a:solidFill>
                <a:latin typeface="Arial"/>
                <a:ea typeface="Arial"/>
                <a:cs typeface="Arial"/>
                <a:sym typeface="Arial"/>
              </a:rPr>
              <a:t>such as cyanobacteria at higher frequency to allow early detection and timely warning/mitigation, used by EPA, NOAA, USGS, NIH, NASA and other state/local water resources and public health agencies. </a:t>
            </a:r>
            <a:endParaRPr b="0" i="0" sz="1800" u="none" strike="noStrike">
              <a:latin typeface="Arial"/>
              <a:ea typeface="Arial"/>
              <a:cs typeface="Arial"/>
              <a:sym typeface="Arial"/>
            </a:endParaRPr>
          </a:p>
          <a:p>
            <a:pPr indent="0" lvl="0" marL="0" rtl="0" algn="l">
              <a:spcBef>
                <a:spcPts val="0"/>
              </a:spcBef>
              <a:spcAft>
                <a:spcPts val="0"/>
              </a:spcAft>
              <a:buNone/>
            </a:pPr>
            <a:r>
              <a:rPr b="1" i="0" lang="en-US" sz="1800" u="none" strike="noStrike">
                <a:solidFill>
                  <a:srgbClr val="000000"/>
                </a:solidFill>
                <a:latin typeface="Arial"/>
                <a:ea typeface="Arial"/>
                <a:cs typeface="Arial"/>
                <a:sym typeface="Arial"/>
              </a:rPr>
              <a:t>Cryosphere</a:t>
            </a:r>
            <a:endParaRPr b="0" i="0" sz="1800" u="none" strike="noStrike">
              <a:latin typeface="Arial"/>
              <a:ea typeface="Arial"/>
              <a:cs typeface="Arial"/>
              <a:sym typeface="Arial"/>
            </a:endParaRPr>
          </a:p>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Snow/water availability</a:t>
            </a:r>
            <a:endParaRPr b="0" i="0" sz="1800" u="none" strike="noStrike">
              <a:latin typeface="Arial"/>
              <a:ea typeface="Arial"/>
              <a:cs typeface="Arial"/>
              <a:sym typeface="Arial"/>
            </a:endParaRPr>
          </a:p>
          <a:p>
            <a:pPr indent="0" lvl="0" marL="0" rtl="0" algn="l">
              <a:spcBef>
                <a:spcPts val="0"/>
              </a:spcBef>
              <a:spcAft>
                <a:spcPts val="0"/>
              </a:spcAft>
              <a:buNone/>
            </a:pPr>
            <a:r>
              <a:rPr b="1" i="0" lang="en-US" sz="1800" u="none" strike="noStrike">
                <a:solidFill>
                  <a:srgbClr val="000000"/>
                </a:solidFill>
                <a:latin typeface="Arial"/>
                <a:ea typeface="Arial"/>
                <a:cs typeface="Arial"/>
                <a:sym typeface="Arial"/>
              </a:rPr>
              <a:t>Higher temporal frequency and new targeted spectral measurement capabilities of Landsat Next will reduce cloud cover contamination while increasing detection </a:t>
            </a:r>
            <a:r>
              <a:rPr b="0" i="0" lang="en-US" sz="1800" u="none" strike="noStrike">
                <a:solidFill>
                  <a:srgbClr val="000000"/>
                </a:solidFill>
                <a:latin typeface="Arial"/>
                <a:ea typeface="Arial"/>
                <a:cs typeface="Arial"/>
                <a:sym typeface="Arial"/>
              </a:rPr>
              <a:t>of rapidly evolving snow processes and melt timing and measure the presence of liquid water content and snow grain size for melt state determination, which together improve prediction of water availability and volume. </a:t>
            </a:r>
            <a:endParaRPr b="0" i="0" sz="1800" u="none" strike="noStrike">
              <a:latin typeface="Arial"/>
              <a:ea typeface="Arial"/>
              <a:cs typeface="Arial"/>
              <a:sym typeface="Arial"/>
            </a:endParaRPr>
          </a:p>
          <a:p>
            <a:pPr indent="0" lvl="0" marL="0" rtl="0" algn="l">
              <a:spcBef>
                <a:spcPts val="0"/>
              </a:spcBef>
              <a:spcAft>
                <a:spcPts val="0"/>
              </a:spcAft>
              <a:buNone/>
            </a:pPr>
            <a:r>
              <a:rPr b="1" i="0" lang="en-US" sz="1800" u="none" strike="noStrike">
                <a:solidFill>
                  <a:srgbClr val="000000"/>
                </a:solidFill>
                <a:latin typeface="Arial"/>
                <a:ea typeface="Arial"/>
                <a:cs typeface="Arial"/>
                <a:sym typeface="Arial"/>
              </a:rPr>
              <a:t>Public Health</a:t>
            </a:r>
            <a:endParaRPr b="0" i="0" sz="1800" u="none" strike="noStrike">
              <a:latin typeface="Arial"/>
              <a:ea typeface="Arial"/>
              <a:cs typeface="Arial"/>
              <a:sym typeface="Arial"/>
            </a:endParaRPr>
          </a:p>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Monitoring urban heat islands</a:t>
            </a:r>
            <a:endParaRPr b="0" i="0" sz="1800" u="none" strike="noStrike">
              <a:latin typeface="Arial"/>
              <a:ea typeface="Arial"/>
              <a:cs typeface="Arial"/>
              <a:sym typeface="Arial"/>
            </a:endParaRPr>
          </a:p>
          <a:p>
            <a:pPr indent="0" lvl="0" marL="0" rtl="0" algn="l">
              <a:spcBef>
                <a:spcPts val="0"/>
              </a:spcBef>
              <a:spcAft>
                <a:spcPts val="0"/>
              </a:spcAft>
              <a:buNone/>
            </a:pPr>
            <a:r>
              <a:rPr b="1" i="0" lang="en-US" sz="1800" u="none" strike="noStrike">
                <a:solidFill>
                  <a:srgbClr val="000000"/>
                </a:solidFill>
                <a:latin typeface="Arial"/>
                <a:ea typeface="Arial"/>
                <a:cs typeface="Arial"/>
                <a:sym typeface="Arial"/>
              </a:rPr>
              <a:t>Landsat Next weekly revisit can help capture more frequent, intense, and longer heat waves as climate change indicators</a:t>
            </a:r>
            <a:r>
              <a:rPr b="0" i="0" lang="en-US" sz="1800" u="none" strike="noStrike">
                <a:solidFill>
                  <a:srgbClr val="000000"/>
                </a:solidFill>
                <a:latin typeface="Arial"/>
                <a:ea typeface="Arial"/>
                <a:cs typeface="Arial"/>
                <a:sym typeface="Arial"/>
              </a:rPr>
              <a:t>, and help define more effective mitigation strategies for NIH, FEMA and local governments for urban heat wave seasons at urban district/residential area scales. </a:t>
            </a:r>
            <a:endParaRPr b="0" i="0" sz="1800" u="none" strike="noStrike">
              <a:latin typeface="Arial"/>
              <a:ea typeface="Arial"/>
              <a:cs typeface="Arial"/>
              <a:sym typeface="Arial"/>
            </a:endParaRPr>
          </a:p>
          <a:p>
            <a:pPr indent="0" lvl="0" marL="0" rtl="0" algn="l">
              <a:spcBef>
                <a:spcPts val="0"/>
              </a:spcBef>
              <a:spcAft>
                <a:spcPts val="0"/>
              </a:spcAft>
              <a:buNone/>
            </a:pPr>
            <a:r>
              <a:rPr b="1" i="0" lang="en-US" sz="1800" u="none" strike="noStrike">
                <a:solidFill>
                  <a:srgbClr val="000000"/>
                </a:solidFill>
                <a:latin typeface="Arial"/>
                <a:ea typeface="Arial"/>
                <a:cs typeface="Arial"/>
                <a:sym typeface="Arial"/>
              </a:rPr>
              <a:t>Wildfire </a:t>
            </a:r>
            <a:endParaRPr b="0" i="0" sz="1800" u="none" strike="noStrike">
              <a:latin typeface="Arial"/>
              <a:ea typeface="Arial"/>
              <a:cs typeface="Arial"/>
              <a:sym typeface="Arial"/>
            </a:endParaRPr>
          </a:p>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Pre- and post-fire assessment</a:t>
            </a:r>
            <a:endParaRPr b="0" i="0" sz="1800" u="none" strike="noStrike">
              <a:latin typeface="Arial"/>
              <a:ea typeface="Arial"/>
              <a:cs typeface="Arial"/>
              <a:sym typeface="Arial"/>
            </a:endParaRPr>
          </a:p>
          <a:p>
            <a:pPr indent="0" lvl="0" marL="0" rtl="0" algn="l">
              <a:spcBef>
                <a:spcPts val="0"/>
              </a:spcBef>
              <a:spcAft>
                <a:spcPts val="0"/>
              </a:spcAft>
              <a:buNone/>
            </a:pPr>
            <a:r>
              <a:rPr b="1" i="0" lang="en-US" sz="1800" u="none" strike="noStrike">
                <a:solidFill>
                  <a:srgbClr val="000000"/>
                </a:solidFill>
                <a:latin typeface="Arial"/>
                <a:ea typeface="Arial"/>
                <a:cs typeface="Arial"/>
                <a:sym typeface="Arial"/>
              </a:rPr>
              <a:t>Landsat Next sub-weekly revisit is needed to capture the onset of more frequent wildfires and provide immediate post-fire response </a:t>
            </a:r>
            <a:r>
              <a:rPr b="0" i="0" lang="en-US" sz="1800" u="none" strike="noStrike">
                <a:solidFill>
                  <a:srgbClr val="000000"/>
                </a:solidFill>
                <a:latin typeface="Arial"/>
                <a:ea typeface="Arial"/>
                <a:cs typeface="Arial"/>
                <a:sym typeface="Arial"/>
              </a:rPr>
              <a:t>to Federal, state and local land management agencies by assessing burn severity, and mapping and monitoring post-fire landslide hazards, providing timely information for effective post-fire burned area emergency response—BAER teams need Landsat imagery within 7 days of containment.  </a:t>
            </a:r>
            <a:endParaRPr b="0" i="0" sz="1800" u="none" strike="noStrike">
              <a:latin typeface="Arial"/>
              <a:ea typeface="Arial"/>
              <a:cs typeface="Arial"/>
              <a:sym typeface="Arial"/>
            </a:endParaRPr>
          </a:p>
          <a:p>
            <a:pPr indent="0" lvl="0" marL="0" rtl="0" algn="l">
              <a:spcBef>
                <a:spcPts val="0"/>
              </a:spcBef>
              <a:spcAft>
                <a:spcPts val="0"/>
              </a:spcAft>
              <a:buNone/>
            </a:pPr>
            <a:r>
              <a:t/>
            </a:r>
            <a:endParaRPr b="0" i="0">
              <a:solidFill>
                <a:srgbClr val="212529"/>
              </a:solidFill>
              <a:latin typeface="Arial"/>
              <a:ea typeface="Arial"/>
              <a:cs typeface="Arial"/>
              <a:sym typeface="Arial"/>
            </a:endParaRPr>
          </a:p>
          <a:p>
            <a:pPr indent="0" lvl="0" marL="0" rtl="0" algn="l">
              <a:spcBef>
                <a:spcPts val="0"/>
              </a:spcBef>
              <a:spcAft>
                <a:spcPts val="0"/>
              </a:spcAft>
              <a:buNone/>
            </a:pPr>
            <a:r>
              <a:t/>
            </a:r>
            <a:endParaRPr b="0" i="0">
              <a:solidFill>
                <a:srgbClr val="212529"/>
              </a:solidFill>
              <a:latin typeface="Arial"/>
              <a:ea typeface="Arial"/>
              <a:cs typeface="Arial"/>
              <a:sym typeface="Arial"/>
            </a:endParaRPr>
          </a:p>
          <a:p>
            <a:pPr indent="0" lvl="0" marL="0" rtl="0" algn="l">
              <a:spcBef>
                <a:spcPts val="0"/>
              </a:spcBef>
              <a:spcAft>
                <a:spcPts val="0"/>
              </a:spcAft>
              <a:buNone/>
            </a:pPr>
            <a:r>
              <a:t/>
            </a:r>
            <a:endParaRPr b="0" i="0">
              <a:solidFill>
                <a:srgbClr val="212529"/>
              </a:solidFill>
              <a:latin typeface="Arial"/>
              <a:ea typeface="Arial"/>
              <a:cs typeface="Arial"/>
              <a:sym typeface="Arial"/>
            </a:endParaRPr>
          </a:p>
          <a:p>
            <a:pPr indent="0" lvl="0" marL="0" rtl="0" algn="l">
              <a:spcBef>
                <a:spcPts val="0"/>
              </a:spcBef>
              <a:spcAft>
                <a:spcPts val="0"/>
              </a:spcAft>
              <a:buNone/>
            </a:pPr>
            <a:r>
              <a:rPr b="0" i="0" lang="en-US">
                <a:solidFill>
                  <a:srgbClr val="212529"/>
                </a:solidFill>
                <a:latin typeface="Arial"/>
                <a:ea typeface="Arial"/>
                <a:cs typeface="Arial"/>
                <a:sym typeface="Arial"/>
              </a:rPr>
              <a:t>Burned Area Emergency Response (BAER) relies on Landsat imagery to provide initial evaluation for post-fire assessment and response within 7 days of fire containment, the BAER Imagery Support Program provides satellite images, burn area severity classifications, and other critical data to BAER teams. If an imaging date is missed, it won’t meet the BAER assessment team requirement of within 7 days of containment. </a:t>
            </a:r>
            <a:endParaRPr/>
          </a:p>
          <a:p>
            <a:pPr indent="0" lvl="0" marL="0" rtl="0" algn="l">
              <a:spcBef>
                <a:spcPts val="0"/>
              </a:spcBef>
              <a:spcAft>
                <a:spcPts val="0"/>
              </a:spcAft>
              <a:buNone/>
            </a:pPr>
            <a:r>
              <a:t/>
            </a:r>
            <a:endParaRPr b="0" i="0">
              <a:solidFill>
                <a:srgbClr val="212529"/>
              </a:solidFill>
              <a:latin typeface="Arial"/>
              <a:ea typeface="Arial"/>
              <a:cs typeface="Arial"/>
              <a:sym typeface="Arial"/>
            </a:endParaRPr>
          </a:p>
          <a:p>
            <a:pPr indent="0" lvl="0" marL="0" rtl="0" algn="l">
              <a:spcBef>
                <a:spcPts val="0"/>
              </a:spcBef>
              <a:spcAft>
                <a:spcPts val="0"/>
              </a:spcAft>
              <a:buNone/>
            </a:pPr>
            <a:r>
              <a:rPr b="0" i="0" lang="en-US">
                <a:solidFill>
                  <a:srgbClr val="212529"/>
                </a:solidFill>
                <a:latin typeface="Arial"/>
                <a:ea typeface="Arial"/>
                <a:cs typeface="Arial"/>
                <a:sym typeface="Arial"/>
              </a:rPr>
              <a:t>Water quality monitoring requires consistent and constant monitoring and near-real time information delivery. Water quality can change rapidly, and bloom events can happen suddenly. More imaging opportunities can provide valuable time for public health warnings and reducing economic loss. </a:t>
            </a:r>
            <a:endParaRPr/>
          </a:p>
          <a:p>
            <a:pPr indent="0" lvl="0" marL="0" rtl="0" algn="l">
              <a:spcBef>
                <a:spcPts val="0"/>
              </a:spcBef>
              <a:spcAft>
                <a:spcPts val="0"/>
              </a:spcAft>
              <a:buNone/>
            </a:pPr>
            <a:r>
              <a:t/>
            </a:r>
            <a:endParaRPr b="0" i="0">
              <a:solidFill>
                <a:srgbClr val="212529"/>
              </a:solidFill>
              <a:latin typeface="Arial"/>
              <a:ea typeface="Arial"/>
              <a:cs typeface="Arial"/>
              <a:sym typeface="Arial"/>
            </a:endParaRPr>
          </a:p>
          <a:p>
            <a:pPr indent="0" lvl="0" marL="0" rtl="0" algn="l">
              <a:spcBef>
                <a:spcPts val="0"/>
              </a:spcBef>
              <a:spcAft>
                <a:spcPts val="0"/>
              </a:spcAft>
              <a:buNone/>
            </a:pPr>
            <a:r>
              <a:rPr b="0" i="0" lang="en-US">
                <a:solidFill>
                  <a:srgbClr val="212529"/>
                </a:solidFill>
                <a:latin typeface="Arial"/>
                <a:ea typeface="Arial"/>
                <a:cs typeface="Arial"/>
                <a:sym typeface="Arial"/>
              </a:rPr>
              <a:t>Crop residue monitoring/soil conservation: Cost-share programs encourage the use of cover crops to achieve conservation objectives. Programs use cover crop termination dates to determine incentive payments to farmers. Require at least once a week clear observation to determine the crop termination dates accurately. Timing of crop residue monitoring is critical in early growing season before the planting season starts, to determine crop tillage practices (till or no-till; </a:t>
            </a:r>
            <a:r>
              <a:rPr b="0" i="0" lang="en-US">
                <a:solidFill>
                  <a:srgbClr val="202124"/>
                </a:solidFill>
                <a:latin typeface="Roboto"/>
                <a:ea typeface="Roboto"/>
                <a:cs typeface="Roboto"/>
                <a:sym typeface="Roboto"/>
              </a:rPr>
              <a:t>tillage fractures the soil, disrupts soil structure, accelerating surface runoff and soil erosion</a:t>
            </a:r>
            <a:r>
              <a:rPr b="0" i="0" lang="en-US">
                <a:solidFill>
                  <a:srgbClr val="212529"/>
                </a:solidFill>
                <a:latin typeface="Arial"/>
                <a:ea typeface="Arial"/>
                <a:cs typeface="Arial"/>
                <a:sym typeface="Arial"/>
              </a:rPr>
              <a:t>). Missing an image date may miss the opportunity to see ground cover (crop residue) before cultivation starts.</a:t>
            </a:r>
            <a:endParaRPr/>
          </a:p>
          <a:p>
            <a:pPr indent="0" lvl="0" marL="0" rtl="0" algn="l">
              <a:spcBef>
                <a:spcPts val="0"/>
              </a:spcBef>
              <a:spcAft>
                <a:spcPts val="0"/>
              </a:spcAft>
              <a:buNone/>
            </a:pPr>
            <a:r>
              <a:t/>
            </a:r>
            <a:endParaRPr b="0" i="0">
              <a:solidFill>
                <a:srgbClr val="212529"/>
              </a:solidFill>
              <a:latin typeface="Arial"/>
              <a:ea typeface="Arial"/>
              <a:cs typeface="Arial"/>
              <a:sym typeface="Arial"/>
            </a:endParaRPr>
          </a:p>
          <a:p>
            <a:pPr indent="0" lvl="0" marL="0" rtl="0" algn="l">
              <a:spcBef>
                <a:spcPts val="0"/>
              </a:spcBef>
              <a:spcAft>
                <a:spcPts val="0"/>
              </a:spcAft>
              <a:buNone/>
            </a:pPr>
            <a:r>
              <a:rPr b="0" i="0" lang="en-US">
                <a:solidFill>
                  <a:srgbClr val="212529"/>
                </a:solidFill>
                <a:latin typeface="Arial"/>
                <a:ea typeface="Arial"/>
                <a:cs typeface="Arial"/>
                <a:sym typeface="Arial"/>
              </a:rPr>
              <a:t>Crop condition monitoring/food security: Crop condition monitoring requires at least once a week clear observation to capture key phenological points/dates to estimate the crop yield, such as when the crops turn green and the amount of leaf area to indicate growth stage and health, as key indicators for predicting food supply and food shortage, foreign aid, and food security worldwide. </a:t>
            </a:r>
            <a:endParaRPr/>
          </a:p>
          <a:p>
            <a:pPr indent="0" lvl="0" marL="0" rtl="0" algn="l">
              <a:spcBef>
                <a:spcPts val="0"/>
              </a:spcBef>
              <a:spcAft>
                <a:spcPts val="0"/>
              </a:spcAft>
              <a:buNone/>
            </a:pPr>
            <a:r>
              <a:t/>
            </a:r>
            <a:endParaRPr b="0" i="0">
              <a:solidFill>
                <a:srgbClr val="212529"/>
              </a:solidFill>
              <a:latin typeface="Arial"/>
              <a:ea typeface="Arial"/>
              <a:cs typeface="Arial"/>
              <a:sym typeface="Arial"/>
            </a:endParaRPr>
          </a:p>
          <a:p>
            <a:pPr indent="0" lvl="0" marL="0" rtl="0" algn="l">
              <a:spcBef>
                <a:spcPts val="0"/>
              </a:spcBef>
              <a:spcAft>
                <a:spcPts val="0"/>
              </a:spcAft>
              <a:buNone/>
            </a:pPr>
            <a:r>
              <a:rPr b="0" i="0" lang="en-US">
                <a:solidFill>
                  <a:srgbClr val="212529"/>
                </a:solidFill>
                <a:latin typeface="Arial"/>
                <a:ea typeface="Arial"/>
                <a:cs typeface="Arial"/>
                <a:sym typeface="Arial"/>
              </a:rPr>
              <a:t>Deforestation/Carbon Sequestration: Global deforestation requires near-real time continuous monitoring. Global Forest Watch relies on Landsat to generate deforestation alerts and requires more frequent observation, especially in forestated area that tend to be cloudier. There’s a small window to observe deforestation before agricultural planting and vegetation recovery to “hide” the forest loss. Having more clear observation can capture the onset of deforestation, assess the impacts and act swiftly. </a:t>
            </a:r>
            <a:endParaRPr/>
          </a:p>
          <a:p>
            <a:pPr indent="0" lvl="0" marL="0" rtl="0" algn="l">
              <a:spcBef>
                <a:spcPts val="0"/>
              </a:spcBef>
              <a:spcAft>
                <a:spcPts val="0"/>
              </a:spcAft>
              <a:buNone/>
            </a:pPr>
            <a:r>
              <a:t/>
            </a:r>
            <a:endParaRPr b="0" i="0">
              <a:solidFill>
                <a:srgbClr val="212529"/>
              </a:solidFill>
              <a:latin typeface="Arial"/>
              <a:ea typeface="Arial"/>
              <a:cs typeface="Arial"/>
              <a:sym typeface="Arial"/>
            </a:endParaRPr>
          </a:p>
          <a:p>
            <a:pPr indent="0" lvl="0" marL="0" rtl="0" algn="l">
              <a:spcBef>
                <a:spcPts val="0"/>
              </a:spcBef>
              <a:spcAft>
                <a:spcPts val="0"/>
              </a:spcAft>
              <a:buNone/>
            </a:pPr>
            <a:r>
              <a:rPr b="0" i="0" lang="en-US">
                <a:solidFill>
                  <a:srgbClr val="212529"/>
                </a:solidFill>
                <a:latin typeface="Arial"/>
                <a:ea typeface="Arial"/>
                <a:cs typeface="Arial"/>
                <a:sym typeface="Arial"/>
              </a:rPr>
              <a:t>ET/Water use: </a:t>
            </a:r>
            <a:r>
              <a:rPr lang="en-US" sz="1800">
                <a:latin typeface="Calibri"/>
                <a:ea typeface="Calibri"/>
                <a:cs typeface="Calibri"/>
                <a:sym typeface="Calibri"/>
              </a:rPr>
              <a:t>Farmers can use the evapotranspiration information to have a better idea of whether they’re irrigating enough or overwatering. They could also look at evapotranspiration levels across the field to ensure they are getting uniform coverage from their sprinklers—not underwatering some spots or overwatering others. ET can changes rapidly depending on the environmental conditions. Frequent monitoring of ET fills the biggest gap of water management in the West to deliver needed information straight to the farmers to adjust individual field water consumption. </a:t>
            </a:r>
            <a:endParaRPr b="0" i="0">
              <a:solidFill>
                <a:srgbClr val="212529"/>
              </a:solidFill>
              <a:latin typeface="Arial"/>
              <a:ea typeface="Arial"/>
              <a:cs typeface="Arial"/>
              <a:sym typeface="Arial"/>
            </a:endParaRPr>
          </a:p>
        </p:txBody>
      </p:sp>
      <p:sp>
        <p:nvSpPr>
          <p:cNvPr id="747" name="Google Shape;74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4" name="Google Shape;75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Calibri"/>
              <a:buChar char="-"/>
            </a:pPr>
            <a:r>
              <a:rPr lang="en-US"/>
              <a:t>This chart shows the increased utility of Landsat Next’s capabilities as they relate to documented U.S. Federal agency user needs.</a:t>
            </a:r>
            <a:endParaRPr/>
          </a:p>
          <a:p>
            <a:pPr indent="-171450" lvl="0" marL="171450" rtl="0" algn="l">
              <a:spcBef>
                <a:spcPts val="0"/>
              </a:spcBef>
              <a:spcAft>
                <a:spcPts val="0"/>
              </a:spcAft>
              <a:buClr>
                <a:schemeClr val="dk1"/>
              </a:buClr>
              <a:buSzPts val="1200"/>
              <a:buFont typeface="Calibri"/>
              <a:buChar char="-"/>
            </a:pPr>
            <a:r>
              <a:rPr lang="en-US"/>
              <a:t>I’d note that the USGS user needs assessment process (a.k.a. “Requirements, Capabilities, and Assessment” methodology) is useful not only to our and NOAA’s (“NOSIA”) systems engineering activities, but can also be applied in an international context (e.g., LSI GEOGLAM). </a:t>
            </a:r>
            <a:endParaRPr/>
          </a:p>
        </p:txBody>
      </p:sp>
      <p:sp>
        <p:nvSpPr>
          <p:cNvPr id="755" name="Google Shape;75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2:notes"/>
          <p:cNvSpPr/>
          <p:nvPr>
            <p:ph idx="2" type="sldImg"/>
          </p:nvPr>
        </p:nvSpPr>
        <p:spPr>
          <a:xfrm>
            <a:off x="1263650" y="112713"/>
            <a:ext cx="4329113" cy="24352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p2:notes"/>
          <p:cNvSpPr txBox="1"/>
          <p:nvPr>
            <p:ph idx="1" type="body"/>
          </p:nvPr>
        </p:nvSpPr>
        <p:spPr>
          <a:xfrm>
            <a:off x="0" y="2668349"/>
            <a:ext cx="6858000" cy="523830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1100"/>
              <a:buFont typeface="Arial"/>
              <a:buNone/>
            </a:pPr>
            <a:r>
              <a:t/>
            </a:r>
            <a:endParaRPr sz="1100">
              <a:solidFill>
                <a:schemeClr val="lt1"/>
              </a:solidFill>
              <a:latin typeface="Calibri"/>
              <a:ea typeface="Calibri"/>
              <a:cs typeface="Calibri"/>
              <a:sym typeface="Calibri"/>
            </a:endParaRPr>
          </a:p>
          <a:p>
            <a:pPr indent="-9525" lvl="0" marL="9525" rtl="0" algn="l">
              <a:spcBef>
                <a:spcPts val="133"/>
              </a:spcBef>
              <a:spcAft>
                <a:spcPts val="0"/>
              </a:spcAft>
              <a:buNone/>
            </a:pPr>
            <a:r>
              <a:t/>
            </a:r>
            <a:endParaRPr sz="1200">
              <a:latin typeface="Avenir"/>
              <a:ea typeface="Avenir"/>
              <a:cs typeface="Avenir"/>
              <a:sym typeface="Aveni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We’re deeply committed to CEOS’s mission</a:t>
            </a:r>
            <a:endParaRPr/>
          </a:p>
          <a:p>
            <a:pPr indent="-171450" lvl="0" marL="171450" rtl="0" algn="l">
              <a:spcBef>
                <a:spcPts val="0"/>
              </a:spcBef>
              <a:spcAft>
                <a:spcPts val="0"/>
              </a:spcAft>
              <a:buClr>
                <a:schemeClr val="dk1"/>
              </a:buClr>
              <a:buSzPts val="1200"/>
              <a:buFont typeface="Arial"/>
              <a:buChar char="•"/>
            </a:pPr>
            <a:r>
              <a:rPr lang="en-US"/>
              <a:t>USGS sees great value in our CEOS partnerships – providing our resources and expertise, and leveraging those of our CEOS partners</a:t>
            </a:r>
            <a:endParaRPr/>
          </a:p>
          <a:p>
            <a:pPr indent="-171450" lvl="0" marL="171450" rtl="0" algn="l">
              <a:spcBef>
                <a:spcPts val="0"/>
              </a:spcBef>
              <a:spcAft>
                <a:spcPts val="0"/>
              </a:spcAft>
              <a:buClr>
                <a:schemeClr val="dk1"/>
              </a:buClr>
              <a:buSzPts val="1200"/>
              <a:buFont typeface="Arial"/>
              <a:buChar char="•"/>
            </a:pPr>
            <a:r>
              <a:rPr lang="en-US"/>
              <a:t>In addition to our official leadership and membership roles, we are heavily invested in CEOS Analysis-Ready Data, Interoperability, Ecosystems Extent Mapping, GFOI/AFOLU capacity-building, and New Space Task Team activities. </a:t>
            </a:r>
            <a:endParaRPr/>
          </a:p>
          <a:p>
            <a:pPr indent="-171450" lvl="0" marL="171450" rtl="0" algn="l">
              <a:spcBef>
                <a:spcPts val="0"/>
              </a:spcBef>
              <a:spcAft>
                <a:spcPts val="0"/>
              </a:spcAft>
              <a:buClr>
                <a:schemeClr val="dk1"/>
              </a:buClr>
              <a:buSzPts val="1200"/>
              <a:buFont typeface="Arial"/>
              <a:buChar char="•"/>
            </a:pPr>
            <a:r>
              <a:rPr lang="en-US"/>
              <a:t>We are also enthused about CSA’s 2024 Biodiversity theme and are committed to support it with our science, user needs, and programmatic capabilities.</a:t>
            </a:r>
            <a:endParaRPr/>
          </a:p>
          <a:p>
            <a:pPr indent="-171450" lvl="0" marL="171450" rtl="0" algn="l">
              <a:spcBef>
                <a:spcPts val="0"/>
              </a:spcBef>
              <a:spcAft>
                <a:spcPts val="0"/>
              </a:spcAft>
              <a:buClr>
                <a:schemeClr val="dk1"/>
              </a:buClr>
              <a:buSzPts val="1200"/>
              <a:buFont typeface="Arial"/>
              <a:buChar char="•"/>
            </a:pPr>
            <a:r>
              <a:rPr lang="en-US"/>
              <a:t>African proverb: </a:t>
            </a:r>
            <a:r>
              <a:rPr b="1" i="1" lang="en-US"/>
              <a:t>“If you want to go fast, go alone; if you want to go far, go together.”</a:t>
            </a:r>
            <a:endParaRPr/>
          </a:p>
        </p:txBody>
      </p:sp>
      <p:sp>
        <p:nvSpPr>
          <p:cNvPr id="595" name="Google Shape;59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609" name="Google Shape;609;p4:notes"/>
          <p:cNvSpPr/>
          <p:nvPr>
            <p:ph idx="2" type="sldImg"/>
          </p:nvPr>
        </p:nvSpPr>
        <p:spPr>
          <a:xfrm>
            <a:off x="461963" y="722313"/>
            <a:ext cx="6396037" cy="3598862"/>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0" name="Google Shape;610;p4:notes"/>
          <p:cNvSpPr txBox="1"/>
          <p:nvPr>
            <p:ph idx="1" type="body"/>
          </p:nvPr>
        </p:nvSpPr>
        <p:spPr>
          <a:xfrm>
            <a:off x="976313" y="4562475"/>
            <a:ext cx="5362575" cy="431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en-US"/>
              <a:t>Landsat is the world's longest continuously operated land remote sensing satellite series. It is also the most widely used and cited land remote sensing data set, helping us understand and manage natural and human-induced landscape change via a multitude of land, water, and natural resource management applications. </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en-US"/>
              <a:t>It's often called the "Swiss Army Knife" of space systems</a:t>
            </a:r>
            <a:r>
              <a:rPr lang="en-US"/>
              <a:t>,</a:t>
            </a:r>
            <a:r>
              <a:rPr b="0" lang="en-US"/>
              <a:t> supporting </a:t>
            </a:r>
            <a:r>
              <a:rPr lang="en-US"/>
              <a:t>myriad</a:t>
            </a:r>
            <a:r>
              <a:rPr b="0" lang="en-US"/>
              <a:t> </a:t>
            </a:r>
            <a:r>
              <a:rPr lang="en-US"/>
              <a:t>user</a:t>
            </a:r>
            <a:r>
              <a:rPr b="0" lang="en-US"/>
              <a:t> applications across Federal agencies, states, and the private sector.  Landsat spectral coverage beyond human eyesight helps us map surface composition and temperature.  It sees change at human-relevant and actionable </a:t>
            </a:r>
            <a:r>
              <a:rPr lang="en-US"/>
              <a:t>scales,</a:t>
            </a:r>
            <a:r>
              <a:rPr b="0" lang="en-US"/>
              <a:t> and at </a:t>
            </a:r>
            <a:r>
              <a:rPr lang="en-US"/>
              <a:t>a weekly</a:t>
            </a:r>
            <a:r>
              <a:rPr b="0" lang="en-US"/>
              <a:t> revisit frequency when both Landsat 8 and 9 are flying and there are no clouds in the imagery.</a:t>
            </a:r>
            <a:r>
              <a:rPr lang="en-US"/>
              <a:t> </a:t>
            </a:r>
            <a:endParaRPr b="0"/>
          </a:p>
          <a:p>
            <a:pPr indent="0" lvl="0" marL="0" rtl="0" algn="l">
              <a:spcBef>
                <a:spcPts val="0"/>
              </a:spcBef>
              <a:spcAft>
                <a:spcPts val="0"/>
              </a:spcAft>
              <a:buNone/>
            </a:pPr>
            <a:r>
              <a:t/>
            </a:r>
            <a:endParaRPr b="0"/>
          </a:p>
          <a:p>
            <a:pPr indent="0" lvl="0" marL="0" rtl="0" algn="l">
              <a:spcBef>
                <a:spcPts val="0"/>
              </a:spcBef>
              <a:spcAft>
                <a:spcPts val="0"/>
              </a:spcAft>
              <a:buNone/>
            </a:pPr>
            <a:r>
              <a:rPr b="0" lang="en-US"/>
              <a:t>Best of all, Landsat provides "gold standard" highly-calibrated scientific data that are relied upon by scientists to tease out often subtle change on the land surface and by commercial Earth observation companies to help calibrate their data and improve their products.   </a:t>
            </a:r>
            <a:r>
              <a:rPr lang="en-US"/>
              <a:t>These data were made freely available by USGS in 2008 and continue to be incredibly popular across an expansive user community.</a:t>
            </a:r>
            <a:endParaRPr b="0"/>
          </a:p>
        </p:txBody>
      </p:sp>
      <p:sp>
        <p:nvSpPr>
          <p:cNvPr id="643" name="Google Shape;64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t/>
            </a:r>
            <a:endParaRPr/>
          </a:p>
        </p:txBody>
      </p:sp>
      <p:sp>
        <p:nvSpPr>
          <p:cNvPr id="659" name="Google Shape;65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3" name="Google Shape;67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DOI/USGS is responsible for determining the U.S. civil operational requirements for global land surface data</a:t>
            </a:r>
            <a:endParaRPr/>
          </a:p>
          <a:p>
            <a:pPr indent="0" lvl="0" marL="0" rtl="0" algn="l">
              <a:spcBef>
                <a:spcPts val="0"/>
              </a:spcBef>
              <a:spcAft>
                <a:spcPts val="0"/>
              </a:spcAft>
              <a:buNone/>
            </a:pPr>
            <a:r>
              <a:rPr lang="en-US"/>
              <a:t>Our starting point for Landsat mission requirements was a detailed understanding of user needs: </a:t>
            </a:r>
            <a:endParaRPr/>
          </a:p>
          <a:p>
            <a:pPr indent="0" lvl="0" marL="0" rtl="0" algn="l">
              <a:spcBef>
                <a:spcPts val="0"/>
              </a:spcBef>
              <a:spcAft>
                <a:spcPts val="0"/>
              </a:spcAft>
              <a:buNone/>
            </a:pPr>
            <a:r>
              <a:t/>
            </a:r>
            <a:endParaRPr/>
          </a:p>
          <a:p>
            <a:pPr indent="-76200" lvl="0" marL="0" rtl="0" algn="l">
              <a:spcBef>
                <a:spcPts val="0"/>
              </a:spcBef>
              <a:spcAft>
                <a:spcPts val="0"/>
              </a:spcAft>
              <a:buClr>
                <a:schemeClr val="dk1"/>
              </a:buClr>
              <a:buSzPts val="1200"/>
              <a:buFont typeface="Calibri"/>
              <a:buChar char="-"/>
            </a:pPr>
            <a:r>
              <a:rPr lang="en-US"/>
              <a:t>What are their applications for the data?</a:t>
            </a:r>
            <a:endParaRPr/>
          </a:p>
          <a:p>
            <a:pPr indent="-76200" lvl="0" marL="0" rtl="0" algn="l">
              <a:spcBef>
                <a:spcPts val="0"/>
              </a:spcBef>
              <a:spcAft>
                <a:spcPts val="0"/>
              </a:spcAft>
              <a:buClr>
                <a:schemeClr val="dk1"/>
              </a:buClr>
              <a:buSzPts val="1200"/>
              <a:buFont typeface="Calibri"/>
              <a:buChar char="-"/>
            </a:pPr>
            <a:r>
              <a:rPr lang="en-US"/>
              <a:t>What information are they trying to extract?</a:t>
            </a:r>
            <a:endParaRPr/>
          </a:p>
          <a:p>
            <a:pPr indent="-76200" lvl="0" marL="0" rtl="0" algn="l">
              <a:spcBef>
                <a:spcPts val="0"/>
              </a:spcBef>
              <a:spcAft>
                <a:spcPts val="0"/>
              </a:spcAft>
              <a:buClr>
                <a:schemeClr val="dk1"/>
              </a:buClr>
              <a:buSzPts val="1200"/>
              <a:buFont typeface="Calibri"/>
              <a:buChar char="-"/>
            </a:pPr>
            <a:r>
              <a:rPr lang="en-US"/>
              <a:t>What specific spectral components do they need to retrieve that information?</a:t>
            </a:r>
            <a:endParaRPr/>
          </a:p>
          <a:p>
            <a:pPr indent="-76200" lvl="0" marL="0" rtl="0" algn="l">
              <a:spcBef>
                <a:spcPts val="0"/>
              </a:spcBef>
              <a:spcAft>
                <a:spcPts val="0"/>
              </a:spcAft>
              <a:buClr>
                <a:schemeClr val="dk1"/>
              </a:buClr>
              <a:buSzPts val="1200"/>
              <a:buFont typeface="Calibri"/>
              <a:buChar char="-"/>
            </a:pPr>
            <a:r>
              <a:rPr lang="en-US"/>
              <a:t>What is the resolution necessary to ‘see’ the phenomenology?</a:t>
            </a:r>
            <a:endParaRPr/>
          </a:p>
          <a:p>
            <a:pPr indent="-76200" lvl="0" marL="0" rtl="0" algn="l">
              <a:spcBef>
                <a:spcPts val="0"/>
              </a:spcBef>
              <a:spcAft>
                <a:spcPts val="0"/>
              </a:spcAft>
              <a:buClr>
                <a:schemeClr val="dk1"/>
              </a:buClr>
              <a:buSzPts val="1200"/>
              <a:buFont typeface="Calibri"/>
              <a:buChar char="-"/>
            </a:pPr>
            <a:r>
              <a:rPr lang="en-US"/>
              <a:t>How often does it occur? How often must you see it to understand it; to react to it?</a:t>
            </a:r>
            <a:endParaRPr/>
          </a:p>
          <a:p>
            <a:pPr indent="0" lvl="0" marL="0" rtl="0" algn="l">
              <a:spcBef>
                <a:spcPts val="0"/>
              </a:spcBef>
              <a:spcAft>
                <a:spcPts val="0"/>
              </a:spcAft>
              <a:buClr>
                <a:schemeClr val="dk1"/>
              </a:buClr>
              <a:buSzPts val="1200"/>
              <a:buFont typeface="Calibri"/>
              <a:buNone/>
            </a:pPr>
            <a:r>
              <a:t/>
            </a:r>
            <a:endParaRPr/>
          </a:p>
          <a:p>
            <a:pPr indent="0" lvl="0" marL="228600" rtl="0" algn="l">
              <a:spcBef>
                <a:spcPts val="0"/>
              </a:spcBef>
              <a:spcAft>
                <a:spcPts val="0"/>
              </a:spcAft>
              <a:buClr>
                <a:schemeClr val="dk1"/>
              </a:buClr>
              <a:buSzPts val="1200"/>
              <a:buFont typeface="Calibri"/>
              <a:buNone/>
            </a:pPr>
            <a:r>
              <a:rPr lang="en-US"/>
              <a:t>This chart illustrates the improvements in spectral coverage and the information it brings. Examples of the information needed include</a:t>
            </a:r>
            <a:endParaRPr/>
          </a:p>
          <a:p>
            <a:pPr indent="-171450" lvl="0" marL="400050" rtl="0" algn="l">
              <a:spcBef>
                <a:spcPts val="0"/>
              </a:spcBef>
              <a:spcAft>
                <a:spcPts val="0"/>
              </a:spcAft>
              <a:buClr>
                <a:schemeClr val="dk1"/>
              </a:buClr>
              <a:buSzPts val="1200"/>
              <a:buFont typeface="Calibri"/>
              <a:buChar char="-"/>
            </a:pPr>
            <a:r>
              <a:rPr lang="en-US"/>
              <a:t>better soil quality and crop management</a:t>
            </a:r>
            <a:endParaRPr/>
          </a:p>
          <a:p>
            <a:pPr indent="-171450" lvl="0" marL="400050" rtl="0" algn="l">
              <a:spcBef>
                <a:spcPts val="0"/>
              </a:spcBef>
              <a:spcAft>
                <a:spcPts val="0"/>
              </a:spcAft>
              <a:buClr>
                <a:schemeClr val="dk1"/>
              </a:buClr>
              <a:buSzPts val="1200"/>
              <a:buFont typeface="Calibri"/>
              <a:buChar char="-"/>
            </a:pPr>
            <a:r>
              <a:rPr lang="en-US"/>
              <a:t>snow cover estimates</a:t>
            </a:r>
            <a:endParaRPr/>
          </a:p>
          <a:p>
            <a:pPr indent="-171450" lvl="0" marL="400050" rtl="0" algn="l">
              <a:spcBef>
                <a:spcPts val="0"/>
              </a:spcBef>
              <a:spcAft>
                <a:spcPts val="0"/>
              </a:spcAft>
              <a:buClr>
                <a:schemeClr val="dk1"/>
              </a:buClr>
              <a:buSzPts val="1200"/>
              <a:buFont typeface="Calibri"/>
              <a:buChar char="-"/>
            </a:pPr>
            <a:r>
              <a:rPr lang="en-US"/>
              <a:t>plant stress</a:t>
            </a:r>
            <a:endParaRPr/>
          </a:p>
          <a:p>
            <a:pPr indent="-171450" lvl="0" marL="400050" rtl="0" algn="l">
              <a:spcBef>
                <a:spcPts val="0"/>
              </a:spcBef>
              <a:spcAft>
                <a:spcPts val="0"/>
              </a:spcAft>
              <a:buClr>
                <a:schemeClr val="dk1"/>
              </a:buClr>
              <a:buSzPts val="1200"/>
              <a:buFont typeface="Calibri"/>
              <a:buChar char="-"/>
            </a:pPr>
            <a:r>
              <a:rPr lang="en-US"/>
              <a:t>water usage and quality</a:t>
            </a:r>
            <a:endParaRPr/>
          </a:p>
          <a:p>
            <a:pPr indent="-171450" lvl="0" marL="400050" rtl="0" algn="l">
              <a:spcBef>
                <a:spcPts val="0"/>
              </a:spcBef>
              <a:spcAft>
                <a:spcPts val="0"/>
              </a:spcAft>
              <a:buClr>
                <a:schemeClr val="dk1"/>
              </a:buClr>
              <a:buSzPts val="1200"/>
              <a:buFont typeface="Calibri"/>
              <a:buChar char="-"/>
            </a:pPr>
            <a:r>
              <a:rPr lang="en-US"/>
              <a:t>harmful algal blooms</a:t>
            </a:r>
            <a:endParaRPr/>
          </a:p>
          <a:p>
            <a:pPr indent="-171450" lvl="0" marL="400050" rtl="0" algn="l">
              <a:spcBef>
                <a:spcPts val="0"/>
              </a:spcBef>
              <a:spcAft>
                <a:spcPts val="0"/>
              </a:spcAft>
              <a:buClr>
                <a:schemeClr val="dk1"/>
              </a:buClr>
              <a:buSzPts val="1200"/>
              <a:buFont typeface="Calibri"/>
              <a:buChar char="-"/>
            </a:pPr>
            <a:r>
              <a:rPr lang="en-US"/>
              <a:t>surface temperature. </a:t>
            </a:r>
            <a:endParaRPr/>
          </a:p>
          <a:p>
            <a:pPr indent="-95250" lvl="0" marL="400050" rtl="0" algn="l">
              <a:spcBef>
                <a:spcPts val="0"/>
              </a:spcBef>
              <a:spcAft>
                <a:spcPts val="0"/>
              </a:spcAft>
              <a:buClr>
                <a:schemeClr val="dk1"/>
              </a:buClr>
              <a:buSzPts val="1200"/>
              <a:buFont typeface="Calibri"/>
              <a:buNone/>
            </a:pPr>
            <a:r>
              <a:t/>
            </a:r>
            <a:endParaRPr/>
          </a:p>
          <a:p>
            <a:pPr indent="0" lvl="0" marL="228600" rtl="0" algn="l">
              <a:spcBef>
                <a:spcPts val="0"/>
              </a:spcBef>
              <a:spcAft>
                <a:spcPts val="0"/>
              </a:spcAft>
              <a:buClr>
                <a:schemeClr val="dk1"/>
              </a:buClr>
              <a:buSzPts val="1200"/>
              <a:buFont typeface="Calibri"/>
              <a:buNone/>
            </a:pPr>
            <a:r>
              <a:rPr lang="en-US"/>
              <a:t>Each of the 26 bands currently chosen for Landsat Next have been identified and refined through user needs assessments, followed by science community subject matter expert workshops to convert application expert needs into science-quality observation requirements.</a:t>
            </a:r>
            <a:endParaRPr/>
          </a:p>
          <a:p>
            <a:pPr indent="0" lvl="0" marL="228600" rtl="0" algn="l">
              <a:spcBef>
                <a:spcPts val="0"/>
              </a:spcBef>
              <a:spcAft>
                <a:spcPts val="0"/>
              </a:spcAft>
              <a:buNone/>
            </a:pPr>
            <a:r>
              <a:t/>
            </a:r>
            <a:endParaRPr/>
          </a:p>
          <a:p>
            <a:pPr indent="0" lvl="0" marL="228600" rtl="0" algn="l">
              <a:spcBef>
                <a:spcPts val="0"/>
              </a:spcBef>
              <a:spcAft>
                <a:spcPts val="0"/>
              </a:spcAft>
              <a:buNone/>
            </a:pPr>
            <a:r>
              <a:rPr lang="en-US"/>
              <a:t>The Landsat Next mission concept will provide twice as many spectral bands as Landsat 8/9, with spatial resolution improved by a factor of 2 (from 30 meters to 10 meters for some bands), and with significantly improved repeat coverage (6-days versus today's 8-day revisit).   </a:t>
            </a:r>
            <a:endParaRPr/>
          </a:p>
        </p:txBody>
      </p:sp>
      <p:sp>
        <p:nvSpPr>
          <p:cNvPr id="674" name="Google Shape;67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95250" lvl="0" marL="171450" rtl="0" algn="l">
              <a:spcBef>
                <a:spcPts val="0"/>
              </a:spcBef>
              <a:spcAft>
                <a:spcPts val="0"/>
              </a:spcAft>
              <a:buClr>
                <a:schemeClr val="dk1"/>
              </a:buClr>
              <a:buSzPts val="1200"/>
              <a:buFont typeface="Calibri"/>
              <a:buNone/>
            </a:pPr>
            <a:r>
              <a:t/>
            </a:r>
            <a:endParaRPr b="1"/>
          </a:p>
        </p:txBody>
      </p:sp>
      <p:sp>
        <p:nvSpPr>
          <p:cNvPr id="686" name="Google Shape;686;p8: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Calibri"/>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1" name="Google Shape;70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3.jpg"/><Relationship Id="rId4" Type="http://schemas.openxmlformats.org/officeDocument/2006/relationships/image" Target="../media/image4.jpg"/><Relationship Id="rId5" Type="http://schemas.openxmlformats.org/officeDocument/2006/relationships/image" Target="../media/image9.png"/><Relationship Id="rId6"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jpg"/><Relationship Id="rId3" Type="http://schemas.openxmlformats.org/officeDocument/2006/relationships/image" Target="../media/image20.png"/><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jpg"/><Relationship Id="rId3" Type="http://schemas.openxmlformats.org/officeDocument/2006/relationships/image" Target="../media/image20.png"/><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jpg"/><Relationship Id="rId3" Type="http://schemas.openxmlformats.org/officeDocument/2006/relationships/image" Target="../media/image20.png"/><Relationship Id="rId4" Type="http://schemas.openxmlformats.org/officeDocument/2006/relationships/image" Target="../media/image14.png"/><Relationship Id="rId5"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 Id="rId3" Type="http://schemas.openxmlformats.org/officeDocument/2006/relationships/image" Target="../media/image38.png"/><Relationship Id="rId4" Type="http://schemas.openxmlformats.org/officeDocument/2006/relationships/image" Target="../media/image22.png"/><Relationship Id="rId5" Type="http://schemas.openxmlformats.org/officeDocument/2006/relationships/image" Target="../media/image2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7.png"/><Relationship Id="rId3" Type="http://schemas.openxmlformats.org/officeDocument/2006/relationships/image" Target="../media/image23.png"/><Relationship Id="rId4" Type="http://schemas.openxmlformats.org/officeDocument/2006/relationships/image" Target="../media/image2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 Id="rId3" Type="http://schemas.openxmlformats.org/officeDocument/2006/relationships/image" Target="../media/image38.png"/><Relationship Id="rId4" Type="http://schemas.openxmlformats.org/officeDocument/2006/relationships/image" Target="../media/image22.png"/><Relationship Id="rId5"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7.png"/><Relationship Id="rId3" Type="http://schemas.openxmlformats.org/officeDocument/2006/relationships/image" Target="../media/image23.png"/><Relationship Id="rId4" Type="http://schemas.openxmlformats.org/officeDocument/2006/relationships/image" Target="../media/image20.png"/><Relationship Id="rId5" Type="http://schemas.openxmlformats.org/officeDocument/2006/relationships/image" Target="../media/image2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7.png"/><Relationship Id="rId3" Type="http://schemas.openxmlformats.org/officeDocument/2006/relationships/image" Target="../media/image23.png"/><Relationship Id="rId4" Type="http://schemas.openxmlformats.org/officeDocument/2006/relationships/image" Target="../media/image20.png"/><Relationship Id="rId5" Type="http://schemas.openxmlformats.org/officeDocument/2006/relationships/image" Target="../media/image2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5.jpg"/><Relationship Id="rId3" Type="http://schemas.openxmlformats.org/officeDocument/2006/relationships/image" Target="../media/image3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6.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1.jpg"/><Relationship Id="rId3" Type="http://schemas.openxmlformats.org/officeDocument/2006/relationships/image" Target="../media/image33.png"/><Relationship Id="rId4" Type="http://schemas.openxmlformats.org/officeDocument/2006/relationships/image" Target="../media/image4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pic>
        <p:nvPicPr>
          <p:cNvPr id="16" name="Google Shape;16;p15"/>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7" name="Google Shape;17;p15"/>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8" name="Google Shape;18;p15"/>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9" name="Google Shape;19;p15"/>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 name="Google Shape;20;p15"/>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1" name="Google Shape;21;p15"/>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22" name="Google Shape;22;p15"/>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23" name="Google Shape;23;p15"/>
          <p:cNvPicPr preferRelativeResize="0"/>
          <p:nvPr/>
        </p:nvPicPr>
        <p:blipFill rotWithShape="1">
          <a:blip r:embed="rId6">
            <a:alphaModFix amt="34000"/>
          </a:blip>
          <a:srcRect b="671" l="54016" r="11355" t="36081"/>
          <a:stretch/>
        </p:blipFill>
        <p:spPr>
          <a:xfrm rot="-5400000">
            <a:off x="5792642" y="4819952"/>
            <a:ext cx="1719709" cy="2366806"/>
          </a:xfrm>
          <a:prstGeom prst="rtTriangle">
            <a:avLst/>
          </a:prstGeom>
          <a:noFill/>
          <a:ln>
            <a:noFill/>
          </a:ln>
        </p:spPr>
      </p:pic>
      <p:sp>
        <p:nvSpPr>
          <p:cNvPr id="24" name="Google Shape;24;p15"/>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0" name="Shape 90"/>
        <p:cNvGrpSpPr/>
        <p:nvPr/>
      </p:nvGrpSpPr>
      <p:grpSpPr>
        <a:xfrm>
          <a:off x="0" y="0"/>
          <a:ext cx="0" cy="0"/>
          <a:chOff x="0" y="0"/>
          <a:chExt cx="0" cy="0"/>
        </a:xfrm>
      </p:grpSpPr>
      <p:sp>
        <p:nvSpPr>
          <p:cNvPr id="91" name="Google Shape;91;p5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5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3" name="Google Shape;93;p5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4" name="Google Shape;94;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7" name="Shape 97"/>
        <p:cNvGrpSpPr/>
        <p:nvPr/>
      </p:nvGrpSpPr>
      <p:grpSpPr>
        <a:xfrm>
          <a:off x="0" y="0"/>
          <a:ext cx="0" cy="0"/>
          <a:chOff x="0" y="0"/>
          <a:chExt cx="0" cy="0"/>
        </a:xfrm>
      </p:grpSpPr>
      <p:sp>
        <p:nvSpPr>
          <p:cNvPr id="98" name="Google Shape;98;p5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56"/>
          <p:cNvSpPr/>
          <p:nvPr>
            <p:ph idx="2" type="pic"/>
          </p:nvPr>
        </p:nvSpPr>
        <p:spPr>
          <a:xfrm>
            <a:off x="5183188" y="987425"/>
            <a:ext cx="6172200" cy="4873625"/>
          </a:xfrm>
          <a:prstGeom prst="rect">
            <a:avLst/>
          </a:prstGeom>
          <a:noFill/>
          <a:ln>
            <a:noFill/>
          </a:ln>
        </p:spPr>
      </p:sp>
      <p:sp>
        <p:nvSpPr>
          <p:cNvPr id="100" name="Google Shape;100;p5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1" name="Google Shape;101;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4" name="Shape 104"/>
        <p:cNvGrpSpPr/>
        <p:nvPr/>
      </p:nvGrpSpPr>
      <p:grpSpPr>
        <a:xfrm>
          <a:off x="0" y="0"/>
          <a:ext cx="0" cy="0"/>
          <a:chOff x="0" y="0"/>
          <a:chExt cx="0" cy="0"/>
        </a:xfrm>
      </p:grpSpPr>
      <p:sp>
        <p:nvSpPr>
          <p:cNvPr id="105" name="Google Shape;105;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5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0" name="Shape 110"/>
        <p:cNvGrpSpPr/>
        <p:nvPr/>
      </p:nvGrpSpPr>
      <p:grpSpPr>
        <a:xfrm>
          <a:off x="0" y="0"/>
          <a:ext cx="0" cy="0"/>
          <a:chOff x="0" y="0"/>
          <a:chExt cx="0" cy="0"/>
        </a:xfrm>
      </p:grpSpPr>
      <p:sp>
        <p:nvSpPr>
          <p:cNvPr id="111" name="Google Shape;111;p5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p5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24" name="Shape 124"/>
        <p:cNvGrpSpPr/>
        <p:nvPr/>
      </p:nvGrpSpPr>
      <p:grpSpPr>
        <a:xfrm>
          <a:off x="0" y="0"/>
          <a:ext cx="0" cy="0"/>
          <a:chOff x="0" y="0"/>
          <a:chExt cx="0" cy="0"/>
        </a:xfrm>
      </p:grpSpPr>
      <p:sp>
        <p:nvSpPr>
          <p:cNvPr id="125" name="Google Shape;125;p19"/>
          <p:cNvSpPr txBox="1"/>
          <p:nvPr>
            <p:ph idx="1" type="body"/>
          </p:nvPr>
        </p:nvSpPr>
        <p:spPr>
          <a:xfrm>
            <a:off x="549593" y="1158498"/>
            <a:ext cx="10025581" cy="458152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26" name="Google Shape;126;p19"/>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9"/>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19"/>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29" name="Google Shape;129;p19"/>
          <p:cNvSpPr txBox="1"/>
          <p:nvPr>
            <p:ph type="title"/>
          </p:nvPr>
        </p:nvSpPr>
        <p:spPr>
          <a:xfrm>
            <a:off x="549594" y="383583"/>
            <a:ext cx="10025580" cy="666427"/>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l">
              <a:lnSpc>
                <a:spcPct val="90000"/>
              </a:lnSpc>
              <a:spcBef>
                <a:spcPts val="0"/>
              </a:spcBef>
              <a:spcAft>
                <a:spcPts val="0"/>
              </a:spcAft>
              <a:buClr>
                <a:srgbClr val="262626"/>
              </a:buClr>
              <a:buSzPts val="28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chemeClr val="accent2"/>
        </a:solidFill>
      </p:bgPr>
    </p:bg>
    <p:spTree>
      <p:nvGrpSpPr>
        <p:cNvPr id="130" name="Shape 130"/>
        <p:cNvGrpSpPr/>
        <p:nvPr/>
      </p:nvGrpSpPr>
      <p:grpSpPr>
        <a:xfrm>
          <a:off x="0" y="0"/>
          <a:ext cx="0" cy="0"/>
          <a:chOff x="0" y="0"/>
          <a:chExt cx="0" cy="0"/>
        </a:xfrm>
      </p:grpSpPr>
      <p:pic>
        <p:nvPicPr>
          <p:cNvPr id="131" name="Google Shape;131;p92"/>
          <p:cNvPicPr preferRelativeResize="0"/>
          <p:nvPr/>
        </p:nvPicPr>
        <p:blipFill rotWithShape="1">
          <a:blip r:embed="rId2">
            <a:alphaModFix amt="9000"/>
          </a:blip>
          <a:srcRect b="0" l="0" r="0" t="0"/>
          <a:stretch/>
        </p:blipFill>
        <p:spPr>
          <a:xfrm>
            <a:off x="0" y="0"/>
            <a:ext cx="12198431" cy="6858000"/>
          </a:xfrm>
          <a:prstGeom prst="rect">
            <a:avLst/>
          </a:prstGeom>
          <a:noFill/>
          <a:ln>
            <a:noFill/>
          </a:ln>
        </p:spPr>
      </p:pic>
      <p:sp>
        <p:nvSpPr>
          <p:cNvPr id="132" name="Google Shape;132;p92"/>
          <p:cNvSpPr txBox="1"/>
          <p:nvPr>
            <p:ph type="ctrTitle"/>
          </p:nvPr>
        </p:nvSpPr>
        <p:spPr>
          <a:xfrm>
            <a:off x="1600200" y="2386744"/>
            <a:ext cx="8991600"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 name="Google Shape;133;p92"/>
          <p:cNvSpPr txBox="1"/>
          <p:nvPr>
            <p:ph idx="1" type="subTitle"/>
          </p:nvPr>
        </p:nvSpPr>
        <p:spPr>
          <a:xfrm>
            <a:off x="2695194" y="4352544"/>
            <a:ext cx="6801612" cy="1239894"/>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p:txBody>
      </p:sp>
      <p:sp>
        <p:nvSpPr>
          <p:cNvPr id="134" name="Google Shape;134;p92"/>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92"/>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92"/>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1"/>
        </a:solidFill>
      </p:bgPr>
    </p:bg>
    <p:spTree>
      <p:nvGrpSpPr>
        <p:cNvPr id="137" name="Shape 137"/>
        <p:cNvGrpSpPr/>
        <p:nvPr/>
      </p:nvGrpSpPr>
      <p:grpSpPr>
        <a:xfrm>
          <a:off x="0" y="0"/>
          <a:ext cx="0" cy="0"/>
          <a:chOff x="0" y="0"/>
          <a:chExt cx="0" cy="0"/>
        </a:xfrm>
      </p:grpSpPr>
      <p:sp>
        <p:nvSpPr>
          <p:cNvPr id="138" name="Google Shape;138;p93"/>
          <p:cNvSpPr txBox="1"/>
          <p:nvPr>
            <p:ph type="title"/>
          </p:nvPr>
        </p:nvSpPr>
        <p:spPr>
          <a:xfrm>
            <a:off x="1600200" y="2386744"/>
            <a:ext cx="8991600"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93"/>
          <p:cNvSpPr txBox="1"/>
          <p:nvPr>
            <p:ph idx="1" type="body"/>
          </p:nvPr>
        </p:nvSpPr>
        <p:spPr>
          <a:xfrm>
            <a:off x="2695194" y="4352465"/>
            <a:ext cx="6801612" cy="1265082"/>
          </a:xfrm>
          <a:prstGeom prst="rect">
            <a:avLst/>
          </a:prstGeom>
          <a:noFill/>
          <a:ln>
            <a:noFill/>
          </a:ln>
        </p:spPr>
        <p:txBody>
          <a:bodyPr anchorCtr="1" anchor="t" bIns="45700" lIns="91425" spcFirstLastPara="1" rIns="91425" wrap="square" tIns="45700">
            <a:normAutofit/>
          </a:bodyPr>
          <a:lstStyle>
            <a:lvl1pPr indent="-228600" lvl="0" marL="457200" algn="l">
              <a:lnSpc>
                <a:spcPct val="100000"/>
              </a:lnSpc>
              <a:spcBef>
                <a:spcPts val="1000"/>
              </a:spcBef>
              <a:spcAft>
                <a:spcPts val="0"/>
              </a:spcAft>
              <a:buSzPts val="2000"/>
              <a:buNone/>
              <a:defRPr sz="2000">
                <a:solidFill>
                  <a:schemeClr val="lt1"/>
                </a:solidFill>
              </a:defRPr>
            </a:lvl1pPr>
            <a:lvl2pPr indent="-228600" lvl="1" marL="914400" algn="l">
              <a:lnSpc>
                <a:spcPct val="100000"/>
              </a:lnSpc>
              <a:spcBef>
                <a:spcPts val="1000"/>
              </a:spcBef>
              <a:spcAft>
                <a:spcPts val="0"/>
              </a:spcAft>
              <a:buSzPts val="2000"/>
              <a:buNone/>
              <a:defRPr sz="2000">
                <a:solidFill>
                  <a:schemeClr val="lt1"/>
                </a:solidFill>
              </a:defRPr>
            </a:lvl2pPr>
            <a:lvl3pPr indent="-228600" lvl="2" marL="1371600" algn="l">
              <a:lnSpc>
                <a:spcPct val="100000"/>
              </a:lnSpc>
              <a:spcBef>
                <a:spcPts val="1000"/>
              </a:spcBef>
              <a:spcAft>
                <a:spcPts val="0"/>
              </a:spcAft>
              <a:buSzPts val="1800"/>
              <a:buNone/>
              <a:defRPr sz="1800">
                <a:solidFill>
                  <a:schemeClr val="lt1"/>
                </a:solidFill>
              </a:defRPr>
            </a:lvl3pPr>
            <a:lvl4pPr indent="-228600" lvl="3" marL="1828800" algn="l">
              <a:lnSpc>
                <a:spcPct val="100000"/>
              </a:lnSpc>
              <a:spcBef>
                <a:spcPts val="1000"/>
              </a:spcBef>
              <a:spcAft>
                <a:spcPts val="0"/>
              </a:spcAft>
              <a:buSzPts val="1600"/>
              <a:buNone/>
              <a:defRPr sz="1600">
                <a:solidFill>
                  <a:schemeClr val="lt1"/>
                </a:solidFill>
              </a:defRPr>
            </a:lvl4pPr>
            <a:lvl5pPr indent="-228600" lvl="4" marL="2286000" algn="l">
              <a:lnSpc>
                <a:spcPct val="100000"/>
              </a:lnSpc>
              <a:spcBef>
                <a:spcPts val="1000"/>
              </a:spcBef>
              <a:spcAft>
                <a:spcPts val="0"/>
              </a:spcAft>
              <a:buSzPts val="1600"/>
              <a:buNone/>
              <a:defRPr sz="1600">
                <a:solidFill>
                  <a:schemeClr val="lt1"/>
                </a:solidFill>
              </a:defRPr>
            </a:lvl5pPr>
            <a:lvl6pPr indent="-228600" lvl="5" marL="2743200" algn="l">
              <a:lnSpc>
                <a:spcPct val="100000"/>
              </a:lnSpc>
              <a:spcBef>
                <a:spcPts val="1000"/>
              </a:spcBef>
              <a:spcAft>
                <a:spcPts val="0"/>
              </a:spcAft>
              <a:buSzPts val="1600"/>
              <a:buNone/>
              <a:defRPr sz="1600">
                <a:solidFill>
                  <a:schemeClr val="lt1"/>
                </a:solidFill>
              </a:defRPr>
            </a:lvl6pPr>
            <a:lvl7pPr indent="-228600" lvl="6" marL="3200400" algn="l">
              <a:lnSpc>
                <a:spcPct val="100000"/>
              </a:lnSpc>
              <a:spcBef>
                <a:spcPts val="1000"/>
              </a:spcBef>
              <a:spcAft>
                <a:spcPts val="0"/>
              </a:spcAft>
              <a:buSzPts val="1600"/>
              <a:buNone/>
              <a:defRPr sz="1600">
                <a:solidFill>
                  <a:schemeClr val="lt1"/>
                </a:solidFill>
              </a:defRPr>
            </a:lvl7pPr>
            <a:lvl8pPr indent="-228600" lvl="7" marL="3657600" algn="l">
              <a:lnSpc>
                <a:spcPct val="100000"/>
              </a:lnSpc>
              <a:spcBef>
                <a:spcPts val="1000"/>
              </a:spcBef>
              <a:spcAft>
                <a:spcPts val="0"/>
              </a:spcAft>
              <a:buSzPts val="1600"/>
              <a:buNone/>
              <a:defRPr sz="1600">
                <a:solidFill>
                  <a:schemeClr val="lt1"/>
                </a:solidFill>
              </a:defRPr>
            </a:lvl8pPr>
            <a:lvl9pPr indent="-228600" lvl="8" marL="4114800" algn="l">
              <a:lnSpc>
                <a:spcPct val="100000"/>
              </a:lnSpc>
              <a:spcBef>
                <a:spcPts val="1000"/>
              </a:spcBef>
              <a:spcAft>
                <a:spcPts val="0"/>
              </a:spcAft>
              <a:buSzPts val="1600"/>
              <a:buNone/>
              <a:defRPr sz="1600">
                <a:solidFill>
                  <a:schemeClr val="lt1"/>
                </a:solidFill>
              </a:defRPr>
            </a:lvl9pPr>
          </a:lstStyle>
          <a:p/>
        </p:txBody>
      </p:sp>
      <p:sp>
        <p:nvSpPr>
          <p:cNvPr id="140" name="Google Shape;140;p93"/>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93"/>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93"/>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3" name="Shape 143"/>
        <p:cNvGrpSpPr/>
        <p:nvPr/>
      </p:nvGrpSpPr>
      <p:grpSpPr>
        <a:xfrm>
          <a:off x="0" y="0"/>
          <a:ext cx="0" cy="0"/>
          <a:chOff x="0" y="0"/>
          <a:chExt cx="0" cy="0"/>
        </a:xfrm>
      </p:grpSpPr>
      <p:sp>
        <p:nvSpPr>
          <p:cNvPr id="144" name="Google Shape;144;p94"/>
          <p:cNvSpPr txBox="1"/>
          <p:nvPr>
            <p:ph type="title"/>
          </p:nvPr>
        </p:nvSpPr>
        <p:spPr>
          <a:xfrm>
            <a:off x="549594" y="383583"/>
            <a:ext cx="10025580" cy="666427"/>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l">
              <a:lnSpc>
                <a:spcPct val="90000"/>
              </a:lnSpc>
              <a:spcBef>
                <a:spcPts val="0"/>
              </a:spcBef>
              <a:spcAft>
                <a:spcPts val="0"/>
              </a:spcAft>
              <a:buClr>
                <a:srgbClr val="262626"/>
              </a:buClr>
              <a:buSzPts val="28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p94"/>
          <p:cNvSpPr txBox="1"/>
          <p:nvPr>
            <p:ph idx="1" type="body"/>
          </p:nvPr>
        </p:nvSpPr>
        <p:spPr>
          <a:xfrm>
            <a:off x="1581912" y="2638044"/>
            <a:ext cx="4271771" cy="3101982"/>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46" name="Google Shape;146;p94"/>
          <p:cNvSpPr txBox="1"/>
          <p:nvPr>
            <p:ph idx="2" type="body"/>
          </p:nvPr>
        </p:nvSpPr>
        <p:spPr>
          <a:xfrm>
            <a:off x="6338315" y="2638044"/>
            <a:ext cx="4270247" cy="3101982"/>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47" name="Google Shape;147;p94"/>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94"/>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94"/>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0" name="Shape 150"/>
        <p:cNvGrpSpPr/>
        <p:nvPr/>
      </p:nvGrpSpPr>
      <p:grpSpPr>
        <a:xfrm>
          <a:off x="0" y="0"/>
          <a:ext cx="0" cy="0"/>
          <a:chOff x="0" y="0"/>
          <a:chExt cx="0" cy="0"/>
        </a:xfrm>
      </p:grpSpPr>
      <p:sp>
        <p:nvSpPr>
          <p:cNvPr id="151" name="Google Shape;151;p95"/>
          <p:cNvSpPr txBox="1"/>
          <p:nvPr>
            <p:ph idx="1" type="body"/>
          </p:nvPr>
        </p:nvSpPr>
        <p:spPr>
          <a:xfrm>
            <a:off x="1583436" y="2313433"/>
            <a:ext cx="4270248" cy="704087"/>
          </a:xfrm>
          <a:prstGeom prst="rect">
            <a:avLst/>
          </a:prstGeom>
          <a:noFill/>
          <a:ln>
            <a:noFill/>
          </a:ln>
        </p:spPr>
        <p:txBody>
          <a:bodyPr anchorCtr="1" anchor="b" bIns="45700" lIns="91425" spcFirstLastPara="1" rIns="91425" wrap="square" tIns="45700">
            <a:normAutofit/>
          </a:bodyPr>
          <a:lstStyle>
            <a:lvl1pPr indent="-228600" lvl="0" marL="457200" algn="ctr">
              <a:lnSpc>
                <a:spcPct val="100000"/>
              </a:lnSpc>
              <a:spcBef>
                <a:spcPts val="1000"/>
              </a:spcBef>
              <a:spcAft>
                <a:spcPts val="0"/>
              </a:spcAft>
              <a:buSzPts val="1900"/>
              <a:buNone/>
              <a:defRPr b="0" sz="1900" cap="none">
                <a:solidFill>
                  <a:srgbClr val="6B8890"/>
                </a:solidFill>
              </a:defRPr>
            </a:lvl1pPr>
            <a:lvl2pPr indent="-228600" lvl="1" marL="914400" algn="l">
              <a:lnSpc>
                <a:spcPct val="100000"/>
              </a:lnSpc>
              <a:spcBef>
                <a:spcPts val="1000"/>
              </a:spcBef>
              <a:spcAft>
                <a:spcPts val="0"/>
              </a:spcAft>
              <a:buSzPts val="1900"/>
              <a:buNone/>
              <a:defRPr b="1" sz="1900"/>
            </a:lvl2pPr>
            <a:lvl3pPr indent="-228600" lvl="2" marL="1371600" algn="l">
              <a:lnSpc>
                <a:spcPct val="100000"/>
              </a:lnSpc>
              <a:spcBef>
                <a:spcPts val="1000"/>
              </a:spcBef>
              <a:spcAft>
                <a:spcPts val="0"/>
              </a:spcAft>
              <a:buSzPts val="1800"/>
              <a:buNone/>
              <a:defRPr b="1" sz="1800"/>
            </a:lvl3pPr>
            <a:lvl4pPr indent="-228600" lvl="3" marL="1828800" algn="l">
              <a:lnSpc>
                <a:spcPct val="100000"/>
              </a:lnSpc>
              <a:spcBef>
                <a:spcPts val="1000"/>
              </a:spcBef>
              <a:spcAft>
                <a:spcPts val="0"/>
              </a:spcAft>
              <a:buSzPts val="1600"/>
              <a:buNone/>
              <a:defRPr b="1" sz="1600"/>
            </a:lvl4pPr>
            <a:lvl5pPr indent="-228600" lvl="4" marL="2286000" algn="l">
              <a:lnSpc>
                <a:spcPct val="100000"/>
              </a:lnSpc>
              <a:spcBef>
                <a:spcPts val="1000"/>
              </a:spcBef>
              <a:spcAft>
                <a:spcPts val="0"/>
              </a:spcAft>
              <a:buSzPts val="1600"/>
              <a:buNone/>
              <a:defRPr b="1" sz="1600"/>
            </a:lvl5pPr>
            <a:lvl6pPr indent="-228600" lvl="5" marL="2743200" algn="l">
              <a:lnSpc>
                <a:spcPct val="100000"/>
              </a:lnSpc>
              <a:spcBef>
                <a:spcPts val="1000"/>
              </a:spcBef>
              <a:spcAft>
                <a:spcPts val="0"/>
              </a:spcAft>
              <a:buSzPts val="1600"/>
              <a:buNone/>
              <a:defRPr b="1" sz="1600"/>
            </a:lvl6pPr>
            <a:lvl7pPr indent="-228600" lvl="6" marL="3200400" algn="l">
              <a:lnSpc>
                <a:spcPct val="100000"/>
              </a:lnSpc>
              <a:spcBef>
                <a:spcPts val="1000"/>
              </a:spcBef>
              <a:spcAft>
                <a:spcPts val="0"/>
              </a:spcAft>
              <a:buSzPts val="1600"/>
              <a:buNone/>
              <a:defRPr b="1" sz="1600"/>
            </a:lvl7pPr>
            <a:lvl8pPr indent="-228600" lvl="7" marL="3657600" algn="l">
              <a:lnSpc>
                <a:spcPct val="100000"/>
              </a:lnSpc>
              <a:spcBef>
                <a:spcPts val="1000"/>
              </a:spcBef>
              <a:spcAft>
                <a:spcPts val="0"/>
              </a:spcAft>
              <a:buSzPts val="1600"/>
              <a:buNone/>
              <a:defRPr b="1" sz="1600"/>
            </a:lvl8pPr>
            <a:lvl9pPr indent="-228600" lvl="8" marL="4114800" algn="l">
              <a:lnSpc>
                <a:spcPct val="100000"/>
              </a:lnSpc>
              <a:spcBef>
                <a:spcPts val="1000"/>
              </a:spcBef>
              <a:spcAft>
                <a:spcPts val="0"/>
              </a:spcAft>
              <a:buSzPts val="1600"/>
              <a:buNone/>
              <a:defRPr b="1" sz="1600"/>
            </a:lvl9pPr>
          </a:lstStyle>
          <a:p/>
        </p:txBody>
      </p:sp>
      <p:sp>
        <p:nvSpPr>
          <p:cNvPr id="152" name="Google Shape;152;p95"/>
          <p:cNvSpPr txBox="1"/>
          <p:nvPr>
            <p:ph idx="2" type="body"/>
          </p:nvPr>
        </p:nvSpPr>
        <p:spPr>
          <a:xfrm>
            <a:off x="1583436" y="3143250"/>
            <a:ext cx="4270248" cy="2596776"/>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53" name="Google Shape;153;p95"/>
          <p:cNvSpPr txBox="1"/>
          <p:nvPr>
            <p:ph idx="3" type="body"/>
          </p:nvPr>
        </p:nvSpPr>
        <p:spPr>
          <a:xfrm>
            <a:off x="6338316" y="3143250"/>
            <a:ext cx="4253484" cy="2596776"/>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30200" lvl="4" marL="2286000" algn="l">
              <a:lnSpc>
                <a:spcPct val="100000"/>
              </a:lnSpc>
              <a:spcBef>
                <a:spcPts val="1000"/>
              </a:spcBef>
              <a:spcAft>
                <a:spcPts val="0"/>
              </a:spcAft>
              <a:buSzPts val="16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54" name="Google Shape;154;p95"/>
          <p:cNvSpPr txBox="1"/>
          <p:nvPr>
            <p:ph idx="4" type="body"/>
          </p:nvPr>
        </p:nvSpPr>
        <p:spPr>
          <a:xfrm>
            <a:off x="6338316" y="2313433"/>
            <a:ext cx="4270248" cy="704087"/>
          </a:xfrm>
          <a:prstGeom prst="rect">
            <a:avLst/>
          </a:prstGeom>
          <a:noFill/>
          <a:ln>
            <a:noFill/>
          </a:ln>
        </p:spPr>
        <p:txBody>
          <a:bodyPr anchorCtr="1" anchor="b" bIns="45700" lIns="91425" spcFirstLastPara="1" rIns="91425" wrap="square" tIns="45700">
            <a:normAutofit/>
          </a:bodyPr>
          <a:lstStyle>
            <a:lvl1pPr indent="-228600" lvl="0" marL="457200" algn="ctr">
              <a:lnSpc>
                <a:spcPct val="100000"/>
              </a:lnSpc>
              <a:spcBef>
                <a:spcPts val="1000"/>
              </a:spcBef>
              <a:spcAft>
                <a:spcPts val="0"/>
              </a:spcAft>
              <a:buSzPts val="1900"/>
              <a:buNone/>
              <a:defRPr b="0" sz="1900" cap="none">
                <a:solidFill>
                  <a:srgbClr val="6B8890"/>
                </a:solidFill>
              </a:defRPr>
            </a:lvl1pPr>
            <a:lvl2pPr indent="-228600" lvl="1" marL="914400" algn="l">
              <a:lnSpc>
                <a:spcPct val="100000"/>
              </a:lnSpc>
              <a:spcBef>
                <a:spcPts val="1000"/>
              </a:spcBef>
              <a:spcAft>
                <a:spcPts val="0"/>
              </a:spcAft>
              <a:buSzPts val="1900"/>
              <a:buNone/>
              <a:defRPr b="1" sz="1900"/>
            </a:lvl2pPr>
            <a:lvl3pPr indent="-228600" lvl="2" marL="1371600" algn="l">
              <a:lnSpc>
                <a:spcPct val="100000"/>
              </a:lnSpc>
              <a:spcBef>
                <a:spcPts val="1000"/>
              </a:spcBef>
              <a:spcAft>
                <a:spcPts val="0"/>
              </a:spcAft>
              <a:buSzPts val="1800"/>
              <a:buNone/>
              <a:defRPr b="1" sz="1800"/>
            </a:lvl3pPr>
            <a:lvl4pPr indent="-228600" lvl="3" marL="1828800" algn="l">
              <a:lnSpc>
                <a:spcPct val="100000"/>
              </a:lnSpc>
              <a:spcBef>
                <a:spcPts val="1000"/>
              </a:spcBef>
              <a:spcAft>
                <a:spcPts val="0"/>
              </a:spcAft>
              <a:buSzPts val="1600"/>
              <a:buNone/>
              <a:defRPr b="1" sz="1600"/>
            </a:lvl4pPr>
            <a:lvl5pPr indent="-228600" lvl="4" marL="2286000" algn="l">
              <a:lnSpc>
                <a:spcPct val="100000"/>
              </a:lnSpc>
              <a:spcBef>
                <a:spcPts val="1000"/>
              </a:spcBef>
              <a:spcAft>
                <a:spcPts val="0"/>
              </a:spcAft>
              <a:buSzPts val="1600"/>
              <a:buNone/>
              <a:defRPr b="1" sz="1600"/>
            </a:lvl5pPr>
            <a:lvl6pPr indent="-228600" lvl="5" marL="2743200" algn="l">
              <a:lnSpc>
                <a:spcPct val="100000"/>
              </a:lnSpc>
              <a:spcBef>
                <a:spcPts val="1000"/>
              </a:spcBef>
              <a:spcAft>
                <a:spcPts val="0"/>
              </a:spcAft>
              <a:buSzPts val="1600"/>
              <a:buNone/>
              <a:defRPr b="1" sz="1600"/>
            </a:lvl6pPr>
            <a:lvl7pPr indent="-228600" lvl="6" marL="3200400" algn="l">
              <a:lnSpc>
                <a:spcPct val="100000"/>
              </a:lnSpc>
              <a:spcBef>
                <a:spcPts val="1000"/>
              </a:spcBef>
              <a:spcAft>
                <a:spcPts val="0"/>
              </a:spcAft>
              <a:buSzPts val="1600"/>
              <a:buNone/>
              <a:defRPr b="1" sz="1600"/>
            </a:lvl7pPr>
            <a:lvl8pPr indent="-228600" lvl="7" marL="3657600" algn="l">
              <a:lnSpc>
                <a:spcPct val="100000"/>
              </a:lnSpc>
              <a:spcBef>
                <a:spcPts val="1000"/>
              </a:spcBef>
              <a:spcAft>
                <a:spcPts val="0"/>
              </a:spcAft>
              <a:buSzPts val="1600"/>
              <a:buNone/>
              <a:defRPr b="1" sz="1600"/>
            </a:lvl8pPr>
            <a:lvl9pPr indent="-228600" lvl="8" marL="4114800" algn="l">
              <a:lnSpc>
                <a:spcPct val="100000"/>
              </a:lnSpc>
              <a:spcBef>
                <a:spcPts val="1000"/>
              </a:spcBef>
              <a:spcAft>
                <a:spcPts val="0"/>
              </a:spcAft>
              <a:buSzPts val="1600"/>
              <a:buNone/>
              <a:defRPr b="1" sz="1600"/>
            </a:lvl9pPr>
          </a:lstStyle>
          <a:p/>
        </p:txBody>
      </p:sp>
      <p:sp>
        <p:nvSpPr>
          <p:cNvPr id="155" name="Google Shape;155;p95"/>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95"/>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95"/>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58" name="Google Shape;158;p95"/>
          <p:cNvSpPr txBox="1"/>
          <p:nvPr>
            <p:ph type="title"/>
          </p:nvPr>
        </p:nvSpPr>
        <p:spPr>
          <a:xfrm>
            <a:off x="549594" y="383583"/>
            <a:ext cx="10025580" cy="666427"/>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l">
              <a:lnSpc>
                <a:spcPct val="90000"/>
              </a:lnSpc>
              <a:spcBef>
                <a:spcPts val="0"/>
              </a:spcBef>
              <a:spcAft>
                <a:spcPts val="0"/>
              </a:spcAft>
              <a:buClr>
                <a:srgbClr val="262626"/>
              </a:buClr>
              <a:buSzPts val="28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25" name="Shape 25"/>
        <p:cNvGrpSpPr/>
        <p:nvPr/>
      </p:nvGrpSpPr>
      <p:grpSpPr>
        <a:xfrm>
          <a:off x="0" y="0"/>
          <a:ext cx="0" cy="0"/>
          <a:chOff x="0" y="0"/>
          <a:chExt cx="0" cy="0"/>
        </a:xfrm>
      </p:grpSpPr>
      <p:sp>
        <p:nvSpPr>
          <p:cNvPr id="26" name="Google Shape;26;p10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7" name="Google Shape;27;p103"/>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8" name="Google Shape;28;p10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9" name="Google Shape;29;p10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0" name="Google Shape;30;p10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1" name="Google Shape;31;p103"/>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b="0"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b="0"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2" name="Google Shape;32;p103"/>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b="0"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b="0"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9pPr>
          </a:lstStyle>
          <a:p/>
        </p:txBody>
      </p:sp>
      <p:sp>
        <p:nvSpPr>
          <p:cNvPr id="33" name="Google Shape;33;p10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34" name="Google Shape;34;p10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35" name="Google Shape;35;p103"/>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SIT Technical Workshop, 18-19 October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9" name="Shape 159"/>
        <p:cNvGrpSpPr/>
        <p:nvPr/>
      </p:nvGrpSpPr>
      <p:grpSpPr>
        <a:xfrm>
          <a:off x="0" y="0"/>
          <a:ext cx="0" cy="0"/>
          <a:chOff x="0" y="0"/>
          <a:chExt cx="0" cy="0"/>
        </a:xfrm>
      </p:grpSpPr>
      <p:sp>
        <p:nvSpPr>
          <p:cNvPr id="160" name="Google Shape;160;p96"/>
          <p:cNvSpPr txBox="1"/>
          <p:nvPr>
            <p:ph type="title"/>
          </p:nvPr>
        </p:nvSpPr>
        <p:spPr>
          <a:xfrm>
            <a:off x="549594" y="383583"/>
            <a:ext cx="10025580" cy="666427"/>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l">
              <a:lnSpc>
                <a:spcPct val="90000"/>
              </a:lnSpc>
              <a:spcBef>
                <a:spcPts val="0"/>
              </a:spcBef>
              <a:spcAft>
                <a:spcPts val="0"/>
              </a:spcAft>
              <a:buClr>
                <a:srgbClr val="262626"/>
              </a:buClr>
              <a:buSzPts val="28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1" name="Google Shape;161;p96"/>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 name="Google Shape;162;p96"/>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96"/>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4" name="Shape 164"/>
        <p:cNvGrpSpPr/>
        <p:nvPr/>
      </p:nvGrpSpPr>
      <p:grpSpPr>
        <a:xfrm>
          <a:off x="0" y="0"/>
          <a:ext cx="0" cy="0"/>
          <a:chOff x="0" y="0"/>
          <a:chExt cx="0" cy="0"/>
        </a:xfrm>
      </p:grpSpPr>
      <p:sp>
        <p:nvSpPr>
          <p:cNvPr id="165" name="Google Shape;165;p97"/>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97"/>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97"/>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68" name="Shape 168"/>
        <p:cNvGrpSpPr/>
        <p:nvPr/>
      </p:nvGrpSpPr>
      <p:grpSpPr>
        <a:xfrm>
          <a:off x="0" y="0"/>
          <a:ext cx="0" cy="0"/>
          <a:chOff x="0" y="0"/>
          <a:chExt cx="0" cy="0"/>
        </a:xfrm>
      </p:grpSpPr>
      <p:sp>
        <p:nvSpPr>
          <p:cNvPr id="169" name="Google Shape;169;p98"/>
          <p:cNvSpPr/>
          <p:nvPr/>
        </p:nvSpPr>
        <p:spPr>
          <a:xfrm>
            <a:off x="0" y="0"/>
            <a:ext cx="6096000"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98"/>
          <p:cNvSpPr txBox="1"/>
          <p:nvPr>
            <p:ph idx="1" type="body"/>
          </p:nvPr>
        </p:nvSpPr>
        <p:spPr>
          <a:xfrm>
            <a:off x="6736080" y="804672"/>
            <a:ext cx="4815840" cy="5248656"/>
          </a:xfrm>
          <a:prstGeom prst="rect">
            <a:avLst/>
          </a:prstGeom>
          <a:noFill/>
          <a:ln>
            <a:noFill/>
          </a:ln>
        </p:spPr>
        <p:txBody>
          <a:bodyPr anchorCtr="0" anchor="t" bIns="45700" lIns="91425" spcFirstLastPara="1" rIns="91425" wrap="square" tIns="45700">
            <a:normAutofit/>
          </a:bodyPr>
          <a:lstStyle>
            <a:lvl1pPr indent="-349250" lvl="0" marL="457200" algn="l">
              <a:lnSpc>
                <a:spcPct val="100000"/>
              </a:lnSpc>
              <a:spcBef>
                <a:spcPts val="1000"/>
              </a:spcBef>
              <a:spcAft>
                <a:spcPts val="0"/>
              </a:spcAft>
              <a:buSzPts val="1900"/>
              <a:buChar char="•"/>
              <a:defRPr sz="1900">
                <a:solidFill>
                  <a:schemeClr val="dk1"/>
                </a:solidFill>
              </a:defRPr>
            </a:lvl1pPr>
            <a:lvl2pPr indent="-330200" lvl="1" marL="914400" algn="l">
              <a:lnSpc>
                <a:spcPct val="100000"/>
              </a:lnSpc>
              <a:spcBef>
                <a:spcPts val="1000"/>
              </a:spcBef>
              <a:spcAft>
                <a:spcPts val="0"/>
              </a:spcAft>
              <a:buSzPts val="1600"/>
              <a:buChar char="•"/>
              <a:defRPr sz="1600">
                <a:solidFill>
                  <a:schemeClr val="dk1"/>
                </a:solidFill>
              </a:defRPr>
            </a:lvl2pPr>
            <a:lvl3pPr indent="-330200" lvl="2" marL="1371600" algn="l">
              <a:lnSpc>
                <a:spcPct val="100000"/>
              </a:lnSpc>
              <a:spcBef>
                <a:spcPts val="1000"/>
              </a:spcBef>
              <a:spcAft>
                <a:spcPts val="0"/>
              </a:spcAft>
              <a:buSzPts val="1600"/>
              <a:buChar char="•"/>
              <a:defRPr sz="1600">
                <a:solidFill>
                  <a:schemeClr val="dk1"/>
                </a:solidFill>
              </a:defRPr>
            </a:lvl3pPr>
            <a:lvl4pPr indent="-330200" lvl="3" marL="1828800" algn="l">
              <a:lnSpc>
                <a:spcPct val="100000"/>
              </a:lnSpc>
              <a:spcBef>
                <a:spcPts val="1000"/>
              </a:spcBef>
              <a:spcAft>
                <a:spcPts val="0"/>
              </a:spcAft>
              <a:buSzPts val="1600"/>
              <a:buChar char="•"/>
              <a:defRPr sz="1600">
                <a:solidFill>
                  <a:schemeClr val="dk1"/>
                </a:solidFill>
              </a:defRPr>
            </a:lvl4pPr>
            <a:lvl5pPr indent="-330200" lvl="4" marL="2286000" algn="l">
              <a:lnSpc>
                <a:spcPct val="100000"/>
              </a:lnSpc>
              <a:spcBef>
                <a:spcPts val="1000"/>
              </a:spcBef>
              <a:spcAft>
                <a:spcPts val="0"/>
              </a:spcAft>
              <a:buSzPts val="1600"/>
              <a:buChar char="•"/>
              <a:defRPr sz="1600">
                <a:solidFill>
                  <a:schemeClr val="dk1"/>
                </a:solidFill>
              </a:defRPr>
            </a:lvl5pPr>
            <a:lvl6pPr indent="-330200" lvl="5" marL="2743200" algn="l">
              <a:lnSpc>
                <a:spcPct val="100000"/>
              </a:lnSpc>
              <a:spcBef>
                <a:spcPts val="1000"/>
              </a:spcBef>
              <a:spcAft>
                <a:spcPts val="0"/>
              </a:spcAft>
              <a:buSzPts val="1600"/>
              <a:buChar char="•"/>
              <a:defRPr sz="1600"/>
            </a:lvl6pPr>
            <a:lvl7pPr indent="-330200" lvl="6" marL="3200400" algn="l">
              <a:lnSpc>
                <a:spcPct val="100000"/>
              </a:lnSpc>
              <a:spcBef>
                <a:spcPts val="1000"/>
              </a:spcBef>
              <a:spcAft>
                <a:spcPts val="0"/>
              </a:spcAft>
              <a:buSzPts val="1600"/>
              <a:buChar char="•"/>
              <a:defRPr sz="1600"/>
            </a:lvl7pPr>
            <a:lvl8pPr indent="-330200" lvl="7" marL="3657600" algn="l">
              <a:lnSpc>
                <a:spcPct val="100000"/>
              </a:lnSpc>
              <a:spcBef>
                <a:spcPts val="1000"/>
              </a:spcBef>
              <a:spcAft>
                <a:spcPts val="0"/>
              </a:spcAft>
              <a:buSzPts val="1600"/>
              <a:buChar char="•"/>
              <a:defRPr sz="1600"/>
            </a:lvl8pPr>
            <a:lvl9pPr indent="-330200" lvl="8" marL="4114800" algn="l">
              <a:lnSpc>
                <a:spcPct val="100000"/>
              </a:lnSpc>
              <a:spcBef>
                <a:spcPts val="1000"/>
              </a:spcBef>
              <a:spcAft>
                <a:spcPts val="0"/>
              </a:spcAft>
              <a:buSzPts val="1600"/>
              <a:buChar char="•"/>
              <a:defRPr sz="1600"/>
            </a:lvl9pPr>
          </a:lstStyle>
          <a:p/>
        </p:txBody>
      </p:sp>
      <p:sp>
        <p:nvSpPr>
          <p:cNvPr id="171" name="Google Shape;171;p98"/>
          <p:cNvSpPr txBox="1"/>
          <p:nvPr>
            <p:ph idx="2" type="body"/>
          </p:nvPr>
        </p:nvSpPr>
        <p:spPr>
          <a:xfrm>
            <a:off x="549593" y="1344478"/>
            <a:ext cx="4753927" cy="4399476"/>
          </a:xfrm>
          <a:prstGeom prst="rect">
            <a:avLst/>
          </a:prstGeom>
          <a:noFill/>
          <a:ln>
            <a:noFill/>
          </a:ln>
        </p:spPr>
        <p:txBody>
          <a:bodyPr anchorCtr="1" anchor="t" bIns="45700" lIns="91425" spcFirstLastPara="1" rIns="91425" wrap="square" tIns="45700">
            <a:normAutofit/>
          </a:bodyPr>
          <a:lstStyle>
            <a:lvl1pPr indent="-228600" lvl="0" marL="457200" algn="ctr">
              <a:lnSpc>
                <a:spcPct val="100000"/>
              </a:lnSpc>
              <a:spcBef>
                <a:spcPts val="1000"/>
              </a:spcBef>
              <a:spcAft>
                <a:spcPts val="0"/>
              </a:spcAft>
              <a:buSzPts val="1500"/>
              <a:buNone/>
              <a:defRPr sz="1500">
                <a:solidFill>
                  <a:srgbClr val="FFFFFF"/>
                </a:solidFill>
              </a:defRPr>
            </a:lvl1pPr>
            <a:lvl2pPr indent="-228600" lvl="1" marL="914400" algn="l">
              <a:lnSpc>
                <a:spcPct val="100000"/>
              </a:lnSpc>
              <a:spcBef>
                <a:spcPts val="1000"/>
              </a:spcBef>
              <a:spcAft>
                <a:spcPts val="0"/>
              </a:spcAft>
              <a:buSzPts val="1400"/>
              <a:buNone/>
              <a:defRPr sz="1400"/>
            </a:lvl2pPr>
            <a:lvl3pPr indent="-228600" lvl="2" marL="1371600" algn="l">
              <a:lnSpc>
                <a:spcPct val="100000"/>
              </a:lnSpc>
              <a:spcBef>
                <a:spcPts val="1000"/>
              </a:spcBef>
              <a:spcAft>
                <a:spcPts val="0"/>
              </a:spcAft>
              <a:buSzPts val="1200"/>
              <a:buNone/>
              <a:defRPr sz="1200"/>
            </a:lvl3pPr>
            <a:lvl4pPr indent="-228600" lvl="3" marL="1828800" algn="l">
              <a:lnSpc>
                <a:spcPct val="100000"/>
              </a:lnSpc>
              <a:spcBef>
                <a:spcPts val="1000"/>
              </a:spcBef>
              <a:spcAft>
                <a:spcPts val="0"/>
              </a:spcAft>
              <a:buSzPts val="1000"/>
              <a:buNone/>
              <a:defRPr sz="1000"/>
            </a:lvl4pPr>
            <a:lvl5pPr indent="-228600" lvl="4" marL="2286000" algn="l">
              <a:lnSpc>
                <a:spcPct val="100000"/>
              </a:lnSpc>
              <a:spcBef>
                <a:spcPts val="1000"/>
              </a:spcBef>
              <a:spcAft>
                <a:spcPts val="0"/>
              </a:spcAft>
              <a:buSzPts val="1000"/>
              <a:buNone/>
              <a:defRPr sz="1000"/>
            </a:lvl5pPr>
            <a:lvl6pPr indent="-228600" lvl="5" marL="2743200" algn="l">
              <a:lnSpc>
                <a:spcPct val="100000"/>
              </a:lnSpc>
              <a:spcBef>
                <a:spcPts val="1000"/>
              </a:spcBef>
              <a:spcAft>
                <a:spcPts val="0"/>
              </a:spcAft>
              <a:buSzPts val="1000"/>
              <a:buNone/>
              <a:defRPr sz="1000"/>
            </a:lvl6pPr>
            <a:lvl7pPr indent="-228600" lvl="6" marL="3200400" algn="l">
              <a:lnSpc>
                <a:spcPct val="100000"/>
              </a:lnSpc>
              <a:spcBef>
                <a:spcPts val="1000"/>
              </a:spcBef>
              <a:spcAft>
                <a:spcPts val="0"/>
              </a:spcAft>
              <a:buSzPts val="1000"/>
              <a:buNone/>
              <a:defRPr sz="1000"/>
            </a:lvl7pPr>
            <a:lvl8pPr indent="-228600" lvl="7" marL="3657600" algn="l">
              <a:lnSpc>
                <a:spcPct val="100000"/>
              </a:lnSpc>
              <a:spcBef>
                <a:spcPts val="1000"/>
              </a:spcBef>
              <a:spcAft>
                <a:spcPts val="0"/>
              </a:spcAft>
              <a:buSzPts val="1000"/>
              <a:buNone/>
              <a:defRPr sz="1000"/>
            </a:lvl8pPr>
            <a:lvl9pPr indent="-228600" lvl="8" marL="4114800" algn="l">
              <a:lnSpc>
                <a:spcPct val="100000"/>
              </a:lnSpc>
              <a:spcBef>
                <a:spcPts val="1000"/>
              </a:spcBef>
              <a:spcAft>
                <a:spcPts val="0"/>
              </a:spcAft>
              <a:buSzPts val="1000"/>
              <a:buNone/>
              <a:defRPr sz="1000"/>
            </a:lvl9pPr>
          </a:lstStyle>
          <a:p/>
        </p:txBody>
      </p:sp>
      <p:sp>
        <p:nvSpPr>
          <p:cNvPr id="172" name="Google Shape;172;p98"/>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98"/>
          <p:cNvSpPr txBox="1"/>
          <p:nvPr>
            <p:ph idx="11" type="ftr"/>
          </p:nvPr>
        </p:nvSpPr>
        <p:spPr>
          <a:xfrm>
            <a:off x="1485336" y="6236208"/>
            <a:ext cx="4444133"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98"/>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pic>
        <p:nvPicPr>
          <p:cNvPr id="175" name="Google Shape;175;p98"/>
          <p:cNvPicPr preferRelativeResize="0"/>
          <p:nvPr/>
        </p:nvPicPr>
        <p:blipFill rotWithShape="1">
          <a:blip r:embed="rId2">
            <a:alphaModFix/>
          </a:blip>
          <a:srcRect b="0" l="0" r="0" t="0"/>
          <a:stretch/>
        </p:blipFill>
        <p:spPr>
          <a:xfrm>
            <a:off x="549594" y="6217920"/>
            <a:ext cx="935742" cy="374297"/>
          </a:xfrm>
          <a:prstGeom prst="rect">
            <a:avLst/>
          </a:prstGeom>
          <a:noFill/>
          <a:ln>
            <a:noFill/>
          </a:ln>
        </p:spPr>
      </p:pic>
      <p:sp>
        <p:nvSpPr>
          <p:cNvPr id="176" name="Google Shape;176;p98"/>
          <p:cNvSpPr txBox="1"/>
          <p:nvPr/>
        </p:nvSpPr>
        <p:spPr>
          <a:xfrm>
            <a:off x="549593" y="301752"/>
            <a:ext cx="4753928" cy="812293"/>
          </a:xfrm>
          <a:prstGeom prst="rect">
            <a:avLst/>
          </a:prstGeom>
          <a:solidFill>
            <a:srgbClr val="FFFFFF"/>
          </a:solidFill>
          <a:ln cap="sq" cmpd="sng" w="31750">
            <a:solidFill>
              <a:srgbClr val="404040"/>
            </a:solidFill>
            <a:prstDash val="solid"/>
            <a:miter lim="800000"/>
            <a:headEnd len="sm" w="sm" type="none"/>
            <a:tailEnd len="sm" w="sm" type="none"/>
          </a:ln>
        </p:spPr>
        <p:txBody>
          <a:bodyPr anchorCtr="1" anchor="ctr" bIns="182875" lIns="182875" spcFirstLastPara="1" rIns="182875" wrap="square" tIns="182875">
            <a:noAutofit/>
          </a:bodyPr>
          <a:lstStyle/>
          <a:p>
            <a:pPr indent="0" lvl="0" marL="0" marR="0" rtl="0" algn="ctr">
              <a:lnSpc>
                <a:spcPct val="90000"/>
              </a:lnSpc>
              <a:spcBef>
                <a:spcPts val="0"/>
              </a:spcBef>
              <a:spcAft>
                <a:spcPts val="0"/>
              </a:spcAft>
              <a:buClr>
                <a:srgbClr val="262626"/>
              </a:buClr>
              <a:buSzPts val="2200"/>
              <a:buFont typeface="Gill Sans"/>
              <a:buNone/>
            </a:pPr>
            <a:r>
              <a:rPr b="0" i="0" lang="en-US" sz="2200" u="none" cap="none" strike="noStrike">
                <a:solidFill>
                  <a:srgbClr val="262626"/>
                </a:solidFill>
                <a:latin typeface="Gill Sans"/>
                <a:ea typeface="Gill Sans"/>
                <a:cs typeface="Gill Sans"/>
                <a:sym typeface="Gill Sans"/>
              </a:rPr>
              <a:t>CLICK TO EDIT MASTER TITLE STYLE</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77" name="Shape 177"/>
        <p:cNvGrpSpPr/>
        <p:nvPr/>
      </p:nvGrpSpPr>
      <p:grpSpPr>
        <a:xfrm>
          <a:off x="0" y="0"/>
          <a:ext cx="0" cy="0"/>
          <a:chOff x="0" y="0"/>
          <a:chExt cx="0" cy="0"/>
        </a:xfrm>
      </p:grpSpPr>
      <p:sp>
        <p:nvSpPr>
          <p:cNvPr id="178" name="Google Shape;178;p99"/>
          <p:cNvSpPr/>
          <p:nvPr/>
        </p:nvSpPr>
        <p:spPr>
          <a:xfrm>
            <a:off x="0" y="0"/>
            <a:ext cx="6095999"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99"/>
          <p:cNvSpPr txBox="1"/>
          <p:nvPr>
            <p:ph type="title"/>
          </p:nvPr>
        </p:nvSpPr>
        <p:spPr>
          <a:xfrm>
            <a:off x="549594" y="301752"/>
            <a:ext cx="4753927" cy="812293"/>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0" name="Google Shape;180;p99"/>
          <p:cNvSpPr/>
          <p:nvPr>
            <p:ph idx="2" type="pic"/>
          </p:nvPr>
        </p:nvSpPr>
        <p:spPr>
          <a:xfrm>
            <a:off x="6095999" y="0"/>
            <a:ext cx="6102097" cy="6858000"/>
          </a:xfrm>
          <a:prstGeom prst="rect">
            <a:avLst/>
          </a:prstGeom>
          <a:solidFill>
            <a:srgbClr val="BFBFBF"/>
          </a:solidFill>
          <a:ln>
            <a:noFill/>
          </a:ln>
        </p:spPr>
      </p:sp>
      <p:sp>
        <p:nvSpPr>
          <p:cNvPr id="181" name="Google Shape;181;p99"/>
          <p:cNvSpPr txBox="1"/>
          <p:nvPr>
            <p:ph idx="1" type="body"/>
          </p:nvPr>
        </p:nvSpPr>
        <p:spPr>
          <a:xfrm>
            <a:off x="549594" y="1313482"/>
            <a:ext cx="4753927" cy="4430474"/>
          </a:xfrm>
          <a:prstGeom prst="rect">
            <a:avLst/>
          </a:prstGeom>
          <a:noFill/>
          <a:ln>
            <a:noFill/>
          </a:ln>
        </p:spPr>
        <p:txBody>
          <a:bodyPr anchorCtr="1" anchor="t" bIns="45700" lIns="91425" spcFirstLastPara="1" rIns="91425" wrap="square" tIns="45700">
            <a:normAutofit/>
          </a:bodyPr>
          <a:lstStyle>
            <a:lvl1pPr indent="-228600" lvl="0" marL="457200" algn="ctr">
              <a:lnSpc>
                <a:spcPct val="100000"/>
              </a:lnSpc>
              <a:spcBef>
                <a:spcPts val="1000"/>
              </a:spcBef>
              <a:spcAft>
                <a:spcPts val="0"/>
              </a:spcAft>
              <a:buSzPts val="1500"/>
              <a:buNone/>
              <a:defRPr sz="1500">
                <a:solidFill>
                  <a:srgbClr val="FFFFFF"/>
                </a:solidFill>
              </a:defRPr>
            </a:lvl1pPr>
            <a:lvl2pPr indent="-228600" lvl="1" marL="914400" algn="l">
              <a:lnSpc>
                <a:spcPct val="100000"/>
              </a:lnSpc>
              <a:spcBef>
                <a:spcPts val="1000"/>
              </a:spcBef>
              <a:spcAft>
                <a:spcPts val="0"/>
              </a:spcAft>
              <a:buSzPts val="1400"/>
              <a:buNone/>
              <a:defRPr sz="1400"/>
            </a:lvl2pPr>
            <a:lvl3pPr indent="-228600" lvl="2" marL="1371600" algn="l">
              <a:lnSpc>
                <a:spcPct val="100000"/>
              </a:lnSpc>
              <a:spcBef>
                <a:spcPts val="1000"/>
              </a:spcBef>
              <a:spcAft>
                <a:spcPts val="0"/>
              </a:spcAft>
              <a:buSzPts val="1200"/>
              <a:buNone/>
              <a:defRPr sz="1200"/>
            </a:lvl3pPr>
            <a:lvl4pPr indent="-228600" lvl="3" marL="1828800" algn="l">
              <a:lnSpc>
                <a:spcPct val="100000"/>
              </a:lnSpc>
              <a:spcBef>
                <a:spcPts val="1000"/>
              </a:spcBef>
              <a:spcAft>
                <a:spcPts val="0"/>
              </a:spcAft>
              <a:buSzPts val="1000"/>
              <a:buNone/>
              <a:defRPr sz="1000"/>
            </a:lvl4pPr>
            <a:lvl5pPr indent="-228600" lvl="4" marL="2286000" algn="l">
              <a:lnSpc>
                <a:spcPct val="100000"/>
              </a:lnSpc>
              <a:spcBef>
                <a:spcPts val="1000"/>
              </a:spcBef>
              <a:spcAft>
                <a:spcPts val="0"/>
              </a:spcAft>
              <a:buSzPts val="1000"/>
              <a:buNone/>
              <a:defRPr sz="1000"/>
            </a:lvl5pPr>
            <a:lvl6pPr indent="-228600" lvl="5" marL="2743200" algn="l">
              <a:lnSpc>
                <a:spcPct val="100000"/>
              </a:lnSpc>
              <a:spcBef>
                <a:spcPts val="1000"/>
              </a:spcBef>
              <a:spcAft>
                <a:spcPts val="0"/>
              </a:spcAft>
              <a:buSzPts val="1000"/>
              <a:buNone/>
              <a:defRPr sz="1000"/>
            </a:lvl6pPr>
            <a:lvl7pPr indent="-228600" lvl="6" marL="3200400" algn="l">
              <a:lnSpc>
                <a:spcPct val="100000"/>
              </a:lnSpc>
              <a:spcBef>
                <a:spcPts val="1000"/>
              </a:spcBef>
              <a:spcAft>
                <a:spcPts val="0"/>
              </a:spcAft>
              <a:buSzPts val="1000"/>
              <a:buNone/>
              <a:defRPr sz="1000"/>
            </a:lvl7pPr>
            <a:lvl8pPr indent="-228600" lvl="7" marL="3657600" algn="l">
              <a:lnSpc>
                <a:spcPct val="100000"/>
              </a:lnSpc>
              <a:spcBef>
                <a:spcPts val="1000"/>
              </a:spcBef>
              <a:spcAft>
                <a:spcPts val="0"/>
              </a:spcAft>
              <a:buSzPts val="1000"/>
              <a:buNone/>
              <a:defRPr sz="1000"/>
            </a:lvl8pPr>
            <a:lvl9pPr indent="-228600" lvl="8" marL="4114800" algn="l">
              <a:lnSpc>
                <a:spcPct val="100000"/>
              </a:lnSpc>
              <a:spcBef>
                <a:spcPts val="1000"/>
              </a:spcBef>
              <a:spcAft>
                <a:spcPts val="0"/>
              </a:spcAft>
              <a:buSzPts val="1000"/>
              <a:buNone/>
              <a:defRPr sz="1000"/>
            </a:lvl9pPr>
          </a:lstStyle>
          <a:p/>
        </p:txBody>
      </p:sp>
      <p:sp>
        <p:nvSpPr>
          <p:cNvPr id="182" name="Google Shape;182;p99"/>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99"/>
          <p:cNvSpPr txBox="1"/>
          <p:nvPr>
            <p:ph idx="11" type="ftr"/>
          </p:nvPr>
        </p:nvSpPr>
        <p:spPr>
          <a:xfrm>
            <a:off x="1530458" y="6236208"/>
            <a:ext cx="4399011"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99"/>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pic>
        <p:nvPicPr>
          <p:cNvPr id="185" name="Google Shape;185;p99"/>
          <p:cNvPicPr preferRelativeResize="0"/>
          <p:nvPr/>
        </p:nvPicPr>
        <p:blipFill rotWithShape="1">
          <a:blip r:embed="rId2">
            <a:alphaModFix/>
          </a:blip>
          <a:srcRect b="0" l="0" r="0" t="0"/>
          <a:stretch/>
        </p:blipFill>
        <p:spPr>
          <a:xfrm>
            <a:off x="549594" y="6217920"/>
            <a:ext cx="935742" cy="37429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6" name="Shape 186"/>
        <p:cNvGrpSpPr/>
        <p:nvPr/>
      </p:nvGrpSpPr>
      <p:grpSpPr>
        <a:xfrm>
          <a:off x="0" y="0"/>
          <a:ext cx="0" cy="0"/>
          <a:chOff x="0" y="0"/>
          <a:chExt cx="0" cy="0"/>
        </a:xfrm>
      </p:grpSpPr>
      <p:sp>
        <p:nvSpPr>
          <p:cNvPr id="187" name="Google Shape;187;p100"/>
          <p:cNvSpPr txBox="1"/>
          <p:nvPr>
            <p:ph type="title"/>
          </p:nvPr>
        </p:nvSpPr>
        <p:spPr>
          <a:xfrm>
            <a:off x="549594" y="383583"/>
            <a:ext cx="10025580" cy="666427"/>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 name="Google Shape;188;p100"/>
          <p:cNvSpPr txBox="1"/>
          <p:nvPr>
            <p:ph idx="1" type="body"/>
          </p:nvPr>
        </p:nvSpPr>
        <p:spPr>
          <a:xfrm rot="5400000">
            <a:off x="3271619" y="-1563528"/>
            <a:ext cx="4581529" cy="10025581"/>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89" name="Google Shape;189;p100"/>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100"/>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p100"/>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2" name="Shape 192"/>
        <p:cNvGrpSpPr/>
        <p:nvPr/>
      </p:nvGrpSpPr>
      <p:grpSpPr>
        <a:xfrm>
          <a:off x="0" y="0"/>
          <a:ext cx="0" cy="0"/>
          <a:chOff x="0" y="0"/>
          <a:chExt cx="0" cy="0"/>
        </a:xfrm>
      </p:grpSpPr>
      <p:sp>
        <p:nvSpPr>
          <p:cNvPr id="193" name="Google Shape;193;p101"/>
          <p:cNvSpPr txBox="1"/>
          <p:nvPr>
            <p:ph type="title"/>
          </p:nvPr>
        </p:nvSpPr>
        <p:spPr>
          <a:xfrm rot="5400000">
            <a:off x="6810676" y="2779696"/>
            <a:ext cx="4983480" cy="1298608"/>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4" name="Google Shape;194;p101"/>
          <p:cNvSpPr txBox="1"/>
          <p:nvPr>
            <p:ph idx="1" type="body"/>
          </p:nvPr>
        </p:nvSpPr>
        <p:spPr>
          <a:xfrm rot="5400000">
            <a:off x="2838641" y="329756"/>
            <a:ext cx="4983480" cy="619848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95" name="Google Shape;195;p101"/>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101"/>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101"/>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9 Title and Content" type="obj">
  <p:cSld name="OBJECT">
    <p:spTree>
      <p:nvGrpSpPr>
        <p:cNvPr id="198" name="Shape 198"/>
        <p:cNvGrpSpPr/>
        <p:nvPr/>
      </p:nvGrpSpPr>
      <p:grpSpPr>
        <a:xfrm>
          <a:off x="0" y="0"/>
          <a:ext cx="0" cy="0"/>
          <a:chOff x="0" y="0"/>
          <a:chExt cx="0" cy="0"/>
        </a:xfrm>
      </p:grpSpPr>
      <p:sp>
        <p:nvSpPr>
          <p:cNvPr id="199" name="Google Shape;199;p102"/>
          <p:cNvSpPr txBox="1"/>
          <p:nvPr>
            <p:ph type="title"/>
          </p:nvPr>
        </p:nvSpPr>
        <p:spPr>
          <a:xfrm>
            <a:off x="549594" y="383583"/>
            <a:ext cx="10025580" cy="666427"/>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0" name="Google Shape;200;p102"/>
          <p:cNvSpPr txBox="1"/>
          <p:nvPr>
            <p:ph idx="1" type="body"/>
          </p:nvPr>
        </p:nvSpPr>
        <p:spPr>
          <a:xfrm>
            <a:off x="549593" y="1158498"/>
            <a:ext cx="10025581" cy="458152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201" name="Google Shape;201;p102"/>
          <p:cNvSpPr txBox="1"/>
          <p:nvPr>
            <p:ph idx="11" type="ftr"/>
          </p:nvPr>
        </p:nvSpPr>
        <p:spPr>
          <a:xfrm>
            <a:off x="195262" y="6436189"/>
            <a:ext cx="5900738" cy="3206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i="1" sz="1050">
                <a:solidFill>
                  <a:schemeClr val="dk1"/>
                </a:solidFill>
                <a:latin typeface="Gill Sans"/>
                <a:ea typeface="Gill Sans"/>
                <a:cs typeface="Gill Sans"/>
                <a:sym typeface="Gill Sans"/>
              </a:defRPr>
            </a:lvl1pPr>
            <a:lvl2pPr lvl="1" algn="l">
              <a:spcBef>
                <a:spcPts val="0"/>
              </a:spcBef>
              <a:spcAft>
                <a:spcPts val="0"/>
              </a:spcAft>
              <a:buSzPts val="1400"/>
              <a:buNone/>
              <a:defRPr sz="1800">
                <a:solidFill>
                  <a:schemeClr val="dk1"/>
                </a:solidFill>
                <a:latin typeface="Gill Sans"/>
                <a:ea typeface="Gill Sans"/>
                <a:cs typeface="Gill Sans"/>
                <a:sym typeface="Gill Sans"/>
              </a:defRPr>
            </a:lvl2pPr>
            <a:lvl3pPr lvl="2" algn="l">
              <a:spcBef>
                <a:spcPts val="0"/>
              </a:spcBef>
              <a:spcAft>
                <a:spcPts val="0"/>
              </a:spcAft>
              <a:buSzPts val="1400"/>
              <a:buNone/>
              <a:defRPr sz="1800">
                <a:solidFill>
                  <a:schemeClr val="dk1"/>
                </a:solidFill>
                <a:latin typeface="Gill Sans"/>
                <a:ea typeface="Gill Sans"/>
                <a:cs typeface="Gill Sans"/>
                <a:sym typeface="Gill Sans"/>
              </a:defRPr>
            </a:lvl3pPr>
            <a:lvl4pPr lvl="3" algn="l">
              <a:spcBef>
                <a:spcPts val="0"/>
              </a:spcBef>
              <a:spcAft>
                <a:spcPts val="0"/>
              </a:spcAft>
              <a:buSzPts val="1400"/>
              <a:buNone/>
              <a:defRPr sz="1800">
                <a:solidFill>
                  <a:schemeClr val="dk1"/>
                </a:solidFill>
                <a:latin typeface="Gill Sans"/>
                <a:ea typeface="Gill Sans"/>
                <a:cs typeface="Gill Sans"/>
                <a:sym typeface="Gill Sans"/>
              </a:defRPr>
            </a:lvl4pPr>
            <a:lvl5pPr lvl="4" algn="l">
              <a:spcBef>
                <a:spcPts val="0"/>
              </a:spcBef>
              <a:spcAft>
                <a:spcPts val="0"/>
              </a:spcAft>
              <a:buSzPts val="1400"/>
              <a:buNone/>
              <a:defRPr sz="1800">
                <a:solidFill>
                  <a:schemeClr val="dk1"/>
                </a:solidFill>
                <a:latin typeface="Gill Sans"/>
                <a:ea typeface="Gill Sans"/>
                <a:cs typeface="Gill Sans"/>
                <a:sym typeface="Gill Sans"/>
              </a:defRPr>
            </a:lvl5pPr>
            <a:lvl6pPr lvl="5" algn="l">
              <a:spcBef>
                <a:spcPts val="0"/>
              </a:spcBef>
              <a:spcAft>
                <a:spcPts val="0"/>
              </a:spcAft>
              <a:buSzPts val="1400"/>
              <a:buNone/>
              <a:defRPr sz="1800">
                <a:solidFill>
                  <a:schemeClr val="dk1"/>
                </a:solidFill>
                <a:latin typeface="Gill Sans"/>
                <a:ea typeface="Gill Sans"/>
                <a:cs typeface="Gill Sans"/>
                <a:sym typeface="Gill Sans"/>
              </a:defRPr>
            </a:lvl6pPr>
            <a:lvl7pPr lvl="6" algn="l">
              <a:spcBef>
                <a:spcPts val="0"/>
              </a:spcBef>
              <a:spcAft>
                <a:spcPts val="0"/>
              </a:spcAft>
              <a:buSzPts val="1400"/>
              <a:buNone/>
              <a:defRPr sz="1800">
                <a:solidFill>
                  <a:schemeClr val="dk1"/>
                </a:solidFill>
                <a:latin typeface="Gill Sans"/>
                <a:ea typeface="Gill Sans"/>
                <a:cs typeface="Gill Sans"/>
                <a:sym typeface="Gill Sans"/>
              </a:defRPr>
            </a:lvl7pPr>
            <a:lvl8pPr lvl="7" algn="l">
              <a:spcBef>
                <a:spcPts val="0"/>
              </a:spcBef>
              <a:spcAft>
                <a:spcPts val="0"/>
              </a:spcAft>
              <a:buSzPts val="1400"/>
              <a:buNone/>
              <a:defRPr sz="1800">
                <a:solidFill>
                  <a:schemeClr val="dk1"/>
                </a:solidFill>
                <a:latin typeface="Gill Sans"/>
                <a:ea typeface="Gill Sans"/>
                <a:cs typeface="Gill Sans"/>
                <a:sym typeface="Gill Sans"/>
              </a:defRPr>
            </a:lvl8pPr>
            <a:lvl9pPr lvl="8" algn="l">
              <a:spcBef>
                <a:spcPts val="0"/>
              </a:spcBef>
              <a:spcAft>
                <a:spcPts val="0"/>
              </a:spcAft>
              <a:buSzPts val="1400"/>
              <a:buNone/>
              <a:defRPr sz="1800">
                <a:solidFill>
                  <a:schemeClr val="dk1"/>
                </a:solidFill>
                <a:latin typeface="Gill Sans"/>
                <a:ea typeface="Gill Sans"/>
                <a:cs typeface="Gill Sans"/>
                <a:sym typeface="Gill Sans"/>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8" name="Shape 208"/>
        <p:cNvGrpSpPr/>
        <p:nvPr/>
      </p:nvGrpSpPr>
      <p:grpSpPr>
        <a:xfrm>
          <a:off x="0" y="0"/>
          <a:ext cx="0" cy="0"/>
          <a:chOff x="0" y="0"/>
          <a:chExt cx="0" cy="0"/>
        </a:xfrm>
      </p:grpSpPr>
      <p:pic>
        <p:nvPicPr>
          <p:cNvPr id="209" name="Google Shape;209;p21"/>
          <p:cNvPicPr preferRelativeResize="0"/>
          <p:nvPr/>
        </p:nvPicPr>
        <p:blipFill rotWithShape="1">
          <a:blip r:embed="rId2">
            <a:alphaModFix amt="12000"/>
          </a:blip>
          <a:srcRect b="0" l="0" r="-1" t="0"/>
          <a:stretch/>
        </p:blipFill>
        <p:spPr>
          <a:xfrm>
            <a:off x="20" y="10"/>
            <a:ext cx="8450297" cy="6857990"/>
          </a:xfrm>
          <a:prstGeom prst="rect">
            <a:avLst/>
          </a:prstGeom>
          <a:noFill/>
          <a:ln>
            <a:noFill/>
          </a:ln>
        </p:spPr>
      </p:pic>
      <p:pic>
        <p:nvPicPr>
          <p:cNvPr descr="USGS_logo_web.png" id="210" name="Google Shape;210;p21"/>
          <p:cNvPicPr preferRelativeResize="0"/>
          <p:nvPr/>
        </p:nvPicPr>
        <p:blipFill rotWithShape="1">
          <a:blip r:embed="rId3">
            <a:alphaModFix/>
          </a:blip>
          <a:srcRect b="0" l="0" r="0" t="0"/>
          <a:stretch/>
        </p:blipFill>
        <p:spPr>
          <a:xfrm>
            <a:off x="677562" y="6375075"/>
            <a:ext cx="870000" cy="235600"/>
          </a:xfrm>
          <a:prstGeom prst="rect">
            <a:avLst/>
          </a:prstGeom>
          <a:noFill/>
          <a:ln>
            <a:noFill/>
          </a:ln>
        </p:spPr>
      </p:pic>
      <p:pic>
        <p:nvPicPr>
          <p:cNvPr id="211" name="Google Shape;211;p21"/>
          <p:cNvPicPr preferRelativeResize="0"/>
          <p:nvPr/>
        </p:nvPicPr>
        <p:blipFill rotWithShape="1">
          <a:blip r:embed="rId4">
            <a:alphaModFix/>
          </a:blip>
          <a:srcRect b="0" l="0" r="0" t="0"/>
          <a:stretch/>
        </p:blipFill>
        <p:spPr>
          <a:xfrm>
            <a:off x="11213145" y="221702"/>
            <a:ext cx="758621" cy="857456"/>
          </a:xfrm>
          <a:prstGeom prst="rect">
            <a:avLst/>
          </a:prstGeom>
          <a:noFill/>
          <a:ln>
            <a:noFill/>
          </a:ln>
        </p:spPr>
      </p:pic>
      <p:sp>
        <p:nvSpPr>
          <p:cNvPr id="212" name="Google Shape;212;p21"/>
          <p:cNvSpPr txBox="1"/>
          <p:nvPr>
            <p:ph type="title"/>
          </p:nvPr>
        </p:nvSpPr>
        <p:spPr>
          <a:xfrm>
            <a:off x="676193" y="415650"/>
            <a:ext cx="9905998" cy="712506"/>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p21"/>
          <p:cNvSpPr txBox="1"/>
          <p:nvPr>
            <p:ph idx="1" type="body"/>
          </p:nvPr>
        </p:nvSpPr>
        <p:spPr>
          <a:xfrm>
            <a:off x="676193" y="1322106"/>
            <a:ext cx="9905998" cy="3124201"/>
          </a:xfrm>
          <a:prstGeom prst="rect">
            <a:avLst/>
          </a:prstGeom>
          <a:noFill/>
          <a:ln>
            <a:noFill/>
          </a:ln>
        </p:spPr>
        <p:txBody>
          <a:bodyPr anchorCtr="0" anchor="ctr"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214" name="Google Shape;214;p21"/>
          <p:cNvSpPr txBox="1"/>
          <p:nvPr>
            <p:ph idx="10" type="dt"/>
          </p:nvPr>
        </p:nvSpPr>
        <p:spPr>
          <a:xfrm>
            <a:off x="9782091" y="6299441"/>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p21"/>
          <p:cNvSpPr txBox="1"/>
          <p:nvPr>
            <p:ph idx="12" type="sldNum"/>
          </p:nvPr>
        </p:nvSpPr>
        <p:spPr>
          <a:xfrm>
            <a:off x="11484982" y="6310312"/>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6" name="Shape 216"/>
        <p:cNvGrpSpPr/>
        <p:nvPr/>
      </p:nvGrpSpPr>
      <p:grpSpPr>
        <a:xfrm>
          <a:off x="0" y="0"/>
          <a:ext cx="0" cy="0"/>
          <a:chOff x="0" y="0"/>
          <a:chExt cx="0" cy="0"/>
        </a:xfrm>
      </p:grpSpPr>
      <p:sp>
        <p:nvSpPr>
          <p:cNvPr id="217" name="Google Shape;217;p22"/>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8" name="Google Shape;218;p22"/>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9" name="Google Shape;219;p22"/>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0" name="Shape 220"/>
        <p:cNvGrpSpPr/>
        <p:nvPr/>
      </p:nvGrpSpPr>
      <p:grpSpPr>
        <a:xfrm>
          <a:off x="0" y="0"/>
          <a:ext cx="0" cy="0"/>
          <a:chOff x="0" y="0"/>
          <a:chExt cx="0" cy="0"/>
        </a:xfrm>
      </p:grpSpPr>
      <p:sp>
        <p:nvSpPr>
          <p:cNvPr id="221" name="Google Shape;221;p59"/>
          <p:cNvSpPr txBox="1"/>
          <p:nvPr>
            <p:ph type="ctrTitle"/>
          </p:nvPr>
        </p:nvSpPr>
        <p:spPr>
          <a:xfrm>
            <a:off x="1751012" y="609601"/>
            <a:ext cx="8676222" cy="3200400"/>
          </a:xfrm>
          <a:prstGeom prst="rect">
            <a:avLst/>
          </a:prstGeom>
          <a:noFill/>
          <a:ln>
            <a:noFill/>
          </a:ln>
        </p:spPr>
        <p:txBody>
          <a:bodyPr anchorCtr="0" anchor="b" bIns="45700" lIns="91425" spcFirstLastPara="1" rIns="91425" wrap="square" tIns="45700">
            <a:normAutofit/>
          </a:bodyPr>
          <a:lstStyle>
            <a:lvl1pPr lvl="0" algn="ctr">
              <a:spcBef>
                <a:spcPts val="0"/>
              </a:spcBef>
              <a:spcAft>
                <a:spcPts val="0"/>
              </a:spcAft>
              <a:buClr>
                <a:schemeClr val="lt1"/>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59"/>
          <p:cNvSpPr txBox="1"/>
          <p:nvPr>
            <p:ph idx="1" type="subTitle"/>
          </p:nvPr>
        </p:nvSpPr>
        <p:spPr>
          <a:xfrm>
            <a:off x="1751012" y="3886200"/>
            <a:ext cx="8676222" cy="1905000"/>
          </a:xfrm>
          <a:prstGeom prst="rect">
            <a:avLst/>
          </a:prstGeom>
          <a:noFill/>
          <a:ln>
            <a:noFill/>
          </a:ln>
        </p:spPr>
        <p:txBody>
          <a:bodyPr anchorCtr="0" anchor="t" bIns="45700" lIns="91425" spcFirstLastPara="1" rIns="91425" wrap="square" tIns="45700">
            <a:normAutofit/>
          </a:bodyPr>
          <a:lstStyle>
            <a:lvl1pPr lvl="0" algn="ctr">
              <a:spcBef>
                <a:spcPts val="420"/>
              </a:spcBef>
              <a:spcAft>
                <a:spcPts val="0"/>
              </a:spcAft>
              <a:buSzPts val="2100"/>
              <a:buNone/>
              <a:defRPr sz="2100">
                <a:solidFill>
                  <a:schemeClr val="lt1"/>
                </a:solidFill>
              </a:defRPr>
            </a:lvl1pPr>
            <a:lvl2pPr lvl="1" algn="ctr">
              <a:spcBef>
                <a:spcPts val="600"/>
              </a:spcBef>
              <a:spcAft>
                <a:spcPts val="0"/>
              </a:spcAft>
              <a:buSzPts val="1800"/>
              <a:buNone/>
              <a:defRPr>
                <a:solidFill>
                  <a:schemeClr val="lt1"/>
                </a:solidFill>
              </a:defRPr>
            </a:lvl2pPr>
            <a:lvl3pPr lvl="2" algn="ctr">
              <a:spcBef>
                <a:spcPts val="600"/>
              </a:spcBef>
              <a:spcAft>
                <a:spcPts val="0"/>
              </a:spcAft>
              <a:buSzPts val="1600"/>
              <a:buNone/>
              <a:defRPr>
                <a:solidFill>
                  <a:schemeClr val="lt1"/>
                </a:solidFill>
              </a:defRPr>
            </a:lvl3pPr>
            <a:lvl4pPr lvl="3" algn="ctr">
              <a:spcBef>
                <a:spcPts val="600"/>
              </a:spcBef>
              <a:spcAft>
                <a:spcPts val="0"/>
              </a:spcAft>
              <a:buSzPts val="1400"/>
              <a:buNone/>
              <a:defRPr>
                <a:solidFill>
                  <a:schemeClr val="lt1"/>
                </a:solidFill>
              </a:defRPr>
            </a:lvl4pPr>
            <a:lvl5pPr lvl="4" algn="ctr">
              <a:spcBef>
                <a:spcPts val="600"/>
              </a:spcBef>
              <a:spcAft>
                <a:spcPts val="0"/>
              </a:spcAft>
              <a:buSzPts val="1400"/>
              <a:buNone/>
              <a:defRPr>
                <a:solidFill>
                  <a:schemeClr val="lt1"/>
                </a:solidFill>
              </a:defRPr>
            </a:lvl5pPr>
            <a:lvl6pPr lvl="5" algn="ctr">
              <a:spcBef>
                <a:spcPts val="600"/>
              </a:spcBef>
              <a:spcAft>
                <a:spcPts val="0"/>
              </a:spcAft>
              <a:buSzPts val="1200"/>
              <a:buNone/>
              <a:defRPr>
                <a:solidFill>
                  <a:schemeClr val="lt1"/>
                </a:solidFill>
              </a:defRPr>
            </a:lvl6pPr>
            <a:lvl7pPr lvl="6" algn="ctr">
              <a:spcBef>
                <a:spcPts val="600"/>
              </a:spcBef>
              <a:spcAft>
                <a:spcPts val="0"/>
              </a:spcAft>
              <a:buSzPts val="1200"/>
              <a:buNone/>
              <a:defRPr>
                <a:solidFill>
                  <a:schemeClr val="lt1"/>
                </a:solidFill>
              </a:defRPr>
            </a:lvl7pPr>
            <a:lvl8pPr lvl="7" algn="ctr">
              <a:spcBef>
                <a:spcPts val="600"/>
              </a:spcBef>
              <a:spcAft>
                <a:spcPts val="0"/>
              </a:spcAft>
              <a:buSzPts val="1200"/>
              <a:buNone/>
              <a:defRPr>
                <a:solidFill>
                  <a:schemeClr val="lt1"/>
                </a:solidFill>
              </a:defRPr>
            </a:lvl8pPr>
            <a:lvl9pPr lvl="8" algn="ctr">
              <a:spcBef>
                <a:spcPts val="600"/>
              </a:spcBef>
              <a:spcAft>
                <a:spcPts val="600"/>
              </a:spcAft>
              <a:buSzPts val="1200"/>
              <a:buNone/>
              <a:defRPr>
                <a:solidFill>
                  <a:schemeClr val="lt1"/>
                </a:solidFill>
              </a:defRPr>
            </a:lvl9pPr>
          </a:lstStyle>
          <a:p/>
        </p:txBody>
      </p:sp>
      <p:sp>
        <p:nvSpPr>
          <p:cNvPr id="223" name="Google Shape;223;p59"/>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p59"/>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 name="Google Shape;225;p59"/>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p:bg>
      <p:bgPr>
        <a:solidFill>
          <a:srgbClr val="FFFFFF"/>
        </a:solidFill>
      </p:bgPr>
    </p:bg>
    <p:spTree>
      <p:nvGrpSpPr>
        <p:cNvPr id="42" name="Shape 42"/>
        <p:cNvGrpSpPr/>
        <p:nvPr/>
      </p:nvGrpSpPr>
      <p:grpSpPr>
        <a:xfrm>
          <a:off x="0" y="0"/>
          <a:ext cx="0" cy="0"/>
          <a:chOff x="0" y="0"/>
          <a:chExt cx="0" cy="0"/>
        </a:xfrm>
      </p:grpSpPr>
      <p:pic>
        <p:nvPicPr>
          <p:cNvPr id="43" name="Google Shape;43;p17"/>
          <p:cNvPicPr preferRelativeResize="0"/>
          <p:nvPr/>
        </p:nvPicPr>
        <p:blipFill rotWithShape="1">
          <a:blip r:embed="rId2">
            <a:alphaModFix amt="20000"/>
          </a:blip>
          <a:srcRect b="0" l="0" r="0" t="-408"/>
          <a:stretch/>
        </p:blipFill>
        <p:spPr>
          <a:xfrm>
            <a:off x="1" y="0"/>
            <a:ext cx="12206988" cy="6885987"/>
          </a:xfrm>
          <a:prstGeom prst="rect">
            <a:avLst/>
          </a:prstGeom>
          <a:solidFill>
            <a:srgbClr val="191300">
              <a:alpha val="69803"/>
            </a:srgbClr>
          </a:solidFill>
          <a:ln>
            <a:noFill/>
          </a:ln>
        </p:spPr>
      </p:pic>
      <p:sp>
        <p:nvSpPr>
          <p:cNvPr id="44" name="Google Shape;44;p17"/>
          <p:cNvSpPr txBox="1"/>
          <p:nvPr>
            <p:ph type="title"/>
          </p:nvPr>
        </p:nvSpPr>
        <p:spPr>
          <a:xfrm>
            <a:off x="365300" y="260033"/>
            <a:ext cx="10251200" cy="7136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chemeClr val="dk1"/>
              </a:buClr>
              <a:buSzPts val="2800"/>
              <a:buFont typeface="Arial"/>
              <a:buNone/>
              <a:defRPr b="1">
                <a:latin typeface="Arial"/>
                <a:ea typeface="Arial"/>
                <a:cs typeface="Arial"/>
                <a:sym typeface="Arial"/>
              </a:defRPr>
            </a:lvl1pPr>
            <a:lvl2pPr lvl="1">
              <a:spcBef>
                <a:spcPts val="0"/>
              </a:spcBef>
              <a:spcAft>
                <a:spcPts val="0"/>
              </a:spcAft>
              <a:buClr>
                <a:schemeClr val="dk2"/>
              </a:buClr>
              <a:buSzPts val="2600"/>
              <a:buNone/>
              <a:defRPr sz="3466">
                <a:solidFill>
                  <a:schemeClr val="dk2"/>
                </a:solidFill>
              </a:defRPr>
            </a:lvl2pPr>
            <a:lvl3pPr lvl="2">
              <a:spcBef>
                <a:spcPts val="0"/>
              </a:spcBef>
              <a:spcAft>
                <a:spcPts val="0"/>
              </a:spcAft>
              <a:buClr>
                <a:schemeClr val="dk2"/>
              </a:buClr>
              <a:buSzPts val="2600"/>
              <a:buNone/>
              <a:defRPr sz="3466">
                <a:solidFill>
                  <a:schemeClr val="dk2"/>
                </a:solidFill>
              </a:defRPr>
            </a:lvl3pPr>
            <a:lvl4pPr lvl="3">
              <a:spcBef>
                <a:spcPts val="0"/>
              </a:spcBef>
              <a:spcAft>
                <a:spcPts val="0"/>
              </a:spcAft>
              <a:buClr>
                <a:schemeClr val="dk2"/>
              </a:buClr>
              <a:buSzPts val="2600"/>
              <a:buNone/>
              <a:defRPr sz="3466">
                <a:solidFill>
                  <a:schemeClr val="dk2"/>
                </a:solidFill>
              </a:defRPr>
            </a:lvl4pPr>
            <a:lvl5pPr lvl="4">
              <a:spcBef>
                <a:spcPts val="0"/>
              </a:spcBef>
              <a:spcAft>
                <a:spcPts val="0"/>
              </a:spcAft>
              <a:buClr>
                <a:schemeClr val="dk2"/>
              </a:buClr>
              <a:buSzPts val="2600"/>
              <a:buNone/>
              <a:defRPr sz="3466">
                <a:solidFill>
                  <a:schemeClr val="dk2"/>
                </a:solidFill>
              </a:defRPr>
            </a:lvl5pPr>
            <a:lvl6pPr lvl="5">
              <a:spcBef>
                <a:spcPts val="0"/>
              </a:spcBef>
              <a:spcAft>
                <a:spcPts val="0"/>
              </a:spcAft>
              <a:buClr>
                <a:schemeClr val="dk2"/>
              </a:buClr>
              <a:buSzPts val="2600"/>
              <a:buNone/>
              <a:defRPr sz="3466">
                <a:solidFill>
                  <a:schemeClr val="dk2"/>
                </a:solidFill>
              </a:defRPr>
            </a:lvl6pPr>
            <a:lvl7pPr lvl="6">
              <a:spcBef>
                <a:spcPts val="0"/>
              </a:spcBef>
              <a:spcAft>
                <a:spcPts val="0"/>
              </a:spcAft>
              <a:buClr>
                <a:schemeClr val="dk2"/>
              </a:buClr>
              <a:buSzPts val="2600"/>
              <a:buNone/>
              <a:defRPr sz="3466">
                <a:solidFill>
                  <a:schemeClr val="dk2"/>
                </a:solidFill>
              </a:defRPr>
            </a:lvl7pPr>
            <a:lvl8pPr lvl="7">
              <a:spcBef>
                <a:spcPts val="0"/>
              </a:spcBef>
              <a:spcAft>
                <a:spcPts val="0"/>
              </a:spcAft>
              <a:buClr>
                <a:schemeClr val="dk2"/>
              </a:buClr>
              <a:buSzPts val="2600"/>
              <a:buNone/>
              <a:defRPr sz="3466">
                <a:solidFill>
                  <a:schemeClr val="dk2"/>
                </a:solidFill>
              </a:defRPr>
            </a:lvl8pPr>
            <a:lvl9pPr lvl="8">
              <a:spcBef>
                <a:spcPts val="0"/>
              </a:spcBef>
              <a:spcAft>
                <a:spcPts val="0"/>
              </a:spcAft>
              <a:buClr>
                <a:schemeClr val="dk2"/>
              </a:buClr>
              <a:buSzPts val="2600"/>
              <a:buNone/>
              <a:defRPr sz="3466">
                <a:solidFill>
                  <a:schemeClr val="dk2"/>
                </a:solidFill>
              </a:defRPr>
            </a:lvl9pPr>
          </a:lstStyle>
          <a:p/>
        </p:txBody>
      </p:sp>
      <p:sp>
        <p:nvSpPr>
          <p:cNvPr id="45" name="Google Shape;45;p17"/>
          <p:cNvSpPr txBox="1"/>
          <p:nvPr>
            <p:ph idx="12" type="sldNum"/>
          </p:nvPr>
        </p:nvSpPr>
        <p:spPr>
          <a:xfrm>
            <a:off x="11381736" y="6333135"/>
            <a:ext cx="731600" cy="524800"/>
          </a:xfrm>
          <a:prstGeom prst="rect">
            <a:avLst/>
          </a:prstGeom>
          <a:noFill/>
          <a:ln>
            <a:noFill/>
          </a:ln>
        </p:spPr>
        <p:txBody>
          <a:bodyPr anchorCtr="0" anchor="ctr" bIns="91425" lIns="91425" spcFirstLastPara="1" rIns="91425" wrap="square" tIns="91425">
            <a:noAutofit/>
          </a:bodyPr>
          <a:lstStyle>
            <a:lvl1pPr indent="0" lvl="0" marL="0" algn="r">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algn="r">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algn="r">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algn="r">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algn="r">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algn="r">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algn="r">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algn="r">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algn="r">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6" name="Google Shape;46;p17"/>
          <p:cNvSpPr txBox="1"/>
          <p:nvPr>
            <p:ph idx="1" type="body"/>
          </p:nvPr>
        </p:nvSpPr>
        <p:spPr>
          <a:xfrm>
            <a:off x="415600" y="973635"/>
            <a:ext cx="11360800" cy="5118200"/>
          </a:xfrm>
          <a:prstGeom prst="rect">
            <a:avLst/>
          </a:prstGeom>
          <a:noFill/>
          <a:ln>
            <a:noFill/>
          </a:ln>
        </p:spPr>
        <p:txBody>
          <a:bodyPr anchorCtr="0" anchor="t" bIns="91425" lIns="91425" spcFirstLastPara="1" rIns="91425" wrap="square" tIns="91425">
            <a:normAutofit/>
          </a:bodyPr>
          <a:lstStyle>
            <a:lvl1pPr indent="-311150" lvl="0" marL="457200" algn="l">
              <a:lnSpc>
                <a:spcPct val="100000"/>
              </a:lnSpc>
              <a:spcBef>
                <a:spcPts val="1600"/>
              </a:spcBef>
              <a:spcAft>
                <a:spcPts val="0"/>
              </a:spcAft>
              <a:buClr>
                <a:schemeClr val="lt2"/>
              </a:buClr>
              <a:buSzPts val="1300"/>
              <a:buFont typeface="Lato"/>
              <a:buChar char="●"/>
              <a:defRPr sz="2400">
                <a:solidFill>
                  <a:schemeClr val="lt2"/>
                </a:solidFill>
                <a:latin typeface="Calibri"/>
                <a:ea typeface="Calibri"/>
                <a:cs typeface="Calibri"/>
                <a:sym typeface="Calibri"/>
              </a:defRPr>
            </a:lvl1pPr>
            <a:lvl2pPr indent="-298450" lvl="1" marL="914400" algn="l">
              <a:lnSpc>
                <a:spcPct val="100000"/>
              </a:lnSpc>
              <a:spcBef>
                <a:spcPts val="800"/>
              </a:spcBef>
              <a:spcAft>
                <a:spcPts val="0"/>
              </a:spcAft>
              <a:buClr>
                <a:schemeClr val="accent1"/>
              </a:buClr>
              <a:buSzPts val="1100"/>
              <a:buFont typeface="Courier New"/>
              <a:buChar char="o"/>
              <a:defRPr sz="2133">
                <a:solidFill>
                  <a:schemeClr val="lt2"/>
                </a:solidFill>
                <a:latin typeface="Calibri"/>
                <a:ea typeface="Calibri"/>
                <a:cs typeface="Calibri"/>
                <a:sym typeface="Calibri"/>
              </a:defRPr>
            </a:lvl2pPr>
            <a:lvl3pPr indent="-298450" lvl="2" marL="1371600" algn="l">
              <a:lnSpc>
                <a:spcPct val="115000"/>
              </a:lnSpc>
              <a:spcBef>
                <a:spcPts val="2133"/>
              </a:spcBef>
              <a:spcAft>
                <a:spcPts val="0"/>
              </a:spcAft>
              <a:buClr>
                <a:schemeClr val="accent1"/>
              </a:buClr>
              <a:buSzPts val="1100"/>
              <a:buFont typeface="Lato"/>
              <a:buChar char="■"/>
              <a:defRPr sz="1467">
                <a:solidFill>
                  <a:schemeClr val="accent1"/>
                </a:solidFill>
                <a:latin typeface="Lato"/>
                <a:ea typeface="Lato"/>
                <a:cs typeface="Lato"/>
                <a:sym typeface="Lato"/>
              </a:defRPr>
            </a:lvl3pPr>
            <a:lvl4pPr indent="-298450" lvl="3" marL="1828800" algn="l">
              <a:lnSpc>
                <a:spcPct val="115000"/>
              </a:lnSpc>
              <a:spcBef>
                <a:spcPts val="2133"/>
              </a:spcBef>
              <a:spcAft>
                <a:spcPts val="0"/>
              </a:spcAft>
              <a:buClr>
                <a:schemeClr val="accent1"/>
              </a:buClr>
              <a:buSzPts val="1100"/>
              <a:buFont typeface="Lato"/>
              <a:buChar char="●"/>
              <a:defRPr sz="1467">
                <a:solidFill>
                  <a:schemeClr val="accent1"/>
                </a:solidFill>
                <a:latin typeface="Lato"/>
                <a:ea typeface="Lato"/>
                <a:cs typeface="Lato"/>
                <a:sym typeface="Lato"/>
              </a:defRPr>
            </a:lvl4pPr>
            <a:lvl5pPr indent="-298450" lvl="4" marL="2286000" algn="l">
              <a:lnSpc>
                <a:spcPct val="115000"/>
              </a:lnSpc>
              <a:spcBef>
                <a:spcPts val="2133"/>
              </a:spcBef>
              <a:spcAft>
                <a:spcPts val="0"/>
              </a:spcAft>
              <a:buClr>
                <a:schemeClr val="accent1"/>
              </a:buClr>
              <a:buSzPts val="1100"/>
              <a:buFont typeface="Lato"/>
              <a:buChar char="○"/>
              <a:defRPr sz="1467">
                <a:solidFill>
                  <a:schemeClr val="accent1"/>
                </a:solidFill>
                <a:latin typeface="Lato"/>
                <a:ea typeface="Lato"/>
                <a:cs typeface="Lato"/>
                <a:sym typeface="Lato"/>
              </a:defRPr>
            </a:lvl5pPr>
            <a:lvl6pPr indent="-298450" lvl="5" marL="2743200" algn="l">
              <a:lnSpc>
                <a:spcPct val="115000"/>
              </a:lnSpc>
              <a:spcBef>
                <a:spcPts val="2133"/>
              </a:spcBef>
              <a:spcAft>
                <a:spcPts val="0"/>
              </a:spcAft>
              <a:buClr>
                <a:schemeClr val="accent1"/>
              </a:buClr>
              <a:buSzPts val="1100"/>
              <a:buFont typeface="Lato"/>
              <a:buChar char="■"/>
              <a:defRPr sz="1467">
                <a:solidFill>
                  <a:schemeClr val="accent1"/>
                </a:solidFill>
                <a:latin typeface="Lato"/>
                <a:ea typeface="Lato"/>
                <a:cs typeface="Lato"/>
                <a:sym typeface="Lato"/>
              </a:defRPr>
            </a:lvl6pPr>
            <a:lvl7pPr indent="-298450" lvl="6" marL="3200400" algn="l">
              <a:lnSpc>
                <a:spcPct val="115000"/>
              </a:lnSpc>
              <a:spcBef>
                <a:spcPts val="2133"/>
              </a:spcBef>
              <a:spcAft>
                <a:spcPts val="0"/>
              </a:spcAft>
              <a:buClr>
                <a:schemeClr val="accent1"/>
              </a:buClr>
              <a:buSzPts val="1100"/>
              <a:buFont typeface="Lato"/>
              <a:buChar char="●"/>
              <a:defRPr sz="1467">
                <a:solidFill>
                  <a:schemeClr val="accent1"/>
                </a:solidFill>
                <a:latin typeface="Lato"/>
                <a:ea typeface="Lato"/>
                <a:cs typeface="Lato"/>
                <a:sym typeface="Lato"/>
              </a:defRPr>
            </a:lvl7pPr>
            <a:lvl8pPr indent="-298450" lvl="7" marL="3657600" algn="l">
              <a:lnSpc>
                <a:spcPct val="115000"/>
              </a:lnSpc>
              <a:spcBef>
                <a:spcPts val="2133"/>
              </a:spcBef>
              <a:spcAft>
                <a:spcPts val="0"/>
              </a:spcAft>
              <a:buClr>
                <a:schemeClr val="accent1"/>
              </a:buClr>
              <a:buSzPts val="1100"/>
              <a:buFont typeface="Lato"/>
              <a:buChar char="○"/>
              <a:defRPr sz="1467">
                <a:solidFill>
                  <a:schemeClr val="accent1"/>
                </a:solidFill>
                <a:latin typeface="Lato"/>
                <a:ea typeface="Lato"/>
                <a:cs typeface="Lato"/>
                <a:sym typeface="Lato"/>
              </a:defRPr>
            </a:lvl8pPr>
            <a:lvl9pPr indent="-298450" lvl="8" marL="4114800" algn="l">
              <a:lnSpc>
                <a:spcPct val="115000"/>
              </a:lnSpc>
              <a:spcBef>
                <a:spcPts val="2133"/>
              </a:spcBef>
              <a:spcAft>
                <a:spcPts val="2133"/>
              </a:spcAft>
              <a:buClr>
                <a:schemeClr val="accent1"/>
              </a:buClr>
              <a:buSzPts val="1100"/>
              <a:buFont typeface="Lato"/>
              <a:buChar char="■"/>
              <a:defRPr sz="1467">
                <a:solidFill>
                  <a:schemeClr val="accent1"/>
                </a:solidFill>
                <a:latin typeface="Lato"/>
                <a:ea typeface="Lato"/>
                <a:cs typeface="Lato"/>
                <a:sym typeface="Lato"/>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6" name="Shape 226"/>
        <p:cNvGrpSpPr/>
        <p:nvPr/>
      </p:nvGrpSpPr>
      <p:grpSpPr>
        <a:xfrm>
          <a:off x="0" y="0"/>
          <a:ext cx="0" cy="0"/>
          <a:chOff x="0" y="0"/>
          <a:chExt cx="0" cy="0"/>
        </a:xfrm>
      </p:grpSpPr>
      <p:sp>
        <p:nvSpPr>
          <p:cNvPr id="227" name="Google Shape;227;p60"/>
          <p:cNvSpPr txBox="1"/>
          <p:nvPr>
            <p:ph type="title"/>
          </p:nvPr>
        </p:nvSpPr>
        <p:spPr>
          <a:xfrm>
            <a:off x="1751013" y="3308581"/>
            <a:ext cx="8686800" cy="1468800"/>
          </a:xfrm>
          <a:prstGeom prst="rect">
            <a:avLst/>
          </a:prstGeom>
          <a:noFill/>
          <a:ln>
            <a:noFill/>
          </a:ln>
        </p:spPr>
        <p:txBody>
          <a:bodyPr anchorCtr="0" anchor="b" bIns="45700" lIns="91425" spcFirstLastPara="1" rIns="91425" wrap="square" tIns="45700">
            <a:normAutofit/>
          </a:bodyPr>
          <a:lstStyle>
            <a:lvl1pPr lvl="0" algn="r">
              <a:spcBef>
                <a:spcPts val="0"/>
              </a:spcBef>
              <a:spcAft>
                <a:spcPts val="0"/>
              </a:spcAft>
              <a:buClr>
                <a:schemeClr val="lt1"/>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60"/>
          <p:cNvSpPr txBox="1"/>
          <p:nvPr>
            <p:ph idx="1" type="body"/>
          </p:nvPr>
        </p:nvSpPr>
        <p:spPr>
          <a:xfrm>
            <a:off x="1751011" y="4777381"/>
            <a:ext cx="8686801" cy="860400"/>
          </a:xfrm>
          <a:prstGeom prst="rect">
            <a:avLst/>
          </a:prstGeom>
          <a:noFill/>
          <a:ln>
            <a:noFill/>
          </a:ln>
        </p:spPr>
        <p:txBody>
          <a:bodyPr anchorCtr="0" anchor="t" bIns="45700" lIns="91425" spcFirstLastPara="1" rIns="91425" wrap="square" tIns="45700">
            <a:normAutofit/>
          </a:bodyPr>
          <a:lstStyle>
            <a:lvl1pPr indent="-228600" lvl="0" marL="457200" algn="r">
              <a:spcBef>
                <a:spcPts val="400"/>
              </a:spcBef>
              <a:spcAft>
                <a:spcPts val="0"/>
              </a:spcAft>
              <a:buSzPts val="2000"/>
              <a:buNone/>
              <a:defRPr sz="20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229" name="Google Shape;229;p60"/>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0" name="Google Shape;230;p60"/>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1" name="Google Shape;231;p60"/>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32" name="Shape 232"/>
        <p:cNvGrpSpPr/>
        <p:nvPr/>
      </p:nvGrpSpPr>
      <p:grpSpPr>
        <a:xfrm>
          <a:off x="0" y="0"/>
          <a:ext cx="0" cy="0"/>
          <a:chOff x="0" y="0"/>
          <a:chExt cx="0" cy="0"/>
        </a:xfrm>
      </p:grpSpPr>
      <p:sp>
        <p:nvSpPr>
          <p:cNvPr id="233" name="Google Shape;233;p61"/>
          <p:cNvSpPr txBox="1"/>
          <p:nvPr>
            <p:ph type="ctrTitle"/>
          </p:nvPr>
        </p:nvSpPr>
        <p:spPr>
          <a:xfrm>
            <a:off x="1751013" y="609601"/>
            <a:ext cx="8676223" cy="3200400"/>
          </a:xfrm>
          <a:prstGeom prst="rect">
            <a:avLst/>
          </a:prstGeom>
          <a:noFill/>
          <a:ln>
            <a:noFill/>
          </a:ln>
        </p:spPr>
        <p:txBody>
          <a:bodyPr anchorCtr="0" anchor="b" bIns="45700" lIns="91425" spcFirstLastPara="1" rIns="91425" wrap="square" tIns="45700">
            <a:normAutofit/>
          </a:bodyPr>
          <a:lstStyle>
            <a:lvl1pPr lvl="0" algn="ctr">
              <a:spcBef>
                <a:spcPts val="0"/>
              </a:spcBef>
              <a:spcAft>
                <a:spcPts val="0"/>
              </a:spcAft>
              <a:buClr>
                <a:schemeClr val="lt1"/>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 name="Google Shape;234;p61"/>
          <p:cNvSpPr txBox="1"/>
          <p:nvPr>
            <p:ph idx="1" type="subTitle"/>
          </p:nvPr>
        </p:nvSpPr>
        <p:spPr>
          <a:xfrm>
            <a:off x="1751013" y="3886200"/>
            <a:ext cx="8676223" cy="1905000"/>
          </a:xfrm>
          <a:prstGeom prst="rect">
            <a:avLst/>
          </a:prstGeom>
          <a:noFill/>
          <a:ln>
            <a:noFill/>
          </a:ln>
        </p:spPr>
        <p:txBody>
          <a:bodyPr anchorCtr="0" anchor="t" bIns="45700" lIns="91425" spcFirstLastPara="1" rIns="91425" wrap="square" tIns="45700">
            <a:normAutofit/>
          </a:bodyPr>
          <a:lstStyle>
            <a:lvl1pPr lvl="0" algn="ctr">
              <a:spcBef>
                <a:spcPts val="420"/>
              </a:spcBef>
              <a:spcAft>
                <a:spcPts val="0"/>
              </a:spcAft>
              <a:buSzPts val="2100"/>
              <a:buNone/>
              <a:defRPr sz="2100">
                <a:solidFill>
                  <a:schemeClr val="lt1"/>
                </a:solidFill>
              </a:defRPr>
            </a:lvl1pPr>
            <a:lvl2pPr lvl="1" algn="ctr">
              <a:spcBef>
                <a:spcPts val="600"/>
              </a:spcBef>
              <a:spcAft>
                <a:spcPts val="0"/>
              </a:spcAft>
              <a:buSzPts val="1800"/>
              <a:buNone/>
              <a:defRPr>
                <a:solidFill>
                  <a:schemeClr val="lt1"/>
                </a:solidFill>
              </a:defRPr>
            </a:lvl2pPr>
            <a:lvl3pPr lvl="2" algn="ctr">
              <a:spcBef>
                <a:spcPts val="600"/>
              </a:spcBef>
              <a:spcAft>
                <a:spcPts val="0"/>
              </a:spcAft>
              <a:buSzPts val="1600"/>
              <a:buNone/>
              <a:defRPr>
                <a:solidFill>
                  <a:schemeClr val="lt1"/>
                </a:solidFill>
              </a:defRPr>
            </a:lvl3pPr>
            <a:lvl4pPr lvl="3" algn="ctr">
              <a:spcBef>
                <a:spcPts val="600"/>
              </a:spcBef>
              <a:spcAft>
                <a:spcPts val="0"/>
              </a:spcAft>
              <a:buSzPts val="1400"/>
              <a:buNone/>
              <a:defRPr>
                <a:solidFill>
                  <a:schemeClr val="lt1"/>
                </a:solidFill>
              </a:defRPr>
            </a:lvl4pPr>
            <a:lvl5pPr lvl="4" algn="ctr">
              <a:spcBef>
                <a:spcPts val="600"/>
              </a:spcBef>
              <a:spcAft>
                <a:spcPts val="0"/>
              </a:spcAft>
              <a:buSzPts val="1400"/>
              <a:buNone/>
              <a:defRPr>
                <a:solidFill>
                  <a:schemeClr val="lt1"/>
                </a:solidFill>
              </a:defRPr>
            </a:lvl5pPr>
            <a:lvl6pPr lvl="5" algn="ctr">
              <a:spcBef>
                <a:spcPts val="600"/>
              </a:spcBef>
              <a:spcAft>
                <a:spcPts val="0"/>
              </a:spcAft>
              <a:buSzPts val="1200"/>
              <a:buNone/>
              <a:defRPr>
                <a:solidFill>
                  <a:schemeClr val="lt1"/>
                </a:solidFill>
              </a:defRPr>
            </a:lvl6pPr>
            <a:lvl7pPr lvl="6" algn="ctr">
              <a:spcBef>
                <a:spcPts val="600"/>
              </a:spcBef>
              <a:spcAft>
                <a:spcPts val="0"/>
              </a:spcAft>
              <a:buSzPts val="1200"/>
              <a:buNone/>
              <a:defRPr>
                <a:solidFill>
                  <a:schemeClr val="lt1"/>
                </a:solidFill>
              </a:defRPr>
            </a:lvl7pPr>
            <a:lvl8pPr lvl="7" algn="ctr">
              <a:spcBef>
                <a:spcPts val="600"/>
              </a:spcBef>
              <a:spcAft>
                <a:spcPts val="0"/>
              </a:spcAft>
              <a:buSzPts val="1200"/>
              <a:buNone/>
              <a:defRPr>
                <a:solidFill>
                  <a:schemeClr val="lt1"/>
                </a:solidFill>
              </a:defRPr>
            </a:lvl8pPr>
            <a:lvl9pPr lvl="8" algn="ctr">
              <a:spcBef>
                <a:spcPts val="600"/>
              </a:spcBef>
              <a:spcAft>
                <a:spcPts val="600"/>
              </a:spcAft>
              <a:buSzPts val="1200"/>
              <a:buNone/>
              <a:defRPr>
                <a:solidFill>
                  <a:schemeClr val="lt1"/>
                </a:solidFill>
              </a:defRPr>
            </a:lvl9pPr>
          </a:lstStyle>
          <a:p/>
        </p:txBody>
      </p:sp>
      <p:sp>
        <p:nvSpPr>
          <p:cNvPr id="235" name="Google Shape;235;p61"/>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6" name="Google Shape;236;p61"/>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7" name="Google Shape;237;p61"/>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38" name="Shape 238"/>
        <p:cNvGrpSpPr/>
        <p:nvPr/>
      </p:nvGrpSpPr>
      <p:grpSpPr>
        <a:xfrm>
          <a:off x="0" y="0"/>
          <a:ext cx="0" cy="0"/>
          <a:chOff x="0" y="0"/>
          <a:chExt cx="0" cy="0"/>
        </a:xfrm>
      </p:grpSpPr>
      <p:pic>
        <p:nvPicPr>
          <p:cNvPr id="239" name="Google Shape;239;p62"/>
          <p:cNvPicPr preferRelativeResize="0"/>
          <p:nvPr/>
        </p:nvPicPr>
        <p:blipFill rotWithShape="1">
          <a:blip r:embed="rId2">
            <a:alphaModFix amt="12000"/>
          </a:blip>
          <a:srcRect b="0" l="0" r="-1" t="0"/>
          <a:stretch/>
        </p:blipFill>
        <p:spPr>
          <a:xfrm>
            <a:off x="21" y="10"/>
            <a:ext cx="8450297" cy="6857991"/>
          </a:xfrm>
          <a:prstGeom prst="rect">
            <a:avLst/>
          </a:prstGeom>
          <a:noFill/>
          <a:ln>
            <a:noFill/>
          </a:ln>
        </p:spPr>
      </p:pic>
      <p:pic>
        <p:nvPicPr>
          <p:cNvPr descr="USGS_logo_web.png" id="240" name="Google Shape;240;p62"/>
          <p:cNvPicPr preferRelativeResize="0"/>
          <p:nvPr/>
        </p:nvPicPr>
        <p:blipFill rotWithShape="1">
          <a:blip r:embed="rId3">
            <a:alphaModFix/>
          </a:blip>
          <a:srcRect b="0" l="0" r="0" t="0"/>
          <a:stretch/>
        </p:blipFill>
        <p:spPr>
          <a:xfrm>
            <a:off x="151644" y="6473428"/>
            <a:ext cx="870000" cy="235600"/>
          </a:xfrm>
          <a:prstGeom prst="rect">
            <a:avLst/>
          </a:prstGeom>
          <a:noFill/>
          <a:ln>
            <a:noFill/>
          </a:ln>
        </p:spPr>
      </p:pic>
      <p:pic>
        <p:nvPicPr>
          <p:cNvPr id="241" name="Google Shape;241;p62"/>
          <p:cNvPicPr preferRelativeResize="0"/>
          <p:nvPr/>
        </p:nvPicPr>
        <p:blipFill rotWithShape="1">
          <a:blip r:embed="rId4">
            <a:alphaModFix/>
          </a:blip>
          <a:srcRect b="0" l="0" r="0" t="0"/>
          <a:stretch/>
        </p:blipFill>
        <p:spPr>
          <a:xfrm>
            <a:off x="11213146" y="221703"/>
            <a:ext cx="758621" cy="857456"/>
          </a:xfrm>
          <a:prstGeom prst="rect">
            <a:avLst/>
          </a:prstGeom>
          <a:noFill/>
          <a:ln>
            <a:noFill/>
          </a:ln>
        </p:spPr>
      </p:pic>
      <p:sp>
        <p:nvSpPr>
          <p:cNvPr id="242" name="Google Shape;242;p62"/>
          <p:cNvSpPr txBox="1"/>
          <p:nvPr>
            <p:ph type="title"/>
          </p:nvPr>
        </p:nvSpPr>
        <p:spPr>
          <a:xfrm>
            <a:off x="676194" y="415649"/>
            <a:ext cx="9905999" cy="71250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3" name="Google Shape;243;p62"/>
          <p:cNvSpPr txBox="1"/>
          <p:nvPr>
            <p:ph idx="1" type="body"/>
          </p:nvPr>
        </p:nvSpPr>
        <p:spPr>
          <a:xfrm>
            <a:off x="676194" y="1322108"/>
            <a:ext cx="9905999" cy="3124201"/>
          </a:xfrm>
          <a:prstGeom prst="rect">
            <a:avLst/>
          </a:prstGeom>
          <a:noFill/>
          <a:ln>
            <a:noFill/>
          </a:ln>
        </p:spPr>
        <p:txBody>
          <a:bodyPr anchorCtr="0" anchor="ctr"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244" name="Google Shape;244;p62"/>
          <p:cNvSpPr txBox="1"/>
          <p:nvPr>
            <p:ph idx="10" type="dt"/>
          </p:nvPr>
        </p:nvSpPr>
        <p:spPr>
          <a:xfrm>
            <a:off x="9782091" y="6299442"/>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 name="Google Shape;245;p62"/>
          <p:cNvSpPr txBox="1"/>
          <p:nvPr>
            <p:ph idx="12" type="sldNum"/>
          </p:nvPr>
        </p:nvSpPr>
        <p:spPr>
          <a:xfrm>
            <a:off x="11484983" y="6310312"/>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246" name="Shape 246"/>
        <p:cNvGrpSpPr/>
        <p:nvPr/>
      </p:nvGrpSpPr>
      <p:grpSpPr>
        <a:xfrm>
          <a:off x="0" y="0"/>
          <a:ext cx="0" cy="0"/>
          <a:chOff x="0" y="0"/>
          <a:chExt cx="0" cy="0"/>
        </a:xfrm>
      </p:grpSpPr>
      <p:pic>
        <p:nvPicPr>
          <p:cNvPr id="247" name="Google Shape;247;p63"/>
          <p:cNvPicPr preferRelativeResize="0"/>
          <p:nvPr/>
        </p:nvPicPr>
        <p:blipFill rotWithShape="1">
          <a:blip r:embed="rId2">
            <a:alphaModFix amt="12000"/>
          </a:blip>
          <a:srcRect b="0" l="0" r="-1" t="0"/>
          <a:stretch/>
        </p:blipFill>
        <p:spPr>
          <a:xfrm>
            <a:off x="21" y="10"/>
            <a:ext cx="8450297" cy="6857991"/>
          </a:xfrm>
          <a:prstGeom prst="rect">
            <a:avLst/>
          </a:prstGeom>
          <a:noFill/>
          <a:ln>
            <a:noFill/>
          </a:ln>
        </p:spPr>
      </p:pic>
      <p:pic>
        <p:nvPicPr>
          <p:cNvPr descr="USGS_logo_web.png" id="248" name="Google Shape;248;p63"/>
          <p:cNvPicPr preferRelativeResize="0"/>
          <p:nvPr/>
        </p:nvPicPr>
        <p:blipFill rotWithShape="1">
          <a:blip r:embed="rId3">
            <a:alphaModFix/>
          </a:blip>
          <a:srcRect b="0" l="0" r="0" t="0"/>
          <a:stretch/>
        </p:blipFill>
        <p:spPr>
          <a:xfrm>
            <a:off x="151644" y="6473428"/>
            <a:ext cx="870000" cy="235600"/>
          </a:xfrm>
          <a:prstGeom prst="rect">
            <a:avLst/>
          </a:prstGeom>
          <a:noFill/>
          <a:ln>
            <a:noFill/>
          </a:ln>
        </p:spPr>
      </p:pic>
      <p:pic>
        <p:nvPicPr>
          <p:cNvPr id="249" name="Google Shape;249;p63"/>
          <p:cNvPicPr preferRelativeResize="0"/>
          <p:nvPr/>
        </p:nvPicPr>
        <p:blipFill rotWithShape="1">
          <a:blip r:embed="rId4">
            <a:alphaModFix/>
          </a:blip>
          <a:srcRect b="0" l="0" r="0" t="0"/>
          <a:stretch/>
        </p:blipFill>
        <p:spPr>
          <a:xfrm>
            <a:off x="11213146" y="221703"/>
            <a:ext cx="758621" cy="857456"/>
          </a:xfrm>
          <a:prstGeom prst="rect">
            <a:avLst/>
          </a:prstGeom>
          <a:noFill/>
          <a:ln>
            <a:noFill/>
          </a:ln>
        </p:spPr>
      </p:pic>
      <p:sp>
        <p:nvSpPr>
          <p:cNvPr id="250" name="Google Shape;250;p63"/>
          <p:cNvSpPr txBox="1"/>
          <p:nvPr>
            <p:ph type="title"/>
          </p:nvPr>
        </p:nvSpPr>
        <p:spPr>
          <a:xfrm>
            <a:off x="676194" y="415649"/>
            <a:ext cx="9905999" cy="71250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 name="Google Shape;251;p63"/>
          <p:cNvSpPr txBox="1"/>
          <p:nvPr>
            <p:ph idx="1" type="body"/>
          </p:nvPr>
        </p:nvSpPr>
        <p:spPr>
          <a:xfrm>
            <a:off x="676194" y="1322108"/>
            <a:ext cx="9905999" cy="3124201"/>
          </a:xfrm>
          <a:prstGeom prst="rect">
            <a:avLst/>
          </a:prstGeom>
          <a:noFill/>
          <a:ln>
            <a:noFill/>
          </a:ln>
        </p:spPr>
        <p:txBody>
          <a:bodyPr anchorCtr="0" anchor="ctr"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252" name="Google Shape;252;p63"/>
          <p:cNvSpPr txBox="1"/>
          <p:nvPr>
            <p:ph idx="10" type="dt"/>
          </p:nvPr>
        </p:nvSpPr>
        <p:spPr>
          <a:xfrm>
            <a:off x="9782091" y="6299442"/>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3" name="Google Shape;253;p63"/>
          <p:cNvSpPr txBox="1"/>
          <p:nvPr>
            <p:ph idx="12" type="sldNum"/>
          </p:nvPr>
        </p:nvSpPr>
        <p:spPr>
          <a:xfrm>
            <a:off x="11484983" y="6310312"/>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254" name="Google Shape;254;p63"/>
          <p:cNvPicPr preferRelativeResize="0"/>
          <p:nvPr/>
        </p:nvPicPr>
        <p:blipFill rotWithShape="1">
          <a:blip r:embed="rId5">
            <a:alphaModFix/>
          </a:blip>
          <a:srcRect b="0" l="0" r="0" t="0"/>
          <a:stretch/>
        </p:blipFill>
        <p:spPr>
          <a:xfrm>
            <a:off x="1251519" y="6372634"/>
            <a:ext cx="586444" cy="42501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255" name="Shape 255"/>
        <p:cNvGrpSpPr/>
        <p:nvPr/>
      </p:nvGrpSpPr>
      <p:grpSpPr>
        <a:xfrm>
          <a:off x="0" y="0"/>
          <a:ext cx="0" cy="0"/>
          <a:chOff x="0" y="0"/>
          <a:chExt cx="0" cy="0"/>
        </a:xfrm>
      </p:grpSpPr>
      <p:sp>
        <p:nvSpPr>
          <p:cNvPr id="256" name="Google Shape;256;p64"/>
          <p:cNvSpPr txBox="1"/>
          <p:nvPr>
            <p:ph type="title"/>
          </p:nvPr>
        </p:nvSpPr>
        <p:spPr>
          <a:xfrm>
            <a:off x="1751013" y="3308581"/>
            <a:ext cx="8686800" cy="1468800"/>
          </a:xfrm>
          <a:prstGeom prst="rect">
            <a:avLst/>
          </a:prstGeom>
          <a:noFill/>
          <a:ln>
            <a:noFill/>
          </a:ln>
        </p:spPr>
        <p:txBody>
          <a:bodyPr anchorCtr="0" anchor="b" bIns="45700" lIns="91425" spcFirstLastPara="1" rIns="91425" wrap="square" tIns="45700">
            <a:normAutofit/>
          </a:bodyPr>
          <a:lstStyle>
            <a:lvl1pPr lvl="0" algn="r">
              <a:spcBef>
                <a:spcPts val="0"/>
              </a:spcBef>
              <a:spcAft>
                <a:spcPts val="0"/>
              </a:spcAft>
              <a:buClr>
                <a:schemeClr val="lt1"/>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 name="Google Shape;257;p64"/>
          <p:cNvSpPr txBox="1"/>
          <p:nvPr>
            <p:ph idx="1" type="body"/>
          </p:nvPr>
        </p:nvSpPr>
        <p:spPr>
          <a:xfrm>
            <a:off x="1751013" y="4777381"/>
            <a:ext cx="8686801" cy="860400"/>
          </a:xfrm>
          <a:prstGeom prst="rect">
            <a:avLst/>
          </a:prstGeom>
          <a:noFill/>
          <a:ln>
            <a:noFill/>
          </a:ln>
        </p:spPr>
        <p:txBody>
          <a:bodyPr anchorCtr="0" anchor="t" bIns="45700" lIns="91425" spcFirstLastPara="1" rIns="91425" wrap="square" tIns="45700">
            <a:normAutofit/>
          </a:bodyPr>
          <a:lstStyle>
            <a:lvl1pPr indent="-228600" lvl="0" marL="457200" algn="r">
              <a:spcBef>
                <a:spcPts val="400"/>
              </a:spcBef>
              <a:spcAft>
                <a:spcPts val="0"/>
              </a:spcAft>
              <a:buSzPts val="2000"/>
              <a:buNone/>
              <a:defRPr sz="20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258" name="Google Shape;258;p64"/>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9" name="Google Shape;259;p64"/>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0" name="Google Shape;260;p64"/>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1" name="Shape 261"/>
        <p:cNvGrpSpPr/>
        <p:nvPr/>
      </p:nvGrpSpPr>
      <p:grpSpPr>
        <a:xfrm>
          <a:off x="0" y="0"/>
          <a:ext cx="0" cy="0"/>
          <a:chOff x="0" y="0"/>
          <a:chExt cx="0" cy="0"/>
        </a:xfrm>
      </p:grpSpPr>
      <p:sp>
        <p:nvSpPr>
          <p:cNvPr id="262" name="Google Shape;262;p65"/>
          <p:cNvSpPr txBox="1"/>
          <p:nvPr>
            <p:ph type="title"/>
          </p:nvPr>
        </p:nvSpPr>
        <p:spPr>
          <a:xfrm>
            <a:off x="1141414" y="609600"/>
            <a:ext cx="9905999"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3" name="Google Shape;263;p65"/>
          <p:cNvSpPr txBox="1"/>
          <p:nvPr>
            <p:ph idx="1" type="body"/>
          </p:nvPr>
        </p:nvSpPr>
        <p:spPr>
          <a:xfrm>
            <a:off x="1141412" y="2667001"/>
            <a:ext cx="4876800" cy="3124201"/>
          </a:xfrm>
          <a:prstGeom prst="rect">
            <a:avLst/>
          </a:prstGeom>
          <a:noFill/>
          <a:ln>
            <a:noFill/>
          </a:ln>
        </p:spPr>
        <p:txBody>
          <a:bodyPr anchorCtr="0" anchor="ctr"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264" name="Google Shape;264;p65"/>
          <p:cNvSpPr txBox="1"/>
          <p:nvPr>
            <p:ph idx="2" type="body"/>
          </p:nvPr>
        </p:nvSpPr>
        <p:spPr>
          <a:xfrm>
            <a:off x="6170612" y="2667000"/>
            <a:ext cx="4876800" cy="3124200"/>
          </a:xfrm>
          <a:prstGeom prst="rect">
            <a:avLst/>
          </a:prstGeom>
          <a:noFill/>
          <a:ln>
            <a:noFill/>
          </a:ln>
        </p:spPr>
        <p:txBody>
          <a:bodyPr anchorCtr="0" anchor="ctr"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265" name="Google Shape;265;p65"/>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6" name="Google Shape;266;p65"/>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7" name="Google Shape;267;p65"/>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68" name="Shape 268"/>
        <p:cNvGrpSpPr/>
        <p:nvPr/>
      </p:nvGrpSpPr>
      <p:grpSpPr>
        <a:xfrm>
          <a:off x="0" y="0"/>
          <a:ext cx="0" cy="0"/>
          <a:chOff x="0" y="0"/>
          <a:chExt cx="0" cy="0"/>
        </a:xfrm>
      </p:grpSpPr>
      <p:sp>
        <p:nvSpPr>
          <p:cNvPr id="269" name="Google Shape;269;p66"/>
          <p:cNvSpPr txBox="1"/>
          <p:nvPr>
            <p:ph type="title"/>
          </p:nvPr>
        </p:nvSpPr>
        <p:spPr>
          <a:xfrm>
            <a:off x="1141414" y="609600"/>
            <a:ext cx="9905999"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0" name="Google Shape;270;p66"/>
          <p:cNvSpPr txBox="1"/>
          <p:nvPr>
            <p:ph idx="1" type="body"/>
          </p:nvPr>
        </p:nvSpPr>
        <p:spPr>
          <a:xfrm>
            <a:off x="1429280" y="2658533"/>
            <a:ext cx="4588931" cy="576262"/>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2800"/>
              <a:buNone/>
              <a:defRPr b="0" sz="2800"/>
            </a:lvl1pPr>
            <a:lvl2pPr indent="-228600" lvl="1" marL="914400" algn="l">
              <a:spcBef>
                <a:spcPts val="60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600"/>
              </a:spcBef>
              <a:spcAft>
                <a:spcPts val="0"/>
              </a:spcAft>
              <a:buSzPts val="1600"/>
              <a:buNone/>
              <a:defRPr b="1" sz="1600"/>
            </a:lvl4pPr>
            <a:lvl5pPr indent="-228600" lvl="4" marL="2286000" algn="l">
              <a:spcBef>
                <a:spcPts val="600"/>
              </a:spcBef>
              <a:spcAft>
                <a:spcPts val="0"/>
              </a:spcAft>
              <a:buSzPts val="1600"/>
              <a:buNone/>
              <a:defRPr b="1" sz="1600"/>
            </a:lvl5pPr>
            <a:lvl6pPr indent="-228600" lvl="5" marL="2743200" algn="l">
              <a:spcBef>
                <a:spcPts val="600"/>
              </a:spcBef>
              <a:spcAft>
                <a:spcPts val="0"/>
              </a:spcAft>
              <a:buSzPts val="1600"/>
              <a:buNone/>
              <a:defRPr b="1" sz="1600"/>
            </a:lvl6pPr>
            <a:lvl7pPr indent="-228600" lvl="6" marL="3200400" algn="l">
              <a:spcBef>
                <a:spcPts val="600"/>
              </a:spcBef>
              <a:spcAft>
                <a:spcPts val="0"/>
              </a:spcAft>
              <a:buSzPts val="1600"/>
              <a:buNone/>
              <a:defRPr b="1" sz="1600"/>
            </a:lvl7pPr>
            <a:lvl8pPr indent="-228600" lvl="7" marL="3657600" algn="l">
              <a:spcBef>
                <a:spcPts val="600"/>
              </a:spcBef>
              <a:spcAft>
                <a:spcPts val="0"/>
              </a:spcAft>
              <a:buSzPts val="1600"/>
              <a:buNone/>
              <a:defRPr b="1" sz="1600"/>
            </a:lvl8pPr>
            <a:lvl9pPr indent="-228600" lvl="8" marL="4114800" algn="l">
              <a:spcBef>
                <a:spcPts val="600"/>
              </a:spcBef>
              <a:spcAft>
                <a:spcPts val="600"/>
              </a:spcAft>
              <a:buSzPts val="1600"/>
              <a:buNone/>
              <a:defRPr b="1" sz="1600"/>
            </a:lvl9pPr>
          </a:lstStyle>
          <a:p/>
        </p:txBody>
      </p:sp>
      <p:sp>
        <p:nvSpPr>
          <p:cNvPr id="271" name="Google Shape;271;p66"/>
          <p:cNvSpPr txBox="1"/>
          <p:nvPr>
            <p:ph idx="2" type="body"/>
          </p:nvPr>
        </p:nvSpPr>
        <p:spPr>
          <a:xfrm>
            <a:off x="1141412" y="3243262"/>
            <a:ext cx="4876800" cy="2547937"/>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272" name="Google Shape;272;p66"/>
          <p:cNvSpPr txBox="1"/>
          <p:nvPr>
            <p:ph idx="3" type="body"/>
          </p:nvPr>
        </p:nvSpPr>
        <p:spPr>
          <a:xfrm>
            <a:off x="6443133" y="2667000"/>
            <a:ext cx="4604280" cy="576262"/>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2800"/>
              <a:buNone/>
              <a:defRPr b="0" sz="2800"/>
            </a:lvl1pPr>
            <a:lvl2pPr indent="-228600" lvl="1" marL="914400" algn="l">
              <a:spcBef>
                <a:spcPts val="60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600"/>
              </a:spcBef>
              <a:spcAft>
                <a:spcPts val="0"/>
              </a:spcAft>
              <a:buSzPts val="1600"/>
              <a:buNone/>
              <a:defRPr b="1" sz="1600"/>
            </a:lvl4pPr>
            <a:lvl5pPr indent="-228600" lvl="4" marL="2286000" algn="l">
              <a:spcBef>
                <a:spcPts val="600"/>
              </a:spcBef>
              <a:spcAft>
                <a:spcPts val="0"/>
              </a:spcAft>
              <a:buSzPts val="1600"/>
              <a:buNone/>
              <a:defRPr b="1" sz="1600"/>
            </a:lvl5pPr>
            <a:lvl6pPr indent="-228600" lvl="5" marL="2743200" algn="l">
              <a:spcBef>
                <a:spcPts val="600"/>
              </a:spcBef>
              <a:spcAft>
                <a:spcPts val="0"/>
              </a:spcAft>
              <a:buSzPts val="1600"/>
              <a:buNone/>
              <a:defRPr b="1" sz="1600"/>
            </a:lvl6pPr>
            <a:lvl7pPr indent="-228600" lvl="6" marL="3200400" algn="l">
              <a:spcBef>
                <a:spcPts val="600"/>
              </a:spcBef>
              <a:spcAft>
                <a:spcPts val="0"/>
              </a:spcAft>
              <a:buSzPts val="1600"/>
              <a:buNone/>
              <a:defRPr b="1" sz="1600"/>
            </a:lvl7pPr>
            <a:lvl8pPr indent="-228600" lvl="7" marL="3657600" algn="l">
              <a:spcBef>
                <a:spcPts val="600"/>
              </a:spcBef>
              <a:spcAft>
                <a:spcPts val="0"/>
              </a:spcAft>
              <a:buSzPts val="1600"/>
              <a:buNone/>
              <a:defRPr b="1" sz="1600"/>
            </a:lvl8pPr>
            <a:lvl9pPr indent="-228600" lvl="8" marL="4114800" algn="l">
              <a:spcBef>
                <a:spcPts val="600"/>
              </a:spcBef>
              <a:spcAft>
                <a:spcPts val="600"/>
              </a:spcAft>
              <a:buSzPts val="1600"/>
              <a:buNone/>
              <a:defRPr b="1" sz="1600"/>
            </a:lvl9pPr>
          </a:lstStyle>
          <a:p/>
        </p:txBody>
      </p:sp>
      <p:sp>
        <p:nvSpPr>
          <p:cNvPr id="273" name="Google Shape;273;p66"/>
          <p:cNvSpPr txBox="1"/>
          <p:nvPr>
            <p:ph idx="4" type="body"/>
          </p:nvPr>
        </p:nvSpPr>
        <p:spPr>
          <a:xfrm>
            <a:off x="6170612" y="3243262"/>
            <a:ext cx="4876801" cy="2547937"/>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274" name="Google Shape;274;p66"/>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5" name="Google Shape;275;p66"/>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6" name="Google Shape;276;p66"/>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277" name="Shape 277"/>
        <p:cNvGrpSpPr/>
        <p:nvPr/>
      </p:nvGrpSpPr>
      <p:grpSpPr>
        <a:xfrm>
          <a:off x="0" y="0"/>
          <a:ext cx="0" cy="0"/>
          <a:chOff x="0" y="0"/>
          <a:chExt cx="0" cy="0"/>
        </a:xfrm>
      </p:grpSpPr>
      <p:sp>
        <p:nvSpPr>
          <p:cNvPr id="278" name="Google Shape;278;p67"/>
          <p:cNvSpPr txBox="1"/>
          <p:nvPr>
            <p:ph type="title"/>
          </p:nvPr>
        </p:nvSpPr>
        <p:spPr>
          <a:xfrm>
            <a:off x="1141414" y="609600"/>
            <a:ext cx="9905999"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9" name="Google Shape;279;p67"/>
          <p:cNvSpPr txBox="1"/>
          <p:nvPr>
            <p:ph idx="1" type="body"/>
          </p:nvPr>
        </p:nvSpPr>
        <p:spPr>
          <a:xfrm>
            <a:off x="1429281" y="2658534"/>
            <a:ext cx="4588931" cy="576263"/>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2800"/>
              <a:buNone/>
              <a:defRPr b="0" sz="2800"/>
            </a:lvl1pPr>
            <a:lvl2pPr indent="-228600" lvl="1" marL="914400" algn="l">
              <a:spcBef>
                <a:spcPts val="60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600"/>
              </a:spcBef>
              <a:spcAft>
                <a:spcPts val="0"/>
              </a:spcAft>
              <a:buSzPts val="1600"/>
              <a:buNone/>
              <a:defRPr b="1" sz="1600"/>
            </a:lvl4pPr>
            <a:lvl5pPr indent="-228600" lvl="4" marL="2286000" algn="l">
              <a:spcBef>
                <a:spcPts val="600"/>
              </a:spcBef>
              <a:spcAft>
                <a:spcPts val="0"/>
              </a:spcAft>
              <a:buSzPts val="1600"/>
              <a:buNone/>
              <a:defRPr b="1" sz="1600"/>
            </a:lvl5pPr>
            <a:lvl6pPr indent="-228600" lvl="5" marL="2743200" algn="l">
              <a:spcBef>
                <a:spcPts val="600"/>
              </a:spcBef>
              <a:spcAft>
                <a:spcPts val="0"/>
              </a:spcAft>
              <a:buSzPts val="1600"/>
              <a:buNone/>
              <a:defRPr b="1" sz="1600"/>
            </a:lvl6pPr>
            <a:lvl7pPr indent="-228600" lvl="6" marL="3200400" algn="l">
              <a:spcBef>
                <a:spcPts val="600"/>
              </a:spcBef>
              <a:spcAft>
                <a:spcPts val="0"/>
              </a:spcAft>
              <a:buSzPts val="1600"/>
              <a:buNone/>
              <a:defRPr b="1" sz="1600"/>
            </a:lvl7pPr>
            <a:lvl8pPr indent="-228600" lvl="7" marL="3657600" algn="l">
              <a:spcBef>
                <a:spcPts val="600"/>
              </a:spcBef>
              <a:spcAft>
                <a:spcPts val="0"/>
              </a:spcAft>
              <a:buSzPts val="1600"/>
              <a:buNone/>
              <a:defRPr b="1" sz="1600"/>
            </a:lvl8pPr>
            <a:lvl9pPr indent="-228600" lvl="8" marL="4114800" algn="l">
              <a:spcBef>
                <a:spcPts val="600"/>
              </a:spcBef>
              <a:spcAft>
                <a:spcPts val="600"/>
              </a:spcAft>
              <a:buSzPts val="1600"/>
              <a:buNone/>
              <a:defRPr b="1" sz="1600"/>
            </a:lvl9pPr>
          </a:lstStyle>
          <a:p/>
        </p:txBody>
      </p:sp>
      <p:sp>
        <p:nvSpPr>
          <p:cNvPr id="280" name="Google Shape;280;p67"/>
          <p:cNvSpPr txBox="1"/>
          <p:nvPr>
            <p:ph idx="2" type="body"/>
          </p:nvPr>
        </p:nvSpPr>
        <p:spPr>
          <a:xfrm>
            <a:off x="1141412" y="3243264"/>
            <a:ext cx="4876800" cy="2547937"/>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281" name="Google Shape;281;p67"/>
          <p:cNvSpPr txBox="1"/>
          <p:nvPr>
            <p:ph idx="3" type="body"/>
          </p:nvPr>
        </p:nvSpPr>
        <p:spPr>
          <a:xfrm>
            <a:off x="6443133" y="2667001"/>
            <a:ext cx="4604280" cy="576263"/>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2800"/>
              <a:buNone/>
              <a:defRPr b="0" sz="2800"/>
            </a:lvl1pPr>
            <a:lvl2pPr indent="-228600" lvl="1" marL="914400" algn="l">
              <a:spcBef>
                <a:spcPts val="60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600"/>
              </a:spcBef>
              <a:spcAft>
                <a:spcPts val="0"/>
              </a:spcAft>
              <a:buSzPts val="1600"/>
              <a:buNone/>
              <a:defRPr b="1" sz="1600"/>
            </a:lvl4pPr>
            <a:lvl5pPr indent="-228600" lvl="4" marL="2286000" algn="l">
              <a:spcBef>
                <a:spcPts val="600"/>
              </a:spcBef>
              <a:spcAft>
                <a:spcPts val="0"/>
              </a:spcAft>
              <a:buSzPts val="1600"/>
              <a:buNone/>
              <a:defRPr b="1" sz="1600"/>
            </a:lvl5pPr>
            <a:lvl6pPr indent="-228600" lvl="5" marL="2743200" algn="l">
              <a:spcBef>
                <a:spcPts val="600"/>
              </a:spcBef>
              <a:spcAft>
                <a:spcPts val="0"/>
              </a:spcAft>
              <a:buSzPts val="1600"/>
              <a:buNone/>
              <a:defRPr b="1" sz="1600"/>
            </a:lvl6pPr>
            <a:lvl7pPr indent="-228600" lvl="6" marL="3200400" algn="l">
              <a:spcBef>
                <a:spcPts val="600"/>
              </a:spcBef>
              <a:spcAft>
                <a:spcPts val="0"/>
              </a:spcAft>
              <a:buSzPts val="1600"/>
              <a:buNone/>
              <a:defRPr b="1" sz="1600"/>
            </a:lvl7pPr>
            <a:lvl8pPr indent="-228600" lvl="7" marL="3657600" algn="l">
              <a:spcBef>
                <a:spcPts val="600"/>
              </a:spcBef>
              <a:spcAft>
                <a:spcPts val="0"/>
              </a:spcAft>
              <a:buSzPts val="1600"/>
              <a:buNone/>
              <a:defRPr b="1" sz="1600"/>
            </a:lvl8pPr>
            <a:lvl9pPr indent="-228600" lvl="8" marL="4114800" algn="l">
              <a:spcBef>
                <a:spcPts val="600"/>
              </a:spcBef>
              <a:spcAft>
                <a:spcPts val="600"/>
              </a:spcAft>
              <a:buSzPts val="1600"/>
              <a:buNone/>
              <a:defRPr b="1" sz="1600"/>
            </a:lvl9pPr>
          </a:lstStyle>
          <a:p/>
        </p:txBody>
      </p:sp>
      <p:sp>
        <p:nvSpPr>
          <p:cNvPr id="282" name="Google Shape;282;p67"/>
          <p:cNvSpPr txBox="1"/>
          <p:nvPr>
            <p:ph idx="4" type="body"/>
          </p:nvPr>
        </p:nvSpPr>
        <p:spPr>
          <a:xfrm>
            <a:off x="6170613" y="3243264"/>
            <a:ext cx="4876801" cy="2547937"/>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283" name="Google Shape;283;p67"/>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4" name="Google Shape;284;p67"/>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5" name="Google Shape;285;p67"/>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6" name="Shape 286"/>
        <p:cNvGrpSpPr/>
        <p:nvPr/>
      </p:nvGrpSpPr>
      <p:grpSpPr>
        <a:xfrm>
          <a:off x="0" y="0"/>
          <a:ext cx="0" cy="0"/>
          <a:chOff x="0" y="0"/>
          <a:chExt cx="0" cy="0"/>
        </a:xfrm>
      </p:grpSpPr>
      <p:sp>
        <p:nvSpPr>
          <p:cNvPr id="287" name="Google Shape;287;p68"/>
          <p:cNvSpPr txBox="1"/>
          <p:nvPr>
            <p:ph type="title"/>
          </p:nvPr>
        </p:nvSpPr>
        <p:spPr>
          <a:xfrm>
            <a:off x="1141414" y="609600"/>
            <a:ext cx="9905999"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8" name="Google Shape;288;p68"/>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9" name="Google Shape;289;p68"/>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0" name="Google Shape;290;p68"/>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1" name="Shape 291"/>
        <p:cNvGrpSpPr/>
        <p:nvPr/>
      </p:nvGrpSpPr>
      <p:grpSpPr>
        <a:xfrm>
          <a:off x="0" y="0"/>
          <a:ext cx="0" cy="0"/>
          <a:chOff x="0" y="0"/>
          <a:chExt cx="0" cy="0"/>
        </a:xfrm>
      </p:grpSpPr>
      <p:sp>
        <p:nvSpPr>
          <p:cNvPr id="292" name="Google Shape;292;p69"/>
          <p:cNvSpPr txBox="1"/>
          <p:nvPr>
            <p:ph type="title"/>
          </p:nvPr>
        </p:nvSpPr>
        <p:spPr>
          <a:xfrm>
            <a:off x="1141411" y="1600200"/>
            <a:ext cx="3549121" cy="137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3" name="Google Shape;293;p69"/>
          <p:cNvSpPr txBox="1"/>
          <p:nvPr>
            <p:ph idx="1" type="body"/>
          </p:nvPr>
        </p:nvSpPr>
        <p:spPr>
          <a:xfrm>
            <a:off x="5103812" y="609601"/>
            <a:ext cx="5943601" cy="5181600"/>
          </a:xfrm>
          <a:prstGeom prst="rect">
            <a:avLst/>
          </a:prstGeom>
          <a:noFill/>
          <a:ln>
            <a:noFill/>
          </a:ln>
        </p:spPr>
        <p:txBody>
          <a:bodyPr anchorCtr="0" anchor="ctr" bIns="45700" lIns="91425" spcFirstLastPara="1" rIns="91425" wrap="square" tIns="45700">
            <a:normAutofit/>
          </a:bodyPr>
          <a:lstStyle>
            <a:lvl1pPr indent="-355600" lvl="0" marL="457200" algn="l">
              <a:spcBef>
                <a:spcPts val="400"/>
              </a:spcBef>
              <a:spcAft>
                <a:spcPts val="0"/>
              </a:spcAft>
              <a:buSzPts val="2000"/>
              <a:buChar char="•"/>
              <a:defRPr sz="2000"/>
            </a:lvl1pPr>
            <a:lvl2pPr indent="-342900" lvl="1" marL="914400" algn="l">
              <a:spcBef>
                <a:spcPts val="600"/>
              </a:spcBef>
              <a:spcAft>
                <a:spcPts val="0"/>
              </a:spcAft>
              <a:buSzPts val="1800"/>
              <a:buChar char="•"/>
              <a:defRPr sz="1800"/>
            </a:lvl2pPr>
            <a:lvl3pPr indent="-330200" lvl="2" marL="1371600" algn="l">
              <a:spcBef>
                <a:spcPts val="600"/>
              </a:spcBef>
              <a:spcAft>
                <a:spcPts val="0"/>
              </a:spcAft>
              <a:buSzPts val="1600"/>
              <a:buChar char="•"/>
              <a:defRPr sz="1600"/>
            </a:lvl3pPr>
            <a:lvl4pPr indent="-317500" lvl="3" marL="1828800" algn="l">
              <a:spcBef>
                <a:spcPts val="600"/>
              </a:spcBef>
              <a:spcAft>
                <a:spcPts val="0"/>
              </a:spcAft>
              <a:buSzPts val="1400"/>
              <a:buChar char="•"/>
              <a:defRPr sz="1400"/>
            </a:lvl4pPr>
            <a:lvl5pPr indent="-317500" lvl="4" marL="2286000" algn="l">
              <a:spcBef>
                <a:spcPts val="600"/>
              </a:spcBef>
              <a:spcAft>
                <a:spcPts val="0"/>
              </a:spcAft>
              <a:buSzPts val="1400"/>
              <a:buChar char="•"/>
              <a:defRPr sz="1400"/>
            </a:lvl5pPr>
            <a:lvl6pPr indent="-317500" lvl="5" marL="2743200" algn="l">
              <a:spcBef>
                <a:spcPts val="600"/>
              </a:spcBef>
              <a:spcAft>
                <a:spcPts val="0"/>
              </a:spcAft>
              <a:buSzPts val="1400"/>
              <a:buChar char="•"/>
              <a:defRPr sz="1400"/>
            </a:lvl6pPr>
            <a:lvl7pPr indent="-317500" lvl="6" marL="3200400" algn="l">
              <a:spcBef>
                <a:spcPts val="600"/>
              </a:spcBef>
              <a:spcAft>
                <a:spcPts val="0"/>
              </a:spcAft>
              <a:buSzPts val="1400"/>
              <a:buChar char="•"/>
              <a:defRPr sz="1400"/>
            </a:lvl7pPr>
            <a:lvl8pPr indent="-317500" lvl="7" marL="3657600" algn="l">
              <a:spcBef>
                <a:spcPts val="600"/>
              </a:spcBef>
              <a:spcAft>
                <a:spcPts val="0"/>
              </a:spcAft>
              <a:buSzPts val="1400"/>
              <a:buChar char="•"/>
              <a:defRPr sz="1400"/>
            </a:lvl8pPr>
            <a:lvl9pPr indent="-317500" lvl="8" marL="4114800" algn="l">
              <a:spcBef>
                <a:spcPts val="600"/>
              </a:spcBef>
              <a:spcAft>
                <a:spcPts val="600"/>
              </a:spcAft>
              <a:buSzPts val="1400"/>
              <a:buChar char="•"/>
              <a:defRPr sz="1400"/>
            </a:lvl9pPr>
          </a:lstStyle>
          <a:p/>
        </p:txBody>
      </p:sp>
      <p:sp>
        <p:nvSpPr>
          <p:cNvPr id="294" name="Google Shape;294;p69"/>
          <p:cNvSpPr txBox="1"/>
          <p:nvPr>
            <p:ph idx="2" type="body"/>
          </p:nvPr>
        </p:nvSpPr>
        <p:spPr>
          <a:xfrm>
            <a:off x="1141411" y="2971800"/>
            <a:ext cx="3549121" cy="1828800"/>
          </a:xfrm>
          <a:prstGeom prst="rect">
            <a:avLst/>
          </a:prstGeom>
          <a:noFill/>
          <a:ln>
            <a:noFill/>
          </a:ln>
        </p:spPr>
        <p:txBody>
          <a:bodyPr anchorCtr="0" anchor="ctr" bIns="45700" lIns="91425" spcFirstLastPara="1" rIns="91425" wrap="square" tIns="45700">
            <a:normAutofit/>
          </a:bodyPr>
          <a:lstStyle>
            <a:lvl1pPr indent="-228600" lvl="0" marL="457200" algn="l">
              <a:spcBef>
                <a:spcPts val="320"/>
              </a:spcBef>
              <a:spcAft>
                <a:spcPts val="0"/>
              </a:spcAft>
              <a:buSzPts val="1600"/>
              <a:buNone/>
              <a:defRPr sz="16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spcBef>
                <a:spcPts val="600"/>
              </a:spcBef>
              <a:spcAft>
                <a:spcPts val="0"/>
              </a:spcAft>
              <a:buSzPts val="900"/>
              <a:buNone/>
              <a:defRPr sz="900"/>
            </a:lvl6pPr>
            <a:lvl7pPr indent="-228600" lvl="6" marL="3200400" algn="l">
              <a:spcBef>
                <a:spcPts val="600"/>
              </a:spcBef>
              <a:spcAft>
                <a:spcPts val="0"/>
              </a:spcAft>
              <a:buSzPts val="900"/>
              <a:buNone/>
              <a:defRPr sz="900"/>
            </a:lvl7pPr>
            <a:lvl8pPr indent="-228600" lvl="7" marL="3657600" algn="l">
              <a:spcBef>
                <a:spcPts val="600"/>
              </a:spcBef>
              <a:spcAft>
                <a:spcPts val="0"/>
              </a:spcAft>
              <a:buSzPts val="900"/>
              <a:buNone/>
              <a:defRPr sz="900"/>
            </a:lvl8pPr>
            <a:lvl9pPr indent="-228600" lvl="8" marL="4114800" algn="l">
              <a:spcBef>
                <a:spcPts val="600"/>
              </a:spcBef>
              <a:spcAft>
                <a:spcPts val="600"/>
              </a:spcAft>
              <a:buSzPts val="900"/>
              <a:buNone/>
              <a:defRPr sz="900"/>
            </a:lvl9pPr>
          </a:lstStyle>
          <a:p/>
        </p:txBody>
      </p:sp>
      <p:sp>
        <p:nvSpPr>
          <p:cNvPr id="295" name="Google Shape;295;p69"/>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6" name="Google Shape;296;p69"/>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7" name="Google Shape;297;p69"/>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7" name="Shape 47"/>
        <p:cNvGrpSpPr/>
        <p:nvPr/>
      </p:nvGrpSpPr>
      <p:grpSpPr>
        <a:xfrm>
          <a:off x="0" y="0"/>
          <a:ext cx="0" cy="0"/>
          <a:chOff x="0" y="0"/>
          <a:chExt cx="0" cy="0"/>
        </a:xfrm>
      </p:grpSpPr>
      <p:sp>
        <p:nvSpPr>
          <p:cNvPr id="48" name="Google Shape;48;p4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4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0" name="Google Shape;50;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8" name="Shape 298"/>
        <p:cNvGrpSpPr/>
        <p:nvPr/>
      </p:nvGrpSpPr>
      <p:grpSpPr>
        <a:xfrm>
          <a:off x="0" y="0"/>
          <a:ext cx="0" cy="0"/>
          <a:chOff x="0" y="0"/>
          <a:chExt cx="0" cy="0"/>
        </a:xfrm>
      </p:grpSpPr>
      <p:sp>
        <p:nvSpPr>
          <p:cNvPr id="299" name="Google Shape;299;p70"/>
          <p:cNvSpPr txBox="1"/>
          <p:nvPr>
            <p:ph type="title"/>
          </p:nvPr>
        </p:nvSpPr>
        <p:spPr>
          <a:xfrm>
            <a:off x="1141411" y="1600200"/>
            <a:ext cx="5334001" cy="137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800"/>
              <a:buFont typeface="Century Gothic"/>
              <a:buNone/>
              <a:defRPr b="0"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0" name="Google Shape;300;p70"/>
          <p:cNvSpPr/>
          <p:nvPr>
            <p:ph idx="2" type="pic"/>
          </p:nvPr>
        </p:nvSpPr>
        <p:spPr>
          <a:xfrm>
            <a:off x="7433733" y="-18288"/>
            <a:ext cx="3276599" cy="6903720"/>
          </a:xfrm>
          <a:prstGeom prst="rect">
            <a:avLst/>
          </a:prstGeom>
          <a:noFill/>
          <a:ln cap="flat" cmpd="sng" w="38100">
            <a:solidFill>
              <a:schemeClr val="dk2"/>
            </a:solidFill>
            <a:prstDash val="solid"/>
            <a:round/>
            <a:headEnd len="sm" w="sm" type="none"/>
            <a:tailEnd len="sm" w="sm" type="none"/>
          </a:ln>
        </p:spPr>
      </p:sp>
      <p:sp>
        <p:nvSpPr>
          <p:cNvPr id="301" name="Google Shape;301;p70"/>
          <p:cNvSpPr txBox="1"/>
          <p:nvPr>
            <p:ph idx="1" type="body"/>
          </p:nvPr>
        </p:nvSpPr>
        <p:spPr>
          <a:xfrm>
            <a:off x="1141411" y="2971800"/>
            <a:ext cx="5334001" cy="1828800"/>
          </a:xfrm>
          <a:prstGeom prst="rect">
            <a:avLst/>
          </a:prstGeom>
          <a:noFill/>
          <a:ln>
            <a:noFill/>
          </a:ln>
        </p:spPr>
        <p:txBody>
          <a:bodyPr anchorCtr="0" anchor="ctr" bIns="45700" lIns="91425" spcFirstLastPara="1" rIns="91425" wrap="square" tIns="45700">
            <a:normAutofit/>
          </a:bodyPr>
          <a:lstStyle>
            <a:lvl1pPr indent="-228600" lvl="0" marL="457200" algn="l">
              <a:spcBef>
                <a:spcPts val="360"/>
              </a:spcBef>
              <a:spcAft>
                <a:spcPts val="0"/>
              </a:spcAft>
              <a:buSzPts val="1800"/>
              <a:buNone/>
              <a:defRPr sz="18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spcBef>
                <a:spcPts val="600"/>
              </a:spcBef>
              <a:spcAft>
                <a:spcPts val="0"/>
              </a:spcAft>
              <a:buSzPts val="900"/>
              <a:buNone/>
              <a:defRPr sz="900"/>
            </a:lvl6pPr>
            <a:lvl7pPr indent="-228600" lvl="6" marL="3200400" algn="l">
              <a:spcBef>
                <a:spcPts val="600"/>
              </a:spcBef>
              <a:spcAft>
                <a:spcPts val="0"/>
              </a:spcAft>
              <a:buSzPts val="900"/>
              <a:buNone/>
              <a:defRPr sz="900"/>
            </a:lvl7pPr>
            <a:lvl8pPr indent="-228600" lvl="7" marL="3657600" algn="l">
              <a:spcBef>
                <a:spcPts val="600"/>
              </a:spcBef>
              <a:spcAft>
                <a:spcPts val="0"/>
              </a:spcAft>
              <a:buSzPts val="900"/>
              <a:buNone/>
              <a:defRPr sz="900"/>
            </a:lvl8pPr>
            <a:lvl9pPr indent="-228600" lvl="8" marL="4114800" algn="l">
              <a:spcBef>
                <a:spcPts val="600"/>
              </a:spcBef>
              <a:spcAft>
                <a:spcPts val="600"/>
              </a:spcAft>
              <a:buSzPts val="900"/>
              <a:buNone/>
              <a:defRPr sz="900"/>
            </a:lvl9pPr>
          </a:lstStyle>
          <a:p/>
        </p:txBody>
      </p:sp>
      <p:sp>
        <p:nvSpPr>
          <p:cNvPr id="302" name="Google Shape;302;p70"/>
          <p:cNvSpPr txBox="1"/>
          <p:nvPr>
            <p:ph idx="10" type="dt"/>
          </p:nvPr>
        </p:nvSpPr>
        <p:spPr>
          <a:xfrm>
            <a:off x="6399212" y="5883275"/>
            <a:ext cx="914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3" name="Google Shape;303;p70"/>
          <p:cNvSpPr txBox="1"/>
          <p:nvPr>
            <p:ph idx="11" type="ftr"/>
          </p:nvPr>
        </p:nvSpPr>
        <p:spPr>
          <a:xfrm>
            <a:off x="1141412" y="5883275"/>
            <a:ext cx="5105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4" name="Google Shape;304;p70"/>
          <p:cNvSpPr txBox="1"/>
          <p:nvPr>
            <p:ph idx="12" type="sldNum"/>
          </p:nvPr>
        </p:nvSpPr>
        <p:spPr>
          <a:xfrm>
            <a:off x="10742612" y="5883275"/>
            <a:ext cx="3225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305" name="Shape 305"/>
        <p:cNvGrpSpPr/>
        <p:nvPr/>
      </p:nvGrpSpPr>
      <p:grpSpPr>
        <a:xfrm>
          <a:off x="0" y="0"/>
          <a:ext cx="0" cy="0"/>
          <a:chOff x="0" y="0"/>
          <a:chExt cx="0" cy="0"/>
        </a:xfrm>
      </p:grpSpPr>
      <p:sp>
        <p:nvSpPr>
          <p:cNvPr id="306" name="Google Shape;306;p71"/>
          <p:cNvSpPr txBox="1"/>
          <p:nvPr>
            <p:ph type="title"/>
          </p:nvPr>
        </p:nvSpPr>
        <p:spPr>
          <a:xfrm>
            <a:off x="1141413" y="4732865"/>
            <a:ext cx="99060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71"/>
          <p:cNvSpPr/>
          <p:nvPr>
            <p:ph idx="2" type="pic"/>
          </p:nvPr>
        </p:nvSpPr>
        <p:spPr>
          <a:xfrm>
            <a:off x="1979612" y="932112"/>
            <a:ext cx="8225944" cy="3164976"/>
          </a:xfrm>
          <a:prstGeom prst="roundRect">
            <a:avLst>
              <a:gd fmla="val 4380" name="adj"/>
            </a:avLst>
          </a:prstGeom>
          <a:noFill/>
          <a:ln cap="flat" cmpd="sng" w="38100">
            <a:solidFill>
              <a:schemeClr val="dk2"/>
            </a:solidFill>
            <a:prstDash val="solid"/>
            <a:round/>
            <a:headEnd len="sm" w="sm" type="none"/>
            <a:tailEnd len="sm" w="sm" type="none"/>
          </a:ln>
        </p:spPr>
      </p:sp>
      <p:sp>
        <p:nvSpPr>
          <p:cNvPr id="308" name="Google Shape;308;p71"/>
          <p:cNvSpPr txBox="1"/>
          <p:nvPr>
            <p:ph idx="1" type="body"/>
          </p:nvPr>
        </p:nvSpPr>
        <p:spPr>
          <a:xfrm>
            <a:off x="1141413" y="5299603"/>
            <a:ext cx="9906000" cy="493712"/>
          </a:xfrm>
          <a:prstGeom prst="rect">
            <a:avLst/>
          </a:prstGeom>
          <a:noFill/>
          <a:ln>
            <a:noFill/>
          </a:ln>
        </p:spPr>
        <p:txBody>
          <a:bodyPr anchorCtr="0" anchor="ctr" bIns="45700" lIns="91425" spcFirstLastPara="1" rIns="91425" wrap="square" tIns="45700">
            <a:normAutofit/>
          </a:bodyPr>
          <a:lstStyle>
            <a:lvl1pPr indent="-228600" lvl="0" marL="457200" algn="l">
              <a:spcBef>
                <a:spcPts val="280"/>
              </a:spcBef>
              <a:spcAft>
                <a:spcPts val="0"/>
              </a:spcAft>
              <a:buSzPts val="1400"/>
              <a:buNone/>
              <a:defRPr sz="14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spcBef>
                <a:spcPts val="600"/>
              </a:spcBef>
              <a:spcAft>
                <a:spcPts val="0"/>
              </a:spcAft>
              <a:buSzPts val="900"/>
              <a:buNone/>
              <a:defRPr sz="900"/>
            </a:lvl6pPr>
            <a:lvl7pPr indent="-228600" lvl="6" marL="3200400" algn="l">
              <a:spcBef>
                <a:spcPts val="600"/>
              </a:spcBef>
              <a:spcAft>
                <a:spcPts val="0"/>
              </a:spcAft>
              <a:buSzPts val="900"/>
              <a:buNone/>
              <a:defRPr sz="900"/>
            </a:lvl7pPr>
            <a:lvl8pPr indent="-228600" lvl="7" marL="3657600" algn="l">
              <a:spcBef>
                <a:spcPts val="600"/>
              </a:spcBef>
              <a:spcAft>
                <a:spcPts val="0"/>
              </a:spcAft>
              <a:buSzPts val="900"/>
              <a:buNone/>
              <a:defRPr sz="900"/>
            </a:lvl8pPr>
            <a:lvl9pPr indent="-228600" lvl="8" marL="4114800" algn="l">
              <a:spcBef>
                <a:spcPts val="600"/>
              </a:spcBef>
              <a:spcAft>
                <a:spcPts val="600"/>
              </a:spcAft>
              <a:buSzPts val="900"/>
              <a:buNone/>
              <a:defRPr sz="900"/>
            </a:lvl9pPr>
          </a:lstStyle>
          <a:p/>
        </p:txBody>
      </p:sp>
      <p:sp>
        <p:nvSpPr>
          <p:cNvPr id="309" name="Google Shape;309;p71"/>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0" name="Google Shape;310;p71"/>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1" name="Google Shape;311;p71"/>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312" name="Shape 312"/>
        <p:cNvGrpSpPr/>
        <p:nvPr/>
      </p:nvGrpSpPr>
      <p:grpSpPr>
        <a:xfrm>
          <a:off x="0" y="0"/>
          <a:ext cx="0" cy="0"/>
          <a:chOff x="0" y="0"/>
          <a:chExt cx="0" cy="0"/>
        </a:xfrm>
      </p:grpSpPr>
      <p:sp>
        <p:nvSpPr>
          <p:cNvPr id="313" name="Google Shape;313;p72"/>
          <p:cNvSpPr txBox="1"/>
          <p:nvPr>
            <p:ph type="title"/>
          </p:nvPr>
        </p:nvSpPr>
        <p:spPr>
          <a:xfrm>
            <a:off x="1141412" y="609601"/>
            <a:ext cx="9905999" cy="3124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4" name="Google Shape;314;p72"/>
          <p:cNvSpPr txBox="1"/>
          <p:nvPr>
            <p:ph idx="1" type="body"/>
          </p:nvPr>
        </p:nvSpPr>
        <p:spPr>
          <a:xfrm>
            <a:off x="1141411" y="4343400"/>
            <a:ext cx="9906000" cy="14478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2000"/>
              <a:buNone/>
              <a:defRPr sz="20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315" name="Google Shape;315;p72"/>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6" name="Google Shape;316;p72"/>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7" name="Google Shape;317;p72"/>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318" name="Shape 318"/>
        <p:cNvGrpSpPr/>
        <p:nvPr/>
      </p:nvGrpSpPr>
      <p:grpSpPr>
        <a:xfrm>
          <a:off x="0" y="0"/>
          <a:ext cx="0" cy="0"/>
          <a:chOff x="0" y="0"/>
          <a:chExt cx="0" cy="0"/>
        </a:xfrm>
      </p:grpSpPr>
      <p:sp>
        <p:nvSpPr>
          <p:cNvPr id="319" name="Google Shape;319;p73"/>
          <p:cNvSpPr txBox="1"/>
          <p:nvPr/>
        </p:nvSpPr>
        <p:spPr>
          <a:xfrm>
            <a:off x="836612" y="786824"/>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accent1"/>
              </a:buClr>
              <a:buSzPts val="8000"/>
              <a:buFont typeface="Century Gothic"/>
              <a:buNone/>
            </a:pPr>
            <a:r>
              <a:rPr b="0" i="0" lang="en-US" sz="8000" u="none" cap="none" strike="noStrike">
                <a:solidFill>
                  <a:schemeClr val="accent1"/>
                </a:solidFill>
                <a:latin typeface="Century Gothic"/>
                <a:ea typeface="Century Gothic"/>
                <a:cs typeface="Century Gothic"/>
                <a:sym typeface="Century Gothic"/>
              </a:rPr>
              <a:t>“</a:t>
            </a:r>
            <a:endParaRPr/>
          </a:p>
        </p:txBody>
      </p:sp>
      <p:sp>
        <p:nvSpPr>
          <p:cNvPr id="320" name="Google Shape;320;p73"/>
          <p:cNvSpPr txBox="1"/>
          <p:nvPr/>
        </p:nvSpPr>
        <p:spPr>
          <a:xfrm>
            <a:off x="10437812" y="274320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accent1"/>
              </a:buClr>
              <a:buSzPts val="8000"/>
              <a:buFont typeface="Century Gothic"/>
              <a:buNone/>
            </a:pPr>
            <a:r>
              <a:rPr b="0" i="0" lang="en-US" sz="8000" u="none" cap="none" strike="noStrike">
                <a:solidFill>
                  <a:schemeClr val="accent1"/>
                </a:solidFill>
                <a:latin typeface="Century Gothic"/>
                <a:ea typeface="Century Gothic"/>
                <a:cs typeface="Century Gothic"/>
                <a:sym typeface="Century Gothic"/>
              </a:rPr>
              <a:t>”</a:t>
            </a:r>
            <a:endParaRPr/>
          </a:p>
        </p:txBody>
      </p:sp>
      <p:sp>
        <p:nvSpPr>
          <p:cNvPr id="321" name="Google Shape;321;p73"/>
          <p:cNvSpPr txBox="1"/>
          <p:nvPr>
            <p:ph type="title"/>
          </p:nvPr>
        </p:nvSpPr>
        <p:spPr>
          <a:xfrm>
            <a:off x="1446213" y="609601"/>
            <a:ext cx="9296398"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2" name="Google Shape;322;p73"/>
          <p:cNvSpPr txBox="1"/>
          <p:nvPr>
            <p:ph idx="1" type="body"/>
          </p:nvPr>
        </p:nvSpPr>
        <p:spPr>
          <a:xfrm>
            <a:off x="1674812" y="3352800"/>
            <a:ext cx="8839202" cy="3810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2000"/>
              <a:buFont typeface="Century Gothic"/>
              <a:buNone/>
              <a:defRPr/>
            </a:lvl1pPr>
            <a:lvl2pPr indent="-228600" lvl="1" marL="914400" algn="l">
              <a:spcBef>
                <a:spcPts val="600"/>
              </a:spcBef>
              <a:spcAft>
                <a:spcPts val="0"/>
              </a:spcAft>
              <a:buSzPts val="1800"/>
              <a:buFont typeface="Century Gothic"/>
              <a:buNone/>
              <a:defRPr/>
            </a:lvl2pPr>
            <a:lvl3pPr indent="-228600" lvl="2" marL="1371600" algn="l">
              <a:spcBef>
                <a:spcPts val="600"/>
              </a:spcBef>
              <a:spcAft>
                <a:spcPts val="0"/>
              </a:spcAft>
              <a:buSzPts val="1600"/>
              <a:buFont typeface="Century Gothic"/>
              <a:buNone/>
              <a:defRPr/>
            </a:lvl3pPr>
            <a:lvl4pPr indent="-228600" lvl="3" marL="1828800" algn="l">
              <a:spcBef>
                <a:spcPts val="600"/>
              </a:spcBef>
              <a:spcAft>
                <a:spcPts val="0"/>
              </a:spcAft>
              <a:buSzPts val="1400"/>
              <a:buFont typeface="Century Gothic"/>
              <a:buNone/>
              <a:defRPr/>
            </a:lvl4pPr>
            <a:lvl5pPr indent="-228600" lvl="4" marL="2286000" algn="l">
              <a:spcBef>
                <a:spcPts val="600"/>
              </a:spcBef>
              <a:spcAft>
                <a:spcPts val="0"/>
              </a:spcAft>
              <a:buSzPts val="1400"/>
              <a:buFont typeface="Century Gothic"/>
              <a:buNone/>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323" name="Google Shape;323;p73"/>
          <p:cNvSpPr txBox="1"/>
          <p:nvPr>
            <p:ph idx="2" type="body"/>
          </p:nvPr>
        </p:nvSpPr>
        <p:spPr>
          <a:xfrm>
            <a:off x="1141411" y="4343400"/>
            <a:ext cx="9906000" cy="14478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2000"/>
              <a:buNone/>
              <a:defRPr sz="2000">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324" name="Google Shape;324;p73"/>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5" name="Google Shape;325;p73"/>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73"/>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327" name="Shape 327"/>
        <p:cNvGrpSpPr/>
        <p:nvPr/>
      </p:nvGrpSpPr>
      <p:grpSpPr>
        <a:xfrm>
          <a:off x="0" y="0"/>
          <a:ext cx="0" cy="0"/>
          <a:chOff x="0" y="0"/>
          <a:chExt cx="0" cy="0"/>
        </a:xfrm>
      </p:grpSpPr>
      <p:sp>
        <p:nvSpPr>
          <p:cNvPr id="328" name="Google Shape;328;p74"/>
          <p:cNvSpPr txBox="1"/>
          <p:nvPr>
            <p:ph type="title"/>
          </p:nvPr>
        </p:nvSpPr>
        <p:spPr>
          <a:xfrm>
            <a:off x="1141413" y="1600200"/>
            <a:ext cx="3549121" cy="137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9" name="Google Shape;329;p74"/>
          <p:cNvSpPr txBox="1"/>
          <p:nvPr>
            <p:ph idx="1" type="body"/>
          </p:nvPr>
        </p:nvSpPr>
        <p:spPr>
          <a:xfrm>
            <a:off x="5103813" y="609601"/>
            <a:ext cx="5943601" cy="5181600"/>
          </a:xfrm>
          <a:prstGeom prst="rect">
            <a:avLst/>
          </a:prstGeom>
          <a:noFill/>
          <a:ln>
            <a:noFill/>
          </a:ln>
        </p:spPr>
        <p:txBody>
          <a:bodyPr anchorCtr="0" anchor="ctr" bIns="45700" lIns="91425" spcFirstLastPara="1" rIns="91425" wrap="square" tIns="45700">
            <a:normAutofit/>
          </a:bodyPr>
          <a:lstStyle>
            <a:lvl1pPr indent="-355600" lvl="0" marL="457200" algn="l">
              <a:spcBef>
                <a:spcPts val="400"/>
              </a:spcBef>
              <a:spcAft>
                <a:spcPts val="0"/>
              </a:spcAft>
              <a:buSzPts val="2000"/>
              <a:buChar char="•"/>
              <a:defRPr sz="2000"/>
            </a:lvl1pPr>
            <a:lvl2pPr indent="-342900" lvl="1" marL="914400" algn="l">
              <a:spcBef>
                <a:spcPts val="600"/>
              </a:spcBef>
              <a:spcAft>
                <a:spcPts val="0"/>
              </a:spcAft>
              <a:buSzPts val="1800"/>
              <a:buChar char="•"/>
              <a:defRPr sz="1800"/>
            </a:lvl2pPr>
            <a:lvl3pPr indent="-330200" lvl="2" marL="1371600" algn="l">
              <a:spcBef>
                <a:spcPts val="600"/>
              </a:spcBef>
              <a:spcAft>
                <a:spcPts val="0"/>
              </a:spcAft>
              <a:buSzPts val="1600"/>
              <a:buChar char="•"/>
              <a:defRPr sz="1600"/>
            </a:lvl3pPr>
            <a:lvl4pPr indent="-317500" lvl="3" marL="1828800" algn="l">
              <a:spcBef>
                <a:spcPts val="600"/>
              </a:spcBef>
              <a:spcAft>
                <a:spcPts val="0"/>
              </a:spcAft>
              <a:buSzPts val="1400"/>
              <a:buChar char="•"/>
              <a:defRPr sz="1400"/>
            </a:lvl4pPr>
            <a:lvl5pPr indent="-317500" lvl="4" marL="2286000" algn="l">
              <a:spcBef>
                <a:spcPts val="600"/>
              </a:spcBef>
              <a:spcAft>
                <a:spcPts val="0"/>
              </a:spcAft>
              <a:buSzPts val="1400"/>
              <a:buChar char="•"/>
              <a:defRPr sz="1400"/>
            </a:lvl5pPr>
            <a:lvl6pPr indent="-317500" lvl="5" marL="2743200" algn="l">
              <a:spcBef>
                <a:spcPts val="600"/>
              </a:spcBef>
              <a:spcAft>
                <a:spcPts val="0"/>
              </a:spcAft>
              <a:buSzPts val="1400"/>
              <a:buChar char="•"/>
              <a:defRPr sz="1400"/>
            </a:lvl6pPr>
            <a:lvl7pPr indent="-317500" lvl="6" marL="3200400" algn="l">
              <a:spcBef>
                <a:spcPts val="600"/>
              </a:spcBef>
              <a:spcAft>
                <a:spcPts val="0"/>
              </a:spcAft>
              <a:buSzPts val="1400"/>
              <a:buChar char="•"/>
              <a:defRPr sz="1400"/>
            </a:lvl7pPr>
            <a:lvl8pPr indent="-317500" lvl="7" marL="3657600" algn="l">
              <a:spcBef>
                <a:spcPts val="600"/>
              </a:spcBef>
              <a:spcAft>
                <a:spcPts val="0"/>
              </a:spcAft>
              <a:buSzPts val="1400"/>
              <a:buChar char="•"/>
              <a:defRPr sz="1400"/>
            </a:lvl8pPr>
            <a:lvl9pPr indent="-317500" lvl="8" marL="4114800" algn="l">
              <a:spcBef>
                <a:spcPts val="600"/>
              </a:spcBef>
              <a:spcAft>
                <a:spcPts val="600"/>
              </a:spcAft>
              <a:buSzPts val="1400"/>
              <a:buChar char="•"/>
              <a:defRPr sz="1400"/>
            </a:lvl9pPr>
          </a:lstStyle>
          <a:p/>
        </p:txBody>
      </p:sp>
      <p:sp>
        <p:nvSpPr>
          <p:cNvPr id="330" name="Google Shape;330;p74"/>
          <p:cNvSpPr txBox="1"/>
          <p:nvPr>
            <p:ph idx="2" type="body"/>
          </p:nvPr>
        </p:nvSpPr>
        <p:spPr>
          <a:xfrm>
            <a:off x="1141413" y="2971800"/>
            <a:ext cx="3549121" cy="1828800"/>
          </a:xfrm>
          <a:prstGeom prst="rect">
            <a:avLst/>
          </a:prstGeom>
          <a:noFill/>
          <a:ln>
            <a:noFill/>
          </a:ln>
        </p:spPr>
        <p:txBody>
          <a:bodyPr anchorCtr="0" anchor="ctr" bIns="45700" lIns="91425" spcFirstLastPara="1" rIns="91425" wrap="square" tIns="45700">
            <a:normAutofit/>
          </a:bodyPr>
          <a:lstStyle>
            <a:lvl1pPr indent="-228600" lvl="0" marL="457200" algn="l">
              <a:spcBef>
                <a:spcPts val="320"/>
              </a:spcBef>
              <a:spcAft>
                <a:spcPts val="0"/>
              </a:spcAft>
              <a:buSzPts val="1600"/>
              <a:buNone/>
              <a:defRPr sz="16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spcBef>
                <a:spcPts val="600"/>
              </a:spcBef>
              <a:spcAft>
                <a:spcPts val="0"/>
              </a:spcAft>
              <a:buSzPts val="900"/>
              <a:buNone/>
              <a:defRPr sz="900"/>
            </a:lvl6pPr>
            <a:lvl7pPr indent="-228600" lvl="6" marL="3200400" algn="l">
              <a:spcBef>
                <a:spcPts val="600"/>
              </a:spcBef>
              <a:spcAft>
                <a:spcPts val="0"/>
              </a:spcAft>
              <a:buSzPts val="900"/>
              <a:buNone/>
              <a:defRPr sz="900"/>
            </a:lvl7pPr>
            <a:lvl8pPr indent="-228600" lvl="7" marL="3657600" algn="l">
              <a:spcBef>
                <a:spcPts val="600"/>
              </a:spcBef>
              <a:spcAft>
                <a:spcPts val="0"/>
              </a:spcAft>
              <a:buSzPts val="900"/>
              <a:buNone/>
              <a:defRPr sz="900"/>
            </a:lvl8pPr>
            <a:lvl9pPr indent="-228600" lvl="8" marL="4114800" algn="l">
              <a:spcBef>
                <a:spcPts val="600"/>
              </a:spcBef>
              <a:spcAft>
                <a:spcPts val="600"/>
              </a:spcAft>
              <a:buSzPts val="900"/>
              <a:buNone/>
              <a:defRPr sz="900"/>
            </a:lvl9pPr>
          </a:lstStyle>
          <a:p/>
        </p:txBody>
      </p:sp>
      <p:sp>
        <p:nvSpPr>
          <p:cNvPr id="331" name="Google Shape;331;p74"/>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2" name="Google Shape;332;p74"/>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3" name="Google Shape;333;p74"/>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p:cSld name="1_Picture with Caption">
    <p:spTree>
      <p:nvGrpSpPr>
        <p:cNvPr id="334" name="Shape 334"/>
        <p:cNvGrpSpPr/>
        <p:nvPr/>
      </p:nvGrpSpPr>
      <p:grpSpPr>
        <a:xfrm>
          <a:off x="0" y="0"/>
          <a:ext cx="0" cy="0"/>
          <a:chOff x="0" y="0"/>
          <a:chExt cx="0" cy="0"/>
        </a:xfrm>
      </p:grpSpPr>
      <p:sp>
        <p:nvSpPr>
          <p:cNvPr id="335" name="Google Shape;335;p75"/>
          <p:cNvSpPr txBox="1"/>
          <p:nvPr>
            <p:ph type="title"/>
          </p:nvPr>
        </p:nvSpPr>
        <p:spPr>
          <a:xfrm>
            <a:off x="1141413" y="1600200"/>
            <a:ext cx="5334001" cy="137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800"/>
              <a:buFont typeface="Century Gothic"/>
              <a:buNone/>
              <a:defRPr b="0"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6" name="Google Shape;336;p75"/>
          <p:cNvSpPr/>
          <p:nvPr>
            <p:ph idx="2" type="pic"/>
          </p:nvPr>
        </p:nvSpPr>
        <p:spPr>
          <a:xfrm>
            <a:off x="7433734" y="-18288"/>
            <a:ext cx="3276599" cy="6903720"/>
          </a:xfrm>
          <a:prstGeom prst="rect">
            <a:avLst/>
          </a:prstGeom>
          <a:noFill/>
          <a:ln cap="flat" cmpd="sng" w="38100">
            <a:solidFill>
              <a:schemeClr val="dk2"/>
            </a:solidFill>
            <a:prstDash val="solid"/>
            <a:round/>
            <a:headEnd len="sm" w="sm" type="none"/>
            <a:tailEnd len="sm" w="sm" type="none"/>
          </a:ln>
        </p:spPr>
      </p:sp>
      <p:sp>
        <p:nvSpPr>
          <p:cNvPr id="337" name="Google Shape;337;p75"/>
          <p:cNvSpPr txBox="1"/>
          <p:nvPr>
            <p:ph idx="1" type="body"/>
          </p:nvPr>
        </p:nvSpPr>
        <p:spPr>
          <a:xfrm>
            <a:off x="1141413" y="2971800"/>
            <a:ext cx="5334001" cy="1828800"/>
          </a:xfrm>
          <a:prstGeom prst="rect">
            <a:avLst/>
          </a:prstGeom>
          <a:noFill/>
          <a:ln>
            <a:noFill/>
          </a:ln>
        </p:spPr>
        <p:txBody>
          <a:bodyPr anchorCtr="0" anchor="ctr" bIns="45700" lIns="91425" spcFirstLastPara="1" rIns="91425" wrap="square" tIns="45700">
            <a:normAutofit/>
          </a:bodyPr>
          <a:lstStyle>
            <a:lvl1pPr indent="-228600" lvl="0" marL="457200" algn="l">
              <a:spcBef>
                <a:spcPts val="360"/>
              </a:spcBef>
              <a:spcAft>
                <a:spcPts val="0"/>
              </a:spcAft>
              <a:buSzPts val="1800"/>
              <a:buNone/>
              <a:defRPr sz="18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spcBef>
                <a:spcPts val="600"/>
              </a:spcBef>
              <a:spcAft>
                <a:spcPts val="0"/>
              </a:spcAft>
              <a:buSzPts val="900"/>
              <a:buNone/>
              <a:defRPr sz="900"/>
            </a:lvl6pPr>
            <a:lvl7pPr indent="-228600" lvl="6" marL="3200400" algn="l">
              <a:spcBef>
                <a:spcPts val="600"/>
              </a:spcBef>
              <a:spcAft>
                <a:spcPts val="0"/>
              </a:spcAft>
              <a:buSzPts val="900"/>
              <a:buNone/>
              <a:defRPr sz="900"/>
            </a:lvl7pPr>
            <a:lvl8pPr indent="-228600" lvl="7" marL="3657600" algn="l">
              <a:spcBef>
                <a:spcPts val="600"/>
              </a:spcBef>
              <a:spcAft>
                <a:spcPts val="0"/>
              </a:spcAft>
              <a:buSzPts val="900"/>
              <a:buNone/>
              <a:defRPr sz="900"/>
            </a:lvl8pPr>
            <a:lvl9pPr indent="-228600" lvl="8" marL="4114800" algn="l">
              <a:spcBef>
                <a:spcPts val="600"/>
              </a:spcBef>
              <a:spcAft>
                <a:spcPts val="600"/>
              </a:spcAft>
              <a:buSzPts val="900"/>
              <a:buNone/>
              <a:defRPr sz="900"/>
            </a:lvl9pPr>
          </a:lstStyle>
          <a:p/>
        </p:txBody>
      </p:sp>
      <p:sp>
        <p:nvSpPr>
          <p:cNvPr id="338" name="Google Shape;338;p75"/>
          <p:cNvSpPr txBox="1"/>
          <p:nvPr>
            <p:ph idx="10" type="dt"/>
          </p:nvPr>
        </p:nvSpPr>
        <p:spPr>
          <a:xfrm>
            <a:off x="6399212" y="5883276"/>
            <a:ext cx="914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9" name="Google Shape;339;p75"/>
          <p:cNvSpPr txBox="1"/>
          <p:nvPr>
            <p:ph idx="11" type="ftr"/>
          </p:nvPr>
        </p:nvSpPr>
        <p:spPr>
          <a:xfrm>
            <a:off x="1141412" y="5883276"/>
            <a:ext cx="5105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0" name="Google Shape;340;p75"/>
          <p:cNvSpPr txBox="1"/>
          <p:nvPr>
            <p:ph idx="12" type="sldNum"/>
          </p:nvPr>
        </p:nvSpPr>
        <p:spPr>
          <a:xfrm>
            <a:off x="10742614" y="5883276"/>
            <a:ext cx="3225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anoramic Picture with Caption">
  <p:cSld name="1_Panoramic Picture with Caption">
    <p:spTree>
      <p:nvGrpSpPr>
        <p:cNvPr id="341" name="Shape 341"/>
        <p:cNvGrpSpPr/>
        <p:nvPr/>
      </p:nvGrpSpPr>
      <p:grpSpPr>
        <a:xfrm>
          <a:off x="0" y="0"/>
          <a:ext cx="0" cy="0"/>
          <a:chOff x="0" y="0"/>
          <a:chExt cx="0" cy="0"/>
        </a:xfrm>
      </p:grpSpPr>
      <p:sp>
        <p:nvSpPr>
          <p:cNvPr id="342" name="Google Shape;342;p76"/>
          <p:cNvSpPr txBox="1"/>
          <p:nvPr>
            <p:ph type="title"/>
          </p:nvPr>
        </p:nvSpPr>
        <p:spPr>
          <a:xfrm>
            <a:off x="1141413" y="4732865"/>
            <a:ext cx="9906000" cy="566739"/>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3" name="Google Shape;343;p76"/>
          <p:cNvSpPr/>
          <p:nvPr>
            <p:ph idx="2" type="pic"/>
          </p:nvPr>
        </p:nvSpPr>
        <p:spPr>
          <a:xfrm>
            <a:off x="1979612" y="932112"/>
            <a:ext cx="8225944" cy="3164976"/>
          </a:xfrm>
          <a:prstGeom prst="roundRect">
            <a:avLst>
              <a:gd fmla="val 4380" name="adj"/>
            </a:avLst>
          </a:prstGeom>
          <a:noFill/>
          <a:ln cap="flat" cmpd="sng" w="38100">
            <a:solidFill>
              <a:schemeClr val="dk2"/>
            </a:solidFill>
            <a:prstDash val="solid"/>
            <a:round/>
            <a:headEnd len="sm" w="sm" type="none"/>
            <a:tailEnd len="sm" w="sm" type="none"/>
          </a:ln>
        </p:spPr>
      </p:sp>
      <p:sp>
        <p:nvSpPr>
          <p:cNvPr id="344" name="Google Shape;344;p76"/>
          <p:cNvSpPr txBox="1"/>
          <p:nvPr>
            <p:ph idx="1" type="body"/>
          </p:nvPr>
        </p:nvSpPr>
        <p:spPr>
          <a:xfrm>
            <a:off x="1141413" y="5299603"/>
            <a:ext cx="9906000" cy="493712"/>
          </a:xfrm>
          <a:prstGeom prst="rect">
            <a:avLst/>
          </a:prstGeom>
          <a:noFill/>
          <a:ln>
            <a:noFill/>
          </a:ln>
        </p:spPr>
        <p:txBody>
          <a:bodyPr anchorCtr="0" anchor="ctr" bIns="45700" lIns="91425" spcFirstLastPara="1" rIns="91425" wrap="square" tIns="45700">
            <a:normAutofit/>
          </a:bodyPr>
          <a:lstStyle>
            <a:lvl1pPr indent="-228600" lvl="0" marL="457200" algn="l">
              <a:spcBef>
                <a:spcPts val="280"/>
              </a:spcBef>
              <a:spcAft>
                <a:spcPts val="0"/>
              </a:spcAft>
              <a:buSzPts val="1400"/>
              <a:buNone/>
              <a:defRPr sz="14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spcBef>
                <a:spcPts val="600"/>
              </a:spcBef>
              <a:spcAft>
                <a:spcPts val="0"/>
              </a:spcAft>
              <a:buSzPts val="900"/>
              <a:buNone/>
              <a:defRPr sz="900"/>
            </a:lvl6pPr>
            <a:lvl7pPr indent="-228600" lvl="6" marL="3200400" algn="l">
              <a:spcBef>
                <a:spcPts val="600"/>
              </a:spcBef>
              <a:spcAft>
                <a:spcPts val="0"/>
              </a:spcAft>
              <a:buSzPts val="900"/>
              <a:buNone/>
              <a:defRPr sz="900"/>
            </a:lvl7pPr>
            <a:lvl8pPr indent="-228600" lvl="7" marL="3657600" algn="l">
              <a:spcBef>
                <a:spcPts val="600"/>
              </a:spcBef>
              <a:spcAft>
                <a:spcPts val="0"/>
              </a:spcAft>
              <a:buSzPts val="900"/>
              <a:buNone/>
              <a:defRPr sz="900"/>
            </a:lvl8pPr>
            <a:lvl9pPr indent="-228600" lvl="8" marL="4114800" algn="l">
              <a:spcBef>
                <a:spcPts val="600"/>
              </a:spcBef>
              <a:spcAft>
                <a:spcPts val="600"/>
              </a:spcAft>
              <a:buSzPts val="900"/>
              <a:buNone/>
              <a:defRPr sz="900"/>
            </a:lvl9pPr>
          </a:lstStyle>
          <a:p/>
        </p:txBody>
      </p:sp>
      <p:sp>
        <p:nvSpPr>
          <p:cNvPr id="345" name="Google Shape;345;p76"/>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6" name="Google Shape;346;p76"/>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7" name="Google Shape;347;p76"/>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aption">
  <p:cSld name="1_Title and Caption">
    <p:spTree>
      <p:nvGrpSpPr>
        <p:cNvPr id="348" name="Shape 348"/>
        <p:cNvGrpSpPr/>
        <p:nvPr/>
      </p:nvGrpSpPr>
      <p:grpSpPr>
        <a:xfrm>
          <a:off x="0" y="0"/>
          <a:ext cx="0" cy="0"/>
          <a:chOff x="0" y="0"/>
          <a:chExt cx="0" cy="0"/>
        </a:xfrm>
      </p:grpSpPr>
      <p:sp>
        <p:nvSpPr>
          <p:cNvPr id="349" name="Google Shape;349;p77"/>
          <p:cNvSpPr txBox="1"/>
          <p:nvPr>
            <p:ph type="title"/>
          </p:nvPr>
        </p:nvSpPr>
        <p:spPr>
          <a:xfrm>
            <a:off x="1141414" y="609602"/>
            <a:ext cx="9905999" cy="3124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0" name="Google Shape;350;p77"/>
          <p:cNvSpPr txBox="1"/>
          <p:nvPr>
            <p:ph idx="1" type="body"/>
          </p:nvPr>
        </p:nvSpPr>
        <p:spPr>
          <a:xfrm>
            <a:off x="1141411" y="4343400"/>
            <a:ext cx="9906000" cy="14478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2000"/>
              <a:buNone/>
              <a:defRPr sz="20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351" name="Google Shape;351;p77"/>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2" name="Google Shape;352;p77"/>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3" name="Google Shape;353;p77"/>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Quote with Caption">
  <p:cSld name="1_Quote with Caption">
    <p:spTree>
      <p:nvGrpSpPr>
        <p:cNvPr id="354" name="Shape 354"/>
        <p:cNvGrpSpPr/>
        <p:nvPr/>
      </p:nvGrpSpPr>
      <p:grpSpPr>
        <a:xfrm>
          <a:off x="0" y="0"/>
          <a:ext cx="0" cy="0"/>
          <a:chOff x="0" y="0"/>
          <a:chExt cx="0" cy="0"/>
        </a:xfrm>
      </p:grpSpPr>
      <p:sp>
        <p:nvSpPr>
          <p:cNvPr id="355" name="Google Shape;355;p78"/>
          <p:cNvSpPr txBox="1"/>
          <p:nvPr/>
        </p:nvSpPr>
        <p:spPr>
          <a:xfrm>
            <a:off x="836612" y="786824"/>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accent1"/>
              </a:buClr>
              <a:buSzPts val="8000"/>
              <a:buFont typeface="Century Gothic"/>
              <a:buNone/>
            </a:pPr>
            <a:r>
              <a:rPr b="0" i="0" lang="en-US" sz="8000" u="none" cap="none" strike="noStrike">
                <a:solidFill>
                  <a:schemeClr val="accent1"/>
                </a:solidFill>
                <a:latin typeface="Century Gothic"/>
                <a:ea typeface="Century Gothic"/>
                <a:cs typeface="Century Gothic"/>
                <a:sym typeface="Century Gothic"/>
              </a:rPr>
              <a:t>“</a:t>
            </a:r>
            <a:endParaRPr/>
          </a:p>
        </p:txBody>
      </p:sp>
      <p:sp>
        <p:nvSpPr>
          <p:cNvPr id="356" name="Google Shape;356;p78"/>
          <p:cNvSpPr txBox="1"/>
          <p:nvPr/>
        </p:nvSpPr>
        <p:spPr>
          <a:xfrm>
            <a:off x="10437812" y="274320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accent1"/>
              </a:buClr>
              <a:buSzPts val="8000"/>
              <a:buFont typeface="Century Gothic"/>
              <a:buNone/>
            </a:pPr>
            <a:r>
              <a:rPr b="0" i="0" lang="en-US" sz="8000" u="none" cap="none" strike="noStrike">
                <a:solidFill>
                  <a:schemeClr val="accent1"/>
                </a:solidFill>
                <a:latin typeface="Century Gothic"/>
                <a:ea typeface="Century Gothic"/>
                <a:cs typeface="Century Gothic"/>
                <a:sym typeface="Century Gothic"/>
              </a:rPr>
              <a:t>”</a:t>
            </a:r>
            <a:endParaRPr/>
          </a:p>
        </p:txBody>
      </p:sp>
      <p:sp>
        <p:nvSpPr>
          <p:cNvPr id="357" name="Google Shape;357;p78"/>
          <p:cNvSpPr txBox="1"/>
          <p:nvPr>
            <p:ph type="title"/>
          </p:nvPr>
        </p:nvSpPr>
        <p:spPr>
          <a:xfrm>
            <a:off x="1446214" y="609602"/>
            <a:ext cx="9296399"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8" name="Google Shape;358;p78"/>
          <p:cNvSpPr txBox="1"/>
          <p:nvPr>
            <p:ph idx="1" type="body"/>
          </p:nvPr>
        </p:nvSpPr>
        <p:spPr>
          <a:xfrm>
            <a:off x="1674812" y="3352800"/>
            <a:ext cx="8839203" cy="3810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2000"/>
              <a:buFont typeface="Century Gothic"/>
              <a:buNone/>
              <a:defRPr/>
            </a:lvl1pPr>
            <a:lvl2pPr indent="-228600" lvl="1" marL="914400" algn="l">
              <a:spcBef>
                <a:spcPts val="600"/>
              </a:spcBef>
              <a:spcAft>
                <a:spcPts val="0"/>
              </a:spcAft>
              <a:buSzPts val="1800"/>
              <a:buFont typeface="Century Gothic"/>
              <a:buNone/>
              <a:defRPr/>
            </a:lvl2pPr>
            <a:lvl3pPr indent="-228600" lvl="2" marL="1371600" algn="l">
              <a:spcBef>
                <a:spcPts val="600"/>
              </a:spcBef>
              <a:spcAft>
                <a:spcPts val="0"/>
              </a:spcAft>
              <a:buSzPts val="1600"/>
              <a:buFont typeface="Century Gothic"/>
              <a:buNone/>
              <a:defRPr/>
            </a:lvl3pPr>
            <a:lvl4pPr indent="-228600" lvl="3" marL="1828800" algn="l">
              <a:spcBef>
                <a:spcPts val="600"/>
              </a:spcBef>
              <a:spcAft>
                <a:spcPts val="0"/>
              </a:spcAft>
              <a:buSzPts val="1400"/>
              <a:buFont typeface="Century Gothic"/>
              <a:buNone/>
              <a:defRPr/>
            </a:lvl4pPr>
            <a:lvl5pPr indent="-228600" lvl="4" marL="2286000" algn="l">
              <a:spcBef>
                <a:spcPts val="600"/>
              </a:spcBef>
              <a:spcAft>
                <a:spcPts val="0"/>
              </a:spcAft>
              <a:buSzPts val="1400"/>
              <a:buFont typeface="Century Gothic"/>
              <a:buNone/>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359" name="Google Shape;359;p78"/>
          <p:cNvSpPr txBox="1"/>
          <p:nvPr>
            <p:ph idx="2" type="body"/>
          </p:nvPr>
        </p:nvSpPr>
        <p:spPr>
          <a:xfrm>
            <a:off x="1141411" y="4343400"/>
            <a:ext cx="9906000" cy="14478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2000"/>
              <a:buNone/>
              <a:defRPr sz="2000">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360" name="Google Shape;360;p78"/>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1" name="Google Shape;361;p78"/>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2" name="Google Shape;362;p78"/>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363" name="Shape 363"/>
        <p:cNvGrpSpPr/>
        <p:nvPr/>
      </p:nvGrpSpPr>
      <p:grpSpPr>
        <a:xfrm>
          <a:off x="0" y="0"/>
          <a:ext cx="0" cy="0"/>
          <a:chOff x="0" y="0"/>
          <a:chExt cx="0" cy="0"/>
        </a:xfrm>
      </p:grpSpPr>
      <p:sp>
        <p:nvSpPr>
          <p:cNvPr id="364" name="Google Shape;364;p79"/>
          <p:cNvSpPr txBox="1"/>
          <p:nvPr>
            <p:ph type="title"/>
          </p:nvPr>
        </p:nvSpPr>
        <p:spPr>
          <a:xfrm>
            <a:off x="1141412" y="3308581"/>
            <a:ext cx="9906000" cy="1468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5" name="Google Shape;365;p79"/>
          <p:cNvSpPr txBox="1"/>
          <p:nvPr>
            <p:ph idx="1" type="body"/>
          </p:nvPr>
        </p:nvSpPr>
        <p:spPr>
          <a:xfrm>
            <a:off x="1141412" y="4777381"/>
            <a:ext cx="9906001" cy="860400"/>
          </a:xfrm>
          <a:prstGeom prst="rect">
            <a:avLst/>
          </a:prstGeom>
          <a:noFill/>
          <a:ln>
            <a:noFill/>
          </a:ln>
        </p:spPr>
        <p:txBody>
          <a:bodyPr anchorCtr="0" anchor="t" bIns="45700" lIns="91425" spcFirstLastPara="1" rIns="91425" wrap="square" tIns="45700">
            <a:normAutofit/>
          </a:bodyPr>
          <a:lstStyle>
            <a:lvl1pPr indent="-355600" lvl="0" marL="457200" algn="l">
              <a:spcBef>
                <a:spcPts val="400"/>
              </a:spcBef>
              <a:spcAft>
                <a:spcPts val="0"/>
              </a:spcAft>
              <a:buSzPts val="2000"/>
              <a:buChar char="•"/>
              <a:defRPr sz="2000">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366" name="Google Shape;366;p79"/>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7" name="Google Shape;367;p79"/>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8" name="Google Shape;368;p79"/>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3" name="Shape 53"/>
        <p:cNvGrpSpPr/>
        <p:nvPr/>
      </p:nvGrpSpPr>
      <p:grpSpPr>
        <a:xfrm>
          <a:off x="0" y="0"/>
          <a:ext cx="0" cy="0"/>
          <a:chOff x="0" y="0"/>
          <a:chExt cx="0" cy="0"/>
        </a:xfrm>
      </p:grpSpPr>
      <p:sp>
        <p:nvSpPr>
          <p:cNvPr id="54" name="Google Shape;54;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4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369" name="Shape 369"/>
        <p:cNvGrpSpPr/>
        <p:nvPr/>
      </p:nvGrpSpPr>
      <p:grpSpPr>
        <a:xfrm>
          <a:off x="0" y="0"/>
          <a:ext cx="0" cy="0"/>
          <a:chOff x="0" y="0"/>
          <a:chExt cx="0" cy="0"/>
        </a:xfrm>
      </p:grpSpPr>
      <p:sp>
        <p:nvSpPr>
          <p:cNvPr id="370" name="Google Shape;370;p80"/>
          <p:cNvSpPr txBox="1"/>
          <p:nvPr/>
        </p:nvSpPr>
        <p:spPr>
          <a:xfrm>
            <a:off x="836612" y="786824"/>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accent1"/>
              </a:buClr>
              <a:buSzPts val="8000"/>
              <a:buFont typeface="Century Gothic"/>
              <a:buNone/>
            </a:pPr>
            <a:r>
              <a:rPr b="0" i="0" lang="en-US" sz="8000" u="none" cap="none" strike="noStrike">
                <a:solidFill>
                  <a:schemeClr val="accent1"/>
                </a:solidFill>
                <a:latin typeface="Century Gothic"/>
                <a:ea typeface="Century Gothic"/>
                <a:cs typeface="Century Gothic"/>
                <a:sym typeface="Century Gothic"/>
              </a:rPr>
              <a:t>“</a:t>
            </a:r>
            <a:endParaRPr/>
          </a:p>
        </p:txBody>
      </p:sp>
      <p:sp>
        <p:nvSpPr>
          <p:cNvPr id="371" name="Google Shape;371;p80"/>
          <p:cNvSpPr txBox="1"/>
          <p:nvPr/>
        </p:nvSpPr>
        <p:spPr>
          <a:xfrm>
            <a:off x="10437812" y="274320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accent1"/>
              </a:buClr>
              <a:buSzPts val="8000"/>
              <a:buFont typeface="Century Gothic"/>
              <a:buNone/>
            </a:pPr>
            <a:r>
              <a:rPr b="0" i="0" lang="en-US" sz="8000" u="none" cap="none" strike="noStrike">
                <a:solidFill>
                  <a:schemeClr val="accent1"/>
                </a:solidFill>
                <a:latin typeface="Century Gothic"/>
                <a:ea typeface="Century Gothic"/>
                <a:cs typeface="Century Gothic"/>
                <a:sym typeface="Century Gothic"/>
              </a:rPr>
              <a:t>”</a:t>
            </a:r>
            <a:endParaRPr/>
          </a:p>
        </p:txBody>
      </p:sp>
      <p:sp>
        <p:nvSpPr>
          <p:cNvPr id="372" name="Google Shape;372;p80"/>
          <p:cNvSpPr txBox="1"/>
          <p:nvPr>
            <p:ph type="title"/>
          </p:nvPr>
        </p:nvSpPr>
        <p:spPr>
          <a:xfrm>
            <a:off x="1446213" y="609601"/>
            <a:ext cx="9296398"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3" name="Google Shape;373;p80"/>
          <p:cNvSpPr txBox="1"/>
          <p:nvPr>
            <p:ph idx="1" type="body"/>
          </p:nvPr>
        </p:nvSpPr>
        <p:spPr>
          <a:xfrm>
            <a:off x="1141412" y="3886200"/>
            <a:ext cx="9906000" cy="8890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SzPts val="2400"/>
              <a:buNone/>
              <a:defRPr b="0" sz="2400" cap="none">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374" name="Google Shape;374;p80"/>
          <p:cNvSpPr txBox="1"/>
          <p:nvPr>
            <p:ph idx="2" type="body"/>
          </p:nvPr>
        </p:nvSpPr>
        <p:spPr>
          <a:xfrm>
            <a:off x="1141411" y="4775200"/>
            <a:ext cx="9906000" cy="10160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800"/>
              <a:buNone/>
              <a:defRPr sz="18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375" name="Google Shape;375;p80"/>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6" name="Google Shape;376;p80"/>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7" name="Google Shape;377;p80"/>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378" name="Shape 378"/>
        <p:cNvGrpSpPr/>
        <p:nvPr/>
      </p:nvGrpSpPr>
      <p:grpSpPr>
        <a:xfrm>
          <a:off x="0" y="0"/>
          <a:ext cx="0" cy="0"/>
          <a:chOff x="0" y="0"/>
          <a:chExt cx="0" cy="0"/>
        </a:xfrm>
      </p:grpSpPr>
      <p:sp>
        <p:nvSpPr>
          <p:cNvPr id="379" name="Google Shape;379;p81"/>
          <p:cNvSpPr txBox="1"/>
          <p:nvPr>
            <p:ph type="title"/>
          </p:nvPr>
        </p:nvSpPr>
        <p:spPr>
          <a:xfrm>
            <a:off x="1141412" y="609601"/>
            <a:ext cx="9905999"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0" name="Google Shape;380;p81"/>
          <p:cNvSpPr txBox="1"/>
          <p:nvPr>
            <p:ph idx="1" type="body"/>
          </p:nvPr>
        </p:nvSpPr>
        <p:spPr>
          <a:xfrm>
            <a:off x="1141412" y="3505200"/>
            <a:ext cx="9906000" cy="838200"/>
          </a:xfrm>
          <a:prstGeom prst="rect">
            <a:avLst/>
          </a:prstGeom>
          <a:noFill/>
          <a:ln>
            <a:noFill/>
          </a:ln>
        </p:spPr>
        <p:txBody>
          <a:bodyPr anchorCtr="0" anchor="b" bIns="45700" lIns="91425" spcFirstLastPara="1" rIns="91425" wrap="square" tIns="45700">
            <a:normAutofit/>
          </a:bodyPr>
          <a:lstStyle>
            <a:lvl1pPr indent="-228600" lvl="0" marL="457200" algn="l">
              <a:spcBef>
                <a:spcPts val="560"/>
              </a:spcBef>
              <a:spcAft>
                <a:spcPts val="0"/>
              </a:spcAft>
              <a:buSzPts val="2800"/>
              <a:buNone/>
              <a:defRPr b="0" sz="2800" cap="none">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381" name="Google Shape;381;p81"/>
          <p:cNvSpPr txBox="1"/>
          <p:nvPr>
            <p:ph idx="2" type="body"/>
          </p:nvPr>
        </p:nvSpPr>
        <p:spPr>
          <a:xfrm>
            <a:off x="1141411" y="4343400"/>
            <a:ext cx="9906000" cy="14478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800"/>
              <a:buNone/>
              <a:defRPr sz="18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382" name="Google Shape;382;p81"/>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3" name="Google Shape;383;p81"/>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4" name="Google Shape;384;p81"/>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Quote Name Card">
  <p:cSld name="1_Quote Name Card">
    <p:spTree>
      <p:nvGrpSpPr>
        <p:cNvPr id="385" name="Shape 385"/>
        <p:cNvGrpSpPr/>
        <p:nvPr/>
      </p:nvGrpSpPr>
      <p:grpSpPr>
        <a:xfrm>
          <a:off x="0" y="0"/>
          <a:ext cx="0" cy="0"/>
          <a:chOff x="0" y="0"/>
          <a:chExt cx="0" cy="0"/>
        </a:xfrm>
      </p:grpSpPr>
      <p:sp>
        <p:nvSpPr>
          <p:cNvPr id="386" name="Google Shape;386;p82"/>
          <p:cNvSpPr txBox="1"/>
          <p:nvPr/>
        </p:nvSpPr>
        <p:spPr>
          <a:xfrm>
            <a:off x="836612" y="786824"/>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accent1"/>
              </a:buClr>
              <a:buSzPts val="8000"/>
              <a:buFont typeface="Century Gothic"/>
              <a:buNone/>
            </a:pPr>
            <a:r>
              <a:rPr b="0" i="0" lang="en-US" sz="8000" u="none" cap="none" strike="noStrike">
                <a:solidFill>
                  <a:schemeClr val="accent1"/>
                </a:solidFill>
                <a:latin typeface="Century Gothic"/>
                <a:ea typeface="Century Gothic"/>
                <a:cs typeface="Century Gothic"/>
                <a:sym typeface="Century Gothic"/>
              </a:rPr>
              <a:t>“</a:t>
            </a:r>
            <a:endParaRPr/>
          </a:p>
        </p:txBody>
      </p:sp>
      <p:sp>
        <p:nvSpPr>
          <p:cNvPr id="387" name="Google Shape;387;p82"/>
          <p:cNvSpPr txBox="1"/>
          <p:nvPr/>
        </p:nvSpPr>
        <p:spPr>
          <a:xfrm>
            <a:off x="10437812" y="274320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accent1"/>
              </a:buClr>
              <a:buSzPts val="8000"/>
              <a:buFont typeface="Century Gothic"/>
              <a:buNone/>
            </a:pPr>
            <a:r>
              <a:rPr b="0" i="0" lang="en-US" sz="8000" u="none" cap="none" strike="noStrike">
                <a:solidFill>
                  <a:schemeClr val="accent1"/>
                </a:solidFill>
                <a:latin typeface="Century Gothic"/>
                <a:ea typeface="Century Gothic"/>
                <a:cs typeface="Century Gothic"/>
                <a:sym typeface="Century Gothic"/>
              </a:rPr>
              <a:t>”</a:t>
            </a:r>
            <a:endParaRPr/>
          </a:p>
        </p:txBody>
      </p:sp>
      <p:sp>
        <p:nvSpPr>
          <p:cNvPr id="388" name="Google Shape;388;p82"/>
          <p:cNvSpPr txBox="1"/>
          <p:nvPr>
            <p:ph type="title"/>
          </p:nvPr>
        </p:nvSpPr>
        <p:spPr>
          <a:xfrm>
            <a:off x="1446214" y="609602"/>
            <a:ext cx="9296399"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9" name="Google Shape;389;p82"/>
          <p:cNvSpPr txBox="1"/>
          <p:nvPr>
            <p:ph idx="1" type="body"/>
          </p:nvPr>
        </p:nvSpPr>
        <p:spPr>
          <a:xfrm>
            <a:off x="1141412" y="3886200"/>
            <a:ext cx="9906000" cy="8890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SzPts val="2400"/>
              <a:buNone/>
              <a:defRPr b="0" sz="2400" cap="none">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390" name="Google Shape;390;p82"/>
          <p:cNvSpPr txBox="1"/>
          <p:nvPr>
            <p:ph idx="2" type="body"/>
          </p:nvPr>
        </p:nvSpPr>
        <p:spPr>
          <a:xfrm>
            <a:off x="1141411" y="4775200"/>
            <a:ext cx="9906000" cy="10160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800"/>
              <a:buNone/>
              <a:defRPr sz="18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391" name="Google Shape;391;p82"/>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2" name="Google Shape;392;p82"/>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3" name="Google Shape;393;p82"/>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rue or False">
  <p:cSld name="1_True or False">
    <p:spTree>
      <p:nvGrpSpPr>
        <p:cNvPr id="394" name="Shape 394"/>
        <p:cNvGrpSpPr/>
        <p:nvPr/>
      </p:nvGrpSpPr>
      <p:grpSpPr>
        <a:xfrm>
          <a:off x="0" y="0"/>
          <a:ext cx="0" cy="0"/>
          <a:chOff x="0" y="0"/>
          <a:chExt cx="0" cy="0"/>
        </a:xfrm>
      </p:grpSpPr>
      <p:sp>
        <p:nvSpPr>
          <p:cNvPr id="395" name="Google Shape;395;p83"/>
          <p:cNvSpPr txBox="1"/>
          <p:nvPr>
            <p:ph type="title"/>
          </p:nvPr>
        </p:nvSpPr>
        <p:spPr>
          <a:xfrm>
            <a:off x="1141414" y="609602"/>
            <a:ext cx="9905999"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6" name="Google Shape;396;p83"/>
          <p:cNvSpPr txBox="1"/>
          <p:nvPr>
            <p:ph idx="1" type="body"/>
          </p:nvPr>
        </p:nvSpPr>
        <p:spPr>
          <a:xfrm>
            <a:off x="1141412" y="3505200"/>
            <a:ext cx="9906000" cy="838200"/>
          </a:xfrm>
          <a:prstGeom prst="rect">
            <a:avLst/>
          </a:prstGeom>
          <a:noFill/>
          <a:ln>
            <a:noFill/>
          </a:ln>
        </p:spPr>
        <p:txBody>
          <a:bodyPr anchorCtr="0" anchor="b" bIns="45700" lIns="91425" spcFirstLastPara="1" rIns="91425" wrap="square" tIns="45700">
            <a:normAutofit/>
          </a:bodyPr>
          <a:lstStyle>
            <a:lvl1pPr indent="-228600" lvl="0" marL="457200" algn="l">
              <a:spcBef>
                <a:spcPts val="560"/>
              </a:spcBef>
              <a:spcAft>
                <a:spcPts val="0"/>
              </a:spcAft>
              <a:buSzPts val="2800"/>
              <a:buNone/>
              <a:defRPr b="0" sz="2800" cap="none">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397" name="Google Shape;397;p83"/>
          <p:cNvSpPr txBox="1"/>
          <p:nvPr>
            <p:ph idx="2" type="body"/>
          </p:nvPr>
        </p:nvSpPr>
        <p:spPr>
          <a:xfrm>
            <a:off x="1141411" y="4343400"/>
            <a:ext cx="9906000" cy="14478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800"/>
              <a:buNone/>
              <a:defRPr sz="18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398" name="Google Shape;398;p83"/>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9" name="Google Shape;399;p83"/>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0" name="Google Shape;400;p83"/>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01" name="Shape 401"/>
        <p:cNvGrpSpPr/>
        <p:nvPr/>
      </p:nvGrpSpPr>
      <p:grpSpPr>
        <a:xfrm>
          <a:off x="0" y="0"/>
          <a:ext cx="0" cy="0"/>
          <a:chOff x="0" y="0"/>
          <a:chExt cx="0" cy="0"/>
        </a:xfrm>
      </p:grpSpPr>
      <p:sp>
        <p:nvSpPr>
          <p:cNvPr id="402" name="Google Shape;402;p84"/>
          <p:cNvSpPr txBox="1"/>
          <p:nvPr>
            <p:ph type="title"/>
          </p:nvPr>
        </p:nvSpPr>
        <p:spPr>
          <a:xfrm>
            <a:off x="1141414" y="609600"/>
            <a:ext cx="9905999"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3" name="Google Shape;403;p84"/>
          <p:cNvSpPr txBox="1"/>
          <p:nvPr>
            <p:ph idx="1" type="body"/>
          </p:nvPr>
        </p:nvSpPr>
        <p:spPr>
          <a:xfrm rot="5400000">
            <a:off x="4532313" y="-723898"/>
            <a:ext cx="3124201" cy="9905999"/>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404" name="Google Shape;404;p84"/>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5" name="Google Shape;405;p84"/>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6" name="Google Shape;406;p84"/>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07" name="Shape 407"/>
        <p:cNvGrpSpPr/>
        <p:nvPr/>
      </p:nvGrpSpPr>
      <p:grpSpPr>
        <a:xfrm>
          <a:off x="0" y="0"/>
          <a:ext cx="0" cy="0"/>
          <a:chOff x="0" y="0"/>
          <a:chExt cx="0" cy="0"/>
        </a:xfrm>
      </p:grpSpPr>
      <p:sp>
        <p:nvSpPr>
          <p:cNvPr id="408" name="Google Shape;408;p85"/>
          <p:cNvSpPr txBox="1"/>
          <p:nvPr>
            <p:ph type="title"/>
          </p:nvPr>
        </p:nvSpPr>
        <p:spPr>
          <a:xfrm rot="5400000">
            <a:off x="7351354" y="2095144"/>
            <a:ext cx="5181601" cy="2210515"/>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9" name="Google Shape;409;p85"/>
          <p:cNvSpPr txBox="1"/>
          <p:nvPr>
            <p:ph idx="1" type="body"/>
          </p:nvPr>
        </p:nvSpPr>
        <p:spPr>
          <a:xfrm rot="5400000">
            <a:off x="2322512" y="-571500"/>
            <a:ext cx="5181600" cy="7543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410" name="Google Shape;410;p85"/>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1" name="Google Shape;411;p85"/>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2" name="Google Shape;412;p85"/>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A">
  <p:cSld name="Blank_A">
    <p:spTree>
      <p:nvGrpSpPr>
        <p:cNvPr id="413" name="Shape 413"/>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 Layout 2 1">
    <p:spTree>
      <p:nvGrpSpPr>
        <p:cNvPr id="414" name="Shape 414"/>
        <p:cNvGrpSpPr/>
        <p:nvPr/>
      </p:nvGrpSpPr>
      <p:grpSpPr>
        <a:xfrm>
          <a:off x="0" y="0"/>
          <a:ext cx="0" cy="0"/>
          <a:chOff x="0" y="0"/>
          <a:chExt cx="0" cy="0"/>
        </a:xfrm>
      </p:grpSpPr>
      <p:pic>
        <p:nvPicPr>
          <p:cNvPr descr="landsat-1.png" id="415" name="Google Shape;415;p87"/>
          <p:cNvPicPr preferRelativeResize="0"/>
          <p:nvPr/>
        </p:nvPicPr>
        <p:blipFill rotWithShape="1">
          <a:blip r:embed="rId2">
            <a:alphaModFix amt="35000"/>
          </a:blip>
          <a:srcRect b="0" l="0" r="0" t="0"/>
          <a:stretch/>
        </p:blipFill>
        <p:spPr>
          <a:xfrm>
            <a:off x="5412" y="0"/>
            <a:ext cx="12181200" cy="6858000"/>
          </a:xfrm>
          <a:prstGeom prst="rect">
            <a:avLst/>
          </a:prstGeom>
          <a:noFill/>
          <a:ln>
            <a:noFill/>
          </a:ln>
        </p:spPr>
      </p:pic>
      <p:pic>
        <p:nvPicPr>
          <p:cNvPr descr="usgs-wave-2.png" id="416" name="Google Shape;416;p87"/>
          <p:cNvPicPr preferRelativeResize="0"/>
          <p:nvPr/>
        </p:nvPicPr>
        <p:blipFill rotWithShape="1">
          <a:blip r:embed="rId3">
            <a:alphaModFix amt="55000"/>
          </a:blip>
          <a:srcRect b="0" l="0" r="0" t="0"/>
          <a:stretch/>
        </p:blipFill>
        <p:spPr>
          <a:xfrm>
            <a:off x="2800" y="2842500"/>
            <a:ext cx="12186400" cy="4015600"/>
          </a:xfrm>
          <a:prstGeom prst="rect">
            <a:avLst/>
          </a:prstGeom>
          <a:noFill/>
          <a:ln>
            <a:noFill/>
          </a:ln>
        </p:spPr>
      </p:pic>
      <p:pic>
        <p:nvPicPr>
          <p:cNvPr descr="USGS_logo_web.png" id="417" name="Google Shape;417;p87"/>
          <p:cNvPicPr preferRelativeResize="0"/>
          <p:nvPr/>
        </p:nvPicPr>
        <p:blipFill rotWithShape="1">
          <a:blip r:embed="rId4">
            <a:alphaModFix/>
          </a:blip>
          <a:srcRect b="0" l="0" r="0" t="0"/>
          <a:stretch/>
        </p:blipFill>
        <p:spPr>
          <a:xfrm>
            <a:off x="299600" y="6388733"/>
            <a:ext cx="870000" cy="235600"/>
          </a:xfrm>
          <a:prstGeom prst="rect">
            <a:avLst/>
          </a:prstGeom>
          <a:noFill/>
          <a:ln>
            <a:noFill/>
          </a:ln>
        </p:spPr>
      </p:pic>
      <p:sp>
        <p:nvSpPr>
          <p:cNvPr id="418" name="Google Shape;418;p87"/>
          <p:cNvSpPr txBox="1"/>
          <p:nvPr>
            <p:ph type="title"/>
          </p:nvPr>
        </p:nvSpPr>
        <p:spPr>
          <a:xfrm>
            <a:off x="327733" y="291300"/>
            <a:ext cx="11361200" cy="11432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chemeClr val="lt1"/>
              </a:buClr>
              <a:buSzPts val="3733"/>
              <a:buFont typeface="Century Gothic"/>
              <a:buNone/>
              <a:defRPr b="1" sz="3733"/>
            </a:lvl1pPr>
            <a:lvl2pPr lvl="1" algn="l">
              <a:spcBef>
                <a:spcPts val="0"/>
              </a:spcBef>
              <a:spcAft>
                <a:spcPts val="0"/>
              </a:spcAft>
              <a:buClr>
                <a:schemeClr val="lt2"/>
              </a:buClr>
              <a:buSzPts val="1800"/>
              <a:buNone/>
              <a:defRPr/>
            </a:lvl2pPr>
            <a:lvl3pPr lvl="2" algn="l">
              <a:spcBef>
                <a:spcPts val="0"/>
              </a:spcBef>
              <a:spcAft>
                <a:spcPts val="0"/>
              </a:spcAft>
              <a:buClr>
                <a:schemeClr val="lt2"/>
              </a:buClr>
              <a:buSzPts val="1800"/>
              <a:buNone/>
              <a:defRPr/>
            </a:lvl3pPr>
            <a:lvl4pPr lvl="3" algn="l">
              <a:spcBef>
                <a:spcPts val="0"/>
              </a:spcBef>
              <a:spcAft>
                <a:spcPts val="0"/>
              </a:spcAft>
              <a:buClr>
                <a:schemeClr val="lt2"/>
              </a:buClr>
              <a:buSzPts val="1800"/>
              <a:buNone/>
              <a:defRPr/>
            </a:lvl4pPr>
            <a:lvl5pPr lvl="4" algn="l">
              <a:spcBef>
                <a:spcPts val="0"/>
              </a:spcBef>
              <a:spcAft>
                <a:spcPts val="0"/>
              </a:spcAft>
              <a:buClr>
                <a:schemeClr val="lt2"/>
              </a:buClr>
              <a:buSzPts val="1800"/>
              <a:buNone/>
              <a:defRPr/>
            </a:lvl5pPr>
            <a:lvl6pPr lvl="5" algn="l">
              <a:spcBef>
                <a:spcPts val="0"/>
              </a:spcBef>
              <a:spcAft>
                <a:spcPts val="0"/>
              </a:spcAft>
              <a:buClr>
                <a:schemeClr val="lt2"/>
              </a:buClr>
              <a:buSzPts val="1800"/>
              <a:buNone/>
              <a:defRPr/>
            </a:lvl6pPr>
            <a:lvl7pPr lvl="6" algn="l">
              <a:spcBef>
                <a:spcPts val="0"/>
              </a:spcBef>
              <a:spcAft>
                <a:spcPts val="0"/>
              </a:spcAft>
              <a:buClr>
                <a:schemeClr val="lt2"/>
              </a:buClr>
              <a:buSzPts val="1800"/>
              <a:buNone/>
              <a:defRPr/>
            </a:lvl7pPr>
            <a:lvl8pPr lvl="7" algn="l">
              <a:spcBef>
                <a:spcPts val="0"/>
              </a:spcBef>
              <a:spcAft>
                <a:spcPts val="0"/>
              </a:spcAft>
              <a:buClr>
                <a:schemeClr val="lt2"/>
              </a:buClr>
              <a:buSzPts val="1800"/>
              <a:buNone/>
              <a:defRPr/>
            </a:lvl8pPr>
            <a:lvl9pPr lvl="8" algn="l">
              <a:spcBef>
                <a:spcPts val="0"/>
              </a:spcBef>
              <a:spcAft>
                <a:spcPts val="0"/>
              </a:spcAft>
              <a:buClr>
                <a:schemeClr val="lt2"/>
              </a:buClr>
              <a:buSzPts val="1800"/>
              <a:buNone/>
              <a:defRPr/>
            </a:lvl9pPr>
          </a:lstStyle>
          <a:p/>
        </p:txBody>
      </p:sp>
      <p:sp>
        <p:nvSpPr>
          <p:cNvPr id="419" name="Google Shape;419;p87"/>
          <p:cNvSpPr txBox="1"/>
          <p:nvPr>
            <p:ph idx="1" type="subTitle"/>
          </p:nvPr>
        </p:nvSpPr>
        <p:spPr>
          <a:xfrm>
            <a:off x="393400" y="1037800"/>
            <a:ext cx="10323200" cy="47824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SzPts val="2133"/>
              <a:buNone/>
              <a:defRPr sz="2133"/>
            </a:lvl1pPr>
            <a:lvl2pPr lvl="1" algn="l">
              <a:spcBef>
                <a:spcPts val="0"/>
              </a:spcBef>
              <a:spcAft>
                <a:spcPts val="0"/>
              </a:spcAft>
              <a:buSzPts val="1800"/>
              <a:buNone/>
              <a:defRPr/>
            </a:lvl2pPr>
            <a:lvl3pPr lvl="2" algn="l">
              <a:spcBef>
                <a:spcPts val="600"/>
              </a:spcBef>
              <a:spcAft>
                <a:spcPts val="0"/>
              </a:spcAft>
              <a:buSzPts val="1600"/>
              <a:buNone/>
              <a:defRPr/>
            </a:lvl3pPr>
            <a:lvl4pPr lvl="3" algn="l">
              <a:spcBef>
                <a:spcPts val="600"/>
              </a:spcBef>
              <a:spcAft>
                <a:spcPts val="0"/>
              </a:spcAft>
              <a:buSzPts val="1400"/>
              <a:buNone/>
              <a:defRPr/>
            </a:lvl4pPr>
            <a:lvl5pPr lvl="4" algn="l">
              <a:spcBef>
                <a:spcPts val="600"/>
              </a:spcBef>
              <a:spcAft>
                <a:spcPts val="0"/>
              </a:spcAft>
              <a:buSzPts val="1400"/>
              <a:buNone/>
              <a:defRPr/>
            </a:lvl5pPr>
            <a:lvl6pPr lvl="5" algn="l">
              <a:spcBef>
                <a:spcPts val="600"/>
              </a:spcBef>
              <a:spcAft>
                <a:spcPts val="0"/>
              </a:spcAft>
              <a:buSzPts val="1200"/>
              <a:buNone/>
              <a:defRPr/>
            </a:lvl6pPr>
            <a:lvl7pPr lvl="6" algn="l">
              <a:spcBef>
                <a:spcPts val="600"/>
              </a:spcBef>
              <a:spcAft>
                <a:spcPts val="0"/>
              </a:spcAft>
              <a:buSzPts val="1200"/>
              <a:buNone/>
              <a:defRPr/>
            </a:lvl7pPr>
            <a:lvl8pPr lvl="7" algn="l">
              <a:spcBef>
                <a:spcPts val="600"/>
              </a:spcBef>
              <a:spcAft>
                <a:spcPts val="0"/>
              </a:spcAft>
              <a:buSzPts val="1200"/>
              <a:buNone/>
              <a:defRPr/>
            </a:lvl8pPr>
            <a:lvl9pPr lvl="8" algn="l">
              <a:spcBef>
                <a:spcPts val="600"/>
              </a:spcBef>
              <a:spcAft>
                <a:spcPts val="600"/>
              </a:spcAft>
              <a:buSzPts val="1200"/>
              <a:buNone/>
              <a:defRPr/>
            </a:lvl9pPr>
          </a:lstStyle>
          <a:p/>
        </p:txBody>
      </p:sp>
      <p:pic>
        <p:nvPicPr>
          <p:cNvPr descr="USGS_logo_web.png" id="420" name="Google Shape;420;p87"/>
          <p:cNvPicPr preferRelativeResize="0"/>
          <p:nvPr/>
        </p:nvPicPr>
        <p:blipFill rotWithShape="1">
          <a:blip r:embed="rId5">
            <a:alphaModFix/>
          </a:blip>
          <a:srcRect b="0" l="0" r="0" t="0"/>
          <a:stretch/>
        </p:blipFill>
        <p:spPr>
          <a:xfrm>
            <a:off x="299600" y="6388733"/>
            <a:ext cx="870000" cy="235600"/>
          </a:xfrm>
          <a:prstGeom prst="rect">
            <a:avLst/>
          </a:prstGeom>
          <a:noFill/>
          <a:ln>
            <a:noFill/>
          </a:ln>
        </p:spPr>
      </p:pic>
      <p:sp>
        <p:nvSpPr>
          <p:cNvPr id="421" name="Google Shape;421;p87"/>
          <p:cNvSpPr txBox="1"/>
          <p:nvPr>
            <p:ph idx="12" type="sldNum"/>
          </p:nvPr>
        </p:nvSpPr>
        <p:spPr>
          <a:xfrm>
            <a:off x="11409044" y="6333133"/>
            <a:ext cx="731600" cy="524800"/>
          </a:xfrm>
          <a:prstGeom prst="rect">
            <a:avLst/>
          </a:prstGeom>
          <a:noFill/>
          <a:ln>
            <a:noFill/>
          </a:ln>
        </p:spPr>
        <p:txBody>
          <a:bodyPr anchorCtr="0" anchor="ctr" bIns="91425" lIns="91425" spcFirstLastPara="1" rIns="91425" wrap="square" tIns="91425">
            <a:noAutofit/>
          </a:bodyPr>
          <a:lstStyle>
            <a:lvl1pPr indent="0" lvl="0" marL="0" algn="r">
              <a:spcBef>
                <a:spcPts val="0"/>
              </a:spcBef>
              <a:buNone/>
              <a:defRPr>
                <a:solidFill>
                  <a:srgbClr val="000000"/>
                </a:solidFill>
                <a:latin typeface="Calibri"/>
                <a:ea typeface="Calibri"/>
                <a:cs typeface="Calibri"/>
                <a:sym typeface="Calibri"/>
              </a:defRPr>
            </a:lvl1pPr>
            <a:lvl2pPr indent="0" lvl="1" marL="0" algn="r">
              <a:spcBef>
                <a:spcPts val="0"/>
              </a:spcBef>
              <a:buNone/>
              <a:defRPr>
                <a:solidFill>
                  <a:srgbClr val="000000"/>
                </a:solidFill>
                <a:latin typeface="Calibri"/>
                <a:ea typeface="Calibri"/>
                <a:cs typeface="Calibri"/>
                <a:sym typeface="Calibri"/>
              </a:defRPr>
            </a:lvl2pPr>
            <a:lvl3pPr indent="0" lvl="2" marL="0" algn="r">
              <a:spcBef>
                <a:spcPts val="0"/>
              </a:spcBef>
              <a:buNone/>
              <a:defRPr>
                <a:solidFill>
                  <a:srgbClr val="000000"/>
                </a:solidFill>
                <a:latin typeface="Calibri"/>
                <a:ea typeface="Calibri"/>
                <a:cs typeface="Calibri"/>
                <a:sym typeface="Calibri"/>
              </a:defRPr>
            </a:lvl3pPr>
            <a:lvl4pPr indent="0" lvl="3" marL="0" algn="r">
              <a:spcBef>
                <a:spcPts val="0"/>
              </a:spcBef>
              <a:buNone/>
              <a:defRPr>
                <a:solidFill>
                  <a:srgbClr val="000000"/>
                </a:solidFill>
                <a:latin typeface="Calibri"/>
                <a:ea typeface="Calibri"/>
                <a:cs typeface="Calibri"/>
                <a:sym typeface="Calibri"/>
              </a:defRPr>
            </a:lvl4pPr>
            <a:lvl5pPr indent="0" lvl="4" marL="0" algn="r">
              <a:spcBef>
                <a:spcPts val="0"/>
              </a:spcBef>
              <a:buNone/>
              <a:defRPr>
                <a:solidFill>
                  <a:srgbClr val="000000"/>
                </a:solidFill>
                <a:latin typeface="Calibri"/>
                <a:ea typeface="Calibri"/>
                <a:cs typeface="Calibri"/>
                <a:sym typeface="Calibri"/>
              </a:defRPr>
            </a:lvl5pPr>
            <a:lvl6pPr indent="0" lvl="5" marL="0" algn="r">
              <a:spcBef>
                <a:spcPts val="0"/>
              </a:spcBef>
              <a:buNone/>
              <a:defRPr>
                <a:solidFill>
                  <a:srgbClr val="000000"/>
                </a:solidFill>
                <a:latin typeface="Calibri"/>
                <a:ea typeface="Calibri"/>
                <a:cs typeface="Calibri"/>
                <a:sym typeface="Calibri"/>
              </a:defRPr>
            </a:lvl6pPr>
            <a:lvl7pPr indent="0" lvl="6" marL="0" algn="r">
              <a:spcBef>
                <a:spcPts val="0"/>
              </a:spcBef>
              <a:buNone/>
              <a:defRPr>
                <a:solidFill>
                  <a:srgbClr val="000000"/>
                </a:solidFill>
                <a:latin typeface="Calibri"/>
                <a:ea typeface="Calibri"/>
                <a:cs typeface="Calibri"/>
                <a:sym typeface="Calibri"/>
              </a:defRPr>
            </a:lvl7pPr>
            <a:lvl8pPr indent="0" lvl="7" marL="0" algn="r">
              <a:spcBef>
                <a:spcPts val="0"/>
              </a:spcBef>
              <a:buNone/>
              <a:defRPr>
                <a:solidFill>
                  <a:srgbClr val="000000"/>
                </a:solidFill>
                <a:latin typeface="Calibri"/>
                <a:ea typeface="Calibri"/>
                <a:cs typeface="Calibri"/>
                <a:sym typeface="Calibri"/>
              </a:defRPr>
            </a:lvl8pPr>
            <a:lvl9pPr indent="0" lvl="8" marL="0" algn="r">
              <a:spcBef>
                <a:spcPts val="0"/>
              </a:spcBef>
              <a:buNone/>
              <a:defRPr>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 Slide 1 1">
    <p:spTree>
      <p:nvGrpSpPr>
        <p:cNvPr id="422" name="Shape 422"/>
        <p:cNvGrpSpPr/>
        <p:nvPr/>
      </p:nvGrpSpPr>
      <p:grpSpPr>
        <a:xfrm>
          <a:off x="0" y="0"/>
          <a:ext cx="0" cy="0"/>
          <a:chOff x="0" y="0"/>
          <a:chExt cx="0" cy="0"/>
        </a:xfrm>
      </p:grpSpPr>
      <p:pic>
        <p:nvPicPr>
          <p:cNvPr descr="landsat-1.png" id="423" name="Google Shape;423;p88"/>
          <p:cNvPicPr preferRelativeResize="0"/>
          <p:nvPr/>
        </p:nvPicPr>
        <p:blipFill rotWithShape="1">
          <a:blip r:embed="rId2">
            <a:alphaModFix/>
          </a:blip>
          <a:srcRect b="89" l="49" r="0" t="0"/>
          <a:stretch/>
        </p:blipFill>
        <p:spPr>
          <a:xfrm>
            <a:off x="433" y="0"/>
            <a:ext cx="12186400" cy="6858000"/>
          </a:xfrm>
          <a:prstGeom prst="rect">
            <a:avLst/>
          </a:prstGeom>
          <a:noFill/>
          <a:ln>
            <a:noFill/>
          </a:ln>
        </p:spPr>
      </p:pic>
      <p:pic>
        <p:nvPicPr>
          <p:cNvPr descr="usgs-wave-2.png" id="424" name="Google Shape;424;p88"/>
          <p:cNvPicPr preferRelativeResize="0"/>
          <p:nvPr/>
        </p:nvPicPr>
        <p:blipFill rotWithShape="1">
          <a:blip r:embed="rId3">
            <a:alphaModFix amt="94000"/>
          </a:blip>
          <a:srcRect b="0" l="0" r="0" t="0"/>
          <a:stretch/>
        </p:blipFill>
        <p:spPr>
          <a:xfrm>
            <a:off x="5400" y="1722400"/>
            <a:ext cx="12186400" cy="5135600"/>
          </a:xfrm>
          <a:prstGeom prst="rect">
            <a:avLst/>
          </a:prstGeom>
          <a:noFill/>
          <a:ln>
            <a:noFill/>
          </a:ln>
        </p:spPr>
      </p:pic>
      <p:sp>
        <p:nvSpPr>
          <p:cNvPr id="425" name="Google Shape;425;p88"/>
          <p:cNvSpPr txBox="1"/>
          <p:nvPr>
            <p:ph type="title"/>
          </p:nvPr>
        </p:nvSpPr>
        <p:spPr>
          <a:xfrm>
            <a:off x="327733" y="291300"/>
            <a:ext cx="11361200" cy="11432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rgbClr val="FFFFFF"/>
              </a:buClr>
              <a:buSzPts val="3733"/>
              <a:buFont typeface="Century Gothic"/>
              <a:buNone/>
              <a:defRPr b="1" sz="3733">
                <a:solidFill>
                  <a:srgbClr val="FFFFFF"/>
                </a:solidFill>
              </a:defRPr>
            </a:lvl1pPr>
            <a:lvl2pPr lvl="1" algn="l">
              <a:spcBef>
                <a:spcPts val="0"/>
              </a:spcBef>
              <a:spcAft>
                <a:spcPts val="0"/>
              </a:spcAft>
              <a:buClr>
                <a:srgbClr val="FFFFFF"/>
              </a:buClr>
              <a:buSzPts val="1800"/>
              <a:buNone/>
              <a:defRPr>
                <a:solidFill>
                  <a:srgbClr val="FFFFFF"/>
                </a:solidFill>
              </a:defRPr>
            </a:lvl2pPr>
            <a:lvl3pPr lvl="2" algn="l">
              <a:spcBef>
                <a:spcPts val="0"/>
              </a:spcBef>
              <a:spcAft>
                <a:spcPts val="0"/>
              </a:spcAft>
              <a:buClr>
                <a:srgbClr val="FFFFFF"/>
              </a:buClr>
              <a:buSzPts val="1800"/>
              <a:buNone/>
              <a:defRPr>
                <a:solidFill>
                  <a:srgbClr val="FFFFFF"/>
                </a:solidFill>
              </a:defRPr>
            </a:lvl3pPr>
            <a:lvl4pPr lvl="3" algn="l">
              <a:spcBef>
                <a:spcPts val="0"/>
              </a:spcBef>
              <a:spcAft>
                <a:spcPts val="0"/>
              </a:spcAft>
              <a:buClr>
                <a:srgbClr val="FFFFFF"/>
              </a:buClr>
              <a:buSzPts val="1800"/>
              <a:buNone/>
              <a:defRPr>
                <a:solidFill>
                  <a:srgbClr val="FFFFFF"/>
                </a:solidFill>
              </a:defRPr>
            </a:lvl4pPr>
            <a:lvl5pPr lvl="4" algn="l">
              <a:spcBef>
                <a:spcPts val="0"/>
              </a:spcBef>
              <a:spcAft>
                <a:spcPts val="0"/>
              </a:spcAft>
              <a:buClr>
                <a:srgbClr val="FFFFFF"/>
              </a:buClr>
              <a:buSzPts val="1800"/>
              <a:buNone/>
              <a:defRPr>
                <a:solidFill>
                  <a:srgbClr val="FFFFFF"/>
                </a:solidFill>
              </a:defRPr>
            </a:lvl5pPr>
            <a:lvl6pPr lvl="5" algn="l">
              <a:spcBef>
                <a:spcPts val="0"/>
              </a:spcBef>
              <a:spcAft>
                <a:spcPts val="0"/>
              </a:spcAft>
              <a:buClr>
                <a:srgbClr val="FFFFFF"/>
              </a:buClr>
              <a:buSzPts val="1800"/>
              <a:buNone/>
              <a:defRPr>
                <a:solidFill>
                  <a:srgbClr val="FFFFFF"/>
                </a:solidFill>
              </a:defRPr>
            </a:lvl6pPr>
            <a:lvl7pPr lvl="6" algn="l">
              <a:spcBef>
                <a:spcPts val="0"/>
              </a:spcBef>
              <a:spcAft>
                <a:spcPts val="0"/>
              </a:spcAft>
              <a:buClr>
                <a:srgbClr val="FFFFFF"/>
              </a:buClr>
              <a:buSzPts val="1800"/>
              <a:buNone/>
              <a:defRPr>
                <a:solidFill>
                  <a:srgbClr val="FFFFFF"/>
                </a:solidFill>
              </a:defRPr>
            </a:lvl7pPr>
            <a:lvl8pPr lvl="7" algn="l">
              <a:spcBef>
                <a:spcPts val="0"/>
              </a:spcBef>
              <a:spcAft>
                <a:spcPts val="0"/>
              </a:spcAft>
              <a:buClr>
                <a:srgbClr val="FFFFFF"/>
              </a:buClr>
              <a:buSzPts val="1800"/>
              <a:buNone/>
              <a:defRPr>
                <a:solidFill>
                  <a:srgbClr val="FFFFFF"/>
                </a:solidFill>
              </a:defRPr>
            </a:lvl8pPr>
            <a:lvl9pPr lvl="8" algn="l">
              <a:spcBef>
                <a:spcPts val="0"/>
              </a:spcBef>
              <a:spcAft>
                <a:spcPts val="0"/>
              </a:spcAft>
              <a:buClr>
                <a:srgbClr val="FFFFFF"/>
              </a:buClr>
              <a:buSzPts val="1800"/>
              <a:buNone/>
              <a:defRPr>
                <a:solidFill>
                  <a:srgbClr val="FFFFFF"/>
                </a:solidFill>
              </a:defRPr>
            </a:lvl9pPr>
          </a:lstStyle>
          <a:p/>
        </p:txBody>
      </p:sp>
      <p:sp>
        <p:nvSpPr>
          <p:cNvPr id="426" name="Google Shape;426;p88"/>
          <p:cNvSpPr txBox="1"/>
          <p:nvPr>
            <p:ph idx="1" type="subTitle"/>
          </p:nvPr>
        </p:nvSpPr>
        <p:spPr>
          <a:xfrm>
            <a:off x="393400" y="1037800"/>
            <a:ext cx="10323200" cy="47824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SzPts val="2133"/>
              <a:buNone/>
              <a:defRPr sz="2133">
                <a:solidFill>
                  <a:srgbClr val="FFFFFF"/>
                </a:solidFill>
              </a:defRPr>
            </a:lvl1pPr>
            <a:lvl2pPr lvl="1" algn="l">
              <a:spcBef>
                <a:spcPts val="0"/>
              </a:spcBef>
              <a:spcAft>
                <a:spcPts val="0"/>
              </a:spcAft>
              <a:buSzPts val="1800"/>
              <a:buNone/>
              <a:defRPr>
                <a:solidFill>
                  <a:srgbClr val="FFFFFF"/>
                </a:solidFill>
              </a:defRPr>
            </a:lvl2pPr>
            <a:lvl3pPr lvl="2" algn="l">
              <a:spcBef>
                <a:spcPts val="600"/>
              </a:spcBef>
              <a:spcAft>
                <a:spcPts val="0"/>
              </a:spcAft>
              <a:buSzPts val="1600"/>
              <a:buNone/>
              <a:defRPr>
                <a:solidFill>
                  <a:srgbClr val="FFFFFF"/>
                </a:solidFill>
              </a:defRPr>
            </a:lvl3pPr>
            <a:lvl4pPr lvl="3" algn="l">
              <a:spcBef>
                <a:spcPts val="600"/>
              </a:spcBef>
              <a:spcAft>
                <a:spcPts val="0"/>
              </a:spcAft>
              <a:buSzPts val="1400"/>
              <a:buNone/>
              <a:defRPr>
                <a:solidFill>
                  <a:srgbClr val="FFFFFF"/>
                </a:solidFill>
              </a:defRPr>
            </a:lvl4pPr>
            <a:lvl5pPr lvl="4" algn="l">
              <a:spcBef>
                <a:spcPts val="600"/>
              </a:spcBef>
              <a:spcAft>
                <a:spcPts val="0"/>
              </a:spcAft>
              <a:buSzPts val="1400"/>
              <a:buNone/>
              <a:defRPr>
                <a:solidFill>
                  <a:srgbClr val="FFFFFF"/>
                </a:solidFill>
              </a:defRPr>
            </a:lvl5pPr>
            <a:lvl6pPr lvl="5" algn="l">
              <a:spcBef>
                <a:spcPts val="600"/>
              </a:spcBef>
              <a:spcAft>
                <a:spcPts val="0"/>
              </a:spcAft>
              <a:buSzPts val="1200"/>
              <a:buNone/>
              <a:defRPr>
                <a:solidFill>
                  <a:srgbClr val="FFFFFF"/>
                </a:solidFill>
              </a:defRPr>
            </a:lvl6pPr>
            <a:lvl7pPr lvl="6" algn="l">
              <a:spcBef>
                <a:spcPts val="600"/>
              </a:spcBef>
              <a:spcAft>
                <a:spcPts val="0"/>
              </a:spcAft>
              <a:buSzPts val="1200"/>
              <a:buNone/>
              <a:defRPr>
                <a:solidFill>
                  <a:srgbClr val="FFFFFF"/>
                </a:solidFill>
              </a:defRPr>
            </a:lvl7pPr>
            <a:lvl8pPr lvl="7" algn="l">
              <a:spcBef>
                <a:spcPts val="600"/>
              </a:spcBef>
              <a:spcAft>
                <a:spcPts val="0"/>
              </a:spcAft>
              <a:buSzPts val="1200"/>
              <a:buNone/>
              <a:defRPr>
                <a:solidFill>
                  <a:srgbClr val="FFFFFF"/>
                </a:solidFill>
              </a:defRPr>
            </a:lvl8pPr>
            <a:lvl9pPr lvl="8" algn="l">
              <a:spcBef>
                <a:spcPts val="600"/>
              </a:spcBef>
              <a:spcAft>
                <a:spcPts val="600"/>
              </a:spcAft>
              <a:buSzPts val="1200"/>
              <a:buNone/>
              <a:defRPr>
                <a:solidFill>
                  <a:srgbClr val="FFFFFF"/>
                </a:solidFill>
              </a:defRPr>
            </a:lvl9pPr>
          </a:lstStyle>
          <a:p/>
        </p:txBody>
      </p:sp>
      <p:pic>
        <p:nvPicPr>
          <p:cNvPr descr="USGS_logo_web.png" id="427" name="Google Shape;427;p88"/>
          <p:cNvPicPr preferRelativeResize="0"/>
          <p:nvPr/>
        </p:nvPicPr>
        <p:blipFill rotWithShape="1">
          <a:blip r:embed="rId4">
            <a:alphaModFix/>
          </a:blip>
          <a:srcRect b="0" l="0" r="0" t="0"/>
          <a:stretch/>
        </p:blipFill>
        <p:spPr>
          <a:xfrm>
            <a:off x="299600" y="6388733"/>
            <a:ext cx="870000" cy="235600"/>
          </a:xfrm>
          <a:prstGeom prst="rect">
            <a:avLst/>
          </a:prstGeom>
          <a:noFill/>
          <a:ln>
            <a:noFill/>
          </a:ln>
        </p:spPr>
      </p:pic>
      <p:sp>
        <p:nvSpPr>
          <p:cNvPr id="428" name="Google Shape;428;p88"/>
          <p:cNvSpPr txBox="1"/>
          <p:nvPr>
            <p:ph idx="12" type="sldNum"/>
          </p:nvPr>
        </p:nvSpPr>
        <p:spPr>
          <a:xfrm>
            <a:off x="11409044" y="6333133"/>
            <a:ext cx="731600" cy="524800"/>
          </a:xfrm>
          <a:prstGeom prst="rect">
            <a:avLst/>
          </a:prstGeom>
          <a:noFill/>
          <a:ln>
            <a:noFill/>
          </a:ln>
        </p:spPr>
        <p:txBody>
          <a:bodyPr anchorCtr="0" anchor="ctr" bIns="91425" lIns="91425" spcFirstLastPara="1" rIns="91425" wrap="square" tIns="91425">
            <a:noAutofit/>
          </a:bodyPr>
          <a:lstStyle>
            <a:lvl1pPr indent="0" lvl="0" marL="0" algn="r">
              <a:spcBef>
                <a:spcPts val="0"/>
              </a:spcBef>
              <a:buNone/>
              <a:defRPr>
                <a:solidFill>
                  <a:srgbClr val="FFFFFF"/>
                </a:solidFill>
                <a:latin typeface="Calibri"/>
                <a:ea typeface="Calibri"/>
                <a:cs typeface="Calibri"/>
                <a:sym typeface="Calibri"/>
              </a:defRPr>
            </a:lvl1pPr>
            <a:lvl2pPr indent="0" lvl="1" marL="0" algn="r">
              <a:spcBef>
                <a:spcPts val="0"/>
              </a:spcBef>
              <a:buNone/>
              <a:defRPr>
                <a:solidFill>
                  <a:srgbClr val="FFFFFF"/>
                </a:solidFill>
                <a:latin typeface="Calibri"/>
                <a:ea typeface="Calibri"/>
                <a:cs typeface="Calibri"/>
                <a:sym typeface="Calibri"/>
              </a:defRPr>
            </a:lvl2pPr>
            <a:lvl3pPr indent="0" lvl="2" marL="0" algn="r">
              <a:spcBef>
                <a:spcPts val="0"/>
              </a:spcBef>
              <a:buNone/>
              <a:defRPr>
                <a:solidFill>
                  <a:srgbClr val="FFFFFF"/>
                </a:solidFill>
                <a:latin typeface="Calibri"/>
                <a:ea typeface="Calibri"/>
                <a:cs typeface="Calibri"/>
                <a:sym typeface="Calibri"/>
              </a:defRPr>
            </a:lvl3pPr>
            <a:lvl4pPr indent="0" lvl="3" marL="0" algn="r">
              <a:spcBef>
                <a:spcPts val="0"/>
              </a:spcBef>
              <a:buNone/>
              <a:defRPr>
                <a:solidFill>
                  <a:srgbClr val="FFFFFF"/>
                </a:solidFill>
                <a:latin typeface="Calibri"/>
                <a:ea typeface="Calibri"/>
                <a:cs typeface="Calibri"/>
                <a:sym typeface="Calibri"/>
              </a:defRPr>
            </a:lvl4pPr>
            <a:lvl5pPr indent="0" lvl="4" marL="0" algn="r">
              <a:spcBef>
                <a:spcPts val="0"/>
              </a:spcBef>
              <a:buNone/>
              <a:defRPr>
                <a:solidFill>
                  <a:srgbClr val="FFFFFF"/>
                </a:solidFill>
                <a:latin typeface="Calibri"/>
                <a:ea typeface="Calibri"/>
                <a:cs typeface="Calibri"/>
                <a:sym typeface="Calibri"/>
              </a:defRPr>
            </a:lvl5pPr>
            <a:lvl6pPr indent="0" lvl="5" marL="0" algn="r">
              <a:spcBef>
                <a:spcPts val="0"/>
              </a:spcBef>
              <a:buNone/>
              <a:defRPr>
                <a:solidFill>
                  <a:srgbClr val="FFFFFF"/>
                </a:solidFill>
                <a:latin typeface="Calibri"/>
                <a:ea typeface="Calibri"/>
                <a:cs typeface="Calibri"/>
                <a:sym typeface="Calibri"/>
              </a:defRPr>
            </a:lvl6pPr>
            <a:lvl7pPr indent="0" lvl="6" marL="0" algn="r">
              <a:spcBef>
                <a:spcPts val="0"/>
              </a:spcBef>
              <a:buNone/>
              <a:defRPr>
                <a:solidFill>
                  <a:srgbClr val="FFFFFF"/>
                </a:solidFill>
                <a:latin typeface="Calibri"/>
                <a:ea typeface="Calibri"/>
                <a:cs typeface="Calibri"/>
                <a:sym typeface="Calibri"/>
              </a:defRPr>
            </a:lvl7pPr>
            <a:lvl8pPr indent="0" lvl="7" marL="0" algn="r">
              <a:spcBef>
                <a:spcPts val="0"/>
              </a:spcBef>
              <a:buNone/>
              <a:defRPr>
                <a:solidFill>
                  <a:srgbClr val="FFFFFF"/>
                </a:solidFill>
                <a:latin typeface="Calibri"/>
                <a:ea typeface="Calibri"/>
                <a:cs typeface="Calibri"/>
                <a:sym typeface="Calibri"/>
              </a:defRPr>
            </a:lvl8pPr>
            <a:lvl9pPr indent="0" lvl="8" marL="0" algn="r">
              <a:spcBef>
                <a:spcPts val="0"/>
              </a:spcBef>
              <a:buNone/>
              <a:defRPr>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2 1">
  <p:cSld name="1_Custom Layout 2 1">
    <p:spTree>
      <p:nvGrpSpPr>
        <p:cNvPr id="429" name="Shape 429"/>
        <p:cNvGrpSpPr/>
        <p:nvPr/>
      </p:nvGrpSpPr>
      <p:grpSpPr>
        <a:xfrm>
          <a:off x="0" y="0"/>
          <a:ext cx="0" cy="0"/>
          <a:chOff x="0" y="0"/>
          <a:chExt cx="0" cy="0"/>
        </a:xfrm>
      </p:grpSpPr>
      <p:pic>
        <p:nvPicPr>
          <p:cNvPr descr="landsat-1.png" id="430" name="Google Shape;430;p89"/>
          <p:cNvPicPr preferRelativeResize="0"/>
          <p:nvPr/>
        </p:nvPicPr>
        <p:blipFill rotWithShape="1">
          <a:blip r:embed="rId2">
            <a:alphaModFix amt="35000"/>
          </a:blip>
          <a:srcRect b="0" l="0" r="0" t="0"/>
          <a:stretch/>
        </p:blipFill>
        <p:spPr>
          <a:xfrm>
            <a:off x="5412" y="0"/>
            <a:ext cx="12181200" cy="6858000"/>
          </a:xfrm>
          <a:prstGeom prst="rect">
            <a:avLst/>
          </a:prstGeom>
          <a:noFill/>
          <a:ln>
            <a:noFill/>
          </a:ln>
        </p:spPr>
      </p:pic>
      <p:pic>
        <p:nvPicPr>
          <p:cNvPr descr="usgs-wave-2.png" id="431" name="Google Shape;431;p89"/>
          <p:cNvPicPr preferRelativeResize="0"/>
          <p:nvPr/>
        </p:nvPicPr>
        <p:blipFill rotWithShape="1">
          <a:blip r:embed="rId3">
            <a:alphaModFix amt="55000"/>
          </a:blip>
          <a:srcRect b="0" l="0" r="0" t="0"/>
          <a:stretch/>
        </p:blipFill>
        <p:spPr>
          <a:xfrm>
            <a:off x="2800" y="2842500"/>
            <a:ext cx="12186400" cy="4015600"/>
          </a:xfrm>
          <a:prstGeom prst="rect">
            <a:avLst/>
          </a:prstGeom>
          <a:noFill/>
          <a:ln>
            <a:noFill/>
          </a:ln>
        </p:spPr>
      </p:pic>
      <p:pic>
        <p:nvPicPr>
          <p:cNvPr descr="USGS_logo_web.png" id="432" name="Google Shape;432;p89"/>
          <p:cNvPicPr preferRelativeResize="0"/>
          <p:nvPr/>
        </p:nvPicPr>
        <p:blipFill rotWithShape="1">
          <a:blip r:embed="rId4">
            <a:alphaModFix/>
          </a:blip>
          <a:srcRect b="0" l="0" r="0" t="0"/>
          <a:stretch/>
        </p:blipFill>
        <p:spPr>
          <a:xfrm>
            <a:off x="299600" y="6388733"/>
            <a:ext cx="870000" cy="235600"/>
          </a:xfrm>
          <a:prstGeom prst="rect">
            <a:avLst/>
          </a:prstGeom>
          <a:noFill/>
          <a:ln>
            <a:noFill/>
          </a:ln>
        </p:spPr>
      </p:pic>
      <p:sp>
        <p:nvSpPr>
          <p:cNvPr id="433" name="Google Shape;433;p89"/>
          <p:cNvSpPr txBox="1"/>
          <p:nvPr>
            <p:ph type="title"/>
          </p:nvPr>
        </p:nvSpPr>
        <p:spPr>
          <a:xfrm>
            <a:off x="327733" y="291300"/>
            <a:ext cx="11361200" cy="11432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chemeClr val="lt1"/>
              </a:buClr>
              <a:buSzPts val="3733"/>
              <a:buFont typeface="Century Gothic"/>
              <a:buNone/>
              <a:defRPr b="1" sz="3733"/>
            </a:lvl1pPr>
            <a:lvl2pPr lvl="1" algn="l">
              <a:spcBef>
                <a:spcPts val="0"/>
              </a:spcBef>
              <a:spcAft>
                <a:spcPts val="0"/>
              </a:spcAft>
              <a:buClr>
                <a:schemeClr val="lt2"/>
              </a:buClr>
              <a:buSzPts val="1800"/>
              <a:buNone/>
              <a:defRPr/>
            </a:lvl2pPr>
            <a:lvl3pPr lvl="2" algn="l">
              <a:spcBef>
                <a:spcPts val="0"/>
              </a:spcBef>
              <a:spcAft>
                <a:spcPts val="0"/>
              </a:spcAft>
              <a:buClr>
                <a:schemeClr val="lt2"/>
              </a:buClr>
              <a:buSzPts val="1800"/>
              <a:buNone/>
              <a:defRPr/>
            </a:lvl3pPr>
            <a:lvl4pPr lvl="3" algn="l">
              <a:spcBef>
                <a:spcPts val="0"/>
              </a:spcBef>
              <a:spcAft>
                <a:spcPts val="0"/>
              </a:spcAft>
              <a:buClr>
                <a:schemeClr val="lt2"/>
              </a:buClr>
              <a:buSzPts val="1800"/>
              <a:buNone/>
              <a:defRPr/>
            </a:lvl4pPr>
            <a:lvl5pPr lvl="4" algn="l">
              <a:spcBef>
                <a:spcPts val="0"/>
              </a:spcBef>
              <a:spcAft>
                <a:spcPts val="0"/>
              </a:spcAft>
              <a:buClr>
                <a:schemeClr val="lt2"/>
              </a:buClr>
              <a:buSzPts val="1800"/>
              <a:buNone/>
              <a:defRPr/>
            </a:lvl5pPr>
            <a:lvl6pPr lvl="5" algn="l">
              <a:spcBef>
                <a:spcPts val="0"/>
              </a:spcBef>
              <a:spcAft>
                <a:spcPts val="0"/>
              </a:spcAft>
              <a:buClr>
                <a:schemeClr val="lt2"/>
              </a:buClr>
              <a:buSzPts val="1800"/>
              <a:buNone/>
              <a:defRPr/>
            </a:lvl6pPr>
            <a:lvl7pPr lvl="6" algn="l">
              <a:spcBef>
                <a:spcPts val="0"/>
              </a:spcBef>
              <a:spcAft>
                <a:spcPts val="0"/>
              </a:spcAft>
              <a:buClr>
                <a:schemeClr val="lt2"/>
              </a:buClr>
              <a:buSzPts val="1800"/>
              <a:buNone/>
              <a:defRPr/>
            </a:lvl7pPr>
            <a:lvl8pPr lvl="7" algn="l">
              <a:spcBef>
                <a:spcPts val="0"/>
              </a:spcBef>
              <a:spcAft>
                <a:spcPts val="0"/>
              </a:spcAft>
              <a:buClr>
                <a:schemeClr val="lt2"/>
              </a:buClr>
              <a:buSzPts val="1800"/>
              <a:buNone/>
              <a:defRPr/>
            </a:lvl8pPr>
            <a:lvl9pPr lvl="8" algn="l">
              <a:spcBef>
                <a:spcPts val="0"/>
              </a:spcBef>
              <a:spcAft>
                <a:spcPts val="0"/>
              </a:spcAft>
              <a:buClr>
                <a:schemeClr val="lt2"/>
              </a:buClr>
              <a:buSzPts val="1800"/>
              <a:buNone/>
              <a:defRPr/>
            </a:lvl9pPr>
          </a:lstStyle>
          <a:p/>
        </p:txBody>
      </p:sp>
      <p:sp>
        <p:nvSpPr>
          <p:cNvPr id="434" name="Google Shape;434;p89"/>
          <p:cNvSpPr txBox="1"/>
          <p:nvPr>
            <p:ph idx="1" type="subTitle"/>
          </p:nvPr>
        </p:nvSpPr>
        <p:spPr>
          <a:xfrm>
            <a:off x="393400" y="1037800"/>
            <a:ext cx="10323200" cy="47824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SzPts val="2133"/>
              <a:buNone/>
              <a:defRPr sz="2133"/>
            </a:lvl1pPr>
            <a:lvl2pPr lvl="1" algn="l">
              <a:spcBef>
                <a:spcPts val="0"/>
              </a:spcBef>
              <a:spcAft>
                <a:spcPts val="0"/>
              </a:spcAft>
              <a:buSzPts val="1800"/>
              <a:buNone/>
              <a:defRPr/>
            </a:lvl2pPr>
            <a:lvl3pPr lvl="2" algn="l">
              <a:spcBef>
                <a:spcPts val="600"/>
              </a:spcBef>
              <a:spcAft>
                <a:spcPts val="0"/>
              </a:spcAft>
              <a:buSzPts val="1600"/>
              <a:buNone/>
              <a:defRPr/>
            </a:lvl3pPr>
            <a:lvl4pPr lvl="3" algn="l">
              <a:spcBef>
                <a:spcPts val="600"/>
              </a:spcBef>
              <a:spcAft>
                <a:spcPts val="0"/>
              </a:spcAft>
              <a:buSzPts val="1400"/>
              <a:buNone/>
              <a:defRPr/>
            </a:lvl4pPr>
            <a:lvl5pPr lvl="4" algn="l">
              <a:spcBef>
                <a:spcPts val="600"/>
              </a:spcBef>
              <a:spcAft>
                <a:spcPts val="0"/>
              </a:spcAft>
              <a:buSzPts val="1400"/>
              <a:buNone/>
              <a:defRPr/>
            </a:lvl5pPr>
            <a:lvl6pPr lvl="5" algn="l">
              <a:spcBef>
                <a:spcPts val="600"/>
              </a:spcBef>
              <a:spcAft>
                <a:spcPts val="0"/>
              </a:spcAft>
              <a:buSzPts val="1200"/>
              <a:buNone/>
              <a:defRPr/>
            </a:lvl6pPr>
            <a:lvl7pPr lvl="6" algn="l">
              <a:spcBef>
                <a:spcPts val="600"/>
              </a:spcBef>
              <a:spcAft>
                <a:spcPts val="0"/>
              </a:spcAft>
              <a:buSzPts val="1200"/>
              <a:buNone/>
              <a:defRPr/>
            </a:lvl7pPr>
            <a:lvl8pPr lvl="7" algn="l">
              <a:spcBef>
                <a:spcPts val="600"/>
              </a:spcBef>
              <a:spcAft>
                <a:spcPts val="0"/>
              </a:spcAft>
              <a:buSzPts val="1200"/>
              <a:buNone/>
              <a:defRPr/>
            </a:lvl8pPr>
            <a:lvl9pPr lvl="8" algn="l">
              <a:spcBef>
                <a:spcPts val="600"/>
              </a:spcBef>
              <a:spcAft>
                <a:spcPts val="600"/>
              </a:spcAft>
              <a:buSzPts val="1200"/>
              <a:buNone/>
              <a:defRPr/>
            </a:lvl9pPr>
          </a:lstStyle>
          <a:p/>
        </p:txBody>
      </p:sp>
      <p:pic>
        <p:nvPicPr>
          <p:cNvPr descr="USGS_logo_web.png" id="435" name="Google Shape;435;p89"/>
          <p:cNvPicPr preferRelativeResize="0"/>
          <p:nvPr/>
        </p:nvPicPr>
        <p:blipFill rotWithShape="1">
          <a:blip r:embed="rId5">
            <a:alphaModFix/>
          </a:blip>
          <a:srcRect b="0" l="0" r="0" t="0"/>
          <a:stretch/>
        </p:blipFill>
        <p:spPr>
          <a:xfrm>
            <a:off x="299600" y="6388733"/>
            <a:ext cx="870000" cy="235600"/>
          </a:xfrm>
          <a:prstGeom prst="rect">
            <a:avLst/>
          </a:prstGeom>
          <a:noFill/>
          <a:ln>
            <a:noFill/>
          </a:ln>
        </p:spPr>
      </p:pic>
      <p:sp>
        <p:nvSpPr>
          <p:cNvPr id="436" name="Google Shape;436;p89"/>
          <p:cNvSpPr txBox="1"/>
          <p:nvPr>
            <p:ph idx="12" type="sldNum"/>
          </p:nvPr>
        </p:nvSpPr>
        <p:spPr>
          <a:xfrm>
            <a:off x="11409044" y="6333133"/>
            <a:ext cx="731600" cy="524800"/>
          </a:xfrm>
          <a:prstGeom prst="rect">
            <a:avLst/>
          </a:prstGeom>
          <a:noFill/>
          <a:ln>
            <a:noFill/>
          </a:ln>
        </p:spPr>
        <p:txBody>
          <a:bodyPr anchorCtr="0" anchor="ctr" bIns="91425" lIns="91425" spcFirstLastPara="1" rIns="91425" wrap="square" tIns="91425">
            <a:noAutofit/>
          </a:bodyPr>
          <a:lstStyle>
            <a:lvl1pPr indent="0" lvl="0" marL="0" algn="r">
              <a:spcBef>
                <a:spcPts val="0"/>
              </a:spcBef>
              <a:buNone/>
              <a:defRPr>
                <a:solidFill>
                  <a:srgbClr val="000000"/>
                </a:solidFill>
                <a:latin typeface="Calibri"/>
                <a:ea typeface="Calibri"/>
                <a:cs typeface="Calibri"/>
                <a:sym typeface="Calibri"/>
              </a:defRPr>
            </a:lvl1pPr>
            <a:lvl2pPr indent="0" lvl="1" marL="0" algn="r">
              <a:spcBef>
                <a:spcPts val="0"/>
              </a:spcBef>
              <a:buNone/>
              <a:defRPr>
                <a:solidFill>
                  <a:srgbClr val="000000"/>
                </a:solidFill>
                <a:latin typeface="Calibri"/>
                <a:ea typeface="Calibri"/>
                <a:cs typeface="Calibri"/>
                <a:sym typeface="Calibri"/>
              </a:defRPr>
            </a:lvl2pPr>
            <a:lvl3pPr indent="0" lvl="2" marL="0" algn="r">
              <a:spcBef>
                <a:spcPts val="0"/>
              </a:spcBef>
              <a:buNone/>
              <a:defRPr>
                <a:solidFill>
                  <a:srgbClr val="000000"/>
                </a:solidFill>
                <a:latin typeface="Calibri"/>
                <a:ea typeface="Calibri"/>
                <a:cs typeface="Calibri"/>
                <a:sym typeface="Calibri"/>
              </a:defRPr>
            </a:lvl3pPr>
            <a:lvl4pPr indent="0" lvl="3" marL="0" algn="r">
              <a:spcBef>
                <a:spcPts val="0"/>
              </a:spcBef>
              <a:buNone/>
              <a:defRPr>
                <a:solidFill>
                  <a:srgbClr val="000000"/>
                </a:solidFill>
                <a:latin typeface="Calibri"/>
                <a:ea typeface="Calibri"/>
                <a:cs typeface="Calibri"/>
                <a:sym typeface="Calibri"/>
              </a:defRPr>
            </a:lvl4pPr>
            <a:lvl5pPr indent="0" lvl="4" marL="0" algn="r">
              <a:spcBef>
                <a:spcPts val="0"/>
              </a:spcBef>
              <a:buNone/>
              <a:defRPr>
                <a:solidFill>
                  <a:srgbClr val="000000"/>
                </a:solidFill>
                <a:latin typeface="Calibri"/>
                <a:ea typeface="Calibri"/>
                <a:cs typeface="Calibri"/>
                <a:sym typeface="Calibri"/>
              </a:defRPr>
            </a:lvl5pPr>
            <a:lvl6pPr indent="0" lvl="5" marL="0" algn="r">
              <a:spcBef>
                <a:spcPts val="0"/>
              </a:spcBef>
              <a:buNone/>
              <a:defRPr>
                <a:solidFill>
                  <a:srgbClr val="000000"/>
                </a:solidFill>
                <a:latin typeface="Calibri"/>
                <a:ea typeface="Calibri"/>
                <a:cs typeface="Calibri"/>
                <a:sym typeface="Calibri"/>
              </a:defRPr>
            </a:lvl6pPr>
            <a:lvl7pPr indent="0" lvl="6" marL="0" algn="r">
              <a:spcBef>
                <a:spcPts val="0"/>
              </a:spcBef>
              <a:buNone/>
              <a:defRPr>
                <a:solidFill>
                  <a:srgbClr val="000000"/>
                </a:solidFill>
                <a:latin typeface="Calibri"/>
                <a:ea typeface="Calibri"/>
                <a:cs typeface="Calibri"/>
                <a:sym typeface="Calibri"/>
              </a:defRPr>
            </a:lvl7pPr>
            <a:lvl8pPr indent="0" lvl="7" marL="0" algn="r">
              <a:spcBef>
                <a:spcPts val="0"/>
              </a:spcBef>
              <a:buNone/>
              <a:defRPr>
                <a:solidFill>
                  <a:srgbClr val="000000"/>
                </a:solidFill>
                <a:latin typeface="Calibri"/>
                <a:ea typeface="Calibri"/>
                <a:cs typeface="Calibri"/>
                <a:sym typeface="Calibri"/>
              </a:defRPr>
            </a:lvl8pPr>
            <a:lvl9pPr indent="0" lvl="8" marL="0" algn="r">
              <a:spcBef>
                <a:spcPts val="0"/>
              </a:spcBef>
              <a:buNone/>
              <a:defRPr>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9" name="Shape 59"/>
        <p:cNvGrpSpPr/>
        <p:nvPr/>
      </p:nvGrpSpPr>
      <p:grpSpPr>
        <a:xfrm>
          <a:off x="0" y="0"/>
          <a:ext cx="0" cy="0"/>
          <a:chOff x="0" y="0"/>
          <a:chExt cx="0" cy="0"/>
        </a:xfrm>
      </p:grpSpPr>
      <p:sp>
        <p:nvSpPr>
          <p:cNvPr id="60" name="Google Shape;60;p5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5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2" name="Google Shape;62;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437" name="Shape 437"/>
        <p:cNvGrpSpPr/>
        <p:nvPr/>
      </p:nvGrpSpPr>
      <p:grpSpPr>
        <a:xfrm>
          <a:off x="0" y="0"/>
          <a:ext cx="0" cy="0"/>
          <a:chOff x="0" y="0"/>
          <a:chExt cx="0" cy="0"/>
        </a:xfrm>
      </p:grpSpPr>
      <p:sp>
        <p:nvSpPr>
          <p:cNvPr id="438" name="Google Shape;438;p90"/>
          <p:cNvSpPr txBox="1"/>
          <p:nvPr/>
        </p:nvSpPr>
        <p:spPr>
          <a:xfrm>
            <a:off x="11074400" y="6326190"/>
            <a:ext cx="5334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51"/>
              <a:buFont typeface="Arial"/>
              <a:buNone/>
            </a:pPr>
            <a:fld id="{00000000-1234-1234-1234-123412341234}" type="slidenum">
              <a:rPr b="1" i="0" lang="en-US" sz="1051" u="none" cap="none" strike="noStrike">
                <a:solidFill>
                  <a:srgbClr val="888888"/>
                </a:solidFill>
                <a:latin typeface="Arial"/>
                <a:ea typeface="Arial"/>
                <a:cs typeface="Arial"/>
                <a:sym typeface="Arial"/>
              </a:rPr>
              <a:t>‹#›</a:t>
            </a:fld>
            <a:endParaRPr b="1" i="0" sz="1051" u="none" cap="none" strike="noStrike">
              <a:solidFill>
                <a:srgbClr val="888888"/>
              </a:solidFill>
              <a:latin typeface="Arial"/>
              <a:ea typeface="Arial"/>
              <a:cs typeface="Arial"/>
              <a:sym typeface="Arial"/>
            </a:endParaRPr>
          </a:p>
        </p:txBody>
      </p:sp>
      <p:sp>
        <p:nvSpPr>
          <p:cNvPr id="439" name="Google Shape;439;p90"/>
          <p:cNvSpPr txBox="1"/>
          <p:nvPr>
            <p:ph type="title"/>
          </p:nvPr>
        </p:nvSpPr>
        <p:spPr>
          <a:xfrm>
            <a:off x="1141414" y="609600"/>
            <a:ext cx="9905999"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2800"/>
              <a:buFont typeface="Century Gothic"/>
              <a:buNone/>
              <a:defRPr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0" name="Google Shape;440;p90"/>
          <p:cNvSpPr txBox="1"/>
          <p:nvPr>
            <p:ph idx="1" type="body"/>
          </p:nvPr>
        </p:nvSpPr>
        <p:spPr>
          <a:xfrm>
            <a:off x="505885" y="1252728"/>
            <a:ext cx="11224152" cy="4846320"/>
          </a:xfrm>
          <a:prstGeom prst="rect">
            <a:avLst/>
          </a:prstGeom>
          <a:noFill/>
          <a:ln>
            <a:noFill/>
          </a:ln>
        </p:spPr>
        <p:txBody>
          <a:bodyPr anchorCtr="0" anchor="ctr" bIns="45700" lIns="91425" spcFirstLastPara="1" rIns="91425" wrap="square" tIns="45700">
            <a:normAutofit/>
          </a:bodyPr>
          <a:lstStyle>
            <a:lvl1pPr indent="-361950" lvl="0" marL="457200" algn="l">
              <a:spcBef>
                <a:spcPts val="420"/>
              </a:spcBef>
              <a:spcAft>
                <a:spcPts val="0"/>
              </a:spcAft>
              <a:buSzPts val="2100"/>
              <a:buChar char="•"/>
              <a:defRPr b="1" sz="2100"/>
            </a:lvl1pPr>
            <a:lvl2pPr indent="-342900" lvl="1" marL="914400" algn="l">
              <a:spcBef>
                <a:spcPts val="600"/>
              </a:spcBef>
              <a:spcAft>
                <a:spcPts val="0"/>
              </a:spcAft>
              <a:buSzPts val="1800"/>
              <a:buChar char="•"/>
              <a:defRPr sz="1800"/>
            </a:lvl2pPr>
            <a:lvl3pPr indent="-323850" lvl="2" marL="1371600" algn="l">
              <a:spcBef>
                <a:spcPts val="600"/>
              </a:spcBef>
              <a:spcAft>
                <a:spcPts val="0"/>
              </a:spcAft>
              <a:buSzPts val="1500"/>
              <a:buChar char="•"/>
              <a:defRPr sz="1500"/>
            </a:lvl3pPr>
            <a:lvl4pPr indent="-314388" lvl="3" marL="1828800" algn="l">
              <a:spcBef>
                <a:spcPts val="600"/>
              </a:spcBef>
              <a:spcAft>
                <a:spcPts val="0"/>
              </a:spcAft>
              <a:buSzPts val="1351"/>
              <a:buChar char="•"/>
              <a:defRPr sz="1351"/>
            </a:lvl4pPr>
            <a:lvl5pPr indent="-314388" lvl="4" marL="2286000" algn="l">
              <a:spcBef>
                <a:spcPts val="600"/>
              </a:spcBef>
              <a:spcAft>
                <a:spcPts val="0"/>
              </a:spcAft>
              <a:buSzPts val="1351"/>
              <a:buChar char="•"/>
              <a:defRPr sz="1351"/>
            </a:lvl5pPr>
            <a:lvl6pPr indent="-314388" lvl="5" marL="2743200" algn="l">
              <a:spcBef>
                <a:spcPts val="600"/>
              </a:spcBef>
              <a:spcAft>
                <a:spcPts val="0"/>
              </a:spcAft>
              <a:buSzPts val="1351"/>
              <a:buChar char="•"/>
              <a:defRPr sz="1351"/>
            </a:lvl6pPr>
            <a:lvl7pPr indent="-314388" lvl="6" marL="3200400" algn="l">
              <a:spcBef>
                <a:spcPts val="600"/>
              </a:spcBef>
              <a:spcAft>
                <a:spcPts val="0"/>
              </a:spcAft>
              <a:buSzPts val="1351"/>
              <a:buChar char="•"/>
              <a:defRPr sz="1351"/>
            </a:lvl7pPr>
            <a:lvl8pPr indent="-314388" lvl="7" marL="3657600" algn="l">
              <a:spcBef>
                <a:spcPts val="600"/>
              </a:spcBef>
              <a:spcAft>
                <a:spcPts val="0"/>
              </a:spcAft>
              <a:buSzPts val="1351"/>
              <a:buChar char="•"/>
              <a:defRPr sz="1351"/>
            </a:lvl8pPr>
            <a:lvl9pPr indent="-314388" lvl="8" marL="4114800" algn="l">
              <a:spcBef>
                <a:spcPts val="600"/>
              </a:spcBef>
              <a:spcAft>
                <a:spcPts val="600"/>
              </a:spcAft>
              <a:buSzPts val="1351"/>
              <a:buChar char="•"/>
              <a:defRPr sz="1351"/>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1 1">
  <p:cSld name="1_Title Slide 1 1">
    <p:spTree>
      <p:nvGrpSpPr>
        <p:cNvPr id="441" name="Shape 441"/>
        <p:cNvGrpSpPr/>
        <p:nvPr/>
      </p:nvGrpSpPr>
      <p:grpSpPr>
        <a:xfrm>
          <a:off x="0" y="0"/>
          <a:ext cx="0" cy="0"/>
          <a:chOff x="0" y="0"/>
          <a:chExt cx="0" cy="0"/>
        </a:xfrm>
      </p:grpSpPr>
      <p:pic>
        <p:nvPicPr>
          <p:cNvPr descr="landsat-1.png" id="442" name="Google Shape;442;p91"/>
          <p:cNvPicPr preferRelativeResize="0"/>
          <p:nvPr/>
        </p:nvPicPr>
        <p:blipFill rotWithShape="1">
          <a:blip r:embed="rId2">
            <a:alphaModFix/>
          </a:blip>
          <a:srcRect b="89" l="49" r="0" t="0"/>
          <a:stretch/>
        </p:blipFill>
        <p:spPr>
          <a:xfrm>
            <a:off x="433" y="0"/>
            <a:ext cx="12186400" cy="6858000"/>
          </a:xfrm>
          <a:prstGeom prst="rect">
            <a:avLst/>
          </a:prstGeom>
          <a:noFill/>
          <a:ln>
            <a:noFill/>
          </a:ln>
        </p:spPr>
      </p:pic>
      <p:pic>
        <p:nvPicPr>
          <p:cNvPr descr="usgs-wave-2.png" id="443" name="Google Shape;443;p91"/>
          <p:cNvPicPr preferRelativeResize="0"/>
          <p:nvPr/>
        </p:nvPicPr>
        <p:blipFill rotWithShape="1">
          <a:blip r:embed="rId3">
            <a:alphaModFix amt="94000"/>
          </a:blip>
          <a:srcRect b="0" l="0" r="0" t="0"/>
          <a:stretch/>
        </p:blipFill>
        <p:spPr>
          <a:xfrm>
            <a:off x="5400" y="1722400"/>
            <a:ext cx="12186400" cy="5135600"/>
          </a:xfrm>
          <a:prstGeom prst="rect">
            <a:avLst/>
          </a:prstGeom>
          <a:noFill/>
          <a:ln>
            <a:noFill/>
          </a:ln>
        </p:spPr>
      </p:pic>
      <p:sp>
        <p:nvSpPr>
          <p:cNvPr id="444" name="Google Shape;444;p91"/>
          <p:cNvSpPr txBox="1"/>
          <p:nvPr>
            <p:ph type="title"/>
          </p:nvPr>
        </p:nvSpPr>
        <p:spPr>
          <a:xfrm>
            <a:off x="327733" y="291300"/>
            <a:ext cx="11361200" cy="11432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rgbClr val="FFFFFF"/>
              </a:buClr>
              <a:buSzPts val="3733"/>
              <a:buFont typeface="Century Gothic"/>
              <a:buNone/>
              <a:defRPr b="1" sz="3733">
                <a:solidFill>
                  <a:srgbClr val="FFFFFF"/>
                </a:solidFill>
              </a:defRPr>
            </a:lvl1pPr>
            <a:lvl2pPr lvl="1" algn="l">
              <a:spcBef>
                <a:spcPts val="0"/>
              </a:spcBef>
              <a:spcAft>
                <a:spcPts val="0"/>
              </a:spcAft>
              <a:buClr>
                <a:srgbClr val="FFFFFF"/>
              </a:buClr>
              <a:buSzPts val="1800"/>
              <a:buNone/>
              <a:defRPr>
                <a:solidFill>
                  <a:srgbClr val="FFFFFF"/>
                </a:solidFill>
              </a:defRPr>
            </a:lvl2pPr>
            <a:lvl3pPr lvl="2" algn="l">
              <a:spcBef>
                <a:spcPts val="0"/>
              </a:spcBef>
              <a:spcAft>
                <a:spcPts val="0"/>
              </a:spcAft>
              <a:buClr>
                <a:srgbClr val="FFFFFF"/>
              </a:buClr>
              <a:buSzPts val="1800"/>
              <a:buNone/>
              <a:defRPr>
                <a:solidFill>
                  <a:srgbClr val="FFFFFF"/>
                </a:solidFill>
              </a:defRPr>
            </a:lvl3pPr>
            <a:lvl4pPr lvl="3" algn="l">
              <a:spcBef>
                <a:spcPts val="0"/>
              </a:spcBef>
              <a:spcAft>
                <a:spcPts val="0"/>
              </a:spcAft>
              <a:buClr>
                <a:srgbClr val="FFFFFF"/>
              </a:buClr>
              <a:buSzPts val="1800"/>
              <a:buNone/>
              <a:defRPr>
                <a:solidFill>
                  <a:srgbClr val="FFFFFF"/>
                </a:solidFill>
              </a:defRPr>
            </a:lvl4pPr>
            <a:lvl5pPr lvl="4" algn="l">
              <a:spcBef>
                <a:spcPts val="0"/>
              </a:spcBef>
              <a:spcAft>
                <a:spcPts val="0"/>
              </a:spcAft>
              <a:buClr>
                <a:srgbClr val="FFFFFF"/>
              </a:buClr>
              <a:buSzPts val="1800"/>
              <a:buNone/>
              <a:defRPr>
                <a:solidFill>
                  <a:srgbClr val="FFFFFF"/>
                </a:solidFill>
              </a:defRPr>
            </a:lvl5pPr>
            <a:lvl6pPr lvl="5" algn="l">
              <a:spcBef>
                <a:spcPts val="0"/>
              </a:spcBef>
              <a:spcAft>
                <a:spcPts val="0"/>
              </a:spcAft>
              <a:buClr>
                <a:srgbClr val="FFFFFF"/>
              </a:buClr>
              <a:buSzPts val="1800"/>
              <a:buNone/>
              <a:defRPr>
                <a:solidFill>
                  <a:srgbClr val="FFFFFF"/>
                </a:solidFill>
              </a:defRPr>
            </a:lvl6pPr>
            <a:lvl7pPr lvl="6" algn="l">
              <a:spcBef>
                <a:spcPts val="0"/>
              </a:spcBef>
              <a:spcAft>
                <a:spcPts val="0"/>
              </a:spcAft>
              <a:buClr>
                <a:srgbClr val="FFFFFF"/>
              </a:buClr>
              <a:buSzPts val="1800"/>
              <a:buNone/>
              <a:defRPr>
                <a:solidFill>
                  <a:srgbClr val="FFFFFF"/>
                </a:solidFill>
              </a:defRPr>
            </a:lvl7pPr>
            <a:lvl8pPr lvl="7" algn="l">
              <a:spcBef>
                <a:spcPts val="0"/>
              </a:spcBef>
              <a:spcAft>
                <a:spcPts val="0"/>
              </a:spcAft>
              <a:buClr>
                <a:srgbClr val="FFFFFF"/>
              </a:buClr>
              <a:buSzPts val="1800"/>
              <a:buNone/>
              <a:defRPr>
                <a:solidFill>
                  <a:srgbClr val="FFFFFF"/>
                </a:solidFill>
              </a:defRPr>
            </a:lvl8pPr>
            <a:lvl9pPr lvl="8" algn="l">
              <a:spcBef>
                <a:spcPts val="0"/>
              </a:spcBef>
              <a:spcAft>
                <a:spcPts val="0"/>
              </a:spcAft>
              <a:buClr>
                <a:srgbClr val="FFFFFF"/>
              </a:buClr>
              <a:buSzPts val="1800"/>
              <a:buNone/>
              <a:defRPr>
                <a:solidFill>
                  <a:srgbClr val="FFFFFF"/>
                </a:solidFill>
              </a:defRPr>
            </a:lvl9pPr>
          </a:lstStyle>
          <a:p/>
        </p:txBody>
      </p:sp>
      <p:sp>
        <p:nvSpPr>
          <p:cNvPr id="445" name="Google Shape;445;p91"/>
          <p:cNvSpPr txBox="1"/>
          <p:nvPr>
            <p:ph idx="1" type="subTitle"/>
          </p:nvPr>
        </p:nvSpPr>
        <p:spPr>
          <a:xfrm>
            <a:off x="393400" y="1037800"/>
            <a:ext cx="10323200" cy="47824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SzPts val="2133"/>
              <a:buNone/>
              <a:defRPr sz="2133">
                <a:solidFill>
                  <a:srgbClr val="FFFFFF"/>
                </a:solidFill>
              </a:defRPr>
            </a:lvl1pPr>
            <a:lvl2pPr lvl="1" algn="l">
              <a:spcBef>
                <a:spcPts val="0"/>
              </a:spcBef>
              <a:spcAft>
                <a:spcPts val="0"/>
              </a:spcAft>
              <a:buSzPts val="1800"/>
              <a:buNone/>
              <a:defRPr>
                <a:solidFill>
                  <a:srgbClr val="FFFFFF"/>
                </a:solidFill>
              </a:defRPr>
            </a:lvl2pPr>
            <a:lvl3pPr lvl="2" algn="l">
              <a:spcBef>
                <a:spcPts val="600"/>
              </a:spcBef>
              <a:spcAft>
                <a:spcPts val="0"/>
              </a:spcAft>
              <a:buSzPts val="1600"/>
              <a:buNone/>
              <a:defRPr>
                <a:solidFill>
                  <a:srgbClr val="FFFFFF"/>
                </a:solidFill>
              </a:defRPr>
            </a:lvl3pPr>
            <a:lvl4pPr lvl="3" algn="l">
              <a:spcBef>
                <a:spcPts val="600"/>
              </a:spcBef>
              <a:spcAft>
                <a:spcPts val="0"/>
              </a:spcAft>
              <a:buSzPts val="1400"/>
              <a:buNone/>
              <a:defRPr>
                <a:solidFill>
                  <a:srgbClr val="FFFFFF"/>
                </a:solidFill>
              </a:defRPr>
            </a:lvl4pPr>
            <a:lvl5pPr lvl="4" algn="l">
              <a:spcBef>
                <a:spcPts val="600"/>
              </a:spcBef>
              <a:spcAft>
                <a:spcPts val="0"/>
              </a:spcAft>
              <a:buSzPts val="1400"/>
              <a:buNone/>
              <a:defRPr>
                <a:solidFill>
                  <a:srgbClr val="FFFFFF"/>
                </a:solidFill>
              </a:defRPr>
            </a:lvl5pPr>
            <a:lvl6pPr lvl="5" algn="l">
              <a:spcBef>
                <a:spcPts val="600"/>
              </a:spcBef>
              <a:spcAft>
                <a:spcPts val="0"/>
              </a:spcAft>
              <a:buSzPts val="1200"/>
              <a:buNone/>
              <a:defRPr>
                <a:solidFill>
                  <a:srgbClr val="FFFFFF"/>
                </a:solidFill>
              </a:defRPr>
            </a:lvl6pPr>
            <a:lvl7pPr lvl="6" algn="l">
              <a:spcBef>
                <a:spcPts val="600"/>
              </a:spcBef>
              <a:spcAft>
                <a:spcPts val="0"/>
              </a:spcAft>
              <a:buSzPts val="1200"/>
              <a:buNone/>
              <a:defRPr>
                <a:solidFill>
                  <a:srgbClr val="FFFFFF"/>
                </a:solidFill>
              </a:defRPr>
            </a:lvl7pPr>
            <a:lvl8pPr lvl="7" algn="l">
              <a:spcBef>
                <a:spcPts val="600"/>
              </a:spcBef>
              <a:spcAft>
                <a:spcPts val="0"/>
              </a:spcAft>
              <a:buSzPts val="1200"/>
              <a:buNone/>
              <a:defRPr>
                <a:solidFill>
                  <a:srgbClr val="FFFFFF"/>
                </a:solidFill>
              </a:defRPr>
            </a:lvl8pPr>
            <a:lvl9pPr lvl="8" algn="l">
              <a:spcBef>
                <a:spcPts val="600"/>
              </a:spcBef>
              <a:spcAft>
                <a:spcPts val="600"/>
              </a:spcAft>
              <a:buSzPts val="1200"/>
              <a:buNone/>
              <a:defRPr>
                <a:solidFill>
                  <a:srgbClr val="FFFFFF"/>
                </a:solidFill>
              </a:defRPr>
            </a:lvl9pPr>
          </a:lstStyle>
          <a:p/>
        </p:txBody>
      </p:sp>
      <p:pic>
        <p:nvPicPr>
          <p:cNvPr descr="USGS_logo_web.png" id="446" name="Google Shape;446;p91"/>
          <p:cNvPicPr preferRelativeResize="0"/>
          <p:nvPr/>
        </p:nvPicPr>
        <p:blipFill rotWithShape="1">
          <a:blip r:embed="rId4">
            <a:alphaModFix/>
          </a:blip>
          <a:srcRect b="0" l="0" r="0" t="0"/>
          <a:stretch/>
        </p:blipFill>
        <p:spPr>
          <a:xfrm>
            <a:off x="299600" y="6388733"/>
            <a:ext cx="870000" cy="235600"/>
          </a:xfrm>
          <a:prstGeom prst="rect">
            <a:avLst/>
          </a:prstGeom>
          <a:noFill/>
          <a:ln>
            <a:noFill/>
          </a:ln>
        </p:spPr>
      </p:pic>
      <p:sp>
        <p:nvSpPr>
          <p:cNvPr id="447" name="Google Shape;447;p91"/>
          <p:cNvSpPr txBox="1"/>
          <p:nvPr>
            <p:ph idx="12" type="sldNum"/>
          </p:nvPr>
        </p:nvSpPr>
        <p:spPr>
          <a:xfrm>
            <a:off x="11409044" y="6333133"/>
            <a:ext cx="731600" cy="524800"/>
          </a:xfrm>
          <a:prstGeom prst="rect">
            <a:avLst/>
          </a:prstGeom>
          <a:noFill/>
          <a:ln>
            <a:noFill/>
          </a:ln>
        </p:spPr>
        <p:txBody>
          <a:bodyPr anchorCtr="0" anchor="ctr" bIns="91425" lIns="91425" spcFirstLastPara="1" rIns="91425" wrap="square" tIns="91425">
            <a:noAutofit/>
          </a:bodyPr>
          <a:lstStyle>
            <a:lvl1pPr indent="0" lvl="0" marL="0" algn="r">
              <a:spcBef>
                <a:spcPts val="0"/>
              </a:spcBef>
              <a:buNone/>
              <a:defRPr>
                <a:solidFill>
                  <a:srgbClr val="FFFFFF"/>
                </a:solidFill>
                <a:latin typeface="Calibri"/>
                <a:ea typeface="Calibri"/>
                <a:cs typeface="Calibri"/>
                <a:sym typeface="Calibri"/>
              </a:defRPr>
            </a:lvl1pPr>
            <a:lvl2pPr indent="0" lvl="1" marL="0" algn="r">
              <a:spcBef>
                <a:spcPts val="0"/>
              </a:spcBef>
              <a:buNone/>
              <a:defRPr>
                <a:solidFill>
                  <a:srgbClr val="FFFFFF"/>
                </a:solidFill>
                <a:latin typeface="Calibri"/>
                <a:ea typeface="Calibri"/>
                <a:cs typeface="Calibri"/>
                <a:sym typeface="Calibri"/>
              </a:defRPr>
            </a:lvl2pPr>
            <a:lvl3pPr indent="0" lvl="2" marL="0" algn="r">
              <a:spcBef>
                <a:spcPts val="0"/>
              </a:spcBef>
              <a:buNone/>
              <a:defRPr>
                <a:solidFill>
                  <a:srgbClr val="FFFFFF"/>
                </a:solidFill>
                <a:latin typeface="Calibri"/>
                <a:ea typeface="Calibri"/>
                <a:cs typeface="Calibri"/>
                <a:sym typeface="Calibri"/>
              </a:defRPr>
            </a:lvl3pPr>
            <a:lvl4pPr indent="0" lvl="3" marL="0" algn="r">
              <a:spcBef>
                <a:spcPts val="0"/>
              </a:spcBef>
              <a:buNone/>
              <a:defRPr>
                <a:solidFill>
                  <a:srgbClr val="FFFFFF"/>
                </a:solidFill>
                <a:latin typeface="Calibri"/>
                <a:ea typeface="Calibri"/>
                <a:cs typeface="Calibri"/>
                <a:sym typeface="Calibri"/>
              </a:defRPr>
            </a:lvl4pPr>
            <a:lvl5pPr indent="0" lvl="4" marL="0" algn="r">
              <a:spcBef>
                <a:spcPts val="0"/>
              </a:spcBef>
              <a:buNone/>
              <a:defRPr>
                <a:solidFill>
                  <a:srgbClr val="FFFFFF"/>
                </a:solidFill>
                <a:latin typeface="Calibri"/>
                <a:ea typeface="Calibri"/>
                <a:cs typeface="Calibri"/>
                <a:sym typeface="Calibri"/>
              </a:defRPr>
            </a:lvl5pPr>
            <a:lvl6pPr indent="0" lvl="5" marL="0" algn="r">
              <a:spcBef>
                <a:spcPts val="0"/>
              </a:spcBef>
              <a:buNone/>
              <a:defRPr>
                <a:solidFill>
                  <a:srgbClr val="FFFFFF"/>
                </a:solidFill>
                <a:latin typeface="Calibri"/>
                <a:ea typeface="Calibri"/>
                <a:cs typeface="Calibri"/>
                <a:sym typeface="Calibri"/>
              </a:defRPr>
            </a:lvl6pPr>
            <a:lvl7pPr indent="0" lvl="6" marL="0" algn="r">
              <a:spcBef>
                <a:spcPts val="0"/>
              </a:spcBef>
              <a:buNone/>
              <a:defRPr>
                <a:solidFill>
                  <a:srgbClr val="FFFFFF"/>
                </a:solidFill>
                <a:latin typeface="Calibri"/>
                <a:ea typeface="Calibri"/>
                <a:cs typeface="Calibri"/>
                <a:sym typeface="Calibri"/>
              </a:defRPr>
            </a:lvl7pPr>
            <a:lvl8pPr indent="0" lvl="7" marL="0" algn="r">
              <a:spcBef>
                <a:spcPts val="0"/>
              </a:spcBef>
              <a:buNone/>
              <a:defRPr>
                <a:solidFill>
                  <a:srgbClr val="FFFFFF"/>
                </a:solidFill>
                <a:latin typeface="Calibri"/>
                <a:ea typeface="Calibri"/>
                <a:cs typeface="Calibri"/>
                <a:sym typeface="Calibri"/>
              </a:defRPr>
            </a:lvl8pPr>
            <a:lvl9pPr indent="0" lvl="8" marL="0" algn="r">
              <a:spcBef>
                <a:spcPts val="0"/>
              </a:spcBef>
              <a:buNone/>
              <a:defRPr>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nasa-logo-lg.png" id="448" name="Google Shape;448;p91"/>
          <p:cNvPicPr preferRelativeResize="0"/>
          <p:nvPr/>
        </p:nvPicPr>
        <p:blipFill rotWithShape="1">
          <a:blip r:embed="rId5">
            <a:alphaModFix/>
          </a:blip>
          <a:srcRect b="0" l="0" r="0" t="0"/>
          <a:stretch/>
        </p:blipFill>
        <p:spPr>
          <a:xfrm>
            <a:off x="1293959" y="6297280"/>
            <a:ext cx="470035" cy="395549"/>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 Slide 1 1">
    <p:spTree>
      <p:nvGrpSpPr>
        <p:cNvPr id="460" name="Shape 460"/>
        <p:cNvGrpSpPr/>
        <p:nvPr/>
      </p:nvGrpSpPr>
      <p:grpSpPr>
        <a:xfrm>
          <a:off x="0" y="0"/>
          <a:ext cx="0" cy="0"/>
          <a:chOff x="0" y="0"/>
          <a:chExt cx="0" cy="0"/>
        </a:xfrm>
      </p:grpSpPr>
      <p:pic>
        <p:nvPicPr>
          <p:cNvPr descr="landsat-1.png" id="461" name="Google Shape;461;p24"/>
          <p:cNvPicPr preferRelativeResize="0"/>
          <p:nvPr/>
        </p:nvPicPr>
        <p:blipFill rotWithShape="1">
          <a:blip r:embed="rId2">
            <a:alphaModFix/>
          </a:blip>
          <a:srcRect b="89" l="49" r="0" t="0"/>
          <a:stretch/>
        </p:blipFill>
        <p:spPr>
          <a:xfrm>
            <a:off x="433" y="0"/>
            <a:ext cx="12186400" cy="6858000"/>
          </a:xfrm>
          <a:prstGeom prst="rect">
            <a:avLst/>
          </a:prstGeom>
          <a:noFill/>
          <a:ln>
            <a:noFill/>
          </a:ln>
        </p:spPr>
      </p:pic>
      <p:pic>
        <p:nvPicPr>
          <p:cNvPr descr="usgs-wave-2.png" id="462" name="Google Shape;462;p24"/>
          <p:cNvPicPr preferRelativeResize="0"/>
          <p:nvPr/>
        </p:nvPicPr>
        <p:blipFill rotWithShape="1">
          <a:blip r:embed="rId3">
            <a:alphaModFix amt="94000"/>
          </a:blip>
          <a:srcRect b="0" l="0" r="0" t="0"/>
          <a:stretch/>
        </p:blipFill>
        <p:spPr>
          <a:xfrm>
            <a:off x="5400" y="1722400"/>
            <a:ext cx="12186400" cy="5135600"/>
          </a:xfrm>
          <a:prstGeom prst="rect">
            <a:avLst/>
          </a:prstGeom>
          <a:noFill/>
          <a:ln>
            <a:noFill/>
          </a:ln>
        </p:spPr>
      </p:pic>
      <p:sp>
        <p:nvSpPr>
          <p:cNvPr id="463" name="Google Shape;463;p24"/>
          <p:cNvSpPr txBox="1"/>
          <p:nvPr>
            <p:ph type="title"/>
          </p:nvPr>
        </p:nvSpPr>
        <p:spPr>
          <a:xfrm>
            <a:off x="327733" y="291300"/>
            <a:ext cx="11361200" cy="11432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rgbClr val="FFFFFF"/>
              </a:buClr>
              <a:buSzPts val="3733"/>
              <a:buFont typeface="Arial"/>
              <a:buNone/>
              <a:defRPr b="1" sz="3733">
                <a:solidFill>
                  <a:srgbClr val="FFFFFF"/>
                </a:solidFill>
              </a:defRPr>
            </a:lvl1pPr>
            <a:lvl2pPr lvl="1">
              <a:spcBef>
                <a:spcPts val="0"/>
              </a:spcBef>
              <a:spcAft>
                <a:spcPts val="0"/>
              </a:spcAft>
              <a:buClr>
                <a:srgbClr val="FFFFFF"/>
              </a:buClr>
              <a:buSzPts val="1800"/>
              <a:buNone/>
              <a:defRPr>
                <a:solidFill>
                  <a:srgbClr val="FFFFFF"/>
                </a:solidFill>
              </a:defRPr>
            </a:lvl2pPr>
            <a:lvl3pPr lvl="2">
              <a:spcBef>
                <a:spcPts val="0"/>
              </a:spcBef>
              <a:spcAft>
                <a:spcPts val="0"/>
              </a:spcAft>
              <a:buClr>
                <a:srgbClr val="FFFFFF"/>
              </a:buClr>
              <a:buSzPts val="1800"/>
              <a:buNone/>
              <a:defRPr>
                <a:solidFill>
                  <a:srgbClr val="FFFFFF"/>
                </a:solidFill>
              </a:defRPr>
            </a:lvl3pPr>
            <a:lvl4pPr lvl="3">
              <a:spcBef>
                <a:spcPts val="0"/>
              </a:spcBef>
              <a:spcAft>
                <a:spcPts val="0"/>
              </a:spcAft>
              <a:buClr>
                <a:srgbClr val="FFFFFF"/>
              </a:buClr>
              <a:buSzPts val="1800"/>
              <a:buNone/>
              <a:defRPr>
                <a:solidFill>
                  <a:srgbClr val="FFFFFF"/>
                </a:solidFill>
              </a:defRPr>
            </a:lvl4pPr>
            <a:lvl5pPr lvl="4">
              <a:spcBef>
                <a:spcPts val="0"/>
              </a:spcBef>
              <a:spcAft>
                <a:spcPts val="0"/>
              </a:spcAft>
              <a:buClr>
                <a:srgbClr val="FFFFFF"/>
              </a:buClr>
              <a:buSzPts val="1800"/>
              <a:buNone/>
              <a:defRPr>
                <a:solidFill>
                  <a:srgbClr val="FFFFFF"/>
                </a:solidFill>
              </a:defRPr>
            </a:lvl5pPr>
            <a:lvl6pPr lvl="5">
              <a:spcBef>
                <a:spcPts val="0"/>
              </a:spcBef>
              <a:spcAft>
                <a:spcPts val="0"/>
              </a:spcAft>
              <a:buClr>
                <a:srgbClr val="FFFFFF"/>
              </a:buClr>
              <a:buSzPts val="1800"/>
              <a:buNone/>
              <a:defRPr>
                <a:solidFill>
                  <a:srgbClr val="FFFFFF"/>
                </a:solidFill>
              </a:defRPr>
            </a:lvl6pPr>
            <a:lvl7pPr lvl="6">
              <a:spcBef>
                <a:spcPts val="0"/>
              </a:spcBef>
              <a:spcAft>
                <a:spcPts val="0"/>
              </a:spcAft>
              <a:buClr>
                <a:srgbClr val="FFFFFF"/>
              </a:buClr>
              <a:buSzPts val="1800"/>
              <a:buNone/>
              <a:defRPr>
                <a:solidFill>
                  <a:srgbClr val="FFFFFF"/>
                </a:solidFill>
              </a:defRPr>
            </a:lvl7pPr>
            <a:lvl8pPr lvl="7">
              <a:spcBef>
                <a:spcPts val="0"/>
              </a:spcBef>
              <a:spcAft>
                <a:spcPts val="0"/>
              </a:spcAft>
              <a:buClr>
                <a:srgbClr val="FFFFFF"/>
              </a:buClr>
              <a:buSzPts val="1800"/>
              <a:buNone/>
              <a:defRPr>
                <a:solidFill>
                  <a:srgbClr val="FFFFFF"/>
                </a:solidFill>
              </a:defRPr>
            </a:lvl8pPr>
            <a:lvl9pPr lvl="8">
              <a:spcBef>
                <a:spcPts val="0"/>
              </a:spcBef>
              <a:spcAft>
                <a:spcPts val="0"/>
              </a:spcAft>
              <a:buClr>
                <a:srgbClr val="FFFFFF"/>
              </a:buClr>
              <a:buSzPts val="1800"/>
              <a:buNone/>
              <a:defRPr>
                <a:solidFill>
                  <a:srgbClr val="FFFFFF"/>
                </a:solidFill>
              </a:defRPr>
            </a:lvl9pPr>
          </a:lstStyle>
          <a:p/>
        </p:txBody>
      </p:sp>
      <p:sp>
        <p:nvSpPr>
          <p:cNvPr id="464" name="Google Shape;464;p24"/>
          <p:cNvSpPr txBox="1"/>
          <p:nvPr>
            <p:ph idx="1" type="subTitle"/>
          </p:nvPr>
        </p:nvSpPr>
        <p:spPr>
          <a:xfrm>
            <a:off x="393400" y="1037800"/>
            <a:ext cx="10323200" cy="47824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rgbClr val="FFFFFF"/>
              </a:buClr>
              <a:buSzPts val="2133"/>
              <a:buNone/>
              <a:defRPr sz="2133">
                <a:solidFill>
                  <a:srgbClr val="FFFFFF"/>
                </a:solidFill>
              </a:defRPr>
            </a:lvl1pPr>
            <a:lvl2pPr lvl="1" algn="l">
              <a:lnSpc>
                <a:spcPct val="90000"/>
              </a:lnSpc>
              <a:spcBef>
                <a:spcPts val="0"/>
              </a:spcBef>
              <a:spcAft>
                <a:spcPts val="0"/>
              </a:spcAft>
              <a:buClr>
                <a:srgbClr val="FFFFFF"/>
              </a:buClr>
              <a:buSzPts val="1680"/>
              <a:buNone/>
              <a:defRPr>
                <a:solidFill>
                  <a:srgbClr val="FFFFFF"/>
                </a:solidFill>
              </a:defRPr>
            </a:lvl2pPr>
            <a:lvl3pPr lvl="2" algn="l">
              <a:lnSpc>
                <a:spcPct val="90000"/>
              </a:lnSpc>
              <a:spcBef>
                <a:spcPts val="0"/>
              </a:spcBef>
              <a:spcAft>
                <a:spcPts val="0"/>
              </a:spcAft>
              <a:buClr>
                <a:srgbClr val="FFFFFF"/>
              </a:buClr>
              <a:buSzPts val="2000"/>
              <a:buNone/>
              <a:defRPr>
                <a:solidFill>
                  <a:srgbClr val="FFFFFF"/>
                </a:solidFill>
              </a:defRPr>
            </a:lvl3pPr>
            <a:lvl4pPr lvl="3" algn="l">
              <a:lnSpc>
                <a:spcPct val="90000"/>
              </a:lnSpc>
              <a:spcBef>
                <a:spcPts val="0"/>
              </a:spcBef>
              <a:spcAft>
                <a:spcPts val="0"/>
              </a:spcAft>
              <a:buClr>
                <a:srgbClr val="FFFFFF"/>
              </a:buClr>
              <a:buSzPts val="1800"/>
              <a:buNone/>
              <a:defRPr>
                <a:solidFill>
                  <a:srgbClr val="FFFFFF"/>
                </a:solidFill>
              </a:defRPr>
            </a:lvl4pPr>
            <a:lvl5pPr lvl="4" algn="l">
              <a:lnSpc>
                <a:spcPct val="90000"/>
              </a:lnSpc>
              <a:spcBef>
                <a:spcPts val="0"/>
              </a:spcBef>
              <a:spcAft>
                <a:spcPts val="0"/>
              </a:spcAft>
              <a:buClr>
                <a:srgbClr val="FFFFFF"/>
              </a:buClr>
              <a:buSzPts val="1800"/>
              <a:buNone/>
              <a:defRPr>
                <a:solidFill>
                  <a:srgbClr val="FFFFFF"/>
                </a:solidFill>
              </a:defRPr>
            </a:lvl5pPr>
            <a:lvl6pPr lvl="5" algn="l">
              <a:lnSpc>
                <a:spcPct val="90000"/>
              </a:lnSpc>
              <a:spcBef>
                <a:spcPts val="0"/>
              </a:spcBef>
              <a:spcAft>
                <a:spcPts val="0"/>
              </a:spcAft>
              <a:buClr>
                <a:srgbClr val="FFFFFF"/>
              </a:buClr>
              <a:buSzPts val="1800"/>
              <a:buNone/>
              <a:defRPr>
                <a:solidFill>
                  <a:srgbClr val="FFFFFF"/>
                </a:solidFill>
              </a:defRPr>
            </a:lvl6pPr>
            <a:lvl7pPr lvl="6" algn="l">
              <a:lnSpc>
                <a:spcPct val="90000"/>
              </a:lnSpc>
              <a:spcBef>
                <a:spcPts val="0"/>
              </a:spcBef>
              <a:spcAft>
                <a:spcPts val="0"/>
              </a:spcAft>
              <a:buClr>
                <a:srgbClr val="FFFFFF"/>
              </a:buClr>
              <a:buSzPts val="1800"/>
              <a:buNone/>
              <a:defRPr>
                <a:solidFill>
                  <a:srgbClr val="FFFFFF"/>
                </a:solidFill>
              </a:defRPr>
            </a:lvl7pPr>
            <a:lvl8pPr lvl="7" algn="l">
              <a:lnSpc>
                <a:spcPct val="90000"/>
              </a:lnSpc>
              <a:spcBef>
                <a:spcPts val="0"/>
              </a:spcBef>
              <a:spcAft>
                <a:spcPts val="0"/>
              </a:spcAft>
              <a:buClr>
                <a:srgbClr val="FFFFFF"/>
              </a:buClr>
              <a:buSzPts val="1800"/>
              <a:buNone/>
              <a:defRPr>
                <a:solidFill>
                  <a:srgbClr val="FFFFFF"/>
                </a:solidFill>
              </a:defRPr>
            </a:lvl8pPr>
            <a:lvl9pPr lvl="8" algn="l">
              <a:lnSpc>
                <a:spcPct val="90000"/>
              </a:lnSpc>
              <a:spcBef>
                <a:spcPts val="0"/>
              </a:spcBef>
              <a:spcAft>
                <a:spcPts val="0"/>
              </a:spcAft>
              <a:buClr>
                <a:srgbClr val="FFFFFF"/>
              </a:buClr>
              <a:buSzPts val="1800"/>
              <a:buNone/>
              <a:defRPr>
                <a:solidFill>
                  <a:srgbClr val="FFFFFF"/>
                </a:solidFill>
              </a:defRPr>
            </a:lvl9pPr>
          </a:lstStyle>
          <a:p/>
        </p:txBody>
      </p:sp>
      <p:pic>
        <p:nvPicPr>
          <p:cNvPr descr="USGS_logo_web.png" id="465" name="Google Shape;465;p24"/>
          <p:cNvPicPr preferRelativeResize="0"/>
          <p:nvPr/>
        </p:nvPicPr>
        <p:blipFill rotWithShape="1">
          <a:blip r:embed="rId4">
            <a:alphaModFix/>
          </a:blip>
          <a:srcRect b="0" l="0" r="0" t="0"/>
          <a:stretch/>
        </p:blipFill>
        <p:spPr>
          <a:xfrm>
            <a:off x="299600" y="6388733"/>
            <a:ext cx="870000" cy="235600"/>
          </a:xfrm>
          <a:prstGeom prst="rect">
            <a:avLst/>
          </a:prstGeom>
          <a:noFill/>
          <a:ln>
            <a:noFill/>
          </a:ln>
        </p:spPr>
      </p:pic>
      <p:sp>
        <p:nvSpPr>
          <p:cNvPr id="466" name="Google Shape;466;p24"/>
          <p:cNvSpPr txBox="1"/>
          <p:nvPr>
            <p:ph idx="12" type="sldNum"/>
          </p:nvPr>
        </p:nvSpPr>
        <p:spPr>
          <a:xfrm>
            <a:off x="11409044" y="6333133"/>
            <a:ext cx="731600" cy="5248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buNone/>
              <a:defRPr b="0" i="0" sz="1800" u="none" cap="none" strike="noStrike">
                <a:solidFill>
                  <a:srgbClr val="FFFFFF"/>
                </a:solidFill>
                <a:latin typeface="Calibri"/>
                <a:ea typeface="Calibri"/>
                <a:cs typeface="Calibri"/>
                <a:sym typeface="Calibri"/>
              </a:defRPr>
            </a:lvl1pPr>
            <a:lvl2pPr indent="0" lvl="1" marL="0" marR="0" rtl="0" algn="l">
              <a:spcBef>
                <a:spcPts val="0"/>
              </a:spcBef>
              <a:buNone/>
              <a:defRPr b="0" i="0" sz="1800" u="none" cap="none" strike="noStrike">
                <a:solidFill>
                  <a:srgbClr val="FFFFFF"/>
                </a:solidFill>
                <a:latin typeface="Calibri"/>
                <a:ea typeface="Calibri"/>
                <a:cs typeface="Calibri"/>
                <a:sym typeface="Calibri"/>
              </a:defRPr>
            </a:lvl2pPr>
            <a:lvl3pPr indent="0" lvl="2" marL="0" marR="0" rtl="0" algn="l">
              <a:spcBef>
                <a:spcPts val="0"/>
              </a:spcBef>
              <a:buNone/>
              <a:defRPr b="0" i="0" sz="1800" u="none" cap="none" strike="noStrike">
                <a:solidFill>
                  <a:srgbClr val="FFFFFF"/>
                </a:solidFill>
                <a:latin typeface="Calibri"/>
                <a:ea typeface="Calibri"/>
                <a:cs typeface="Calibri"/>
                <a:sym typeface="Calibri"/>
              </a:defRPr>
            </a:lvl3pPr>
            <a:lvl4pPr indent="0" lvl="3" marL="0" marR="0" rtl="0" algn="l">
              <a:spcBef>
                <a:spcPts val="0"/>
              </a:spcBef>
              <a:buNone/>
              <a:defRPr b="0" i="0" sz="1800" u="none" cap="none" strike="noStrike">
                <a:solidFill>
                  <a:srgbClr val="FFFFFF"/>
                </a:solidFill>
                <a:latin typeface="Calibri"/>
                <a:ea typeface="Calibri"/>
                <a:cs typeface="Calibri"/>
                <a:sym typeface="Calibri"/>
              </a:defRPr>
            </a:lvl4pPr>
            <a:lvl5pPr indent="0" lvl="4" marL="0" marR="0" rtl="0" algn="l">
              <a:spcBef>
                <a:spcPts val="0"/>
              </a:spcBef>
              <a:buNone/>
              <a:defRPr b="0" i="0" sz="1800" u="none" cap="none" strike="noStrike">
                <a:solidFill>
                  <a:srgbClr val="FFFFFF"/>
                </a:solidFill>
                <a:latin typeface="Calibri"/>
                <a:ea typeface="Calibri"/>
                <a:cs typeface="Calibri"/>
                <a:sym typeface="Calibri"/>
              </a:defRPr>
            </a:lvl5pPr>
            <a:lvl6pPr indent="0" lvl="5" marL="0" marR="0" rtl="0" algn="l">
              <a:spcBef>
                <a:spcPts val="0"/>
              </a:spcBef>
              <a:buNone/>
              <a:defRPr b="0" i="0" sz="1800" u="none" cap="none" strike="noStrike">
                <a:solidFill>
                  <a:srgbClr val="FFFFFF"/>
                </a:solidFill>
                <a:latin typeface="Calibri"/>
                <a:ea typeface="Calibri"/>
                <a:cs typeface="Calibri"/>
                <a:sym typeface="Calibri"/>
              </a:defRPr>
            </a:lvl6pPr>
            <a:lvl7pPr indent="0" lvl="6" marL="0" marR="0" rtl="0" algn="l">
              <a:spcBef>
                <a:spcPts val="0"/>
              </a:spcBef>
              <a:buNone/>
              <a:defRPr b="0" i="0" sz="1800" u="none" cap="none" strike="noStrike">
                <a:solidFill>
                  <a:srgbClr val="FFFFFF"/>
                </a:solidFill>
                <a:latin typeface="Calibri"/>
                <a:ea typeface="Calibri"/>
                <a:cs typeface="Calibri"/>
                <a:sym typeface="Calibri"/>
              </a:defRPr>
            </a:lvl7pPr>
            <a:lvl8pPr indent="0" lvl="7" marL="0" marR="0" rtl="0" algn="l">
              <a:spcBef>
                <a:spcPts val="0"/>
              </a:spcBef>
              <a:buNone/>
              <a:defRPr b="0" i="0" sz="1800" u="none" cap="none" strike="noStrike">
                <a:solidFill>
                  <a:srgbClr val="FFFFFF"/>
                </a:solidFill>
                <a:latin typeface="Calibri"/>
                <a:ea typeface="Calibri"/>
                <a:cs typeface="Calibri"/>
                <a:sym typeface="Calibri"/>
              </a:defRPr>
            </a:lvl8pPr>
            <a:lvl9pPr indent="0" lvl="8" marL="0" marR="0" rtl="0" algn="l">
              <a:spcBef>
                <a:spcPts val="0"/>
              </a:spcBef>
              <a:buNone/>
              <a:defRPr b="0" i="0" sz="1800" u="none" cap="none" strike="noStrike">
                <a:solidFill>
                  <a:srgbClr val="FFFFF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descr="nasa-logo-lg.png" id="467" name="Google Shape;467;p24"/>
          <p:cNvPicPr preferRelativeResize="0"/>
          <p:nvPr/>
        </p:nvPicPr>
        <p:blipFill rotWithShape="1">
          <a:blip r:embed="rId5">
            <a:alphaModFix/>
          </a:blip>
          <a:srcRect b="0" l="0" r="0" t="0"/>
          <a:stretch/>
        </p:blipFill>
        <p:spPr>
          <a:xfrm>
            <a:off x="1293959" y="6297280"/>
            <a:ext cx="470035" cy="395549"/>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9 Title and Content" type="obj">
  <p:cSld name="OBJECT">
    <p:spTree>
      <p:nvGrpSpPr>
        <p:cNvPr id="468" name="Shape 468"/>
        <p:cNvGrpSpPr/>
        <p:nvPr/>
      </p:nvGrpSpPr>
      <p:grpSpPr>
        <a:xfrm>
          <a:off x="0" y="0"/>
          <a:ext cx="0" cy="0"/>
          <a:chOff x="0" y="0"/>
          <a:chExt cx="0" cy="0"/>
        </a:xfrm>
      </p:grpSpPr>
      <p:sp>
        <p:nvSpPr>
          <p:cNvPr id="469" name="Google Shape;469;p25"/>
          <p:cNvSpPr txBox="1"/>
          <p:nvPr>
            <p:ph type="title"/>
          </p:nvPr>
        </p:nvSpPr>
        <p:spPr>
          <a:xfrm>
            <a:off x="-1239" y="-15912"/>
            <a:ext cx="12193239" cy="80969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0" name="Google Shape;470;p25"/>
          <p:cNvSpPr txBox="1"/>
          <p:nvPr>
            <p:ph idx="1" type="body"/>
          </p:nvPr>
        </p:nvSpPr>
        <p:spPr>
          <a:xfrm>
            <a:off x="307757" y="876706"/>
            <a:ext cx="11600157" cy="55544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08610" lvl="1" marL="914400" algn="l">
              <a:lnSpc>
                <a:spcPct val="90000"/>
              </a:lnSpc>
              <a:spcBef>
                <a:spcPts val="500"/>
              </a:spcBef>
              <a:spcAft>
                <a:spcPts val="0"/>
              </a:spcAft>
              <a:buClr>
                <a:schemeClr val="dk1"/>
              </a:buClr>
              <a:buSzPts val="126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1" name="Google Shape;471;p25"/>
          <p:cNvSpPr txBox="1"/>
          <p:nvPr>
            <p:ph idx="11" type="ftr"/>
          </p:nvPr>
        </p:nvSpPr>
        <p:spPr>
          <a:xfrm>
            <a:off x="195262" y="6436189"/>
            <a:ext cx="5900738" cy="3206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i="1" sz="1050">
                <a:solidFill>
                  <a:schemeClr val="dk1"/>
                </a:solidFill>
                <a:latin typeface="Arial"/>
                <a:ea typeface="Arial"/>
                <a:cs typeface="Arial"/>
                <a:sym typeface="Arial"/>
              </a:defRPr>
            </a:lvl1pPr>
            <a:lvl2pPr lvl="1" algn="l">
              <a:spcBef>
                <a:spcPts val="0"/>
              </a:spcBef>
              <a:spcAft>
                <a:spcPts val="0"/>
              </a:spcAft>
              <a:buSzPts val="1400"/>
              <a:buNone/>
              <a:defRPr sz="1800">
                <a:solidFill>
                  <a:schemeClr val="dk1"/>
                </a:solidFill>
                <a:latin typeface="Arial"/>
                <a:ea typeface="Arial"/>
                <a:cs typeface="Arial"/>
                <a:sym typeface="Arial"/>
              </a:defRPr>
            </a:lvl2pPr>
            <a:lvl3pPr lvl="2" algn="l">
              <a:spcBef>
                <a:spcPts val="0"/>
              </a:spcBef>
              <a:spcAft>
                <a:spcPts val="0"/>
              </a:spcAft>
              <a:buSzPts val="1400"/>
              <a:buNone/>
              <a:defRPr sz="1800">
                <a:solidFill>
                  <a:schemeClr val="dk1"/>
                </a:solidFill>
                <a:latin typeface="Arial"/>
                <a:ea typeface="Arial"/>
                <a:cs typeface="Arial"/>
                <a:sym typeface="Arial"/>
              </a:defRPr>
            </a:lvl3pPr>
            <a:lvl4pPr lvl="3" algn="l">
              <a:spcBef>
                <a:spcPts val="0"/>
              </a:spcBef>
              <a:spcAft>
                <a:spcPts val="0"/>
              </a:spcAft>
              <a:buSzPts val="1400"/>
              <a:buNone/>
              <a:defRPr sz="1800">
                <a:solidFill>
                  <a:schemeClr val="dk1"/>
                </a:solidFill>
                <a:latin typeface="Arial"/>
                <a:ea typeface="Arial"/>
                <a:cs typeface="Arial"/>
                <a:sym typeface="Arial"/>
              </a:defRPr>
            </a:lvl4pPr>
            <a:lvl5pPr lvl="4" algn="l">
              <a:spcBef>
                <a:spcPts val="0"/>
              </a:spcBef>
              <a:spcAft>
                <a:spcPts val="0"/>
              </a:spcAft>
              <a:buSzPts val="1400"/>
              <a:buNone/>
              <a:defRPr sz="1800">
                <a:solidFill>
                  <a:schemeClr val="dk1"/>
                </a:solidFill>
                <a:latin typeface="Arial"/>
                <a:ea typeface="Arial"/>
                <a:cs typeface="Arial"/>
                <a:sym typeface="Arial"/>
              </a:defRPr>
            </a:lvl5pPr>
            <a:lvl6pPr lvl="5" algn="l">
              <a:spcBef>
                <a:spcPts val="0"/>
              </a:spcBef>
              <a:spcAft>
                <a:spcPts val="0"/>
              </a:spcAft>
              <a:buSzPts val="1400"/>
              <a:buNone/>
              <a:defRPr sz="1800">
                <a:solidFill>
                  <a:schemeClr val="dk1"/>
                </a:solidFill>
                <a:latin typeface="Arial"/>
                <a:ea typeface="Arial"/>
                <a:cs typeface="Arial"/>
                <a:sym typeface="Arial"/>
              </a:defRPr>
            </a:lvl6pPr>
            <a:lvl7pPr lvl="6" algn="l">
              <a:spcBef>
                <a:spcPts val="0"/>
              </a:spcBef>
              <a:spcAft>
                <a:spcPts val="0"/>
              </a:spcAft>
              <a:buSzPts val="1400"/>
              <a:buNone/>
              <a:defRPr sz="1800">
                <a:solidFill>
                  <a:schemeClr val="dk1"/>
                </a:solidFill>
                <a:latin typeface="Arial"/>
                <a:ea typeface="Arial"/>
                <a:cs typeface="Arial"/>
                <a:sym typeface="Arial"/>
              </a:defRPr>
            </a:lvl7pPr>
            <a:lvl8pPr lvl="7" algn="l">
              <a:spcBef>
                <a:spcPts val="0"/>
              </a:spcBef>
              <a:spcAft>
                <a:spcPts val="0"/>
              </a:spcAft>
              <a:buSzPts val="1400"/>
              <a:buNone/>
              <a:defRPr sz="1800">
                <a:solidFill>
                  <a:schemeClr val="dk1"/>
                </a:solidFill>
                <a:latin typeface="Arial"/>
                <a:ea typeface="Arial"/>
                <a:cs typeface="Arial"/>
                <a:sym typeface="Arial"/>
              </a:defRPr>
            </a:lvl8pPr>
            <a:lvl9pPr lvl="8" algn="l">
              <a:spcBef>
                <a:spcPts val="0"/>
              </a:spcBef>
              <a:spcAft>
                <a:spcPts val="0"/>
              </a:spcAft>
              <a:buSzPts val="1400"/>
              <a:buNone/>
              <a:defRPr sz="1800">
                <a:solidFill>
                  <a:schemeClr val="dk1"/>
                </a:solidFill>
                <a:latin typeface="Arial"/>
                <a:ea typeface="Arial"/>
                <a:cs typeface="Arial"/>
                <a:sym typeface="Aria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9 Title Slide" showMasterSp="0" type="title">
  <p:cSld name="TITLE">
    <p:bg>
      <p:bgPr>
        <a:solidFill>
          <a:schemeClr val="dk1"/>
        </a:solidFill>
      </p:bgPr>
    </p:bg>
    <p:spTree>
      <p:nvGrpSpPr>
        <p:cNvPr id="472" name="Shape 472"/>
        <p:cNvGrpSpPr/>
        <p:nvPr/>
      </p:nvGrpSpPr>
      <p:grpSpPr>
        <a:xfrm>
          <a:off x="0" y="0"/>
          <a:ext cx="0" cy="0"/>
          <a:chOff x="0" y="0"/>
          <a:chExt cx="0" cy="0"/>
        </a:xfrm>
      </p:grpSpPr>
      <p:pic>
        <p:nvPicPr>
          <p:cNvPr id="473" name="Google Shape;473;p29"/>
          <p:cNvPicPr preferRelativeResize="0"/>
          <p:nvPr/>
        </p:nvPicPr>
        <p:blipFill rotWithShape="1">
          <a:blip r:embed="rId2">
            <a:alphaModFix/>
          </a:blip>
          <a:srcRect b="0" l="0" r="0" t="0"/>
          <a:stretch/>
        </p:blipFill>
        <p:spPr>
          <a:xfrm>
            <a:off x="0" y="-1588"/>
            <a:ext cx="5350905" cy="6859588"/>
          </a:xfrm>
          <a:prstGeom prst="rect">
            <a:avLst/>
          </a:prstGeom>
          <a:noFill/>
          <a:ln>
            <a:noFill/>
          </a:ln>
        </p:spPr>
      </p:pic>
      <p:cxnSp>
        <p:nvCxnSpPr>
          <p:cNvPr id="474" name="Google Shape;474;p29"/>
          <p:cNvCxnSpPr/>
          <p:nvPr/>
        </p:nvCxnSpPr>
        <p:spPr>
          <a:xfrm>
            <a:off x="6936317" y="0"/>
            <a:ext cx="1219200" cy="914400"/>
          </a:xfrm>
          <a:prstGeom prst="straightConnector1">
            <a:avLst/>
          </a:prstGeom>
          <a:noFill/>
          <a:ln cap="flat" cmpd="sng" w="9525">
            <a:solidFill>
              <a:schemeClr val="dk1"/>
            </a:solidFill>
            <a:prstDash val="solid"/>
            <a:round/>
            <a:headEnd len="med" w="med" type="none"/>
            <a:tailEnd len="med" w="med" type="none"/>
          </a:ln>
        </p:spPr>
      </p:cxnSp>
      <p:cxnSp>
        <p:nvCxnSpPr>
          <p:cNvPr id="475" name="Google Shape;475;p29"/>
          <p:cNvCxnSpPr/>
          <p:nvPr/>
        </p:nvCxnSpPr>
        <p:spPr>
          <a:xfrm flipH="1" rot="-5400000">
            <a:off x="1912379" y="3417887"/>
            <a:ext cx="6858000" cy="19051"/>
          </a:xfrm>
          <a:prstGeom prst="straightConnector1">
            <a:avLst/>
          </a:prstGeom>
          <a:noFill/>
          <a:ln cap="flat" cmpd="sng" w="9525">
            <a:solidFill>
              <a:schemeClr val="lt1"/>
            </a:solidFill>
            <a:prstDash val="solid"/>
            <a:round/>
            <a:headEnd len="med" w="med" type="none"/>
            <a:tailEnd len="med" w="med" type="none"/>
          </a:ln>
        </p:spPr>
      </p:cxnSp>
      <p:sp>
        <p:nvSpPr>
          <p:cNvPr id="476" name="Google Shape;476;p29"/>
          <p:cNvSpPr txBox="1"/>
          <p:nvPr>
            <p:ph type="ctrTitle"/>
          </p:nvPr>
        </p:nvSpPr>
        <p:spPr>
          <a:xfrm>
            <a:off x="6439438" y="1745604"/>
            <a:ext cx="5047766" cy="149701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2800"/>
              <a:buFont typeface="Arial"/>
              <a:buNone/>
              <a:defRPr sz="2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7" name="Google Shape;477;p29"/>
          <p:cNvSpPr txBox="1"/>
          <p:nvPr>
            <p:ph idx="1" type="subTitle"/>
          </p:nvPr>
        </p:nvSpPr>
        <p:spPr>
          <a:xfrm>
            <a:off x="6439438" y="3568119"/>
            <a:ext cx="5065781" cy="1303338"/>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FFFFFF"/>
              </a:buClr>
              <a:buSzPts val="1800"/>
              <a:buFont typeface="Arial"/>
              <a:buNone/>
              <a:defRPr sz="1800">
                <a:solidFill>
                  <a:srgbClr val="FFFFFF"/>
                </a:solidFill>
                <a:latin typeface="Arial"/>
                <a:ea typeface="Arial"/>
                <a:cs typeface="Arial"/>
                <a:sym typeface="Arial"/>
              </a:defRPr>
            </a:lvl1pPr>
            <a:lvl2pPr lvl="1" algn="l">
              <a:lnSpc>
                <a:spcPct val="90000"/>
              </a:lnSpc>
              <a:spcBef>
                <a:spcPts val="500"/>
              </a:spcBef>
              <a:spcAft>
                <a:spcPts val="0"/>
              </a:spcAft>
              <a:buClr>
                <a:schemeClr val="dk1"/>
              </a:buClr>
              <a:buSzPts val="126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pic>
        <p:nvPicPr>
          <p:cNvPr id="478" name="Google Shape;478;p29"/>
          <p:cNvPicPr preferRelativeResize="0"/>
          <p:nvPr/>
        </p:nvPicPr>
        <p:blipFill rotWithShape="1">
          <a:blip r:embed="rId3">
            <a:alphaModFix/>
          </a:blip>
          <a:srcRect b="0" l="0" r="0" t="0"/>
          <a:stretch/>
        </p:blipFill>
        <p:spPr>
          <a:xfrm>
            <a:off x="392859" y="290162"/>
            <a:ext cx="1694359" cy="624238"/>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L9 Title Slide">
  <p:cSld name="Alt L9 Title Slide">
    <p:spTree>
      <p:nvGrpSpPr>
        <p:cNvPr id="479" name="Shape 479"/>
        <p:cNvGrpSpPr/>
        <p:nvPr/>
      </p:nvGrpSpPr>
      <p:grpSpPr>
        <a:xfrm>
          <a:off x="0" y="0"/>
          <a:ext cx="0" cy="0"/>
          <a:chOff x="0" y="0"/>
          <a:chExt cx="0" cy="0"/>
        </a:xfrm>
      </p:grpSpPr>
      <p:sp>
        <p:nvSpPr>
          <p:cNvPr id="480" name="Google Shape;480;p30"/>
          <p:cNvSpPr txBox="1"/>
          <p:nvPr>
            <p:ph type="ctrTitle"/>
          </p:nvPr>
        </p:nvSpPr>
        <p:spPr>
          <a:xfrm>
            <a:off x="1524000" y="1122363"/>
            <a:ext cx="9144000" cy="23876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6000"/>
              <a:buFont typeface="Arial Rounded"/>
              <a:buNone/>
              <a:defRPr b="1" sz="6000">
                <a:latin typeface="Arial Rounded"/>
                <a:ea typeface="Arial Rounded"/>
                <a:cs typeface="Arial Rounded"/>
                <a:sym typeface="Arial Round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1" name="Google Shape;481;p3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b="1" sz="2400">
                <a:solidFill>
                  <a:schemeClr val="lt1"/>
                </a:solidFill>
                <a:latin typeface="Arial Rounded"/>
                <a:ea typeface="Arial Rounded"/>
                <a:cs typeface="Arial Rounded"/>
                <a:sym typeface="Arial Rounded"/>
              </a:defRPr>
            </a:lvl1pPr>
            <a:lvl2pPr lvl="1" algn="ctr">
              <a:lnSpc>
                <a:spcPct val="90000"/>
              </a:lnSpc>
              <a:spcBef>
                <a:spcPts val="500"/>
              </a:spcBef>
              <a:spcAft>
                <a:spcPts val="0"/>
              </a:spcAft>
              <a:buClr>
                <a:schemeClr val="dk1"/>
              </a:buClr>
              <a:buSzPts val="14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9 Section Header" type="secHead">
  <p:cSld name="SECTION_HEADER">
    <p:spTree>
      <p:nvGrpSpPr>
        <p:cNvPr id="482" name="Shape 482"/>
        <p:cNvGrpSpPr/>
        <p:nvPr/>
      </p:nvGrpSpPr>
      <p:grpSpPr>
        <a:xfrm>
          <a:off x="0" y="0"/>
          <a:ext cx="0" cy="0"/>
          <a:chOff x="0" y="0"/>
          <a:chExt cx="0" cy="0"/>
        </a:xfrm>
      </p:grpSpPr>
      <p:sp>
        <p:nvSpPr>
          <p:cNvPr id="483" name="Google Shape;483;p31"/>
          <p:cNvSpPr txBox="1"/>
          <p:nvPr>
            <p:ph type="title"/>
          </p:nvPr>
        </p:nvSpPr>
        <p:spPr>
          <a:xfrm>
            <a:off x="831850" y="1709738"/>
            <a:ext cx="10515600" cy="285273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4" name="Google Shape;484;p31"/>
          <p:cNvSpPr txBox="1"/>
          <p:nvPr>
            <p:ph idx="1" type="body"/>
          </p:nvPr>
        </p:nvSpPr>
        <p:spPr>
          <a:xfrm>
            <a:off x="831850" y="4589463"/>
            <a:ext cx="10515600" cy="1500187"/>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1" sz="2400">
                <a:solidFill>
                  <a:schemeClr val="lt1"/>
                </a:solidFill>
                <a:latin typeface="Arial Rounded"/>
                <a:ea typeface="Arial Rounded"/>
                <a:cs typeface="Arial Rounded"/>
                <a:sym typeface="Arial Rounded"/>
              </a:defRPr>
            </a:lvl1pPr>
            <a:lvl2pPr indent="-228600" lvl="1" marL="914400" algn="l">
              <a:lnSpc>
                <a:spcPct val="90000"/>
              </a:lnSpc>
              <a:spcBef>
                <a:spcPts val="500"/>
              </a:spcBef>
              <a:spcAft>
                <a:spcPts val="0"/>
              </a:spcAft>
              <a:buClr>
                <a:srgbClr val="888888"/>
              </a:buClr>
              <a:buSzPts val="14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9 Title Only" type="titleOnly">
  <p:cSld name="TITLE_ONLY">
    <p:spTree>
      <p:nvGrpSpPr>
        <p:cNvPr id="485" name="Shape 485"/>
        <p:cNvGrpSpPr/>
        <p:nvPr/>
      </p:nvGrpSpPr>
      <p:grpSpPr>
        <a:xfrm>
          <a:off x="0" y="0"/>
          <a:ext cx="0" cy="0"/>
          <a:chOff x="0" y="0"/>
          <a:chExt cx="0" cy="0"/>
        </a:xfrm>
      </p:grpSpPr>
      <p:sp>
        <p:nvSpPr>
          <p:cNvPr id="486" name="Google Shape;486;p32"/>
          <p:cNvSpPr txBox="1"/>
          <p:nvPr>
            <p:ph type="title"/>
          </p:nvPr>
        </p:nvSpPr>
        <p:spPr>
          <a:xfrm>
            <a:off x="-1239" y="-15912"/>
            <a:ext cx="12193239" cy="80969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7" name="Google Shape;487;p32"/>
          <p:cNvSpPr txBox="1"/>
          <p:nvPr>
            <p:ph idx="11" type="ftr"/>
          </p:nvPr>
        </p:nvSpPr>
        <p:spPr>
          <a:xfrm>
            <a:off x="195262" y="6436189"/>
            <a:ext cx="5900738" cy="3206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i="1" sz="1050">
                <a:solidFill>
                  <a:schemeClr val="dk1"/>
                </a:solidFill>
                <a:latin typeface="Arial"/>
                <a:ea typeface="Arial"/>
                <a:cs typeface="Arial"/>
                <a:sym typeface="Arial"/>
              </a:defRPr>
            </a:lvl1pPr>
            <a:lvl2pPr lvl="1" algn="l">
              <a:spcBef>
                <a:spcPts val="0"/>
              </a:spcBef>
              <a:spcAft>
                <a:spcPts val="0"/>
              </a:spcAft>
              <a:buSzPts val="1400"/>
              <a:buNone/>
              <a:defRPr sz="1800">
                <a:solidFill>
                  <a:schemeClr val="dk1"/>
                </a:solidFill>
                <a:latin typeface="Arial"/>
                <a:ea typeface="Arial"/>
                <a:cs typeface="Arial"/>
                <a:sym typeface="Arial"/>
              </a:defRPr>
            </a:lvl2pPr>
            <a:lvl3pPr lvl="2" algn="l">
              <a:spcBef>
                <a:spcPts val="0"/>
              </a:spcBef>
              <a:spcAft>
                <a:spcPts val="0"/>
              </a:spcAft>
              <a:buSzPts val="1400"/>
              <a:buNone/>
              <a:defRPr sz="1800">
                <a:solidFill>
                  <a:schemeClr val="dk1"/>
                </a:solidFill>
                <a:latin typeface="Arial"/>
                <a:ea typeface="Arial"/>
                <a:cs typeface="Arial"/>
                <a:sym typeface="Arial"/>
              </a:defRPr>
            </a:lvl3pPr>
            <a:lvl4pPr lvl="3" algn="l">
              <a:spcBef>
                <a:spcPts val="0"/>
              </a:spcBef>
              <a:spcAft>
                <a:spcPts val="0"/>
              </a:spcAft>
              <a:buSzPts val="1400"/>
              <a:buNone/>
              <a:defRPr sz="1800">
                <a:solidFill>
                  <a:schemeClr val="dk1"/>
                </a:solidFill>
                <a:latin typeface="Arial"/>
                <a:ea typeface="Arial"/>
                <a:cs typeface="Arial"/>
                <a:sym typeface="Arial"/>
              </a:defRPr>
            </a:lvl4pPr>
            <a:lvl5pPr lvl="4" algn="l">
              <a:spcBef>
                <a:spcPts val="0"/>
              </a:spcBef>
              <a:spcAft>
                <a:spcPts val="0"/>
              </a:spcAft>
              <a:buSzPts val="1400"/>
              <a:buNone/>
              <a:defRPr sz="1800">
                <a:solidFill>
                  <a:schemeClr val="dk1"/>
                </a:solidFill>
                <a:latin typeface="Arial"/>
                <a:ea typeface="Arial"/>
                <a:cs typeface="Arial"/>
                <a:sym typeface="Arial"/>
              </a:defRPr>
            </a:lvl5pPr>
            <a:lvl6pPr lvl="5" algn="l">
              <a:spcBef>
                <a:spcPts val="0"/>
              </a:spcBef>
              <a:spcAft>
                <a:spcPts val="0"/>
              </a:spcAft>
              <a:buSzPts val="1400"/>
              <a:buNone/>
              <a:defRPr sz="1800">
                <a:solidFill>
                  <a:schemeClr val="dk1"/>
                </a:solidFill>
                <a:latin typeface="Arial"/>
                <a:ea typeface="Arial"/>
                <a:cs typeface="Arial"/>
                <a:sym typeface="Arial"/>
              </a:defRPr>
            </a:lvl6pPr>
            <a:lvl7pPr lvl="6" algn="l">
              <a:spcBef>
                <a:spcPts val="0"/>
              </a:spcBef>
              <a:spcAft>
                <a:spcPts val="0"/>
              </a:spcAft>
              <a:buSzPts val="1400"/>
              <a:buNone/>
              <a:defRPr sz="1800">
                <a:solidFill>
                  <a:schemeClr val="dk1"/>
                </a:solidFill>
                <a:latin typeface="Arial"/>
                <a:ea typeface="Arial"/>
                <a:cs typeface="Arial"/>
                <a:sym typeface="Arial"/>
              </a:defRPr>
            </a:lvl7pPr>
            <a:lvl8pPr lvl="7" algn="l">
              <a:spcBef>
                <a:spcPts val="0"/>
              </a:spcBef>
              <a:spcAft>
                <a:spcPts val="0"/>
              </a:spcAft>
              <a:buSzPts val="1400"/>
              <a:buNone/>
              <a:defRPr sz="1800">
                <a:solidFill>
                  <a:schemeClr val="dk1"/>
                </a:solidFill>
                <a:latin typeface="Arial"/>
                <a:ea typeface="Arial"/>
                <a:cs typeface="Arial"/>
                <a:sym typeface="Arial"/>
              </a:defRPr>
            </a:lvl8pPr>
            <a:lvl9pPr lvl="8" algn="l">
              <a:spcBef>
                <a:spcPts val="0"/>
              </a:spcBef>
              <a:spcAft>
                <a:spcPts val="0"/>
              </a:spcAft>
              <a:buSzPts val="1400"/>
              <a:buNone/>
              <a:defRPr sz="1800">
                <a:solidFill>
                  <a:schemeClr val="dk1"/>
                </a:solidFill>
                <a:latin typeface="Arial"/>
                <a:ea typeface="Arial"/>
                <a:cs typeface="Arial"/>
                <a:sym typeface="Arial"/>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9 Two Content" type="twoObj">
  <p:cSld name="TWO_OBJECTS">
    <p:spTree>
      <p:nvGrpSpPr>
        <p:cNvPr id="488" name="Shape 488"/>
        <p:cNvGrpSpPr/>
        <p:nvPr/>
      </p:nvGrpSpPr>
      <p:grpSpPr>
        <a:xfrm>
          <a:off x="0" y="0"/>
          <a:ext cx="0" cy="0"/>
          <a:chOff x="0" y="0"/>
          <a:chExt cx="0" cy="0"/>
        </a:xfrm>
      </p:grpSpPr>
      <p:sp>
        <p:nvSpPr>
          <p:cNvPr id="489" name="Google Shape;489;p33"/>
          <p:cNvSpPr txBox="1"/>
          <p:nvPr>
            <p:ph type="title"/>
          </p:nvPr>
        </p:nvSpPr>
        <p:spPr>
          <a:xfrm>
            <a:off x="-1239" y="-15912"/>
            <a:ext cx="12193239" cy="80969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0" name="Google Shape;490;p33"/>
          <p:cNvSpPr txBox="1"/>
          <p:nvPr>
            <p:ph idx="1" type="body"/>
          </p:nvPr>
        </p:nvSpPr>
        <p:spPr>
          <a:xfrm>
            <a:off x="313765" y="932328"/>
            <a:ext cx="5706035" cy="546847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08610" lvl="1" marL="914400" algn="l">
              <a:lnSpc>
                <a:spcPct val="90000"/>
              </a:lnSpc>
              <a:spcBef>
                <a:spcPts val="500"/>
              </a:spcBef>
              <a:spcAft>
                <a:spcPts val="0"/>
              </a:spcAft>
              <a:buClr>
                <a:schemeClr val="dk1"/>
              </a:buClr>
              <a:buSzPts val="126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1" name="Google Shape;491;p33"/>
          <p:cNvSpPr txBox="1"/>
          <p:nvPr>
            <p:ph idx="2" type="body"/>
          </p:nvPr>
        </p:nvSpPr>
        <p:spPr>
          <a:xfrm>
            <a:off x="6172200" y="932329"/>
            <a:ext cx="5715000" cy="546847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08610" lvl="1" marL="914400" algn="l">
              <a:lnSpc>
                <a:spcPct val="90000"/>
              </a:lnSpc>
              <a:spcBef>
                <a:spcPts val="500"/>
              </a:spcBef>
              <a:spcAft>
                <a:spcPts val="0"/>
              </a:spcAft>
              <a:buClr>
                <a:schemeClr val="dk1"/>
              </a:buClr>
              <a:buSzPts val="126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2" name="Google Shape;492;p33"/>
          <p:cNvSpPr txBox="1"/>
          <p:nvPr>
            <p:ph idx="11" type="ftr"/>
          </p:nvPr>
        </p:nvSpPr>
        <p:spPr>
          <a:xfrm>
            <a:off x="195262" y="6436189"/>
            <a:ext cx="5900738" cy="3206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i="1" sz="1050">
                <a:solidFill>
                  <a:schemeClr val="dk1"/>
                </a:solidFill>
                <a:latin typeface="Arial"/>
                <a:ea typeface="Arial"/>
                <a:cs typeface="Arial"/>
                <a:sym typeface="Arial"/>
              </a:defRPr>
            </a:lvl1pPr>
            <a:lvl2pPr lvl="1" algn="l">
              <a:spcBef>
                <a:spcPts val="0"/>
              </a:spcBef>
              <a:spcAft>
                <a:spcPts val="0"/>
              </a:spcAft>
              <a:buSzPts val="1400"/>
              <a:buNone/>
              <a:defRPr sz="1800">
                <a:solidFill>
                  <a:schemeClr val="dk1"/>
                </a:solidFill>
                <a:latin typeface="Arial"/>
                <a:ea typeface="Arial"/>
                <a:cs typeface="Arial"/>
                <a:sym typeface="Arial"/>
              </a:defRPr>
            </a:lvl2pPr>
            <a:lvl3pPr lvl="2" algn="l">
              <a:spcBef>
                <a:spcPts val="0"/>
              </a:spcBef>
              <a:spcAft>
                <a:spcPts val="0"/>
              </a:spcAft>
              <a:buSzPts val="1400"/>
              <a:buNone/>
              <a:defRPr sz="1800">
                <a:solidFill>
                  <a:schemeClr val="dk1"/>
                </a:solidFill>
                <a:latin typeface="Arial"/>
                <a:ea typeface="Arial"/>
                <a:cs typeface="Arial"/>
                <a:sym typeface="Arial"/>
              </a:defRPr>
            </a:lvl3pPr>
            <a:lvl4pPr lvl="3" algn="l">
              <a:spcBef>
                <a:spcPts val="0"/>
              </a:spcBef>
              <a:spcAft>
                <a:spcPts val="0"/>
              </a:spcAft>
              <a:buSzPts val="1400"/>
              <a:buNone/>
              <a:defRPr sz="1800">
                <a:solidFill>
                  <a:schemeClr val="dk1"/>
                </a:solidFill>
                <a:latin typeface="Arial"/>
                <a:ea typeface="Arial"/>
                <a:cs typeface="Arial"/>
                <a:sym typeface="Arial"/>
              </a:defRPr>
            </a:lvl4pPr>
            <a:lvl5pPr lvl="4" algn="l">
              <a:spcBef>
                <a:spcPts val="0"/>
              </a:spcBef>
              <a:spcAft>
                <a:spcPts val="0"/>
              </a:spcAft>
              <a:buSzPts val="1400"/>
              <a:buNone/>
              <a:defRPr sz="1800">
                <a:solidFill>
                  <a:schemeClr val="dk1"/>
                </a:solidFill>
                <a:latin typeface="Arial"/>
                <a:ea typeface="Arial"/>
                <a:cs typeface="Arial"/>
                <a:sym typeface="Arial"/>
              </a:defRPr>
            </a:lvl5pPr>
            <a:lvl6pPr lvl="5" algn="l">
              <a:spcBef>
                <a:spcPts val="0"/>
              </a:spcBef>
              <a:spcAft>
                <a:spcPts val="0"/>
              </a:spcAft>
              <a:buSzPts val="1400"/>
              <a:buNone/>
              <a:defRPr sz="1800">
                <a:solidFill>
                  <a:schemeClr val="dk1"/>
                </a:solidFill>
                <a:latin typeface="Arial"/>
                <a:ea typeface="Arial"/>
                <a:cs typeface="Arial"/>
                <a:sym typeface="Arial"/>
              </a:defRPr>
            </a:lvl6pPr>
            <a:lvl7pPr lvl="6" algn="l">
              <a:spcBef>
                <a:spcPts val="0"/>
              </a:spcBef>
              <a:spcAft>
                <a:spcPts val="0"/>
              </a:spcAft>
              <a:buSzPts val="1400"/>
              <a:buNone/>
              <a:defRPr sz="1800">
                <a:solidFill>
                  <a:schemeClr val="dk1"/>
                </a:solidFill>
                <a:latin typeface="Arial"/>
                <a:ea typeface="Arial"/>
                <a:cs typeface="Arial"/>
                <a:sym typeface="Arial"/>
              </a:defRPr>
            </a:lvl7pPr>
            <a:lvl8pPr lvl="7" algn="l">
              <a:spcBef>
                <a:spcPts val="0"/>
              </a:spcBef>
              <a:spcAft>
                <a:spcPts val="0"/>
              </a:spcAft>
              <a:buSzPts val="1400"/>
              <a:buNone/>
              <a:defRPr sz="1800">
                <a:solidFill>
                  <a:schemeClr val="dk1"/>
                </a:solidFill>
                <a:latin typeface="Arial"/>
                <a:ea typeface="Arial"/>
                <a:cs typeface="Arial"/>
                <a:sym typeface="Arial"/>
              </a:defRPr>
            </a:lvl8pPr>
            <a:lvl9pPr lvl="8" algn="l">
              <a:spcBef>
                <a:spcPts val="0"/>
              </a:spcBef>
              <a:spcAft>
                <a:spcPts val="0"/>
              </a:spcAft>
              <a:buSzPts val="1400"/>
              <a:buNone/>
              <a:defRPr sz="1800">
                <a:solidFill>
                  <a:schemeClr val="dk1"/>
                </a:solidFill>
                <a:latin typeface="Arial"/>
                <a:ea typeface="Arial"/>
                <a:cs typeface="Arial"/>
                <a:sym typeface="Aria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9 Blank" type="blank">
  <p:cSld name="BLANK">
    <p:spTree>
      <p:nvGrpSpPr>
        <p:cNvPr id="493" name="Shape 493"/>
        <p:cNvGrpSpPr/>
        <p:nvPr/>
      </p:nvGrpSpPr>
      <p:grpSpPr>
        <a:xfrm>
          <a:off x="0" y="0"/>
          <a:ext cx="0" cy="0"/>
          <a:chOff x="0" y="0"/>
          <a:chExt cx="0" cy="0"/>
        </a:xfrm>
      </p:grpSpPr>
      <p:sp>
        <p:nvSpPr>
          <p:cNvPr id="494" name="Google Shape;494;p34"/>
          <p:cNvSpPr txBox="1"/>
          <p:nvPr>
            <p:ph idx="11" type="ftr"/>
          </p:nvPr>
        </p:nvSpPr>
        <p:spPr>
          <a:xfrm>
            <a:off x="195262" y="6436189"/>
            <a:ext cx="5900738" cy="3206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i="1" sz="1050">
                <a:solidFill>
                  <a:schemeClr val="dk1"/>
                </a:solidFill>
                <a:latin typeface="Arial"/>
                <a:ea typeface="Arial"/>
                <a:cs typeface="Arial"/>
                <a:sym typeface="Arial"/>
              </a:defRPr>
            </a:lvl1pPr>
            <a:lvl2pPr lvl="1" algn="l">
              <a:spcBef>
                <a:spcPts val="0"/>
              </a:spcBef>
              <a:spcAft>
                <a:spcPts val="0"/>
              </a:spcAft>
              <a:buSzPts val="1400"/>
              <a:buNone/>
              <a:defRPr sz="1800">
                <a:solidFill>
                  <a:schemeClr val="dk1"/>
                </a:solidFill>
                <a:latin typeface="Arial"/>
                <a:ea typeface="Arial"/>
                <a:cs typeface="Arial"/>
                <a:sym typeface="Arial"/>
              </a:defRPr>
            </a:lvl2pPr>
            <a:lvl3pPr lvl="2" algn="l">
              <a:spcBef>
                <a:spcPts val="0"/>
              </a:spcBef>
              <a:spcAft>
                <a:spcPts val="0"/>
              </a:spcAft>
              <a:buSzPts val="1400"/>
              <a:buNone/>
              <a:defRPr sz="1800">
                <a:solidFill>
                  <a:schemeClr val="dk1"/>
                </a:solidFill>
                <a:latin typeface="Arial"/>
                <a:ea typeface="Arial"/>
                <a:cs typeface="Arial"/>
                <a:sym typeface="Arial"/>
              </a:defRPr>
            </a:lvl3pPr>
            <a:lvl4pPr lvl="3" algn="l">
              <a:spcBef>
                <a:spcPts val="0"/>
              </a:spcBef>
              <a:spcAft>
                <a:spcPts val="0"/>
              </a:spcAft>
              <a:buSzPts val="1400"/>
              <a:buNone/>
              <a:defRPr sz="1800">
                <a:solidFill>
                  <a:schemeClr val="dk1"/>
                </a:solidFill>
                <a:latin typeface="Arial"/>
                <a:ea typeface="Arial"/>
                <a:cs typeface="Arial"/>
                <a:sym typeface="Arial"/>
              </a:defRPr>
            </a:lvl4pPr>
            <a:lvl5pPr lvl="4" algn="l">
              <a:spcBef>
                <a:spcPts val="0"/>
              </a:spcBef>
              <a:spcAft>
                <a:spcPts val="0"/>
              </a:spcAft>
              <a:buSzPts val="1400"/>
              <a:buNone/>
              <a:defRPr sz="1800">
                <a:solidFill>
                  <a:schemeClr val="dk1"/>
                </a:solidFill>
                <a:latin typeface="Arial"/>
                <a:ea typeface="Arial"/>
                <a:cs typeface="Arial"/>
                <a:sym typeface="Arial"/>
              </a:defRPr>
            </a:lvl5pPr>
            <a:lvl6pPr lvl="5" algn="l">
              <a:spcBef>
                <a:spcPts val="0"/>
              </a:spcBef>
              <a:spcAft>
                <a:spcPts val="0"/>
              </a:spcAft>
              <a:buSzPts val="1400"/>
              <a:buNone/>
              <a:defRPr sz="1800">
                <a:solidFill>
                  <a:schemeClr val="dk1"/>
                </a:solidFill>
                <a:latin typeface="Arial"/>
                <a:ea typeface="Arial"/>
                <a:cs typeface="Arial"/>
                <a:sym typeface="Arial"/>
              </a:defRPr>
            </a:lvl6pPr>
            <a:lvl7pPr lvl="6" algn="l">
              <a:spcBef>
                <a:spcPts val="0"/>
              </a:spcBef>
              <a:spcAft>
                <a:spcPts val="0"/>
              </a:spcAft>
              <a:buSzPts val="1400"/>
              <a:buNone/>
              <a:defRPr sz="1800">
                <a:solidFill>
                  <a:schemeClr val="dk1"/>
                </a:solidFill>
                <a:latin typeface="Arial"/>
                <a:ea typeface="Arial"/>
                <a:cs typeface="Arial"/>
                <a:sym typeface="Arial"/>
              </a:defRPr>
            </a:lvl7pPr>
            <a:lvl8pPr lvl="7" algn="l">
              <a:spcBef>
                <a:spcPts val="0"/>
              </a:spcBef>
              <a:spcAft>
                <a:spcPts val="0"/>
              </a:spcAft>
              <a:buSzPts val="1400"/>
              <a:buNone/>
              <a:defRPr sz="1800">
                <a:solidFill>
                  <a:schemeClr val="dk1"/>
                </a:solidFill>
                <a:latin typeface="Arial"/>
                <a:ea typeface="Arial"/>
                <a:cs typeface="Arial"/>
                <a:sym typeface="Arial"/>
              </a:defRPr>
            </a:lvl8pPr>
            <a:lvl9pPr lvl="8" algn="l">
              <a:spcBef>
                <a:spcPts val="0"/>
              </a:spcBef>
              <a:spcAft>
                <a:spcPts val="0"/>
              </a:spcAft>
              <a:buSzPts val="1400"/>
              <a:buNone/>
              <a:defRPr sz="1800">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5" name="Shape 65"/>
        <p:cNvGrpSpPr/>
        <p:nvPr/>
      </p:nvGrpSpPr>
      <p:grpSpPr>
        <a:xfrm>
          <a:off x="0" y="0"/>
          <a:ext cx="0" cy="0"/>
          <a:chOff x="0" y="0"/>
          <a:chExt cx="0" cy="0"/>
        </a:xfrm>
      </p:grpSpPr>
      <p:sp>
        <p:nvSpPr>
          <p:cNvPr id="66" name="Google Shape;66;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5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5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9 Content with Caption" type="objTx">
  <p:cSld name="OBJECT_WITH_CAPTION_TEXT">
    <p:spTree>
      <p:nvGrpSpPr>
        <p:cNvPr id="495" name="Shape 495"/>
        <p:cNvGrpSpPr/>
        <p:nvPr/>
      </p:nvGrpSpPr>
      <p:grpSpPr>
        <a:xfrm>
          <a:off x="0" y="0"/>
          <a:ext cx="0" cy="0"/>
          <a:chOff x="0" y="0"/>
          <a:chExt cx="0" cy="0"/>
        </a:xfrm>
      </p:grpSpPr>
      <p:sp>
        <p:nvSpPr>
          <p:cNvPr id="496" name="Google Shape;496;p35"/>
          <p:cNvSpPr txBox="1"/>
          <p:nvPr>
            <p:ph type="title"/>
          </p:nvPr>
        </p:nvSpPr>
        <p:spPr>
          <a:xfrm>
            <a:off x="0" y="0"/>
            <a:ext cx="12192000" cy="79057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2400"/>
              <a:buFont typeface="Arial"/>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7" name="Google Shape;497;p35"/>
          <p:cNvSpPr txBox="1"/>
          <p:nvPr>
            <p:ph idx="1" type="body"/>
          </p:nvPr>
        </p:nvSpPr>
        <p:spPr>
          <a:xfrm>
            <a:off x="5183187" y="914401"/>
            <a:ext cx="6721942" cy="5486399"/>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353060" lvl="1" marL="914400" algn="l">
              <a:lnSpc>
                <a:spcPct val="90000"/>
              </a:lnSpc>
              <a:spcBef>
                <a:spcPts val="500"/>
              </a:spcBef>
              <a:spcAft>
                <a:spcPts val="0"/>
              </a:spcAft>
              <a:buClr>
                <a:schemeClr val="dk1"/>
              </a:buClr>
              <a:buSzPts val="196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98" name="Google Shape;498;p35"/>
          <p:cNvSpPr txBox="1"/>
          <p:nvPr>
            <p:ph idx="2" type="body"/>
          </p:nvPr>
        </p:nvSpPr>
        <p:spPr>
          <a:xfrm>
            <a:off x="304800" y="914401"/>
            <a:ext cx="4724400" cy="548639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98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99" name="Google Shape;499;p35"/>
          <p:cNvSpPr txBox="1"/>
          <p:nvPr>
            <p:ph idx="11" type="ftr"/>
          </p:nvPr>
        </p:nvSpPr>
        <p:spPr>
          <a:xfrm>
            <a:off x="195262" y="6436189"/>
            <a:ext cx="5900738" cy="3206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i="1" sz="1050">
                <a:solidFill>
                  <a:schemeClr val="dk1"/>
                </a:solidFill>
                <a:latin typeface="Arial"/>
                <a:ea typeface="Arial"/>
                <a:cs typeface="Arial"/>
                <a:sym typeface="Arial"/>
              </a:defRPr>
            </a:lvl1pPr>
            <a:lvl2pPr lvl="1" algn="l">
              <a:spcBef>
                <a:spcPts val="0"/>
              </a:spcBef>
              <a:spcAft>
                <a:spcPts val="0"/>
              </a:spcAft>
              <a:buSzPts val="1400"/>
              <a:buNone/>
              <a:defRPr sz="1800">
                <a:solidFill>
                  <a:schemeClr val="dk1"/>
                </a:solidFill>
                <a:latin typeface="Arial"/>
                <a:ea typeface="Arial"/>
                <a:cs typeface="Arial"/>
                <a:sym typeface="Arial"/>
              </a:defRPr>
            </a:lvl2pPr>
            <a:lvl3pPr lvl="2" algn="l">
              <a:spcBef>
                <a:spcPts val="0"/>
              </a:spcBef>
              <a:spcAft>
                <a:spcPts val="0"/>
              </a:spcAft>
              <a:buSzPts val="1400"/>
              <a:buNone/>
              <a:defRPr sz="1800">
                <a:solidFill>
                  <a:schemeClr val="dk1"/>
                </a:solidFill>
                <a:latin typeface="Arial"/>
                <a:ea typeface="Arial"/>
                <a:cs typeface="Arial"/>
                <a:sym typeface="Arial"/>
              </a:defRPr>
            </a:lvl3pPr>
            <a:lvl4pPr lvl="3" algn="l">
              <a:spcBef>
                <a:spcPts val="0"/>
              </a:spcBef>
              <a:spcAft>
                <a:spcPts val="0"/>
              </a:spcAft>
              <a:buSzPts val="1400"/>
              <a:buNone/>
              <a:defRPr sz="1800">
                <a:solidFill>
                  <a:schemeClr val="dk1"/>
                </a:solidFill>
                <a:latin typeface="Arial"/>
                <a:ea typeface="Arial"/>
                <a:cs typeface="Arial"/>
                <a:sym typeface="Arial"/>
              </a:defRPr>
            </a:lvl4pPr>
            <a:lvl5pPr lvl="4" algn="l">
              <a:spcBef>
                <a:spcPts val="0"/>
              </a:spcBef>
              <a:spcAft>
                <a:spcPts val="0"/>
              </a:spcAft>
              <a:buSzPts val="1400"/>
              <a:buNone/>
              <a:defRPr sz="1800">
                <a:solidFill>
                  <a:schemeClr val="dk1"/>
                </a:solidFill>
                <a:latin typeface="Arial"/>
                <a:ea typeface="Arial"/>
                <a:cs typeface="Arial"/>
                <a:sym typeface="Arial"/>
              </a:defRPr>
            </a:lvl5pPr>
            <a:lvl6pPr lvl="5" algn="l">
              <a:spcBef>
                <a:spcPts val="0"/>
              </a:spcBef>
              <a:spcAft>
                <a:spcPts val="0"/>
              </a:spcAft>
              <a:buSzPts val="1400"/>
              <a:buNone/>
              <a:defRPr sz="1800">
                <a:solidFill>
                  <a:schemeClr val="dk1"/>
                </a:solidFill>
                <a:latin typeface="Arial"/>
                <a:ea typeface="Arial"/>
                <a:cs typeface="Arial"/>
                <a:sym typeface="Arial"/>
              </a:defRPr>
            </a:lvl6pPr>
            <a:lvl7pPr lvl="6" algn="l">
              <a:spcBef>
                <a:spcPts val="0"/>
              </a:spcBef>
              <a:spcAft>
                <a:spcPts val="0"/>
              </a:spcAft>
              <a:buSzPts val="1400"/>
              <a:buNone/>
              <a:defRPr sz="1800">
                <a:solidFill>
                  <a:schemeClr val="dk1"/>
                </a:solidFill>
                <a:latin typeface="Arial"/>
                <a:ea typeface="Arial"/>
                <a:cs typeface="Arial"/>
                <a:sym typeface="Arial"/>
              </a:defRPr>
            </a:lvl7pPr>
            <a:lvl8pPr lvl="7" algn="l">
              <a:spcBef>
                <a:spcPts val="0"/>
              </a:spcBef>
              <a:spcAft>
                <a:spcPts val="0"/>
              </a:spcAft>
              <a:buSzPts val="1400"/>
              <a:buNone/>
              <a:defRPr sz="1800">
                <a:solidFill>
                  <a:schemeClr val="dk1"/>
                </a:solidFill>
                <a:latin typeface="Arial"/>
                <a:ea typeface="Arial"/>
                <a:cs typeface="Arial"/>
                <a:sym typeface="Arial"/>
              </a:defRPr>
            </a:lvl8pPr>
            <a:lvl9pPr lvl="8" algn="l">
              <a:spcBef>
                <a:spcPts val="0"/>
              </a:spcBef>
              <a:spcAft>
                <a:spcPts val="0"/>
              </a:spcAft>
              <a:buSzPts val="1400"/>
              <a:buNone/>
              <a:defRPr sz="1800">
                <a:solidFill>
                  <a:schemeClr val="dk1"/>
                </a:solidFill>
                <a:latin typeface="Arial"/>
                <a:ea typeface="Arial"/>
                <a:cs typeface="Arial"/>
                <a:sym typeface="Aria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9 Picture with Caption" type="picTx">
  <p:cSld name="PICTURE_WITH_CAPTION_TEXT">
    <p:spTree>
      <p:nvGrpSpPr>
        <p:cNvPr id="500" name="Shape 500"/>
        <p:cNvGrpSpPr/>
        <p:nvPr/>
      </p:nvGrpSpPr>
      <p:grpSpPr>
        <a:xfrm>
          <a:off x="0" y="0"/>
          <a:ext cx="0" cy="0"/>
          <a:chOff x="0" y="0"/>
          <a:chExt cx="0" cy="0"/>
        </a:xfrm>
      </p:grpSpPr>
      <p:sp>
        <p:nvSpPr>
          <p:cNvPr id="501" name="Google Shape;501;p36"/>
          <p:cNvSpPr txBox="1"/>
          <p:nvPr>
            <p:ph type="title"/>
          </p:nvPr>
        </p:nvSpPr>
        <p:spPr>
          <a:xfrm>
            <a:off x="0" y="0"/>
            <a:ext cx="12192000" cy="788894"/>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2400"/>
              <a:buFont typeface="Arial"/>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2" name="Google Shape;502;p36"/>
          <p:cNvSpPr/>
          <p:nvPr>
            <p:ph idx="2" type="pic"/>
          </p:nvPr>
        </p:nvSpPr>
        <p:spPr>
          <a:xfrm>
            <a:off x="5183187" y="914401"/>
            <a:ext cx="6721941" cy="5486399"/>
          </a:xfrm>
          <a:prstGeom prst="rect">
            <a:avLst/>
          </a:prstGeom>
          <a:noFill/>
          <a:ln>
            <a:noFill/>
          </a:ln>
        </p:spPr>
      </p:sp>
      <p:sp>
        <p:nvSpPr>
          <p:cNvPr id="503" name="Google Shape;503;p36"/>
          <p:cNvSpPr txBox="1"/>
          <p:nvPr>
            <p:ph idx="1" type="body"/>
          </p:nvPr>
        </p:nvSpPr>
        <p:spPr>
          <a:xfrm>
            <a:off x="304800" y="914401"/>
            <a:ext cx="4715435" cy="5486399"/>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dk1"/>
              </a:buClr>
              <a:buSzPts val="1600"/>
              <a:buFont typeface="Noto Sans Symbols"/>
              <a:buChar char="⮚"/>
              <a:defRPr sz="1600"/>
            </a:lvl1pPr>
            <a:lvl2pPr indent="-290830" lvl="1" marL="914400" algn="l">
              <a:lnSpc>
                <a:spcPct val="90000"/>
              </a:lnSpc>
              <a:spcBef>
                <a:spcPts val="500"/>
              </a:spcBef>
              <a:spcAft>
                <a:spcPts val="0"/>
              </a:spcAft>
              <a:buClr>
                <a:schemeClr val="dk1"/>
              </a:buClr>
              <a:buSzPts val="980"/>
              <a:buFont typeface="Noto Sans Symbols"/>
              <a:buChar char="❑"/>
              <a:defRPr sz="1400"/>
            </a:lvl2pPr>
            <a:lvl3pPr indent="-304800" lvl="2" marL="1371600" algn="l">
              <a:lnSpc>
                <a:spcPct val="90000"/>
              </a:lnSpc>
              <a:spcBef>
                <a:spcPts val="500"/>
              </a:spcBef>
              <a:spcAft>
                <a:spcPts val="0"/>
              </a:spcAft>
              <a:buClr>
                <a:schemeClr val="dk1"/>
              </a:buClr>
              <a:buSzPts val="1200"/>
              <a:buFont typeface="Arial"/>
              <a:buChar char="»"/>
              <a:defRPr sz="1200"/>
            </a:lvl3pPr>
            <a:lvl4pPr indent="-292100" lvl="3" marL="1828800" algn="l">
              <a:lnSpc>
                <a:spcPct val="90000"/>
              </a:lnSpc>
              <a:spcBef>
                <a:spcPts val="500"/>
              </a:spcBef>
              <a:spcAft>
                <a:spcPts val="0"/>
              </a:spcAft>
              <a:buClr>
                <a:schemeClr val="dk1"/>
              </a:buClr>
              <a:buSzPts val="1000"/>
              <a:buFont typeface="Arial"/>
              <a:buChar char="‒"/>
              <a:defRPr sz="1000"/>
            </a:lvl4pPr>
            <a:lvl5pPr indent="-292100" lvl="4" marL="2286000" algn="l">
              <a:lnSpc>
                <a:spcPct val="90000"/>
              </a:lnSpc>
              <a:spcBef>
                <a:spcPts val="500"/>
              </a:spcBef>
              <a:spcAft>
                <a:spcPts val="0"/>
              </a:spcAft>
              <a:buClr>
                <a:schemeClr val="dk1"/>
              </a:buClr>
              <a:buSzPts val="1000"/>
              <a:buFont typeface="Arial"/>
              <a:buChar char="•"/>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04" name="Google Shape;504;p36"/>
          <p:cNvSpPr txBox="1"/>
          <p:nvPr>
            <p:ph idx="11" type="ftr"/>
          </p:nvPr>
        </p:nvSpPr>
        <p:spPr>
          <a:xfrm>
            <a:off x="195262" y="6436189"/>
            <a:ext cx="5900738" cy="3206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i="1" sz="1050">
                <a:solidFill>
                  <a:schemeClr val="dk1"/>
                </a:solidFill>
                <a:latin typeface="Arial"/>
                <a:ea typeface="Arial"/>
                <a:cs typeface="Arial"/>
                <a:sym typeface="Arial"/>
              </a:defRPr>
            </a:lvl1pPr>
            <a:lvl2pPr lvl="1" algn="l">
              <a:spcBef>
                <a:spcPts val="0"/>
              </a:spcBef>
              <a:spcAft>
                <a:spcPts val="0"/>
              </a:spcAft>
              <a:buSzPts val="1400"/>
              <a:buNone/>
              <a:defRPr sz="1800">
                <a:solidFill>
                  <a:schemeClr val="dk1"/>
                </a:solidFill>
                <a:latin typeface="Arial"/>
                <a:ea typeface="Arial"/>
                <a:cs typeface="Arial"/>
                <a:sym typeface="Arial"/>
              </a:defRPr>
            </a:lvl2pPr>
            <a:lvl3pPr lvl="2" algn="l">
              <a:spcBef>
                <a:spcPts val="0"/>
              </a:spcBef>
              <a:spcAft>
                <a:spcPts val="0"/>
              </a:spcAft>
              <a:buSzPts val="1400"/>
              <a:buNone/>
              <a:defRPr sz="1800">
                <a:solidFill>
                  <a:schemeClr val="dk1"/>
                </a:solidFill>
                <a:latin typeface="Arial"/>
                <a:ea typeface="Arial"/>
                <a:cs typeface="Arial"/>
                <a:sym typeface="Arial"/>
              </a:defRPr>
            </a:lvl3pPr>
            <a:lvl4pPr lvl="3" algn="l">
              <a:spcBef>
                <a:spcPts val="0"/>
              </a:spcBef>
              <a:spcAft>
                <a:spcPts val="0"/>
              </a:spcAft>
              <a:buSzPts val="1400"/>
              <a:buNone/>
              <a:defRPr sz="1800">
                <a:solidFill>
                  <a:schemeClr val="dk1"/>
                </a:solidFill>
                <a:latin typeface="Arial"/>
                <a:ea typeface="Arial"/>
                <a:cs typeface="Arial"/>
                <a:sym typeface="Arial"/>
              </a:defRPr>
            </a:lvl4pPr>
            <a:lvl5pPr lvl="4" algn="l">
              <a:spcBef>
                <a:spcPts val="0"/>
              </a:spcBef>
              <a:spcAft>
                <a:spcPts val="0"/>
              </a:spcAft>
              <a:buSzPts val="1400"/>
              <a:buNone/>
              <a:defRPr sz="1800">
                <a:solidFill>
                  <a:schemeClr val="dk1"/>
                </a:solidFill>
                <a:latin typeface="Arial"/>
                <a:ea typeface="Arial"/>
                <a:cs typeface="Arial"/>
                <a:sym typeface="Arial"/>
              </a:defRPr>
            </a:lvl5pPr>
            <a:lvl6pPr lvl="5" algn="l">
              <a:spcBef>
                <a:spcPts val="0"/>
              </a:spcBef>
              <a:spcAft>
                <a:spcPts val="0"/>
              </a:spcAft>
              <a:buSzPts val="1400"/>
              <a:buNone/>
              <a:defRPr sz="1800">
                <a:solidFill>
                  <a:schemeClr val="dk1"/>
                </a:solidFill>
                <a:latin typeface="Arial"/>
                <a:ea typeface="Arial"/>
                <a:cs typeface="Arial"/>
                <a:sym typeface="Arial"/>
              </a:defRPr>
            </a:lvl6pPr>
            <a:lvl7pPr lvl="6" algn="l">
              <a:spcBef>
                <a:spcPts val="0"/>
              </a:spcBef>
              <a:spcAft>
                <a:spcPts val="0"/>
              </a:spcAft>
              <a:buSzPts val="1400"/>
              <a:buNone/>
              <a:defRPr sz="1800">
                <a:solidFill>
                  <a:schemeClr val="dk1"/>
                </a:solidFill>
                <a:latin typeface="Arial"/>
                <a:ea typeface="Arial"/>
                <a:cs typeface="Arial"/>
                <a:sym typeface="Arial"/>
              </a:defRPr>
            </a:lvl7pPr>
            <a:lvl8pPr lvl="7" algn="l">
              <a:spcBef>
                <a:spcPts val="0"/>
              </a:spcBef>
              <a:spcAft>
                <a:spcPts val="0"/>
              </a:spcAft>
              <a:buSzPts val="1400"/>
              <a:buNone/>
              <a:defRPr sz="1800">
                <a:solidFill>
                  <a:schemeClr val="dk1"/>
                </a:solidFill>
                <a:latin typeface="Arial"/>
                <a:ea typeface="Arial"/>
                <a:cs typeface="Arial"/>
                <a:sym typeface="Arial"/>
              </a:defRPr>
            </a:lvl8pPr>
            <a:lvl9pPr lvl="8" algn="l">
              <a:spcBef>
                <a:spcPts val="0"/>
              </a:spcBef>
              <a:spcAft>
                <a:spcPts val="0"/>
              </a:spcAft>
              <a:buSzPts val="1400"/>
              <a:buNone/>
              <a:defRPr sz="1800">
                <a:solidFill>
                  <a:schemeClr val="dk1"/>
                </a:solidFill>
                <a:latin typeface="Arial"/>
                <a:ea typeface="Arial"/>
                <a:cs typeface="Arial"/>
                <a:sym typeface="Aria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SSC L9 MSR">
  <p:cSld name="TSSC L9 MSR">
    <p:spTree>
      <p:nvGrpSpPr>
        <p:cNvPr id="505" name="Shape 505"/>
        <p:cNvGrpSpPr/>
        <p:nvPr/>
      </p:nvGrpSpPr>
      <p:grpSpPr>
        <a:xfrm>
          <a:off x="0" y="0"/>
          <a:ext cx="0" cy="0"/>
          <a:chOff x="0" y="0"/>
          <a:chExt cx="0" cy="0"/>
        </a:xfrm>
      </p:grpSpPr>
      <p:sp>
        <p:nvSpPr>
          <p:cNvPr id="506" name="Google Shape;506;p37"/>
          <p:cNvSpPr txBox="1"/>
          <p:nvPr/>
        </p:nvSpPr>
        <p:spPr>
          <a:xfrm>
            <a:off x="9750425" y="5045968"/>
            <a:ext cx="2157413" cy="1384995"/>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400" u="none" cap="none" strike="noStrike">
                <a:solidFill>
                  <a:schemeClr val="dk1"/>
                </a:solidFill>
                <a:latin typeface="Arial"/>
                <a:ea typeface="Arial"/>
                <a:cs typeface="Arial"/>
                <a:sym typeface="Arial"/>
              </a:rPr>
              <a:t>Travel</a:t>
            </a:r>
            <a:endParaRPr/>
          </a:p>
          <a:p>
            <a:pPr indent="0" lvl="0" marL="0" marR="0" rtl="0" algn="ctr">
              <a:spcBef>
                <a:spcPts val="0"/>
              </a:spcBef>
              <a:spcAft>
                <a:spcPts val="0"/>
              </a:spcAft>
              <a:buNone/>
            </a:pPr>
            <a:r>
              <a:t/>
            </a:r>
            <a:endParaRPr b="1" i="0" sz="1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1" i="0" sz="1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1" i="0" sz="1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1" i="0" sz="1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1" i="0" sz="1400" u="none" cap="none" strike="noStrike">
              <a:solidFill>
                <a:schemeClr val="dk1"/>
              </a:solidFill>
              <a:latin typeface="Arial"/>
              <a:ea typeface="Arial"/>
              <a:cs typeface="Arial"/>
              <a:sym typeface="Arial"/>
            </a:endParaRPr>
          </a:p>
        </p:txBody>
      </p:sp>
      <p:sp>
        <p:nvSpPr>
          <p:cNvPr id="507" name="Google Shape;507;p37"/>
          <p:cNvSpPr txBox="1"/>
          <p:nvPr/>
        </p:nvSpPr>
        <p:spPr>
          <a:xfrm>
            <a:off x="9750425" y="876300"/>
            <a:ext cx="2157413" cy="2462213"/>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400" u="none" cap="none" strike="noStrike">
                <a:solidFill>
                  <a:schemeClr val="dk1"/>
                </a:solidFill>
                <a:latin typeface="Arial"/>
                <a:ea typeface="Arial"/>
                <a:cs typeface="Arial"/>
                <a:sym typeface="Arial"/>
              </a:rPr>
              <a:t>Schedule</a:t>
            </a:r>
            <a:endParaRPr/>
          </a:p>
          <a:p>
            <a:pPr indent="0" lvl="0" marL="0" marR="0" rtl="0" algn="ctr">
              <a:spcBef>
                <a:spcPts val="0"/>
              </a:spcBef>
              <a:spcAft>
                <a:spcPts val="0"/>
              </a:spcAft>
              <a:buNone/>
            </a:pPr>
            <a:r>
              <a:t/>
            </a:r>
            <a:endParaRPr b="1" i="0" sz="1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1" i="0" sz="1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1" i="0" sz="1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1" i="0" sz="1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1" i="0" sz="1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1" i="0" sz="1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1" i="0" sz="1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1" i="0" sz="1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1" i="0" sz="1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1" i="0" sz="1400" u="none" cap="none" strike="noStrike">
              <a:solidFill>
                <a:schemeClr val="dk1"/>
              </a:solidFill>
              <a:latin typeface="Arial"/>
              <a:ea typeface="Arial"/>
              <a:cs typeface="Arial"/>
              <a:sym typeface="Arial"/>
            </a:endParaRPr>
          </a:p>
        </p:txBody>
      </p:sp>
      <p:sp>
        <p:nvSpPr>
          <p:cNvPr id="508" name="Google Shape;508;p37"/>
          <p:cNvSpPr txBox="1"/>
          <p:nvPr>
            <p:ph type="title"/>
          </p:nvPr>
        </p:nvSpPr>
        <p:spPr>
          <a:xfrm>
            <a:off x="-1239" y="-15912"/>
            <a:ext cx="12193239" cy="80969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9" name="Google Shape;509;p37"/>
          <p:cNvSpPr txBox="1"/>
          <p:nvPr>
            <p:ph idx="1" type="body"/>
          </p:nvPr>
        </p:nvSpPr>
        <p:spPr>
          <a:xfrm>
            <a:off x="307758" y="876706"/>
            <a:ext cx="9368088" cy="5554482"/>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08610" lvl="1" marL="914400" algn="l">
              <a:lnSpc>
                <a:spcPct val="90000"/>
              </a:lnSpc>
              <a:spcBef>
                <a:spcPts val="500"/>
              </a:spcBef>
              <a:spcAft>
                <a:spcPts val="0"/>
              </a:spcAft>
              <a:buClr>
                <a:schemeClr val="dk1"/>
              </a:buClr>
              <a:buSzPts val="126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0" name="Google Shape;510;p37"/>
          <p:cNvSpPr txBox="1"/>
          <p:nvPr>
            <p:ph idx="2" type="body"/>
          </p:nvPr>
        </p:nvSpPr>
        <p:spPr>
          <a:xfrm>
            <a:off x="9750425" y="1147665"/>
            <a:ext cx="2157413" cy="219084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08610" lvl="1" marL="914400" algn="l">
              <a:lnSpc>
                <a:spcPct val="90000"/>
              </a:lnSpc>
              <a:spcBef>
                <a:spcPts val="500"/>
              </a:spcBef>
              <a:spcAft>
                <a:spcPts val="0"/>
              </a:spcAft>
              <a:buClr>
                <a:schemeClr val="dk1"/>
              </a:buClr>
              <a:buSzPts val="126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1" name="Google Shape;511;p37"/>
          <p:cNvSpPr txBox="1"/>
          <p:nvPr>
            <p:ph idx="3" type="body"/>
          </p:nvPr>
        </p:nvSpPr>
        <p:spPr>
          <a:xfrm>
            <a:off x="9750425" y="5318450"/>
            <a:ext cx="2157413" cy="1112514"/>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08610" lvl="1" marL="914400" algn="l">
              <a:lnSpc>
                <a:spcPct val="90000"/>
              </a:lnSpc>
              <a:spcBef>
                <a:spcPts val="500"/>
              </a:spcBef>
              <a:spcAft>
                <a:spcPts val="0"/>
              </a:spcAft>
              <a:buClr>
                <a:schemeClr val="dk1"/>
              </a:buClr>
              <a:buSzPts val="126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2" name="Google Shape;512;p37"/>
          <p:cNvSpPr txBox="1"/>
          <p:nvPr>
            <p:ph idx="11" type="ftr"/>
          </p:nvPr>
        </p:nvSpPr>
        <p:spPr>
          <a:xfrm>
            <a:off x="195262" y="6436189"/>
            <a:ext cx="5900738" cy="3206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i="1" sz="1050">
                <a:solidFill>
                  <a:schemeClr val="dk1"/>
                </a:solidFill>
                <a:latin typeface="Arial"/>
                <a:ea typeface="Arial"/>
                <a:cs typeface="Arial"/>
                <a:sym typeface="Arial"/>
              </a:defRPr>
            </a:lvl1pPr>
            <a:lvl2pPr lvl="1" algn="l">
              <a:spcBef>
                <a:spcPts val="0"/>
              </a:spcBef>
              <a:spcAft>
                <a:spcPts val="0"/>
              </a:spcAft>
              <a:buSzPts val="1400"/>
              <a:buNone/>
              <a:defRPr sz="1800">
                <a:solidFill>
                  <a:schemeClr val="dk1"/>
                </a:solidFill>
                <a:latin typeface="Arial"/>
                <a:ea typeface="Arial"/>
                <a:cs typeface="Arial"/>
                <a:sym typeface="Arial"/>
              </a:defRPr>
            </a:lvl2pPr>
            <a:lvl3pPr lvl="2" algn="l">
              <a:spcBef>
                <a:spcPts val="0"/>
              </a:spcBef>
              <a:spcAft>
                <a:spcPts val="0"/>
              </a:spcAft>
              <a:buSzPts val="1400"/>
              <a:buNone/>
              <a:defRPr sz="1800">
                <a:solidFill>
                  <a:schemeClr val="dk1"/>
                </a:solidFill>
                <a:latin typeface="Arial"/>
                <a:ea typeface="Arial"/>
                <a:cs typeface="Arial"/>
                <a:sym typeface="Arial"/>
              </a:defRPr>
            </a:lvl3pPr>
            <a:lvl4pPr lvl="3" algn="l">
              <a:spcBef>
                <a:spcPts val="0"/>
              </a:spcBef>
              <a:spcAft>
                <a:spcPts val="0"/>
              </a:spcAft>
              <a:buSzPts val="1400"/>
              <a:buNone/>
              <a:defRPr sz="1800">
                <a:solidFill>
                  <a:schemeClr val="dk1"/>
                </a:solidFill>
                <a:latin typeface="Arial"/>
                <a:ea typeface="Arial"/>
                <a:cs typeface="Arial"/>
                <a:sym typeface="Arial"/>
              </a:defRPr>
            </a:lvl4pPr>
            <a:lvl5pPr lvl="4" algn="l">
              <a:spcBef>
                <a:spcPts val="0"/>
              </a:spcBef>
              <a:spcAft>
                <a:spcPts val="0"/>
              </a:spcAft>
              <a:buSzPts val="1400"/>
              <a:buNone/>
              <a:defRPr sz="1800">
                <a:solidFill>
                  <a:schemeClr val="dk1"/>
                </a:solidFill>
                <a:latin typeface="Arial"/>
                <a:ea typeface="Arial"/>
                <a:cs typeface="Arial"/>
                <a:sym typeface="Arial"/>
              </a:defRPr>
            </a:lvl5pPr>
            <a:lvl6pPr lvl="5" algn="l">
              <a:spcBef>
                <a:spcPts val="0"/>
              </a:spcBef>
              <a:spcAft>
                <a:spcPts val="0"/>
              </a:spcAft>
              <a:buSzPts val="1400"/>
              <a:buNone/>
              <a:defRPr sz="1800">
                <a:solidFill>
                  <a:schemeClr val="dk1"/>
                </a:solidFill>
                <a:latin typeface="Arial"/>
                <a:ea typeface="Arial"/>
                <a:cs typeface="Arial"/>
                <a:sym typeface="Arial"/>
              </a:defRPr>
            </a:lvl6pPr>
            <a:lvl7pPr lvl="6" algn="l">
              <a:spcBef>
                <a:spcPts val="0"/>
              </a:spcBef>
              <a:spcAft>
                <a:spcPts val="0"/>
              </a:spcAft>
              <a:buSzPts val="1400"/>
              <a:buNone/>
              <a:defRPr sz="1800">
                <a:solidFill>
                  <a:schemeClr val="dk1"/>
                </a:solidFill>
                <a:latin typeface="Arial"/>
                <a:ea typeface="Arial"/>
                <a:cs typeface="Arial"/>
                <a:sym typeface="Arial"/>
              </a:defRPr>
            </a:lvl7pPr>
            <a:lvl8pPr lvl="7" algn="l">
              <a:spcBef>
                <a:spcPts val="0"/>
              </a:spcBef>
              <a:spcAft>
                <a:spcPts val="0"/>
              </a:spcAft>
              <a:buSzPts val="1400"/>
              <a:buNone/>
              <a:defRPr sz="1800">
                <a:solidFill>
                  <a:schemeClr val="dk1"/>
                </a:solidFill>
                <a:latin typeface="Arial"/>
                <a:ea typeface="Arial"/>
                <a:cs typeface="Arial"/>
                <a:sym typeface="Arial"/>
              </a:defRPr>
            </a:lvl8pPr>
            <a:lvl9pPr lvl="8" algn="l">
              <a:spcBef>
                <a:spcPts val="0"/>
              </a:spcBef>
              <a:spcAft>
                <a:spcPts val="0"/>
              </a:spcAft>
              <a:buSzPts val="1400"/>
              <a:buNone/>
              <a:defRPr sz="1800">
                <a:solidFill>
                  <a:schemeClr val="dk1"/>
                </a:solidFill>
                <a:latin typeface="Arial"/>
                <a:ea typeface="Arial"/>
                <a:cs typeface="Arial"/>
                <a:sym typeface="Aria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513" name="Shape 513"/>
        <p:cNvGrpSpPr/>
        <p:nvPr/>
      </p:nvGrpSpPr>
      <p:grpSpPr>
        <a:xfrm>
          <a:off x="0" y="0"/>
          <a:ext cx="0" cy="0"/>
          <a:chOff x="0" y="0"/>
          <a:chExt cx="0" cy="0"/>
        </a:xfrm>
      </p:grpSpPr>
      <p:sp>
        <p:nvSpPr>
          <p:cNvPr id="514" name="Google Shape;514;p38"/>
          <p:cNvSpPr txBox="1"/>
          <p:nvPr/>
        </p:nvSpPr>
        <p:spPr>
          <a:xfrm>
            <a:off x="11074400" y="6326191"/>
            <a:ext cx="5334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b="1" i="0" sz="1050" u="none" cap="none" strike="noStrike">
              <a:solidFill>
                <a:srgbClr val="888888"/>
              </a:solidFill>
              <a:latin typeface="Arial"/>
              <a:ea typeface="Arial"/>
              <a:cs typeface="Arial"/>
              <a:sym typeface="Arial"/>
            </a:endParaRPr>
          </a:p>
        </p:txBody>
      </p:sp>
      <p:sp>
        <p:nvSpPr>
          <p:cNvPr id="515" name="Google Shape;515;p38"/>
          <p:cNvSpPr txBox="1"/>
          <p:nvPr>
            <p:ph type="title"/>
          </p:nvPr>
        </p:nvSpPr>
        <p:spPr>
          <a:xfrm>
            <a:off x="-1239" y="-15912"/>
            <a:ext cx="12193239" cy="80969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6" name="Google Shape;516;p38"/>
          <p:cNvSpPr txBox="1"/>
          <p:nvPr>
            <p:ph idx="1" type="body"/>
          </p:nvPr>
        </p:nvSpPr>
        <p:spPr>
          <a:xfrm>
            <a:off x="505885" y="1252728"/>
            <a:ext cx="11224152" cy="4846320"/>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chemeClr val="dk1"/>
              </a:buClr>
              <a:buSzPts val="2100"/>
              <a:buChar char="⮚"/>
              <a:defRPr b="1" sz="2100"/>
            </a:lvl1pPr>
            <a:lvl2pPr indent="-308610" lvl="1" marL="914400" algn="l">
              <a:lnSpc>
                <a:spcPct val="90000"/>
              </a:lnSpc>
              <a:spcBef>
                <a:spcPts val="500"/>
              </a:spcBef>
              <a:spcAft>
                <a:spcPts val="0"/>
              </a:spcAft>
              <a:buClr>
                <a:schemeClr val="dk1"/>
              </a:buClr>
              <a:buSzPts val="1260"/>
              <a:buChar char="❑"/>
              <a:defRPr sz="1800"/>
            </a:lvl2pPr>
            <a:lvl3pPr indent="-323850" lvl="2" marL="1371600" algn="l">
              <a:lnSpc>
                <a:spcPct val="90000"/>
              </a:lnSpc>
              <a:spcBef>
                <a:spcPts val="500"/>
              </a:spcBef>
              <a:spcAft>
                <a:spcPts val="0"/>
              </a:spcAft>
              <a:buClr>
                <a:schemeClr val="dk1"/>
              </a:buClr>
              <a:buSzPts val="1500"/>
              <a:buChar char="»"/>
              <a:defRPr sz="1500"/>
            </a:lvl3pPr>
            <a:lvl4pPr indent="-314325" lvl="3" marL="1828800" algn="l">
              <a:lnSpc>
                <a:spcPct val="90000"/>
              </a:lnSpc>
              <a:spcBef>
                <a:spcPts val="500"/>
              </a:spcBef>
              <a:spcAft>
                <a:spcPts val="0"/>
              </a:spcAft>
              <a:buClr>
                <a:schemeClr val="dk1"/>
              </a:buClr>
              <a:buSzPts val="1350"/>
              <a:buChar char="‒"/>
              <a:defRPr sz="1350"/>
            </a:lvl4pPr>
            <a:lvl5pPr indent="-314325" lvl="4" marL="2286000" algn="l">
              <a:lnSpc>
                <a:spcPct val="90000"/>
              </a:lnSpc>
              <a:spcBef>
                <a:spcPts val="500"/>
              </a:spcBef>
              <a:spcAft>
                <a:spcPts val="0"/>
              </a:spcAft>
              <a:buClr>
                <a:schemeClr val="dk1"/>
              </a:buClr>
              <a:buSzPts val="1350"/>
              <a:buChar char="•"/>
              <a:defRPr sz="1350"/>
            </a:lvl5pPr>
            <a:lvl6pPr indent="-314325" lvl="5" marL="2743200" algn="l">
              <a:lnSpc>
                <a:spcPct val="90000"/>
              </a:lnSpc>
              <a:spcBef>
                <a:spcPts val="500"/>
              </a:spcBef>
              <a:spcAft>
                <a:spcPts val="0"/>
              </a:spcAft>
              <a:buClr>
                <a:schemeClr val="dk1"/>
              </a:buClr>
              <a:buSzPts val="1350"/>
              <a:buChar char="❖"/>
              <a:defRPr sz="1350"/>
            </a:lvl6pPr>
            <a:lvl7pPr indent="-314325" lvl="6" marL="3200400" algn="l">
              <a:lnSpc>
                <a:spcPct val="90000"/>
              </a:lnSpc>
              <a:spcBef>
                <a:spcPts val="500"/>
              </a:spcBef>
              <a:spcAft>
                <a:spcPts val="0"/>
              </a:spcAft>
              <a:buClr>
                <a:schemeClr val="dk1"/>
              </a:buClr>
              <a:buSzPts val="1350"/>
              <a:buChar char="•"/>
              <a:defRPr sz="1350"/>
            </a:lvl7pPr>
            <a:lvl8pPr indent="-314325" lvl="7" marL="3657600" algn="l">
              <a:lnSpc>
                <a:spcPct val="90000"/>
              </a:lnSpc>
              <a:spcBef>
                <a:spcPts val="500"/>
              </a:spcBef>
              <a:spcAft>
                <a:spcPts val="0"/>
              </a:spcAft>
              <a:buClr>
                <a:schemeClr val="dk1"/>
              </a:buClr>
              <a:buSzPts val="1350"/>
              <a:buChar char="•"/>
              <a:defRPr sz="1350"/>
            </a:lvl8pPr>
            <a:lvl9pPr indent="-314325" lvl="8" marL="4114800" algn="l">
              <a:lnSpc>
                <a:spcPct val="90000"/>
              </a:lnSpc>
              <a:spcBef>
                <a:spcPts val="500"/>
              </a:spcBef>
              <a:spcAft>
                <a:spcPts val="0"/>
              </a:spcAft>
              <a:buClr>
                <a:schemeClr val="dk1"/>
              </a:buClr>
              <a:buSzPts val="1350"/>
              <a:buChar char="•"/>
              <a:defRPr sz="1350"/>
            </a:lvl9pPr>
          </a:lstStyle>
          <a:p/>
        </p:txBody>
      </p:sp>
      <p:sp>
        <p:nvSpPr>
          <p:cNvPr id="517" name="Google Shape;517;p38"/>
          <p:cNvSpPr txBox="1"/>
          <p:nvPr>
            <p:ph idx="11" type="ftr"/>
          </p:nvPr>
        </p:nvSpPr>
        <p:spPr>
          <a:xfrm>
            <a:off x="195262" y="6436189"/>
            <a:ext cx="5900738" cy="3206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i="1" sz="1050">
                <a:solidFill>
                  <a:schemeClr val="dk1"/>
                </a:solidFill>
                <a:latin typeface="Arial"/>
                <a:ea typeface="Arial"/>
                <a:cs typeface="Arial"/>
                <a:sym typeface="Arial"/>
              </a:defRPr>
            </a:lvl1pPr>
            <a:lvl2pPr lvl="1" algn="l">
              <a:spcBef>
                <a:spcPts val="0"/>
              </a:spcBef>
              <a:spcAft>
                <a:spcPts val="0"/>
              </a:spcAft>
              <a:buSzPts val="1400"/>
              <a:buNone/>
              <a:defRPr sz="1800">
                <a:solidFill>
                  <a:schemeClr val="dk1"/>
                </a:solidFill>
                <a:latin typeface="Arial"/>
                <a:ea typeface="Arial"/>
                <a:cs typeface="Arial"/>
                <a:sym typeface="Arial"/>
              </a:defRPr>
            </a:lvl2pPr>
            <a:lvl3pPr lvl="2" algn="l">
              <a:spcBef>
                <a:spcPts val="0"/>
              </a:spcBef>
              <a:spcAft>
                <a:spcPts val="0"/>
              </a:spcAft>
              <a:buSzPts val="1400"/>
              <a:buNone/>
              <a:defRPr sz="1800">
                <a:solidFill>
                  <a:schemeClr val="dk1"/>
                </a:solidFill>
                <a:latin typeface="Arial"/>
                <a:ea typeface="Arial"/>
                <a:cs typeface="Arial"/>
                <a:sym typeface="Arial"/>
              </a:defRPr>
            </a:lvl3pPr>
            <a:lvl4pPr lvl="3" algn="l">
              <a:spcBef>
                <a:spcPts val="0"/>
              </a:spcBef>
              <a:spcAft>
                <a:spcPts val="0"/>
              </a:spcAft>
              <a:buSzPts val="1400"/>
              <a:buNone/>
              <a:defRPr sz="1800">
                <a:solidFill>
                  <a:schemeClr val="dk1"/>
                </a:solidFill>
                <a:latin typeface="Arial"/>
                <a:ea typeface="Arial"/>
                <a:cs typeface="Arial"/>
                <a:sym typeface="Arial"/>
              </a:defRPr>
            </a:lvl4pPr>
            <a:lvl5pPr lvl="4" algn="l">
              <a:spcBef>
                <a:spcPts val="0"/>
              </a:spcBef>
              <a:spcAft>
                <a:spcPts val="0"/>
              </a:spcAft>
              <a:buSzPts val="1400"/>
              <a:buNone/>
              <a:defRPr sz="1800">
                <a:solidFill>
                  <a:schemeClr val="dk1"/>
                </a:solidFill>
                <a:latin typeface="Arial"/>
                <a:ea typeface="Arial"/>
                <a:cs typeface="Arial"/>
                <a:sym typeface="Arial"/>
              </a:defRPr>
            </a:lvl5pPr>
            <a:lvl6pPr lvl="5" algn="l">
              <a:spcBef>
                <a:spcPts val="0"/>
              </a:spcBef>
              <a:spcAft>
                <a:spcPts val="0"/>
              </a:spcAft>
              <a:buSzPts val="1400"/>
              <a:buNone/>
              <a:defRPr sz="1800">
                <a:solidFill>
                  <a:schemeClr val="dk1"/>
                </a:solidFill>
                <a:latin typeface="Arial"/>
                <a:ea typeface="Arial"/>
                <a:cs typeface="Arial"/>
                <a:sym typeface="Arial"/>
              </a:defRPr>
            </a:lvl6pPr>
            <a:lvl7pPr lvl="6" algn="l">
              <a:spcBef>
                <a:spcPts val="0"/>
              </a:spcBef>
              <a:spcAft>
                <a:spcPts val="0"/>
              </a:spcAft>
              <a:buSzPts val="1400"/>
              <a:buNone/>
              <a:defRPr sz="1800">
                <a:solidFill>
                  <a:schemeClr val="dk1"/>
                </a:solidFill>
                <a:latin typeface="Arial"/>
                <a:ea typeface="Arial"/>
                <a:cs typeface="Arial"/>
                <a:sym typeface="Arial"/>
              </a:defRPr>
            </a:lvl7pPr>
            <a:lvl8pPr lvl="7" algn="l">
              <a:spcBef>
                <a:spcPts val="0"/>
              </a:spcBef>
              <a:spcAft>
                <a:spcPts val="0"/>
              </a:spcAft>
              <a:buSzPts val="1400"/>
              <a:buNone/>
              <a:defRPr sz="1800">
                <a:solidFill>
                  <a:schemeClr val="dk1"/>
                </a:solidFill>
                <a:latin typeface="Arial"/>
                <a:ea typeface="Arial"/>
                <a:cs typeface="Arial"/>
                <a:sym typeface="Arial"/>
              </a:defRPr>
            </a:lvl8pPr>
            <a:lvl9pPr lvl="8" algn="l">
              <a:spcBef>
                <a:spcPts val="0"/>
              </a:spcBef>
              <a:spcAft>
                <a:spcPts val="0"/>
              </a:spcAft>
              <a:buSzPts val="1400"/>
              <a:buNone/>
              <a:defRPr sz="1800">
                <a:solidFill>
                  <a:schemeClr val="dk1"/>
                </a:solidFill>
                <a:latin typeface="Arial"/>
                <a:ea typeface="Arial"/>
                <a:cs typeface="Arial"/>
                <a:sym typeface="Aria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Blank">
  <p:cSld name="5 Blank">
    <p:spTree>
      <p:nvGrpSpPr>
        <p:cNvPr id="518" name="Shape 518"/>
        <p:cNvGrpSpPr/>
        <p:nvPr/>
      </p:nvGrpSpPr>
      <p:grpSpPr>
        <a:xfrm>
          <a:off x="0" y="0"/>
          <a:ext cx="0" cy="0"/>
          <a:chOff x="0" y="0"/>
          <a:chExt cx="0" cy="0"/>
        </a:xfrm>
      </p:grpSpPr>
      <p:sp>
        <p:nvSpPr>
          <p:cNvPr id="519" name="Google Shape;519;p39"/>
          <p:cNvSpPr txBox="1"/>
          <p:nvPr/>
        </p:nvSpPr>
        <p:spPr>
          <a:xfrm>
            <a:off x="8991600" y="6326197"/>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599" u="none" cap="none" strike="noStrike">
                <a:solidFill>
                  <a:schemeClr val="lt1"/>
                </a:solidFill>
                <a:latin typeface="Arial"/>
                <a:ea typeface="Arial"/>
                <a:cs typeface="Arial"/>
                <a:sym typeface="Arial"/>
              </a:rPr>
              <a:t>‹#›</a:t>
            </a:fld>
            <a:endParaRPr b="0" i="0" sz="1599" u="none" cap="none" strike="noStrike">
              <a:solidFill>
                <a:schemeClr val="lt1"/>
              </a:solidFill>
              <a:latin typeface="Arial"/>
              <a:ea typeface="Arial"/>
              <a:cs typeface="Arial"/>
              <a:sym typeface="Arial"/>
            </a:endParaRPr>
          </a:p>
        </p:txBody>
      </p:sp>
      <p:sp>
        <p:nvSpPr>
          <p:cNvPr id="520" name="Google Shape;520;p39"/>
          <p:cNvSpPr txBox="1"/>
          <p:nvPr>
            <p:ph idx="11" type="ftr"/>
          </p:nvPr>
        </p:nvSpPr>
        <p:spPr>
          <a:xfrm>
            <a:off x="195262" y="6436189"/>
            <a:ext cx="5900738" cy="3206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i="1" sz="1050">
                <a:solidFill>
                  <a:schemeClr val="dk1"/>
                </a:solidFill>
                <a:latin typeface="Arial"/>
                <a:ea typeface="Arial"/>
                <a:cs typeface="Arial"/>
                <a:sym typeface="Arial"/>
              </a:defRPr>
            </a:lvl1pPr>
            <a:lvl2pPr lvl="1" algn="l">
              <a:spcBef>
                <a:spcPts val="0"/>
              </a:spcBef>
              <a:spcAft>
                <a:spcPts val="0"/>
              </a:spcAft>
              <a:buSzPts val="1400"/>
              <a:buNone/>
              <a:defRPr sz="1800">
                <a:solidFill>
                  <a:schemeClr val="dk1"/>
                </a:solidFill>
                <a:latin typeface="Arial"/>
                <a:ea typeface="Arial"/>
                <a:cs typeface="Arial"/>
                <a:sym typeface="Arial"/>
              </a:defRPr>
            </a:lvl2pPr>
            <a:lvl3pPr lvl="2" algn="l">
              <a:spcBef>
                <a:spcPts val="0"/>
              </a:spcBef>
              <a:spcAft>
                <a:spcPts val="0"/>
              </a:spcAft>
              <a:buSzPts val="1400"/>
              <a:buNone/>
              <a:defRPr sz="1800">
                <a:solidFill>
                  <a:schemeClr val="dk1"/>
                </a:solidFill>
                <a:latin typeface="Arial"/>
                <a:ea typeface="Arial"/>
                <a:cs typeface="Arial"/>
                <a:sym typeface="Arial"/>
              </a:defRPr>
            </a:lvl3pPr>
            <a:lvl4pPr lvl="3" algn="l">
              <a:spcBef>
                <a:spcPts val="0"/>
              </a:spcBef>
              <a:spcAft>
                <a:spcPts val="0"/>
              </a:spcAft>
              <a:buSzPts val="1400"/>
              <a:buNone/>
              <a:defRPr sz="1800">
                <a:solidFill>
                  <a:schemeClr val="dk1"/>
                </a:solidFill>
                <a:latin typeface="Arial"/>
                <a:ea typeface="Arial"/>
                <a:cs typeface="Arial"/>
                <a:sym typeface="Arial"/>
              </a:defRPr>
            </a:lvl4pPr>
            <a:lvl5pPr lvl="4" algn="l">
              <a:spcBef>
                <a:spcPts val="0"/>
              </a:spcBef>
              <a:spcAft>
                <a:spcPts val="0"/>
              </a:spcAft>
              <a:buSzPts val="1400"/>
              <a:buNone/>
              <a:defRPr sz="1800">
                <a:solidFill>
                  <a:schemeClr val="dk1"/>
                </a:solidFill>
                <a:latin typeface="Arial"/>
                <a:ea typeface="Arial"/>
                <a:cs typeface="Arial"/>
                <a:sym typeface="Arial"/>
              </a:defRPr>
            </a:lvl5pPr>
            <a:lvl6pPr lvl="5" algn="l">
              <a:spcBef>
                <a:spcPts val="0"/>
              </a:spcBef>
              <a:spcAft>
                <a:spcPts val="0"/>
              </a:spcAft>
              <a:buSzPts val="1400"/>
              <a:buNone/>
              <a:defRPr sz="1800">
                <a:solidFill>
                  <a:schemeClr val="dk1"/>
                </a:solidFill>
                <a:latin typeface="Arial"/>
                <a:ea typeface="Arial"/>
                <a:cs typeface="Arial"/>
                <a:sym typeface="Arial"/>
              </a:defRPr>
            </a:lvl6pPr>
            <a:lvl7pPr lvl="6" algn="l">
              <a:spcBef>
                <a:spcPts val="0"/>
              </a:spcBef>
              <a:spcAft>
                <a:spcPts val="0"/>
              </a:spcAft>
              <a:buSzPts val="1400"/>
              <a:buNone/>
              <a:defRPr sz="1800">
                <a:solidFill>
                  <a:schemeClr val="dk1"/>
                </a:solidFill>
                <a:latin typeface="Arial"/>
                <a:ea typeface="Arial"/>
                <a:cs typeface="Arial"/>
                <a:sym typeface="Arial"/>
              </a:defRPr>
            </a:lvl7pPr>
            <a:lvl8pPr lvl="7" algn="l">
              <a:spcBef>
                <a:spcPts val="0"/>
              </a:spcBef>
              <a:spcAft>
                <a:spcPts val="0"/>
              </a:spcAft>
              <a:buSzPts val="1400"/>
              <a:buNone/>
              <a:defRPr sz="1800">
                <a:solidFill>
                  <a:schemeClr val="dk1"/>
                </a:solidFill>
                <a:latin typeface="Arial"/>
                <a:ea typeface="Arial"/>
                <a:cs typeface="Arial"/>
                <a:sym typeface="Arial"/>
              </a:defRPr>
            </a:lvl8pPr>
            <a:lvl9pPr lvl="8" algn="l">
              <a:spcBef>
                <a:spcPts val="0"/>
              </a:spcBef>
              <a:spcAft>
                <a:spcPts val="0"/>
              </a:spcAft>
              <a:buSzPts val="1400"/>
              <a:buNone/>
              <a:defRPr sz="1800">
                <a:solidFill>
                  <a:schemeClr val="dk1"/>
                </a:solidFill>
                <a:latin typeface="Arial"/>
                <a:ea typeface="Arial"/>
                <a:cs typeface="Arial"/>
                <a:sym typeface="Arial"/>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5 Blank">
  <p:cSld name="1_5 Blank">
    <p:spTree>
      <p:nvGrpSpPr>
        <p:cNvPr id="521" name="Shape 521"/>
        <p:cNvGrpSpPr/>
        <p:nvPr/>
      </p:nvGrpSpPr>
      <p:grpSpPr>
        <a:xfrm>
          <a:off x="0" y="0"/>
          <a:ext cx="0" cy="0"/>
          <a:chOff x="0" y="0"/>
          <a:chExt cx="0" cy="0"/>
        </a:xfrm>
      </p:grpSpPr>
      <p:sp>
        <p:nvSpPr>
          <p:cNvPr id="522" name="Google Shape;522;p40"/>
          <p:cNvSpPr txBox="1"/>
          <p:nvPr/>
        </p:nvSpPr>
        <p:spPr>
          <a:xfrm>
            <a:off x="8991600" y="6326197"/>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599" u="none" cap="none" strike="noStrike">
                <a:solidFill>
                  <a:schemeClr val="lt1"/>
                </a:solidFill>
                <a:latin typeface="Arial"/>
                <a:ea typeface="Arial"/>
                <a:cs typeface="Arial"/>
                <a:sym typeface="Arial"/>
              </a:rPr>
              <a:t>‹#›</a:t>
            </a:fld>
            <a:endParaRPr b="0" i="0" sz="1599" u="none" cap="none" strike="noStrike">
              <a:solidFill>
                <a:schemeClr val="lt1"/>
              </a:solidFill>
              <a:latin typeface="Arial"/>
              <a:ea typeface="Arial"/>
              <a:cs typeface="Arial"/>
              <a:sym typeface="Arial"/>
            </a:endParaRPr>
          </a:p>
        </p:txBody>
      </p:sp>
      <p:sp>
        <p:nvSpPr>
          <p:cNvPr id="523" name="Google Shape;523;p40"/>
          <p:cNvSpPr txBox="1"/>
          <p:nvPr>
            <p:ph idx="11" type="ftr"/>
          </p:nvPr>
        </p:nvSpPr>
        <p:spPr>
          <a:xfrm>
            <a:off x="195262" y="6436189"/>
            <a:ext cx="5900738" cy="3206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i="1" sz="1050">
                <a:solidFill>
                  <a:schemeClr val="dk1"/>
                </a:solidFill>
                <a:latin typeface="Arial"/>
                <a:ea typeface="Arial"/>
                <a:cs typeface="Arial"/>
                <a:sym typeface="Arial"/>
              </a:defRPr>
            </a:lvl1pPr>
            <a:lvl2pPr lvl="1" algn="l">
              <a:spcBef>
                <a:spcPts val="0"/>
              </a:spcBef>
              <a:spcAft>
                <a:spcPts val="0"/>
              </a:spcAft>
              <a:buSzPts val="1400"/>
              <a:buNone/>
              <a:defRPr sz="1800">
                <a:solidFill>
                  <a:schemeClr val="dk1"/>
                </a:solidFill>
                <a:latin typeface="Arial"/>
                <a:ea typeface="Arial"/>
                <a:cs typeface="Arial"/>
                <a:sym typeface="Arial"/>
              </a:defRPr>
            </a:lvl2pPr>
            <a:lvl3pPr lvl="2" algn="l">
              <a:spcBef>
                <a:spcPts val="0"/>
              </a:spcBef>
              <a:spcAft>
                <a:spcPts val="0"/>
              </a:spcAft>
              <a:buSzPts val="1400"/>
              <a:buNone/>
              <a:defRPr sz="1800">
                <a:solidFill>
                  <a:schemeClr val="dk1"/>
                </a:solidFill>
                <a:latin typeface="Arial"/>
                <a:ea typeface="Arial"/>
                <a:cs typeface="Arial"/>
                <a:sym typeface="Arial"/>
              </a:defRPr>
            </a:lvl3pPr>
            <a:lvl4pPr lvl="3" algn="l">
              <a:spcBef>
                <a:spcPts val="0"/>
              </a:spcBef>
              <a:spcAft>
                <a:spcPts val="0"/>
              </a:spcAft>
              <a:buSzPts val="1400"/>
              <a:buNone/>
              <a:defRPr sz="1800">
                <a:solidFill>
                  <a:schemeClr val="dk1"/>
                </a:solidFill>
                <a:latin typeface="Arial"/>
                <a:ea typeface="Arial"/>
                <a:cs typeface="Arial"/>
                <a:sym typeface="Arial"/>
              </a:defRPr>
            </a:lvl4pPr>
            <a:lvl5pPr lvl="4" algn="l">
              <a:spcBef>
                <a:spcPts val="0"/>
              </a:spcBef>
              <a:spcAft>
                <a:spcPts val="0"/>
              </a:spcAft>
              <a:buSzPts val="1400"/>
              <a:buNone/>
              <a:defRPr sz="1800">
                <a:solidFill>
                  <a:schemeClr val="dk1"/>
                </a:solidFill>
                <a:latin typeface="Arial"/>
                <a:ea typeface="Arial"/>
                <a:cs typeface="Arial"/>
                <a:sym typeface="Arial"/>
              </a:defRPr>
            </a:lvl5pPr>
            <a:lvl6pPr lvl="5" algn="l">
              <a:spcBef>
                <a:spcPts val="0"/>
              </a:spcBef>
              <a:spcAft>
                <a:spcPts val="0"/>
              </a:spcAft>
              <a:buSzPts val="1400"/>
              <a:buNone/>
              <a:defRPr sz="1800">
                <a:solidFill>
                  <a:schemeClr val="dk1"/>
                </a:solidFill>
                <a:latin typeface="Arial"/>
                <a:ea typeface="Arial"/>
                <a:cs typeface="Arial"/>
                <a:sym typeface="Arial"/>
              </a:defRPr>
            </a:lvl6pPr>
            <a:lvl7pPr lvl="6" algn="l">
              <a:spcBef>
                <a:spcPts val="0"/>
              </a:spcBef>
              <a:spcAft>
                <a:spcPts val="0"/>
              </a:spcAft>
              <a:buSzPts val="1400"/>
              <a:buNone/>
              <a:defRPr sz="1800">
                <a:solidFill>
                  <a:schemeClr val="dk1"/>
                </a:solidFill>
                <a:latin typeface="Arial"/>
                <a:ea typeface="Arial"/>
                <a:cs typeface="Arial"/>
                <a:sym typeface="Arial"/>
              </a:defRPr>
            </a:lvl7pPr>
            <a:lvl8pPr lvl="7" algn="l">
              <a:spcBef>
                <a:spcPts val="0"/>
              </a:spcBef>
              <a:spcAft>
                <a:spcPts val="0"/>
              </a:spcAft>
              <a:buSzPts val="1400"/>
              <a:buNone/>
              <a:defRPr sz="1800">
                <a:solidFill>
                  <a:schemeClr val="dk1"/>
                </a:solidFill>
                <a:latin typeface="Arial"/>
                <a:ea typeface="Arial"/>
                <a:cs typeface="Arial"/>
                <a:sym typeface="Arial"/>
              </a:defRPr>
            </a:lvl8pPr>
            <a:lvl9pPr lvl="8" algn="l">
              <a:spcBef>
                <a:spcPts val="0"/>
              </a:spcBef>
              <a:spcAft>
                <a:spcPts val="0"/>
              </a:spcAft>
              <a:buSzPts val="1400"/>
              <a:buNone/>
              <a:defRPr sz="1800">
                <a:solidFill>
                  <a:schemeClr val="dk1"/>
                </a:solidFill>
                <a:latin typeface="Arial"/>
                <a:ea typeface="Arial"/>
                <a:cs typeface="Arial"/>
                <a:sym typeface="Aria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5 Blank">
  <p:cSld name="2_5 Blank">
    <p:spTree>
      <p:nvGrpSpPr>
        <p:cNvPr id="524" name="Shape 524"/>
        <p:cNvGrpSpPr/>
        <p:nvPr/>
      </p:nvGrpSpPr>
      <p:grpSpPr>
        <a:xfrm>
          <a:off x="0" y="0"/>
          <a:ext cx="0" cy="0"/>
          <a:chOff x="0" y="0"/>
          <a:chExt cx="0" cy="0"/>
        </a:xfrm>
      </p:grpSpPr>
      <p:sp>
        <p:nvSpPr>
          <p:cNvPr id="525" name="Google Shape;525;p41"/>
          <p:cNvSpPr txBox="1"/>
          <p:nvPr>
            <p:ph idx="12" type="sldNum"/>
          </p:nvPr>
        </p:nvSpPr>
        <p:spPr>
          <a:xfrm>
            <a:off x="8839200" y="6173797"/>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lt1"/>
                </a:solidFill>
                <a:latin typeface="Arial"/>
                <a:ea typeface="Arial"/>
                <a:cs typeface="Arial"/>
                <a:sym typeface="Arial"/>
              </a:defRPr>
            </a:lvl1pPr>
            <a:lvl2pPr indent="0" lvl="1" marL="0" marR="0" rtl="0" algn="l">
              <a:spcBef>
                <a:spcPts val="0"/>
              </a:spcBef>
              <a:buNone/>
              <a:defRPr b="0" i="0" sz="1800" u="none" cap="none" strike="noStrike">
                <a:solidFill>
                  <a:schemeClr val="lt1"/>
                </a:solidFill>
                <a:latin typeface="Arial"/>
                <a:ea typeface="Arial"/>
                <a:cs typeface="Arial"/>
                <a:sym typeface="Arial"/>
              </a:defRPr>
            </a:lvl2pPr>
            <a:lvl3pPr indent="0" lvl="2" marL="0" marR="0" rtl="0" algn="l">
              <a:spcBef>
                <a:spcPts val="0"/>
              </a:spcBef>
              <a:buNone/>
              <a:defRPr b="0" i="0" sz="1800" u="none" cap="none" strike="noStrike">
                <a:solidFill>
                  <a:schemeClr val="lt1"/>
                </a:solidFill>
                <a:latin typeface="Arial"/>
                <a:ea typeface="Arial"/>
                <a:cs typeface="Arial"/>
                <a:sym typeface="Arial"/>
              </a:defRPr>
            </a:lvl3pPr>
            <a:lvl4pPr indent="0" lvl="3" marL="0" marR="0" rtl="0" algn="l">
              <a:spcBef>
                <a:spcPts val="0"/>
              </a:spcBef>
              <a:buNone/>
              <a:defRPr b="0" i="0" sz="1800" u="none" cap="none" strike="noStrike">
                <a:solidFill>
                  <a:schemeClr val="lt1"/>
                </a:solidFill>
                <a:latin typeface="Arial"/>
                <a:ea typeface="Arial"/>
                <a:cs typeface="Arial"/>
                <a:sym typeface="Arial"/>
              </a:defRPr>
            </a:lvl4pPr>
            <a:lvl5pPr indent="0" lvl="4" marL="0" marR="0" rtl="0" algn="l">
              <a:spcBef>
                <a:spcPts val="0"/>
              </a:spcBef>
              <a:buNone/>
              <a:defRPr b="0" i="0" sz="1800" u="none" cap="none" strike="noStrike">
                <a:solidFill>
                  <a:schemeClr val="lt1"/>
                </a:solidFill>
                <a:latin typeface="Arial"/>
                <a:ea typeface="Arial"/>
                <a:cs typeface="Arial"/>
                <a:sym typeface="Arial"/>
              </a:defRPr>
            </a:lvl5pPr>
            <a:lvl6pPr indent="0" lvl="5" marL="0" marR="0" rtl="0" algn="l">
              <a:spcBef>
                <a:spcPts val="0"/>
              </a:spcBef>
              <a:buNone/>
              <a:defRPr b="0" i="0" sz="1800" u="none" cap="none" strike="noStrike">
                <a:solidFill>
                  <a:schemeClr val="lt1"/>
                </a:solidFill>
                <a:latin typeface="Arial"/>
                <a:ea typeface="Arial"/>
                <a:cs typeface="Arial"/>
                <a:sym typeface="Arial"/>
              </a:defRPr>
            </a:lvl6pPr>
            <a:lvl7pPr indent="0" lvl="6" marL="0" marR="0" rtl="0" algn="l">
              <a:spcBef>
                <a:spcPts val="0"/>
              </a:spcBef>
              <a:buNone/>
              <a:defRPr b="0" i="0" sz="1800" u="none" cap="none" strike="noStrike">
                <a:solidFill>
                  <a:schemeClr val="lt1"/>
                </a:solidFill>
                <a:latin typeface="Arial"/>
                <a:ea typeface="Arial"/>
                <a:cs typeface="Arial"/>
                <a:sym typeface="Arial"/>
              </a:defRPr>
            </a:lvl7pPr>
            <a:lvl8pPr indent="0" lvl="7" marL="0" marR="0" rtl="0" algn="l">
              <a:spcBef>
                <a:spcPts val="0"/>
              </a:spcBef>
              <a:buNone/>
              <a:defRPr b="0" i="0" sz="1800" u="none" cap="none" strike="noStrike">
                <a:solidFill>
                  <a:schemeClr val="lt1"/>
                </a:solidFill>
                <a:latin typeface="Arial"/>
                <a:ea typeface="Arial"/>
                <a:cs typeface="Arial"/>
                <a:sym typeface="Arial"/>
              </a:defRPr>
            </a:lvl8pPr>
            <a:lvl9pPr indent="0" lvl="8" marL="0" marR="0" rtl="0" algn="l">
              <a:spcBef>
                <a:spcPts val="0"/>
              </a:spcBef>
              <a:buNone/>
              <a:defRPr b="0" i="0" sz="1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526" name="Google Shape;526;p41"/>
          <p:cNvSpPr txBox="1"/>
          <p:nvPr>
            <p:ph idx="11" type="ftr"/>
          </p:nvPr>
        </p:nvSpPr>
        <p:spPr>
          <a:xfrm>
            <a:off x="195262" y="6436189"/>
            <a:ext cx="5900738" cy="3206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i="1" sz="1050">
                <a:solidFill>
                  <a:schemeClr val="dk1"/>
                </a:solidFill>
                <a:latin typeface="Arial"/>
                <a:ea typeface="Arial"/>
                <a:cs typeface="Arial"/>
                <a:sym typeface="Arial"/>
              </a:defRPr>
            </a:lvl1pPr>
            <a:lvl2pPr lvl="1" algn="l">
              <a:spcBef>
                <a:spcPts val="0"/>
              </a:spcBef>
              <a:spcAft>
                <a:spcPts val="0"/>
              </a:spcAft>
              <a:buSzPts val="1400"/>
              <a:buNone/>
              <a:defRPr sz="1800">
                <a:solidFill>
                  <a:schemeClr val="dk1"/>
                </a:solidFill>
                <a:latin typeface="Arial"/>
                <a:ea typeface="Arial"/>
                <a:cs typeface="Arial"/>
                <a:sym typeface="Arial"/>
              </a:defRPr>
            </a:lvl2pPr>
            <a:lvl3pPr lvl="2" algn="l">
              <a:spcBef>
                <a:spcPts val="0"/>
              </a:spcBef>
              <a:spcAft>
                <a:spcPts val="0"/>
              </a:spcAft>
              <a:buSzPts val="1400"/>
              <a:buNone/>
              <a:defRPr sz="1800">
                <a:solidFill>
                  <a:schemeClr val="dk1"/>
                </a:solidFill>
                <a:latin typeface="Arial"/>
                <a:ea typeface="Arial"/>
                <a:cs typeface="Arial"/>
                <a:sym typeface="Arial"/>
              </a:defRPr>
            </a:lvl3pPr>
            <a:lvl4pPr lvl="3" algn="l">
              <a:spcBef>
                <a:spcPts val="0"/>
              </a:spcBef>
              <a:spcAft>
                <a:spcPts val="0"/>
              </a:spcAft>
              <a:buSzPts val="1400"/>
              <a:buNone/>
              <a:defRPr sz="1800">
                <a:solidFill>
                  <a:schemeClr val="dk1"/>
                </a:solidFill>
                <a:latin typeface="Arial"/>
                <a:ea typeface="Arial"/>
                <a:cs typeface="Arial"/>
                <a:sym typeface="Arial"/>
              </a:defRPr>
            </a:lvl4pPr>
            <a:lvl5pPr lvl="4" algn="l">
              <a:spcBef>
                <a:spcPts val="0"/>
              </a:spcBef>
              <a:spcAft>
                <a:spcPts val="0"/>
              </a:spcAft>
              <a:buSzPts val="1400"/>
              <a:buNone/>
              <a:defRPr sz="1800">
                <a:solidFill>
                  <a:schemeClr val="dk1"/>
                </a:solidFill>
                <a:latin typeface="Arial"/>
                <a:ea typeface="Arial"/>
                <a:cs typeface="Arial"/>
                <a:sym typeface="Arial"/>
              </a:defRPr>
            </a:lvl5pPr>
            <a:lvl6pPr lvl="5" algn="l">
              <a:spcBef>
                <a:spcPts val="0"/>
              </a:spcBef>
              <a:spcAft>
                <a:spcPts val="0"/>
              </a:spcAft>
              <a:buSzPts val="1400"/>
              <a:buNone/>
              <a:defRPr sz="1800">
                <a:solidFill>
                  <a:schemeClr val="dk1"/>
                </a:solidFill>
                <a:latin typeface="Arial"/>
                <a:ea typeface="Arial"/>
                <a:cs typeface="Arial"/>
                <a:sym typeface="Arial"/>
              </a:defRPr>
            </a:lvl6pPr>
            <a:lvl7pPr lvl="6" algn="l">
              <a:spcBef>
                <a:spcPts val="0"/>
              </a:spcBef>
              <a:spcAft>
                <a:spcPts val="0"/>
              </a:spcAft>
              <a:buSzPts val="1400"/>
              <a:buNone/>
              <a:defRPr sz="1800">
                <a:solidFill>
                  <a:schemeClr val="dk1"/>
                </a:solidFill>
                <a:latin typeface="Arial"/>
                <a:ea typeface="Arial"/>
                <a:cs typeface="Arial"/>
                <a:sym typeface="Arial"/>
              </a:defRPr>
            </a:lvl7pPr>
            <a:lvl8pPr lvl="7" algn="l">
              <a:spcBef>
                <a:spcPts val="0"/>
              </a:spcBef>
              <a:spcAft>
                <a:spcPts val="0"/>
              </a:spcAft>
              <a:buSzPts val="1400"/>
              <a:buNone/>
              <a:defRPr sz="1800">
                <a:solidFill>
                  <a:schemeClr val="dk1"/>
                </a:solidFill>
                <a:latin typeface="Arial"/>
                <a:ea typeface="Arial"/>
                <a:cs typeface="Arial"/>
                <a:sym typeface="Arial"/>
              </a:defRPr>
            </a:lvl8pPr>
            <a:lvl9pPr lvl="8" algn="l">
              <a:spcBef>
                <a:spcPts val="0"/>
              </a:spcBef>
              <a:spcAft>
                <a:spcPts val="0"/>
              </a:spcAft>
              <a:buSzPts val="1400"/>
              <a:buNone/>
              <a:defRPr sz="1800">
                <a:solidFill>
                  <a:schemeClr val="dk1"/>
                </a:solidFill>
                <a:latin typeface="Arial"/>
                <a:ea typeface="Arial"/>
                <a:cs typeface="Arial"/>
                <a:sym typeface="Arial"/>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5 Blank">
  <p:cSld name="3_5 Blank">
    <p:spTree>
      <p:nvGrpSpPr>
        <p:cNvPr id="527" name="Shape 527"/>
        <p:cNvGrpSpPr/>
        <p:nvPr/>
      </p:nvGrpSpPr>
      <p:grpSpPr>
        <a:xfrm>
          <a:off x="0" y="0"/>
          <a:ext cx="0" cy="0"/>
          <a:chOff x="0" y="0"/>
          <a:chExt cx="0" cy="0"/>
        </a:xfrm>
      </p:grpSpPr>
      <p:sp>
        <p:nvSpPr>
          <p:cNvPr id="528" name="Google Shape;528;p42"/>
          <p:cNvSpPr txBox="1"/>
          <p:nvPr>
            <p:ph idx="12" type="sldNum"/>
          </p:nvPr>
        </p:nvSpPr>
        <p:spPr>
          <a:xfrm>
            <a:off x="8839200" y="6173797"/>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lt1"/>
                </a:solidFill>
                <a:latin typeface="Arial"/>
                <a:ea typeface="Arial"/>
                <a:cs typeface="Arial"/>
                <a:sym typeface="Arial"/>
              </a:defRPr>
            </a:lvl1pPr>
            <a:lvl2pPr indent="0" lvl="1" marL="0" marR="0" rtl="0" algn="l">
              <a:spcBef>
                <a:spcPts val="0"/>
              </a:spcBef>
              <a:buNone/>
              <a:defRPr b="0" i="0" sz="1800" u="none" cap="none" strike="noStrike">
                <a:solidFill>
                  <a:schemeClr val="lt1"/>
                </a:solidFill>
                <a:latin typeface="Arial"/>
                <a:ea typeface="Arial"/>
                <a:cs typeface="Arial"/>
                <a:sym typeface="Arial"/>
              </a:defRPr>
            </a:lvl2pPr>
            <a:lvl3pPr indent="0" lvl="2" marL="0" marR="0" rtl="0" algn="l">
              <a:spcBef>
                <a:spcPts val="0"/>
              </a:spcBef>
              <a:buNone/>
              <a:defRPr b="0" i="0" sz="1800" u="none" cap="none" strike="noStrike">
                <a:solidFill>
                  <a:schemeClr val="lt1"/>
                </a:solidFill>
                <a:latin typeface="Arial"/>
                <a:ea typeface="Arial"/>
                <a:cs typeface="Arial"/>
                <a:sym typeface="Arial"/>
              </a:defRPr>
            </a:lvl3pPr>
            <a:lvl4pPr indent="0" lvl="3" marL="0" marR="0" rtl="0" algn="l">
              <a:spcBef>
                <a:spcPts val="0"/>
              </a:spcBef>
              <a:buNone/>
              <a:defRPr b="0" i="0" sz="1800" u="none" cap="none" strike="noStrike">
                <a:solidFill>
                  <a:schemeClr val="lt1"/>
                </a:solidFill>
                <a:latin typeface="Arial"/>
                <a:ea typeface="Arial"/>
                <a:cs typeface="Arial"/>
                <a:sym typeface="Arial"/>
              </a:defRPr>
            </a:lvl4pPr>
            <a:lvl5pPr indent="0" lvl="4" marL="0" marR="0" rtl="0" algn="l">
              <a:spcBef>
                <a:spcPts val="0"/>
              </a:spcBef>
              <a:buNone/>
              <a:defRPr b="0" i="0" sz="1800" u="none" cap="none" strike="noStrike">
                <a:solidFill>
                  <a:schemeClr val="lt1"/>
                </a:solidFill>
                <a:latin typeface="Arial"/>
                <a:ea typeface="Arial"/>
                <a:cs typeface="Arial"/>
                <a:sym typeface="Arial"/>
              </a:defRPr>
            </a:lvl5pPr>
            <a:lvl6pPr indent="0" lvl="5" marL="0" marR="0" rtl="0" algn="l">
              <a:spcBef>
                <a:spcPts val="0"/>
              </a:spcBef>
              <a:buNone/>
              <a:defRPr b="0" i="0" sz="1800" u="none" cap="none" strike="noStrike">
                <a:solidFill>
                  <a:schemeClr val="lt1"/>
                </a:solidFill>
                <a:latin typeface="Arial"/>
                <a:ea typeface="Arial"/>
                <a:cs typeface="Arial"/>
                <a:sym typeface="Arial"/>
              </a:defRPr>
            </a:lvl6pPr>
            <a:lvl7pPr indent="0" lvl="6" marL="0" marR="0" rtl="0" algn="l">
              <a:spcBef>
                <a:spcPts val="0"/>
              </a:spcBef>
              <a:buNone/>
              <a:defRPr b="0" i="0" sz="1800" u="none" cap="none" strike="noStrike">
                <a:solidFill>
                  <a:schemeClr val="lt1"/>
                </a:solidFill>
                <a:latin typeface="Arial"/>
                <a:ea typeface="Arial"/>
                <a:cs typeface="Arial"/>
                <a:sym typeface="Arial"/>
              </a:defRPr>
            </a:lvl7pPr>
            <a:lvl8pPr indent="0" lvl="7" marL="0" marR="0" rtl="0" algn="l">
              <a:spcBef>
                <a:spcPts val="0"/>
              </a:spcBef>
              <a:buNone/>
              <a:defRPr b="0" i="0" sz="1800" u="none" cap="none" strike="noStrike">
                <a:solidFill>
                  <a:schemeClr val="lt1"/>
                </a:solidFill>
                <a:latin typeface="Arial"/>
                <a:ea typeface="Arial"/>
                <a:cs typeface="Arial"/>
                <a:sym typeface="Arial"/>
              </a:defRPr>
            </a:lvl8pPr>
            <a:lvl9pPr indent="0" lvl="8" marL="0" marR="0" rtl="0" algn="l">
              <a:spcBef>
                <a:spcPts val="0"/>
              </a:spcBef>
              <a:buNone/>
              <a:defRPr b="0" i="0" sz="1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529" name="Google Shape;529;p42"/>
          <p:cNvSpPr txBox="1"/>
          <p:nvPr>
            <p:ph idx="11" type="ftr"/>
          </p:nvPr>
        </p:nvSpPr>
        <p:spPr>
          <a:xfrm>
            <a:off x="195262" y="6436189"/>
            <a:ext cx="5900738" cy="3206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i="1" sz="1050">
                <a:solidFill>
                  <a:schemeClr val="dk1"/>
                </a:solidFill>
                <a:latin typeface="Arial"/>
                <a:ea typeface="Arial"/>
                <a:cs typeface="Arial"/>
                <a:sym typeface="Arial"/>
              </a:defRPr>
            </a:lvl1pPr>
            <a:lvl2pPr lvl="1" algn="l">
              <a:spcBef>
                <a:spcPts val="0"/>
              </a:spcBef>
              <a:spcAft>
                <a:spcPts val="0"/>
              </a:spcAft>
              <a:buSzPts val="1400"/>
              <a:buNone/>
              <a:defRPr sz="1800">
                <a:solidFill>
                  <a:schemeClr val="dk1"/>
                </a:solidFill>
                <a:latin typeface="Arial"/>
                <a:ea typeface="Arial"/>
                <a:cs typeface="Arial"/>
                <a:sym typeface="Arial"/>
              </a:defRPr>
            </a:lvl2pPr>
            <a:lvl3pPr lvl="2" algn="l">
              <a:spcBef>
                <a:spcPts val="0"/>
              </a:spcBef>
              <a:spcAft>
                <a:spcPts val="0"/>
              </a:spcAft>
              <a:buSzPts val="1400"/>
              <a:buNone/>
              <a:defRPr sz="1800">
                <a:solidFill>
                  <a:schemeClr val="dk1"/>
                </a:solidFill>
                <a:latin typeface="Arial"/>
                <a:ea typeface="Arial"/>
                <a:cs typeface="Arial"/>
                <a:sym typeface="Arial"/>
              </a:defRPr>
            </a:lvl3pPr>
            <a:lvl4pPr lvl="3" algn="l">
              <a:spcBef>
                <a:spcPts val="0"/>
              </a:spcBef>
              <a:spcAft>
                <a:spcPts val="0"/>
              </a:spcAft>
              <a:buSzPts val="1400"/>
              <a:buNone/>
              <a:defRPr sz="1800">
                <a:solidFill>
                  <a:schemeClr val="dk1"/>
                </a:solidFill>
                <a:latin typeface="Arial"/>
                <a:ea typeface="Arial"/>
                <a:cs typeface="Arial"/>
                <a:sym typeface="Arial"/>
              </a:defRPr>
            </a:lvl4pPr>
            <a:lvl5pPr lvl="4" algn="l">
              <a:spcBef>
                <a:spcPts val="0"/>
              </a:spcBef>
              <a:spcAft>
                <a:spcPts val="0"/>
              </a:spcAft>
              <a:buSzPts val="1400"/>
              <a:buNone/>
              <a:defRPr sz="1800">
                <a:solidFill>
                  <a:schemeClr val="dk1"/>
                </a:solidFill>
                <a:latin typeface="Arial"/>
                <a:ea typeface="Arial"/>
                <a:cs typeface="Arial"/>
                <a:sym typeface="Arial"/>
              </a:defRPr>
            </a:lvl5pPr>
            <a:lvl6pPr lvl="5" algn="l">
              <a:spcBef>
                <a:spcPts val="0"/>
              </a:spcBef>
              <a:spcAft>
                <a:spcPts val="0"/>
              </a:spcAft>
              <a:buSzPts val="1400"/>
              <a:buNone/>
              <a:defRPr sz="1800">
                <a:solidFill>
                  <a:schemeClr val="dk1"/>
                </a:solidFill>
                <a:latin typeface="Arial"/>
                <a:ea typeface="Arial"/>
                <a:cs typeface="Arial"/>
                <a:sym typeface="Arial"/>
              </a:defRPr>
            </a:lvl6pPr>
            <a:lvl7pPr lvl="6" algn="l">
              <a:spcBef>
                <a:spcPts val="0"/>
              </a:spcBef>
              <a:spcAft>
                <a:spcPts val="0"/>
              </a:spcAft>
              <a:buSzPts val="1400"/>
              <a:buNone/>
              <a:defRPr sz="1800">
                <a:solidFill>
                  <a:schemeClr val="dk1"/>
                </a:solidFill>
                <a:latin typeface="Arial"/>
                <a:ea typeface="Arial"/>
                <a:cs typeface="Arial"/>
                <a:sym typeface="Arial"/>
              </a:defRPr>
            </a:lvl7pPr>
            <a:lvl8pPr lvl="7" algn="l">
              <a:spcBef>
                <a:spcPts val="0"/>
              </a:spcBef>
              <a:spcAft>
                <a:spcPts val="0"/>
              </a:spcAft>
              <a:buSzPts val="1400"/>
              <a:buNone/>
              <a:defRPr sz="1800">
                <a:solidFill>
                  <a:schemeClr val="dk1"/>
                </a:solidFill>
                <a:latin typeface="Arial"/>
                <a:ea typeface="Arial"/>
                <a:cs typeface="Arial"/>
                <a:sym typeface="Arial"/>
              </a:defRPr>
            </a:lvl8pPr>
            <a:lvl9pPr lvl="8" algn="l">
              <a:spcBef>
                <a:spcPts val="0"/>
              </a:spcBef>
              <a:spcAft>
                <a:spcPts val="0"/>
              </a:spcAft>
              <a:buSzPts val="1400"/>
              <a:buNone/>
              <a:defRPr sz="1800">
                <a:solidFill>
                  <a:schemeClr val="dk1"/>
                </a:solidFill>
                <a:latin typeface="Arial"/>
                <a:ea typeface="Arial"/>
                <a:cs typeface="Arial"/>
                <a:sym typeface="Arial"/>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5 Blank">
  <p:cSld name="4_5 Blank">
    <p:spTree>
      <p:nvGrpSpPr>
        <p:cNvPr id="530" name="Shape 530"/>
        <p:cNvGrpSpPr/>
        <p:nvPr/>
      </p:nvGrpSpPr>
      <p:grpSpPr>
        <a:xfrm>
          <a:off x="0" y="0"/>
          <a:ext cx="0" cy="0"/>
          <a:chOff x="0" y="0"/>
          <a:chExt cx="0" cy="0"/>
        </a:xfrm>
      </p:grpSpPr>
      <p:sp>
        <p:nvSpPr>
          <p:cNvPr id="531" name="Google Shape;531;p43"/>
          <p:cNvSpPr txBox="1"/>
          <p:nvPr>
            <p:ph idx="12" type="sldNum"/>
          </p:nvPr>
        </p:nvSpPr>
        <p:spPr>
          <a:xfrm>
            <a:off x="8839200" y="6173797"/>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lt1"/>
                </a:solidFill>
                <a:latin typeface="Arial"/>
                <a:ea typeface="Arial"/>
                <a:cs typeface="Arial"/>
                <a:sym typeface="Arial"/>
              </a:defRPr>
            </a:lvl1pPr>
            <a:lvl2pPr indent="0" lvl="1" marL="0" marR="0" rtl="0" algn="l">
              <a:spcBef>
                <a:spcPts val="0"/>
              </a:spcBef>
              <a:buNone/>
              <a:defRPr b="0" i="0" sz="1800" u="none" cap="none" strike="noStrike">
                <a:solidFill>
                  <a:schemeClr val="lt1"/>
                </a:solidFill>
                <a:latin typeface="Arial"/>
                <a:ea typeface="Arial"/>
                <a:cs typeface="Arial"/>
                <a:sym typeface="Arial"/>
              </a:defRPr>
            </a:lvl2pPr>
            <a:lvl3pPr indent="0" lvl="2" marL="0" marR="0" rtl="0" algn="l">
              <a:spcBef>
                <a:spcPts val="0"/>
              </a:spcBef>
              <a:buNone/>
              <a:defRPr b="0" i="0" sz="1800" u="none" cap="none" strike="noStrike">
                <a:solidFill>
                  <a:schemeClr val="lt1"/>
                </a:solidFill>
                <a:latin typeface="Arial"/>
                <a:ea typeface="Arial"/>
                <a:cs typeface="Arial"/>
                <a:sym typeface="Arial"/>
              </a:defRPr>
            </a:lvl3pPr>
            <a:lvl4pPr indent="0" lvl="3" marL="0" marR="0" rtl="0" algn="l">
              <a:spcBef>
                <a:spcPts val="0"/>
              </a:spcBef>
              <a:buNone/>
              <a:defRPr b="0" i="0" sz="1800" u="none" cap="none" strike="noStrike">
                <a:solidFill>
                  <a:schemeClr val="lt1"/>
                </a:solidFill>
                <a:latin typeface="Arial"/>
                <a:ea typeface="Arial"/>
                <a:cs typeface="Arial"/>
                <a:sym typeface="Arial"/>
              </a:defRPr>
            </a:lvl4pPr>
            <a:lvl5pPr indent="0" lvl="4" marL="0" marR="0" rtl="0" algn="l">
              <a:spcBef>
                <a:spcPts val="0"/>
              </a:spcBef>
              <a:buNone/>
              <a:defRPr b="0" i="0" sz="1800" u="none" cap="none" strike="noStrike">
                <a:solidFill>
                  <a:schemeClr val="lt1"/>
                </a:solidFill>
                <a:latin typeface="Arial"/>
                <a:ea typeface="Arial"/>
                <a:cs typeface="Arial"/>
                <a:sym typeface="Arial"/>
              </a:defRPr>
            </a:lvl5pPr>
            <a:lvl6pPr indent="0" lvl="5" marL="0" marR="0" rtl="0" algn="l">
              <a:spcBef>
                <a:spcPts val="0"/>
              </a:spcBef>
              <a:buNone/>
              <a:defRPr b="0" i="0" sz="1800" u="none" cap="none" strike="noStrike">
                <a:solidFill>
                  <a:schemeClr val="lt1"/>
                </a:solidFill>
                <a:latin typeface="Arial"/>
                <a:ea typeface="Arial"/>
                <a:cs typeface="Arial"/>
                <a:sym typeface="Arial"/>
              </a:defRPr>
            </a:lvl6pPr>
            <a:lvl7pPr indent="0" lvl="6" marL="0" marR="0" rtl="0" algn="l">
              <a:spcBef>
                <a:spcPts val="0"/>
              </a:spcBef>
              <a:buNone/>
              <a:defRPr b="0" i="0" sz="1800" u="none" cap="none" strike="noStrike">
                <a:solidFill>
                  <a:schemeClr val="lt1"/>
                </a:solidFill>
                <a:latin typeface="Arial"/>
                <a:ea typeface="Arial"/>
                <a:cs typeface="Arial"/>
                <a:sym typeface="Arial"/>
              </a:defRPr>
            </a:lvl7pPr>
            <a:lvl8pPr indent="0" lvl="7" marL="0" marR="0" rtl="0" algn="l">
              <a:spcBef>
                <a:spcPts val="0"/>
              </a:spcBef>
              <a:buNone/>
              <a:defRPr b="0" i="0" sz="1800" u="none" cap="none" strike="noStrike">
                <a:solidFill>
                  <a:schemeClr val="lt1"/>
                </a:solidFill>
                <a:latin typeface="Arial"/>
                <a:ea typeface="Arial"/>
                <a:cs typeface="Arial"/>
                <a:sym typeface="Arial"/>
              </a:defRPr>
            </a:lvl8pPr>
            <a:lvl9pPr indent="0" lvl="8" marL="0" marR="0" rtl="0" algn="l">
              <a:spcBef>
                <a:spcPts val="0"/>
              </a:spcBef>
              <a:buNone/>
              <a:defRPr b="0" i="0" sz="1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532" name="Google Shape;532;p43"/>
          <p:cNvSpPr txBox="1"/>
          <p:nvPr>
            <p:ph idx="11" type="ftr"/>
          </p:nvPr>
        </p:nvSpPr>
        <p:spPr>
          <a:xfrm>
            <a:off x="195262" y="6436189"/>
            <a:ext cx="5900738" cy="3206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i="1" sz="1050">
                <a:solidFill>
                  <a:schemeClr val="dk1"/>
                </a:solidFill>
                <a:latin typeface="Arial"/>
                <a:ea typeface="Arial"/>
                <a:cs typeface="Arial"/>
                <a:sym typeface="Arial"/>
              </a:defRPr>
            </a:lvl1pPr>
            <a:lvl2pPr lvl="1" algn="l">
              <a:spcBef>
                <a:spcPts val="0"/>
              </a:spcBef>
              <a:spcAft>
                <a:spcPts val="0"/>
              </a:spcAft>
              <a:buSzPts val="1400"/>
              <a:buNone/>
              <a:defRPr sz="1800">
                <a:solidFill>
                  <a:schemeClr val="dk1"/>
                </a:solidFill>
                <a:latin typeface="Arial"/>
                <a:ea typeface="Arial"/>
                <a:cs typeface="Arial"/>
                <a:sym typeface="Arial"/>
              </a:defRPr>
            </a:lvl2pPr>
            <a:lvl3pPr lvl="2" algn="l">
              <a:spcBef>
                <a:spcPts val="0"/>
              </a:spcBef>
              <a:spcAft>
                <a:spcPts val="0"/>
              </a:spcAft>
              <a:buSzPts val="1400"/>
              <a:buNone/>
              <a:defRPr sz="1800">
                <a:solidFill>
                  <a:schemeClr val="dk1"/>
                </a:solidFill>
                <a:latin typeface="Arial"/>
                <a:ea typeface="Arial"/>
                <a:cs typeface="Arial"/>
                <a:sym typeface="Arial"/>
              </a:defRPr>
            </a:lvl3pPr>
            <a:lvl4pPr lvl="3" algn="l">
              <a:spcBef>
                <a:spcPts val="0"/>
              </a:spcBef>
              <a:spcAft>
                <a:spcPts val="0"/>
              </a:spcAft>
              <a:buSzPts val="1400"/>
              <a:buNone/>
              <a:defRPr sz="1800">
                <a:solidFill>
                  <a:schemeClr val="dk1"/>
                </a:solidFill>
                <a:latin typeface="Arial"/>
                <a:ea typeface="Arial"/>
                <a:cs typeface="Arial"/>
                <a:sym typeface="Arial"/>
              </a:defRPr>
            </a:lvl4pPr>
            <a:lvl5pPr lvl="4" algn="l">
              <a:spcBef>
                <a:spcPts val="0"/>
              </a:spcBef>
              <a:spcAft>
                <a:spcPts val="0"/>
              </a:spcAft>
              <a:buSzPts val="1400"/>
              <a:buNone/>
              <a:defRPr sz="1800">
                <a:solidFill>
                  <a:schemeClr val="dk1"/>
                </a:solidFill>
                <a:latin typeface="Arial"/>
                <a:ea typeface="Arial"/>
                <a:cs typeface="Arial"/>
                <a:sym typeface="Arial"/>
              </a:defRPr>
            </a:lvl5pPr>
            <a:lvl6pPr lvl="5" algn="l">
              <a:spcBef>
                <a:spcPts val="0"/>
              </a:spcBef>
              <a:spcAft>
                <a:spcPts val="0"/>
              </a:spcAft>
              <a:buSzPts val="1400"/>
              <a:buNone/>
              <a:defRPr sz="1800">
                <a:solidFill>
                  <a:schemeClr val="dk1"/>
                </a:solidFill>
                <a:latin typeface="Arial"/>
                <a:ea typeface="Arial"/>
                <a:cs typeface="Arial"/>
                <a:sym typeface="Arial"/>
              </a:defRPr>
            </a:lvl6pPr>
            <a:lvl7pPr lvl="6" algn="l">
              <a:spcBef>
                <a:spcPts val="0"/>
              </a:spcBef>
              <a:spcAft>
                <a:spcPts val="0"/>
              </a:spcAft>
              <a:buSzPts val="1400"/>
              <a:buNone/>
              <a:defRPr sz="1800">
                <a:solidFill>
                  <a:schemeClr val="dk1"/>
                </a:solidFill>
                <a:latin typeface="Arial"/>
                <a:ea typeface="Arial"/>
                <a:cs typeface="Arial"/>
                <a:sym typeface="Arial"/>
              </a:defRPr>
            </a:lvl7pPr>
            <a:lvl8pPr lvl="7" algn="l">
              <a:spcBef>
                <a:spcPts val="0"/>
              </a:spcBef>
              <a:spcAft>
                <a:spcPts val="0"/>
              </a:spcAft>
              <a:buSzPts val="1400"/>
              <a:buNone/>
              <a:defRPr sz="1800">
                <a:solidFill>
                  <a:schemeClr val="dk1"/>
                </a:solidFill>
                <a:latin typeface="Arial"/>
                <a:ea typeface="Arial"/>
                <a:cs typeface="Arial"/>
                <a:sym typeface="Arial"/>
              </a:defRPr>
            </a:lvl8pPr>
            <a:lvl9pPr lvl="8" algn="l">
              <a:spcBef>
                <a:spcPts val="0"/>
              </a:spcBef>
              <a:spcAft>
                <a:spcPts val="0"/>
              </a:spcAft>
              <a:buSzPts val="1400"/>
              <a:buNone/>
              <a:defRPr sz="1800">
                <a:solidFill>
                  <a:schemeClr val="dk1"/>
                </a:solidFill>
                <a:latin typeface="Arial"/>
                <a:ea typeface="Arial"/>
                <a:cs typeface="Arial"/>
                <a:sym typeface="Arial"/>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 Layout 2 1">
    <p:spTree>
      <p:nvGrpSpPr>
        <p:cNvPr id="533" name="Shape 533"/>
        <p:cNvGrpSpPr/>
        <p:nvPr/>
      </p:nvGrpSpPr>
      <p:grpSpPr>
        <a:xfrm>
          <a:off x="0" y="0"/>
          <a:ext cx="0" cy="0"/>
          <a:chOff x="0" y="0"/>
          <a:chExt cx="0" cy="0"/>
        </a:xfrm>
      </p:grpSpPr>
      <p:sp>
        <p:nvSpPr>
          <p:cNvPr id="534" name="Google Shape;534;p44"/>
          <p:cNvSpPr txBox="1"/>
          <p:nvPr>
            <p:ph type="title"/>
          </p:nvPr>
        </p:nvSpPr>
        <p:spPr>
          <a:xfrm>
            <a:off x="327733" y="291300"/>
            <a:ext cx="11361200" cy="11432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chemeClr val="lt1"/>
              </a:buClr>
              <a:buSzPts val="3733"/>
              <a:buFont typeface="Arial"/>
              <a:buNone/>
              <a:defRPr b="1" sz="3733"/>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535" name="Google Shape;535;p44"/>
          <p:cNvSpPr txBox="1"/>
          <p:nvPr>
            <p:ph idx="1" type="subTitle"/>
          </p:nvPr>
        </p:nvSpPr>
        <p:spPr>
          <a:xfrm>
            <a:off x="393400" y="1037800"/>
            <a:ext cx="10323200" cy="47824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chemeClr val="dk1"/>
              </a:buClr>
              <a:buSzPts val="2133"/>
              <a:buNone/>
              <a:defRPr sz="2133"/>
            </a:lvl1pPr>
            <a:lvl2pPr lvl="1" algn="l">
              <a:lnSpc>
                <a:spcPct val="90000"/>
              </a:lnSpc>
              <a:spcBef>
                <a:spcPts val="0"/>
              </a:spcBef>
              <a:spcAft>
                <a:spcPts val="0"/>
              </a:spcAft>
              <a:buClr>
                <a:schemeClr val="dk1"/>
              </a:buClr>
              <a:buSzPts val="1680"/>
              <a:buNone/>
              <a:defRPr/>
            </a:lvl2pPr>
            <a:lvl3pPr lvl="2" algn="l">
              <a:lnSpc>
                <a:spcPct val="90000"/>
              </a:lnSpc>
              <a:spcBef>
                <a:spcPts val="0"/>
              </a:spcBef>
              <a:spcAft>
                <a:spcPts val="0"/>
              </a:spcAft>
              <a:buClr>
                <a:schemeClr val="dk1"/>
              </a:buClr>
              <a:buSzPts val="2000"/>
              <a:buNone/>
              <a:defRPr/>
            </a:lvl3pPr>
            <a:lvl4pPr lvl="3" algn="l">
              <a:lnSpc>
                <a:spcPct val="90000"/>
              </a:lnSpc>
              <a:spcBef>
                <a:spcPts val="0"/>
              </a:spcBef>
              <a:spcAft>
                <a:spcPts val="0"/>
              </a:spcAft>
              <a:buClr>
                <a:schemeClr val="dk1"/>
              </a:buClr>
              <a:buSzPts val="1800"/>
              <a:buNone/>
              <a:defRPr/>
            </a:lvl4pPr>
            <a:lvl5pPr lvl="4" algn="l">
              <a:lnSpc>
                <a:spcPct val="90000"/>
              </a:lnSpc>
              <a:spcBef>
                <a:spcPts val="0"/>
              </a:spcBef>
              <a:spcAft>
                <a:spcPts val="0"/>
              </a:spcAft>
              <a:buClr>
                <a:schemeClr val="dk1"/>
              </a:buClr>
              <a:buSzPts val="1800"/>
              <a:buNone/>
              <a:defRPr/>
            </a:lvl5pPr>
            <a:lvl6pPr lvl="5" algn="l">
              <a:lnSpc>
                <a:spcPct val="90000"/>
              </a:lnSpc>
              <a:spcBef>
                <a:spcPts val="0"/>
              </a:spcBef>
              <a:spcAft>
                <a:spcPts val="0"/>
              </a:spcAft>
              <a:buClr>
                <a:schemeClr val="dk1"/>
              </a:buClr>
              <a:buSzPts val="1800"/>
              <a:buNone/>
              <a:defRPr/>
            </a:lvl6pPr>
            <a:lvl7pPr lvl="6" algn="l">
              <a:lnSpc>
                <a:spcPct val="90000"/>
              </a:lnSpc>
              <a:spcBef>
                <a:spcPts val="0"/>
              </a:spcBef>
              <a:spcAft>
                <a:spcPts val="0"/>
              </a:spcAft>
              <a:buClr>
                <a:schemeClr val="dk1"/>
              </a:buClr>
              <a:buSzPts val="1800"/>
              <a:buNone/>
              <a:defRPr/>
            </a:lvl7pPr>
            <a:lvl8pPr lvl="7" algn="l">
              <a:lnSpc>
                <a:spcPct val="90000"/>
              </a:lnSpc>
              <a:spcBef>
                <a:spcPts val="0"/>
              </a:spcBef>
              <a:spcAft>
                <a:spcPts val="0"/>
              </a:spcAft>
              <a:buClr>
                <a:schemeClr val="dk1"/>
              </a:buClr>
              <a:buSzPts val="1800"/>
              <a:buNone/>
              <a:defRPr/>
            </a:lvl8pPr>
            <a:lvl9pPr lvl="8" algn="l">
              <a:lnSpc>
                <a:spcPct val="90000"/>
              </a:lnSpc>
              <a:spcBef>
                <a:spcPts val="0"/>
              </a:spcBef>
              <a:spcAft>
                <a:spcPts val="0"/>
              </a:spcAft>
              <a:buClr>
                <a:schemeClr val="dk1"/>
              </a:buClr>
              <a:buSzPts val="1800"/>
              <a:buNone/>
              <a:defRPr/>
            </a:lvl9pPr>
          </a:lstStyle>
          <a:p/>
        </p:txBody>
      </p:sp>
      <p:sp>
        <p:nvSpPr>
          <p:cNvPr id="536" name="Google Shape;536;p4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67" u="none" cap="none" strike="noStrike">
                <a:solidFill>
                  <a:srgbClr val="000000"/>
                </a:solidFill>
                <a:latin typeface="Calibri"/>
                <a:ea typeface="Calibri"/>
                <a:cs typeface="Calibri"/>
                <a:sym typeface="Calibri"/>
              </a:defRPr>
            </a:lvl1pPr>
            <a:lvl2pPr indent="0" lvl="1" marL="0" marR="0" rtl="0" algn="l">
              <a:spcBef>
                <a:spcPts val="0"/>
              </a:spcBef>
              <a:buNone/>
              <a:defRPr b="0" i="0" sz="1867" u="none" cap="none" strike="noStrike">
                <a:solidFill>
                  <a:srgbClr val="000000"/>
                </a:solidFill>
                <a:latin typeface="Calibri"/>
                <a:ea typeface="Calibri"/>
                <a:cs typeface="Calibri"/>
                <a:sym typeface="Calibri"/>
              </a:defRPr>
            </a:lvl2pPr>
            <a:lvl3pPr indent="0" lvl="2" marL="0" marR="0" rtl="0" algn="l">
              <a:spcBef>
                <a:spcPts val="0"/>
              </a:spcBef>
              <a:buNone/>
              <a:defRPr b="0" i="0" sz="1867" u="none" cap="none" strike="noStrike">
                <a:solidFill>
                  <a:srgbClr val="000000"/>
                </a:solidFill>
                <a:latin typeface="Calibri"/>
                <a:ea typeface="Calibri"/>
                <a:cs typeface="Calibri"/>
                <a:sym typeface="Calibri"/>
              </a:defRPr>
            </a:lvl3pPr>
            <a:lvl4pPr indent="0" lvl="3" marL="0" marR="0" rtl="0" algn="l">
              <a:spcBef>
                <a:spcPts val="0"/>
              </a:spcBef>
              <a:buNone/>
              <a:defRPr b="0" i="0" sz="1867" u="none" cap="none" strike="noStrike">
                <a:solidFill>
                  <a:srgbClr val="000000"/>
                </a:solidFill>
                <a:latin typeface="Calibri"/>
                <a:ea typeface="Calibri"/>
                <a:cs typeface="Calibri"/>
                <a:sym typeface="Calibri"/>
              </a:defRPr>
            </a:lvl4pPr>
            <a:lvl5pPr indent="0" lvl="4" marL="0" marR="0" rtl="0" algn="l">
              <a:spcBef>
                <a:spcPts val="0"/>
              </a:spcBef>
              <a:buNone/>
              <a:defRPr b="0" i="0" sz="1867" u="none" cap="none" strike="noStrike">
                <a:solidFill>
                  <a:srgbClr val="000000"/>
                </a:solidFill>
                <a:latin typeface="Calibri"/>
                <a:ea typeface="Calibri"/>
                <a:cs typeface="Calibri"/>
                <a:sym typeface="Calibri"/>
              </a:defRPr>
            </a:lvl5pPr>
            <a:lvl6pPr indent="0" lvl="5" marL="0" marR="0" rtl="0" algn="l">
              <a:spcBef>
                <a:spcPts val="0"/>
              </a:spcBef>
              <a:buNone/>
              <a:defRPr b="0" i="0" sz="1867" u="none" cap="none" strike="noStrike">
                <a:solidFill>
                  <a:srgbClr val="000000"/>
                </a:solidFill>
                <a:latin typeface="Calibri"/>
                <a:ea typeface="Calibri"/>
                <a:cs typeface="Calibri"/>
                <a:sym typeface="Calibri"/>
              </a:defRPr>
            </a:lvl6pPr>
            <a:lvl7pPr indent="0" lvl="6" marL="0" marR="0" rtl="0" algn="l">
              <a:spcBef>
                <a:spcPts val="0"/>
              </a:spcBef>
              <a:buNone/>
              <a:defRPr b="0" i="0" sz="1867" u="none" cap="none" strike="noStrike">
                <a:solidFill>
                  <a:srgbClr val="000000"/>
                </a:solidFill>
                <a:latin typeface="Calibri"/>
                <a:ea typeface="Calibri"/>
                <a:cs typeface="Calibri"/>
                <a:sym typeface="Calibri"/>
              </a:defRPr>
            </a:lvl7pPr>
            <a:lvl8pPr indent="0" lvl="7" marL="0" marR="0" rtl="0" algn="l">
              <a:spcBef>
                <a:spcPts val="0"/>
              </a:spcBef>
              <a:buNone/>
              <a:defRPr b="0" i="0" sz="1867" u="none" cap="none" strike="noStrike">
                <a:solidFill>
                  <a:srgbClr val="000000"/>
                </a:solidFill>
                <a:latin typeface="Calibri"/>
                <a:ea typeface="Calibri"/>
                <a:cs typeface="Calibri"/>
                <a:sym typeface="Calibri"/>
              </a:defRPr>
            </a:lvl8pPr>
            <a:lvl9pPr indent="0" lvl="8" marL="0" marR="0" rtl="0" algn="l">
              <a:spcBef>
                <a:spcPts val="0"/>
              </a:spcBef>
              <a:buNone/>
              <a:defRPr b="0" i="0" sz="1867"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2" name="Shape 72"/>
        <p:cNvGrpSpPr/>
        <p:nvPr/>
      </p:nvGrpSpPr>
      <p:grpSpPr>
        <a:xfrm>
          <a:off x="0" y="0"/>
          <a:ext cx="0" cy="0"/>
          <a:chOff x="0" y="0"/>
          <a:chExt cx="0" cy="0"/>
        </a:xfrm>
      </p:grpSpPr>
      <p:sp>
        <p:nvSpPr>
          <p:cNvPr id="73" name="Google Shape;73;p5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5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5" name="Google Shape;75;p5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5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7" name="Google Shape;77;p5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p:cSld name="Content Slide">
    <p:spTree>
      <p:nvGrpSpPr>
        <p:cNvPr id="537" name="Shape 537"/>
        <p:cNvGrpSpPr/>
        <p:nvPr/>
      </p:nvGrpSpPr>
      <p:grpSpPr>
        <a:xfrm>
          <a:off x="0" y="0"/>
          <a:ext cx="0" cy="0"/>
          <a:chOff x="0" y="0"/>
          <a:chExt cx="0" cy="0"/>
        </a:xfrm>
      </p:grpSpPr>
      <p:sp>
        <p:nvSpPr>
          <p:cNvPr id="538" name="Google Shape;538;p45"/>
          <p:cNvSpPr txBox="1"/>
          <p:nvPr>
            <p:ph idx="1" type="body"/>
          </p:nvPr>
        </p:nvSpPr>
        <p:spPr>
          <a:xfrm>
            <a:off x="285751" y="1263534"/>
            <a:ext cx="11567583" cy="4440883"/>
          </a:xfrm>
          <a:prstGeom prst="rect">
            <a:avLst/>
          </a:prstGeom>
          <a:noFill/>
          <a:ln>
            <a:noFill/>
          </a:ln>
        </p:spPr>
        <p:txBody>
          <a:bodyPr anchorCtr="0" anchor="t" bIns="45700" lIns="91425" spcFirstLastPara="1" rIns="91425" wrap="square" tIns="45700">
            <a:normAutofit/>
          </a:bodyPr>
          <a:lstStyle>
            <a:lvl1pPr indent="-397954" lvl="0" marL="457200" algn="l">
              <a:lnSpc>
                <a:spcPct val="90000"/>
              </a:lnSpc>
              <a:spcBef>
                <a:spcPts val="1000"/>
              </a:spcBef>
              <a:spcAft>
                <a:spcPts val="0"/>
              </a:spcAft>
              <a:buClr>
                <a:schemeClr val="lt1"/>
              </a:buClr>
              <a:buSzPts val="2667"/>
              <a:buChar char="⮚"/>
              <a:defRPr b="1" sz="2667">
                <a:solidFill>
                  <a:schemeClr val="lt1"/>
                </a:solidFill>
                <a:latin typeface="Arial"/>
                <a:ea typeface="Arial"/>
                <a:cs typeface="Arial"/>
                <a:sym typeface="Arial"/>
              </a:defRPr>
            </a:lvl1pPr>
            <a:lvl2pPr indent="-335280" lvl="1" marL="914400" algn="l">
              <a:lnSpc>
                <a:spcPct val="90000"/>
              </a:lnSpc>
              <a:spcBef>
                <a:spcPts val="500"/>
              </a:spcBef>
              <a:spcAft>
                <a:spcPts val="0"/>
              </a:spcAft>
              <a:buClr>
                <a:schemeClr val="lt1"/>
              </a:buClr>
              <a:buSzPts val="1680"/>
              <a:buChar char="❑"/>
              <a:defRPr b="1" sz="2400">
                <a:solidFill>
                  <a:schemeClr val="lt1"/>
                </a:solidFill>
                <a:latin typeface="Arial"/>
                <a:ea typeface="Arial"/>
                <a:cs typeface="Arial"/>
                <a:sym typeface="Arial"/>
              </a:defRPr>
            </a:lvl2pPr>
            <a:lvl3pPr indent="-364045" lvl="2" marL="1371600" algn="l">
              <a:lnSpc>
                <a:spcPct val="90000"/>
              </a:lnSpc>
              <a:spcBef>
                <a:spcPts val="500"/>
              </a:spcBef>
              <a:spcAft>
                <a:spcPts val="0"/>
              </a:spcAft>
              <a:buClr>
                <a:schemeClr val="lt1"/>
              </a:buClr>
              <a:buSzPts val="2133"/>
              <a:buChar char="»"/>
              <a:defRPr b="1" sz="2133">
                <a:solidFill>
                  <a:schemeClr val="lt1"/>
                </a:solidFill>
                <a:latin typeface="Arial"/>
                <a:ea typeface="Arial"/>
                <a:cs typeface="Arial"/>
                <a:sym typeface="Arial"/>
              </a:defRPr>
            </a:lvl3pPr>
            <a:lvl4pPr indent="-347154" lvl="3" marL="1828800" algn="l">
              <a:lnSpc>
                <a:spcPct val="90000"/>
              </a:lnSpc>
              <a:spcBef>
                <a:spcPts val="500"/>
              </a:spcBef>
              <a:spcAft>
                <a:spcPts val="0"/>
              </a:spcAft>
              <a:buClr>
                <a:schemeClr val="lt1"/>
              </a:buClr>
              <a:buSzPts val="1867"/>
              <a:buChar char="‒"/>
              <a:defRPr b="1" sz="1867">
                <a:solidFill>
                  <a:schemeClr val="lt1"/>
                </a:solidFill>
                <a:latin typeface="Arial"/>
                <a:ea typeface="Arial"/>
                <a:cs typeface="Arial"/>
                <a:sym typeface="Arial"/>
              </a:defRPr>
            </a:lvl4pPr>
            <a:lvl5pPr indent="-347154" lvl="4" marL="2286000" algn="l">
              <a:lnSpc>
                <a:spcPct val="90000"/>
              </a:lnSpc>
              <a:spcBef>
                <a:spcPts val="500"/>
              </a:spcBef>
              <a:spcAft>
                <a:spcPts val="0"/>
              </a:spcAft>
              <a:buClr>
                <a:schemeClr val="lt1"/>
              </a:buClr>
              <a:buSzPts val="1867"/>
              <a:buChar char="•"/>
              <a:defRPr b="1" sz="1867">
                <a:solidFill>
                  <a:schemeClr val="lt1"/>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9" name="Google Shape;539;p45"/>
          <p:cNvSpPr txBox="1"/>
          <p:nvPr>
            <p:ph idx="2" type="body"/>
          </p:nvPr>
        </p:nvSpPr>
        <p:spPr>
          <a:xfrm>
            <a:off x="280417" y="293676"/>
            <a:ext cx="11567583" cy="859907"/>
          </a:xfrm>
          <a:prstGeom prst="rect">
            <a:avLst/>
          </a:prstGeom>
          <a:noFill/>
          <a:ln>
            <a:noFill/>
          </a:ln>
        </p:spPr>
        <p:txBody>
          <a:bodyPr anchorCtr="0" anchor="t" bIns="54850" lIns="54850" spcFirstLastPara="1" rIns="91425" wrap="square" tIns="54850">
            <a:normAutofit/>
          </a:bodyPr>
          <a:lstStyle>
            <a:lvl1pPr indent="-228600" lvl="0" marL="457200" algn="l">
              <a:lnSpc>
                <a:spcPct val="101446"/>
              </a:lnSpc>
              <a:spcBef>
                <a:spcPts val="0"/>
              </a:spcBef>
              <a:spcAft>
                <a:spcPts val="0"/>
              </a:spcAft>
              <a:buClr>
                <a:schemeClr val="lt1"/>
              </a:buClr>
              <a:buSzPts val="3733"/>
              <a:buFont typeface="Arial"/>
              <a:buNone/>
              <a:defRPr b="1" i="0" sz="3733">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1680"/>
              <a:buFont typeface="Arial"/>
              <a:buNone/>
              <a:defRPr/>
            </a:lvl2pPr>
            <a:lvl3pPr indent="-228600" lvl="2" marL="1371600" algn="l">
              <a:lnSpc>
                <a:spcPct val="90000"/>
              </a:lnSpc>
              <a:spcBef>
                <a:spcPts val="500"/>
              </a:spcBef>
              <a:spcAft>
                <a:spcPts val="0"/>
              </a:spcAft>
              <a:buClr>
                <a:schemeClr val="dk1"/>
              </a:buClr>
              <a:buSzPts val="2000"/>
              <a:buFont typeface="Arial"/>
              <a:buNone/>
              <a:defRPr/>
            </a:lvl3pPr>
            <a:lvl4pPr indent="-228600" lvl="3" marL="1828800" algn="l">
              <a:lnSpc>
                <a:spcPct val="90000"/>
              </a:lnSpc>
              <a:spcBef>
                <a:spcPts val="500"/>
              </a:spcBef>
              <a:spcAft>
                <a:spcPts val="0"/>
              </a:spcAft>
              <a:buClr>
                <a:schemeClr val="dk1"/>
              </a:buClr>
              <a:buSzPts val="1800"/>
              <a:buFont typeface="Arial"/>
              <a:buNone/>
              <a:defRPr/>
            </a:lvl4pPr>
            <a:lvl5pPr indent="-228600" lvl="4" marL="2286000" algn="l">
              <a:lnSpc>
                <a:spcPct val="90000"/>
              </a:lnSpc>
              <a:spcBef>
                <a:spcPts val="500"/>
              </a:spcBef>
              <a:spcAft>
                <a:spcPts val="0"/>
              </a:spcAft>
              <a:buClr>
                <a:schemeClr val="dk1"/>
              </a:buClr>
              <a:buSzPts val="1800"/>
              <a:buFont typeface="Arial"/>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540" name="Shape 540"/>
        <p:cNvGrpSpPr/>
        <p:nvPr/>
      </p:nvGrpSpPr>
      <p:grpSpPr>
        <a:xfrm>
          <a:off x="0" y="0"/>
          <a:ext cx="0" cy="0"/>
          <a:chOff x="0" y="0"/>
          <a:chExt cx="0" cy="0"/>
        </a:xfrm>
      </p:grpSpPr>
      <p:sp>
        <p:nvSpPr>
          <p:cNvPr id="541" name="Google Shape;541;p46"/>
          <p:cNvSpPr txBox="1"/>
          <p:nvPr>
            <p:ph idx="1" type="body"/>
          </p:nvPr>
        </p:nvSpPr>
        <p:spPr>
          <a:xfrm>
            <a:off x="463296" y="304802"/>
            <a:ext cx="11260872" cy="73010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F4CC3D"/>
              </a:buClr>
              <a:buSzPts val="2700"/>
              <a:buFont typeface="Arial"/>
              <a:buNone/>
              <a:defRPr b="1" i="0" sz="2700">
                <a:solidFill>
                  <a:srgbClr val="F4CC3D"/>
                </a:solidFill>
                <a:latin typeface="Arial"/>
                <a:ea typeface="Arial"/>
                <a:cs typeface="Arial"/>
                <a:sym typeface="Arial"/>
              </a:defRPr>
            </a:lvl1pPr>
            <a:lvl2pPr indent="-335280" lvl="1" marL="914400" algn="l">
              <a:lnSpc>
                <a:spcPct val="90000"/>
              </a:lnSpc>
              <a:spcBef>
                <a:spcPts val="500"/>
              </a:spcBef>
              <a:spcAft>
                <a:spcPts val="0"/>
              </a:spcAft>
              <a:buClr>
                <a:srgbClr val="FFC000"/>
              </a:buClr>
              <a:buSzPts val="1680"/>
              <a:buFont typeface="Noto Sans Symbols"/>
              <a:buChar char="▪"/>
              <a:defRPr b="1" i="0">
                <a:solidFill>
                  <a:schemeClr val="lt1"/>
                </a:solidFill>
                <a:latin typeface="Arial"/>
                <a:ea typeface="Arial"/>
                <a:cs typeface="Arial"/>
                <a:sym typeface="Arial"/>
              </a:defRPr>
            </a:lvl2pPr>
            <a:lvl3pPr indent="-355600" lvl="2" marL="1371600" algn="l">
              <a:lnSpc>
                <a:spcPct val="90000"/>
              </a:lnSpc>
              <a:spcBef>
                <a:spcPts val="500"/>
              </a:spcBef>
              <a:spcAft>
                <a:spcPts val="0"/>
              </a:spcAft>
              <a:buClr>
                <a:srgbClr val="FFC000"/>
              </a:buClr>
              <a:buSzPts val="2000"/>
              <a:buFont typeface="Noto Sans Symbols"/>
              <a:buChar char="▪"/>
              <a:defRPr b="1" i="0">
                <a:solidFill>
                  <a:schemeClr val="lt1"/>
                </a:solidFill>
                <a:latin typeface="Arial"/>
                <a:ea typeface="Arial"/>
                <a:cs typeface="Arial"/>
                <a:sym typeface="Arial"/>
              </a:defRPr>
            </a:lvl3pPr>
            <a:lvl4pPr indent="-342900" lvl="3" marL="1828800" algn="l">
              <a:lnSpc>
                <a:spcPct val="90000"/>
              </a:lnSpc>
              <a:spcBef>
                <a:spcPts val="500"/>
              </a:spcBef>
              <a:spcAft>
                <a:spcPts val="0"/>
              </a:spcAft>
              <a:buClr>
                <a:srgbClr val="FFC000"/>
              </a:buClr>
              <a:buSzPts val="1800"/>
              <a:buFont typeface="Noto Sans Symbols"/>
              <a:buChar char="▪"/>
              <a:defRPr b="1" i="0">
                <a:solidFill>
                  <a:schemeClr val="lt1"/>
                </a:solidFill>
                <a:latin typeface="Arial"/>
                <a:ea typeface="Arial"/>
                <a:cs typeface="Arial"/>
                <a:sym typeface="Arial"/>
              </a:defRPr>
            </a:lvl4pPr>
            <a:lvl5pPr indent="-342900" lvl="4" marL="2286000" algn="l">
              <a:lnSpc>
                <a:spcPct val="90000"/>
              </a:lnSpc>
              <a:spcBef>
                <a:spcPts val="500"/>
              </a:spcBef>
              <a:spcAft>
                <a:spcPts val="0"/>
              </a:spcAft>
              <a:buClr>
                <a:srgbClr val="FFC000"/>
              </a:buClr>
              <a:buSzPts val="1800"/>
              <a:buFont typeface="Noto Sans Symbols"/>
              <a:buChar char="▪"/>
              <a:defRPr b="1" i="0">
                <a:solidFill>
                  <a:schemeClr val="lt1"/>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2" name="Google Shape;542;p46"/>
          <p:cNvSpPr txBox="1"/>
          <p:nvPr>
            <p:ph idx="2" type="body"/>
          </p:nvPr>
        </p:nvSpPr>
        <p:spPr>
          <a:xfrm>
            <a:off x="377952" y="1194818"/>
            <a:ext cx="11260667" cy="4409017"/>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rgbClr val="F4CC3D"/>
              </a:buClr>
              <a:buSzPts val="2100"/>
              <a:buFont typeface="Noto Sans Symbols"/>
              <a:buChar char="▪"/>
              <a:defRPr b="1" i="0" sz="2100">
                <a:solidFill>
                  <a:schemeClr val="lt1"/>
                </a:solidFill>
                <a:latin typeface="Arial"/>
                <a:ea typeface="Arial"/>
                <a:cs typeface="Arial"/>
                <a:sym typeface="Arial"/>
              </a:defRPr>
            </a:lvl1pPr>
            <a:lvl2pPr indent="-308610" lvl="1" marL="914400" algn="l">
              <a:lnSpc>
                <a:spcPct val="90000"/>
              </a:lnSpc>
              <a:spcBef>
                <a:spcPts val="500"/>
              </a:spcBef>
              <a:spcAft>
                <a:spcPts val="0"/>
              </a:spcAft>
              <a:buClr>
                <a:srgbClr val="F4CC3D"/>
              </a:buClr>
              <a:buSzPts val="1260"/>
              <a:buFont typeface="Noto Sans Symbols"/>
              <a:buChar char="▪"/>
              <a:defRPr b="1" i="0" sz="1800">
                <a:solidFill>
                  <a:schemeClr val="lt1"/>
                </a:solidFill>
                <a:latin typeface="Arial"/>
                <a:ea typeface="Arial"/>
                <a:cs typeface="Arial"/>
                <a:sym typeface="Arial"/>
              </a:defRPr>
            </a:lvl2pPr>
            <a:lvl3pPr indent="-355600" lvl="2" marL="1371600" algn="l">
              <a:lnSpc>
                <a:spcPct val="90000"/>
              </a:lnSpc>
              <a:spcBef>
                <a:spcPts val="500"/>
              </a:spcBef>
              <a:spcAft>
                <a:spcPts val="0"/>
              </a:spcAft>
              <a:buClr>
                <a:srgbClr val="F4CC3D"/>
              </a:buClr>
              <a:buSzPts val="2000"/>
              <a:buFont typeface="Noto Sans Symbols"/>
              <a:buChar char="▪"/>
              <a:defRPr b="1" i="0">
                <a:solidFill>
                  <a:schemeClr val="lt1"/>
                </a:solidFill>
                <a:latin typeface="Arial"/>
                <a:ea typeface="Arial"/>
                <a:cs typeface="Arial"/>
                <a:sym typeface="Arial"/>
              </a:defRPr>
            </a:lvl3pPr>
            <a:lvl4pPr indent="-342900" lvl="3" marL="1828800" algn="l">
              <a:lnSpc>
                <a:spcPct val="90000"/>
              </a:lnSpc>
              <a:spcBef>
                <a:spcPts val="500"/>
              </a:spcBef>
              <a:spcAft>
                <a:spcPts val="0"/>
              </a:spcAft>
              <a:buClr>
                <a:srgbClr val="F4CC3D"/>
              </a:buClr>
              <a:buSzPts val="1800"/>
              <a:buFont typeface="Noto Sans Symbols"/>
              <a:buChar char="▪"/>
              <a:defRPr b="1" i="0">
                <a:solidFill>
                  <a:schemeClr val="lt1"/>
                </a:solidFill>
                <a:latin typeface="Arial"/>
                <a:ea typeface="Arial"/>
                <a:cs typeface="Arial"/>
                <a:sym typeface="Arial"/>
              </a:defRPr>
            </a:lvl4pPr>
            <a:lvl5pPr indent="-342900" lvl="4" marL="2286000" algn="l">
              <a:lnSpc>
                <a:spcPct val="90000"/>
              </a:lnSpc>
              <a:spcBef>
                <a:spcPts val="500"/>
              </a:spcBef>
              <a:spcAft>
                <a:spcPts val="0"/>
              </a:spcAft>
              <a:buClr>
                <a:srgbClr val="F4CC3D"/>
              </a:buClr>
              <a:buSzPts val="1800"/>
              <a:buFont typeface="Noto Sans Symbols"/>
              <a:buChar char="▪"/>
              <a:defRPr b="1" i="0">
                <a:solidFill>
                  <a:schemeClr val="lt1"/>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5 Blank">
  <p:cSld name="5_5 Blank">
    <p:spTree>
      <p:nvGrpSpPr>
        <p:cNvPr id="543" name="Shape 543"/>
        <p:cNvGrpSpPr/>
        <p:nvPr/>
      </p:nvGrpSpPr>
      <p:grpSpPr>
        <a:xfrm>
          <a:off x="0" y="0"/>
          <a:ext cx="0" cy="0"/>
          <a:chOff x="0" y="0"/>
          <a:chExt cx="0" cy="0"/>
        </a:xfrm>
      </p:grpSpPr>
      <p:sp>
        <p:nvSpPr>
          <p:cNvPr id="544" name="Google Shape;544;p47"/>
          <p:cNvSpPr txBox="1"/>
          <p:nvPr/>
        </p:nvSpPr>
        <p:spPr>
          <a:xfrm>
            <a:off x="8991600" y="6326197"/>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599" u="none" cap="none" strike="noStrike">
                <a:solidFill>
                  <a:schemeClr val="lt1"/>
                </a:solidFill>
                <a:latin typeface="Arial"/>
                <a:ea typeface="Arial"/>
                <a:cs typeface="Arial"/>
                <a:sym typeface="Arial"/>
              </a:rPr>
              <a:t>‹#›</a:t>
            </a:fld>
            <a:endParaRPr b="0" i="0" sz="1599" u="none" cap="none" strike="noStrike">
              <a:solidFill>
                <a:schemeClr val="lt1"/>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51" name="Shape 551"/>
        <p:cNvGrpSpPr/>
        <p:nvPr/>
      </p:nvGrpSpPr>
      <p:grpSpPr>
        <a:xfrm>
          <a:off x="0" y="0"/>
          <a:ext cx="0" cy="0"/>
          <a:chOff x="0" y="0"/>
          <a:chExt cx="0" cy="0"/>
        </a:xfrm>
      </p:grpSpPr>
      <p:sp>
        <p:nvSpPr>
          <p:cNvPr id="552" name="Google Shape;552;p27"/>
          <p:cNvSpPr txBox="1"/>
          <p:nvPr>
            <p:ph idx="1" type="body"/>
          </p:nvPr>
        </p:nvSpPr>
        <p:spPr>
          <a:xfrm>
            <a:off x="787923" y="1031847"/>
            <a:ext cx="11060200" cy="5512111"/>
          </a:xfrm>
          <a:prstGeom prst="rect">
            <a:avLst/>
          </a:prstGeom>
          <a:noFill/>
          <a:ln>
            <a:noFill/>
          </a:ln>
        </p:spPr>
        <p:txBody>
          <a:bodyPr anchorCtr="0" anchor="t" bIns="45700" lIns="91425" spcFirstLastPara="1" rIns="91425" wrap="square" tIns="45700">
            <a:normAutofit/>
          </a:bodyPr>
          <a:lstStyle>
            <a:lvl1pPr indent="-365760" lvl="0" marL="457200" algn="l">
              <a:lnSpc>
                <a:spcPct val="90000"/>
              </a:lnSpc>
              <a:spcBef>
                <a:spcPts val="1000"/>
              </a:spcBef>
              <a:spcAft>
                <a:spcPts val="0"/>
              </a:spcAft>
              <a:buClr>
                <a:schemeClr val="dk1"/>
              </a:buClr>
              <a:buSzPts val="2160"/>
              <a:buChar char="•"/>
              <a:defRPr sz="1800">
                <a:solidFill>
                  <a:schemeClr val="dk1"/>
                </a:solidFill>
                <a:latin typeface="Calibri"/>
                <a:ea typeface="Calibri"/>
                <a:cs typeface="Calibri"/>
                <a:sym typeface="Calibri"/>
              </a:defRPr>
            </a:lvl1pPr>
            <a:lvl2pPr indent="-350519" lvl="1" marL="914400" algn="l">
              <a:lnSpc>
                <a:spcPct val="90000"/>
              </a:lnSpc>
              <a:spcBef>
                <a:spcPts val="500"/>
              </a:spcBef>
              <a:spcAft>
                <a:spcPts val="0"/>
              </a:spcAft>
              <a:buClr>
                <a:schemeClr val="dk1"/>
              </a:buClr>
              <a:buSzPts val="1920"/>
              <a:buFont typeface="Arial"/>
              <a:buChar char="-"/>
              <a:defRPr sz="1600">
                <a:solidFill>
                  <a:schemeClr val="dk1"/>
                </a:solidFill>
                <a:latin typeface="Calibri"/>
                <a:ea typeface="Calibri"/>
                <a:cs typeface="Calibri"/>
                <a:sym typeface="Calibri"/>
              </a:defRPr>
            </a:lvl2pPr>
            <a:lvl3pPr indent="-320039" lvl="2" marL="1371600" algn="l">
              <a:lnSpc>
                <a:spcPct val="100000"/>
              </a:lnSpc>
              <a:spcBef>
                <a:spcPts val="300"/>
              </a:spcBef>
              <a:spcAft>
                <a:spcPts val="0"/>
              </a:spcAft>
              <a:buClr>
                <a:schemeClr val="dk1"/>
              </a:buClr>
              <a:buSzPts val="1440"/>
              <a:buChar char="•"/>
              <a:defRPr sz="1600">
                <a:latin typeface="Calibri"/>
                <a:ea typeface="Calibri"/>
                <a:cs typeface="Calibri"/>
                <a:sym typeface="Calibri"/>
              </a:defRPr>
            </a:lvl3pPr>
            <a:lvl4pPr indent="-320039" lvl="3" marL="1828800" algn="l">
              <a:lnSpc>
                <a:spcPct val="100000"/>
              </a:lnSpc>
              <a:spcBef>
                <a:spcPts val="300"/>
              </a:spcBef>
              <a:spcAft>
                <a:spcPts val="0"/>
              </a:spcAft>
              <a:buClr>
                <a:schemeClr val="dk1"/>
              </a:buClr>
              <a:buSzPts val="1440"/>
              <a:buFont typeface="Arial"/>
              <a:buChar char="-"/>
              <a:defRPr sz="1600">
                <a:latin typeface="Calibri"/>
                <a:ea typeface="Calibri"/>
                <a:cs typeface="Calibri"/>
                <a:sym typeface="Calibri"/>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3" name="Google Shape;553;p27"/>
          <p:cNvSpPr txBox="1"/>
          <p:nvPr>
            <p:ph idx="12" type="sldNum"/>
          </p:nvPr>
        </p:nvSpPr>
        <p:spPr>
          <a:xfrm>
            <a:off x="9423409" y="6562710"/>
            <a:ext cx="2743200" cy="280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000" u="none" cap="none" strike="noStrike">
                <a:solidFill>
                  <a:srgbClr val="888888"/>
                </a:solidFill>
                <a:latin typeface="Arial"/>
                <a:ea typeface="Arial"/>
                <a:cs typeface="Arial"/>
                <a:sym typeface="Arial"/>
              </a:defRPr>
            </a:lvl1pPr>
            <a:lvl2pPr indent="0" lvl="1" marL="0" algn="r">
              <a:spcBef>
                <a:spcPts val="0"/>
              </a:spcBef>
              <a:buNone/>
              <a:defRPr b="0" i="0" sz="1000" u="none" cap="none" strike="noStrike">
                <a:solidFill>
                  <a:srgbClr val="888888"/>
                </a:solidFill>
                <a:latin typeface="Arial"/>
                <a:ea typeface="Arial"/>
                <a:cs typeface="Arial"/>
                <a:sym typeface="Arial"/>
              </a:defRPr>
            </a:lvl2pPr>
            <a:lvl3pPr indent="0" lvl="2" marL="0" algn="r">
              <a:spcBef>
                <a:spcPts val="0"/>
              </a:spcBef>
              <a:buNone/>
              <a:defRPr b="0" i="0" sz="1000" u="none" cap="none" strike="noStrike">
                <a:solidFill>
                  <a:srgbClr val="888888"/>
                </a:solidFill>
                <a:latin typeface="Arial"/>
                <a:ea typeface="Arial"/>
                <a:cs typeface="Arial"/>
                <a:sym typeface="Arial"/>
              </a:defRPr>
            </a:lvl3pPr>
            <a:lvl4pPr indent="0" lvl="3" marL="0" algn="r">
              <a:spcBef>
                <a:spcPts val="0"/>
              </a:spcBef>
              <a:buNone/>
              <a:defRPr b="0" i="0" sz="1000" u="none" cap="none" strike="noStrike">
                <a:solidFill>
                  <a:srgbClr val="888888"/>
                </a:solidFill>
                <a:latin typeface="Arial"/>
                <a:ea typeface="Arial"/>
                <a:cs typeface="Arial"/>
                <a:sym typeface="Arial"/>
              </a:defRPr>
            </a:lvl4pPr>
            <a:lvl5pPr indent="0" lvl="4" marL="0" algn="r">
              <a:spcBef>
                <a:spcPts val="0"/>
              </a:spcBef>
              <a:buNone/>
              <a:defRPr b="0" i="0" sz="1000" u="none" cap="none" strike="noStrike">
                <a:solidFill>
                  <a:srgbClr val="888888"/>
                </a:solidFill>
                <a:latin typeface="Arial"/>
                <a:ea typeface="Arial"/>
                <a:cs typeface="Arial"/>
                <a:sym typeface="Arial"/>
              </a:defRPr>
            </a:lvl5pPr>
            <a:lvl6pPr indent="0" lvl="5" marL="0" algn="r">
              <a:spcBef>
                <a:spcPts val="0"/>
              </a:spcBef>
              <a:buNone/>
              <a:defRPr b="0" i="0" sz="1000" u="none" cap="none" strike="noStrike">
                <a:solidFill>
                  <a:srgbClr val="888888"/>
                </a:solidFill>
                <a:latin typeface="Arial"/>
                <a:ea typeface="Arial"/>
                <a:cs typeface="Arial"/>
                <a:sym typeface="Arial"/>
              </a:defRPr>
            </a:lvl6pPr>
            <a:lvl7pPr indent="0" lvl="6" marL="0" algn="r">
              <a:spcBef>
                <a:spcPts val="0"/>
              </a:spcBef>
              <a:buNone/>
              <a:defRPr b="0" i="0" sz="1000" u="none" cap="none" strike="noStrike">
                <a:solidFill>
                  <a:srgbClr val="888888"/>
                </a:solidFill>
                <a:latin typeface="Arial"/>
                <a:ea typeface="Arial"/>
                <a:cs typeface="Arial"/>
                <a:sym typeface="Arial"/>
              </a:defRPr>
            </a:lvl7pPr>
            <a:lvl8pPr indent="0" lvl="7" marL="0" algn="r">
              <a:spcBef>
                <a:spcPts val="0"/>
              </a:spcBef>
              <a:buNone/>
              <a:defRPr b="0" i="0" sz="1000" u="none" cap="none" strike="noStrike">
                <a:solidFill>
                  <a:srgbClr val="888888"/>
                </a:solidFill>
                <a:latin typeface="Arial"/>
                <a:ea typeface="Arial"/>
                <a:cs typeface="Arial"/>
                <a:sym typeface="Arial"/>
              </a:defRPr>
            </a:lvl8pPr>
            <a:lvl9pPr indent="0" lvl="8" marL="0" algn="r">
              <a:spcBef>
                <a:spcPts val="0"/>
              </a:spcBef>
              <a:buNone/>
              <a:defRPr b="0" i="0" sz="10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554" name="Google Shape;554;p27"/>
          <p:cNvCxnSpPr/>
          <p:nvPr/>
        </p:nvCxnSpPr>
        <p:spPr>
          <a:xfrm>
            <a:off x="1422932" y="798308"/>
            <a:ext cx="8663749" cy="0"/>
          </a:xfrm>
          <a:prstGeom prst="straightConnector1">
            <a:avLst/>
          </a:prstGeom>
          <a:noFill/>
          <a:ln cap="flat" cmpd="sng" w="25400">
            <a:solidFill>
              <a:srgbClr val="000000"/>
            </a:solidFill>
            <a:prstDash val="solid"/>
            <a:round/>
            <a:headEnd len="sm" w="sm" type="none"/>
            <a:tailEnd len="sm" w="sm" type="none"/>
          </a:ln>
          <a:effectLst>
            <a:outerShdw blurRad="40000" rotWithShape="0" dir="5400000" dist="20000">
              <a:srgbClr val="000000">
                <a:alpha val="37647"/>
              </a:srgbClr>
            </a:outerShdw>
          </a:effectLst>
        </p:spPr>
      </p:cxnSp>
      <p:sp>
        <p:nvSpPr>
          <p:cNvPr id="555" name="Google Shape;555;p27"/>
          <p:cNvSpPr txBox="1"/>
          <p:nvPr>
            <p:ph type="title"/>
          </p:nvPr>
        </p:nvSpPr>
        <p:spPr>
          <a:xfrm>
            <a:off x="1402999" y="213671"/>
            <a:ext cx="8796912" cy="60833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556" name="Google Shape;556;p27"/>
          <p:cNvCxnSpPr/>
          <p:nvPr/>
        </p:nvCxnSpPr>
        <p:spPr>
          <a:xfrm>
            <a:off x="565900" y="6601872"/>
            <a:ext cx="11060200" cy="0"/>
          </a:xfrm>
          <a:prstGeom prst="straightConnector1">
            <a:avLst/>
          </a:prstGeom>
          <a:noFill/>
          <a:ln cap="flat" cmpd="sng" w="9525">
            <a:solidFill>
              <a:schemeClr val="dk1"/>
            </a:solidFill>
            <a:prstDash val="solid"/>
            <a:miter lim="800000"/>
            <a:headEnd len="sm" w="sm" type="none"/>
            <a:tailEnd len="sm" w="sm" type="none"/>
          </a:ln>
        </p:spPr>
      </p:cxnSp>
      <p:pic>
        <p:nvPicPr>
          <p:cNvPr id="557" name="Google Shape;557;p27"/>
          <p:cNvPicPr preferRelativeResize="0"/>
          <p:nvPr/>
        </p:nvPicPr>
        <p:blipFill rotWithShape="1">
          <a:blip r:embed="rId2">
            <a:alphaModFix/>
          </a:blip>
          <a:srcRect b="0" l="0" r="0" t="0"/>
          <a:stretch/>
        </p:blipFill>
        <p:spPr>
          <a:xfrm>
            <a:off x="10838577" y="324862"/>
            <a:ext cx="1287724" cy="337869"/>
          </a:xfrm>
          <a:prstGeom prst="rect">
            <a:avLst/>
          </a:prstGeom>
          <a:noFill/>
          <a:ln>
            <a:noFill/>
          </a:ln>
        </p:spPr>
      </p:pic>
      <p:sp>
        <p:nvSpPr>
          <p:cNvPr id="558" name="Google Shape;558;p27"/>
          <p:cNvSpPr txBox="1"/>
          <p:nvPr/>
        </p:nvSpPr>
        <p:spPr>
          <a:xfrm>
            <a:off x="1203896" y="6587343"/>
            <a:ext cx="864339"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900" u="none" cap="none" strike="noStrike">
                <a:solidFill>
                  <a:srgbClr val="1E4E79"/>
                </a:solidFill>
                <a:latin typeface="Arial"/>
                <a:ea typeface="Arial"/>
                <a:cs typeface="Arial"/>
                <a:sym typeface="Arial"/>
              </a:rPr>
              <a:t>Landsat Next</a:t>
            </a:r>
            <a:endParaRPr/>
          </a:p>
        </p:txBody>
      </p:sp>
      <p:sp>
        <p:nvSpPr>
          <p:cNvPr id="559" name="Google Shape;559;p27"/>
          <p:cNvSpPr txBox="1"/>
          <p:nvPr/>
        </p:nvSpPr>
        <p:spPr>
          <a:xfrm>
            <a:off x="132042" y="100129"/>
            <a:ext cx="1311764" cy="7464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200" u="none" cap="none" strike="noStrike">
                <a:solidFill>
                  <a:srgbClr val="385623"/>
                </a:solidFill>
                <a:latin typeface="Calibri"/>
                <a:ea typeface="Calibri"/>
                <a:cs typeface="Calibri"/>
                <a:sym typeface="Calibri"/>
              </a:rPr>
              <a:t>LNext</a:t>
            </a:r>
            <a:endParaRPr/>
          </a:p>
          <a:p>
            <a:pPr indent="0" lvl="0" marL="0" marR="0" rtl="0" algn="ctr">
              <a:spcBef>
                <a:spcPts val="0"/>
              </a:spcBef>
              <a:spcAft>
                <a:spcPts val="0"/>
              </a:spcAft>
              <a:buNone/>
            </a:pPr>
            <a:r>
              <a:rPr b="1" i="0" lang="en-US" sz="1051" u="none" cap="none" strike="noStrike">
                <a:solidFill>
                  <a:srgbClr val="1E4E79"/>
                </a:solidFill>
                <a:latin typeface="Calibri"/>
                <a:ea typeface="Calibri"/>
                <a:cs typeface="Calibri"/>
                <a:sym typeface="Calibri"/>
              </a:rPr>
              <a:t>Landsat Next</a:t>
            </a: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560" name="Shape 560"/>
        <p:cNvGrpSpPr/>
        <p:nvPr/>
      </p:nvGrpSpPr>
      <p:grpSpPr>
        <a:xfrm>
          <a:off x="0" y="0"/>
          <a:ext cx="0" cy="0"/>
          <a:chOff x="0" y="0"/>
          <a:chExt cx="0" cy="0"/>
        </a:xfrm>
      </p:grpSpPr>
      <p:sp>
        <p:nvSpPr>
          <p:cNvPr id="561" name="Google Shape;561;p28"/>
          <p:cNvSpPr txBox="1"/>
          <p:nvPr>
            <p:ph type="ctrTitle"/>
          </p:nvPr>
        </p:nvSpPr>
        <p:spPr>
          <a:xfrm>
            <a:off x="235668" y="1653888"/>
            <a:ext cx="10363200" cy="14700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2" name="Google Shape;562;p28"/>
          <p:cNvSpPr txBox="1"/>
          <p:nvPr>
            <p:ph idx="1" type="subTitle"/>
          </p:nvPr>
        </p:nvSpPr>
        <p:spPr>
          <a:xfrm>
            <a:off x="235669" y="3252021"/>
            <a:ext cx="8067369" cy="135353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1000"/>
              </a:spcBef>
              <a:spcAft>
                <a:spcPts val="0"/>
              </a:spcAft>
              <a:buClr>
                <a:schemeClr val="dk1"/>
              </a:buClr>
              <a:buSzPts val="3200"/>
              <a:buNone/>
              <a:defRPr sz="3200"/>
            </a:lvl1pPr>
            <a:lvl2pPr lvl="1" algn="ctr">
              <a:lnSpc>
                <a:spcPct val="90000"/>
              </a:lnSpc>
              <a:spcBef>
                <a:spcPts val="500"/>
              </a:spcBef>
              <a:spcAft>
                <a:spcPts val="0"/>
              </a:spcAft>
              <a:buClr>
                <a:schemeClr val="dk1"/>
              </a:buClr>
              <a:buSzPts val="2400"/>
              <a:buNone/>
              <a:defRPr/>
            </a:lvl2pPr>
            <a:lvl3pPr lvl="2" algn="ctr">
              <a:lnSpc>
                <a:spcPct val="90000"/>
              </a:lnSpc>
              <a:spcBef>
                <a:spcPts val="500"/>
              </a:spcBef>
              <a:spcAft>
                <a:spcPts val="0"/>
              </a:spcAft>
              <a:buClr>
                <a:schemeClr val="dk1"/>
              </a:buClr>
              <a:buSzPts val="2000"/>
              <a:buNone/>
              <a:defRPr/>
            </a:lvl3pPr>
            <a:lvl4pPr lvl="3" algn="ctr">
              <a:lnSpc>
                <a:spcPct val="90000"/>
              </a:lnSpc>
              <a:spcBef>
                <a:spcPts val="500"/>
              </a:spcBef>
              <a:spcAft>
                <a:spcPts val="0"/>
              </a:spcAft>
              <a:buClr>
                <a:schemeClr val="dk1"/>
              </a:buClr>
              <a:buSzPts val="1800"/>
              <a:buNone/>
              <a:defRPr/>
            </a:lvl4pPr>
            <a:lvl5pPr lvl="4" algn="ctr">
              <a:lnSpc>
                <a:spcPct val="90000"/>
              </a:lnSpc>
              <a:spcBef>
                <a:spcPts val="500"/>
              </a:spcBef>
              <a:spcAft>
                <a:spcPts val="0"/>
              </a:spcAft>
              <a:buClr>
                <a:schemeClr val="dk1"/>
              </a:buClr>
              <a:buSzPts val="1800"/>
              <a:buNone/>
              <a:defRPr/>
            </a:lvl5pPr>
            <a:lvl6pPr lvl="5" algn="ctr">
              <a:lnSpc>
                <a:spcPct val="90000"/>
              </a:lnSpc>
              <a:spcBef>
                <a:spcPts val="500"/>
              </a:spcBef>
              <a:spcAft>
                <a:spcPts val="0"/>
              </a:spcAft>
              <a:buClr>
                <a:schemeClr val="dk1"/>
              </a:buClr>
              <a:buSzPts val="1800"/>
              <a:buNone/>
              <a:defRPr/>
            </a:lvl6pPr>
            <a:lvl7pPr lvl="6" algn="ctr">
              <a:lnSpc>
                <a:spcPct val="90000"/>
              </a:lnSpc>
              <a:spcBef>
                <a:spcPts val="500"/>
              </a:spcBef>
              <a:spcAft>
                <a:spcPts val="0"/>
              </a:spcAft>
              <a:buClr>
                <a:schemeClr val="dk1"/>
              </a:buClr>
              <a:buSzPts val="1800"/>
              <a:buNone/>
              <a:defRPr/>
            </a:lvl7pPr>
            <a:lvl8pPr lvl="7" algn="ctr">
              <a:lnSpc>
                <a:spcPct val="90000"/>
              </a:lnSpc>
              <a:spcBef>
                <a:spcPts val="500"/>
              </a:spcBef>
              <a:spcAft>
                <a:spcPts val="0"/>
              </a:spcAft>
              <a:buClr>
                <a:schemeClr val="dk1"/>
              </a:buClr>
              <a:buSzPts val="1800"/>
              <a:buNone/>
              <a:defRPr/>
            </a:lvl8pPr>
            <a:lvl9pPr lvl="8" algn="ctr">
              <a:lnSpc>
                <a:spcPct val="90000"/>
              </a:lnSpc>
              <a:spcBef>
                <a:spcPts val="500"/>
              </a:spcBef>
              <a:spcAft>
                <a:spcPts val="0"/>
              </a:spcAft>
              <a:buClr>
                <a:schemeClr val="dk1"/>
              </a:buClr>
              <a:buSzPts val="1800"/>
              <a:buNone/>
              <a:defRPr/>
            </a:lvl9pPr>
          </a:lstStyle>
          <a:p/>
        </p:txBody>
      </p:sp>
      <p:sp>
        <p:nvSpPr>
          <p:cNvPr id="563" name="Google Shape;563;p28"/>
          <p:cNvSpPr txBox="1"/>
          <p:nvPr>
            <p:ph idx="2" type="body"/>
          </p:nvPr>
        </p:nvSpPr>
        <p:spPr>
          <a:xfrm>
            <a:off x="235668" y="4733665"/>
            <a:ext cx="3149600" cy="425563"/>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2400"/>
              <a:buFont typeface="Arial"/>
              <a:buNone/>
              <a:defRPr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E:\Projects\L8 Ops\Data\107-71-LS8-2013512-land and water stretch-1.jpg" id="564" name="Google Shape;564;p28"/>
          <p:cNvPicPr preferRelativeResize="0"/>
          <p:nvPr/>
        </p:nvPicPr>
        <p:blipFill rotWithShape="1">
          <a:blip r:embed="rId2">
            <a:alphaModFix/>
          </a:blip>
          <a:srcRect b="0" l="0" r="0" t="0"/>
          <a:stretch/>
        </p:blipFill>
        <p:spPr>
          <a:xfrm>
            <a:off x="-1" y="-38923"/>
            <a:ext cx="12192001" cy="1233544"/>
          </a:xfrm>
          <a:prstGeom prst="rect">
            <a:avLst/>
          </a:prstGeom>
          <a:noFill/>
          <a:ln>
            <a:noFill/>
          </a:ln>
        </p:spPr>
      </p:pic>
      <p:pic>
        <p:nvPicPr>
          <p:cNvPr id="565" name="Google Shape;565;p28"/>
          <p:cNvPicPr preferRelativeResize="0"/>
          <p:nvPr/>
        </p:nvPicPr>
        <p:blipFill rotWithShape="1">
          <a:blip r:embed="rId3">
            <a:alphaModFix/>
          </a:blip>
          <a:srcRect b="0" l="0" r="0" t="0"/>
          <a:stretch/>
        </p:blipFill>
        <p:spPr>
          <a:xfrm>
            <a:off x="9848677" y="6042010"/>
            <a:ext cx="1912689" cy="474316"/>
          </a:xfrm>
          <a:prstGeom prst="rect">
            <a:avLst/>
          </a:prstGeom>
          <a:noFill/>
          <a:ln>
            <a:noFill/>
          </a:ln>
        </p:spPr>
      </p:pic>
      <p:pic>
        <p:nvPicPr>
          <p:cNvPr id="566" name="Google Shape;566;p28"/>
          <p:cNvPicPr preferRelativeResize="0"/>
          <p:nvPr/>
        </p:nvPicPr>
        <p:blipFill rotWithShape="1">
          <a:blip r:embed="rId4">
            <a:alphaModFix/>
          </a:blip>
          <a:srcRect b="0" l="0" r="0" t="0"/>
          <a:stretch/>
        </p:blipFill>
        <p:spPr>
          <a:xfrm>
            <a:off x="8767863" y="5880683"/>
            <a:ext cx="928412" cy="739048"/>
          </a:xfrm>
          <a:prstGeom prst="rect">
            <a:avLst/>
          </a:prstGeom>
          <a:noFill/>
          <a:ln>
            <a:noFill/>
          </a:ln>
        </p:spPr>
      </p:pic>
      <p:sp>
        <p:nvSpPr>
          <p:cNvPr id="567" name="Google Shape;567;p28"/>
          <p:cNvSpPr txBox="1"/>
          <p:nvPr>
            <p:ph idx="12" type="sldNum"/>
          </p:nvPr>
        </p:nvSpPr>
        <p:spPr>
          <a:xfrm>
            <a:off x="9423409" y="6562710"/>
            <a:ext cx="2743200" cy="280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000" u="none" cap="none" strike="noStrike">
                <a:solidFill>
                  <a:srgbClr val="888888"/>
                </a:solidFill>
                <a:latin typeface="Arial"/>
                <a:ea typeface="Arial"/>
                <a:cs typeface="Arial"/>
                <a:sym typeface="Arial"/>
              </a:defRPr>
            </a:lvl1pPr>
            <a:lvl2pPr indent="0" lvl="1" marL="0" algn="r">
              <a:spcBef>
                <a:spcPts val="0"/>
              </a:spcBef>
              <a:buNone/>
              <a:defRPr b="0" i="0" sz="1000" u="none" cap="none" strike="noStrike">
                <a:solidFill>
                  <a:srgbClr val="888888"/>
                </a:solidFill>
                <a:latin typeface="Arial"/>
                <a:ea typeface="Arial"/>
                <a:cs typeface="Arial"/>
                <a:sym typeface="Arial"/>
              </a:defRPr>
            </a:lvl2pPr>
            <a:lvl3pPr indent="0" lvl="2" marL="0" algn="r">
              <a:spcBef>
                <a:spcPts val="0"/>
              </a:spcBef>
              <a:buNone/>
              <a:defRPr b="0" i="0" sz="1000" u="none" cap="none" strike="noStrike">
                <a:solidFill>
                  <a:srgbClr val="888888"/>
                </a:solidFill>
                <a:latin typeface="Arial"/>
                <a:ea typeface="Arial"/>
                <a:cs typeface="Arial"/>
                <a:sym typeface="Arial"/>
              </a:defRPr>
            </a:lvl3pPr>
            <a:lvl4pPr indent="0" lvl="3" marL="0" algn="r">
              <a:spcBef>
                <a:spcPts val="0"/>
              </a:spcBef>
              <a:buNone/>
              <a:defRPr b="0" i="0" sz="1000" u="none" cap="none" strike="noStrike">
                <a:solidFill>
                  <a:srgbClr val="888888"/>
                </a:solidFill>
                <a:latin typeface="Arial"/>
                <a:ea typeface="Arial"/>
                <a:cs typeface="Arial"/>
                <a:sym typeface="Arial"/>
              </a:defRPr>
            </a:lvl4pPr>
            <a:lvl5pPr indent="0" lvl="4" marL="0" algn="r">
              <a:spcBef>
                <a:spcPts val="0"/>
              </a:spcBef>
              <a:buNone/>
              <a:defRPr b="0" i="0" sz="1000" u="none" cap="none" strike="noStrike">
                <a:solidFill>
                  <a:srgbClr val="888888"/>
                </a:solidFill>
                <a:latin typeface="Arial"/>
                <a:ea typeface="Arial"/>
                <a:cs typeface="Arial"/>
                <a:sym typeface="Arial"/>
              </a:defRPr>
            </a:lvl5pPr>
            <a:lvl6pPr indent="0" lvl="5" marL="0" algn="r">
              <a:spcBef>
                <a:spcPts val="0"/>
              </a:spcBef>
              <a:buNone/>
              <a:defRPr b="0" i="0" sz="1000" u="none" cap="none" strike="noStrike">
                <a:solidFill>
                  <a:srgbClr val="888888"/>
                </a:solidFill>
                <a:latin typeface="Arial"/>
                <a:ea typeface="Arial"/>
                <a:cs typeface="Arial"/>
                <a:sym typeface="Arial"/>
              </a:defRPr>
            </a:lvl6pPr>
            <a:lvl7pPr indent="0" lvl="6" marL="0" algn="r">
              <a:spcBef>
                <a:spcPts val="0"/>
              </a:spcBef>
              <a:buNone/>
              <a:defRPr b="0" i="0" sz="1000" u="none" cap="none" strike="noStrike">
                <a:solidFill>
                  <a:srgbClr val="888888"/>
                </a:solidFill>
                <a:latin typeface="Arial"/>
                <a:ea typeface="Arial"/>
                <a:cs typeface="Arial"/>
                <a:sym typeface="Arial"/>
              </a:defRPr>
            </a:lvl7pPr>
            <a:lvl8pPr indent="0" lvl="7" marL="0" algn="r">
              <a:spcBef>
                <a:spcPts val="0"/>
              </a:spcBef>
              <a:buNone/>
              <a:defRPr b="0" i="0" sz="1000" u="none" cap="none" strike="noStrike">
                <a:solidFill>
                  <a:srgbClr val="888888"/>
                </a:solidFill>
                <a:latin typeface="Arial"/>
                <a:ea typeface="Arial"/>
                <a:cs typeface="Arial"/>
                <a:sym typeface="Arial"/>
              </a:defRPr>
            </a:lvl8pPr>
            <a:lvl9pPr indent="0" lvl="8" marL="0" algn="r">
              <a:spcBef>
                <a:spcPts val="0"/>
              </a:spcBef>
              <a:buNone/>
              <a:defRPr b="0" i="0" sz="10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pos="10048">
          <p15:clr>
            <a:srgbClr val="FBAE40"/>
          </p15:clr>
        </p15:guide>
        <p15:guide id="2" pos="192">
          <p15:clr>
            <a:srgbClr val="FBAE40"/>
          </p15:clr>
        </p15:guide>
        <p15:guide id="3" orient="horz" pos="391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3.xml"/><Relationship Id="rId10" Type="http://schemas.openxmlformats.org/officeDocument/2006/relationships/slideLayout" Target="../slideLayouts/slideLayout12.xml"/><Relationship Id="rId13" Type="http://schemas.openxmlformats.org/officeDocument/2006/relationships/theme" Target="../theme/theme4.xml"/><Relationship Id="rId12" Type="http://schemas.openxmlformats.org/officeDocument/2006/relationships/slideLayout" Target="../slideLayouts/slideLayout14.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9" Type="http://schemas.openxmlformats.org/officeDocument/2006/relationships/slideLayout" Target="../slideLayouts/slideLayout11.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image" Target="../media/image10.png"/><Relationship Id="rId2" Type="http://schemas.openxmlformats.org/officeDocument/2006/relationships/image" Target="../media/image11.jpg"/><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theme" Target="../theme/theme3.xml"/><Relationship Id="rId14" Type="http://schemas.openxmlformats.org/officeDocument/2006/relationships/slideLayout" Target="../slideLayouts/slideLayout2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45.xml"/><Relationship Id="rId22" Type="http://schemas.openxmlformats.org/officeDocument/2006/relationships/slideLayout" Target="../slideLayouts/slideLayout47.xml"/><Relationship Id="rId21" Type="http://schemas.openxmlformats.org/officeDocument/2006/relationships/slideLayout" Target="../slideLayouts/slideLayout46.xml"/><Relationship Id="rId24" Type="http://schemas.openxmlformats.org/officeDocument/2006/relationships/slideLayout" Target="../slideLayouts/slideLayout49.xml"/><Relationship Id="rId23" Type="http://schemas.openxmlformats.org/officeDocument/2006/relationships/slideLayout" Target="../slideLayouts/slideLayout48.xml"/><Relationship Id="rId1" Type="http://schemas.openxmlformats.org/officeDocument/2006/relationships/image" Target="../media/image19.png"/><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26" Type="http://schemas.openxmlformats.org/officeDocument/2006/relationships/slideLayout" Target="../slideLayouts/slideLayout51.xml"/><Relationship Id="rId25" Type="http://schemas.openxmlformats.org/officeDocument/2006/relationships/slideLayout" Target="../slideLayouts/slideLayout50.xml"/><Relationship Id="rId28" Type="http://schemas.openxmlformats.org/officeDocument/2006/relationships/slideLayout" Target="../slideLayouts/slideLayout53.xml"/><Relationship Id="rId27" Type="http://schemas.openxmlformats.org/officeDocument/2006/relationships/slideLayout" Target="../slideLayouts/slideLayout52.xml"/><Relationship Id="rId5" Type="http://schemas.openxmlformats.org/officeDocument/2006/relationships/slideLayout" Target="../slideLayouts/slideLayout30.xml"/><Relationship Id="rId6" Type="http://schemas.openxmlformats.org/officeDocument/2006/relationships/slideLayout" Target="../slideLayouts/slideLayout31.xml"/><Relationship Id="rId29" Type="http://schemas.openxmlformats.org/officeDocument/2006/relationships/slideLayout" Target="../slideLayouts/slideLayout54.xml"/><Relationship Id="rId7" Type="http://schemas.openxmlformats.org/officeDocument/2006/relationships/slideLayout" Target="../slideLayouts/slideLayout32.xml"/><Relationship Id="rId8" Type="http://schemas.openxmlformats.org/officeDocument/2006/relationships/slideLayout" Target="../slideLayouts/slideLayout33.xml"/><Relationship Id="rId31" Type="http://schemas.openxmlformats.org/officeDocument/2006/relationships/slideLayout" Target="../slideLayouts/slideLayout56.xml"/><Relationship Id="rId30" Type="http://schemas.openxmlformats.org/officeDocument/2006/relationships/slideLayout" Target="../slideLayouts/slideLayout55.xml"/><Relationship Id="rId11" Type="http://schemas.openxmlformats.org/officeDocument/2006/relationships/slideLayout" Target="../slideLayouts/slideLayout36.xml"/><Relationship Id="rId33" Type="http://schemas.openxmlformats.org/officeDocument/2006/relationships/slideLayout" Target="../slideLayouts/slideLayout58.xml"/><Relationship Id="rId10" Type="http://schemas.openxmlformats.org/officeDocument/2006/relationships/slideLayout" Target="../slideLayouts/slideLayout35.xml"/><Relationship Id="rId32" Type="http://schemas.openxmlformats.org/officeDocument/2006/relationships/slideLayout" Target="../slideLayouts/slideLayout57.xml"/><Relationship Id="rId13" Type="http://schemas.openxmlformats.org/officeDocument/2006/relationships/slideLayout" Target="../slideLayouts/slideLayout38.xml"/><Relationship Id="rId35" Type="http://schemas.openxmlformats.org/officeDocument/2006/relationships/slideLayout" Target="../slideLayouts/slideLayout60.xml"/><Relationship Id="rId12" Type="http://schemas.openxmlformats.org/officeDocument/2006/relationships/slideLayout" Target="../slideLayouts/slideLayout37.xml"/><Relationship Id="rId34" Type="http://schemas.openxmlformats.org/officeDocument/2006/relationships/slideLayout" Target="../slideLayouts/slideLayout59.xml"/><Relationship Id="rId15" Type="http://schemas.openxmlformats.org/officeDocument/2006/relationships/slideLayout" Target="../slideLayouts/slideLayout40.xml"/><Relationship Id="rId37" Type="http://schemas.openxmlformats.org/officeDocument/2006/relationships/theme" Target="../theme/theme2.xml"/><Relationship Id="rId14" Type="http://schemas.openxmlformats.org/officeDocument/2006/relationships/slideLayout" Target="../slideLayouts/slideLayout39.xml"/><Relationship Id="rId36" Type="http://schemas.openxmlformats.org/officeDocument/2006/relationships/slideLayout" Target="../slideLayouts/slideLayout61.xml"/><Relationship Id="rId17" Type="http://schemas.openxmlformats.org/officeDocument/2006/relationships/slideLayout" Target="../slideLayouts/slideLayout42.xml"/><Relationship Id="rId16" Type="http://schemas.openxmlformats.org/officeDocument/2006/relationships/slideLayout" Target="../slideLayouts/slideLayout41.xml"/><Relationship Id="rId19" Type="http://schemas.openxmlformats.org/officeDocument/2006/relationships/slideLayout" Target="../slideLayouts/slideLayout44.xml"/><Relationship Id="rId1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77.xml"/><Relationship Id="rId22" Type="http://schemas.openxmlformats.org/officeDocument/2006/relationships/slideLayout" Target="../slideLayouts/slideLayout79.xml"/><Relationship Id="rId21" Type="http://schemas.openxmlformats.org/officeDocument/2006/relationships/slideLayout" Target="../slideLayouts/slideLayout78.xml"/><Relationship Id="rId24" Type="http://schemas.openxmlformats.org/officeDocument/2006/relationships/slideLayout" Target="../slideLayouts/slideLayout81.xml"/><Relationship Id="rId23" Type="http://schemas.openxmlformats.org/officeDocument/2006/relationships/slideLayout" Target="../slideLayouts/slideLayout80.xml"/><Relationship Id="rId1" Type="http://schemas.openxmlformats.org/officeDocument/2006/relationships/image" Target="../media/image32.png"/><Relationship Id="rId2" Type="http://schemas.openxmlformats.org/officeDocument/2006/relationships/image" Target="../media/image28.png"/><Relationship Id="rId3"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slideLayout" Target="../slideLayouts/slideLayout66.xml"/><Relationship Id="rId26" Type="http://schemas.openxmlformats.org/officeDocument/2006/relationships/theme" Target="../theme/theme7.xml"/><Relationship Id="rId25" Type="http://schemas.openxmlformats.org/officeDocument/2006/relationships/slideLayout" Target="../slideLayouts/slideLayout82.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11" Type="http://schemas.openxmlformats.org/officeDocument/2006/relationships/slideLayout" Target="../slideLayouts/slideLayout68.xml"/><Relationship Id="rId10" Type="http://schemas.openxmlformats.org/officeDocument/2006/relationships/slideLayout" Target="../slideLayouts/slideLayout67.xml"/><Relationship Id="rId13" Type="http://schemas.openxmlformats.org/officeDocument/2006/relationships/slideLayout" Target="../slideLayouts/slideLayout70.xml"/><Relationship Id="rId12" Type="http://schemas.openxmlformats.org/officeDocument/2006/relationships/slideLayout" Target="../slideLayouts/slideLayout69.xml"/><Relationship Id="rId15" Type="http://schemas.openxmlformats.org/officeDocument/2006/relationships/slideLayout" Target="../slideLayouts/slideLayout72.xml"/><Relationship Id="rId14" Type="http://schemas.openxmlformats.org/officeDocument/2006/relationships/slideLayout" Target="../slideLayouts/slideLayout71.xml"/><Relationship Id="rId17" Type="http://schemas.openxmlformats.org/officeDocument/2006/relationships/slideLayout" Target="../slideLayouts/slideLayout74.xml"/><Relationship Id="rId16" Type="http://schemas.openxmlformats.org/officeDocument/2006/relationships/slideLayout" Target="../slideLayouts/slideLayout73.xml"/><Relationship Id="rId19" Type="http://schemas.openxmlformats.org/officeDocument/2006/relationships/slideLayout" Target="../slideLayouts/slideLayout76.xml"/><Relationship Id="rId18"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1" name="Google Shape;11;p14"/>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12" name="Google Shape;12;p14"/>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3" name="Google Shape;13;p1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4" name="Google Shape;14;p1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 name="Shape 36"/>
        <p:cNvGrpSpPr/>
        <p:nvPr/>
      </p:nvGrpSpPr>
      <p:grpSpPr>
        <a:xfrm>
          <a:off x="0" y="0"/>
          <a:ext cx="0" cy="0"/>
          <a:chOff x="0" y="0"/>
          <a:chExt cx="0" cy="0"/>
        </a:xfrm>
      </p:grpSpPr>
      <p:sp>
        <p:nvSpPr>
          <p:cNvPr id="37" name="Google Shape;37;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 name="Google Shape;38;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 name="Google Shape;39;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 name="Google Shape;40;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 name="Google Shape;41;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116" name="Shape 116"/>
        <p:cNvGrpSpPr/>
        <p:nvPr/>
      </p:nvGrpSpPr>
      <p:grpSpPr>
        <a:xfrm>
          <a:off x="0" y="0"/>
          <a:ext cx="0" cy="0"/>
          <a:chOff x="0" y="0"/>
          <a:chExt cx="0" cy="0"/>
        </a:xfrm>
      </p:grpSpPr>
      <p:sp>
        <p:nvSpPr>
          <p:cNvPr id="117" name="Google Shape;117;p18"/>
          <p:cNvSpPr txBox="1"/>
          <p:nvPr>
            <p:ph type="title"/>
          </p:nvPr>
        </p:nvSpPr>
        <p:spPr>
          <a:xfrm>
            <a:off x="549594" y="383583"/>
            <a:ext cx="10025580" cy="666427"/>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marR="0" rtl="0" algn="ctr">
              <a:lnSpc>
                <a:spcPct val="90000"/>
              </a:lnSpc>
              <a:spcBef>
                <a:spcPts val="0"/>
              </a:spcBef>
              <a:spcAft>
                <a:spcPts val="0"/>
              </a:spcAft>
              <a:buClr>
                <a:srgbClr val="262626"/>
              </a:buClr>
              <a:buSzPts val="2800"/>
              <a:buFont typeface="Gill Sans"/>
              <a:buNone/>
              <a:defRPr b="0" i="0" sz="2800" u="none" cap="none" strike="noStrik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8" name="Google Shape;118;p18"/>
          <p:cNvSpPr txBox="1"/>
          <p:nvPr>
            <p:ph idx="1" type="body"/>
          </p:nvPr>
        </p:nvSpPr>
        <p:spPr>
          <a:xfrm>
            <a:off x="549593" y="1158498"/>
            <a:ext cx="10025581" cy="4581529"/>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00000"/>
              </a:lnSpc>
              <a:spcBef>
                <a:spcPts val="1000"/>
              </a:spcBef>
              <a:spcAft>
                <a:spcPts val="0"/>
              </a:spcAft>
              <a:buClr>
                <a:schemeClr val="accent2"/>
              </a:buClr>
              <a:buSzPts val="1800"/>
              <a:buFont typeface="Arial"/>
              <a:buChar char="•"/>
              <a:defRPr b="0" i="0" sz="1800" u="none" cap="none" strike="noStrike">
                <a:solidFill>
                  <a:srgbClr val="262626"/>
                </a:solidFill>
                <a:latin typeface="Gill Sans"/>
                <a:ea typeface="Gill Sans"/>
                <a:cs typeface="Gill Sans"/>
                <a:sym typeface="Gill Sans"/>
              </a:defRPr>
            </a:lvl1pPr>
            <a:lvl2pPr indent="-330200" lvl="1" marL="9144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2pPr>
            <a:lvl3pPr indent="-330200" lvl="2" marL="13716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3pPr>
            <a:lvl4pPr indent="-330200" lvl="3" marL="18288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4pPr>
            <a:lvl5pPr indent="-330200" lvl="4" marL="22860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5pPr>
            <a:lvl6pPr indent="-330200" lvl="5" marL="27432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6pPr>
            <a:lvl7pPr indent="-330200" lvl="6" marL="32004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7pPr>
            <a:lvl8pPr indent="-330200" lvl="7" marL="36576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8pPr>
            <a:lvl9pPr indent="-330200" lvl="8" marL="41148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9pPr>
          </a:lstStyle>
          <a:p/>
        </p:txBody>
      </p:sp>
      <p:sp>
        <p:nvSpPr>
          <p:cNvPr id="119" name="Google Shape;119;p18"/>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50" u="none" cap="none" strike="noStrike">
                <a:solidFill>
                  <a:schemeClr val="dk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120" name="Google Shape;120;p18"/>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1" i="1" sz="1050" u="none" cap="none" strike="noStrike">
                <a:solidFill>
                  <a:schemeClr val="dk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121" name="Google Shape;121;p18"/>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marR="0" rtl="0" algn="ctr">
              <a:spcBef>
                <a:spcPts val="0"/>
              </a:spcBef>
              <a:buNone/>
              <a:defRPr b="0" i="0" sz="1100" u="none" cap="none" strike="noStrike">
                <a:solidFill>
                  <a:srgbClr val="FFFFFF"/>
                </a:solidFill>
                <a:latin typeface="Gill Sans"/>
                <a:ea typeface="Gill Sans"/>
                <a:cs typeface="Gill Sans"/>
                <a:sym typeface="Gill Sans"/>
              </a:defRPr>
            </a:lvl1pPr>
            <a:lvl2pPr indent="0" lvl="1" marL="0" marR="0" rtl="0" algn="ctr">
              <a:spcBef>
                <a:spcPts val="0"/>
              </a:spcBef>
              <a:buNone/>
              <a:defRPr b="0" i="0" sz="1100" u="none" cap="none" strike="noStrike">
                <a:solidFill>
                  <a:srgbClr val="FFFFFF"/>
                </a:solidFill>
                <a:latin typeface="Gill Sans"/>
                <a:ea typeface="Gill Sans"/>
                <a:cs typeface="Gill Sans"/>
                <a:sym typeface="Gill Sans"/>
              </a:defRPr>
            </a:lvl2pPr>
            <a:lvl3pPr indent="0" lvl="2" marL="0" marR="0" rtl="0" algn="ctr">
              <a:spcBef>
                <a:spcPts val="0"/>
              </a:spcBef>
              <a:buNone/>
              <a:defRPr b="0" i="0" sz="1100" u="none" cap="none" strike="noStrike">
                <a:solidFill>
                  <a:srgbClr val="FFFFFF"/>
                </a:solidFill>
                <a:latin typeface="Gill Sans"/>
                <a:ea typeface="Gill Sans"/>
                <a:cs typeface="Gill Sans"/>
                <a:sym typeface="Gill Sans"/>
              </a:defRPr>
            </a:lvl3pPr>
            <a:lvl4pPr indent="0" lvl="3" marL="0" marR="0" rtl="0" algn="ctr">
              <a:spcBef>
                <a:spcPts val="0"/>
              </a:spcBef>
              <a:buNone/>
              <a:defRPr b="0" i="0" sz="1100" u="none" cap="none" strike="noStrike">
                <a:solidFill>
                  <a:srgbClr val="FFFFFF"/>
                </a:solidFill>
                <a:latin typeface="Gill Sans"/>
                <a:ea typeface="Gill Sans"/>
                <a:cs typeface="Gill Sans"/>
                <a:sym typeface="Gill Sans"/>
              </a:defRPr>
            </a:lvl4pPr>
            <a:lvl5pPr indent="0" lvl="4" marL="0" marR="0" rtl="0" algn="ctr">
              <a:spcBef>
                <a:spcPts val="0"/>
              </a:spcBef>
              <a:buNone/>
              <a:defRPr b="0" i="0" sz="1100" u="none" cap="none" strike="noStrike">
                <a:solidFill>
                  <a:srgbClr val="FFFFFF"/>
                </a:solidFill>
                <a:latin typeface="Gill Sans"/>
                <a:ea typeface="Gill Sans"/>
                <a:cs typeface="Gill Sans"/>
                <a:sym typeface="Gill Sans"/>
              </a:defRPr>
            </a:lvl5pPr>
            <a:lvl6pPr indent="0" lvl="5" marL="0" marR="0" rtl="0" algn="ctr">
              <a:spcBef>
                <a:spcPts val="0"/>
              </a:spcBef>
              <a:buNone/>
              <a:defRPr b="0" i="0" sz="1100" u="none" cap="none" strike="noStrike">
                <a:solidFill>
                  <a:srgbClr val="FFFFFF"/>
                </a:solidFill>
                <a:latin typeface="Gill Sans"/>
                <a:ea typeface="Gill Sans"/>
                <a:cs typeface="Gill Sans"/>
                <a:sym typeface="Gill Sans"/>
              </a:defRPr>
            </a:lvl6pPr>
            <a:lvl7pPr indent="0" lvl="6" marL="0" marR="0" rtl="0" algn="ctr">
              <a:spcBef>
                <a:spcPts val="0"/>
              </a:spcBef>
              <a:buNone/>
              <a:defRPr b="0" i="0" sz="1100" u="none" cap="none" strike="noStrike">
                <a:solidFill>
                  <a:srgbClr val="FFFFFF"/>
                </a:solidFill>
                <a:latin typeface="Gill Sans"/>
                <a:ea typeface="Gill Sans"/>
                <a:cs typeface="Gill Sans"/>
                <a:sym typeface="Gill Sans"/>
              </a:defRPr>
            </a:lvl7pPr>
            <a:lvl8pPr indent="0" lvl="7" marL="0" marR="0" rtl="0" algn="ctr">
              <a:spcBef>
                <a:spcPts val="0"/>
              </a:spcBef>
              <a:buNone/>
              <a:defRPr b="0" i="0" sz="1100" u="none" cap="none" strike="noStrike">
                <a:solidFill>
                  <a:srgbClr val="FFFFFF"/>
                </a:solidFill>
                <a:latin typeface="Gill Sans"/>
                <a:ea typeface="Gill Sans"/>
                <a:cs typeface="Gill Sans"/>
                <a:sym typeface="Gill Sans"/>
              </a:defRPr>
            </a:lvl8pPr>
            <a:lvl9pPr indent="0" lvl="8" marL="0" marR="0" rtl="0" algn="ctr">
              <a:spcBef>
                <a:spcPts val="0"/>
              </a:spcBef>
              <a:buNone/>
              <a:defRPr b="0" i="0" sz="11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a:p>
        </p:txBody>
      </p:sp>
      <p:pic>
        <p:nvPicPr>
          <p:cNvPr id="122" name="Google Shape;122;p18"/>
          <p:cNvPicPr preferRelativeResize="0"/>
          <p:nvPr/>
        </p:nvPicPr>
        <p:blipFill rotWithShape="1">
          <a:blip r:embed="rId1">
            <a:alphaModFix/>
          </a:blip>
          <a:srcRect b="0" l="0" r="0" t="0"/>
          <a:stretch/>
        </p:blipFill>
        <p:spPr>
          <a:xfrm>
            <a:off x="549594" y="6217920"/>
            <a:ext cx="935742" cy="374297"/>
          </a:xfrm>
          <a:prstGeom prst="rect">
            <a:avLst/>
          </a:prstGeom>
          <a:noFill/>
          <a:ln>
            <a:noFill/>
          </a:ln>
        </p:spPr>
      </p:pic>
      <p:pic>
        <p:nvPicPr>
          <p:cNvPr id="123" name="Google Shape;123;p18"/>
          <p:cNvPicPr preferRelativeResize="0"/>
          <p:nvPr/>
        </p:nvPicPr>
        <p:blipFill rotWithShape="1">
          <a:blip r:embed="rId2">
            <a:alphaModFix amt="9000"/>
          </a:blip>
          <a:srcRect b="0" l="0" r="0" t="0"/>
          <a:stretch/>
        </p:blipFill>
        <p:spPr>
          <a:xfrm>
            <a:off x="0" y="0"/>
            <a:ext cx="12198431"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02" name="Shape 202"/>
        <p:cNvGrpSpPr/>
        <p:nvPr/>
      </p:nvGrpSpPr>
      <p:grpSpPr>
        <a:xfrm>
          <a:off x="0" y="0"/>
          <a:ext cx="0" cy="0"/>
          <a:chOff x="0" y="0"/>
          <a:chExt cx="0" cy="0"/>
        </a:xfrm>
      </p:grpSpPr>
      <p:sp>
        <p:nvSpPr>
          <p:cNvPr id="203" name="Google Shape;203;p20"/>
          <p:cNvSpPr txBox="1"/>
          <p:nvPr>
            <p:ph type="title"/>
          </p:nvPr>
        </p:nvSpPr>
        <p:spPr>
          <a:xfrm>
            <a:off x="1141414" y="609600"/>
            <a:ext cx="9905999" cy="190500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chemeClr val="lt1"/>
              </a:buClr>
              <a:buSzPts val="3200"/>
              <a:buFont typeface="Century Gothic"/>
              <a:buNone/>
              <a:defRPr b="0" i="0" sz="32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204" name="Google Shape;204;p20"/>
          <p:cNvSpPr txBox="1"/>
          <p:nvPr>
            <p:ph idx="1" type="body"/>
          </p:nvPr>
        </p:nvSpPr>
        <p:spPr>
          <a:xfrm>
            <a:off x="1141414" y="2667001"/>
            <a:ext cx="9905999" cy="3124201"/>
          </a:xfrm>
          <a:prstGeom prst="rect">
            <a:avLst/>
          </a:prstGeom>
          <a:noFill/>
          <a:ln>
            <a:noFill/>
          </a:ln>
        </p:spPr>
        <p:txBody>
          <a:bodyPr anchorCtr="0" anchor="ctr" bIns="45700" lIns="91425" spcFirstLastPara="1" rIns="91425" wrap="square" tIns="45700">
            <a:normAutofit/>
          </a:bodyPr>
          <a:lstStyle>
            <a:lvl1pPr indent="-355600" lvl="0" marL="457200" marR="0" rtl="0" algn="l">
              <a:spcBef>
                <a:spcPts val="400"/>
              </a:spcBef>
              <a:spcAft>
                <a:spcPts val="0"/>
              </a:spcAft>
              <a:buClr>
                <a:schemeClr val="lt1"/>
              </a:buClr>
              <a:buSzPts val="2000"/>
              <a:buFont typeface="Arial"/>
              <a:buChar char="•"/>
              <a:defRPr b="0" i="0" sz="2000" u="none" cap="small" strike="noStrike">
                <a:solidFill>
                  <a:schemeClr val="lt1"/>
                </a:solidFill>
                <a:latin typeface="Century Gothic"/>
                <a:ea typeface="Century Gothic"/>
                <a:cs typeface="Century Gothic"/>
                <a:sym typeface="Century Gothic"/>
              </a:defRPr>
            </a:lvl1pPr>
            <a:lvl2pPr indent="-342900" lvl="1" marL="914400" marR="0" rtl="0" algn="l">
              <a:spcBef>
                <a:spcPts val="600"/>
              </a:spcBef>
              <a:spcAft>
                <a:spcPts val="0"/>
              </a:spcAft>
              <a:buClr>
                <a:schemeClr val="lt1"/>
              </a:buClr>
              <a:buSzPts val="1800"/>
              <a:buFont typeface="Arial"/>
              <a:buChar char="•"/>
              <a:defRPr b="0" i="0" sz="1800" u="none" cap="small" strike="noStrike">
                <a:solidFill>
                  <a:schemeClr val="lt1"/>
                </a:solidFill>
                <a:latin typeface="Century Gothic"/>
                <a:ea typeface="Century Gothic"/>
                <a:cs typeface="Century Gothic"/>
                <a:sym typeface="Century Gothic"/>
              </a:defRPr>
            </a:lvl2pPr>
            <a:lvl3pPr indent="-330200" lvl="2" marL="1371600" marR="0" rtl="0" algn="l">
              <a:spcBef>
                <a:spcPts val="600"/>
              </a:spcBef>
              <a:spcAft>
                <a:spcPts val="0"/>
              </a:spcAft>
              <a:buClr>
                <a:schemeClr val="lt1"/>
              </a:buClr>
              <a:buSzPts val="1600"/>
              <a:buFont typeface="Arial"/>
              <a:buChar char="•"/>
              <a:defRPr b="0" i="0" sz="1600" u="none" cap="small" strike="noStrike">
                <a:solidFill>
                  <a:schemeClr val="lt1"/>
                </a:solidFill>
                <a:latin typeface="Century Gothic"/>
                <a:ea typeface="Century Gothic"/>
                <a:cs typeface="Century Gothic"/>
                <a:sym typeface="Century Gothic"/>
              </a:defRPr>
            </a:lvl3pPr>
            <a:lvl4pPr indent="-317500" lvl="3" marL="1828800" marR="0" rtl="0" algn="l">
              <a:spcBef>
                <a:spcPts val="600"/>
              </a:spcBef>
              <a:spcAft>
                <a:spcPts val="0"/>
              </a:spcAft>
              <a:buClr>
                <a:schemeClr val="lt1"/>
              </a:buClr>
              <a:buSzPts val="1400"/>
              <a:buFont typeface="Arial"/>
              <a:buChar char="•"/>
              <a:defRPr b="0" i="0" sz="1400" u="none" cap="small" strike="noStrike">
                <a:solidFill>
                  <a:schemeClr val="lt1"/>
                </a:solidFill>
                <a:latin typeface="Century Gothic"/>
                <a:ea typeface="Century Gothic"/>
                <a:cs typeface="Century Gothic"/>
                <a:sym typeface="Century Gothic"/>
              </a:defRPr>
            </a:lvl4pPr>
            <a:lvl5pPr indent="-317500" lvl="4" marL="2286000" marR="0" rtl="0" algn="l">
              <a:spcBef>
                <a:spcPts val="600"/>
              </a:spcBef>
              <a:spcAft>
                <a:spcPts val="0"/>
              </a:spcAft>
              <a:buClr>
                <a:schemeClr val="lt1"/>
              </a:buClr>
              <a:buSzPts val="1400"/>
              <a:buFont typeface="Arial"/>
              <a:buChar char="•"/>
              <a:defRPr b="0" i="0" sz="1400" u="none" cap="small" strike="noStrike">
                <a:solidFill>
                  <a:schemeClr val="lt1"/>
                </a:solidFill>
                <a:latin typeface="Century Gothic"/>
                <a:ea typeface="Century Gothic"/>
                <a:cs typeface="Century Gothic"/>
                <a:sym typeface="Century Gothic"/>
              </a:defRPr>
            </a:lvl5pPr>
            <a:lvl6pPr indent="-304800" lvl="5" marL="2743200" marR="0" rtl="0" algn="l">
              <a:spcBef>
                <a:spcPts val="600"/>
              </a:spcBef>
              <a:spcAft>
                <a:spcPts val="0"/>
              </a:spcAft>
              <a:buClr>
                <a:schemeClr val="lt1"/>
              </a:buClr>
              <a:buSzPts val="1200"/>
              <a:buFont typeface="Arial"/>
              <a:buChar char="•"/>
              <a:defRPr b="0" i="0" sz="1200" u="none" cap="small" strike="noStrike">
                <a:solidFill>
                  <a:schemeClr val="lt1"/>
                </a:solidFill>
                <a:latin typeface="Century Gothic"/>
                <a:ea typeface="Century Gothic"/>
                <a:cs typeface="Century Gothic"/>
                <a:sym typeface="Century Gothic"/>
              </a:defRPr>
            </a:lvl6pPr>
            <a:lvl7pPr indent="-304800" lvl="6" marL="3200400" marR="0" rtl="0" algn="l">
              <a:spcBef>
                <a:spcPts val="600"/>
              </a:spcBef>
              <a:spcAft>
                <a:spcPts val="0"/>
              </a:spcAft>
              <a:buClr>
                <a:schemeClr val="lt1"/>
              </a:buClr>
              <a:buSzPts val="1200"/>
              <a:buFont typeface="Arial"/>
              <a:buChar char="•"/>
              <a:defRPr b="0" i="0" sz="1200" u="none" cap="small" strike="noStrike">
                <a:solidFill>
                  <a:schemeClr val="lt1"/>
                </a:solidFill>
                <a:latin typeface="Century Gothic"/>
                <a:ea typeface="Century Gothic"/>
                <a:cs typeface="Century Gothic"/>
                <a:sym typeface="Century Gothic"/>
              </a:defRPr>
            </a:lvl7pPr>
            <a:lvl8pPr indent="-304800" lvl="7" marL="3657600" marR="0" rtl="0" algn="l">
              <a:spcBef>
                <a:spcPts val="600"/>
              </a:spcBef>
              <a:spcAft>
                <a:spcPts val="0"/>
              </a:spcAft>
              <a:buClr>
                <a:schemeClr val="lt1"/>
              </a:buClr>
              <a:buSzPts val="1200"/>
              <a:buFont typeface="Arial"/>
              <a:buChar char="•"/>
              <a:defRPr b="0" i="0" sz="1200" u="none" cap="small" strike="noStrike">
                <a:solidFill>
                  <a:schemeClr val="lt1"/>
                </a:solidFill>
                <a:latin typeface="Century Gothic"/>
                <a:ea typeface="Century Gothic"/>
                <a:cs typeface="Century Gothic"/>
                <a:sym typeface="Century Gothic"/>
              </a:defRPr>
            </a:lvl8pPr>
            <a:lvl9pPr indent="-304800" lvl="8" marL="4114800" marR="0" rtl="0" algn="l">
              <a:spcBef>
                <a:spcPts val="600"/>
              </a:spcBef>
              <a:spcAft>
                <a:spcPts val="600"/>
              </a:spcAft>
              <a:buClr>
                <a:schemeClr val="lt1"/>
              </a:buClr>
              <a:buSzPts val="1200"/>
              <a:buFont typeface="Arial"/>
              <a:buChar char="•"/>
              <a:defRPr b="0" i="0" sz="1200" u="none" cap="small" strike="noStrike">
                <a:solidFill>
                  <a:schemeClr val="lt1"/>
                </a:solidFill>
                <a:latin typeface="Century Gothic"/>
                <a:ea typeface="Century Gothic"/>
                <a:cs typeface="Century Gothic"/>
                <a:sym typeface="Century Gothic"/>
              </a:defRPr>
            </a:lvl9pPr>
          </a:lstStyle>
          <a:p/>
        </p:txBody>
      </p:sp>
      <p:sp>
        <p:nvSpPr>
          <p:cNvPr id="205" name="Google Shape;205;p20"/>
          <p:cNvSpPr txBox="1"/>
          <p:nvPr>
            <p:ph idx="10" type="dt"/>
          </p:nvPr>
        </p:nvSpPr>
        <p:spPr>
          <a:xfrm>
            <a:off x="8837612" y="5883276"/>
            <a:ext cx="16002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1" i="0" sz="900" u="none" cap="none" strike="noStrike">
                <a:solidFill>
                  <a:srgbClr val="BFBFBF"/>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206" name="Google Shape;206;p20"/>
          <p:cNvSpPr txBox="1"/>
          <p:nvPr>
            <p:ph idx="11" type="ftr"/>
          </p:nvPr>
        </p:nvSpPr>
        <p:spPr>
          <a:xfrm>
            <a:off x="1141412" y="5883276"/>
            <a:ext cx="7543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1" i="0" sz="900" u="none" cap="none" strike="noStrike">
                <a:solidFill>
                  <a:srgbClr val="BFBFBF"/>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207" name="Google Shape;207;p20"/>
          <p:cNvSpPr txBox="1"/>
          <p:nvPr>
            <p:ph idx="12" type="sldNum"/>
          </p:nvPr>
        </p:nvSpPr>
        <p:spPr>
          <a:xfrm>
            <a:off x="10514014" y="5883276"/>
            <a:ext cx="5511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900" u="none" cap="none" strike="noStrike">
                <a:solidFill>
                  <a:srgbClr val="BFBFBF"/>
                </a:solidFill>
                <a:latin typeface="Century Gothic"/>
                <a:ea typeface="Century Gothic"/>
                <a:cs typeface="Century Gothic"/>
                <a:sym typeface="Century Gothic"/>
              </a:defRPr>
            </a:lvl1pPr>
            <a:lvl2pPr indent="0" lvl="1" marL="0" marR="0" rtl="0" algn="r">
              <a:spcBef>
                <a:spcPts val="0"/>
              </a:spcBef>
              <a:buNone/>
              <a:defRPr b="1" i="0" sz="900" u="none" cap="none" strike="noStrike">
                <a:solidFill>
                  <a:srgbClr val="BFBFBF"/>
                </a:solidFill>
                <a:latin typeface="Century Gothic"/>
                <a:ea typeface="Century Gothic"/>
                <a:cs typeface="Century Gothic"/>
                <a:sym typeface="Century Gothic"/>
              </a:defRPr>
            </a:lvl2pPr>
            <a:lvl3pPr indent="0" lvl="2" marL="0" marR="0" rtl="0" algn="r">
              <a:spcBef>
                <a:spcPts val="0"/>
              </a:spcBef>
              <a:buNone/>
              <a:defRPr b="1" i="0" sz="900" u="none" cap="none" strike="noStrike">
                <a:solidFill>
                  <a:srgbClr val="BFBFBF"/>
                </a:solidFill>
                <a:latin typeface="Century Gothic"/>
                <a:ea typeface="Century Gothic"/>
                <a:cs typeface="Century Gothic"/>
                <a:sym typeface="Century Gothic"/>
              </a:defRPr>
            </a:lvl3pPr>
            <a:lvl4pPr indent="0" lvl="3" marL="0" marR="0" rtl="0" algn="r">
              <a:spcBef>
                <a:spcPts val="0"/>
              </a:spcBef>
              <a:buNone/>
              <a:defRPr b="1" i="0" sz="900" u="none" cap="none" strike="noStrike">
                <a:solidFill>
                  <a:srgbClr val="BFBFBF"/>
                </a:solidFill>
                <a:latin typeface="Century Gothic"/>
                <a:ea typeface="Century Gothic"/>
                <a:cs typeface="Century Gothic"/>
                <a:sym typeface="Century Gothic"/>
              </a:defRPr>
            </a:lvl4pPr>
            <a:lvl5pPr indent="0" lvl="4" marL="0" marR="0" rtl="0" algn="r">
              <a:spcBef>
                <a:spcPts val="0"/>
              </a:spcBef>
              <a:buNone/>
              <a:defRPr b="1" i="0" sz="900" u="none" cap="none" strike="noStrike">
                <a:solidFill>
                  <a:srgbClr val="BFBFBF"/>
                </a:solidFill>
                <a:latin typeface="Century Gothic"/>
                <a:ea typeface="Century Gothic"/>
                <a:cs typeface="Century Gothic"/>
                <a:sym typeface="Century Gothic"/>
              </a:defRPr>
            </a:lvl5pPr>
            <a:lvl6pPr indent="0" lvl="5" marL="0" marR="0" rtl="0" algn="r">
              <a:spcBef>
                <a:spcPts val="0"/>
              </a:spcBef>
              <a:buNone/>
              <a:defRPr b="1" i="0" sz="900" u="none" cap="none" strike="noStrike">
                <a:solidFill>
                  <a:srgbClr val="BFBFBF"/>
                </a:solidFill>
                <a:latin typeface="Century Gothic"/>
                <a:ea typeface="Century Gothic"/>
                <a:cs typeface="Century Gothic"/>
                <a:sym typeface="Century Gothic"/>
              </a:defRPr>
            </a:lvl6pPr>
            <a:lvl7pPr indent="0" lvl="6" marL="0" marR="0" rtl="0" algn="r">
              <a:spcBef>
                <a:spcPts val="0"/>
              </a:spcBef>
              <a:buNone/>
              <a:defRPr b="1" i="0" sz="900" u="none" cap="none" strike="noStrike">
                <a:solidFill>
                  <a:srgbClr val="BFBFBF"/>
                </a:solidFill>
                <a:latin typeface="Century Gothic"/>
                <a:ea typeface="Century Gothic"/>
                <a:cs typeface="Century Gothic"/>
                <a:sym typeface="Century Gothic"/>
              </a:defRPr>
            </a:lvl7pPr>
            <a:lvl8pPr indent="0" lvl="7" marL="0" marR="0" rtl="0" algn="r">
              <a:spcBef>
                <a:spcPts val="0"/>
              </a:spcBef>
              <a:buNone/>
              <a:defRPr b="1" i="0" sz="900" u="none" cap="none" strike="noStrike">
                <a:solidFill>
                  <a:srgbClr val="BFBFBF"/>
                </a:solidFill>
                <a:latin typeface="Century Gothic"/>
                <a:ea typeface="Century Gothic"/>
                <a:cs typeface="Century Gothic"/>
                <a:sym typeface="Century Gothic"/>
              </a:defRPr>
            </a:lvl8pPr>
            <a:lvl9pPr indent="0" lvl="8" marL="0" marR="0" rtl="0" algn="r">
              <a:spcBef>
                <a:spcPts val="0"/>
              </a:spcBef>
              <a:buNone/>
              <a:defRPr b="1" i="0" sz="900" u="none" cap="none" strike="noStrike">
                <a:solidFill>
                  <a:srgbClr val="BFBFB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9" name="Shape 449"/>
        <p:cNvGrpSpPr/>
        <p:nvPr/>
      </p:nvGrpSpPr>
      <p:grpSpPr>
        <a:xfrm>
          <a:off x="0" y="0"/>
          <a:ext cx="0" cy="0"/>
          <a:chOff x="0" y="0"/>
          <a:chExt cx="0" cy="0"/>
        </a:xfrm>
      </p:grpSpPr>
      <p:sp>
        <p:nvSpPr>
          <p:cNvPr id="450" name="Google Shape;450;p23"/>
          <p:cNvSpPr txBox="1"/>
          <p:nvPr>
            <p:ph idx="1" type="body"/>
          </p:nvPr>
        </p:nvSpPr>
        <p:spPr>
          <a:xfrm>
            <a:off x="307757" y="876706"/>
            <a:ext cx="11600157" cy="5554482"/>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Noto Sans Symbols"/>
              <a:buChar char="⮚"/>
              <a:defRPr b="1" i="0" sz="2800" u="none" cap="none" strike="noStrike">
                <a:solidFill>
                  <a:schemeClr val="dk1"/>
                </a:solidFill>
                <a:latin typeface="Arial"/>
                <a:ea typeface="Arial"/>
                <a:cs typeface="Arial"/>
                <a:sym typeface="Arial"/>
              </a:defRPr>
            </a:lvl1pPr>
            <a:lvl2pPr indent="-335280" lvl="1" marL="914400" marR="0" rtl="0" algn="l">
              <a:lnSpc>
                <a:spcPct val="90000"/>
              </a:lnSpc>
              <a:spcBef>
                <a:spcPts val="500"/>
              </a:spcBef>
              <a:spcAft>
                <a:spcPts val="0"/>
              </a:spcAft>
              <a:buClr>
                <a:schemeClr val="dk1"/>
              </a:buClr>
              <a:buSzPts val="168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451" name="Google Shape;451;p23"/>
          <p:cNvPicPr preferRelativeResize="0"/>
          <p:nvPr/>
        </p:nvPicPr>
        <p:blipFill rotWithShape="1">
          <a:blip r:embed="rId1">
            <a:alphaModFix/>
          </a:blip>
          <a:srcRect b="0" l="0" r="0" t="0"/>
          <a:stretch/>
        </p:blipFill>
        <p:spPr>
          <a:xfrm>
            <a:off x="0" y="-15911"/>
            <a:ext cx="12192000" cy="809695"/>
          </a:xfrm>
          <a:prstGeom prst="rect">
            <a:avLst/>
          </a:prstGeom>
          <a:noFill/>
          <a:ln>
            <a:noFill/>
          </a:ln>
        </p:spPr>
      </p:pic>
      <p:sp>
        <p:nvSpPr>
          <p:cNvPr id="452" name="Google Shape;452;p23"/>
          <p:cNvSpPr/>
          <p:nvPr/>
        </p:nvSpPr>
        <p:spPr>
          <a:xfrm>
            <a:off x="2626490" y="-15912"/>
            <a:ext cx="9565511" cy="809695"/>
          </a:xfrm>
          <a:prstGeom prst="rect">
            <a:avLst/>
          </a:prstGeom>
          <a:gradFill>
            <a:gsLst>
              <a:gs pos="0">
                <a:srgbClr val="171939">
                  <a:alpha val="0"/>
                </a:srgbClr>
              </a:gs>
              <a:gs pos="25000">
                <a:srgbClr val="171939">
                  <a:alpha val="9803"/>
                </a:srgbClr>
              </a:gs>
              <a:gs pos="50000">
                <a:srgbClr val="171939">
                  <a:alpha val="3921"/>
                </a:srgbClr>
              </a:gs>
              <a:gs pos="75000">
                <a:srgbClr val="9C9DAA">
                  <a:alpha val="3921"/>
                </a:srgbClr>
              </a:gs>
              <a:gs pos="93000">
                <a:schemeClr val="lt1"/>
              </a:gs>
              <a:gs pos="100000">
                <a:schemeClr val="lt1"/>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id="453" name="Google Shape;453;p23"/>
          <p:cNvPicPr preferRelativeResize="0"/>
          <p:nvPr/>
        </p:nvPicPr>
        <p:blipFill rotWithShape="1">
          <a:blip r:embed="rId2">
            <a:alphaModFix/>
          </a:blip>
          <a:srcRect b="0" l="0" r="0" t="0"/>
          <a:stretch/>
        </p:blipFill>
        <p:spPr>
          <a:xfrm>
            <a:off x="-1238" y="-15910"/>
            <a:ext cx="2660700" cy="809694"/>
          </a:xfrm>
          <a:prstGeom prst="rect">
            <a:avLst/>
          </a:prstGeom>
          <a:noFill/>
          <a:ln>
            <a:noFill/>
          </a:ln>
        </p:spPr>
      </p:pic>
      <p:pic>
        <p:nvPicPr>
          <p:cNvPr descr="mage result for landsat satellite" id="454" name="Google Shape;454;p23"/>
          <p:cNvPicPr preferRelativeResize="0"/>
          <p:nvPr/>
        </p:nvPicPr>
        <p:blipFill rotWithShape="1">
          <a:blip r:embed="rId3">
            <a:alphaModFix/>
          </a:blip>
          <a:srcRect b="-1" l="0" r="0" t="0"/>
          <a:stretch/>
        </p:blipFill>
        <p:spPr>
          <a:xfrm>
            <a:off x="1496633" y="-13335"/>
            <a:ext cx="1470216" cy="594593"/>
          </a:xfrm>
          <a:prstGeom prst="rect">
            <a:avLst/>
          </a:prstGeom>
          <a:noFill/>
          <a:ln>
            <a:noFill/>
          </a:ln>
        </p:spPr>
      </p:pic>
      <p:sp>
        <p:nvSpPr>
          <p:cNvPr id="455" name="Google Shape;455;p23"/>
          <p:cNvSpPr txBox="1"/>
          <p:nvPr>
            <p:ph type="title"/>
          </p:nvPr>
        </p:nvSpPr>
        <p:spPr>
          <a:xfrm>
            <a:off x="-1239" y="-15912"/>
            <a:ext cx="12193239" cy="809695"/>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cxnSp>
        <p:nvCxnSpPr>
          <p:cNvPr id="456" name="Google Shape;456;p23"/>
          <p:cNvCxnSpPr/>
          <p:nvPr/>
        </p:nvCxnSpPr>
        <p:spPr>
          <a:xfrm>
            <a:off x="307758" y="6497637"/>
            <a:ext cx="11600156" cy="0"/>
          </a:xfrm>
          <a:prstGeom prst="straightConnector1">
            <a:avLst/>
          </a:prstGeom>
          <a:noFill/>
          <a:ln cap="flat" cmpd="sng" w="9525">
            <a:solidFill>
              <a:schemeClr val="dk1"/>
            </a:solidFill>
            <a:prstDash val="solid"/>
            <a:round/>
            <a:headEnd len="med" w="med" type="none"/>
            <a:tailEnd len="med" w="med" type="none"/>
          </a:ln>
        </p:spPr>
      </p:cxnSp>
      <p:pic>
        <p:nvPicPr>
          <p:cNvPr id="457" name="Google Shape;457;p23"/>
          <p:cNvPicPr preferRelativeResize="0"/>
          <p:nvPr/>
        </p:nvPicPr>
        <p:blipFill rotWithShape="1">
          <a:blip r:embed="rId4">
            <a:alphaModFix/>
          </a:blip>
          <a:srcRect b="0" l="0" r="0" t="0"/>
          <a:stretch/>
        </p:blipFill>
        <p:spPr>
          <a:xfrm>
            <a:off x="10747043" y="6517329"/>
            <a:ext cx="731520" cy="270595"/>
          </a:xfrm>
          <a:prstGeom prst="rect">
            <a:avLst/>
          </a:prstGeom>
          <a:noFill/>
          <a:ln>
            <a:noFill/>
          </a:ln>
        </p:spPr>
      </p:pic>
      <p:sp>
        <p:nvSpPr>
          <p:cNvPr id="458" name="Google Shape;458;p23"/>
          <p:cNvSpPr txBox="1"/>
          <p:nvPr/>
        </p:nvSpPr>
        <p:spPr>
          <a:xfrm>
            <a:off x="11331316" y="6497637"/>
            <a:ext cx="577849" cy="223838"/>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050" u="none" cap="none" strike="noStrike">
                <a:solidFill>
                  <a:srgbClr val="888888"/>
                </a:solidFill>
                <a:latin typeface="Arial"/>
                <a:ea typeface="Arial"/>
                <a:cs typeface="Arial"/>
                <a:sym typeface="Arial"/>
              </a:rPr>
              <a:t>‹#›</a:t>
            </a:fld>
            <a:endParaRPr b="0" i="0" sz="1050" u="none" cap="none" strike="noStrike">
              <a:solidFill>
                <a:srgbClr val="888888"/>
              </a:solidFill>
              <a:latin typeface="Arial"/>
              <a:ea typeface="Arial"/>
              <a:cs typeface="Arial"/>
              <a:sym typeface="Arial"/>
            </a:endParaRPr>
          </a:p>
        </p:txBody>
      </p:sp>
      <p:sp>
        <p:nvSpPr>
          <p:cNvPr id="459" name="Google Shape;459;p23"/>
          <p:cNvSpPr txBox="1"/>
          <p:nvPr>
            <p:ph idx="11" type="ftr"/>
          </p:nvPr>
        </p:nvSpPr>
        <p:spPr>
          <a:xfrm>
            <a:off x="216044" y="6467362"/>
            <a:ext cx="5900738" cy="32067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1" i="1" sz="105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5" name="Shape 545"/>
        <p:cNvGrpSpPr/>
        <p:nvPr/>
      </p:nvGrpSpPr>
      <p:grpSpPr>
        <a:xfrm>
          <a:off x="0" y="0"/>
          <a:ext cx="0" cy="0"/>
          <a:chOff x="0" y="0"/>
          <a:chExt cx="0" cy="0"/>
        </a:xfrm>
      </p:grpSpPr>
      <p:sp>
        <p:nvSpPr>
          <p:cNvPr id="546" name="Google Shape;546;p26"/>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47" name="Google Shape;547;p26"/>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8" name="Google Shape;548;p26"/>
          <p:cNvSpPr txBox="1"/>
          <p:nvPr>
            <p:ph idx="10" type="dt"/>
          </p:nvPr>
        </p:nvSpPr>
        <p:spPr>
          <a:xfrm>
            <a:off x="838200" y="6356355"/>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9" name="Google Shape;549;p26"/>
          <p:cNvSpPr txBox="1"/>
          <p:nvPr>
            <p:ph idx="11" type="ftr"/>
          </p:nvPr>
        </p:nvSpPr>
        <p:spPr>
          <a:xfrm>
            <a:off x="4038600" y="6356355"/>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0" name="Google Shape;550;p26"/>
          <p:cNvSpPr txBox="1"/>
          <p:nvPr>
            <p:ph idx="12" type="sldNum"/>
          </p:nvPr>
        </p:nvSpPr>
        <p:spPr>
          <a:xfrm>
            <a:off x="8610600" y="6356355"/>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36" r:id="rId1"/>
    <p:sldLayoutId id="2147483737"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 Id="rId3" Type="http://schemas.openxmlformats.org/officeDocument/2006/relationships/image" Target="../media/image64.jpg"/><Relationship Id="rId4" Type="http://schemas.openxmlformats.org/officeDocument/2006/relationships/image" Target="../media/image71.jpg"/><Relationship Id="rId5" Type="http://schemas.openxmlformats.org/officeDocument/2006/relationships/image" Target="../media/image5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 Id="rId3" Type="http://schemas.openxmlformats.org/officeDocument/2006/relationships/image" Target="../media/image73.pn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3.xml"/><Relationship Id="rId3"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5.png"/><Relationship Id="rId4" Type="http://schemas.openxmlformats.org/officeDocument/2006/relationships/image" Target="../media/image34.jpg"/><Relationship Id="rId5" Type="http://schemas.openxmlformats.org/officeDocument/2006/relationships/image" Target="../media/image37.jpg"/><Relationship Id="rId6" Type="http://schemas.openxmlformats.org/officeDocument/2006/relationships/image" Target="../media/image43.jpg"/><Relationship Id="rId7" Type="http://schemas.openxmlformats.org/officeDocument/2006/relationships/image" Target="../media/image42.jpg"/><Relationship Id="rId8"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52.png"/><Relationship Id="rId4" Type="http://schemas.openxmlformats.org/officeDocument/2006/relationships/image" Target="../media/image44.jpg"/><Relationship Id="rId5" Type="http://schemas.openxmlformats.org/officeDocument/2006/relationships/image" Target="../media/image63.jpg"/><Relationship Id="rId6" Type="http://schemas.openxmlformats.org/officeDocument/2006/relationships/image" Target="../media/image49.jpg"/><Relationship Id="rId7" Type="http://schemas.openxmlformats.org/officeDocument/2006/relationships/image" Target="../media/image5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xml"/><Relationship Id="rId3" Type="http://schemas.openxmlformats.org/officeDocument/2006/relationships/image" Target="../media/image6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72.png"/><Relationship Id="rId4" Type="http://schemas.openxmlformats.org/officeDocument/2006/relationships/image" Target="../media/image5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 Id="rId3" Type="http://schemas.openxmlformats.org/officeDocument/2006/relationships/image" Target="../media/image7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60.png"/><Relationship Id="rId9" Type="http://schemas.openxmlformats.org/officeDocument/2006/relationships/image" Target="../media/image69.jpg"/><Relationship Id="rId5" Type="http://schemas.openxmlformats.org/officeDocument/2006/relationships/image" Target="../media/image66.png"/><Relationship Id="rId6" Type="http://schemas.openxmlformats.org/officeDocument/2006/relationships/image" Target="../media/image53.jpg"/><Relationship Id="rId7" Type="http://schemas.openxmlformats.org/officeDocument/2006/relationships/image" Target="../media/image50.png"/><Relationship Id="rId8" Type="http://schemas.openxmlformats.org/officeDocument/2006/relationships/image" Target="../media/image48.jpg"/><Relationship Id="rId11" Type="http://schemas.openxmlformats.org/officeDocument/2006/relationships/image" Target="../media/image54.jpg"/><Relationship Id="rId10" Type="http://schemas.openxmlformats.org/officeDocument/2006/relationships/image" Target="../media/image51.jpg"/><Relationship Id="rId12" Type="http://schemas.openxmlformats.org/officeDocument/2006/relationships/image" Target="../media/image6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1"/>
          <p:cNvSpPr txBox="1"/>
          <p:nvPr>
            <p:ph type="title"/>
          </p:nvPr>
        </p:nvSpPr>
        <p:spPr>
          <a:xfrm>
            <a:off x="176050" y="175950"/>
            <a:ext cx="9396000" cy="397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b="1" lang="en-US" sz="6000"/>
              <a:t>USGS Agency Report</a:t>
            </a:r>
            <a:endParaRPr b="1" sz="6000">
              <a:latin typeface="Montserrat"/>
              <a:ea typeface="Montserrat"/>
              <a:cs typeface="Montserrat"/>
              <a:sym typeface="Montserrat"/>
            </a:endParaRPr>
          </a:p>
          <a:p>
            <a:pPr indent="0" lvl="0" marL="0" rtl="0" algn="l">
              <a:lnSpc>
                <a:spcPct val="115000"/>
              </a:lnSpc>
              <a:spcBef>
                <a:spcPts val="0"/>
              </a:spcBef>
              <a:spcAft>
                <a:spcPts val="0"/>
              </a:spcAft>
              <a:buClr>
                <a:schemeClr val="lt1"/>
              </a:buClr>
              <a:buSzPts val="8000"/>
              <a:buFont typeface="Arial"/>
              <a:buNone/>
            </a:pPr>
            <a:br>
              <a:rPr i="1" lang="en-US" sz="6000"/>
            </a:br>
            <a:r>
              <a:rPr i="1" lang="en-US" sz="4400"/>
              <a:t>Tim Stryker / Steve Labahn</a:t>
            </a:r>
            <a:endParaRPr/>
          </a:p>
        </p:txBody>
      </p:sp>
      <p:sp>
        <p:nvSpPr>
          <p:cNvPr id="573" name="Google Shape;573;p1"/>
          <p:cNvSpPr/>
          <p:nvPr/>
        </p:nvSpPr>
        <p:spPr>
          <a:xfrm>
            <a:off x="5685225" y="4378400"/>
            <a:ext cx="6459300" cy="24798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2200"/>
              <a:buFont typeface="Arial"/>
              <a:buNone/>
            </a:pPr>
            <a:r>
              <a:rPr b="1" i="0" lang="en-US" sz="2200" u="none" cap="none" strike="noStrike">
                <a:solidFill>
                  <a:srgbClr val="33445F"/>
                </a:solidFill>
                <a:latin typeface="Montserrat"/>
                <a:ea typeface="Montserrat"/>
                <a:cs typeface="Montserrat"/>
                <a:sym typeface="Montserrat"/>
              </a:rPr>
              <a:t>Agenda Item 3.2</a:t>
            </a:r>
            <a:endParaRPr b="0" i="0" sz="1400" u="none" cap="none" strike="noStrike">
              <a:solidFill>
                <a:srgbClr val="000000"/>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2200"/>
              <a:buFont typeface="Arial"/>
              <a:buNone/>
            </a:pPr>
            <a:r>
              <a:rPr b="1" i="0" lang="en-US" sz="2200" u="none" cap="none" strike="noStrike">
                <a:solidFill>
                  <a:srgbClr val="33445F"/>
                </a:solidFill>
                <a:latin typeface="Montserrat"/>
                <a:ea typeface="Montserrat"/>
                <a:cs typeface="Montserrat"/>
                <a:sym typeface="Montserrat"/>
              </a:rPr>
              <a:t>37</a:t>
            </a:r>
            <a:r>
              <a:rPr b="1" baseline="30000" i="0" lang="en-US" sz="2200" u="none" cap="none" strike="noStrike">
                <a:solidFill>
                  <a:srgbClr val="33445F"/>
                </a:solidFill>
                <a:latin typeface="Montserrat"/>
                <a:ea typeface="Montserrat"/>
                <a:cs typeface="Montserrat"/>
                <a:sym typeface="Montserrat"/>
              </a:rPr>
              <a:t>th</a:t>
            </a:r>
            <a:r>
              <a:rPr b="1" i="0" lang="en-US" sz="2200" u="none" cap="none" strike="noStrike">
                <a:solidFill>
                  <a:srgbClr val="33445F"/>
                </a:solidFill>
                <a:latin typeface="Montserrat"/>
                <a:ea typeface="Montserrat"/>
                <a:cs typeface="Montserrat"/>
                <a:sym typeface="Montserrat"/>
              </a:rPr>
              <a:t> CEOS Plenary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200"/>
              <a:buFont typeface="Arial"/>
              <a:buNone/>
            </a:pPr>
            <a:r>
              <a:rPr b="1" i="0" lang="en-US" sz="2200" u="none" cap="none" strike="noStrike">
                <a:solidFill>
                  <a:srgbClr val="33445F"/>
                </a:solidFill>
                <a:latin typeface="Montserrat"/>
                <a:ea typeface="Montserrat"/>
                <a:cs typeface="Montserrat"/>
                <a:sym typeface="Montserrat"/>
              </a:rPr>
              <a:t>15 - 16 November 2023</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200"/>
              <a:buFont typeface="Arial"/>
              <a:buNone/>
            </a:pPr>
            <a:r>
              <a:rPr b="1" i="0" lang="en-US" sz="2200" u="none" cap="none" strike="noStrike">
                <a:solidFill>
                  <a:srgbClr val="33445F"/>
                </a:solidFill>
                <a:latin typeface="Montserrat"/>
                <a:ea typeface="Montserrat"/>
                <a:cs typeface="Montserrat"/>
                <a:sym typeface="Montserrat"/>
              </a:rPr>
              <a:t>Chiang Rai, Thailand</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200"/>
              <a:buFont typeface="Arial"/>
              <a:buNone/>
            </a:pPr>
            <a:r>
              <a:rPr b="1" i="0" lang="en-US" sz="2200" u="none" cap="none" strike="noStrike">
                <a:solidFill>
                  <a:srgbClr val="33445F"/>
                </a:solidFill>
                <a:latin typeface="Montserrat"/>
                <a:ea typeface="Montserrat"/>
                <a:cs typeface="Montserrat"/>
                <a:sym typeface="Montserrat"/>
              </a:rPr>
              <a:t>Hosted by GISTDA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10"/>
          <p:cNvSpPr txBox="1"/>
          <p:nvPr/>
        </p:nvSpPr>
        <p:spPr>
          <a:xfrm>
            <a:off x="615403" y="335305"/>
            <a:ext cx="10852908" cy="712767"/>
          </a:xfrm>
          <a:prstGeom prst="rect">
            <a:avLst/>
          </a:prstGeom>
          <a:noFill/>
          <a:ln>
            <a:noFill/>
          </a:ln>
        </p:spPr>
        <p:txBody>
          <a:bodyPr anchorCtr="0" anchor="t" bIns="121900" lIns="0" spcFirstLastPara="1" rIns="121900" wrap="square" tIns="121900">
            <a:noAutofit/>
          </a:bodyPr>
          <a:lstStyle/>
          <a:p>
            <a:pPr indent="0" lvl="0" marL="0" marR="0" rtl="0" algn="l">
              <a:lnSpc>
                <a:spcPct val="100000"/>
              </a:lnSpc>
              <a:spcBef>
                <a:spcPts val="0"/>
              </a:spcBef>
              <a:spcAft>
                <a:spcPts val="0"/>
              </a:spcAft>
              <a:buClr>
                <a:srgbClr val="FFC000"/>
              </a:buClr>
              <a:buSzPts val="2800"/>
              <a:buFont typeface="Open Sans"/>
              <a:buNone/>
            </a:pPr>
            <a:r>
              <a:rPr b="1" i="0" lang="en-US" sz="2800" u="none" cap="none" strike="noStrike">
                <a:solidFill>
                  <a:srgbClr val="FFC000"/>
                </a:solidFill>
                <a:latin typeface="Open Sans"/>
                <a:ea typeface="Open Sans"/>
                <a:cs typeface="Open Sans"/>
                <a:sym typeface="Open Sans"/>
              </a:rPr>
              <a:t>Why is Landsat Unique?</a:t>
            </a:r>
            <a:endParaRPr b="1" i="0" sz="2800" u="none" cap="none" strike="noStrike">
              <a:solidFill>
                <a:srgbClr val="FFC000"/>
              </a:solidFill>
              <a:latin typeface="Open Sans"/>
              <a:ea typeface="Open Sans"/>
              <a:cs typeface="Open Sans"/>
              <a:sym typeface="Open Sans"/>
            </a:endParaRPr>
          </a:p>
        </p:txBody>
      </p:sp>
      <p:grpSp>
        <p:nvGrpSpPr>
          <p:cNvPr id="709" name="Google Shape;709;p10"/>
          <p:cNvGrpSpPr/>
          <p:nvPr/>
        </p:nvGrpSpPr>
        <p:grpSpPr>
          <a:xfrm>
            <a:off x="615403" y="2878087"/>
            <a:ext cx="9682553" cy="3271118"/>
            <a:chOff x="784408" y="2333627"/>
            <a:chExt cx="7642383" cy="2581874"/>
          </a:xfrm>
        </p:grpSpPr>
        <p:sp>
          <p:nvSpPr>
            <p:cNvPr id="710" name="Google Shape;710;p10"/>
            <p:cNvSpPr/>
            <p:nvPr/>
          </p:nvSpPr>
          <p:spPr>
            <a:xfrm>
              <a:off x="784408" y="2333627"/>
              <a:ext cx="7642383" cy="2581874"/>
            </a:xfrm>
            <a:prstGeom prst="rect">
              <a:avLst/>
            </a:prstGeom>
            <a:solidFill>
              <a:schemeClr val="dk1"/>
            </a:solidFill>
            <a:ln cap="rnd" cmpd="sng" w="19050">
              <a:solidFill>
                <a:srgbClr val="5151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entury Gothic"/>
                <a:buNone/>
              </a:pPr>
              <a:r>
                <a:t/>
              </a:r>
              <a:endParaRPr b="0" i="0" sz="1600" u="none" cap="none" strike="noStrike">
                <a:solidFill>
                  <a:srgbClr val="FFFFFF"/>
                </a:solidFill>
                <a:latin typeface="Arial"/>
                <a:ea typeface="Arial"/>
                <a:cs typeface="Arial"/>
                <a:sym typeface="Arial"/>
              </a:endParaRPr>
            </a:p>
          </p:txBody>
        </p:sp>
        <p:pic>
          <p:nvPicPr>
            <p:cNvPr id="711" name="Google Shape;711;p10"/>
            <p:cNvPicPr preferRelativeResize="0"/>
            <p:nvPr/>
          </p:nvPicPr>
          <p:blipFill rotWithShape="1">
            <a:blip r:embed="rId3">
              <a:alphaModFix/>
            </a:blip>
            <a:srcRect b="0" l="0" r="0" t="0"/>
            <a:stretch/>
          </p:blipFill>
          <p:spPr>
            <a:xfrm>
              <a:off x="1000814" y="2463742"/>
              <a:ext cx="2006840" cy="2149218"/>
            </a:xfrm>
            <a:prstGeom prst="rect">
              <a:avLst/>
            </a:prstGeom>
            <a:noFill/>
            <a:ln>
              <a:noFill/>
            </a:ln>
          </p:spPr>
        </p:pic>
        <p:pic>
          <p:nvPicPr>
            <p:cNvPr descr="An aerial view of a city&#10;&#10;Description automatically generated" id="712" name="Google Shape;712;p10"/>
            <p:cNvPicPr preferRelativeResize="0"/>
            <p:nvPr/>
          </p:nvPicPr>
          <p:blipFill rotWithShape="1">
            <a:blip r:embed="rId4">
              <a:alphaModFix/>
            </a:blip>
            <a:srcRect b="0" l="0" r="0" t="0"/>
            <a:stretch/>
          </p:blipFill>
          <p:spPr>
            <a:xfrm>
              <a:off x="6164896" y="2789288"/>
              <a:ext cx="2217104" cy="1498125"/>
            </a:xfrm>
            <a:prstGeom prst="rect">
              <a:avLst/>
            </a:prstGeom>
            <a:noFill/>
            <a:ln>
              <a:noFill/>
            </a:ln>
          </p:spPr>
        </p:pic>
        <p:pic>
          <p:nvPicPr>
            <p:cNvPr descr="A picture containing text, stationary, envelope, businesscard&#10;&#10;Description automatically generated" id="713" name="Google Shape;713;p10"/>
            <p:cNvPicPr preferRelativeResize="0"/>
            <p:nvPr/>
          </p:nvPicPr>
          <p:blipFill rotWithShape="1">
            <a:blip r:embed="rId5">
              <a:alphaModFix/>
            </a:blip>
            <a:srcRect b="0" l="0" r="0" t="0"/>
            <a:stretch/>
          </p:blipFill>
          <p:spPr>
            <a:xfrm>
              <a:off x="3528193" y="2463742"/>
              <a:ext cx="2114120" cy="2149218"/>
            </a:xfrm>
            <a:prstGeom prst="rect">
              <a:avLst/>
            </a:prstGeom>
            <a:noFill/>
            <a:ln>
              <a:noFill/>
            </a:ln>
          </p:spPr>
        </p:pic>
        <p:sp>
          <p:nvSpPr>
            <p:cNvPr id="714" name="Google Shape;714;p10"/>
            <p:cNvSpPr/>
            <p:nvPr/>
          </p:nvSpPr>
          <p:spPr>
            <a:xfrm rot="1450428">
              <a:off x="1660893" y="3240649"/>
              <a:ext cx="370055" cy="375661"/>
            </a:xfrm>
            <a:prstGeom prst="rect">
              <a:avLst/>
            </a:prstGeom>
            <a:noFill/>
            <a:ln cap="rnd"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entury Gothic"/>
                <a:buNone/>
              </a:pPr>
              <a:r>
                <a:t/>
              </a:r>
              <a:endParaRPr b="0" i="0" sz="1600" u="none" cap="none" strike="noStrike">
                <a:solidFill>
                  <a:srgbClr val="FFFFFF"/>
                </a:solidFill>
                <a:latin typeface="Arial"/>
                <a:ea typeface="Arial"/>
                <a:cs typeface="Arial"/>
                <a:sym typeface="Arial"/>
              </a:endParaRPr>
            </a:p>
          </p:txBody>
        </p:sp>
        <p:sp>
          <p:nvSpPr>
            <p:cNvPr id="715" name="Google Shape;715;p10"/>
            <p:cNvSpPr/>
            <p:nvPr/>
          </p:nvSpPr>
          <p:spPr>
            <a:xfrm flipH="1" rot="10800000">
              <a:off x="4443984" y="3538728"/>
              <a:ext cx="45720" cy="27432"/>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entury Gothic"/>
                <a:buNone/>
              </a:pPr>
              <a:r>
                <a:t/>
              </a:r>
              <a:endParaRPr b="0" i="0" sz="1600" u="none" cap="none" strike="noStrike">
                <a:solidFill>
                  <a:srgbClr val="FFFFFF"/>
                </a:solidFill>
                <a:latin typeface="Arial"/>
                <a:ea typeface="Arial"/>
                <a:cs typeface="Arial"/>
                <a:sym typeface="Arial"/>
              </a:endParaRPr>
            </a:p>
          </p:txBody>
        </p:sp>
        <p:sp>
          <p:nvSpPr>
            <p:cNvPr id="716" name="Google Shape;716;p10"/>
            <p:cNvSpPr txBox="1"/>
            <p:nvPr/>
          </p:nvSpPr>
          <p:spPr>
            <a:xfrm>
              <a:off x="1248464" y="4601009"/>
              <a:ext cx="1186645" cy="2672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600"/>
                <a:buFont typeface="Arial"/>
                <a:buNone/>
              </a:pPr>
              <a:r>
                <a:rPr b="0" i="0" lang="en-US" sz="1600" u="none" cap="none" strike="noStrike">
                  <a:solidFill>
                    <a:srgbClr val="FFFFFF"/>
                  </a:solidFill>
                  <a:latin typeface="Arial"/>
                  <a:ea typeface="Arial"/>
                  <a:cs typeface="Arial"/>
                  <a:sym typeface="Arial"/>
                </a:rPr>
                <a:t>Weather-scale</a:t>
              </a:r>
              <a:endParaRPr/>
            </a:p>
          </p:txBody>
        </p:sp>
        <p:sp>
          <p:nvSpPr>
            <p:cNvPr id="717" name="Google Shape;717;p10"/>
            <p:cNvSpPr txBox="1"/>
            <p:nvPr/>
          </p:nvSpPr>
          <p:spPr>
            <a:xfrm>
              <a:off x="4098814" y="4605127"/>
              <a:ext cx="1254857" cy="2672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600"/>
                <a:buFont typeface="Arial"/>
                <a:buNone/>
              </a:pPr>
              <a:r>
                <a:rPr b="0" i="0" lang="en-US" sz="1600" u="none" cap="none" strike="noStrike">
                  <a:solidFill>
                    <a:srgbClr val="FFFFFF"/>
                  </a:solidFill>
                  <a:latin typeface="Arial"/>
                  <a:ea typeface="Arial"/>
                  <a:cs typeface="Arial"/>
                  <a:sym typeface="Arial"/>
                </a:rPr>
                <a:t>Landsat</a:t>
              </a:r>
              <a:endParaRPr/>
            </a:p>
          </p:txBody>
        </p:sp>
        <p:sp>
          <p:nvSpPr>
            <p:cNvPr id="718" name="Google Shape;718;p10"/>
            <p:cNvSpPr txBox="1"/>
            <p:nvPr/>
          </p:nvSpPr>
          <p:spPr>
            <a:xfrm>
              <a:off x="6202929" y="4577150"/>
              <a:ext cx="2141041" cy="26721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600"/>
                <a:buFont typeface="Arial"/>
                <a:buNone/>
              </a:pPr>
              <a:r>
                <a:rPr b="0" i="0" lang="en-US" sz="1600" u="none" cap="none" strike="noStrike">
                  <a:solidFill>
                    <a:srgbClr val="FFFFFF"/>
                  </a:solidFill>
                  <a:latin typeface="Arial"/>
                  <a:ea typeface="Arial"/>
                  <a:cs typeface="Arial"/>
                  <a:sym typeface="Arial"/>
                </a:rPr>
                <a:t>Commercial High-resolution</a:t>
              </a:r>
              <a:endParaRPr/>
            </a:p>
          </p:txBody>
        </p:sp>
        <p:cxnSp>
          <p:nvCxnSpPr>
            <p:cNvPr id="719" name="Google Shape;719;p10"/>
            <p:cNvCxnSpPr>
              <a:endCxn id="715" idx="2"/>
            </p:cNvCxnSpPr>
            <p:nvPr/>
          </p:nvCxnSpPr>
          <p:spPr>
            <a:xfrm flipH="1">
              <a:off x="4466844" y="2789328"/>
              <a:ext cx="1698000" cy="749400"/>
            </a:xfrm>
            <a:prstGeom prst="straightConnector1">
              <a:avLst/>
            </a:prstGeom>
            <a:noFill/>
            <a:ln cap="rnd" cmpd="sng" w="15875">
              <a:solidFill>
                <a:srgbClr val="FFC000"/>
              </a:solidFill>
              <a:prstDash val="solid"/>
              <a:round/>
              <a:headEnd len="sm" w="sm" type="none"/>
              <a:tailEnd len="sm" w="sm" type="none"/>
            </a:ln>
          </p:spPr>
        </p:cxnSp>
        <p:cxnSp>
          <p:nvCxnSpPr>
            <p:cNvPr id="720" name="Google Shape;720;p10"/>
            <p:cNvCxnSpPr>
              <a:endCxn id="715" idx="0"/>
            </p:cNvCxnSpPr>
            <p:nvPr/>
          </p:nvCxnSpPr>
          <p:spPr>
            <a:xfrm rot="10800000">
              <a:off x="4466844" y="3566160"/>
              <a:ext cx="1698000" cy="721200"/>
            </a:xfrm>
            <a:prstGeom prst="straightConnector1">
              <a:avLst/>
            </a:prstGeom>
            <a:noFill/>
            <a:ln cap="rnd" cmpd="sng" w="15875">
              <a:solidFill>
                <a:srgbClr val="FFC000"/>
              </a:solidFill>
              <a:prstDash val="solid"/>
              <a:round/>
              <a:headEnd len="sm" w="sm" type="none"/>
              <a:tailEnd len="sm" w="sm" type="none"/>
            </a:ln>
          </p:spPr>
        </p:cxnSp>
        <p:cxnSp>
          <p:nvCxnSpPr>
            <p:cNvPr id="721" name="Google Shape;721;p10"/>
            <p:cNvCxnSpPr/>
            <p:nvPr/>
          </p:nvCxnSpPr>
          <p:spPr>
            <a:xfrm flipH="1">
              <a:off x="1752600" y="2463742"/>
              <a:ext cx="2191661" cy="717608"/>
            </a:xfrm>
            <a:prstGeom prst="straightConnector1">
              <a:avLst/>
            </a:prstGeom>
            <a:noFill/>
            <a:ln cap="rnd" cmpd="sng" w="15875">
              <a:solidFill>
                <a:srgbClr val="FFC000"/>
              </a:solidFill>
              <a:prstDash val="solid"/>
              <a:round/>
              <a:headEnd len="sm" w="sm" type="none"/>
              <a:tailEnd len="sm" w="sm" type="none"/>
            </a:ln>
          </p:spPr>
        </p:cxnSp>
        <p:cxnSp>
          <p:nvCxnSpPr>
            <p:cNvPr id="722" name="Google Shape;722;p10"/>
            <p:cNvCxnSpPr/>
            <p:nvPr/>
          </p:nvCxnSpPr>
          <p:spPr>
            <a:xfrm rot="10800000">
              <a:off x="1600201" y="3517300"/>
              <a:ext cx="1952246" cy="656600"/>
            </a:xfrm>
            <a:prstGeom prst="straightConnector1">
              <a:avLst/>
            </a:prstGeom>
            <a:noFill/>
            <a:ln cap="rnd" cmpd="sng" w="15875">
              <a:solidFill>
                <a:srgbClr val="FFC000"/>
              </a:solidFill>
              <a:prstDash val="solid"/>
              <a:round/>
              <a:headEnd len="sm" w="sm" type="none"/>
              <a:tailEnd len="sm" w="sm" type="none"/>
            </a:ln>
          </p:spPr>
        </p:cxnSp>
      </p:grpSp>
      <p:sp>
        <p:nvSpPr>
          <p:cNvPr id="723" name="Google Shape;723;p10"/>
          <p:cNvSpPr txBox="1"/>
          <p:nvPr/>
        </p:nvSpPr>
        <p:spPr>
          <a:xfrm>
            <a:off x="372502" y="980339"/>
            <a:ext cx="5790000" cy="1888000"/>
          </a:xfrm>
          <a:prstGeom prst="rect">
            <a:avLst/>
          </a:prstGeom>
          <a:noFill/>
          <a:ln>
            <a:noFill/>
          </a:ln>
        </p:spPr>
        <p:txBody>
          <a:bodyPr anchorCtr="0" anchor="t" bIns="121900" lIns="121900" spcFirstLastPara="1" rIns="121900" wrap="square" tIns="121900">
            <a:noAutofit/>
          </a:bodyPr>
          <a:lstStyle/>
          <a:p>
            <a:pPr indent="-285750" lvl="0" marL="455079" marR="0" rtl="0" algn="l">
              <a:lnSpc>
                <a:spcPct val="100000"/>
              </a:lnSpc>
              <a:spcBef>
                <a:spcPts val="0"/>
              </a:spcBef>
              <a:spcAft>
                <a:spcPts val="0"/>
              </a:spcAft>
              <a:buClr>
                <a:srgbClr val="FFFFFF"/>
              </a:buClr>
              <a:buSzPts val="1600"/>
              <a:buFont typeface="Arial"/>
              <a:buChar char="•"/>
            </a:pPr>
            <a:r>
              <a:rPr b="1" i="0" lang="en-US" sz="1600" u="none" cap="none" strike="noStrike">
                <a:solidFill>
                  <a:srgbClr val="FFFFFF"/>
                </a:solidFill>
                <a:latin typeface="Open Sans"/>
                <a:ea typeface="Open Sans"/>
                <a:cs typeface="Open Sans"/>
                <a:sym typeface="Open Sans"/>
              </a:rPr>
              <a:t>Quality of imagery and global coverage</a:t>
            </a:r>
            <a:endParaRPr/>
          </a:p>
          <a:p>
            <a:pPr indent="-285750" lvl="0" marL="455079" marR="0" rtl="0" algn="l">
              <a:lnSpc>
                <a:spcPct val="100000"/>
              </a:lnSpc>
              <a:spcBef>
                <a:spcPts val="600"/>
              </a:spcBef>
              <a:spcAft>
                <a:spcPts val="0"/>
              </a:spcAft>
              <a:buClr>
                <a:srgbClr val="FFFFFF"/>
              </a:buClr>
              <a:buSzPts val="1600"/>
              <a:buFont typeface="Arial"/>
              <a:buChar char="•"/>
            </a:pPr>
            <a:r>
              <a:rPr b="1" i="0" lang="en-US" sz="1600" u="none" cap="none" strike="noStrike">
                <a:solidFill>
                  <a:srgbClr val="FFFFFF"/>
                </a:solidFill>
                <a:latin typeface="Open Sans"/>
                <a:ea typeface="Open Sans"/>
                <a:cs typeface="Open Sans"/>
                <a:sym typeface="Open Sans"/>
              </a:rPr>
              <a:t>Cross-calibration of sensor data</a:t>
            </a:r>
            <a:endParaRPr/>
          </a:p>
          <a:p>
            <a:pPr indent="-285750" lvl="0" marL="455079" marR="0" rtl="0" algn="l">
              <a:lnSpc>
                <a:spcPct val="100000"/>
              </a:lnSpc>
              <a:spcBef>
                <a:spcPts val="600"/>
              </a:spcBef>
              <a:spcAft>
                <a:spcPts val="0"/>
              </a:spcAft>
              <a:buClr>
                <a:srgbClr val="FFFFFF"/>
              </a:buClr>
              <a:buSzPts val="1600"/>
              <a:buFont typeface="Arial"/>
              <a:buChar char="•"/>
            </a:pPr>
            <a:r>
              <a:rPr b="1" i="0" lang="en-US" sz="1600" u="none" cap="none" strike="noStrike">
                <a:solidFill>
                  <a:srgbClr val="FFFFFF"/>
                </a:solidFill>
                <a:latin typeface="Open Sans"/>
                <a:ea typeface="Open Sans"/>
                <a:cs typeface="Open Sans"/>
                <a:sym typeface="Open Sans"/>
              </a:rPr>
              <a:t>Irreplaceable 50-year record of historical </a:t>
            </a:r>
            <a:br>
              <a:rPr b="1" i="0" lang="en-US" sz="1600" u="none" cap="none" strike="noStrike">
                <a:solidFill>
                  <a:srgbClr val="FFFFFF"/>
                </a:solidFill>
                <a:latin typeface="Open Sans"/>
                <a:ea typeface="Open Sans"/>
                <a:cs typeface="Open Sans"/>
                <a:sym typeface="Open Sans"/>
              </a:rPr>
            </a:br>
            <a:r>
              <a:rPr b="1" i="0" lang="en-US" sz="1600" u="none" cap="none" strike="noStrike">
                <a:solidFill>
                  <a:srgbClr val="FFFFFF"/>
                </a:solidFill>
                <a:latin typeface="Open Sans"/>
                <a:ea typeface="Open Sans"/>
                <a:cs typeface="Open Sans"/>
                <a:sym typeface="Open Sans"/>
              </a:rPr>
              <a:t>change of Earth’s land surfaces</a:t>
            </a:r>
            <a:endParaRPr/>
          </a:p>
          <a:p>
            <a:pPr indent="-285750" lvl="0" marL="455079" marR="0" rtl="0" algn="l">
              <a:lnSpc>
                <a:spcPct val="100000"/>
              </a:lnSpc>
              <a:spcBef>
                <a:spcPts val="600"/>
              </a:spcBef>
              <a:spcAft>
                <a:spcPts val="0"/>
              </a:spcAft>
              <a:buClr>
                <a:srgbClr val="FFFFFF"/>
              </a:buClr>
              <a:buSzPts val="1600"/>
              <a:buFont typeface="Arial"/>
              <a:buChar char="•"/>
            </a:pPr>
            <a:r>
              <a:rPr b="1" i="0" lang="en-US" sz="1600" u="none" cap="none" strike="noStrike">
                <a:solidFill>
                  <a:srgbClr val="FFFFFF"/>
                </a:solidFill>
                <a:latin typeface="Open Sans"/>
                <a:ea typeface="Open Sans"/>
                <a:cs typeface="Open Sans"/>
                <a:sym typeface="Open Sans"/>
              </a:rPr>
              <a:t>Free and open data policy </a:t>
            </a:r>
            <a:endParaRPr/>
          </a:p>
        </p:txBody>
      </p:sp>
      <p:sp>
        <p:nvSpPr>
          <p:cNvPr id="724" name="Google Shape;724;p10"/>
          <p:cNvSpPr txBox="1"/>
          <p:nvPr/>
        </p:nvSpPr>
        <p:spPr>
          <a:xfrm>
            <a:off x="5456680" y="990087"/>
            <a:ext cx="5940973" cy="1888000"/>
          </a:xfrm>
          <a:prstGeom prst="rect">
            <a:avLst/>
          </a:prstGeom>
          <a:noFill/>
          <a:ln>
            <a:noFill/>
          </a:ln>
        </p:spPr>
        <p:txBody>
          <a:bodyPr anchorCtr="0" anchor="t" bIns="121900" lIns="121900" spcFirstLastPara="1" rIns="121900" wrap="square" tIns="121900">
            <a:noAutofit/>
          </a:bodyPr>
          <a:lstStyle/>
          <a:p>
            <a:pPr indent="-285750" lvl="0" marL="454660" marR="0" rtl="0" algn="l">
              <a:lnSpc>
                <a:spcPct val="100000"/>
              </a:lnSpc>
              <a:spcBef>
                <a:spcPts val="0"/>
              </a:spcBef>
              <a:spcAft>
                <a:spcPts val="0"/>
              </a:spcAft>
              <a:buClr>
                <a:srgbClr val="FFFFFF"/>
              </a:buClr>
              <a:buSzPts val="1600"/>
              <a:buFont typeface="Arial"/>
              <a:buChar char="•"/>
            </a:pPr>
            <a:r>
              <a:rPr b="1" i="0" lang="en-US" sz="1600" u="none" cap="none" strike="noStrike">
                <a:solidFill>
                  <a:srgbClr val="FFFFFF"/>
                </a:solidFill>
                <a:latin typeface="Open Sans"/>
                <a:ea typeface="Open Sans"/>
                <a:cs typeface="Open Sans"/>
                <a:sym typeface="Open Sans"/>
              </a:rPr>
              <a:t>Landscape-scale resolution</a:t>
            </a:r>
            <a:endParaRPr/>
          </a:p>
          <a:p>
            <a:pPr indent="-285750" lvl="0" marL="454660" marR="0" rtl="0" algn="l">
              <a:lnSpc>
                <a:spcPct val="100000"/>
              </a:lnSpc>
              <a:spcBef>
                <a:spcPts val="600"/>
              </a:spcBef>
              <a:spcAft>
                <a:spcPts val="0"/>
              </a:spcAft>
              <a:buClr>
                <a:srgbClr val="FFFFFF"/>
              </a:buClr>
              <a:buSzPts val="1600"/>
              <a:buFont typeface="Arial"/>
              <a:buChar char="•"/>
            </a:pPr>
            <a:r>
              <a:rPr b="1" i="0" lang="en-US" sz="1600" u="none" cap="none" strike="noStrike">
                <a:solidFill>
                  <a:srgbClr val="FFFFFF"/>
                </a:solidFill>
                <a:latin typeface="Open Sans"/>
                <a:ea typeface="Open Sans"/>
                <a:cs typeface="Open Sans"/>
                <a:sym typeface="Open Sans"/>
              </a:rPr>
              <a:t>Simultaneous observations across the spectrum from visible to shortwave to thermal infrared bands</a:t>
            </a:r>
            <a:endParaRPr b="0" i="0" sz="1800" u="none" cap="none" strike="noStrike">
              <a:solidFill>
                <a:srgbClr val="FFFFFF"/>
              </a:solidFill>
              <a:latin typeface="Open Sans"/>
              <a:ea typeface="Open Sans"/>
              <a:cs typeface="Open Sans"/>
              <a:sym typeface="Open Sans"/>
            </a:endParaRPr>
          </a:p>
          <a:p>
            <a:pPr indent="-285750" lvl="0" marL="454660" marR="0" rtl="0" algn="l">
              <a:lnSpc>
                <a:spcPct val="100000"/>
              </a:lnSpc>
              <a:spcBef>
                <a:spcPts val="600"/>
              </a:spcBef>
              <a:spcAft>
                <a:spcPts val="0"/>
              </a:spcAft>
              <a:buClr>
                <a:srgbClr val="FFFFFF"/>
              </a:buClr>
              <a:buSzPts val="1600"/>
              <a:buFont typeface="Arial"/>
              <a:buChar char="•"/>
            </a:pPr>
            <a:r>
              <a:rPr b="1" i="0" lang="en-US" sz="1600" u="none" cap="none" strike="noStrike">
                <a:solidFill>
                  <a:srgbClr val="FFFFFF"/>
                </a:solidFill>
                <a:latin typeface="Open Sans"/>
                <a:ea typeface="Open Sans"/>
                <a:cs typeface="Open Sans"/>
                <a:sym typeface="Open Sans"/>
              </a:rPr>
              <a:t>Supports government (civil and military), commercial, non-profit, and education users across the U.S. and worldwide in a broad set of diverse applications </a:t>
            </a:r>
            <a:endParaRPr b="0" i="0" sz="1800" u="none" cap="none" strike="noStrike">
              <a:solidFill>
                <a:srgbClr val="FFFFFF"/>
              </a:solidFill>
              <a:latin typeface="Open Sans"/>
              <a:ea typeface="Open Sans"/>
              <a:cs typeface="Open Sans"/>
              <a:sym typeface="Open Sans"/>
            </a:endParaRPr>
          </a:p>
        </p:txBody>
      </p:sp>
      <p:sp>
        <p:nvSpPr>
          <p:cNvPr id="725" name="Google Shape;725;p10"/>
          <p:cNvSpPr txBox="1"/>
          <p:nvPr>
            <p:ph idx="12" type="sldNum"/>
          </p:nvPr>
        </p:nvSpPr>
        <p:spPr>
          <a:xfrm>
            <a:off x="11484982" y="6310312"/>
            <a:ext cx="551167"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BFBFBF"/>
              </a:buClr>
              <a:buSzPts val="800"/>
              <a:buFont typeface="Century Gothic"/>
              <a:buNone/>
            </a:pPr>
            <a:fld id="{00000000-1234-1234-1234-123412341234}" type="slidenum">
              <a:rPr b="1" i="0" lang="en-US" sz="800" u="none" cap="none" strike="noStrike">
                <a:solidFill>
                  <a:srgbClr val="BFBFBF"/>
                </a:solidFill>
                <a:latin typeface="Century Gothic"/>
                <a:ea typeface="Century Gothic"/>
                <a:cs typeface="Century Gothic"/>
                <a:sym typeface="Century Gothic"/>
              </a:rPr>
              <a:t>‹#›</a:t>
            </a:fld>
            <a:endParaRPr b="1" i="0" sz="800" u="none" cap="none" strike="noStrike">
              <a:solidFill>
                <a:srgbClr val="BFBFBF"/>
              </a:solidFill>
              <a:latin typeface="Century Gothic"/>
              <a:ea typeface="Century Gothic"/>
              <a:cs typeface="Century Gothic"/>
              <a:sym typeface="Century Gothic"/>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11"/>
          <p:cNvSpPr txBox="1"/>
          <p:nvPr>
            <p:ph type="title"/>
          </p:nvPr>
        </p:nvSpPr>
        <p:spPr>
          <a:xfrm>
            <a:off x="597222" y="615770"/>
            <a:ext cx="9905998" cy="712506"/>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FFBB00"/>
              </a:buClr>
              <a:buSzPts val="2800"/>
              <a:buFont typeface="Open Sans"/>
              <a:buNone/>
            </a:pPr>
            <a:r>
              <a:rPr b="1" lang="en-US" sz="2800" cap="none">
                <a:solidFill>
                  <a:srgbClr val="FFBB00"/>
                </a:solidFill>
                <a:latin typeface="Open Sans"/>
                <a:ea typeface="Open Sans"/>
                <a:cs typeface="Open Sans"/>
                <a:sym typeface="Open Sans"/>
              </a:rPr>
              <a:t>Sustainable Land Imaging (SLI)</a:t>
            </a:r>
            <a:endParaRPr b="1" sz="2800">
              <a:solidFill>
                <a:schemeClr val="accent4"/>
              </a:solidFill>
              <a:latin typeface="Open Sans"/>
              <a:ea typeface="Open Sans"/>
              <a:cs typeface="Open Sans"/>
              <a:sym typeface="Open Sans"/>
            </a:endParaRPr>
          </a:p>
        </p:txBody>
      </p:sp>
      <p:sp>
        <p:nvSpPr>
          <p:cNvPr id="732" name="Google Shape;732;p11"/>
          <p:cNvSpPr txBox="1"/>
          <p:nvPr>
            <p:ph idx="12" type="sldNum"/>
          </p:nvPr>
        </p:nvSpPr>
        <p:spPr>
          <a:xfrm>
            <a:off x="11484982" y="6310312"/>
            <a:ext cx="551167"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000"/>
              <a:buFont typeface="Arial"/>
              <a:buNone/>
            </a:pPr>
            <a:fld id="{00000000-1234-1234-1234-123412341234}" type="slidenum">
              <a:rPr b="0" i="0" lang="en-US" sz="1000" u="none" cap="none" strike="noStrike">
                <a:solidFill>
                  <a:srgbClr val="888888"/>
                </a:solidFill>
                <a:latin typeface="Arial"/>
                <a:ea typeface="Arial"/>
                <a:cs typeface="Arial"/>
                <a:sym typeface="Arial"/>
              </a:rPr>
              <a:t>‹#›</a:t>
            </a:fld>
            <a:endParaRPr b="0" i="0" sz="1000" u="none" cap="none" strike="noStrike">
              <a:solidFill>
                <a:srgbClr val="888888"/>
              </a:solidFill>
              <a:latin typeface="Arial"/>
              <a:ea typeface="Arial"/>
              <a:cs typeface="Arial"/>
              <a:sym typeface="Arial"/>
            </a:endParaRPr>
          </a:p>
        </p:txBody>
      </p:sp>
      <p:grpSp>
        <p:nvGrpSpPr>
          <p:cNvPr id="733" name="Google Shape;733;p11"/>
          <p:cNvGrpSpPr/>
          <p:nvPr/>
        </p:nvGrpSpPr>
        <p:grpSpPr>
          <a:xfrm>
            <a:off x="4570032" y="1534184"/>
            <a:ext cx="7449958" cy="4316342"/>
            <a:chOff x="3979666" y="1022177"/>
            <a:chExt cx="7449958" cy="4316342"/>
          </a:xfrm>
        </p:grpSpPr>
        <p:pic>
          <p:nvPicPr>
            <p:cNvPr id="734" name="Google Shape;734;p11"/>
            <p:cNvPicPr preferRelativeResize="0"/>
            <p:nvPr/>
          </p:nvPicPr>
          <p:blipFill rotWithShape="1">
            <a:blip r:embed="rId3">
              <a:alphaModFix/>
            </a:blip>
            <a:srcRect b="0" l="0" r="0" t="0"/>
            <a:stretch/>
          </p:blipFill>
          <p:spPr>
            <a:xfrm>
              <a:off x="3979666" y="1022177"/>
              <a:ext cx="7449958" cy="4316342"/>
            </a:xfrm>
            <a:prstGeom prst="rect">
              <a:avLst/>
            </a:prstGeom>
            <a:noFill/>
            <a:ln>
              <a:noFill/>
            </a:ln>
          </p:spPr>
        </p:pic>
        <p:grpSp>
          <p:nvGrpSpPr>
            <p:cNvPr id="735" name="Google Shape;735;p11"/>
            <p:cNvGrpSpPr/>
            <p:nvPr/>
          </p:nvGrpSpPr>
          <p:grpSpPr>
            <a:xfrm>
              <a:off x="10415196" y="3547838"/>
              <a:ext cx="704959" cy="1051282"/>
              <a:chOff x="10415196" y="3644088"/>
              <a:chExt cx="704959" cy="1051282"/>
            </a:xfrm>
          </p:grpSpPr>
          <p:pic>
            <p:nvPicPr>
              <p:cNvPr id="736" name="Google Shape;736;p11"/>
              <p:cNvPicPr preferRelativeResize="0"/>
              <p:nvPr/>
            </p:nvPicPr>
            <p:blipFill rotWithShape="1">
              <a:blip r:embed="rId4">
                <a:alphaModFix/>
              </a:blip>
              <a:srcRect b="0" l="0" r="0" t="0"/>
              <a:stretch/>
            </p:blipFill>
            <p:spPr>
              <a:xfrm>
                <a:off x="10415196" y="3644088"/>
                <a:ext cx="697784" cy="385310"/>
              </a:xfrm>
              <a:prstGeom prst="rect">
                <a:avLst/>
              </a:prstGeom>
              <a:noFill/>
              <a:ln>
                <a:noFill/>
              </a:ln>
            </p:spPr>
          </p:pic>
          <p:pic>
            <p:nvPicPr>
              <p:cNvPr id="737" name="Google Shape;737;p11"/>
              <p:cNvPicPr preferRelativeResize="0"/>
              <p:nvPr/>
            </p:nvPicPr>
            <p:blipFill rotWithShape="1">
              <a:blip r:embed="rId4">
                <a:alphaModFix/>
              </a:blip>
              <a:srcRect b="0" l="0" r="0" t="0"/>
              <a:stretch/>
            </p:blipFill>
            <p:spPr>
              <a:xfrm>
                <a:off x="10422371" y="3979711"/>
                <a:ext cx="697784" cy="385310"/>
              </a:xfrm>
              <a:prstGeom prst="rect">
                <a:avLst/>
              </a:prstGeom>
              <a:noFill/>
              <a:ln>
                <a:noFill/>
              </a:ln>
            </p:spPr>
          </p:pic>
          <p:pic>
            <p:nvPicPr>
              <p:cNvPr id="738" name="Google Shape;738;p11"/>
              <p:cNvPicPr preferRelativeResize="0"/>
              <p:nvPr/>
            </p:nvPicPr>
            <p:blipFill rotWithShape="1">
              <a:blip r:embed="rId4">
                <a:alphaModFix/>
              </a:blip>
              <a:srcRect b="0" l="0" r="0" t="0"/>
              <a:stretch/>
            </p:blipFill>
            <p:spPr>
              <a:xfrm>
                <a:off x="10415196" y="4310060"/>
                <a:ext cx="697784" cy="385310"/>
              </a:xfrm>
              <a:prstGeom prst="rect">
                <a:avLst/>
              </a:prstGeom>
              <a:noFill/>
              <a:ln>
                <a:noFill/>
              </a:ln>
            </p:spPr>
          </p:pic>
        </p:grpSp>
        <p:sp>
          <p:nvSpPr>
            <p:cNvPr id="739" name="Google Shape;739;p11"/>
            <p:cNvSpPr/>
            <p:nvPr/>
          </p:nvSpPr>
          <p:spPr>
            <a:xfrm flipH="1" rot="10800000">
              <a:off x="10551993" y="4742455"/>
              <a:ext cx="729461" cy="45719"/>
            </a:xfrm>
            <a:prstGeom prst="rightArrow">
              <a:avLst>
                <a:gd fmla="val 50000" name="adj1"/>
                <a:gd fmla="val 50000" name="adj2"/>
              </a:avLst>
            </a:prstGeom>
            <a:solidFill>
              <a:schemeClr val="lt1"/>
            </a:solidFill>
            <a:ln cap="rnd" cmpd="sng" w="1905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sp>
          <p:nvSpPr>
            <p:cNvPr id="740" name="Google Shape;740;p11"/>
            <p:cNvSpPr txBox="1"/>
            <p:nvPr/>
          </p:nvSpPr>
          <p:spPr>
            <a:xfrm>
              <a:off x="10238511" y="4462705"/>
              <a:ext cx="752129"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700"/>
                <a:buFont typeface="Century Gothic"/>
                <a:buNone/>
              </a:pPr>
              <a:r>
                <a:rPr b="0" i="0" lang="en-US" sz="700" u="none" cap="none" strike="noStrike">
                  <a:solidFill>
                    <a:srgbClr val="FFFFFF"/>
                  </a:solidFill>
                  <a:latin typeface="Century Gothic"/>
                  <a:ea typeface="Century Gothic"/>
                  <a:cs typeface="Century Gothic"/>
                  <a:sym typeface="Century Gothic"/>
                </a:rPr>
                <a:t>Landsat Next</a:t>
              </a:r>
              <a:endParaRPr/>
            </a:p>
            <a:p>
              <a:pPr indent="0" lvl="0" marL="0" marR="0" rtl="0" algn="ctr">
                <a:lnSpc>
                  <a:spcPct val="100000"/>
                </a:lnSpc>
                <a:spcBef>
                  <a:spcPts val="0"/>
                </a:spcBef>
                <a:spcAft>
                  <a:spcPts val="0"/>
                </a:spcAft>
                <a:buClr>
                  <a:srgbClr val="FFFFFF"/>
                </a:buClr>
                <a:buSzPts val="700"/>
                <a:buFont typeface="Century Gothic"/>
                <a:buNone/>
              </a:pPr>
              <a:r>
                <a:rPr b="0" i="0" lang="en-US" sz="700" u="none" cap="none" strike="noStrike">
                  <a:solidFill>
                    <a:srgbClr val="FFFFFF"/>
                  </a:solidFill>
                  <a:latin typeface="Century Gothic"/>
                  <a:ea typeface="Century Gothic"/>
                  <a:cs typeface="Century Gothic"/>
                  <a:sym typeface="Century Gothic"/>
                </a:rPr>
                <a:t>2030 -</a:t>
              </a:r>
              <a:endParaRPr/>
            </a:p>
          </p:txBody>
        </p:sp>
        <p:sp>
          <p:nvSpPr>
            <p:cNvPr id="741" name="Google Shape;741;p11"/>
            <p:cNvSpPr/>
            <p:nvPr/>
          </p:nvSpPr>
          <p:spPr>
            <a:xfrm rot="5400000">
              <a:off x="10489111" y="4734918"/>
              <a:ext cx="64540" cy="61223"/>
            </a:xfrm>
            <a:prstGeom prst="triangle">
              <a:avLst>
                <a:gd fmla="val 50000" name="adj"/>
              </a:avLst>
            </a:prstGeom>
            <a:solidFill>
              <a:srgbClr val="92D050"/>
            </a:solidFill>
            <a:ln cap="rnd" cmpd="sng" w="1905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grpSp>
      <p:sp>
        <p:nvSpPr>
          <p:cNvPr id="742" name="Google Shape;742;p11"/>
          <p:cNvSpPr/>
          <p:nvPr/>
        </p:nvSpPr>
        <p:spPr>
          <a:xfrm>
            <a:off x="10839938" y="3743569"/>
            <a:ext cx="1180052" cy="2106957"/>
          </a:xfrm>
          <a:prstGeom prst="ellipse">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sp>
        <p:nvSpPr>
          <p:cNvPr id="743" name="Google Shape;743;p11"/>
          <p:cNvSpPr txBox="1"/>
          <p:nvPr/>
        </p:nvSpPr>
        <p:spPr>
          <a:xfrm>
            <a:off x="597222" y="1328276"/>
            <a:ext cx="3850470" cy="4830585"/>
          </a:xfrm>
          <a:prstGeom prst="rect">
            <a:avLst/>
          </a:prstGeom>
          <a:noFill/>
          <a:ln>
            <a:noFill/>
          </a:ln>
          <a:effectLst>
            <a:outerShdw blurRad="50800" rotWithShape="0" algn="br" dir="13500000" dist="38100">
              <a:srgbClr val="000000">
                <a:alpha val="40000"/>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FFFFFF"/>
              </a:buClr>
              <a:buSzPts val="800"/>
              <a:buFont typeface="Noto Sans Symbols"/>
              <a:buNone/>
            </a:pPr>
            <a:r>
              <a:t/>
            </a:r>
            <a:endParaRPr b="1" i="0" sz="800" u="none" cap="none" strike="noStrike">
              <a:solidFill>
                <a:srgbClr val="FFFFFF"/>
              </a:solidFill>
              <a:latin typeface="Open Sans"/>
              <a:ea typeface="Open Sans"/>
              <a:cs typeface="Open Sans"/>
              <a:sym typeface="Open Sans"/>
            </a:endParaRPr>
          </a:p>
          <a:p>
            <a:pPr indent="0" lvl="0" marL="0" marR="0" rtl="0" algn="l">
              <a:lnSpc>
                <a:spcPct val="100000"/>
              </a:lnSpc>
              <a:spcBef>
                <a:spcPts val="600"/>
              </a:spcBef>
              <a:spcAft>
                <a:spcPts val="0"/>
              </a:spcAft>
              <a:buClr>
                <a:srgbClr val="FFFFFF"/>
              </a:buClr>
              <a:buSzPts val="2000"/>
              <a:buFont typeface="Noto Sans Symbols"/>
              <a:buNone/>
            </a:pPr>
            <a:r>
              <a:rPr b="0" i="0" lang="en-US" sz="2000" u="none" cap="none" strike="noStrike">
                <a:solidFill>
                  <a:srgbClr val="FFFFFF"/>
                </a:solidFill>
                <a:latin typeface="Open Sans"/>
                <a:ea typeface="Open Sans"/>
                <a:cs typeface="Open Sans"/>
                <a:sym typeface="Open Sans"/>
              </a:rPr>
              <a:t>A partnership between DOI/USGS and NASA to ensure sustained access to high-quality, global, land-imaging measurements compatible with the existing 50-year Landsat record for research and operational users</a:t>
            </a:r>
            <a:endParaRPr/>
          </a:p>
          <a:p>
            <a:pPr indent="-285750" lvl="0" marL="285750" marR="0" rtl="0" algn="l">
              <a:lnSpc>
                <a:spcPct val="100000"/>
              </a:lnSpc>
              <a:spcBef>
                <a:spcPts val="600"/>
              </a:spcBef>
              <a:spcAft>
                <a:spcPts val="0"/>
              </a:spcAft>
              <a:buClr>
                <a:srgbClr val="FFFFFF"/>
              </a:buClr>
              <a:buSzPts val="1800"/>
              <a:buFont typeface="Arial"/>
              <a:buChar char="•"/>
            </a:pPr>
            <a:r>
              <a:rPr b="0" i="0" lang="en-US" sz="1800" u="none" cap="none" strike="noStrike">
                <a:solidFill>
                  <a:srgbClr val="FFFFFF"/>
                </a:solidFill>
                <a:latin typeface="Open Sans"/>
                <a:ea typeface="Open Sans"/>
                <a:cs typeface="Open Sans"/>
                <a:sym typeface="Open Sans"/>
              </a:rPr>
              <a:t>NASA is responsible for developing the space segment, launch, and on-orbit check-out</a:t>
            </a:r>
            <a:endParaRPr/>
          </a:p>
          <a:p>
            <a:pPr indent="-285750" lvl="0" marL="285750" marR="0" rtl="0" algn="l">
              <a:lnSpc>
                <a:spcPct val="100000"/>
              </a:lnSpc>
              <a:spcBef>
                <a:spcPts val="600"/>
              </a:spcBef>
              <a:spcAft>
                <a:spcPts val="0"/>
              </a:spcAft>
              <a:buClr>
                <a:srgbClr val="FFFFFF"/>
              </a:buClr>
              <a:buSzPts val="1800"/>
              <a:buFont typeface="Arial"/>
              <a:buChar char="•"/>
            </a:pPr>
            <a:r>
              <a:rPr b="0" i="0" lang="en-US" sz="1800" u="none" cap="none" strike="noStrike">
                <a:solidFill>
                  <a:srgbClr val="FFFFFF"/>
                </a:solidFill>
                <a:latin typeface="Open Sans"/>
                <a:ea typeface="Open Sans"/>
                <a:cs typeface="Open Sans"/>
                <a:sym typeface="Open Sans"/>
              </a:rPr>
              <a:t>DOI/USGS is responsible for establishing user needs, developing the ground segment, and flight and ground system operations</a:t>
            </a:r>
            <a:endParaRPr/>
          </a:p>
          <a:p>
            <a:pPr indent="0" lvl="0" marL="0" marR="0" rtl="0" algn="l">
              <a:lnSpc>
                <a:spcPct val="100000"/>
              </a:lnSpc>
              <a:spcBef>
                <a:spcPts val="600"/>
              </a:spcBef>
              <a:spcAft>
                <a:spcPts val="0"/>
              </a:spcAft>
              <a:buClr>
                <a:srgbClr val="FFFFFF"/>
              </a:buClr>
              <a:buSzPts val="1400"/>
              <a:buFont typeface="Noto Sans Symbols"/>
              <a:buNone/>
            </a:pPr>
            <a:r>
              <a:t/>
            </a:r>
            <a:endParaRPr b="1" i="0" sz="1400" u="none" cap="none" strike="noStrike">
              <a:solidFill>
                <a:srgbClr val="FFFFFF"/>
              </a:solidFill>
              <a:latin typeface="Open Sans"/>
              <a:ea typeface="Open Sans"/>
              <a:cs typeface="Open Sans"/>
              <a:sym typeface="Open San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12"/>
          <p:cNvSpPr txBox="1"/>
          <p:nvPr>
            <p:ph type="title"/>
          </p:nvPr>
        </p:nvSpPr>
        <p:spPr>
          <a:xfrm>
            <a:off x="-1239" y="-15912"/>
            <a:ext cx="12193239" cy="80969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BB00"/>
              </a:buClr>
              <a:buSzPts val="2800"/>
              <a:buFont typeface="Open Sans"/>
              <a:buNone/>
            </a:pPr>
            <a:r>
              <a:rPr b="1" lang="en-US" sz="2800">
                <a:solidFill>
                  <a:srgbClr val="FFBB00"/>
                </a:solidFill>
                <a:latin typeface="Open Sans"/>
                <a:ea typeface="Open Sans"/>
                <a:cs typeface="Open Sans"/>
                <a:sym typeface="Open Sans"/>
              </a:rPr>
              <a:t>Driving Applications for Landsat Next </a:t>
            </a:r>
            <a:endParaRPr/>
          </a:p>
        </p:txBody>
      </p:sp>
      <p:sp>
        <p:nvSpPr>
          <p:cNvPr id="750" name="Google Shape;750;p12"/>
          <p:cNvSpPr txBox="1"/>
          <p:nvPr>
            <p:ph idx="12" type="sldNum"/>
          </p:nvPr>
        </p:nvSpPr>
        <p:spPr>
          <a:xfrm>
            <a:off x="9448800" y="6356350"/>
            <a:ext cx="2743200"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888888"/>
              </a:buClr>
              <a:buSzPts val="1000"/>
              <a:buFont typeface="Arial"/>
              <a:buNone/>
            </a:pPr>
            <a:fld id="{00000000-1234-1234-1234-123412341234}" type="slidenum">
              <a:rPr b="0" i="0" lang="en-US" sz="1000" u="none" cap="none" strike="noStrike">
                <a:solidFill>
                  <a:srgbClr val="888888"/>
                </a:solidFill>
                <a:latin typeface="Arial"/>
                <a:ea typeface="Arial"/>
                <a:cs typeface="Arial"/>
                <a:sym typeface="Arial"/>
              </a:rPr>
              <a:t>‹#›</a:t>
            </a:fld>
            <a:endParaRPr b="0" i="0" sz="1000" u="none" cap="none" strike="noStrike">
              <a:solidFill>
                <a:srgbClr val="888888"/>
              </a:solidFill>
              <a:latin typeface="Arial"/>
              <a:ea typeface="Arial"/>
              <a:cs typeface="Arial"/>
              <a:sym typeface="Arial"/>
            </a:endParaRPr>
          </a:p>
        </p:txBody>
      </p:sp>
      <p:graphicFrame>
        <p:nvGraphicFramePr>
          <p:cNvPr id="751" name="Google Shape;751;p12"/>
          <p:cNvGraphicFramePr/>
          <p:nvPr/>
        </p:nvGraphicFramePr>
        <p:xfrm>
          <a:off x="0" y="820272"/>
          <a:ext cx="3000000" cy="3000000"/>
        </p:xfrm>
        <a:graphic>
          <a:graphicData uri="http://schemas.openxmlformats.org/drawingml/2006/table">
            <a:tbl>
              <a:tblPr bandRow="1" firstRow="1">
                <a:noFill/>
                <a:tableStyleId>{99CE9954-2377-4A3D-9245-D9CCF9852735}</a:tableStyleId>
              </a:tblPr>
              <a:tblGrid>
                <a:gridCol w="1204675"/>
                <a:gridCol w="1893625"/>
                <a:gridCol w="9093675"/>
              </a:tblGrid>
              <a:tr h="809525">
                <a:tc>
                  <a:txBody>
                    <a:bodyPr/>
                    <a:lstStyle/>
                    <a:p>
                      <a:pPr indent="0" lvl="0" marL="0" marR="0" rtl="0" algn="ctr">
                        <a:spcBef>
                          <a:spcPts val="0"/>
                        </a:spcBef>
                        <a:spcAft>
                          <a:spcPts val="0"/>
                        </a:spcAft>
                        <a:buNone/>
                      </a:pPr>
                      <a:r>
                        <a:rPr b="1" lang="en-US" sz="1600" u="none" cap="none" strike="noStrike">
                          <a:latin typeface="Open Sans"/>
                          <a:ea typeface="Open Sans"/>
                          <a:cs typeface="Open Sans"/>
                          <a:sym typeface="Open Sans"/>
                        </a:rPr>
                        <a:t>Societal Benefit Area</a:t>
                      </a:r>
                      <a:endParaRPr/>
                    </a:p>
                  </a:txBody>
                  <a:tcPr marT="45725" marB="45725" marR="91450" marL="91450" anchor="ctr"/>
                </a:tc>
                <a:tc>
                  <a:txBody>
                    <a:bodyPr/>
                    <a:lstStyle/>
                    <a:p>
                      <a:pPr indent="0" lvl="0" marL="0" marR="0" rtl="0" algn="ctr">
                        <a:spcBef>
                          <a:spcPts val="0"/>
                        </a:spcBef>
                        <a:spcAft>
                          <a:spcPts val="0"/>
                        </a:spcAft>
                        <a:buNone/>
                      </a:pPr>
                      <a:r>
                        <a:rPr b="1" lang="en-US" sz="1600" u="none" cap="none" strike="noStrike">
                          <a:latin typeface="Open Sans"/>
                          <a:ea typeface="Open Sans"/>
                          <a:cs typeface="Open Sans"/>
                          <a:sym typeface="Open Sans"/>
                        </a:rPr>
                        <a:t>Application</a:t>
                      </a:r>
                      <a:endParaRPr/>
                    </a:p>
                  </a:txBody>
                  <a:tcPr marT="45725" marB="45725" marR="91450" marL="91450" anchor="ctr"/>
                </a:tc>
                <a:tc>
                  <a:txBody>
                    <a:bodyPr/>
                    <a:lstStyle/>
                    <a:p>
                      <a:pPr indent="0" lvl="0" marL="0" marR="0" rtl="0" algn="ctr">
                        <a:spcBef>
                          <a:spcPts val="0"/>
                        </a:spcBef>
                        <a:spcAft>
                          <a:spcPts val="0"/>
                        </a:spcAft>
                        <a:buNone/>
                      </a:pPr>
                      <a:r>
                        <a:rPr b="1" lang="en-US" sz="1600" u="none" cap="none" strike="noStrike">
                          <a:latin typeface="Open Sans"/>
                          <a:ea typeface="Open Sans"/>
                          <a:cs typeface="Open Sans"/>
                          <a:sym typeface="Open Sans"/>
                        </a:rPr>
                        <a:t>Science Benefits from Landsat Next</a:t>
                      </a:r>
                      <a:endParaRPr/>
                    </a:p>
                  </a:txBody>
                  <a:tcPr marT="45725" marB="45725" marR="91450" marL="91450" anchor="ctr"/>
                </a:tc>
              </a:tr>
              <a:tr h="758925">
                <a:tc rowSpan="2">
                  <a:txBody>
                    <a:bodyPr/>
                    <a:lstStyle/>
                    <a:p>
                      <a:pPr indent="0" lvl="0" marL="0" marR="0" rtl="0" algn="ctr">
                        <a:spcBef>
                          <a:spcPts val="0"/>
                        </a:spcBef>
                        <a:spcAft>
                          <a:spcPts val="0"/>
                        </a:spcAft>
                        <a:buNone/>
                      </a:pPr>
                      <a:r>
                        <a:rPr b="1" lang="en-US" sz="1400" u="none" cap="none" strike="noStrike">
                          <a:solidFill>
                            <a:schemeClr val="dk1"/>
                          </a:solidFill>
                          <a:latin typeface="Open Sans"/>
                          <a:ea typeface="Open Sans"/>
                          <a:cs typeface="Open Sans"/>
                          <a:sym typeface="Open Sans"/>
                        </a:rPr>
                        <a:t>Agriculture</a:t>
                      </a:r>
                      <a:endParaRPr b="1" sz="1400" u="none" cap="none" strike="noStrike">
                        <a:latin typeface="Open Sans"/>
                        <a:ea typeface="Open Sans"/>
                        <a:cs typeface="Open Sans"/>
                        <a:sym typeface="Open Sans"/>
                      </a:endParaRPr>
                    </a:p>
                  </a:txBody>
                  <a:tcPr marT="45725" marB="45725" marR="91450" marL="91450" anchor="ctr">
                    <a:solidFill>
                      <a:srgbClr val="CBCBEF"/>
                    </a:solidFill>
                  </a:tcPr>
                </a:tc>
                <a:tc>
                  <a:txBody>
                    <a:bodyPr/>
                    <a:lstStyle/>
                    <a:p>
                      <a:pPr indent="0" lvl="0" marL="0" marR="0" rtl="0" algn="l">
                        <a:spcBef>
                          <a:spcPts val="0"/>
                        </a:spcBef>
                        <a:spcAft>
                          <a:spcPts val="0"/>
                        </a:spcAft>
                        <a:buNone/>
                      </a:pPr>
                      <a:r>
                        <a:rPr b="1" lang="en-US" sz="1400" u="none" cap="none" strike="noStrike">
                          <a:solidFill>
                            <a:schemeClr val="dk1"/>
                          </a:solidFill>
                          <a:latin typeface="Open Sans"/>
                          <a:ea typeface="Open Sans"/>
                          <a:cs typeface="Open Sans"/>
                          <a:sym typeface="Open Sans"/>
                        </a:rPr>
                        <a:t>U.S and global agricultural monitoring</a:t>
                      </a:r>
                      <a:endParaRPr b="1" sz="1400">
                        <a:latin typeface="Open Sans"/>
                        <a:ea typeface="Open Sans"/>
                        <a:cs typeface="Open Sans"/>
                        <a:sym typeface="Open Sans"/>
                      </a:endParaRPr>
                    </a:p>
                  </a:txBody>
                  <a:tcPr marT="45725" marB="45725" marR="91450" marL="91450" anchor="ctr">
                    <a:solidFill>
                      <a:srgbClr val="CBCBEF"/>
                    </a:solidFill>
                  </a:tcPr>
                </a:tc>
                <a:tc>
                  <a:txBody>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Landsat Next will allow USDA Foreign Agricultural Service (FAS), Farm Service Agency (FSA) and National Agricultural Statistics Service (NASS) more precise observation of crop emergence.</a:t>
                      </a:r>
                      <a:endParaRPr/>
                    </a:p>
                  </a:txBody>
                  <a:tcPr marT="45725" marB="45725" marR="91450" marL="91450" anchor="ctr">
                    <a:solidFill>
                      <a:srgbClr val="CBCBEF"/>
                    </a:solidFill>
                  </a:tcPr>
                </a:tc>
              </a:tr>
              <a:tr h="758925">
                <a:tc vMerge="1"/>
                <a:tc>
                  <a:txBody>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Crop residue monitoring/soil conservation</a:t>
                      </a:r>
                      <a:endParaRPr b="1" sz="1400">
                        <a:latin typeface="Open Sans"/>
                        <a:ea typeface="Open Sans"/>
                        <a:cs typeface="Open Sans"/>
                        <a:sym typeface="Open Sans"/>
                      </a:endParaRPr>
                    </a:p>
                  </a:txBody>
                  <a:tcPr marT="45725" marB="45725" marR="91450" marL="91450" anchor="ctr">
                    <a:solidFill>
                      <a:srgbClr val="CBCBEF"/>
                    </a:solidFill>
                  </a:tcPr>
                </a:tc>
                <a:tc>
                  <a:txBody>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Landsat Next observations in the early growing season can allow USDA Natural Resources Conservation Service to detect cover crop and crop residue for soil conservation at the field-scale.</a:t>
                      </a:r>
                      <a:endParaRPr b="1" sz="1400">
                        <a:latin typeface="Open Sans"/>
                        <a:ea typeface="Open Sans"/>
                        <a:cs typeface="Open Sans"/>
                        <a:sym typeface="Open Sans"/>
                      </a:endParaRPr>
                    </a:p>
                  </a:txBody>
                  <a:tcPr marT="45725" marB="45725" marR="91450" marL="91450" anchor="ctr">
                    <a:solidFill>
                      <a:srgbClr val="CBCBEF"/>
                    </a:solidFill>
                  </a:tcPr>
                </a:tc>
              </a:tr>
              <a:tr h="539675">
                <a:tc>
                  <a:txBody>
                    <a:bodyPr/>
                    <a:lstStyle/>
                    <a:p>
                      <a:pPr indent="0" lvl="0" marL="0" marR="0" rtl="0" algn="ctr">
                        <a:spcBef>
                          <a:spcPts val="0"/>
                        </a:spcBef>
                        <a:spcAft>
                          <a:spcPts val="0"/>
                        </a:spcAft>
                        <a:buNone/>
                      </a:pPr>
                      <a:r>
                        <a:rPr b="1" lang="en-US" sz="1400">
                          <a:latin typeface="Open Sans"/>
                          <a:ea typeface="Open Sans"/>
                          <a:cs typeface="Open Sans"/>
                          <a:sym typeface="Open Sans"/>
                        </a:rPr>
                        <a:t>Forestry</a:t>
                      </a:r>
                      <a:endParaRPr/>
                    </a:p>
                  </a:txBody>
                  <a:tcPr marT="45725" marB="45725" marR="91450" marL="91450" anchor="ctr">
                    <a:solidFill>
                      <a:srgbClr val="9A9ADF"/>
                    </a:solidFill>
                  </a:tcPr>
                </a:tc>
                <a:tc>
                  <a:txBody>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Forest health monitoring</a:t>
                      </a:r>
                      <a:endParaRPr b="1" sz="1400">
                        <a:latin typeface="Open Sans"/>
                        <a:ea typeface="Open Sans"/>
                        <a:cs typeface="Open Sans"/>
                        <a:sym typeface="Open Sans"/>
                      </a:endParaRPr>
                    </a:p>
                  </a:txBody>
                  <a:tcPr marT="45725" marB="45725" marR="91450" marL="91450" anchor="ctr">
                    <a:solidFill>
                      <a:srgbClr val="9A9ADF"/>
                    </a:solidFill>
                  </a:tcPr>
                </a:tc>
                <a:tc>
                  <a:txBody>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Landsat Next will aid USFS, BIA, BLM, FWS, NPS and USGS in the detection and identification of insect/disease agents for forest health monitoring, since symptoms are often seasonal and transient.</a:t>
                      </a:r>
                      <a:endParaRPr b="1" sz="1400">
                        <a:latin typeface="Open Sans"/>
                        <a:ea typeface="Open Sans"/>
                        <a:cs typeface="Open Sans"/>
                        <a:sym typeface="Open Sans"/>
                      </a:endParaRPr>
                    </a:p>
                  </a:txBody>
                  <a:tcPr marT="45725" marB="45725" marR="91450" marL="91450" anchor="ctr">
                    <a:solidFill>
                      <a:srgbClr val="9A9ADF"/>
                    </a:solidFill>
                  </a:tcPr>
                </a:tc>
              </a:tr>
              <a:tr h="758925">
                <a:tc>
                  <a:txBody>
                    <a:bodyPr/>
                    <a:lstStyle/>
                    <a:p>
                      <a:pPr indent="0" lvl="0" marL="0" marR="0" rtl="0" algn="ctr">
                        <a:spcBef>
                          <a:spcPts val="0"/>
                        </a:spcBef>
                        <a:spcAft>
                          <a:spcPts val="0"/>
                        </a:spcAft>
                        <a:buNone/>
                      </a:pPr>
                      <a:r>
                        <a:rPr b="1" lang="en-US" sz="1400">
                          <a:latin typeface="Open Sans"/>
                          <a:ea typeface="Open Sans"/>
                          <a:cs typeface="Open Sans"/>
                          <a:sym typeface="Open Sans"/>
                        </a:rPr>
                        <a:t>Water Resources</a:t>
                      </a:r>
                      <a:endParaRPr/>
                    </a:p>
                  </a:txBody>
                  <a:tcPr marT="45725" marB="45725" marR="91450" marL="91450" anchor="ctr">
                    <a:solidFill>
                      <a:srgbClr val="F0F8F9"/>
                    </a:solidFill>
                  </a:tcPr>
                </a:tc>
                <a:tc>
                  <a:txBody>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Evapotranspiration and water use</a:t>
                      </a:r>
                      <a:endParaRPr b="1" sz="1400">
                        <a:latin typeface="Open Sans"/>
                        <a:ea typeface="Open Sans"/>
                        <a:cs typeface="Open Sans"/>
                        <a:sym typeface="Open Sans"/>
                      </a:endParaRPr>
                    </a:p>
                  </a:txBody>
                  <a:tcPr marT="45725" marB="45725" marR="91450" marL="91450" anchor="ctr">
                    <a:solidFill>
                      <a:srgbClr val="F0F8F9"/>
                    </a:solidFill>
                  </a:tcPr>
                </a:tc>
                <a:tc>
                  <a:txBody>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Landsat Next frequent observations of evapotranspiration (ET) are needed for field-scale ET estimates and continuous water use monitoring operationally by BOR, USGS, FAS, NASS and Western States.</a:t>
                      </a:r>
                      <a:endParaRPr b="1" sz="1400">
                        <a:latin typeface="Open Sans"/>
                        <a:ea typeface="Open Sans"/>
                        <a:cs typeface="Open Sans"/>
                        <a:sym typeface="Open Sans"/>
                      </a:endParaRPr>
                    </a:p>
                  </a:txBody>
                  <a:tcPr marT="45725" marB="45725" marR="91450" marL="91450" anchor="ctr">
                    <a:solidFill>
                      <a:srgbClr val="F0F8F9"/>
                    </a:solidFill>
                  </a:tcPr>
                </a:tc>
              </a:tr>
              <a:tr h="573425">
                <a:tc>
                  <a:txBody>
                    <a:bodyPr/>
                    <a:lstStyle/>
                    <a:p>
                      <a:pPr indent="0" lvl="0" marL="0" marR="0" rtl="0" algn="ctr">
                        <a:spcBef>
                          <a:spcPts val="0"/>
                        </a:spcBef>
                        <a:spcAft>
                          <a:spcPts val="0"/>
                        </a:spcAft>
                        <a:buNone/>
                      </a:pPr>
                      <a:r>
                        <a:rPr b="1" lang="en-US" sz="1400">
                          <a:latin typeface="Open Sans"/>
                          <a:ea typeface="Open Sans"/>
                          <a:cs typeface="Open Sans"/>
                          <a:sym typeface="Open Sans"/>
                        </a:rPr>
                        <a:t>Water Quality</a:t>
                      </a:r>
                      <a:endParaRPr/>
                    </a:p>
                  </a:txBody>
                  <a:tcPr marT="45725" marB="45725" marR="91450" marL="91450" anchor="ctr">
                    <a:solidFill>
                      <a:srgbClr val="E3F2F3"/>
                    </a:solidFill>
                  </a:tcPr>
                </a:tc>
                <a:tc>
                  <a:txBody>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HAB detection and monitoring</a:t>
                      </a:r>
                      <a:endParaRPr b="1" sz="1400">
                        <a:latin typeface="Open Sans"/>
                        <a:ea typeface="Open Sans"/>
                        <a:cs typeface="Open Sans"/>
                        <a:sym typeface="Open Sans"/>
                      </a:endParaRPr>
                    </a:p>
                  </a:txBody>
                  <a:tcPr marT="45725" marB="45725" marR="91450" marL="91450" anchor="ctr">
                    <a:solidFill>
                      <a:srgbClr val="E3F2F3"/>
                    </a:solidFill>
                  </a:tcPr>
                </a:tc>
                <a:tc>
                  <a:txBody>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The new targeted spectral bands for water quality provided by Landsat Next will enable detection of specific organisms that cause harmful blooms.</a:t>
                      </a:r>
                      <a:endParaRPr b="1" sz="1400">
                        <a:latin typeface="Open Sans"/>
                        <a:ea typeface="Open Sans"/>
                        <a:cs typeface="Open Sans"/>
                        <a:sym typeface="Open Sans"/>
                      </a:endParaRPr>
                    </a:p>
                  </a:txBody>
                  <a:tcPr marT="45725" marB="45725" marR="91450" marL="91450" anchor="ctr">
                    <a:solidFill>
                      <a:srgbClr val="E3F2F3"/>
                    </a:solidFill>
                  </a:tcPr>
                </a:tc>
              </a:tr>
              <a:tr h="539675">
                <a:tc>
                  <a:txBody>
                    <a:bodyPr/>
                    <a:lstStyle/>
                    <a:p>
                      <a:pPr indent="0" lvl="0" marL="0" marR="0" rtl="0" algn="ctr">
                        <a:spcBef>
                          <a:spcPts val="0"/>
                        </a:spcBef>
                        <a:spcAft>
                          <a:spcPts val="0"/>
                        </a:spcAft>
                        <a:buNone/>
                      </a:pPr>
                      <a:r>
                        <a:rPr b="1" lang="en-US" sz="1400">
                          <a:latin typeface="Open Sans"/>
                          <a:ea typeface="Open Sans"/>
                          <a:cs typeface="Open Sans"/>
                          <a:sym typeface="Open Sans"/>
                        </a:rPr>
                        <a:t>Cryosphere</a:t>
                      </a:r>
                      <a:endParaRPr/>
                    </a:p>
                  </a:txBody>
                  <a:tcPr marT="45725" marB="45725" marR="91450" marL="91450" anchor="ctr">
                    <a:solidFill>
                      <a:srgbClr val="D8D8D8"/>
                    </a:solidFill>
                  </a:tcPr>
                </a:tc>
                <a:tc>
                  <a:txBody>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Snow/water availability</a:t>
                      </a:r>
                      <a:endParaRPr b="1" sz="1400">
                        <a:latin typeface="Open Sans"/>
                        <a:ea typeface="Open Sans"/>
                        <a:cs typeface="Open Sans"/>
                        <a:sym typeface="Open Sans"/>
                      </a:endParaRPr>
                    </a:p>
                  </a:txBody>
                  <a:tcPr marT="45725" marB="45725" marR="91450" marL="91450" anchor="ctr">
                    <a:solidFill>
                      <a:srgbClr val="D8D8D8"/>
                    </a:solidFill>
                  </a:tcPr>
                </a:tc>
                <a:tc>
                  <a:txBody>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Higher temporal frequency and new targeted spectral measurement capabilities of Landsat Next will reduce cloud cover contamination while increasing detection.</a:t>
                      </a:r>
                      <a:endParaRPr b="1" sz="1400">
                        <a:latin typeface="Open Sans"/>
                        <a:ea typeface="Open Sans"/>
                        <a:cs typeface="Open Sans"/>
                        <a:sym typeface="Open Sans"/>
                      </a:endParaRPr>
                    </a:p>
                  </a:txBody>
                  <a:tcPr marT="45725" marB="45725" marR="91450" marL="91450" anchor="ctr">
                    <a:solidFill>
                      <a:srgbClr val="D8D8D8"/>
                    </a:solidFill>
                  </a:tcPr>
                </a:tc>
              </a:tr>
              <a:tr h="758925">
                <a:tc>
                  <a:txBody>
                    <a:bodyPr/>
                    <a:lstStyle/>
                    <a:p>
                      <a:pPr indent="0" lvl="0" marL="0" marR="0" rtl="0" algn="ctr">
                        <a:spcBef>
                          <a:spcPts val="0"/>
                        </a:spcBef>
                        <a:spcAft>
                          <a:spcPts val="0"/>
                        </a:spcAft>
                        <a:buNone/>
                      </a:pPr>
                      <a:r>
                        <a:rPr b="1" lang="en-US" sz="1400">
                          <a:solidFill>
                            <a:schemeClr val="dk1"/>
                          </a:solidFill>
                          <a:latin typeface="Open Sans"/>
                          <a:ea typeface="Open Sans"/>
                          <a:cs typeface="Open Sans"/>
                          <a:sym typeface="Open Sans"/>
                        </a:rPr>
                        <a:t>Public Health</a:t>
                      </a:r>
                      <a:endParaRPr/>
                    </a:p>
                  </a:txBody>
                  <a:tcPr marT="45725" marB="45725" marR="91450" marL="91450" anchor="ctr">
                    <a:solidFill>
                      <a:srgbClr val="D0D0EF"/>
                    </a:solidFill>
                  </a:tcPr>
                </a:tc>
                <a:tc>
                  <a:txBody>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Monitoring urban heat islands</a:t>
                      </a:r>
                      <a:endParaRPr/>
                    </a:p>
                  </a:txBody>
                  <a:tcPr marT="45725" marB="45725" marR="91450" marL="91450" anchor="ctr">
                    <a:solidFill>
                      <a:srgbClr val="D0D0EF"/>
                    </a:solidFill>
                  </a:tcPr>
                </a:tc>
                <a:tc>
                  <a:txBody>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Landsat Next can help capture more frequent, intense, and longer heat waves as climate change indicators.</a:t>
                      </a:r>
                      <a:endParaRPr/>
                    </a:p>
                  </a:txBody>
                  <a:tcPr marT="45725" marB="45725" marR="91450" marL="91450" anchor="ctr">
                    <a:solidFill>
                      <a:srgbClr val="D0D0EF"/>
                    </a:solidFill>
                  </a:tcPr>
                </a:tc>
              </a:tr>
              <a:tr h="539675">
                <a:tc>
                  <a:txBody>
                    <a:bodyPr/>
                    <a:lstStyle/>
                    <a:p>
                      <a:pPr indent="0" lvl="0" marL="0" marR="0" rtl="0" algn="ctr">
                        <a:spcBef>
                          <a:spcPts val="0"/>
                        </a:spcBef>
                        <a:spcAft>
                          <a:spcPts val="0"/>
                        </a:spcAft>
                        <a:buNone/>
                      </a:pPr>
                      <a:r>
                        <a:rPr b="1" lang="en-US" sz="1400">
                          <a:solidFill>
                            <a:schemeClr val="dk1"/>
                          </a:solidFill>
                          <a:latin typeface="Open Sans"/>
                          <a:ea typeface="Open Sans"/>
                          <a:cs typeface="Open Sans"/>
                          <a:sym typeface="Open Sans"/>
                        </a:rPr>
                        <a:t>Wildfire </a:t>
                      </a:r>
                      <a:endParaRPr b="1" sz="1400">
                        <a:solidFill>
                          <a:schemeClr val="dk1"/>
                        </a:solidFill>
                        <a:latin typeface="Open Sans"/>
                        <a:ea typeface="Open Sans"/>
                        <a:cs typeface="Open Sans"/>
                        <a:sym typeface="Open Sans"/>
                      </a:endParaRPr>
                    </a:p>
                  </a:txBody>
                  <a:tcPr marT="45725" marB="45725" marR="91450" marL="91450" anchor="ctr">
                    <a:solidFill>
                      <a:srgbClr val="A2A2E0"/>
                    </a:solidFill>
                  </a:tcPr>
                </a:tc>
                <a:tc>
                  <a:txBody>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Pre- and post-fire assessment</a:t>
                      </a:r>
                      <a:endParaRPr/>
                    </a:p>
                  </a:txBody>
                  <a:tcPr marT="45725" marB="45725" marR="91450" marL="91450" anchor="ctr">
                    <a:solidFill>
                      <a:srgbClr val="A2A2E0"/>
                    </a:solidFill>
                  </a:tcPr>
                </a:tc>
                <a:tc>
                  <a:txBody>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Landsat Next higher temporal revisit is needed to capture the onset of more frequent wildfires and provide immediate post-fire response.</a:t>
                      </a:r>
                      <a:endParaRPr/>
                    </a:p>
                  </a:txBody>
                  <a:tcPr marT="45725" marB="45725" marR="91450" marL="91450" anchor="ctr">
                    <a:solidFill>
                      <a:srgbClr val="A2A2E0"/>
                    </a:solidFill>
                  </a:tcPr>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13"/>
          <p:cNvSpPr txBox="1"/>
          <p:nvPr>
            <p:ph idx="12" type="sldNum"/>
          </p:nvPr>
        </p:nvSpPr>
        <p:spPr>
          <a:xfrm>
            <a:off x="9423409" y="6562710"/>
            <a:ext cx="2743200" cy="280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000"/>
              <a:buFont typeface="Arial"/>
              <a:buNone/>
            </a:pPr>
            <a:fld id="{00000000-1234-1234-1234-123412341234}" type="slidenum">
              <a:rPr b="0" i="0" lang="en-US" sz="1000" u="none" cap="none" strike="noStrike">
                <a:solidFill>
                  <a:srgbClr val="888888"/>
                </a:solidFill>
                <a:latin typeface="Arial"/>
                <a:ea typeface="Arial"/>
                <a:cs typeface="Arial"/>
                <a:sym typeface="Arial"/>
              </a:rPr>
              <a:t>‹#›</a:t>
            </a:fld>
            <a:endParaRPr b="0" i="0" sz="1000" u="none" cap="none" strike="noStrike">
              <a:solidFill>
                <a:srgbClr val="888888"/>
              </a:solidFill>
              <a:latin typeface="Arial"/>
              <a:ea typeface="Arial"/>
              <a:cs typeface="Arial"/>
              <a:sym typeface="Arial"/>
            </a:endParaRPr>
          </a:p>
        </p:txBody>
      </p:sp>
      <p:sp>
        <p:nvSpPr>
          <p:cNvPr id="758" name="Google Shape;758;p13"/>
          <p:cNvSpPr txBox="1"/>
          <p:nvPr>
            <p:ph type="title"/>
          </p:nvPr>
        </p:nvSpPr>
        <p:spPr>
          <a:xfrm>
            <a:off x="1510872" y="88747"/>
            <a:ext cx="8796912" cy="608331"/>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t>Temporal Coverage Impacts of Landsat Next on</a:t>
            </a:r>
            <a:br>
              <a:rPr b="1" lang="en-US"/>
            </a:br>
            <a:r>
              <a:rPr b="1" lang="en-US"/>
              <a:t>U.S. Federal Agency Needs</a:t>
            </a:r>
            <a:endParaRPr/>
          </a:p>
        </p:txBody>
      </p:sp>
      <p:graphicFrame>
        <p:nvGraphicFramePr>
          <p:cNvPr id="759" name="Google Shape;759;p13"/>
          <p:cNvGraphicFramePr/>
          <p:nvPr/>
        </p:nvGraphicFramePr>
        <p:xfrm>
          <a:off x="121079" y="851694"/>
          <a:ext cx="3000000" cy="3000000"/>
        </p:xfrm>
        <a:graphic>
          <a:graphicData uri="http://schemas.openxmlformats.org/drawingml/2006/table">
            <a:tbl>
              <a:tblPr bandRow="1" firstRow="1">
                <a:noFill/>
                <a:tableStyleId>{18F8A75E-68EA-4FEF-8951-88D6D067F071}</a:tableStyleId>
              </a:tblPr>
              <a:tblGrid>
                <a:gridCol w="4362300"/>
                <a:gridCol w="996075"/>
                <a:gridCol w="1101300"/>
                <a:gridCol w="880375"/>
                <a:gridCol w="734900"/>
                <a:gridCol w="950050"/>
              </a:tblGrid>
              <a:tr h="457200">
                <a:tc>
                  <a:txBody>
                    <a:bodyPr/>
                    <a:lstStyle/>
                    <a:p>
                      <a:pPr indent="0" lvl="0" marL="0" marR="0" rtl="0" algn="ctr">
                        <a:spcBef>
                          <a:spcPts val="0"/>
                        </a:spcBef>
                        <a:spcAft>
                          <a:spcPts val="0"/>
                        </a:spcAft>
                        <a:buNone/>
                      </a:pPr>
                      <a:r>
                        <a:t/>
                      </a:r>
                      <a:endParaRPr sz="1200" u="none" cap="none" strike="noStrike"/>
                    </a:p>
                  </a:txBody>
                  <a:tcPr marT="45725" marB="45725" marR="91450" marL="91450" anchor="ctr"/>
                </a:tc>
                <a:tc gridSpan="2">
                  <a:txBody>
                    <a:bodyPr/>
                    <a:lstStyle/>
                    <a:p>
                      <a:pPr indent="0" lvl="0" marL="0" marR="0" rtl="0" algn="ctr">
                        <a:spcBef>
                          <a:spcPts val="0"/>
                        </a:spcBef>
                        <a:spcAft>
                          <a:spcPts val="0"/>
                        </a:spcAft>
                        <a:buNone/>
                      </a:pPr>
                      <a:r>
                        <a:rPr lang="en-US" sz="1200" u="none" cap="none" strike="noStrike">
                          <a:solidFill>
                            <a:schemeClr val="dk1"/>
                          </a:solidFill>
                        </a:rPr>
                        <a:t>Climate</a:t>
                      </a:r>
                      <a:endParaRPr/>
                    </a:p>
                  </a:txBody>
                  <a:tcPr marT="45725" marB="45725" marR="91450" marL="91450" anchor="ctr">
                    <a:solidFill>
                      <a:srgbClr val="ACB8CA"/>
                    </a:solidFill>
                  </a:tcPr>
                </a:tc>
                <a:tc hMerge="1"/>
                <a:tc gridSpan="2">
                  <a:txBody>
                    <a:bodyPr/>
                    <a:lstStyle/>
                    <a:p>
                      <a:pPr indent="0" lvl="0" marL="0" marR="0" rtl="0" algn="ctr">
                        <a:spcBef>
                          <a:spcPts val="0"/>
                        </a:spcBef>
                        <a:spcAft>
                          <a:spcPts val="0"/>
                        </a:spcAft>
                        <a:buNone/>
                      </a:pPr>
                      <a:r>
                        <a:rPr lang="en-US" sz="1200" u="none" cap="none" strike="noStrike">
                          <a:solidFill>
                            <a:schemeClr val="dk1"/>
                          </a:solidFill>
                        </a:rPr>
                        <a:t>Landsat Heritage</a:t>
                      </a:r>
                      <a:endParaRPr/>
                    </a:p>
                  </a:txBody>
                  <a:tcPr marT="45725" marB="45725" marR="91450" marL="91450" anchor="ctr">
                    <a:solidFill>
                      <a:srgbClr val="DDEAF6"/>
                    </a:solidFill>
                  </a:tcPr>
                </a:tc>
                <a:tc hMerge="1"/>
                <a:tc>
                  <a:txBody>
                    <a:bodyPr/>
                    <a:lstStyle/>
                    <a:p>
                      <a:pPr indent="0" lvl="0" marL="0" marR="0" rtl="0" algn="ctr">
                        <a:spcBef>
                          <a:spcPts val="0"/>
                        </a:spcBef>
                        <a:spcAft>
                          <a:spcPts val="0"/>
                        </a:spcAft>
                        <a:buNone/>
                      </a:pPr>
                      <a:r>
                        <a:rPr lang="en-US" sz="1200" u="none" cap="none" strike="noStrike"/>
                        <a:t>Landsat Next</a:t>
                      </a:r>
                      <a:endParaRPr/>
                    </a:p>
                  </a:txBody>
                  <a:tcPr marT="45725" marB="45725" marR="91450" marL="91450" anchor="ctr">
                    <a:solidFill>
                      <a:schemeClr val="accent1"/>
                    </a:solidFill>
                  </a:tcPr>
                </a:tc>
              </a:tr>
              <a:tr h="547600">
                <a:tc>
                  <a:txBody>
                    <a:bodyPr/>
                    <a:lstStyle/>
                    <a:p>
                      <a:pPr indent="0" lvl="0" marL="0" marR="0" rtl="0" algn="ctr">
                        <a:spcBef>
                          <a:spcPts val="0"/>
                        </a:spcBef>
                        <a:spcAft>
                          <a:spcPts val="0"/>
                        </a:spcAft>
                        <a:buNone/>
                      </a:pPr>
                      <a:r>
                        <a:rPr lang="en-US" sz="1200" u="none" cap="none" strike="noStrike"/>
                        <a:t>Science Applications and Agencies for User Needs Satisfaction</a:t>
                      </a:r>
                      <a:endParaRPr/>
                    </a:p>
                  </a:txBody>
                  <a:tcPr marT="45725" marB="45725" marR="91450" marL="91450" anchor="ctr"/>
                </a:tc>
                <a:tc>
                  <a:txBody>
                    <a:bodyPr/>
                    <a:lstStyle/>
                    <a:p>
                      <a:pPr indent="0" lvl="0" marL="0" marR="0" rtl="0" algn="ctr">
                        <a:spcBef>
                          <a:spcPts val="0"/>
                        </a:spcBef>
                        <a:spcAft>
                          <a:spcPts val="0"/>
                        </a:spcAft>
                        <a:buNone/>
                      </a:pPr>
                      <a:r>
                        <a:rPr lang="en-US" sz="1200" u="none" cap="none" strike="noStrike">
                          <a:solidFill>
                            <a:schemeClr val="dk1"/>
                          </a:solidFill>
                        </a:rPr>
                        <a:t> Climate Indicators</a:t>
                      </a:r>
                      <a:endParaRPr/>
                    </a:p>
                  </a:txBody>
                  <a:tcPr marT="45725" marB="45725" marR="91450" marL="91450" anchor="ctr">
                    <a:solidFill>
                      <a:srgbClr val="ACB8CA"/>
                    </a:solidFill>
                  </a:tcPr>
                </a:tc>
                <a:tc>
                  <a:txBody>
                    <a:bodyPr/>
                    <a:lstStyle/>
                    <a:p>
                      <a:pPr indent="0" lvl="0" marL="0" marR="0" rtl="0" algn="ctr">
                        <a:spcBef>
                          <a:spcPts val="0"/>
                        </a:spcBef>
                        <a:spcAft>
                          <a:spcPts val="0"/>
                        </a:spcAft>
                        <a:buNone/>
                      </a:pPr>
                      <a:r>
                        <a:rPr lang="en-US" sz="1200" u="none" cap="none" strike="noStrike">
                          <a:solidFill>
                            <a:schemeClr val="dk1"/>
                          </a:solidFill>
                        </a:rPr>
                        <a:t>Critical Measures</a:t>
                      </a:r>
                      <a:endParaRPr/>
                    </a:p>
                  </a:txBody>
                  <a:tcPr marT="45725" marB="45725" marR="91450" marL="91450" anchor="ctr">
                    <a:solidFill>
                      <a:srgbClr val="ACB8CA"/>
                    </a:solidFill>
                  </a:tcPr>
                </a:tc>
                <a:tc gridSpan="2">
                  <a:txBody>
                    <a:bodyPr/>
                    <a:lstStyle/>
                    <a:p>
                      <a:pPr indent="0" lvl="0" marL="0" marR="0" rtl="0" algn="ctr">
                        <a:spcBef>
                          <a:spcPts val="0"/>
                        </a:spcBef>
                        <a:spcAft>
                          <a:spcPts val="0"/>
                        </a:spcAft>
                        <a:buNone/>
                      </a:pPr>
                      <a:r>
                        <a:rPr lang="en-US" sz="1200" u="none" cap="none" strike="noStrike">
                          <a:solidFill>
                            <a:schemeClr val="dk1"/>
                          </a:solidFill>
                        </a:rPr>
                        <a:t>L8+L9</a:t>
                      </a:r>
                      <a:endParaRPr/>
                    </a:p>
                  </a:txBody>
                  <a:tcPr marT="45725" marB="45725" marR="91450" marL="91450" anchor="ctr">
                    <a:solidFill>
                      <a:srgbClr val="DDEAF6"/>
                    </a:solidFill>
                  </a:tcPr>
                </a:tc>
                <a:tc hMerge="1"/>
                <a:tc>
                  <a:txBody>
                    <a:bodyPr/>
                    <a:lstStyle/>
                    <a:p>
                      <a:pPr indent="0" lvl="0" marL="0" marR="0" rtl="0" algn="ctr">
                        <a:spcBef>
                          <a:spcPts val="0"/>
                        </a:spcBef>
                        <a:spcAft>
                          <a:spcPts val="0"/>
                        </a:spcAft>
                        <a:buNone/>
                      </a:pPr>
                      <a:r>
                        <a:rPr b="1" lang="en-US" sz="1200" u="none" cap="none" strike="noStrike">
                          <a:solidFill>
                            <a:schemeClr val="lt1"/>
                          </a:solidFill>
                        </a:rPr>
                        <a:t>Triplets</a:t>
                      </a:r>
                      <a:endParaRPr/>
                    </a:p>
                  </a:txBody>
                  <a:tcPr marT="45725" marB="45725" marR="91450" marL="91450" anchor="ctr">
                    <a:solidFill>
                      <a:srgbClr val="385623"/>
                    </a:solidFill>
                  </a:tcPr>
                </a:tc>
              </a:tr>
              <a:tr h="457200">
                <a:tc>
                  <a:txBody>
                    <a:bodyPr/>
                    <a:lstStyle/>
                    <a:p>
                      <a:pPr indent="0" lvl="0" marL="0" marR="0" rtl="0" algn="l">
                        <a:spcBef>
                          <a:spcPts val="0"/>
                        </a:spcBef>
                        <a:spcAft>
                          <a:spcPts val="0"/>
                        </a:spcAft>
                        <a:buNone/>
                      </a:pPr>
                      <a:r>
                        <a:t/>
                      </a:r>
                      <a:endParaRPr sz="1200"/>
                    </a:p>
                  </a:txBody>
                  <a:tcPr marT="45725" marB="45725" marR="91450" marL="91450"/>
                </a:tc>
                <a:tc>
                  <a:txBody>
                    <a:bodyPr/>
                    <a:lstStyle/>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endParaRPr>
                    </a:p>
                  </a:txBody>
                  <a:tcPr marT="45725" marB="45725" marR="91450" marL="91450">
                    <a:solidFill>
                      <a:srgbClr val="ACB8CA"/>
                    </a:solidFill>
                  </a:tcPr>
                </a:tc>
                <a:tc>
                  <a:txBody>
                    <a:bodyPr/>
                    <a:lstStyle/>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endParaRPr>
                    </a:p>
                  </a:txBody>
                  <a:tcPr marT="45725" marB="45725" marR="91450" marL="91450">
                    <a:solidFill>
                      <a:srgbClr val="ACB8CA"/>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b="0" lang="en-US" sz="1200">
                          <a:solidFill>
                            <a:schemeClr val="dk1"/>
                          </a:solidFill>
                        </a:rPr>
                        <a:t>8-day Revisit</a:t>
                      </a:r>
                      <a:endParaRPr/>
                    </a:p>
                  </a:txBody>
                  <a:tcPr marT="45725" marB="45725" marR="91450" marL="91450">
                    <a:solidFill>
                      <a:srgbClr val="DDEAF6"/>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b="0" lang="en-US" sz="1200">
                          <a:solidFill>
                            <a:schemeClr val="dk1"/>
                          </a:solidFill>
                        </a:rPr>
                        <a:t>16-day Revisit</a:t>
                      </a:r>
                      <a:endParaRPr/>
                    </a:p>
                  </a:txBody>
                  <a:tcPr marT="45725" marB="45725" marR="91450" marL="91450">
                    <a:solidFill>
                      <a:srgbClr val="DDEAF6"/>
                    </a:solidFill>
                  </a:tcPr>
                </a:tc>
                <a:tc>
                  <a:txBody>
                    <a:bodyPr/>
                    <a:lstStyle/>
                    <a:p>
                      <a:pPr indent="0" lvl="0" marL="0" marR="0" rtl="0" algn="ctr">
                        <a:lnSpc>
                          <a:spcPct val="100000"/>
                        </a:lnSpc>
                        <a:spcBef>
                          <a:spcPts val="0"/>
                        </a:spcBef>
                        <a:spcAft>
                          <a:spcPts val="0"/>
                        </a:spcAft>
                        <a:buClr>
                          <a:schemeClr val="lt1"/>
                        </a:buClr>
                        <a:buSzPts val="1200"/>
                        <a:buFont typeface="Calibri"/>
                        <a:buNone/>
                      </a:pPr>
                      <a:r>
                        <a:rPr b="1" lang="en-US" sz="1200">
                          <a:solidFill>
                            <a:schemeClr val="lt1"/>
                          </a:solidFill>
                        </a:rPr>
                        <a:t>6-day Revisit</a:t>
                      </a:r>
                      <a:endParaRPr/>
                    </a:p>
                  </a:txBody>
                  <a:tcPr marT="45725" marB="45725" marR="91450" marL="91450">
                    <a:solidFill>
                      <a:srgbClr val="385623"/>
                    </a:solidFill>
                  </a:tcPr>
                </a:tc>
              </a:tr>
              <a:tr h="457200">
                <a:tc>
                  <a:txBody>
                    <a:bodyPr/>
                    <a:lstStyle/>
                    <a:p>
                      <a:pPr indent="0" lvl="0" marL="0" marR="0" rtl="0" algn="l">
                        <a:spcBef>
                          <a:spcPts val="0"/>
                        </a:spcBef>
                        <a:spcAft>
                          <a:spcPts val="0"/>
                        </a:spcAft>
                        <a:buNone/>
                      </a:pPr>
                      <a:r>
                        <a:rPr b="1" lang="en-US" sz="1200"/>
                        <a:t>Agriculture &amp; Forestry </a:t>
                      </a:r>
                      <a:r>
                        <a:rPr lang="en-US" sz="1200"/>
                        <a:t>(FAS, FSA, NASS, NRCS, RMA, USFS, BIA, BLM, FWS, NPS, USGS, EPA, USAID, NASA, DOE)</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200"/>
                        <a:buFont typeface="Calibri"/>
                        <a:buNone/>
                      </a:pPr>
                      <a:r>
                        <a:rPr b="1" lang="en-US" sz="1200">
                          <a:solidFill>
                            <a:schemeClr val="dk1"/>
                          </a:solidFill>
                        </a:rPr>
                        <a:t>ST, LC</a:t>
                      </a:r>
                      <a:endParaRPr/>
                    </a:p>
                  </a:txBody>
                  <a:tcPr marT="45725" marB="45725" marR="91450" marL="91450">
                    <a:solidFill>
                      <a:srgbClr val="ACB8CA"/>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b="1" lang="en-US" sz="1200">
                          <a:solidFill>
                            <a:schemeClr val="dk1"/>
                          </a:solidFill>
                        </a:rPr>
                        <a:t>CT, CY, LAI, VC</a:t>
                      </a:r>
                      <a:endParaRPr/>
                    </a:p>
                  </a:txBody>
                  <a:tcPr marT="45725" marB="45725" marR="91450" marL="91450">
                    <a:solidFill>
                      <a:srgbClr val="ACB8CA"/>
                    </a:solidFill>
                  </a:tcPr>
                </a:tc>
                <a:tc>
                  <a:txBody>
                    <a:bodyPr/>
                    <a:lstStyle/>
                    <a:p>
                      <a:pPr indent="0" lvl="0" marL="0" marR="0" rtl="0" algn="l">
                        <a:lnSpc>
                          <a:spcPct val="100000"/>
                        </a:lnSpc>
                        <a:spcBef>
                          <a:spcPts val="0"/>
                        </a:spcBef>
                        <a:spcAft>
                          <a:spcPts val="0"/>
                        </a:spcAft>
                        <a:buClr>
                          <a:schemeClr val="dk1"/>
                        </a:buClr>
                        <a:buSzPts val="1200"/>
                        <a:buFont typeface="Calibri"/>
                        <a:buNone/>
                      </a:pPr>
                      <a:r>
                        <a:t/>
                      </a:r>
                      <a:endParaRPr sz="1200">
                        <a:solidFill>
                          <a:schemeClr val="lt1"/>
                        </a:solidFill>
                      </a:endParaRPr>
                    </a:p>
                  </a:txBody>
                  <a:tcPr marT="45725" marB="45725" marR="91450" marL="91450">
                    <a:gradFill>
                      <a:gsLst>
                        <a:gs pos="0">
                          <a:srgbClr val="FFDE7E"/>
                        </a:gs>
                        <a:gs pos="50000">
                          <a:srgbClr val="FFE9B1"/>
                        </a:gs>
                        <a:gs pos="100000">
                          <a:srgbClr val="FFF2D9"/>
                        </a:gs>
                      </a:gsLst>
                      <a:lin ang="5400000" scaled="0"/>
                    </a:gradFill>
                  </a:tcPr>
                </a:tc>
                <a:tc>
                  <a:txBody>
                    <a:bodyPr/>
                    <a:lstStyle/>
                    <a:p>
                      <a:pPr indent="0" lvl="0" marL="0" marR="0" rtl="0" algn="l">
                        <a:lnSpc>
                          <a:spcPct val="100000"/>
                        </a:lnSpc>
                        <a:spcBef>
                          <a:spcPts val="0"/>
                        </a:spcBef>
                        <a:spcAft>
                          <a:spcPts val="0"/>
                        </a:spcAft>
                        <a:buClr>
                          <a:schemeClr val="dk1"/>
                        </a:buClr>
                        <a:buSzPts val="1200"/>
                        <a:buFont typeface="Calibri"/>
                        <a:buNone/>
                      </a:pPr>
                      <a:r>
                        <a:t/>
                      </a:r>
                      <a:endParaRPr sz="1200">
                        <a:solidFill>
                          <a:schemeClr val="lt1"/>
                        </a:solidFill>
                      </a:endParaRPr>
                    </a:p>
                  </a:txBody>
                  <a:tcPr marT="45725" marB="45725" marR="91450" marL="91450">
                    <a:solidFill>
                      <a:srgbClr val="C00000"/>
                    </a:solidFill>
                  </a:tcPr>
                </a:tc>
                <a:tc>
                  <a:txBody>
                    <a:bodyPr/>
                    <a:lstStyle/>
                    <a:p>
                      <a:pPr indent="0" lvl="0" marL="0" marR="0" rtl="0" algn="l">
                        <a:lnSpc>
                          <a:spcPct val="100000"/>
                        </a:lnSpc>
                        <a:spcBef>
                          <a:spcPts val="0"/>
                        </a:spcBef>
                        <a:spcAft>
                          <a:spcPts val="0"/>
                        </a:spcAft>
                        <a:buClr>
                          <a:schemeClr val="dk1"/>
                        </a:buClr>
                        <a:buSzPts val="1200"/>
                        <a:buFont typeface="Calibri"/>
                        <a:buNone/>
                      </a:pPr>
                      <a:r>
                        <a:t/>
                      </a:r>
                      <a:endParaRPr sz="1200"/>
                    </a:p>
                  </a:txBody>
                  <a:tcPr marT="45725" marB="45725" marR="91450" marL="91450">
                    <a:solidFill>
                      <a:schemeClr val="accent6"/>
                    </a:solidFill>
                  </a:tcPr>
                </a:tc>
              </a:tr>
              <a:tr h="457200">
                <a:tc>
                  <a:txBody>
                    <a:bodyPr/>
                    <a:lstStyle/>
                    <a:p>
                      <a:pPr indent="0" lvl="0" marL="0" marR="0" rtl="0" algn="l">
                        <a:spcBef>
                          <a:spcPts val="0"/>
                        </a:spcBef>
                        <a:spcAft>
                          <a:spcPts val="0"/>
                        </a:spcAft>
                        <a:buNone/>
                      </a:pPr>
                      <a:r>
                        <a:rPr b="1" lang="en-US" sz="1200"/>
                        <a:t>Emergency/Disasters </a:t>
                      </a:r>
                      <a:r>
                        <a:rPr lang="en-US" sz="1200"/>
                        <a:t>(USGS, OSMRE, BOEM, BSEE, USFS, NOAA, USAID, NIH, FEMA, NASA, DOE)</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200"/>
                        <a:buFont typeface="Calibri"/>
                        <a:buNone/>
                      </a:pPr>
                      <a:r>
                        <a:t/>
                      </a:r>
                      <a:endParaRPr b="1" sz="1200">
                        <a:solidFill>
                          <a:schemeClr val="dk1"/>
                        </a:solidFill>
                      </a:endParaRPr>
                    </a:p>
                    <a:p>
                      <a:pPr indent="0" lvl="0" marL="0" marR="0" rtl="0" algn="ctr">
                        <a:spcBef>
                          <a:spcPts val="0"/>
                        </a:spcBef>
                        <a:spcAft>
                          <a:spcPts val="0"/>
                        </a:spcAft>
                        <a:buNone/>
                      </a:pPr>
                      <a:r>
                        <a:t/>
                      </a:r>
                      <a:endParaRPr sz="1200">
                        <a:solidFill>
                          <a:schemeClr val="dk1"/>
                        </a:solidFill>
                      </a:endParaRPr>
                    </a:p>
                  </a:txBody>
                  <a:tcPr marT="45725" marB="45725" marR="91450" marL="91450">
                    <a:solidFill>
                      <a:srgbClr val="ACB8CA"/>
                    </a:solidFill>
                  </a:tcPr>
                </a:tc>
                <a:tc>
                  <a:txBody>
                    <a:bodyPr/>
                    <a:lstStyle/>
                    <a:p>
                      <a:pPr indent="0" lvl="0" marL="0" marR="0" rtl="0" algn="ctr">
                        <a:spcBef>
                          <a:spcPts val="0"/>
                        </a:spcBef>
                        <a:spcAft>
                          <a:spcPts val="0"/>
                        </a:spcAft>
                        <a:buNone/>
                      </a:pPr>
                      <a:r>
                        <a:rPr b="1" lang="en-US" sz="1200">
                          <a:solidFill>
                            <a:schemeClr val="dk1"/>
                          </a:solidFill>
                        </a:rPr>
                        <a:t>AF, VA, SWE, OSE</a:t>
                      </a:r>
                      <a:endParaRPr/>
                    </a:p>
                  </a:txBody>
                  <a:tcPr marT="45725" marB="45725" marR="91450" marL="91450">
                    <a:solidFill>
                      <a:srgbClr val="ACB8CA"/>
                    </a:solidFill>
                  </a:tcPr>
                </a:tc>
                <a:tc>
                  <a:txBody>
                    <a:bodyPr/>
                    <a:lstStyle/>
                    <a:p>
                      <a:pPr indent="0" lvl="0" marL="0" marR="0" rtl="0" algn="l">
                        <a:spcBef>
                          <a:spcPts val="0"/>
                        </a:spcBef>
                        <a:spcAft>
                          <a:spcPts val="0"/>
                        </a:spcAft>
                        <a:buNone/>
                      </a:pPr>
                      <a:r>
                        <a:t/>
                      </a:r>
                      <a:endParaRPr sz="1200"/>
                    </a:p>
                  </a:txBody>
                  <a:tcPr marT="45725" marB="45725" marR="91450" marL="91450">
                    <a:gradFill>
                      <a:gsLst>
                        <a:gs pos="0">
                          <a:srgbClr val="E98A8A"/>
                        </a:gs>
                        <a:gs pos="50000">
                          <a:srgbClr val="F0B8B8"/>
                        </a:gs>
                        <a:gs pos="100000">
                          <a:srgbClr val="F6DDDD"/>
                        </a:gs>
                      </a:gsLst>
                      <a:lin ang="5400000" scaled="0"/>
                    </a:gradFill>
                  </a:tcPr>
                </a:tc>
                <a:tc>
                  <a:txBody>
                    <a:bodyPr/>
                    <a:lstStyle/>
                    <a:p>
                      <a:pPr indent="0" lvl="0" marL="0" marR="0" rtl="0" algn="l">
                        <a:spcBef>
                          <a:spcPts val="0"/>
                        </a:spcBef>
                        <a:spcAft>
                          <a:spcPts val="0"/>
                        </a:spcAft>
                        <a:buNone/>
                      </a:pPr>
                      <a:r>
                        <a:t/>
                      </a:r>
                      <a:endParaRPr sz="1200"/>
                    </a:p>
                  </a:txBody>
                  <a:tcPr marT="45725" marB="45725" marR="91450" marL="91450">
                    <a:solidFill>
                      <a:srgbClr val="C00000"/>
                    </a:solidFill>
                  </a:tcPr>
                </a:tc>
                <a:tc>
                  <a:txBody>
                    <a:bodyPr/>
                    <a:lstStyle/>
                    <a:p>
                      <a:pPr indent="0" lvl="0" marL="0" marR="0" rtl="0" algn="l">
                        <a:spcBef>
                          <a:spcPts val="0"/>
                        </a:spcBef>
                        <a:spcAft>
                          <a:spcPts val="0"/>
                        </a:spcAft>
                        <a:buNone/>
                      </a:pPr>
                      <a:r>
                        <a:t/>
                      </a:r>
                      <a:endParaRPr sz="1200"/>
                    </a:p>
                  </a:txBody>
                  <a:tcPr marT="45725" marB="45725" marR="91450" marL="91450">
                    <a:solidFill>
                      <a:srgbClr val="C00000"/>
                    </a:solidFill>
                  </a:tcPr>
                </a:tc>
              </a:tr>
              <a:tr h="457200">
                <a:tc>
                  <a:txBody>
                    <a:bodyPr/>
                    <a:lstStyle/>
                    <a:p>
                      <a:pPr indent="0" lvl="0" marL="0" marR="0" rtl="0" algn="l">
                        <a:spcBef>
                          <a:spcPts val="0"/>
                        </a:spcBef>
                        <a:spcAft>
                          <a:spcPts val="0"/>
                        </a:spcAft>
                        <a:buNone/>
                      </a:pPr>
                      <a:r>
                        <a:rPr b="1" lang="en-US" sz="1200"/>
                        <a:t>Public health/Water Quality </a:t>
                      </a:r>
                      <a:r>
                        <a:rPr lang="en-US" sz="1200"/>
                        <a:t>(USGS, NPS, EPA, NOAA, NIH, NASA)</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200"/>
                        <a:buFont typeface="Calibri"/>
                        <a:buNone/>
                      </a:pPr>
                      <a:r>
                        <a:rPr b="1" lang="en-US" sz="1200">
                          <a:solidFill>
                            <a:schemeClr val="dk1"/>
                          </a:solidFill>
                        </a:rPr>
                        <a:t>ST</a:t>
                      </a:r>
                      <a:endParaRPr/>
                    </a:p>
                    <a:p>
                      <a:pPr indent="0" lvl="0" marL="0" marR="0" rtl="0" algn="ctr">
                        <a:spcBef>
                          <a:spcPts val="0"/>
                        </a:spcBef>
                        <a:spcAft>
                          <a:spcPts val="0"/>
                        </a:spcAft>
                        <a:buNone/>
                      </a:pPr>
                      <a:r>
                        <a:t/>
                      </a:r>
                      <a:endParaRPr sz="1200">
                        <a:solidFill>
                          <a:schemeClr val="dk1"/>
                        </a:solidFill>
                      </a:endParaRPr>
                    </a:p>
                  </a:txBody>
                  <a:tcPr marT="45725" marB="45725" marR="91450" marL="91450">
                    <a:solidFill>
                      <a:srgbClr val="ACB8CA"/>
                    </a:solidFill>
                  </a:tcPr>
                </a:tc>
                <a:tc>
                  <a:txBody>
                    <a:bodyPr/>
                    <a:lstStyle/>
                    <a:p>
                      <a:pPr indent="0" lvl="0" marL="0" marR="0" rtl="0" algn="ctr">
                        <a:spcBef>
                          <a:spcPts val="0"/>
                        </a:spcBef>
                        <a:spcAft>
                          <a:spcPts val="0"/>
                        </a:spcAft>
                        <a:buNone/>
                      </a:pPr>
                      <a:r>
                        <a:rPr b="1" lang="en-US" sz="1200">
                          <a:solidFill>
                            <a:schemeClr val="dk1"/>
                          </a:solidFill>
                        </a:rPr>
                        <a:t>UHI, WQWC </a:t>
                      </a:r>
                      <a:endParaRPr/>
                    </a:p>
                  </a:txBody>
                  <a:tcPr marT="45725" marB="45725" marR="91450" marL="91450">
                    <a:solidFill>
                      <a:srgbClr val="ACB8CA"/>
                    </a:solidFill>
                  </a:tcPr>
                </a:tc>
                <a:tc>
                  <a:txBody>
                    <a:bodyPr/>
                    <a:lstStyle/>
                    <a:p>
                      <a:pPr indent="0" lvl="0" marL="0" marR="0" rtl="0" algn="l">
                        <a:spcBef>
                          <a:spcPts val="0"/>
                        </a:spcBef>
                        <a:spcAft>
                          <a:spcPts val="0"/>
                        </a:spcAft>
                        <a:buNone/>
                      </a:pPr>
                      <a:r>
                        <a:t/>
                      </a:r>
                      <a:endParaRPr sz="1200"/>
                    </a:p>
                  </a:txBody>
                  <a:tcPr marT="45725" marB="45725" marR="91450" marL="91450">
                    <a:gradFill>
                      <a:gsLst>
                        <a:gs pos="0">
                          <a:srgbClr val="FFDE7E"/>
                        </a:gs>
                        <a:gs pos="50000">
                          <a:srgbClr val="FFE9B1"/>
                        </a:gs>
                        <a:gs pos="100000">
                          <a:srgbClr val="FFF2D9"/>
                        </a:gs>
                      </a:gsLst>
                      <a:lin ang="8100000" scaled="0"/>
                    </a:gradFill>
                  </a:tcPr>
                </a:tc>
                <a:tc>
                  <a:txBody>
                    <a:bodyPr/>
                    <a:lstStyle/>
                    <a:p>
                      <a:pPr indent="0" lvl="0" marL="0" marR="0" rtl="0" algn="l">
                        <a:spcBef>
                          <a:spcPts val="0"/>
                        </a:spcBef>
                        <a:spcAft>
                          <a:spcPts val="0"/>
                        </a:spcAft>
                        <a:buNone/>
                      </a:pPr>
                      <a:r>
                        <a:t/>
                      </a:r>
                      <a:endParaRPr sz="1200"/>
                    </a:p>
                  </a:txBody>
                  <a:tcPr marT="45725" marB="45725" marR="91450" marL="91450">
                    <a:solidFill>
                      <a:srgbClr val="C00000"/>
                    </a:solidFill>
                  </a:tcPr>
                </a:tc>
                <a:tc>
                  <a:txBody>
                    <a:bodyPr/>
                    <a:lstStyle/>
                    <a:p>
                      <a:pPr indent="0" lvl="0" marL="0" marR="0" rtl="0" algn="l">
                        <a:spcBef>
                          <a:spcPts val="0"/>
                        </a:spcBef>
                        <a:spcAft>
                          <a:spcPts val="0"/>
                        </a:spcAft>
                        <a:buNone/>
                      </a:pPr>
                      <a:r>
                        <a:t/>
                      </a:r>
                      <a:endParaRPr sz="1200"/>
                    </a:p>
                  </a:txBody>
                  <a:tcPr marT="45725" marB="45725" marR="91450" marL="91450">
                    <a:solidFill>
                      <a:schemeClr val="accent4"/>
                    </a:solidFill>
                  </a:tcPr>
                </a:tc>
              </a:tr>
              <a:tr h="457200">
                <a:tc>
                  <a:txBody>
                    <a:bodyPr/>
                    <a:lstStyle/>
                    <a:p>
                      <a:pPr indent="0" lvl="0" marL="0" marR="0" rtl="0" algn="l">
                        <a:spcBef>
                          <a:spcPts val="0"/>
                        </a:spcBef>
                        <a:spcAft>
                          <a:spcPts val="0"/>
                        </a:spcAft>
                        <a:buNone/>
                      </a:pPr>
                      <a:r>
                        <a:rPr b="1" lang="en-US" sz="1200"/>
                        <a:t>Water resources monitoring </a:t>
                      </a:r>
                      <a:r>
                        <a:rPr lang="en-US" sz="1200"/>
                        <a:t>(BOR, USGS, FAS, NASS, NASA, DOE)</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200"/>
                        <a:buFont typeface="Calibri"/>
                        <a:buNone/>
                      </a:pPr>
                      <a:r>
                        <a:rPr b="1" lang="en-US" sz="1200">
                          <a:solidFill>
                            <a:schemeClr val="dk1"/>
                          </a:solidFill>
                        </a:rPr>
                        <a:t>ST</a:t>
                      </a:r>
                      <a:endParaRPr/>
                    </a:p>
                    <a:p>
                      <a:pPr indent="0" lvl="0" marL="0" marR="0" rtl="0" algn="ctr">
                        <a:spcBef>
                          <a:spcPts val="0"/>
                        </a:spcBef>
                        <a:spcAft>
                          <a:spcPts val="0"/>
                        </a:spcAft>
                        <a:buNone/>
                      </a:pPr>
                      <a:r>
                        <a:t/>
                      </a:r>
                      <a:endParaRPr sz="1200">
                        <a:solidFill>
                          <a:schemeClr val="dk1"/>
                        </a:solidFill>
                      </a:endParaRPr>
                    </a:p>
                  </a:txBody>
                  <a:tcPr marT="45725" marB="45725" marR="91450" marL="91450">
                    <a:solidFill>
                      <a:srgbClr val="ACB8CA"/>
                    </a:solidFill>
                  </a:tcPr>
                </a:tc>
                <a:tc>
                  <a:txBody>
                    <a:bodyPr/>
                    <a:lstStyle/>
                    <a:p>
                      <a:pPr indent="0" lvl="0" marL="0" marR="0" rtl="0" algn="ctr">
                        <a:spcBef>
                          <a:spcPts val="0"/>
                        </a:spcBef>
                        <a:spcAft>
                          <a:spcPts val="0"/>
                        </a:spcAft>
                        <a:buNone/>
                      </a:pPr>
                      <a:r>
                        <a:rPr b="1" lang="en-US" sz="1200">
                          <a:solidFill>
                            <a:schemeClr val="dk1"/>
                          </a:solidFill>
                        </a:rPr>
                        <a:t>ET, WQWC</a:t>
                      </a:r>
                      <a:endParaRPr/>
                    </a:p>
                  </a:txBody>
                  <a:tcPr marT="45725" marB="45725" marR="91450" marL="91450">
                    <a:solidFill>
                      <a:srgbClr val="ACB8CA"/>
                    </a:solidFill>
                  </a:tcPr>
                </a:tc>
                <a:tc>
                  <a:txBody>
                    <a:bodyPr/>
                    <a:lstStyle/>
                    <a:p>
                      <a:pPr indent="0" lvl="0" marL="0" marR="0" rtl="0" algn="l">
                        <a:spcBef>
                          <a:spcPts val="0"/>
                        </a:spcBef>
                        <a:spcAft>
                          <a:spcPts val="0"/>
                        </a:spcAft>
                        <a:buNone/>
                      </a:pPr>
                      <a:r>
                        <a:t/>
                      </a:r>
                      <a:endParaRPr sz="1200"/>
                    </a:p>
                  </a:txBody>
                  <a:tcPr marT="45725" marB="45725" marR="91450" marL="91450">
                    <a:gradFill>
                      <a:gsLst>
                        <a:gs pos="0">
                          <a:srgbClr val="FFDE7E"/>
                        </a:gs>
                        <a:gs pos="50000">
                          <a:srgbClr val="FFE9B1"/>
                        </a:gs>
                        <a:gs pos="100000">
                          <a:srgbClr val="FFF2D9"/>
                        </a:gs>
                      </a:gsLst>
                      <a:lin ang="5400000" scaled="0"/>
                    </a:gradFill>
                  </a:tcPr>
                </a:tc>
                <a:tc>
                  <a:txBody>
                    <a:bodyPr/>
                    <a:lstStyle/>
                    <a:p>
                      <a:pPr indent="0" lvl="0" marL="0" marR="0" rtl="0" algn="l">
                        <a:spcBef>
                          <a:spcPts val="0"/>
                        </a:spcBef>
                        <a:spcAft>
                          <a:spcPts val="0"/>
                        </a:spcAft>
                        <a:buNone/>
                      </a:pPr>
                      <a:r>
                        <a:t/>
                      </a:r>
                      <a:endParaRPr sz="1200"/>
                    </a:p>
                  </a:txBody>
                  <a:tcPr marT="45725" marB="45725" marR="91450" marL="91450">
                    <a:solidFill>
                      <a:srgbClr val="C00000"/>
                    </a:solidFill>
                  </a:tcPr>
                </a:tc>
                <a:tc>
                  <a:txBody>
                    <a:bodyPr/>
                    <a:lstStyle/>
                    <a:p>
                      <a:pPr indent="0" lvl="0" marL="0" marR="0" rtl="0" algn="l">
                        <a:spcBef>
                          <a:spcPts val="0"/>
                        </a:spcBef>
                        <a:spcAft>
                          <a:spcPts val="0"/>
                        </a:spcAft>
                        <a:buNone/>
                      </a:pPr>
                      <a:r>
                        <a:t/>
                      </a:r>
                      <a:endParaRPr sz="1200"/>
                    </a:p>
                  </a:txBody>
                  <a:tcPr marT="45725" marB="45725" marR="91450" marL="91450">
                    <a:solidFill>
                      <a:schemeClr val="accent6"/>
                    </a:solidFill>
                  </a:tcPr>
                </a:tc>
              </a:tr>
              <a:tr h="457200">
                <a:tc>
                  <a:txBody>
                    <a:bodyPr/>
                    <a:lstStyle/>
                    <a:p>
                      <a:pPr indent="0" lvl="0" marL="0" marR="0" rtl="0" algn="l">
                        <a:spcBef>
                          <a:spcPts val="0"/>
                        </a:spcBef>
                        <a:spcAft>
                          <a:spcPts val="0"/>
                        </a:spcAft>
                        <a:buNone/>
                      </a:pPr>
                      <a:r>
                        <a:rPr b="1" lang="en-US" sz="1200"/>
                        <a:t>Wildfire Response and Assessment </a:t>
                      </a:r>
                      <a:r>
                        <a:rPr lang="en-US" sz="1200"/>
                        <a:t>(BIA, BLM, FWS, NPS, USGS, USFS, NRCS, NASA)</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200"/>
                        <a:buFont typeface="Calibri"/>
                        <a:buNone/>
                      </a:pPr>
                      <a:r>
                        <a:rPr b="1" lang="en-US" sz="1200">
                          <a:solidFill>
                            <a:schemeClr val="dk1"/>
                          </a:solidFill>
                        </a:rPr>
                        <a:t>ST, LC</a:t>
                      </a:r>
                      <a:endParaRPr/>
                    </a:p>
                    <a:p>
                      <a:pPr indent="0" lvl="0" marL="0" marR="0" rtl="0" algn="ctr">
                        <a:spcBef>
                          <a:spcPts val="0"/>
                        </a:spcBef>
                        <a:spcAft>
                          <a:spcPts val="0"/>
                        </a:spcAft>
                        <a:buNone/>
                      </a:pPr>
                      <a:r>
                        <a:t/>
                      </a:r>
                      <a:endParaRPr sz="1200">
                        <a:solidFill>
                          <a:schemeClr val="dk1"/>
                        </a:solidFill>
                      </a:endParaRPr>
                    </a:p>
                  </a:txBody>
                  <a:tcPr marT="45725" marB="45725" marR="91450" marL="91450">
                    <a:solidFill>
                      <a:srgbClr val="ACB8CA"/>
                    </a:solidFill>
                  </a:tcPr>
                </a:tc>
                <a:tc>
                  <a:txBody>
                    <a:bodyPr/>
                    <a:lstStyle/>
                    <a:p>
                      <a:pPr indent="0" lvl="0" marL="0" marR="0" rtl="0" algn="ctr">
                        <a:spcBef>
                          <a:spcPts val="0"/>
                        </a:spcBef>
                        <a:spcAft>
                          <a:spcPts val="0"/>
                        </a:spcAft>
                        <a:buNone/>
                      </a:pPr>
                      <a:r>
                        <a:rPr b="1" lang="en-US" sz="1200">
                          <a:solidFill>
                            <a:schemeClr val="dk1"/>
                          </a:solidFill>
                        </a:rPr>
                        <a:t>BABS, VC, LULC</a:t>
                      </a:r>
                      <a:endParaRPr/>
                    </a:p>
                  </a:txBody>
                  <a:tcPr marT="45725" marB="45725" marR="91450" marL="91450">
                    <a:solidFill>
                      <a:srgbClr val="ACB8CA"/>
                    </a:solidFill>
                  </a:tcPr>
                </a:tc>
                <a:tc>
                  <a:txBody>
                    <a:bodyPr/>
                    <a:lstStyle/>
                    <a:p>
                      <a:pPr indent="0" lvl="0" marL="0" marR="0" rtl="0" algn="l">
                        <a:spcBef>
                          <a:spcPts val="0"/>
                        </a:spcBef>
                        <a:spcAft>
                          <a:spcPts val="0"/>
                        </a:spcAft>
                        <a:buNone/>
                      </a:pPr>
                      <a:r>
                        <a:t/>
                      </a:r>
                      <a:endParaRPr sz="1200"/>
                    </a:p>
                  </a:txBody>
                  <a:tcPr marT="45725" marB="45725" marR="91450" marL="91450">
                    <a:gradFill>
                      <a:gsLst>
                        <a:gs pos="0">
                          <a:srgbClr val="FFDE7E"/>
                        </a:gs>
                        <a:gs pos="50000">
                          <a:srgbClr val="FFE9B1"/>
                        </a:gs>
                        <a:gs pos="100000">
                          <a:srgbClr val="FFF2D9"/>
                        </a:gs>
                      </a:gsLst>
                      <a:lin ang="8100000" scaled="0"/>
                    </a:gradFill>
                  </a:tcPr>
                </a:tc>
                <a:tc>
                  <a:txBody>
                    <a:bodyPr/>
                    <a:lstStyle/>
                    <a:p>
                      <a:pPr indent="0" lvl="0" marL="0" marR="0" rtl="0" algn="l">
                        <a:spcBef>
                          <a:spcPts val="0"/>
                        </a:spcBef>
                        <a:spcAft>
                          <a:spcPts val="0"/>
                        </a:spcAft>
                        <a:buNone/>
                      </a:pPr>
                      <a:r>
                        <a:t/>
                      </a:r>
                      <a:endParaRPr sz="1200"/>
                    </a:p>
                  </a:txBody>
                  <a:tcPr marT="45725" marB="45725" marR="91450" marL="91450">
                    <a:solidFill>
                      <a:schemeClr val="accent4"/>
                    </a:solidFill>
                  </a:tcPr>
                </a:tc>
                <a:tc>
                  <a:txBody>
                    <a:bodyPr/>
                    <a:lstStyle/>
                    <a:p>
                      <a:pPr indent="0" lvl="0" marL="0" marR="0" rtl="0" algn="l">
                        <a:spcBef>
                          <a:spcPts val="0"/>
                        </a:spcBef>
                        <a:spcAft>
                          <a:spcPts val="0"/>
                        </a:spcAft>
                        <a:buNone/>
                      </a:pPr>
                      <a:r>
                        <a:t/>
                      </a:r>
                      <a:endParaRPr sz="1200"/>
                    </a:p>
                  </a:txBody>
                  <a:tcPr marT="45725" marB="45725" marR="91450" marL="91450">
                    <a:solidFill>
                      <a:schemeClr val="accent4"/>
                    </a:solidFill>
                  </a:tcPr>
                </a:tc>
              </a:tr>
              <a:tr h="374225">
                <a:tc>
                  <a:txBody>
                    <a:bodyPr/>
                    <a:lstStyle/>
                    <a:p>
                      <a:pPr indent="0" lvl="0" marL="0" marR="0" rtl="0" algn="l">
                        <a:spcBef>
                          <a:spcPts val="0"/>
                        </a:spcBef>
                        <a:spcAft>
                          <a:spcPts val="0"/>
                        </a:spcAft>
                        <a:buNone/>
                      </a:pPr>
                      <a:r>
                        <a:rPr b="1" lang="en-US" sz="1200"/>
                        <a:t>Cryosphere</a:t>
                      </a:r>
                      <a:r>
                        <a:rPr lang="en-US" sz="1200"/>
                        <a:t> (BOR, USGS, NRCS, NOAA, NASA, DOE)</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200"/>
                        <a:buFont typeface="Calibri"/>
                        <a:buNone/>
                      </a:pPr>
                      <a:r>
                        <a:rPr b="1" lang="en-US" sz="1200">
                          <a:solidFill>
                            <a:schemeClr val="dk1"/>
                          </a:solidFill>
                        </a:rPr>
                        <a:t>ST, GLI</a:t>
                      </a:r>
                      <a:endParaRPr/>
                    </a:p>
                  </a:txBody>
                  <a:tcPr marT="45725" marB="45725" marR="91450" marL="91450">
                    <a:solidFill>
                      <a:srgbClr val="ACB8CA"/>
                    </a:solidFill>
                  </a:tcPr>
                </a:tc>
                <a:tc>
                  <a:txBody>
                    <a:bodyPr/>
                    <a:lstStyle/>
                    <a:p>
                      <a:pPr indent="0" lvl="0" marL="0" marR="0" rtl="0" algn="ctr">
                        <a:spcBef>
                          <a:spcPts val="0"/>
                        </a:spcBef>
                        <a:spcAft>
                          <a:spcPts val="0"/>
                        </a:spcAft>
                        <a:buNone/>
                      </a:pPr>
                      <a:r>
                        <a:rPr b="1" lang="en-US" sz="1200">
                          <a:solidFill>
                            <a:schemeClr val="dk1"/>
                          </a:solidFill>
                        </a:rPr>
                        <a:t>GLI, SCE, SGS</a:t>
                      </a:r>
                      <a:endParaRPr/>
                    </a:p>
                  </a:txBody>
                  <a:tcPr marT="45725" marB="45725" marR="91450" marL="91450">
                    <a:solidFill>
                      <a:srgbClr val="ACB8CA"/>
                    </a:solidFill>
                  </a:tcPr>
                </a:tc>
                <a:tc>
                  <a:txBody>
                    <a:bodyPr/>
                    <a:lstStyle/>
                    <a:p>
                      <a:pPr indent="0" lvl="0" marL="0" marR="0" rtl="0" algn="l">
                        <a:spcBef>
                          <a:spcPts val="0"/>
                        </a:spcBef>
                        <a:spcAft>
                          <a:spcPts val="0"/>
                        </a:spcAft>
                        <a:buNone/>
                      </a:pPr>
                      <a:r>
                        <a:t/>
                      </a:r>
                      <a:endParaRPr sz="1200"/>
                    </a:p>
                  </a:txBody>
                  <a:tcPr marT="45725" marB="45725" marR="91450" marL="91450">
                    <a:gradFill>
                      <a:gsLst>
                        <a:gs pos="0">
                          <a:srgbClr val="FFDE7E"/>
                        </a:gs>
                        <a:gs pos="50000">
                          <a:srgbClr val="FFE9B1"/>
                        </a:gs>
                        <a:gs pos="100000">
                          <a:srgbClr val="FFF2D9"/>
                        </a:gs>
                      </a:gsLst>
                      <a:lin ang="5400000" scaled="0"/>
                    </a:gradFill>
                  </a:tcPr>
                </a:tc>
                <a:tc>
                  <a:txBody>
                    <a:bodyPr/>
                    <a:lstStyle/>
                    <a:p>
                      <a:pPr indent="0" lvl="0" marL="0" marR="0" rtl="0" algn="l">
                        <a:spcBef>
                          <a:spcPts val="0"/>
                        </a:spcBef>
                        <a:spcAft>
                          <a:spcPts val="0"/>
                        </a:spcAft>
                        <a:buNone/>
                      </a:pPr>
                      <a:r>
                        <a:t/>
                      </a:r>
                      <a:endParaRPr sz="1200"/>
                    </a:p>
                  </a:txBody>
                  <a:tcPr marT="45725" marB="45725" marR="91450" marL="91450">
                    <a:solidFill>
                      <a:srgbClr val="C00000"/>
                    </a:solidFill>
                  </a:tcPr>
                </a:tc>
                <a:tc>
                  <a:txBody>
                    <a:bodyPr/>
                    <a:lstStyle/>
                    <a:p>
                      <a:pPr indent="0" lvl="0" marL="0" marR="0" rtl="0" algn="l">
                        <a:spcBef>
                          <a:spcPts val="0"/>
                        </a:spcBef>
                        <a:spcAft>
                          <a:spcPts val="0"/>
                        </a:spcAft>
                        <a:buNone/>
                      </a:pPr>
                      <a:r>
                        <a:t/>
                      </a:r>
                      <a:endParaRPr sz="1200"/>
                    </a:p>
                  </a:txBody>
                  <a:tcPr marT="45725" marB="45725" marR="91450" marL="91450">
                    <a:solidFill>
                      <a:schemeClr val="accent6"/>
                    </a:solidFill>
                  </a:tcPr>
                </a:tc>
              </a:tr>
              <a:tr h="457200">
                <a:tc>
                  <a:txBody>
                    <a:bodyPr/>
                    <a:lstStyle/>
                    <a:p>
                      <a:pPr indent="0" lvl="0" marL="0" marR="0" rtl="0" algn="l">
                        <a:spcBef>
                          <a:spcPts val="0"/>
                        </a:spcBef>
                        <a:spcAft>
                          <a:spcPts val="0"/>
                        </a:spcAft>
                        <a:buNone/>
                      </a:pPr>
                      <a:r>
                        <a:rPr b="1" lang="en-US" sz="1200"/>
                        <a:t>Ecosystems/Land Use </a:t>
                      </a:r>
                      <a:r>
                        <a:rPr lang="en-US" sz="1200"/>
                        <a:t>(USDA, DOI, EPA, NOAA, USAID, FEMA, NASA, DOE)</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200"/>
                        <a:buFont typeface="Calibri"/>
                        <a:buNone/>
                      </a:pPr>
                      <a:r>
                        <a:rPr b="1" lang="en-US" sz="1200">
                          <a:solidFill>
                            <a:schemeClr val="dk1"/>
                          </a:solidFill>
                        </a:rPr>
                        <a:t>ST, LC</a:t>
                      </a:r>
                      <a:endParaRPr/>
                    </a:p>
                    <a:p>
                      <a:pPr indent="0" lvl="0" marL="0" marR="0" rtl="0" algn="ctr">
                        <a:spcBef>
                          <a:spcPts val="0"/>
                        </a:spcBef>
                        <a:spcAft>
                          <a:spcPts val="0"/>
                        </a:spcAft>
                        <a:buNone/>
                      </a:pPr>
                      <a:r>
                        <a:t/>
                      </a:r>
                      <a:endParaRPr sz="1200">
                        <a:solidFill>
                          <a:schemeClr val="dk1"/>
                        </a:solidFill>
                      </a:endParaRPr>
                    </a:p>
                  </a:txBody>
                  <a:tcPr marT="45725" marB="45725" marR="91450" marL="91450">
                    <a:solidFill>
                      <a:srgbClr val="ACB8CA"/>
                    </a:solidFill>
                  </a:tcPr>
                </a:tc>
                <a:tc>
                  <a:txBody>
                    <a:bodyPr/>
                    <a:lstStyle/>
                    <a:p>
                      <a:pPr indent="0" lvl="0" marL="0" marR="0" rtl="0" algn="ctr">
                        <a:spcBef>
                          <a:spcPts val="0"/>
                        </a:spcBef>
                        <a:spcAft>
                          <a:spcPts val="0"/>
                        </a:spcAft>
                        <a:buNone/>
                      </a:pPr>
                      <a:r>
                        <a:rPr b="1" lang="en-US" sz="1200">
                          <a:solidFill>
                            <a:schemeClr val="dk1"/>
                          </a:solidFill>
                        </a:rPr>
                        <a:t>fPAR, LULC, VC</a:t>
                      </a:r>
                      <a:endParaRPr/>
                    </a:p>
                  </a:txBody>
                  <a:tcPr marT="45725" marB="45725" marR="91450" marL="91450">
                    <a:solidFill>
                      <a:srgbClr val="ACB8CA"/>
                    </a:solidFill>
                  </a:tcPr>
                </a:tc>
                <a:tc>
                  <a:txBody>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a:txBody>
                  <a:tcPr marT="45725" marB="45725" marR="91450" marL="91450">
                    <a:gradFill>
                      <a:gsLst>
                        <a:gs pos="0">
                          <a:srgbClr val="FFDE7E"/>
                        </a:gs>
                        <a:gs pos="50000">
                          <a:srgbClr val="FFE9B1"/>
                        </a:gs>
                        <a:gs pos="100000">
                          <a:srgbClr val="FFF2D9"/>
                        </a:gs>
                      </a:gsLst>
                      <a:lin ang="5400000" scaled="0"/>
                    </a:gradFill>
                  </a:tcPr>
                </a:tc>
                <a:tc>
                  <a:txBody>
                    <a:bodyPr/>
                    <a:lstStyle/>
                    <a:p>
                      <a:pPr indent="0" lvl="0" marL="0" marR="0" rtl="0" algn="l">
                        <a:spcBef>
                          <a:spcPts val="0"/>
                        </a:spcBef>
                        <a:spcAft>
                          <a:spcPts val="0"/>
                        </a:spcAft>
                        <a:buNone/>
                      </a:pPr>
                      <a:r>
                        <a:t/>
                      </a:r>
                      <a:endParaRPr sz="1200"/>
                    </a:p>
                  </a:txBody>
                  <a:tcPr marT="45725" marB="45725" marR="91450" marL="91450">
                    <a:solidFill>
                      <a:srgbClr val="C00000"/>
                    </a:solidFill>
                  </a:tcPr>
                </a:tc>
                <a:tc>
                  <a:txBody>
                    <a:bodyPr/>
                    <a:lstStyle/>
                    <a:p>
                      <a:pPr indent="0" lvl="0" marL="0" marR="0" rtl="0" algn="l">
                        <a:spcBef>
                          <a:spcPts val="0"/>
                        </a:spcBef>
                        <a:spcAft>
                          <a:spcPts val="0"/>
                        </a:spcAft>
                        <a:buNone/>
                      </a:pPr>
                      <a:r>
                        <a:t/>
                      </a:r>
                      <a:endParaRPr sz="1200"/>
                    </a:p>
                  </a:txBody>
                  <a:tcPr marT="45725" marB="45725" marR="91450" marL="91450">
                    <a:solidFill>
                      <a:schemeClr val="accent6"/>
                    </a:solidFill>
                  </a:tcPr>
                </a:tc>
              </a:tr>
            </a:tbl>
          </a:graphicData>
        </a:graphic>
      </p:graphicFrame>
      <p:sp>
        <p:nvSpPr>
          <p:cNvPr id="760" name="Google Shape;760;p13"/>
          <p:cNvSpPr txBox="1"/>
          <p:nvPr/>
        </p:nvSpPr>
        <p:spPr>
          <a:xfrm>
            <a:off x="673265" y="5453510"/>
            <a:ext cx="1675215" cy="600164"/>
          </a:xfrm>
          <a:prstGeom prst="rect">
            <a:avLst/>
          </a:prstGeom>
          <a:noFill/>
          <a:ln cap="flat" cmpd="sng" w="9525">
            <a:solidFill>
              <a:srgbClr val="BBD6EE"/>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Calibri"/>
              <a:buNone/>
            </a:pPr>
            <a:r>
              <a:rPr b="1" i="0" lang="en-US" sz="1100" u="none" cap="none" strike="noStrike">
                <a:solidFill>
                  <a:srgbClr val="000000"/>
                </a:solidFill>
                <a:latin typeface="Calibri"/>
                <a:ea typeface="Calibri"/>
                <a:cs typeface="Calibri"/>
                <a:sym typeface="Calibri"/>
              </a:rPr>
              <a:t>ST – Surface Temperature</a:t>
            </a:r>
            <a:endParaRPr/>
          </a:p>
          <a:p>
            <a:pPr indent="0" lvl="0" marL="0" marR="0" rtl="0" algn="l">
              <a:lnSpc>
                <a:spcPct val="100000"/>
              </a:lnSpc>
              <a:spcBef>
                <a:spcPts val="0"/>
              </a:spcBef>
              <a:spcAft>
                <a:spcPts val="0"/>
              </a:spcAft>
              <a:buClr>
                <a:srgbClr val="000000"/>
              </a:buClr>
              <a:buSzPts val="1100"/>
              <a:buFont typeface="Calibri"/>
              <a:buNone/>
            </a:pPr>
            <a:r>
              <a:rPr b="1" i="0" lang="en-US" sz="1100" u="none" cap="none" strike="noStrike">
                <a:solidFill>
                  <a:srgbClr val="000000"/>
                </a:solidFill>
                <a:latin typeface="Calibri"/>
                <a:ea typeface="Calibri"/>
                <a:cs typeface="Calibri"/>
                <a:sym typeface="Calibri"/>
              </a:rPr>
              <a:t>LC – Land Carbon</a:t>
            </a:r>
            <a:endParaRPr/>
          </a:p>
          <a:p>
            <a:pPr indent="0" lvl="0" marL="0" marR="0" rtl="0" algn="l">
              <a:lnSpc>
                <a:spcPct val="100000"/>
              </a:lnSpc>
              <a:spcBef>
                <a:spcPts val="0"/>
              </a:spcBef>
              <a:spcAft>
                <a:spcPts val="0"/>
              </a:spcAft>
              <a:buClr>
                <a:srgbClr val="000000"/>
              </a:buClr>
              <a:buSzPts val="1100"/>
              <a:buFont typeface="Calibri"/>
              <a:buNone/>
            </a:pPr>
            <a:r>
              <a:rPr b="1" i="0" lang="en-US" sz="1100" u="none" cap="none" strike="noStrike">
                <a:solidFill>
                  <a:srgbClr val="000000"/>
                </a:solidFill>
                <a:latin typeface="Calibri"/>
                <a:ea typeface="Calibri"/>
                <a:cs typeface="Calibri"/>
                <a:sym typeface="Calibri"/>
              </a:rPr>
              <a:t>GLI – Glacier &amp; Ice Sheets</a:t>
            </a:r>
            <a:endParaRPr/>
          </a:p>
        </p:txBody>
      </p:sp>
      <p:sp>
        <p:nvSpPr>
          <p:cNvPr id="761" name="Google Shape;761;p13"/>
          <p:cNvSpPr txBox="1"/>
          <p:nvPr/>
        </p:nvSpPr>
        <p:spPr>
          <a:xfrm>
            <a:off x="6566497" y="5460789"/>
            <a:ext cx="2579560" cy="400110"/>
          </a:xfrm>
          <a:prstGeom prst="rect">
            <a:avLst/>
          </a:prstGeom>
          <a:gradFill>
            <a:gsLst>
              <a:gs pos="0">
                <a:srgbClr val="F6F9FC"/>
              </a:gs>
              <a:gs pos="74000">
                <a:srgbClr val="B3D1EC"/>
              </a:gs>
              <a:gs pos="83000">
                <a:srgbClr val="B3D1EC"/>
              </a:gs>
              <a:gs pos="100000">
                <a:srgbClr val="CCE0F2"/>
              </a:gs>
            </a:gsLst>
            <a:lin ang="162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Reflects varying spatial and spectral capabilities</a:t>
            </a:r>
            <a:endParaRPr/>
          </a:p>
        </p:txBody>
      </p:sp>
      <p:sp>
        <p:nvSpPr>
          <p:cNvPr id="762" name="Google Shape;762;p13"/>
          <p:cNvSpPr txBox="1"/>
          <p:nvPr/>
        </p:nvSpPr>
        <p:spPr>
          <a:xfrm>
            <a:off x="2379745" y="5444000"/>
            <a:ext cx="1929809" cy="1200329"/>
          </a:xfrm>
          <a:prstGeom prst="rect">
            <a:avLst/>
          </a:prstGeom>
          <a:noFill/>
          <a:ln cap="flat" cmpd="sng" w="9525">
            <a:solidFill>
              <a:srgbClr val="BBD6EE"/>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CT – Crop Type</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CY – Crop Yield</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LAI – Leaf Area Index</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VC – Vegetation Condition</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BABS – Burned Area/Burn Severity</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AF -  Active Fires</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VA – Volcanic Activity</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SWE – Surface Water Extent</a:t>
            </a:r>
            <a:endParaRPr/>
          </a:p>
        </p:txBody>
      </p:sp>
      <p:sp>
        <p:nvSpPr>
          <p:cNvPr id="763" name="Google Shape;763;p13"/>
          <p:cNvSpPr txBox="1"/>
          <p:nvPr/>
        </p:nvSpPr>
        <p:spPr>
          <a:xfrm>
            <a:off x="4321817" y="5444000"/>
            <a:ext cx="2221675" cy="1200329"/>
          </a:xfrm>
          <a:prstGeom prst="rect">
            <a:avLst/>
          </a:prstGeom>
          <a:noFill/>
          <a:ln cap="flat" cmpd="sng" w="9525">
            <a:solidFill>
              <a:srgbClr val="BBD6EE"/>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OSE – Oil Spill Extent</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UHI – Urban Heat Island</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WQWC – Water Quality/Water Chemistry</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ET – Evapotranspiration</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LULC – Land Use/Land Cover </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SCE – Snow Cover Extent</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SGS – Snow Grain Size</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fPAR - Photosynthetically Active Radiation</a:t>
            </a:r>
            <a:endParaRPr/>
          </a:p>
        </p:txBody>
      </p:sp>
      <p:sp>
        <p:nvSpPr>
          <p:cNvPr id="764" name="Google Shape;764;p13"/>
          <p:cNvSpPr txBox="1"/>
          <p:nvPr/>
        </p:nvSpPr>
        <p:spPr>
          <a:xfrm>
            <a:off x="6566497" y="5983469"/>
            <a:ext cx="2579560" cy="600164"/>
          </a:xfrm>
          <a:prstGeom prst="rect">
            <a:avLst/>
          </a:prstGeom>
          <a:solidFill>
            <a:schemeClr val="accent5"/>
          </a:solidFill>
          <a:ln cap="flat" cmpd="sng" w="9525">
            <a:solidFill>
              <a:srgbClr val="BBD6EE"/>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1100"/>
              <a:buFont typeface="Calibri"/>
              <a:buNone/>
            </a:pPr>
            <a:r>
              <a:rPr b="1" i="0" lang="en-US" sz="1100" u="none" cap="none" strike="noStrike">
                <a:solidFill>
                  <a:srgbClr val="00B050"/>
                </a:solidFill>
                <a:latin typeface="Calibri"/>
                <a:ea typeface="Calibri"/>
                <a:cs typeface="Calibri"/>
                <a:sym typeface="Calibri"/>
              </a:rPr>
              <a:t>GREEN = &gt; 2/3 of user revisit needs met</a:t>
            </a:r>
            <a:endParaRPr/>
          </a:p>
          <a:p>
            <a:pPr indent="0" lvl="0" marL="0" marR="0" rtl="0" algn="l">
              <a:lnSpc>
                <a:spcPct val="100000"/>
              </a:lnSpc>
              <a:spcBef>
                <a:spcPts val="0"/>
              </a:spcBef>
              <a:spcAft>
                <a:spcPts val="0"/>
              </a:spcAft>
              <a:buClr>
                <a:srgbClr val="FFFF00"/>
              </a:buClr>
              <a:buSzPts val="1100"/>
              <a:buFont typeface="Calibri"/>
              <a:buNone/>
            </a:pPr>
            <a:r>
              <a:rPr b="1" i="0" lang="en-US" sz="1100" u="none" cap="none" strike="noStrike">
                <a:solidFill>
                  <a:srgbClr val="FFFF00"/>
                </a:solidFill>
                <a:latin typeface="Calibri"/>
                <a:ea typeface="Calibri"/>
                <a:cs typeface="Calibri"/>
                <a:sym typeface="Calibri"/>
              </a:rPr>
              <a:t>YELLOW = 1/3 – 2/3 met</a:t>
            </a:r>
            <a:r>
              <a:rPr b="1" i="0" lang="en-US" sz="1100" u="none" cap="none" strike="noStrike">
                <a:solidFill>
                  <a:srgbClr val="000000"/>
                </a:solidFill>
                <a:latin typeface="Calibri"/>
                <a:ea typeface="Calibri"/>
                <a:cs typeface="Calibri"/>
                <a:sym typeface="Calibri"/>
              </a:rPr>
              <a:t>      </a:t>
            </a:r>
            <a:endParaRPr/>
          </a:p>
          <a:p>
            <a:pPr indent="0" lvl="0" marL="0" marR="0" rtl="0" algn="l">
              <a:lnSpc>
                <a:spcPct val="100000"/>
              </a:lnSpc>
              <a:spcBef>
                <a:spcPts val="0"/>
              </a:spcBef>
              <a:spcAft>
                <a:spcPts val="0"/>
              </a:spcAft>
              <a:buClr>
                <a:srgbClr val="C00000"/>
              </a:buClr>
              <a:buSzPts val="1100"/>
              <a:buFont typeface="Calibri"/>
              <a:buNone/>
            </a:pPr>
            <a:r>
              <a:rPr b="1" i="0" lang="en-US" sz="1100" u="none" cap="none" strike="noStrike">
                <a:solidFill>
                  <a:srgbClr val="C00000"/>
                </a:solidFill>
                <a:latin typeface="Calibri"/>
                <a:ea typeface="Calibri"/>
                <a:cs typeface="Calibri"/>
                <a:sym typeface="Calibri"/>
              </a:rPr>
              <a:t>RED = &lt; 1/3 met</a:t>
            </a:r>
            <a:endParaRPr/>
          </a:p>
        </p:txBody>
      </p:sp>
      <p:sp>
        <p:nvSpPr>
          <p:cNvPr id="765" name="Google Shape;765;p13"/>
          <p:cNvSpPr txBox="1"/>
          <p:nvPr/>
        </p:nvSpPr>
        <p:spPr>
          <a:xfrm>
            <a:off x="9174685" y="2863311"/>
            <a:ext cx="2963299" cy="3739485"/>
          </a:xfrm>
          <a:prstGeom prst="rect">
            <a:avLst/>
          </a:prstGeom>
          <a:noFill/>
          <a:ln cap="flat" cmpd="sng" w="9525">
            <a:solidFill>
              <a:srgbClr val="BBD6EE"/>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Calibri"/>
              <a:buNone/>
            </a:pPr>
            <a:r>
              <a:rPr b="1" i="0" lang="en-US" sz="1200" u="none" cap="none" strike="noStrike">
                <a:solidFill>
                  <a:srgbClr val="000000"/>
                </a:solidFill>
                <a:latin typeface="Calibri"/>
                <a:ea typeface="Calibri"/>
                <a:cs typeface="Calibri"/>
                <a:sym typeface="Calibri"/>
              </a:rPr>
              <a:t>Key to Agencies </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FAS: Foreign Agriculture Service</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FSA: Farm Service Agency</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NASS: National Agricultural Statistics Service</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NRCS: Natural Resources Conservation Service</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RMA: Risk Management Agency</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USFS: U.S. Forest Service</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BIA: Bureau of Indian Affairs</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BLM: Bureau of Land Management</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FWS: U.S. Fish and Wildlife Service</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NPS: National Park Service</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USGS: U.S. Geological Survey</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EPA: Environmental Protection Agency</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USAID: U.S. Agency for International Development</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NASA: National Aeronautics &amp; Space Administration</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DOE: Department of Energy</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OSMRE: Office of Surface Mining Reclamation and Enforcement</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BOEM: Bureau of Ocean Energy Management</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BSEE: Bureau of Safety and Environmental Enforcement</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NOAA: National Oceans and Atmospheric Administration</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NIH: National Institutes of Health</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FEMA: Federal Emergency Management Agency</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BOR: Bureau of Reclamation</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USDA: U.S. Department of Agriculture</a:t>
            </a:r>
            <a:endParaRPr/>
          </a:p>
          <a:p>
            <a:pPr indent="0" lvl="0" marL="0" marR="0" rtl="0" algn="l">
              <a:lnSpc>
                <a:spcPct val="100000"/>
              </a:lnSpc>
              <a:spcBef>
                <a:spcPts val="0"/>
              </a:spcBef>
              <a:spcAft>
                <a:spcPts val="0"/>
              </a:spcAft>
              <a:buClr>
                <a:srgbClr val="000000"/>
              </a:buClr>
              <a:buSzPts val="900"/>
              <a:buFont typeface="Calibri"/>
              <a:buNone/>
            </a:pPr>
            <a:r>
              <a:rPr b="1" i="0" lang="en-US" sz="900" u="none" cap="none" strike="noStrike">
                <a:solidFill>
                  <a:srgbClr val="000000"/>
                </a:solidFill>
                <a:latin typeface="Calibri"/>
                <a:ea typeface="Calibri"/>
                <a:cs typeface="Calibri"/>
                <a:sym typeface="Calibri"/>
              </a:rPr>
              <a:t>DOI: Department of the Interior</a:t>
            </a:r>
            <a:endParaRPr/>
          </a:p>
        </p:txBody>
      </p:sp>
      <p:pic>
        <p:nvPicPr>
          <p:cNvPr id="766" name="Google Shape;766;p13"/>
          <p:cNvPicPr preferRelativeResize="0"/>
          <p:nvPr/>
        </p:nvPicPr>
        <p:blipFill rotWithShape="1">
          <a:blip r:embed="rId3">
            <a:alphaModFix/>
          </a:blip>
          <a:srcRect b="0" l="0" r="0" t="0"/>
          <a:stretch/>
        </p:blipFill>
        <p:spPr>
          <a:xfrm>
            <a:off x="9759211" y="937092"/>
            <a:ext cx="1694835" cy="1755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2"/>
          <p:cNvSpPr txBox="1"/>
          <p:nvPr>
            <p:ph idx="4294967295" type="title"/>
          </p:nvPr>
        </p:nvSpPr>
        <p:spPr>
          <a:xfrm>
            <a:off x="411272" y="104653"/>
            <a:ext cx="9256115" cy="692727"/>
          </a:xfrm>
          <a:prstGeom prst="rect">
            <a:avLst/>
          </a:prstGeom>
          <a:noFill/>
          <a:ln>
            <a:noFill/>
          </a:ln>
          <a:effectLst>
            <a:outerShdw rotWithShape="0" algn="ctr" dir="5400000" dist="50800">
              <a:srgbClr val="000000">
                <a:alpha val="4274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1" lang="en-US" sz="3733" u="none" cap="none" strike="noStrike">
                <a:solidFill>
                  <a:srgbClr val="FFFFFF"/>
                </a:solidFill>
                <a:latin typeface="Avenir"/>
                <a:ea typeface="Avenir"/>
                <a:cs typeface="Avenir"/>
                <a:sym typeface="Avenir"/>
              </a:rPr>
              <a:t>USGS Mission Areas</a:t>
            </a:r>
            <a:endParaRPr/>
          </a:p>
        </p:txBody>
      </p:sp>
      <p:sp>
        <p:nvSpPr>
          <p:cNvPr id="579" name="Google Shape;579;p2"/>
          <p:cNvSpPr txBox="1"/>
          <p:nvPr/>
        </p:nvSpPr>
        <p:spPr>
          <a:xfrm>
            <a:off x="1417379" y="1235383"/>
            <a:ext cx="1667461" cy="322423"/>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venir"/>
                <a:ea typeface="Avenir"/>
                <a:cs typeface="Avenir"/>
                <a:sym typeface="Avenir"/>
              </a:rPr>
              <a:t>Water Resources</a:t>
            </a:r>
            <a:endParaRPr b="1" i="0" sz="2400" u="none" cap="none" strike="noStrike">
              <a:solidFill>
                <a:srgbClr val="FFFFFF"/>
              </a:solidFill>
              <a:latin typeface="Avenir"/>
              <a:ea typeface="Avenir"/>
              <a:cs typeface="Avenir"/>
              <a:sym typeface="Avenir"/>
            </a:endParaRPr>
          </a:p>
        </p:txBody>
      </p:sp>
      <p:sp>
        <p:nvSpPr>
          <p:cNvPr id="580" name="Google Shape;580;p2"/>
          <p:cNvSpPr txBox="1"/>
          <p:nvPr/>
        </p:nvSpPr>
        <p:spPr>
          <a:xfrm>
            <a:off x="3254131" y="1218151"/>
            <a:ext cx="1662229" cy="317816"/>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venir"/>
                <a:ea typeface="Avenir"/>
                <a:cs typeface="Avenir"/>
                <a:sym typeface="Avenir"/>
              </a:rPr>
              <a:t>Natural Hazards</a:t>
            </a:r>
            <a:endParaRPr b="1" i="0" sz="2400" u="none" cap="none" strike="noStrike">
              <a:solidFill>
                <a:srgbClr val="FFFFFF"/>
              </a:solidFill>
              <a:latin typeface="Avenir"/>
              <a:ea typeface="Avenir"/>
              <a:cs typeface="Avenir"/>
              <a:sym typeface="Avenir"/>
            </a:endParaRPr>
          </a:p>
        </p:txBody>
      </p:sp>
      <p:sp>
        <p:nvSpPr>
          <p:cNvPr id="581" name="Google Shape;581;p2"/>
          <p:cNvSpPr txBox="1"/>
          <p:nvPr/>
        </p:nvSpPr>
        <p:spPr>
          <a:xfrm>
            <a:off x="5039330" y="1237836"/>
            <a:ext cx="2457933" cy="231553"/>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C000"/>
                </a:solidFill>
                <a:latin typeface="Avenir"/>
                <a:ea typeface="Avenir"/>
                <a:cs typeface="Avenir"/>
                <a:sym typeface="Avenir"/>
              </a:rPr>
              <a:t>Core Science Systems</a:t>
            </a:r>
            <a:endParaRPr b="1" i="0" sz="2400" u="none" cap="none" strike="noStrike">
              <a:solidFill>
                <a:srgbClr val="FFC000"/>
              </a:solidFill>
              <a:latin typeface="Avenir"/>
              <a:ea typeface="Avenir"/>
              <a:cs typeface="Avenir"/>
              <a:sym typeface="Avenir"/>
            </a:endParaRPr>
          </a:p>
        </p:txBody>
      </p:sp>
      <p:sp>
        <p:nvSpPr>
          <p:cNvPr id="582" name="Google Shape;582;p2"/>
          <p:cNvSpPr txBox="1"/>
          <p:nvPr/>
        </p:nvSpPr>
        <p:spPr>
          <a:xfrm>
            <a:off x="7327976" y="1209215"/>
            <a:ext cx="1730309" cy="331003"/>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venir"/>
                <a:ea typeface="Avenir"/>
                <a:cs typeface="Avenir"/>
                <a:sym typeface="Avenir"/>
              </a:rPr>
              <a:t>Ecosystems</a:t>
            </a:r>
            <a:endParaRPr b="1" i="0" sz="2400" u="none" cap="none" strike="noStrike">
              <a:solidFill>
                <a:srgbClr val="FFFFFF"/>
              </a:solidFill>
              <a:latin typeface="Avenir"/>
              <a:ea typeface="Avenir"/>
              <a:cs typeface="Avenir"/>
              <a:sym typeface="Avenir"/>
            </a:endParaRPr>
          </a:p>
        </p:txBody>
      </p:sp>
      <p:sp>
        <p:nvSpPr>
          <p:cNvPr id="583" name="Google Shape;583;p2"/>
          <p:cNvSpPr txBox="1"/>
          <p:nvPr/>
        </p:nvSpPr>
        <p:spPr>
          <a:xfrm>
            <a:off x="9155827" y="1240110"/>
            <a:ext cx="1997587" cy="286961"/>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venir"/>
                <a:ea typeface="Avenir"/>
                <a:cs typeface="Avenir"/>
                <a:sym typeface="Avenir"/>
              </a:rPr>
              <a:t>Energy and Minerals</a:t>
            </a:r>
            <a:endParaRPr b="1" i="0" sz="2400" u="none" cap="none" strike="noStrike">
              <a:solidFill>
                <a:srgbClr val="FFFFFF"/>
              </a:solidFill>
              <a:latin typeface="Avenir"/>
              <a:ea typeface="Avenir"/>
              <a:cs typeface="Avenir"/>
              <a:sym typeface="Avenir"/>
            </a:endParaRPr>
          </a:p>
        </p:txBody>
      </p:sp>
      <p:pic>
        <p:nvPicPr>
          <p:cNvPr descr="A satellite view of the earth&#10;&#10;Description automatically generated with medium confidence" id="584" name="Google Shape;584;p2"/>
          <p:cNvPicPr preferRelativeResize="0"/>
          <p:nvPr/>
        </p:nvPicPr>
        <p:blipFill rotWithShape="1">
          <a:blip r:embed="rId3">
            <a:alphaModFix/>
          </a:blip>
          <a:srcRect b="0" l="0" r="0" t="0"/>
          <a:stretch/>
        </p:blipFill>
        <p:spPr>
          <a:xfrm>
            <a:off x="730691" y="1751424"/>
            <a:ext cx="10960652" cy="2272857"/>
          </a:xfrm>
          <a:prstGeom prst="rect">
            <a:avLst/>
          </a:prstGeom>
          <a:noFill/>
          <a:ln>
            <a:noFill/>
          </a:ln>
        </p:spPr>
      </p:pic>
      <p:pic>
        <p:nvPicPr>
          <p:cNvPr id="585" name="Google Shape;585;p2"/>
          <p:cNvPicPr preferRelativeResize="0"/>
          <p:nvPr/>
        </p:nvPicPr>
        <p:blipFill rotWithShape="1">
          <a:blip r:embed="rId4">
            <a:alphaModFix/>
          </a:blip>
          <a:srcRect b="0" l="0" r="0" t="0"/>
          <a:stretch/>
        </p:blipFill>
        <p:spPr>
          <a:xfrm>
            <a:off x="1142041" y="1779371"/>
            <a:ext cx="2202544" cy="2143831"/>
          </a:xfrm>
          <a:prstGeom prst="ellipse">
            <a:avLst/>
          </a:prstGeom>
          <a:noFill/>
          <a:ln cap="flat" cmpd="sng" w="12700">
            <a:solidFill>
              <a:srgbClr val="3D4B5F"/>
            </a:solidFill>
            <a:prstDash val="solid"/>
            <a:round/>
            <a:headEnd len="sm" w="sm" type="none"/>
            <a:tailEnd len="sm" w="sm" type="none"/>
          </a:ln>
          <a:effectLst>
            <a:outerShdw blurRad="385812" rotWithShape="0" algn="tl" dir="2700000" dist="38100">
              <a:srgbClr val="000000">
                <a:alpha val="40000"/>
              </a:srgbClr>
            </a:outerShdw>
          </a:effectLst>
        </p:spPr>
      </p:pic>
      <p:pic>
        <p:nvPicPr>
          <p:cNvPr id="586" name="Google Shape;586;p2"/>
          <p:cNvPicPr preferRelativeResize="0"/>
          <p:nvPr/>
        </p:nvPicPr>
        <p:blipFill rotWithShape="1">
          <a:blip r:embed="rId5">
            <a:alphaModFix/>
          </a:blip>
          <a:srcRect b="0" l="0" r="0" t="0"/>
          <a:stretch/>
        </p:blipFill>
        <p:spPr>
          <a:xfrm>
            <a:off x="3134857" y="1779619"/>
            <a:ext cx="2202544" cy="2208600"/>
          </a:xfrm>
          <a:prstGeom prst="ellipse">
            <a:avLst/>
          </a:prstGeom>
          <a:noFill/>
          <a:ln cap="flat" cmpd="sng" w="12700">
            <a:solidFill>
              <a:srgbClr val="3D4B5F"/>
            </a:solidFill>
            <a:prstDash val="solid"/>
            <a:round/>
            <a:headEnd len="sm" w="sm" type="none"/>
            <a:tailEnd len="sm" w="sm" type="none"/>
          </a:ln>
          <a:effectLst>
            <a:outerShdw blurRad="385812" rotWithShape="0" algn="tl" dir="2700000" dist="38100">
              <a:srgbClr val="000000">
                <a:alpha val="40000"/>
              </a:srgbClr>
            </a:outerShdw>
          </a:effectLst>
        </p:spPr>
      </p:pic>
      <p:pic>
        <p:nvPicPr>
          <p:cNvPr id="587" name="Google Shape;587;p2"/>
          <p:cNvPicPr preferRelativeResize="0"/>
          <p:nvPr/>
        </p:nvPicPr>
        <p:blipFill rotWithShape="1">
          <a:blip r:embed="rId6">
            <a:alphaModFix/>
          </a:blip>
          <a:srcRect b="0" l="0" r="0" t="0"/>
          <a:stretch/>
        </p:blipFill>
        <p:spPr>
          <a:xfrm>
            <a:off x="5084607" y="1742029"/>
            <a:ext cx="2269187" cy="2208600"/>
          </a:xfrm>
          <a:prstGeom prst="ellipse">
            <a:avLst/>
          </a:prstGeom>
          <a:noFill/>
          <a:ln cap="flat" cmpd="sng" w="12700">
            <a:solidFill>
              <a:srgbClr val="3D4B5F"/>
            </a:solidFill>
            <a:prstDash val="solid"/>
            <a:round/>
            <a:headEnd len="sm" w="sm" type="none"/>
            <a:tailEnd len="sm" w="sm" type="none"/>
          </a:ln>
          <a:effectLst>
            <a:outerShdw blurRad="385812" rotWithShape="0" algn="tl" dir="2700000" dist="38100">
              <a:srgbClr val="000000">
                <a:alpha val="40000"/>
              </a:srgbClr>
            </a:outerShdw>
          </a:effectLst>
        </p:spPr>
      </p:pic>
      <p:pic>
        <p:nvPicPr>
          <p:cNvPr id="588" name="Google Shape;588;p2"/>
          <p:cNvPicPr preferRelativeResize="0"/>
          <p:nvPr/>
        </p:nvPicPr>
        <p:blipFill rotWithShape="1">
          <a:blip r:embed="rId7">
            <a:alphaModFix/>
          </a:blip>
          <a:srcRect b="0" l="0" r="0" t="0"/>
          <a:stretch/>
        </p:blipFill>
        <p:spPr>
          <a:xfrm>
            <a:off x="7099579" y="1781200"/>
            <a:ext cx="2202544" cy="2169429"/>
          </a:xfrm>
          <a:prstGeom prst="ellipse">
            <a:avLst/>
          </a:prstGeom>
          <a:noFill/>
          <a:ln cap="flat" cmpd="sng" w="12700">
            <a:solidFill>
              <a:srgbClr val="3D4B5F"/>
            </a:solidFill>
            <a:prstDash val="solid"/>
            <a:round/>
            <a:headEnd len="sm" w="sm" type="none"/>
            <a:tailEnd len="sm" w="sm" type="none"/>
          </a:ln>
          <a:effectLst>
            <a:outerShdw blurRad="385812" rotWithShape="0" algn="tl" dir="2700000" dist="38100">
              <a:srgbClr val="000000">
                <a:alpha val="40000"/>
              </a:srgbClr>
            </a:outerShdw>
          </a:effectLst>
        </p:spPr>
      </p:pic>
      <p:pic>
        <p:nvPicPr>
          <p:cNvPr id="589" name="Google Shape;589;p2"/>
          <p:cNvPicPr preferRelativeResize="0"/>
          <p:nvPr/>
        </p:nvPicPr>
        <p:blipFill rotWithShape="1">
          <a:blip r:embed="rId8">
            <a:alphaModFix/>
          </a:blip>
          <a:srcRect b="0" l="0" r="0" t="0"/>
          <a:stretch/>
        </p:blipFill>
        <p:spPr>
          <a:xfrm flipH="1">
            <a:off x="8955183" y="1767699"/>
            <a:ext cx="2223220" cy="2182931"/>
          </a:xfrm>
          <a:prstGeom prst="ellipse">
            <a:avLst/>
          </a:prstGeom>
          <a:noFill/>
          <a:ln cap="flat" cmpd="sng" w="12700">
            <a:solidFill>
              <a:srgbClr val="3D4B5F"/>
            </a:solidFill>
            <a:prstDash val="solid"/>
            <a:round/>
            <a:headEnd len="sm" w="sm" type="none"/>
            <a:tailEnd len="sm" w="sm" type="none"/>
          </a:ln>
          <a:effectLst>
            <a:outerShdw blurRad="385812" rotWithShape="0" algn="tl" dir="2700000" dist="38100">
              <a:srgbClr val="000000">
                <a:alpha val="40000"/>
              </a:srgbClr>
            </a:outerShdw>
          </a:effectLst>
        </p:spPr>
      </p:pic>
      <p:sp>
        <p:nvSpPr>
          <p:cNvPr id="590" name="Google Shape;590;p2"/>
          <p:cNvSpPr/>
          <p:nvPr/>
        </p:nvSpPr>
        <p:spPr>
          <a:xfrm>
            <a:off x="1276210" y="4058504"/>
            <a:ext cx="4678621" cy="1847044"/>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Clr>
                <a:srgbClr val="FFFFFF"/>
              </a:buClr>
              <a:buSzPts val="1867"/>
              <a:buFont typeface="Arial"/>
              <a:buNone/>
            </a:pPr>
            <a:r>
              <a:rPr b="1" i="0" lang="en-US" sz="1867" u="sng" cap="none" strike="noStrike">
                <a:solidFill>
                  <a:srgbClr val="FFFFFF"/>
                </a:solidFill>
                <a:latin typeface="Calibri"/>
                <a:ea typeface="Calibri"/>
                <a:cs typeface="Calibri"/>
                <a:sym typeface="Calibri"/>
              </a:rPr>
              <a:t>Vision</a:t>
            </a:r>
            <a:endParaRPr/>
          </a:p>
          <a:p>
            <a:pPr indent="-228594" lvl="0" marL="380990" marR="0" rtl="0" algn="l">
              <a:lnSpc>
                <a:spcPct val="100000"/>
              </a:lnSpc>
              <a:spcBef>
                <a:spcPts val="0"/>
              </a:spcBef>
              <a:spcAft>
                <a:spcPts val="0"/>
              </a:spcAft>
              <a:buClr>
                <a:srgbClr val="FFFFFF"/>
              </a:buClr>
              <a:buSzPts val="1867"/>
              <a:buFont typeface="Arial"/>
              <a:buChar char="•"/>
            </a:pPr>
            <a:r>
              <a:rPr b="0" i="0" lang="en-US" sz="1867" u="none" cap="none" strike="noStrike">
                <a:solidFill>
                  <a:srgbClr val="FFFFFF"/>
                </a:solidFill>
                <a:latin typeface="Calibri"/>
                <a:ea typeface="Calibri"/>
                <a:cs typeface="Calibri"/>
                <a:sym typeface="Calibri"/>
              </a:rPr>
              <a:t>Lead the Nation in 21st-century integrated research, assessments, and prediction of natural resources and processes to meet society’s needs</a:t>
            </a:r>
            <a:endParaRPr/>
          </a:p>
          <a:p>
            <a:pPr indent="0" lvl="0" marL="0" marR="0" rtl="0" algn="l">
              <a:lnSpc>
                <a:spcPct val="100000"/>
              </a:lnSpc>
              <a:spcBef>
                <a:spcPts val="0"/>
              </a:spcBef>
              <a:spcAft>
                <a:spcPts val="0"/>
              </a:spcAft>
              <a:buClr>
                <a:srgbClr val="FFFFFF"/>
              </a:buClr>
              <a:buSzPts val="1867"/>
              <a:buFont typeface="Arial"/>
              <a:buNone/>
            </a:pPr>
            <a:r>
              <a:t/>
            </a:r>
            <a:endParaRPr b="0" i="0" sz="1867" u="none" cap="none" strike="noStrike">
              <a:solidFill>
                <a:srgbClr val="FFFFFF"/>
              </a:solidFill>
              <a:latin typeface="Calibri"/>
              <a:ea typeface="Calibri"/>
              <a:cs typeface="Calibri"/>
              <a:sym typeface="Calibri"/>
            </a:endParaRPr>
          </a:p>
        </p:txBody>
      </p:sp>
      <p:sp>
        <p:nvSpPr>
          <p:cNvPr id="591" name="Google Shape;591;p2"/>
          <p:cNvSpPr/>
          <p:nvPr/>
        </p:nvSpPr>
        <p:spPr>
          <a:xfrm>
            <a:off x="6427779" y="4071864"/>
            <a:ext cx="4953957" cy="2298578"/>
          </a:xfrm>
          <a:prstGeom prst="rect">
            <a:avLst/>
          </a:prstGeom>
          <a:noFill/>
          <a:ln>
            <a:noFill/>
          </a:ln>
        </p:spPr>
        <p:txBody>
          <a:bodyPr anchorCtr="0" anchor="t" bIns="60950" lIns="121900" spcFirstLastPara="1" rIns="121900" wrap="square" tIns="60950">
            <a:spAutoFit/>
          </a:bodyPr>
          <a:lstStyle/>
          <a:p>
            <a:pPr indent="0" lvl="0" marL="151765" marR="0" rtl="0" algn="l">
              <a:lnSpc>
                <a:spcPct val="100000"/>
              </a:lnSpc>
              <a:spcBef>
                <a:spcPts val="0"/>
              </a:spcBef>
              <a:spcAft>
                <a:spcPts val="0"/>
              </a:spcAft>
              <a:buClr>
                <a:srgbClr val="FFFFFF"/>
              </a:buClr>
              <a:buSzPts val="1850"/>
              <a:buFont typeface="Arial"/>
              <a:buNone/>
            </a:pPr>
            <a:r>
              <a:rPr b="1" i="0" lang="en-US" sz="1850" u="sng" cap="none" strike="noStrike">
                <a:solidFill>
                  <a:srgbClr val="FFFFFF"/>
                </a:solidFill>
                <a:latin typeface="Calibri"/>
                <a:ea typeface="Calibri"/>
                <a:cs typeface="Calibri"/>
                <a:sym typeface="Calibri"/>
              </a:rPr>
              <a:t>Mission</a:t>
            </a:r>
            <a:endParaRPr b="0" i="0" sz="1850" u="none" cap="none" strike="noStrike">
              <a:solidFill>
                <a:srgbClr val="000000"/>
              </a:solidFill>
              <a:latin typeface="Calibri"/>
              <a:ea typeface="Calibri"/>
              <a:cs typeface="Calibri"/>
              <a:sym typeface="Calibri"/>
            </a:endParaRPr>
          </a:p>
          <a:p>
            <a:pPr indent="-227965" lvl="0" marL="380365" marR="0" rtl="0" algn="l">
              <a:lnSpc>
                <a:spcPct val="100000"/>
              </a:lnSpc>
              <a:spcBef>
                <a:spcPts val="0"/>
              </a:spcBef>
              <a:spcAft>
                <a:spcPts val="0"/>
              </a:spcAft>
              <a:buClr>
                <a:srgbClr val="FFFFFF"/>
              </a:buClr>
              <a:buSzPts val="1850"/>
              <a:buFont typeface="Arial"/>
              <a:buChar char="•"/>
            </a:pPr>
            <a:r>
              <a:rPr b="0" i="0" lang="en-US" sz="1850" u="none" cap="none" strike="noStrike">
                <a:solidFill>
                  <a:srgbClr val="FFFFFF"/>
                </a:solidFill>
                <a:latin typeface="Calibri"/>
                <a:ea typeface="Calibri"/>
                <a:cs typeface="Calibri"/>
                <a:sym typeface="Calibri"/>
              </a:rPr>
              <a:t>Monitor, analyze and predict current and evolving dynamics of complex human and natural Earth system interactions</a:t>
            </a:r>
            <a:endParaRPr b="0" i="0" sz="1850" u="none" cap="none" strike="noStrike">
              <a:solidFill>
                <a:srgbClr val="FFFFFF"/>
              </a:solidFill>
              <a:latin typeface="Calibri"/>
              <a:ea typeface="Calibri"/>
              <a:cs typeface="Calibri"/>
              <a:sym typeface="Calibri"/>
            </a:endParaRPr>
          </a:p>
          <a:p>
            <a:pPr indent="-160210" lvl="0" marL="380365" marR="0" rtl="0" algn="l">
              <a:lnSpc>
                <a:spcPct val="100000"/>
              </a:lnSpc>
              <a:spcBef>
                <a:spcPts val="0"/>
              </a:spcBef>
              <a:spcAft>
                <a:spcPts val="0"/>
              </a:spcAft>
              <a:buClr>
                <a:srgbClr val="FFFFFF"/>
              </a:buClr>
              <a:buSzPts val="1067"/>
              <a:buFont typeface="Arial"/>
              <a:buNone/>
            </a:pPr>
            <a:r>
              <a:t/>
            </a:r>
            <a:endParaRPr b="0" i="0" sz="1067" u="none" cap="none" strike="noStrike">
              <a:solidFill>
                <a:srgbClr val="FFFFFF"/>
              </a:solidFill>
              <a:latin typeface="Calibri"/>
              <a:ea typeface="Calibri"/>
              <a:cs typeface="Calibri"/>
              <a:sym typeface="Calibri"/>
            </a:endParaRPr>
          </a:p>
          <a:p>
            <a:pPr indent="-227965" lvl="0" marL="380365" marR="0" rtl="0" algn="l">
              <a:lnSpc>
                <a:spcPct val="100000"/>
              </a:lnSpc>
              <a:spcBef>
                <a:spcPts val="0"/>
              </a:spcBef>
              <a:spcAft>
                <a:spcPts val="0"/>
              </a:spcAft>
              <a:buClr>
                <a:srgbClr val="FFFFFF"/>
              </a:buClr>
              <a:buSzPts val="1850"/>
              <a:buFont typeface="Arial"/>
              <a:buChar char="•"/>
            </a:pPr>
            <a:r>
              <a:rPr b="0" i="0" lang="en-US" sz="1850" u="none" cap="none" strike="noStrike">
                <a:solidFill>
                  <a:srgbClr val="FFFFFF"/>
                </a:solidFill>
                <a:latin typeface="Calibri"/>
                <a:ea typeface="Calibri"/>
                <a:cs typeface="Calibri"/>
                <a:sym typeface="Calibri"/>
              </a:rPr>
              <a:t>Deliver actionable intelligence at scales and timeframes relevant to decision makers</a:t>
            </a:r>
            <a:endParaRPr b="0" i="0" sz="185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1867"/>
              <a:buFont typeface="Arial"/>
              <a:buNone/>
            </a:pPr>
            <a:r>
              <a:t/>
            </a:r>
            <a:endParaRPr b="0" i="0" sz="1867" u="none" cap="none" strike="noStrike">
              <a:solidFill>
                <a:srgbClr val="FFFFFF"/>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3"/>
          <p:cNvSpPr txBox="1"/>
          <p:nvPr>
            <p:ph idx="1" type="body"/>
          </p:nvPr>
        </p:nvSpPr>
        <p:spPr>
          <a:xfrm>
            <a:off x="609507" y="1017994"/>
            <a:ext cx="6951796" cy="5378234"/>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100000"/>
              </a:lnSpc>
              <a:spcBef>
                <a:spcPts val="0"/>
              </a:spcBef>
              <a:spcAft>
                <a:spcPts val="0"/>
              </a:spcAft>
              <a:buSzPct val="100000"/>
              <a:buChar char="•"/>
            </a:pPr>
            <a:r>
              <a:rPr lang="en-US" sz="2400"/>
              <a:t>Land Surface Imaging Virtual Constellation</a:t>
            </a:r>
            <a:endParaRPr/>
          </a:p>
          <a:p>
            <a:pPr indent="-228631" lvl="1" marL="457200" rtl="0" algn="l">
              <a:lnSpc>
                <a:spcPct val="100000"/>
              </a:lnSpc>
              <a:spcBef>
                <a:spcPts val="1000"/>
              </a:spcBef>
              <a:spcAft>
                <a:spcPts val="0"/>
              </a:spcAft>
              <a:buSzPct val="100000"/>
              <a:buChar char="•"/>
            </a:pPr>
            <a:r>
              <a:rPr lang="en-US" sz="1900"/>
              <a:t>USGS Co-Chair (S. Labahn)</a:t>
            </a:r>
            <a:endParaRPr/>
          </a:p>
          <a:p>
            <a:pPr indent="-228600" lvl="0" marL="228600" rtl="0" algn="l">
              <a:lnSpc>
                <a:spcPct val="100000"/>
              </a:lnSpc>
              <a:spcBef>
                <a:spcPts val="1000"/>
              </a:spcBef>
              <a:spcAft>
                <a:spcPts val="0"/>
              </a:spcAft>
              <a:buSzPct val="100000"/>
              <a:buChar char="•"/>
            </a:pPr>
            <a:r>
              <a:rPr lang="en-US" sz="2400"/>
              <a:t>Working Group on Calibration &amp; Validation</a:t>
            </a:r>
            <a:endParaRPr/>
          </a:p>
          <a:p>
            <a:pPr indent="-228631" lvl="1" marL="457200" rtl="0" algn="l">
              <a:lnSpc>
                <a:spcPct val="100000"/>
              </a:lnSpc>
              <a:spcBef>
                <a:spcPts val="1000"/>
              </a:spcBef>
              <a:spcAft>
                <a:spcPts val="0"/>
              </a:spcAft>
              <a:buSzPct val="100000"/>
              <a:buChar char="•"/>
            </a:pPr>
            <a:r>
              <a:rPr lang="en-US" sz="1900"/>
              <a:t>USGS serves as a Vice-Chair (C. Anderson)</a:t>
            </a:r>
            <a:endParaRPr/>
          </a:p>
          <a:p>
            <a:pPr indent="-228600" lvl="0" marL="228600" rtl="0" algn="l">
              <a:lnSpc>
                <a:spcPct val="100000"/>
              </a:lnSpc>
              <a:spcBef>
                <a:spcPts val="1000"/>
              </a:spcBef>
              <a:spcAft>
                <a:spcPts val="0"/>
              </a:spcAft>
              <a:buSzPct val="100000"/>
              <a:buChar char="•"/>
            </a:pPr>
            <a:r>
              <a:rPr lang="en-US" sz="2400"/>
              <a:t>Working Group on Information Systems and Services (WGISS)</a:t>
            </a:r>
            <a:endParaRPr/>
          </a:p>
          <a:p>
            <a:pPr indent="-228631" lvl="1" marL="457200" rtl="0" algn="l">
              <a:lnSpc>
                <a:spcPct val="100000"/>
              </a:lnSpc>
              <a:spcBef>
                <a:spcPts val="1000"/>
              </a:spcBef>
              <a:spcAft>
                <a:spcPts val="0"/>
              </a:spcAft>
              <a:buSzPct val="100000"/>
              <a:buChar char="•"/>
            </a:pPr>
            <a:r>
              <a:rPr lang="en-US" sz="1900"/>
              <a:t>USGS serves as Chair (T. Sohre)</a:t>
            </a:r>
            <a:endParaRPr/>
          </a:p>
          <a:p>
            <a:pPr indent="-228600" lvl="0" marL="228600" rtl="0" algn="l">
              <a:lnSpc>
                <a:spcPct val="100000"/>
              </a:lnSpc>
              <a:spcBef>
                <a:spcPts val="1000"/>
              </a:spcBef>
              <a:spcAft>
                <a:spcPts val="0"/>
              </a:spcAft>
              <a:buSzPct val="100000"/>
              <a:buChar char="•"/>
            </a:pPr>
            <a:r>
              <a:rPr lang="en-US" sz="2400"/>
              <a:t>Working Group on Climate</a:t>
            </a:r>
            <a:endParaRPr/>
          </a:p>
          <a:p>
            <a:pPr indent="-228631" lvl="1" marL="457200" rtl="0" algn="l">
              <a:lnSpc>
                <a:spcPct val="100000"/>
              </a:lnSpc>
              <a:spcBef>
                <a:spcPts val="1000"/>
              </a:spcBef>
              <a:spcAft>
                <a:spcPts val="0"/>
              </a:spcAft>
              <a:buSzPct val="100000"/>
              <a:buChar char="•"/>
            </a:pPr>
            <a:r>
              <a:rPr lang="en-US" sz="1900"/>
              <a:t>Members K. Casey (NLI), T. Sohl (EROS), K. Bruno (NLI)</a:t>
            </a:r>
            <a:endParaRPr/>
          </a:p>
          <a:p>
            <a:pPr indent="-228600" lvl="0" marL="228600" rtl="0" algn="l">
              <a:lnSpc>
                <a:spcPct val="100000"/>
              </a:lnSpc>
              <a:spcBef>
                <a:spcPts val="1000"/>
              </a:spcBef>
              <a:spcAft>
                <a:spcPts val="0"/>
              </a:spcAft>
              <a:buSzPct val="100000"/>
              <a:buChar char="•"/>
            </a:pPr>
            <a:r>
              <a:rPr lang="en-US" sz="2400"/>
              <a:t>Working Group on Capacity Building and Data Democracy</a:t>
            </a:r>
            <a:endParaRPr/>
          </a:p>
          <a:p>
            <a:pPr indent="-228631" lvl="1" marL="457200" rtl="0" algn="l">
              <a:lnSpc>
                <a:spcPct val="100000"/>
              </a:lnSpc>
              <a:spcBef>
                <a:spcPts val="1000"/>
              </a:spcBef>
              <a:spcAft>
                <a:spcPts val="0"/>
              </a:spcAft>
              <a:buSzPct val="100000"/>
              <a:buChar char="•"/>
            </a:pPr>
            <a:r>
              <a:rPr lang="en-US" sz="1900"/>
              <a:t>Member Chris Barnes (EROS/KBR)</a:t>
            </a:r>
            <a:endParaRPr/>
          </a:p>
          <a:p>
            <a:pPr indent="-228600" lvl="0" marL="228600" rtl="0" algn="l">
              <a:lnSpc>
                <a:spcPct val="100000"/>
              </a:lnSpc>
              <a:spcBef>
                <a:spcPts val="1000"/>
              </a:spcBef>
              <a:spcAft>
                <a:spcPts val="0"/>
              </a:spcAft>
              <a:buSzPct val="100000"/>
              <a:buChar char="•"/>
            </a:pPr>
            <a:r>
              <a:rPr lang="en-US" sz="2400"/>
              <a:t>Working Group on Disasters</a:t>
            </a:r>
            <a:endParaRPr/>
          </a:p>
          <a:p>
            <a:pPr indent="-228631" lvl="1" marL="457200" rtl="0" algn="l">
              <a:lnSpc>
                <a:spcPct val="100000"/>
              </a:lnSpc>
              <a:spcBef>
                <a:spcPts val="1000"/>
              </a:spcBef>
              <a:spcAft>
                <a:spcPts val="0"/>
              </a:spcAft>
              <a:buSzPct val="100000"/>
              <a:buChar char="•"/>
            </a:pPr>
            <a:r>
              <a:rPr lang="en-US" sz="1900"/>
              <a:t>Member Mike Poland (USGS Yellowstone Volcano Observatory)</a:t>
            </a:r>
            <a:endParaRPr/>
          </a:p>
          <a:p>
            <a:pPr indent="0" lvl="0" marL="0" rtl="0" algn="l">
              <a:lnSpc>
                <a:spcPct val="100000"/>
              </a:lnSpc>
              <a:spcBef>
                <a:spcPts val="1000"/>
              </a:spcBef>
              <a:spcAft>
                <a:spcPts val="0"/>
              </a:spcAft>
              <a:buSzPct val="100000"/>
              <a:buNone/>
            </a:pPr>
            <a:r>
              <a:t/>
            </a:r>
            <a:endParaRPr sz="2100"/>
          </a:p>
        </p:txBody>
      </p:sp>
      <p:sp>
        <p:nvSpPr>
          <p:cNvPr id="598" name="Google Shape;598;p3"/>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50"/>
              <a:buFont typeface="Gill Sans"/>
              <a:buNone/>
            </a:pPr>
            <a:r>
              <a:rPr b="0" i="0" lang="en-US" sz="1050" u="none" cap="none" strike="noStrike">
                <a:solidFill>
                  <a:srgbClr val="000000"/>
                </a:solidFill>
                <a:latin typeface="Gill Sans"/>
                <a:ea typeface="Gill Sans"/>
                <a:cs typeface="Gill Sans"/>
                <a:sym typeface="Gill Sans"/>
              </a:rPr>
              <a:t>11/14/2023</a:t>
            </a:r>
            <a:endParaRPr b="0" i="0" sz="1050" u="none" cap="none" strike="noStrike">
              <a:solidFill>
                <a:srgbClr val="000000"/>
              </a:solidFill>
              <a:latin typeface="Gill Sans"/>
              <a:ea typeface="Gill Sans"/>
              <a:cs typeface="Gill Sans"/>
              <a:sym typeface="Gill Sans"/>
            </a:endParaRPr>
          </a:p>
        </p:txBody>
      </p:sp>
      <p:sp>
        <p:nvSpPr>
          <p:cNvPr id="599" name="Google Shape;599;p3"/>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Gill Sans"/>
              <a:buNone/>
            </a:pPr>
            <a:r>
              <a:rPr b="1" i="1" lang="en-US" sz="1050" u="none" cap="none" strike="noStrike">
                <a:solidFill>
                  <a:srgbClr val="000000"/>
                </a:solidFill>
                <a:latin typeface="Gill Sans"/>
                <a:ea typeface="Gill Sans"/>
                <a:cs typeface="Gill Sans"/>
                <a:sym typeface="Gill Sans"/>
              </a:rPr>
              <a:t>National Land Imaging Program</a:t>
            </a:r>
            <a:endParaRPr/>
          </a:p>
        </p:txBody>
      </p:sp>
      <p:sp>
        <p:nvSpPr>
          <p:cNvPr id="600" name="Google Shape;600;p3"/>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marR="0" rtl="0" algn="ctr">
              <a:lnSpc>
                <a:spcPct val="100000"/>
              </a:lnSpc>
              <a:spcBef>
                <a:spcPts val="0"/>
              </a:spcBef>
              <a:spcAft>
                <a:spcPts val="0"/>
              </a:spcAft>
              <a:buClr>
                <a:srgbClr val="FFFFFF"/>
              </a:buClr>
              <a:buSzPts val="1100"/>
              <a:buFont typeface="Gill Sans"/>
              <a:buNone/>
            </a:pPr>
            <a:fld id="{00000000-1234-1234-1234-123412341234}" type="slidenum">
              <a:rPr b="0" i="0" lang="en-US" sz="1100" u="none" cap="none" strike="noStrike">
                <a:solidFill>
                  <a:srgbClr val="FFFFFF"/>
                </a:solidFill>
                <a:latin typeface="Gill Sans"/>
                <a:ea typeface="Gill Sans"/>
                <a:cs typeface="Gill Sans"/>
                <a:sym typeface="Gill Sans"/>
              </a:rPr>
              <a:t>‹#›</a:t>
            </a:fld>
            <a:endParaRPr b="0" i="0" sz="1100" u="none" cap="none" strike="noStrike">
              <a:solidFill>
                <a:srgbClr val="FFFFFF"/>
              </a:solidFill>
              <a:latin typeface="Gill Sans"/>
              <a:ea typeface="Gill Sans"/>
              <a:cs typeface="Gill Sans"/>
              <a:sym typeface="Gill Sans"/>
            </a:endParaRPr>
          </a:p>
        </p:txBody>
      </p:sp>
      <p:sp>
        <p:nvSpPr>
          <p:cNvPr id="601" name="Google Shape;601;p3"/>
          <p:cNvSpPr txBox="1"/>
          <p:nvPr>
            <p:ph type="title"/>
          </p:nvPr>
        </p:nvSpPr>
        <p:spPr>
          <a:xfrm>
            <a:off x="733342" y="300015"/>
            <a:ext cx="10025580" cy="593076"/>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rtl="0" algn="ctr">
              <a:lnSpc>
                <a:spcPct val="90000"/>
              </a:lnSpc>
              <a:spcBef>
                <a:spcPts val="0"/>
              </a:spcBef>
              <a:spcAft>
                <a:spcPts val="0"/>
              </a:spcAft>
              <a:buClr>
                <a:srgbClr val="0070C0"/>
              </a:buClr>
              <a:buSzPts val="2400"/>
              <a:buFont typeface="Gill Sans"/>
              <a:buNone/>
            </a:pPr>
            <a:br>
              <a:rPr i="1" lang="en-US" sz="2400">
                <a:solidFill>
                  <a:srgbClr val="0070C0"/>
                </a:solidFill>
              </a:rPr>
            </a:br>
            <a:r>
              <a:rPr b="1" i="1" lang="en-US" sz="2400">
                <a:solidFill>
                  <a:srgbClr val="0070C0"/>
                </a:solidFill>
              </a:rPr>
              <a:t>KEY USGS INVOLVEMENT IN CEOS</a:t>
            </a:r>
            <a:br>
              <a:rPr b="1" i="1" lang="en-US" sz="2400">
                <a:solidFill>
                  <a:srgbClr val="0070C0"/>
                </a:solidFill>
              </a:rPr>
            </a:br>
            <a:endParaRPr b="1" i="1" sz="2400">
              <a:solidFill>
                <a:srgbClr val="0070C0"/>
              </a:solidFill>
            </a:endParaRPr>
          </a:p>
        </p:txBody>
      </p:sp>
      <p:pic>
        <p:nvPicPr>
          <p:cNvPr id="602" name="Google Shape;602;p3"/>
          <p:cNvPicPr preferRelativeResize="0"/>
          <p:nvPr/>
        </p:nvPicPr>
        <p:blipFill rotWithShape="1">
          <a:blip r:embed="rId3">
            <a:alphaModFix/>
          </a:blip>
          <a:srcRect b="0" l="0" r="0" t="0"/>
          <a:stretch/>
        </p:blipFill>
        <p:spPr>
          <a:xfrm>
            <a:off x="9431632" y="324925"/>
            <a:ext cx="933526" cy="437075"/>
          </a:xfrm>
          <a:prstGeom prst="rect">
            <a:avLst/>
          </a:prstGeom>
          <a:noFill/>
          <a:ln>
            <a:noFill/>
          </a:ln>
        </p:spPr>
      </p:pic>
      <p:sp>
        <p:nvSpPr>
          <p:cNvPr id="603" name="Google Shape;603;p3"/>
          <p:cNvSpPr/>
          <p:nvPr/>
        </p:nvSpPr>
        <p:spPr>
          <a:xfrm>
            <a:off x="9431632" y="1276896"/>
            <a:ext cx="2512607" cy="1930778"/>
          </a:xfrm>
          <a:prstGeom prst="hexagon">
            <a:avLst>
              <a:gd fmla="val 25000" name="adj"/>
              <a:gd fmla="val 115470" name="vf"/>
            </a:avLst>
          </a:prstGeom>
          <a:blipFill rotWithShape="1">
            <a:blip r:embed="rId4">
              <a:alphaModFix/>
            </a:blip>
            <a:stretch>
              <a:fillRect b="0" l="0" r="0" t="0"/>
            </a:stretch>
          </a:blipFill>
          <a:ln cap="flat" cmpd="sng" w="12700">
            <a:solidFill>
              <a:srgbClr val="F5A2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
          <p:cNvSpPr/>
          <p:nvPr/>
        </p:nvSpPr>
        <p:spPr>
          <a:xfrm>
            <a:off x="7316235" y="2319971"/>
            <a:ext cx="2512607" cy="1930778"/>
          </a:xfrm>
          <a:custGeom>
            <a:rect b="b" l="l" r="r" t="t"/>
            <a:pathLst>
              <a:path extrusionOk="0" h="1531064" w="1775817">
                <a:moveTo>
                  <a:pt x="0" y="765532"/>
                </a:moveTo>
                <a:lnTo>
                  <a:pt x="382766" y="0"/>
                </a:lnTo>
                <a:lnTo>
                  <a:pt x="1393051" y="0"/>
                </a:lnTo>
                <a:lnTo>
                  <a:pt x="1775817" y="765532"/>
                </a:lnTo>
                <a:lnTo>
                  <a:pt x="1393051" y="1531064"/>
                </a:lnTo>
                <a:lnTo>
                  <a:pt x="382766" y="1531064"/>
                </a:lnTo>
                <a:lnTo>
                  <a:pt x="0" y="765532"/>
                </a:lnTo>
                <a:close/>
              </a:path>
            </a:pathLst>
          </a:custGeom>
          <a:blipFill rotWithShape="1">
            <a:blip r:embed="rId5">
              <a:alphaModFix/>
            </a:blip>
            <a:stretch>
              <a:fillRect b="0" l="0" r="0" t="0"/>
            </a:stretch>
          </a:blipFill>
          <a:ln cap="flat" cmpd="sng" w="12700">
            <a:solidFill>
              <a:srgbClr val="F5A21B"/>
            </a:solidFill>
            <a:prstDash val="solid"/>
            <a:round/>
            <a:headEnd len="sm" w="sm" type="none"/>
            <a:tailEnd len="sm" w="sm" type="none"/>
          </a:ln>
        </p:spPr>
        <p:txBody>
          <a:bodyPr anchorCtr="0" anchor="ctr" bIns="287100" lIns="275550" spcFirstLastPara="1" rIns="275550" wrap="square" tIns="287100">
            <a:noAutofit/>
          </a:bodyPr>
          <a:lstStyle/>
          <a:p>
            <a:pPr indent="0" lvl="0" marL="0" marR="0" rtl="0" algn="ctr">
              <a:lnSpc>
                <a:spcPct val="90000"/>
              </a:lnSpc>
              <a:spcBef>
                <a:spcPts val="0"/>
              </a:spcBef>
              <a:spcAft>
                <a:spcPts val="0"/>
              </a:spcAft>
              <a:buClr>
                <a:schemeClr val="lt1"/>
              </a:buClr>
              <a:buSzPts val="3900"/>
              <a:buFont typeface="Gill Sans"/>
              <a:buNone/>
            </a:pPr>
            <a:r>
              <a:t/>
            </a:r>
            <a:endParaRPr b="0" i="0" sz="3900" u="none" cap="none" strike="noStrike">
              <a:solidFill>
                <a:srgbClr val="FFFFFF"/>
              </a:solidFill>
              <a:latin typeface="Gill Sans"/>
              <a:ea typeface="Gill Sans"/>
              <a:cs typeface="Gill Sans"/>
              <a:sym typeface="Gill Sans"/>
            </a:endParaRPr>
          </a:p>
        </p:txBody>
      </p:sp>
      <p:sp>
        <p:nvSpPr>
          <p:cNvPr id="605" name="Google Shape;605;p3"/>
          <p:cNvSpPr/>
          <p:nvPr/>
        </p:nvSpPr>
        <p:spPr>
          <a:xfrm>
            <a:off x="7297502" y="4328435"/>
            <a:ext cx="2512607" cy="1930778"/>
          </a:xfrm>
          <a:prstGeom prst="hexagon">
            <a:avLst>
              <a:gd fmla="val 25000" name="adj"/>
              <a:gd fmla="val 115470" name="vf"/>
            </a:avLst>
          </a:prstGeom>
          <a:blipFill rotWithShape="1">
            <a:blip r:embed="rId6">
              <a:alphaModFix/>
            </a:blip>
            <a:stretch>
              <a:fillRect b="0" l="0" r="0" t="0"/>
            </a:stretch>
          </a:blipFill>
          <a:ln cap="flat" cmpd="sng" w="12700">
            <a:solidFill>
              <a:srgbClr val="F5A2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3"/>
          <p:cNvSpPr/>
          <p:nvPr/>
        </p:nvSpPr>
        <p:spPr>
          <a:xfrm>
            <a:off x="9431632" y="3335171"/>
            <a:ext cx="2512607" cy="1930778"/>
          </a:xfrm>
          <a:prstGeom prst="hexagon">
            <a:avLst>
              <a:gd fmla="val 25000" name="adj"/>
              <a:gd fmla="val 115470" name="vf"/>
            </a:avLst>
          </a:prstGeom>
          <a:blipFill rotWithShape="1">
            <a:blip r:embed="rId7">
              <a:alphaModFix/>
            </a:blip>
            <a:stretch>
              <a:fillRect b="0" l="0" r="0" t="0"/>
            </a:stretch>
          </a:blipFill>
          <a:ln cap="flat" cmpd="sng" w="12700">
            <a:solidFill>
              <a:srgbClr val="F5A2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4"/>
          <p:cNvSpPr txBox="1"/>
          <p:nvPr>
            <p:ph idx="1" type="body"/>
          </p:nvPr>
        </p:nvSpPr>
        <p:spPr>
          <a:xfrm>
            <a:off x="181285" y="701205"/>
            <a:ext cx="11597964" cy="651514"/>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ctr">
              <a:spcBef>
                <a:spcPts val="0"/>
              </a:spcBef>
              <a:spcAft>
                <a:spcPts val="0"/>
              </a:spcAft>
              <a:buSzPct val="100000"/>
              <a:buNone/>
            </a:pPr>
            <a:r>
              <a:rPr b="1" lang="en-US" sz="1800"/>
              <a:t>As defined by </a:t>
            </a:r>
            <a:r>
              <a:rPr b="1" lang="en-US" sz="1800">
                <a:solidFill>
                  <a:srgbClr val="FFC000"/>
                </a:solidFill>
              </a:rPr>
              <a:t>Public Law </a:t>
            </a:r>
            <a:r>
              <a:rPr b="1" lang="en-US" sz="1800"/>
              <a:t>and </a:t>
            </a:r>
            <a:r>
              <a:rPr b="1" lang="en-US" sz="1800">
                <a:solidFill>
                  <a:srgbClr val="FFC000"/>
                </a:solidFill>
              </a:rPr>
              <a:t>National Space Policy</a:t>
            </a:r>
            <a:r>
              <a:rPr b="1" lang="en-US" sz="1800"/>
              <a:t>, </a:t>
            </a:r>
            <a:endParaRPr/>
          </a:p>
          <a:p>
            <a:pPr indent="0" lvl="0" marL="0" rtl="0" algn="ctr">
              <a:spcBef>
                <a:spcPts val="933"/>
              </a:spcBef>
              <a:spcAft>
                <a:spcPts val="0"/>
              </a:spcAft>
              <a:buSzPct val="100000"/>
              <a:buNone/>
            </a:pPr>
            <a:r>
              <a:rPr b="1" lang="en-US" sz="1800"/>
              <a:t>to carry out the Public Interest of the United States:</a:t>
            </a:r>
            <a:endParaRPr b="1" sz="1800"/>
          </a:p>
        </p:txBody>
      </p:sp>
      <p:sp>
        <p:nvSpPr>
          <p:cNvPr id="613" name="Google Shape;613;p4"/>
          <p:cNvSpPr txBox="1"/>
          <p:nvPr>
            <p:ph idx="4294967295" type="sldNum"/>
          </p:nvPr>
        </p:nvSpPr>
        <p:spPr>
          <a:xfrm>
            <a:off x="9448800" y="6173788"/>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599"/>
              <a:buFont typeface="Arial"/>
              <a:buNone/>
            </a:pPr>
            <a:fld id="{00000000-1234-1234-1234-123412341234}" type="slidenum">
              <a:rPr b="0" i="0" lang="en-US" sz="1599" u="none" cap="none" strike="noStrike">
                <a:solidFill>
                  <a:srgbClr val="FFFFFF"/>
                </a:solidFill>
                <a:latin typeface="Arial"/>
                <a:ea typeface="Arial"/>
                <a:cs typeface="Arial"/>
                <a:sym typeface="Arial"/>
              </a:rPr>
              <a:t>‹#›</a:t>
            </a:fld>
            <a:endParaRPr b="0" i="0" sz="1599" u="none" cap="none" strike="noStrike">
              <a:solidFill>
                <a:srgbClr val="FFFFFF"/>
              </a:solidFill>
              <a:latin typeface="Arial"/>
              <a:ea typeface="Arial"/>
              <a:cs typeface="Arial"/>
              <a:sym typeface="Arial"/>
            </a:endParaRPr>
          </a:p>
        </p:txBody>
      </p:sp>
      <p:grpSp>
        <p:nvGrpSpPr>
          <p:cNvPr id="614" name="Google Shape;614;p4"/>
          <p:cNvGrpSpPr/>
          <p:nvPr/>
        </p:nvGrpSpPr>
        <p:grpSpPr>
          <a:xfrm>
            <a:off x="378137" y="1513491"/>
            <a:ext cx="11204263" cy="4265749"/>
            <a:chOff x="1" y="1"/>
            <a:chExt cx="11204263" cy="4265749"/>
          </a:xfrm>
        </p:grpSpPr>
        <p:sp>
          <p:nvSpPr>
            <p:cNvPr id="615" name="Google Shape;615;p4"/>
            <p:cNvSpPr/>
            <p:nvPr/>
          </p:nvSpPr>
          <p:spPr>
            <a:xfrm rot="5400000">
              <a:off x="-113573" y="181666"/>
              <a:ext cx="757159" cy="530011"/>
            </a:xfrm>
            <a:prstGeom prst="chevron">
              <a:avLst>
                <a:gd fmla="val 50000" name="adj"/>
              </a:avLst>
            </a:prstGeom>
            <a:gradFill>
              <a:gsLst>
                <a:gs pos="0">
                  <a:srgbClr val="E9C674"/>
                </a:gs>
                <a:gs pos="100000">
                  <a:srgbClr val="C89C31"/>
                </a:gs>
              </a:gsLst>
              <a:lin ang="5400000" scaled="0"/>
            </a:gradFill>
            <a:ln cap="rnd" cmpd="sng" w="9525">
              <a:solidFill>
                <a:srgbClr val="E7B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4"/>
            <p:cNvSpPr txBox="1"/>
            <p:nvPr/>
          </p:nvSpPr>
          <p:spPr>
            <a:xfrm>
              <a:off x="2" y="333098"/>
              <a:ext cx="530011" cy="227148"/>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entury Gothic"/>
                <a:buNone/>
              </a:pPr>
              <a:r>
                <a:t/>
              </a:r>
              <a:endParaRPr b="0" i="0" sz="1400" u="none" cap="none" strike="noStrike">
                <a:solidFill>
                  <a:srgbClr val="683818"/>
                </a:solidFill>
                <a:latin typeface="Century Gothic"/>
                <a:ea typeface="Century Gothic"/>
                <a:cs typeface="Century Gothic"/>
                <a:sym typeface="Century Gothic"/>
              </a:endParaRPr>
            </a:p>
          </p:txBody>
        </p:sp>
        <p:sp>
          <p:nvSpPr>
            <p:cNvPr id="617" name="Google Shape;617;p4"/>
            <p:cNvSpPr/>
            <p:nvPr/>
          </p:nvSpPr>
          <p:spPr>
            <a:xfrm rot="5400000">
              <a:off x="5547784" y="-5017772"/>
              <a:ext cx="638707" cy="10674252"/>
            </a:xfrm>
            <a:prstGeom prst="round2SameRect">
              <a:avLst>
                <a:gd fmla="val 16667" name="adj1"/>
                <a:gd fmla="val 0" name="adj2"/>
              </a:avLst>
            </a:prstGeom>
            <a:solidFill>
              <a:schemeClr val="lt1">
                <a:alpha val="89803"/>
              </a:schemeClr>
            </a:solidFill>
            <a:ln cap="rnd" cmpd="sng" w="9525">
              <a:solidFill>
                <a:srgbClr val="E7B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4"/>
            <p:cNvSpPr txBox="1"/>
            <p:nvPr/>
          </p:nvSpPr>
          <p:spPr>
            <a:xfrm>
              <a:off x="530012" y="31179"/>
              <a:ext cx="10643073" cy="576349"/>
            </a:xfrm>
            <a:prstGeom prst="rect">
              <a:avLst/>
            </a:prstGeom>
            <a:noFill/>
            <a:ln>
              <a:noFill/>
            </a:ln>
          </p:spPr>
          <p:txBody>
            <a:bodyPr anchorCtr="0" anchor="ctr" bIns="10150" lIns="113775" spcFirstLastPara="1" rIns="10150" wrap="square" tIns="10150">
              <a:noAutofit/>
            </a:bodyPr>
            <a:lstStyle/>
            <a:p>
              <a:pPr indent="-171450" lvl="1" marL="171450" marR="0" rtl="0" algn="l">
                <a:lnSpc>
                  <a:spcPct val="90000"/>
                </a:lnSpc>
                <a:spcBef>
                  <a:spcPts val="0"/>
                </a:spcBef>
                <a:spcAft>
                  <a:spcPts val="0"/>
                </a:spcAft>
                <a:buClr>
                  <a:schemeClr val="lt1"/>
                </a:buClr>
                <a:buSzPts val="1600"/>
                <a:buFont typeface="Arial"/>
                <a:buChar char="•"/>
              </a:pPr>
              <a:r>
                <a:rPr b="1" i="0" lang="en-US" sz="1600" u="none" cap="none" strike="noStrike">
                  <a:solidFill>
                    <a:schemeClr val="lt1"/>
                  </a:solidFill>
                  <a:latin typeface="Arial"/>
                  <a:ea typeface="Arial"/>
                  <a:cs typeface="Arial"/>
                  <a:sym typeface="Arial"/>
                </a:rPr>
                <a:t>Operate and maintain a National Land Imaging Archive </a:t>
              </a:r>
              <a:r>
                <a:rPr b="0" i="0" lang="en-US" sz="1600" u="none" cap="none" strike="noStrike">
                  <a:solidFill>
                    <a:schemeClr val="lt1"/>
                  </a:solidFill>
                  <a:latin typeface="Arial"/>
                  <a:ea typeface="Arial"/>
                  <a:cs typeface="Arial"/>
                  <a:sym typeface="Arial"/>
                </a:rPr>
                <a:t>to house a Basic Data Set of global data – for historical, scientific, and technical purposes – includes data from U.S. civil, commercial and foreign satellite systems</a:t>
              </a:r>
              <a:endParaRPr/>
            </a:p>
          </p:txBody>
        </p:sp>
        <p:sp>
          <p:nvSpPr>
            <p:cNvPr id="619" name="Google Shape;619;p4"/>
            <p:cNvSpPr/>
            <p:nvPr/>
          </p:nvSpPr>
          <p:spPr>
            <a:xfrm rot="5400000">
              <a:off x="-113573" y="853365"/>
              <a:ext cx="757159" cy="530011"/>
            </a:xfrm>
            <a:prstGeom prst="chevron">
              <a:avLst>
                <a:gd fmla="val 50000" name="adj"/>
              </a:avLst>
            </a:prstGeom>
            <a:solidFill>
              <a:srgbClr val="9C5424"/>
            </a:solidFill>
            <a:ln cap="rnd" cmpd="sng" w="9525">
              <a:solidFill>
                <a:srgbClr val="E7B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4"/>
            <p:cNvSpPr txBox="1"/>
            <p:nvPr/>
          </p:nvSpPr>
          <p:spPr>
            <a:xfrm>
              <a:off x="2" y="1004797"/>
              <a:ext cx="530011" cy="227148"/>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entury Gothic"/>
                <a:buNone/>
              </a:pPr>
              <a:r>
                <a:t/>
              </a:r>
              <a:endParaRPr b="0" i="0" sz="1400" u="none" cap="none" strike="noStrike">
                <a:solidFill>
                  <a:schemeClr val="lt1"/>
                </a:solidFill>
                <a:latin typeface="Century Gothic"/>
                <a:ea typeface="Century Gothic"/>
                <a:cs typeface="Century Gothic"/>
                <a:sym typeface="Century Gothic"/>
              </a:endParaRPr>
            </a:p>
          </p:txBody>
        </p:sp>
        <p:sp>
          <p:nvSpPr>
            <p:cNvPr id="621" name="Google Shape;621;p4"/>
            <p:cNvSpPr/>
            <p:nvPr/>
          </p:nvSpPr>
          <p:spPr>
            <a:xfrm rot="5400000">
              <a:off x="5621060" y="-4351257"/>
              <a:ext cx="492153" cy="10674252"/>
            </a:xfrm>
            <a:prstGeom prst="round2SameRect">
              <a:avLst>
                <a:gd fmla="val 16667" name="adj1"/>
                <a:gd fmla="val 0" name="adj2"/>
              </a:avLst>
            </a:prstGeom>
            <a:solidFill>
              <a:schemeClr val="lt1">
                <a:alpha val="89803"/>
              </a:schemeClr>
            </a:solidFill>
            <a:ln cap="rnd" cmpd="sng" w="9525">
              <a:solidFill>
                <a:srgbClr val="E7B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4"/>
            <p:cNvSpPr txBox="1"/>
            <p:nvPr/>
          </p:nvSpPr>
          <p:spPr>
            <a:xfrm>
              <a:off x="530011" y="763817"/>
              <a:ext cx="10650227" cy="444103"/>
            </a:xfrm>
            <a:prstGeom prst="rect">
              <a:avLst/>
            </a:prstGeom>
            <a:noFill/>
            <a:ln>
              <a:noFill/>
            </a:ln>
          </p:spPr>
          <p:txBody>
            <a:bodyPr anchorCtr="0" anchor="ctr" bIns="10150" lIns="113775" spcFirstLastPara="1" rIns="10150" wrap="square" tIns="10150">
              <a:noAutofit/>
            </a:bodyPr>
            <a:lstStyle/>
            <a:p>
              <a:pPr indent="-171450" lvl="1" marL="171450" marR="0" rtl="0" algn="l">
                <a:lnSpc>
                  <a:spcPct val="90000"/>
                </a:lnSpc>
                <a:spcBef>
                  <a:spcPts val="0"/>
                </a:spcBef>
                <a:spcAft>
                  <a:spcPts val="0"/>
                </a:spcAft>
                <a:buClr>
                  <a:schemeClr val="lt1"/>
                </a:buClr>
                <a:buSzPts val="1600"/>
                <a:buFont typeface="Arial"/>
                <a:buChar char="•"/>
              </a:pPr>
              <a:r>
                <a:rPr b="1" i="0" lang="en-US" sz="1600" u="none" cap="none" strike="noStrike">
                  <a:solidFill>
                    <a:schemeClr val="lt1"/>
                  </a:solidFill>
                  <a:latin typeface="Arial"/>
                  <a:ea typeface="Arial"/>
                  <a:cs typeface="Arial"/>
                  <a:sym typeface="Arial"/>
                </a:rPr>
                <a:t>Operate and maintain the Landsat</a:t>
              </a:r>
              <a:r>
                <a:rPr b="0" i="0" lang="en-US" sz="1600" u="none" cap="none" strike="noStrike">
                  <a:solidFill>
                    <a:schemeClr val="lt1"/>
                  </a:solidFill>
                  <a:latin typeface="Arial"/>
                  <a:ea typeface="Arial"/>
                  <a:cs typeface="Arial"/>
                  <a:sym typeface="Arial"/>
                </a:rPr>
                <a:t> flight and ground systems</a:t>
              </a:r>
              <a:endParaRPr b="0" i="0" sz="1600" u="none" cap="none" strike="noStrike">
                <a:solidFill>
                  <a:schemeClr val="lt1"/>
                </a:solidFill>
                <a:latin typeface="Arial"/>
                <a:ea typeface="Arial"/>
                <a:cs typeface="Arial"/>
                <a:sym typeface="Arial"/>
              </a:endParaRPr>
            </a:p>
          </p:txBody>
        </p:sp>
        <p:sp>
          <p:nvSpPr>
            <p:cNvPr id="623" name="Google Shape;623;p4"/>
            <p:cNvSpPr/>
            <p:nvPr/>
          </p:nvSpPr>
          <p:spPr>
            <a:xfrm rot="5400000">
              <a:off x="-113573" y="1515540"/>
              <a:ext cx="757159" cy="530011"/>
            </a:xfrm>
            <a:prstGeom prst="chevron">
              <a:avLst>
                <a:gd fmla="val 50000" name="adj"/>
              </a:avLst>
            </a:prstGeom>
            <a:solidFill>
              <a:srgbClr val="E2A983"/>
            </a:solidFill>
            <a:ln cap="rnd" cmpd="sng" w="9525">
              <a:solidFill>
                <a:srgbClr val="E7B2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4"/>
            <p:cNvSpPr txBox="1"/>
            <p:nvPr/>
          </p:nvSpPr>
          <p:spPr>
            <a:xfrm>
              <a:off x="2" y="1666972"/>
              <a:ext cx="530011" cy="227148"/>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entury Gothic"/>
                <a:buNone/>
              </a:pPr>
              <a:r>
                <a:t/>
              </a:r>
              <a:endParaRPr b="0" i="0" sz="1400" u="none" cap="none" strike="noStrike">
                <a:solidFill>
                  <a:schemeClr val="lt1"/>
                </a:solidFill>
                <a:latin typeface="Century Gothic"/>
                <a:ea typeface="Century Gothic"/>
                <a:cs typeface="Century Gothic"/>
                <a:sym typeface="Century Gothic"/>
              </a:endParaRPr>
            </a:p>
          </p:txBody>
        </p:sp>
        <p:sp>
          <p:nvSpPr>
            <p:cNvPr id="625" name="Google Shape;625;p4"/>
            <p:cNvSpPr/>
            <p:nvPr/>
          </p:nvSpPr>
          <p:spPr>
            <a:xfrm rot="5400000">
              <a:off x="5621060" y="-3689083"/>
              <a:ext cx="492153" cy="10674252"/>
            </a:xfrm>
            <a:prstGeom prst="round2SameRect">
              <a:avLst>
                <a:gd fmla="val 16667" name="adj1"/>
                <a:gd fmla="val 0" name="adj2"/>
              </a:avLst>
            </a:prstGeom>
            <a:solidFill>
              <a:schemeClr val="lt1">
                <a:alpha val="89803"/>
              </a:schemeClr>
            </a:solidFill>
            <a:ln cap="rnd" cmpd="sng" w="9525">
              <a:solidFill>
                <a:srgbClr val="E7B2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4"/>
            <p:cNvSpPr txBox="1"/>
            <p:nvPr/>
          </p:nvSpPr>
          <p:spPr>
            <a:xfrm>
              <a:off x="530011" y="1425991"/>
              <a:ext cx="10650227" cy="444103"/>
            </a:xfrm>
            <a:prstGeom prst="rect">
              <a:avLst/>
            </a:prstGeom>
            <a:noFill/>
            <a:ln>
              <a:noFill/>
            </a:ln>
          </p:spPr>
          <p:txBody>
            <a:bodyPr anchorCtr="0" anchor="ctr" bIns="10150" lIns="113775" spcFirstLastPara="1" rIns="10150" wrap="square" tIns="10150">
              <a:noAutofit/>
            </a:bodyPr>
            <a:lstStyle/>
            <a:p>
              <a:pPr indent="-171450" lvl="1" marL="171450" marR="0" rtl="0" algn="l">
                <a:lnSpc>
                  <a:spcPct val="90000"/>
                </a:lnSpc>
                <a:spcBef>
                  <a:spcPts val="0"/>
                </a:spcBef>
                <a:spcAft>
                  <a:spcPts val="0"/>
                </a:spcAft>
                <a:buClr>
                  <a:schemeClr val="lt1"/>
                </a:buClr>
                <a:buSzPts val="1600"/>
                <a:buFont typeface="Arial"/>
                <a:buChar char="•"/>
              </a:pPr>
              <a:r>
                <a:rPr b="1" i="0" lang="en-US" sz="1600" u="none" cap="none" strike="noStrike">
                  <a:solidFill>
                    <a:schemeClr val="lt1"/>
                  </a:solidFill>
                  <a:latin typeface="Arial"/>
                  <a:ea typeface="Arial"/>
                  <a:cs typeface="Arial"/>
                  <a:sym typeface="Arial"/>
                </a:rPr>
                <a:t>Collect, process, archive and distribute these data </a:t>
              </a:r>
              <a:r>
                <a:rPr b="0" i="0" lang="en-US" sz="1600" u="none" cap="none" strike="noStrike">
                  <a:solidFill>
                    <a:schemeClr val="lt1"/>
                  </a:solidFill>
                  <a:latin typeface="Arial"/>
                  <a:ea typeface="Arial"/>
                  <a:cs typeface="Arial"/>
                  <a:sym typeface="Arial"/>
                </a:rPr>
                <a:t>as Public Domain holdings of the United States</a:t>
              </a:r>
              <a:endParaRPr b="0" i="0" sz="1600" u="none" cap="none" strike="noStrike">
                <a:solidFill>
                  <a:schemeClr val="lt1"/>
                </a:solidFill>
                <a:latin typeface="Arial"/>
                <a:ea typeface="Arial"/>
                <a:cs typeface="Arial"/>
                <a:sym typeface="Arial"/>
              </a:endParaRPr>
            </a:p>
          </p:txBody>
        </p:sp>
        <p:sp>
          <p:nvSpPr>
            <p:cNvPr id="627" name="Google Shape;627;p4"/>
            <p:cNvSpPr/>
            <p:nvPr/>
          </p:nvSpPr>
          <p:spPr>
            <a:xfrm rot="5400000">
              <a:off x="-113573" y="2177714"/>
              <a:ext cx="757159" cy="530011"/>
            </a:xfrm>
            <a:prstGeom prst="chevron">
              <a:avLst>
                <a:gd fmla="val 50000" name="adj"/>
              </a:avLst>
            </a:prstGeom>
            <a:solidFill>
              <a:srgbClr val="ECC6AC"/>
            </a:solidFill>
            <a:ln cap="rnd" cmpd="sng" w="9525">
              <a:solidFill>
                <a:srgbClr val="E7AC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4"/>
            <p:cNvSpPr txBox="1"/>
            <p:nvPr/>
          </p:nvSpPr>
          <p:spPr>
            <a:xfrm>
              <a:off x="2" y="2329146"/>
              <a:ext cx="530011" cy="227148"/>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entury Gothic"/>
                <a:buNone/>
              </a:pPr>
              <a:r>
                <a:t/>
              </a:r>
              <a:endParaRPr b="0" i="0" sz="1400" u="none" cap="none" strike="noStrike">
                <a:solidFill>
                  <a:schemeClr val="lt1"/>
                </a:solidFill>
                <a:latin typeface="Century Gothic"/>
                <a:ea typeface="Century Gothic"/>
                <a:cs typeface="Century Gothic"/>
                <a:sym typeface="Century Gothic"/>
              </a:endParaRPr>
            </a:p>
          </p:txBody>
        </p:sp>
        <p:sp>
          <p:nvSpPr>
            <p:cNvPr id="629" name="Google Shape;629;p4"/>
            <p:cNvSpPr/>
            <p:nvPr/>
          </p:nvSpPr>
          <p:spPr>
            <a:xfrm rot="5400000">
              <a:off x="5621060" y="-3026908"/>
              <a:ext cx="492153" cy="10674252"/>
            </a:xfrm>
            <a:prstGeom prst="round2SameRect">
              <a:avLst>
                <a:gd fmla="val 16667" name="adj1"/>
                <a:gd fmla="val 0" name="adj2"/>
              </a:avLst>
            </a:prstGeom>
            <a:solidFill>
              <a:schemeClr val="lt1">
                <a:alpha val="89803"/>
              </a:schemeClr>
            </a:solidFill>
            <a:ln cap="rnd" cmpd="sng" w="9525">
              <a:solidFill>
                <a:srgbClr val="E7AC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4"/>
            <p:cNvSpPr txBox="1"/>
            <p:nvPr/>
          </p:nvSpPr>
          <p:spPr>
            <a:xfrm>
              <a:off x="530011" y="2088166"/>
              <a:ext cx="10650227" cy="444103"/>
            </a:xfrm>
            <a:prstGeom prst="rect">
              <a:avLst/>
            </a:prstGeom>
            <a:noFill/>
            <a:ln>
              <a:noFill/>
            </a:ln>
          </p:spPr>
          <p:txBody>
            <a:bodyPr anchorCtr="0" anchor="ctr" bIns="10150" lIns="113775" spcFirstLastPara="1" rIns="10150" wrap="square" tIns="10150">
              <a:noAutofit/>
            </a:bodyPr>
            <a:lstStyle/>
            <a:p>
              <a:pPr indent="-171450" lvl="1" marL="171450" marR="0" rtl="0" algn="l">
                <a:lnSpc>
                  <a:spcPct val="90000"/>
                </a:lnSpc>
                <a:spcBef>
                  <a:spcPts val="0"/>
                </a:spcBef>
                <a:spcAft>
                  <a:spcPts val="0"/>
                </a:spcAft>
                <a:buClr>
                  <a:schemeClr val="lt1"/>
                </a:buClr>
                <a:buSzPts val="1600"/>
                <a:buFont typeface="Arial"/>
                <a:buChar char="•"/>
              </a:pPr>
              <a:r>
                <a:rPr b="1" i="0" lang="en-US" sz="1600" u="none" cap="none" strike="noStrike">
                  <a:solidFill>
                    <a:schemeClr val="lt1"/>
                  </a:solidFill>
                  <a:latin typeface="Arial"/>
                  <a:ea typeface="Arial"/>
                  <a:cs typeface="Arial"/>
                  <a:sym typeface="Arial"/>
                </a:rPr>
                <a:t>Determine U.S. civil operational requirements </a:t>
              </a:r>
              <a:r>
                <a:rPr b="0" i="0" lang="en-US" sz="1600" u="none" cap="none" strike="noStrike">
                  <a:solidFill>
                    <a:schemeClr val="lt1"/>
                  </a:solidFill>
                  <a:latin typeface="Arial"/>
                  <a:ea typeface="Arial"/>
                  <a:cs typeface="Arial"/>
                  <a:sym typeface="Arial"/>
                </a:rPr>
                <a:t>for global land surface data and to conduct a national program of civil-operational land imaging</a:t>
              </a:r>
              <a:r>
                <a:rPr b="1" i="0" lang="en-US" sz="1600" u="none" cap="none" strike="noStrike">
                  <a:solidFill>
                    <a:schemeClr val="lt1"/>
                  </a:solidFill>
                  <a:latin typeface="Arial"/>
                  <a:ea typeface="Arial"/>
                  <a:cs typeface="Arial"/>
                  <a:sym typeface="Arial"/>
                </a:rPr>
                <a:t> </a:t>
              </a:r>
              <a:endParaRPr b="0" i="0" sz="1600" u="none" cap="none" strike="noStrike">
                <a:solidFill>
                  <a:schemeClr val="lt1"/>
                </a:solidFill>
                <a:latin typeface="Arial"/>
                <a:ea typeface="Arial"/>
                <a:cs typeface="Arial"/>
                <a:sym typeface="Arial"/>
              </a:endParaRPr>
            </a:p>
          </p:txBody>
        </p:sp>
        <p:sp>
          <p:nvSpPr>
            <p:cNvPr id="631" name="Google Shape;631;p4"/>
            <p:cNvSpPr/>
            <p:nvPr/>
          </p:nvSpPr>
          <p:spPr>
            <a:xfrm rot="5400000">
              <a:off x="-113573" y="2839888"/>
              <a:ext cx="757159" cy="530011"/>
            </a:xfrm>
            <a:prstGeom prst="chevron">
              <a:avLst>
                <a:gd fmla="val 50000" name="adj"/>
              </a:avLst>
            </a:prstGeom>
            <a:solidFill>
              <a:srgbClr val="F5E1D4"/>
            </a:solidFill>
            <a:ln cap="rnd" cmpd="sng" w="9525">
              <a:solidFill>
                <a:srgbClr val="E7A4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4"/>
            <p:cNvSpPr txBox="1"/>
            <p:nvPr/>
          </p:nvSpPr>
          <p:spPr>
            <a:xfrm>
              <a:off x="2" y="2991320"/>
              <a:ext cx="530011" cy="227148"/>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entury Gothic"/>
                <a:buNone/>
              </a:pPr>
              <a:r>
                <a:t/>
              </a:r>
              <a:endParaRPr b="0" i="0" sz="1400" u="none" cap="none" strike="noStrike">
                <a:solidFill>
                  <a:schemeClr val="lt1"/>
                </a:solidFill>
                <a:latin typeface="Century Gothic"/>
                <a:ea typeface="Century Gothic"/>
                <a:cs typeface="Century Gothic"/>
                <a:sym typeface="Century Gothic"/>
              </a:endParaRPr>
            </a:p>
          </p:txBody>
        </p:sp>
        <p:sp>
          <p:nvSpPr>
            <p:cNvPr id="633" name="Google Shape;633;p4"/>
            <p:cNvSpPr/>
            <p:nvPr/>
          </p:nvSpPr>
          <p:spPr>
            <a:xfrm rot="5400000">
              <a:off x="5621060" y="-2364734"/>
              <a:ext cx="492153" cy="10674252"/>
            </a:xfrm>
            <a:prstGeom prst="round2SameRect">
              <a:avLst>
                <a:gd fmla="val 16667" name="adj1"/>
                <a:gd fmla="val 0" name="adj2"/>
              </a:avLst>
            </a:prstGeom>
            <a:solidFill>
              <a:schemeClr val="lt1">
                <a:alpha val="89803"/>
              </a:schemeClr>
            </a:solidFill>
            <a:ln cap="rnd" cmpd="sng" w="9525">
              <a:solidFill>
                <a:srgbClr val="E7A4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4"/>
            <p:cNvSpPr txBox="1"/>
            <p:nvPr/>
          </p:nvSpPr>
          <p:spPr>
            <a:xfrm>
              <a:off x="530011" y="2750340"/>
              <a:ext cx="10650227" cy="444103"/>
            </a:xfrm>
            <a:prstGeom prst="rect">
              <a:avLst/>
            </a:prstGeom>
            <a:noFill/>
            <a:ln>
              <a:noFill/>
            </a:ln>
          </p:spPr>
          <p:txBody>
            <a:bodyPr anchorCtr="0" anchor="ctr" bIns="10150" lIns="113775" spcFirstLastPara="1" rIns="10150" wrap="square" tIns="10150">
              <a:noAutofit/>
            </a:bodyPr>
            <a:lstStyle/>
            <a:p>
              <a:pPr indent="-171450" lvl="1" marL="171450" marR="0" rtl="0" algn="l">
                <a:lnSpc>
                  <a:spcPct val="9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Conduct science, research and development in the applications of remote sensing </a:t>
              </a:r>
              <a:r>
                <a:rPr b="0" i="0" lang="en-US" sz="1600" u="none" cap="none" strike="noStrike">
                  <a:solidFill>
                    <a:srgbClr val="000000"/>
                  </a:solidFill>
                  <a:latin typeface="Arial"/>
                  <a:ea typeface="Arial"/>
                  <a:cs typeface="Arial"/>
                  <a:sym typeface="Arial"/>
                </a:rPr>
                <a:t>in order to enhance the ability of the U.S. to manage and utilize its renewable and nonrenewable resources</a:t>
              </a:r>
              <a:endParaRPr b="0" i="0" sz="1600" u="none" cap="none" strike="noStrike">
                <a:solidFill>
                  <a:schemeClr val="lt1"/>
                </a:solidFill>
                <a:latin typeface="Century Gothic"/>
                <a:ea typeface="Century Gothic"/>
                <a:cs typeface="Century Gothic"/>
                <a:sym typeface="Century Gothic"/>
              </a:endParaRPr>
            </a:p>
          </p:txBody>
        </p:sp>
        <p:sp>
          <p:nvSpPr>
            <p:cNvPr id="635" name="Google Shape;635;p4"/>
            <p:cNvSpPr/>
            <p:nvPr/>
          </p:nvSpPr>
          <p:spPr>
            <a:xfrm rot="5400000">
              <a:off x="-113573" y="3622165"/>
              <a:ext cx="757159" cy="530011"/>
            </a:xfrm>
            <a:prstGeom prst="chevron">
              <a:avLst>
                <a:gd fmla="val 50000" name="adj"/>
              </a:avLst>
            </a:prstGeom>
            <a:solidFill>
              <a:schemeClr val="accent5"/>
            </a:solidFill>
            <a:ln cap="rnd" cmpd="sng" w="9525">
              <a:solidFill>
                <a:srgbClr val="E89E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4"/>
            <p:cNvSpPr txBox="1"/>
            <p:nvPr/>
          </p:nvSpPr>
          <p:spPr>
            <a:xfrm>
              <a:off x="2" y="3773597"/>
              <a:ext cx="530011" cy="227148"/>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Arial"/>
                <a:buNone/>
              </a:pPr>
              <a:r>
                <a:t/>
              </a:r>
              <a:endParaRPr b="0" i="0" sz="1400" u="none" cap="none" strike="noStrike">
                <a:solidFill>
                  <a:schemeClr val="lt1"/>
                </a:solidFill>
                <a:latin typeface="Century Gothic"/>
                <a:ea typeface="Century Gothic"/>
                <a:cs typeface="Century Gothic"/>
                <a:sym typeface="Century Gothic"/>
              </a:endParaRPr>
            </a:p>
          </p:txBody>
        </p:sp>
        <p:sp>
          <p:nvSpPr>
            <p:cNvPr id="637" name="Google Shape;637;p4"/>
            <p:cNvSpPr/>
            <p:nvPr/>
          </p:nvSpPr>
          <p:spPr>
            <a:xfrm rot="5400000">
              <a:off x="5500958" y="-1582457"/>
              <a:ext cx="732359" cy="10674252"/>
            </a:xfrm>
            <a:prstGeom prst="round2SameRect">
              <a:avLst>
                <a:gd fmla="val 16667" name="adj1"/>
                <a:gd fmla="val 0" name="adj2"/>
              </a:avLst>
            </a:prstGeom>
            <a:solidFill>
              <a:schemeClr val="lt1">
                <a:alpha val="89803"/>
              </a:schemeClr>
            </a:solidFill>
            <a:ln cap="rnd" cmpd="sng" w="9525">
              <a:solidFill>
                <a:srgbClr val="E89E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4"/>
            <p:cNvSpPr txBox="1"/>
            <p:nvPr/>
          </p:nvSpPr>
          <p:spPr>
            <a:xfrm>
              <a:off x="530012" y="3424240"/>
              <a:ext cx="10638501" cy="660857"/>
            </a:xfrm>
            <a:prstGeom prst="rect">
              <a:avLst/>
            </a:prstGeom>
            <a:noFill/>
            <a:ln>
              <a:noFill/>
            </a:ln>
          </p:spPr>
          <p:txBody>
            <a:bodyPr anchorCtr="0" anchor="ctr" bIns="10150" lIns="113775" spcFirstLastPara="1" rIns="10150" wrap="square" tIns="10150">
              <a:noAutofit/>
            </a:bodyPr>
            <a:lstStyle/>
            <a:p>
              <a:pPr indent="-171450" lvl="1" marL="171450" marR="0" rtl="0" algn="l">
                <a:lnSpc>
                  <a:spcPct val="90000"/>
                </a:lnSpc>
                <a:spcBef>
                  <a:spcPts val="0"/>
                </a:spcBef>
                <a:spcAft>
                  <a:spcPts val="0"/>
                </a:spcAft>
                <a:buClr>
                  <a:schemeClr val="lt1"/>
                </a:buClr>
                <a:buSzPts val="1600"/>
                <a:buFont typeface="Arial"/>
                <a:buChar char="•"/>
              </a:pPr>
              <a:r>
                <a:rPr b="1" i="0" lang="en-US" sz="1600" u="none" cap="none" strike="noStrike">
                  <a:solidFill>
                    <a:schemeClr val="lt1"/>
                  </a:solidFill>
                  <a:latin typeface="Arial"/>
                  <a:ea typeface="Arial"/>
                  <a:cs typeface="Arial"/>
                  <a:sym typeface="Arial"/>
                </a:rPr>
                <a:t>Develop civil applications and information tools </a:t>
              </a:r>
              <a:r>
                <a:rPr b="0" i="0" lang="en-US" sz="1600" u="none" cap="none" strike="noStrike">
                  <a:solidFill>
                    <a:schemeClr val="lt1"/>
                  </a:solidFill>
                  <a:latin typeface="Arial"/>
                  <a:ea typeface="Arial"/>
                  <a:cs typeface="Arial"/>
                  <a:sym typeface="Arial"/>
                </a:rPr>
                <a:t>using known standards and protocols and make them available to the general public; facilitate federal civil agency use of National Security Space system data via the Civil Applications Committee</a:t>
              </a:r>
              <a:endParaRPr b="0" i="0" sz="1600" u="none" cap="none" strike="noStrike">
                <a:solidFill>
                  <a:schemeClr val="lt1"/>
                </a:solidFill>
                <a:latin typeface="Arial"/>
                <a:ea typeface="Arial"/>
                <a:cs typeface="Arial"/>
                <a:sym typeface="Arial"/>
              </a:endParaRPr>
            </a:p>
          </p:txBody>
        </p:sp>
      </p:grpSp>
      <p:sp>
        <p:nvSpPr>
          <p:cNvPr id="639" name="Google Shape;639;p4"/>
          <p:cNvSpPr txBox="1"/>
          <p:nvPr/>
        </p:nvSpPr>
        <p:spPr>
          <a:xfrm>
            <a:off x="378136" y="6069961"/>
            <a:ext cx="11204265" cy="572778"/>
          </a:xfrm>
          <a:prstGeom prst="rect">
            <a:avLst/>
          </a:prstGeom>
          <a:solidFill>
            <a:schemeClr val="accent5"/>
          </a:solidFill>
          <a:ln cap="rnd" cmpd="sng" w="9525">
            <a:solidFill>
              <a:srgbClr val="683818"/>
            </a:solidFill>
            <a:prstDash val="solid"/>
            <a:round/>
            <a:headEnd len="sm" w="sm" type="none"/>
            <a:tailEnd len="sm" w="sm" type="none"/>
          </a:ln>
        </p:spPr>
        <p:txBody>
          <a:bodyPr anchorCtr="0" anchor="ctr" bIns="45700" lIns="91425" spcFirstLastPara="1" rIns="91425" wrap="square" tIns="45700">
            <a:normAutofit fontScale="92500" lnSpcReduction="10000"/>
          </a:bodyPr>
          <a:lstStyle/>
          <a:p>
            <a:pPr indent="0" lvl="0" marL="0" marR="0" rtl="0" algn="ctr">
              <a:lnSpc>
                <a:spcPct val="100000"/>
              </a:lnSpc>
              <a:spcBef>
                <a:spcPts val="0"/>
              </a:spcBef>
              <a:spcAft>
                <a:spcPts val="0"/>
              </a:spcAft>
              <a:buClr>
                <a:srgbClr val="FFFFFF"/>
              </a:buClr>
              <a:buSzPct val="100000"/>
              <a:buFont typeface="Arial"/>
              <a:buNone/>
            </a:pPr>
            <a:r>
              <a:rPr b="1" i="0" lang="en-US" sz="1800" u="none" cap="none" strike="noStrike">
                <a:solidFill>
                  <a:srgbClr val="FFFFFF"/>
                </a:solidFill>
                <a:latin typeface="Arial"/>
                <a:ea typeface="Arial"/>
                <a:cs typeface="Arial"/>
                <a:sym typeface="Arial"/>
              </a:rPr>
              <a:t>Fundamental goal: Ensure public availability of a primary data record about the </a:t>
            </a:r>
            <a:r>
              <a:rPr b="1" i="1" lang="en-US" sz="1800" u="sng" cap="none" strike="noStrike">
                <a:solidFill>
                  <a:srgbClr val="FFFFFF"/>
                </a:solidFill>
                <a:latin typeface="Arial"/>
                <a:ea typeface="Arial"/>
                <a:cs typeface="Arial"/>
                <a:sym typeface="Arial"/>
              </a:rPr>
              <a:t>historical condition and current state</a:t>
            </a:r>
            <a:r>
              <a:rPr b="1" i="1" lang="en-US" sz="1800" u="none" cap="none" strike="noStrike">
                <a:solidFill>
                  <a:srgbClr val="FFFFFF"/>
                </a:solidFill>
                <a:latin typeface="Arial"/>
                <a:ea typeface="Arial"/>
                <a:cs typeface="Arial"/>
                <a:sym typeface="Arial"/>
              </a:rPr>
              <a:t> </a:t>
            </a:r>
            <a:r>
              <a:rPr b="1" i="0" lang="en-US" sz="1800" u="none" cap="none" strike="noStrike">
                <a:solidFill>
                  <a:srgbClr val="FFFFFF"/>
                </a:solidFill>
                <a:latin typeface="Arial"/>
                <a:ea typeface="Arial"/>
                <a:cs typeface="Arial"/>
                <a:sym typeface="Arial"/>
              </a:rPr>
              <a:t>of the Earth’s land surface </a:t>
            </a:r>
            <a:r>
              <a:rPr b="1" i="1" lang="en-US" sz="1800" u="sng" cap="none" strike="noStrike">
                <a:solidFill>
                  <a:srgbClr val="FFFFFF"/>
                </a:solidFill>
                <a:latin typeface="Arial"/>
                <a:ea typeface="Arial"/>
                <a:cs typeface="Arial"/>
                <a:sym typeface="Arial"/>
              </a:rPr>
              <a:t>and to predict its future condition</a:t>
            </a:r>
            <a:endParaRPr b="1" i="0" sz="1800" u="none" cap="none" strike="noStrike">
              <a:solidFill>
                <a:srgbClr val="FFFFFF"/>
              </a:solidFill>
              <a:latin typeface="Arial"/>
              <a:ea typeface="Arial"/>
              <a:cs typeface="Arial"/>
              <a:sym typeface="Arial"/>
            </a:endParaRPr>
          </a:p>
        </p:txBody>
      </p:sp>
      <p:sp>
        <p:nvSpPr>
          <p:cNvPr id="640" name="Google Shape;640;p4"/>
          <p:cNvSpPr txBox="1"/>
          <p:nvPr/>
        </p:nvSpPr>
        <p:spPr>
          <a:xfrm>
            <a:off x="0" y="156203"/>
            <a:ext cx="11150168"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C000"/>
              </a:buClr>
              <a:buSzPts val="3200"/>
              <a:buFont typeface="Calibri"/>
              <a:buNone/>
            </a:pPr>
            <a:r>
              <a:rPr b="1" i="0" lang="en-US" sz="3200" u="none" cap="none" strike="noStrike">
                <a:solidFill>
                  <a:srgbClr val="FFC000"/>
                </a:solidFill>
                <a:latin typeface="Calibri"/>
                <a:ea typeface="Calibri"/>
                <a:cs typeface="Calibri"/>
                <a:sym typeface="Calibri"/>
              </a:rPr>
              <a:t>USGS National Land Imaging Program: Roles and Responsibilities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5"/>
          <p:cNvSpPr txBox="1"/>
          <p:nvPr>
            <p:ph type="title"/>
          </p:nvPr>
        </p:nvSpPr>
        <p:spPr>
          <a:xfrm>
            <a:off x="358339" y="288104"/>
            <a:ext cx="9905998" cy="712506"/>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FFC000"/>
              </a:buClr>
              <a:buSzPts val="2800"/>
              <a:buFont typeface="Open Sans"/>
              <a:buNone/>
            </a:pPr>
            <a:r>
              <a:rPr b="1" lang="en-US" sz="2800" cap="none">
                <a:solidFill>
                  <a:srgbClr val="FFC000"/>
                </a:solidFill>
                <a:latin typeface="Open Sans"/>
                <a:ea typeface="Open Sans"/>
                <a:cs typeface="Open Sans"/>
                <a:sym typeface="Open Sans"/>
              </a:rPr>
              <a:t>What is Landsat?</a:t>
            </a:r>
            <a:endParaRPr b="1" sz="2800" cap="none">
              <a:solidFill>
                <a:srgbClr val="FFC000"/>
              </a:solidFill>
              <a:latin typeface="Open Sans"/>
              <a:ea typeface="Open Sans"/>
              <a:cs typeface="Open Sans"/>
              <a:sym typeface="Open Sans"/>
            </a:endParaRPr>
          </a:p>
        </p:txBody>
      </p:sp>
      <p:sp>
        <p:nvSpPr>
          <p:cNvPr id="646" name="Google Shape;646;p5"/>
          <p:cNvSpPr txBox="1"/>
          <p:nvPr>
            <p:ph idx="12" type="sldNum"/>
          </p:nvPr>
        </p:nvSpPr>
        <p:spPr>
          <a:xfrm>
            <a:off x="11484982" y="6310312"/>
            <a:ext cx="551167" cy="365125"/>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FFFFFF"/>
              </a:buClr>
              <a:buSzPts val="1000"/>
              <a:buFont typeface="Arial"/>
              <a:buNone/>
            </a:pPr>
            <a:fld id="{00000000-1234-1234-1234-123412341234}" type="slidenum">
              <a:rPr b="0" i="0" lang="en-US"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
        <p:nvSpPr>
          <p:cNvPr id="647" name="Google Shape;647;p5"/>
          <p:cNvSpPr txBox="1"/>
          <p:nvPr/>
        </p:nvSpPr>
        <p:spPr>
          <a:xfrm>
            <a:off x="405755" y="1004352"/>
            <a:ext cx="11564249" cy="1025529"/>
          </a:xfrm>
          <a:prstGeom prst="rect">
            <a:avLst/>
          </a:prstGeom>
          <a:solidFill>
            <a:srgbClr val="FFFFFF">
              <a:alpha val="63921"/>
            </a:srgbClr>
          </a:solidFill>
          <a:ln>
            <a:noFill/>
          </a:ln>
        </p:spPr>
        <p:txBody>
          <a:bodyPr anchorCtr="0" anchor="t" bIns="68550" lIns="68550" spcFirstLastPara="1" rIns="68550" wrap="square" tIns="68550">
            <a:noAutofit/>
          </a:bodyPr>
          <a:lstStyle/>
          <a:p>
            <a:pPr indent="0" lvl="0" marL="7620" marR="0" rtl="0" algn="l">
              <a:lnSpc>
                <a:spcPct val="100000"/>
              </a:lnSpc>
              <a:spcBef>
                <a:spcPts val="0"/>
              </a:spcBef>
              <a:spcAft>
                <a:spcPts val="0"/>
              </a:spcAft>
              <a:buClr>
                <a:srgbClr val="BBE0E3"/>
              </a:buClr>
              <a:buSzPts val="1800"/>
              <a:buFont typeface="Open Sans"/>
              <a:buNone/>
            </a:pPr>
            <a:r>
              <a:rPr b="1" i="0" lang="en-US" sz="1600" u="none" cap="none" strike="noStrike">
                <a:solidFill>
                  <a:srgbClr val="000000"/>
                </a:solidFill>
                <a:latin typeface="Open Sans"/>
                <a:ea typeface="Open Sans"/>
                <a:cs typeface="Open Sans"/>
                <a:sym typeface="Open Sans"/>
              </a:rPr>
              <a:t>The world's longest continuously operated land remote sensing satellite series and most widely used land remote</a:t>
            </a:r>
            <a:endParaRPr b="0" i="0" sz="1200" u="none" cap="none" strike="noStrike">
              <a:solidFill>
                <a:srgbClr val="000000"/>
              </a:solidFill>
              <a:latin typeface="Open Sans"/>
              <a:ea typeface="Open Sans"/>
              <a:cs typeface="Open Sans"/>
              <a:sym typeface="Open Sans"/>
            </a:endParaRPr>
          </a:p>
          <a:p>
            <a:pPr indent="0" lvl="0" marL="7620" marR="0" rtl="0" algn="l">
              <a:lnSpc>
                <a:spcPct val="100000"/>
              </a:lnSpc>
              <a:spcBef>
                <a:spcPts val="0"/>
              </a:spcBef>
              <a:spcAft>
                <a:spcPts val="0"/>
              </a:spcAft>
              <a:buClr>
                <a:srgbClr val="000000"/>
              </a:buClr>
              <a:buSzPts val="1800"/>
              <a:buFont typeface="Open Sans"/>
              <a:buNone/>
            </a:pPr>
            <a:r>
              <a:rPr b="1" i="0" lang="en-US" sz="1600" u="none" cap="none" strike="noStrike">
                <a:solidFill>
                  <a:srgbClr val="000000"/>
                </a:solidFill>
                <a:latin typeface="Open Sans"/>
                <a:ea typeface="Open Sans"/>
                <a:cs typeface="Open Sans"/>
                <a:sym typeface="Open Sans"/>
              </a:rPr>
              <a:t>sensing data set, helping us understand and manage natural and human-induced landscape change via a multitude of</a:t>
            </a:r>
            <a:endParaRPr b="0" i="0" sz="1200" u="none" cap="none" strike="noStrike">
              <a:solidFill>
                <a:srgbClr val="000000"/>
              </a:solidFill>
              <a:latin typeface="Open Sans"/>
              <a:ea typeface="Open Sans"/>
              <a:cs typeface="Open Sans"/>
              <a:sym typeface="Open Sans"/>
            </a:endParaRPr>
          </a:p>
          <a:p>
            <a:pPr indent="0" lvl="0" marL="7620" marR="0" rtl="0" algn="l">
              <a:lnSpc>
                <a:spcPct val="100000"/>
              </a:lnSpc>
              <a:spcBef>
                <a:spcPts val="0"/>
              </a:spcBef>
              <a:spcAft>
                <a:spcPts val="0"/>
              </a:spcAft>
              <a:buClr>
                <a:srgbClr val="000000"/>
              </a:buClr>
              <a:buSzPts val="1800"/>
              <a:buFont typeface="Open Sans"/>
              <a:buNone/>
            </a:pPr>
            <a:r>
              <a:rPr b="1" i="0" lang="en-US" sz="1600" u="none" cap="none" strike="noStrike">
                <a:solidFill>
                  <a:srgbClr val="000000"/>
                </a:solidFill>
                <a:latin typeface="Open Sans"/>
                <a:ea typeface="Open Sans"/>
                <a:cs typeface="Open Sans"/>
                <a:sym typeface="Open Sans"/>
              </a:rPr>
              <a:t>land, water, and natural resource management applications. </a:t>
            </a:r>
            <a:endParaRPr b="0" i="0" sz="1200" u="none" cap="none" strike="noStrike">
              <a:solidFill>
                <a:srgbClr val="000000"/>
              </a:solidFill>
              <a:latin typeface="Open Sans"/>
              <a:ea typeface="Open Sans"/>
              <a:cs typeface="Open Sans"/>
              <a:sym typeface="Open Sans"/>
            </a:endParaRPr>
          </a:p>
          <a:p>
            <a:pPr indent="0" lvl="0" marL="8255" marR="0" rtl="0" algn="l">
              <a:lnSpc>
                <a:spcPct val="100000"/>
              </a:lnSpc>
              <a:spcBef>
                <a:spcPts val="0"/>
              </a:spcBef>
              <a:spcAft>
                <a:spcPts val="0"/>
              </a:spcAft>
              <a:buClr>
                <a:srgbClr val="BBE0E3"/>
              </a:buClr>
              <a:buSzPts val="1800"/>
              <a:buFont typeface="Century Gothic"/>
              <a:buNone/>
            </a:pPr>
            <a:r>
              <a:t/>
            </a:r>
            <a:endParaRPr b="1" i="0" sz="1400" u="none" cap="none" strike="noStrike">
              <a:solidFill>
                <a:srgbClr val="000000"/>
              </a:solidFill>
              <a:latin typeface="Open Sans"/>
              <a:ea typeface="Open Sans"/>
              <a:cs typeface="Open Sans"/>
              <a:sym typeface="Open Sans"/>
            </a:endParaRPr>
          </a:p>
        </p:txBody>
      </p:sp>
      <p:sp>
        <p:nvSpPr>
          <p:cNvPr id="648" name="Google Shape;648;p5"/>
          <p:cNvSpPr txBox="1"/>
          <p:nvPr/>
        </p:nvSpPr>
        <p:spPr>
          <a:xfrm>
            <a:off x="6323571" y="2200268"/>
            <a:ext cx="5790641" cy="2971861"/>
          </a:xfrm>
          <a:prstGeom prst="rect">
            <a:avLst/>
          </a:prstGeom>
          <a:noFill/>
          <a:ln>
            <a:noFill/>
          </a:ln>
        </p:spPr>
        <p:txBody>
          <a:bodyPr anchorCtr="0" anchor="t" bIns="34275" lIns="68550" spcFirstLastPara="1" rIns="68550" wrap="square" tIns="34275">
            <a:noAutofit/>
          </a:bodyPr>
          <a:lstStyle/>
          <a:p>
            <a:pPr indent="0" lvl="0" marL="0" marR="0" rtl="0" algn="l">
              <a:lnSpc>
                <a:spcPct val="80000"/>
              </a:lnSpc>
              <a:spcBef>
                <a:spcPts val="0"/>
              </a:spcBef>
              <a:spcAft>
                <a:spcPts val="0"/>
              </a:spcAft>
              <a:buClr>
                <a:srgbClr val="000000"/>
              </a:buClr>
              <a:buSzPts val="1200"/>
              <a:buFont typeface="Open Sans"/>
              <a:buNone/>
            </a:pPr>
            <a:r>
              <a:rPr b="1" i="0" lang="en-US" sz="1600" u="none" cap="none" strike="noStrike">
                <a:solidFill>
                  <a:srgbClr val="FFC000"/>
                </a:solidFill>
                <a:latin typeface="Open Sans"/>
                <a:ea typeface="Open Sans"/>
                <a:cs typeface="Open Sans"/>
                <a:sym typeface="Open Sans"/>
              </a:rPr>
              <a:t>Multi-spectral coverage in VNIR-SWIR-TIR</a:t>
            </a:r>
            <a:r>
              <a:rPr b="1" i="0" lang="en-US" sz="1600" u="none" cap="none" strike="noStrike">
                <a:solidFill>
                  <a:srgbClr val="FFFFFF"/>
                </a:solidFill>
                <a:latin typeface="Open Sans"/>
                <a:ea typeface="Open Sans"/>
                <a:cs typeface="Open Sans"/>
                <a:sym typeface="Open Sans"/>
              </a:rPr>
              <a:t>**</a:t>
            </a:r>
            <a:endParaRPr b="0" i="0" sz="1600" u="none" cap="none" strike="noStrike">
              <a:solidFill>
                <a:srgbClr val="FFFFFF"/>
              </a:solidFill>
              <a:latin typeface="Open Sans"/>
              <a:ea typeface="Open Sans"/>
              <a:cs typeface="Open Sans"/>
              <a:sym typeface="Open Sans"/>
            </a:endParaRPr>
          </a:p>
          <a:p>
            <a:pPr indent="0" lvl="0" marL="0" marR="0" rtl="0" algn="l">
              <a:lnSpc>
                <a:spcPct val="80000"/>
              </a:lnSpc>
              <a:spcBef>
                <a:spcPts val="0"/>
              </a:spcBef>
              <a:spcAft>
                <a:spcPts val="0"/>
              </a:spcAft>
              <a:buClr>
                <a:srgbClr val="FF6600"/>
              </a:buClr>
              <a:buSzPts val="1200"/>
              <a:buFont typeface="Open Sans"/>
              <a:buNone/>
            </a:pPr>
            <a:r>
              <a:rPr b="0" i="0" lang="en-US" sz="1600" u="none" cap="none" strike="noStrike">
                <a:solidFill>
                  <a:srgbClr val="DAEDEF"/>
                </a:solidFill>
                <a:latin typeface="Open Sans"/>
                <a:ea typeface="Open Sans"/>
                <a:cs typeface="Open Sans"/>
                <a:sym typeface="Open Sans"/>
              </a:rPr>
              <a:t>  -&gt; to map surface composition &amp; temperature</a:t>
            </a:r>
            <a:endParaRPr b="0" i="0" sz="1600" u="none" cap="none" strike="noStrike">
              <a:solidFill>
                <a:srgbClr val="DAEDEF"/>
              </a:solidFill>
              <a:latin typeface="Open Sans"/>
              <a:ea typeface="Open Sans"/>
              <a:cs typeface="Open Sans"/>
              <a:sym typeface="Open Sans"/>
            </a:endParaRPr>
          </a:p>
          <a:p>
            <a:pPr indent="0" lvl="0" marL="0" marR="0" rtl="0" algn="l">
              <a:lnSpc>
                <a:spcPct val="80000"/>
              </a:lnSpc>
              <a:spcBef>
                <a:spcPts val="0"/>
              </a:spcBef>
              <a:spcAft>
                <a:spcPts val="0"/>
              </a:spcAft>
              <a:buClr>
                <a:srgbClr val="000000"/>
              </a:buClr>
              <a:buSzPts val="1200"/>
              <a:buFont typeface="Century Gothic"/>
              <a:buNone/>
            </a:pPr>
            <a:r>
              <a:t/>
            </a:r>
            <a:endParaRPr b="1" i="0" sz="1600" u="none" cap="none" strike="noStrike">
              <a:solidFill>
                <a:srgbClr val="FFFFFF"/>
              </a:solidFill>
              <a:latin typeface="Open Sans"/>
              <a:ea typeface="Open Sans"/>
              <a:cs typeface="Open Sans"/>
              <a:sym typeface="Open Sans"/>
            </a:endParaRPr>
          </a:p>
          <a:p>
            <a:pPr indent="0" lvl="0" marL="0" marR="0" rtl="0" algn="l">
              <a:lnSpc>
                <a:spcPct val="80000"/>
              </a:lnSpc>
              <a:spcBef>
                <a:spcPts val="0"/>
              </a:spcBef>
              <a:spcAft>
                <a:spcPts val="0"/>
              </a:spcAft>
              <a:buClr>
                <a:srgbClr val="000000"/>
              </a:buClr>
              <a:buSzPts val="1200"/>
              <a:buFont typeface="Open Sans"/>
              <a:buNone/>
            </a:pPr>
            <a:r>
              <a:rPr b="1" i="0" lang="en-US" sz="1600" u="none" cap="none" strike="noStrike">
                <a:solidFill>
                  <a:srgbClr val="FFC000"/>
                </a:solidFill>
                <a:latin typeface="Open Sans"/>
                <a:ea typeface="Open Sans"/>
                <a:cs typeface="Open Sans"/>
                <a:sym typeface="Open Sans"/>
              </a:rPr>
              <a:t>15- / 30- / 100- meter spatial resolution</a:t>
            </a:r>
            <a:endParaRPr b="0" i="0" sz="1600" u="none" cap="none" strike="noStrike">
              <a:solidFill>
                <a:srgbClr val="FFC000"/>
              </a:solidFill>
              <a:latin typeface="Open Sans"/>
              <a:ea typeface="Open Sans"/>
              <a:cs typeface="Open Sans"/>
              <a:sym typeface="Open Sans"/>
            </a:endParaRPr>
          </a:p>
          <a:p>
            <a:pPr indent="0" lvl="0" marL="0" marR="0" rtl="0" algn="l">
              <a:lnSpc>
                <a:spcPct val="80000"/>
              </a:lnSpc>
              <a:spcBef>
                <a:spcPts val="0"/>
              </a:spcBef>
              <a:spcAft>
                <a:spcPts val="0"/>
              </a:spcAft>
              <a:buClr>
                <a:srgbClr val="000000"/>
              </a:buClr>
              <a:buSzPts val="1200"/>
              <a:buFont typeface="Open Sans"/>
              <a:buNone/>
            </a:pPr>
            <a:r>
              <a:rPr b="1" i="0" lang="en-US" sz="1600" u="none" cap="none" strike="noStrike">
                <a:solidFill>
                  <a:srgbClr val="DAEDEF"/>
                </a:solidFill>
                <a:latin typeface="Open Sans"/>
                <a:ea typeface="Open Sans"/>
                <a:cs typeface="Open Sans"/>
                <a:sym typeface="Open Sans"/>
              </a:rPr>
              <a:t>  </a:t>
            </a:r>
            <a:r>
              <a:rPr b="0" i="0" lang="en-US" sz="1600" u="none" cap="none" strike="noStrike">
                <a:solidFill>
                  <a:srgbClr val="DAEDEF"/>
                </a:solidFill>
                <a:latin typeface="Open Sans"/>
                <a:ea typeface="Open Sans"/>
                <a:cs typeface="Open Sans"/>
                <a:sym typeface="Open Sans"/>
              </a:rPr>
              <a:t>-&gt; to resolve human-scale land dynamics</a:t>
            </a:r>
            <a:endParaRPr b="0" i="0" sz="1600" u="none" cap="none" strike="noStrike">
              <a:solidFill>
                <a:srgbClr val="DAEDEF"/>
              </a:solidFill>
              <a:latin typeface="Open Sans"/>
              <a:ea typeface="Open Sans"/>
              <a:cs typeface="Open Sans"/>
              <a:sym typeface="Open Sans"/>
            </a:endParaRPr>
          </a:p>
          <a:p>
            <a:pPr indent="0" lvl="0" marL="0" marR="0" rtl="0" algn="l">
              <a:lnSpc>
                <a:spcPct val="80000"/>
              </a:lnSpc>
              <a:spcBef>
                <a:spcPts val="0"/>
              </a:spcBef>
              <a:spcAft>
                <a:spcPts val="0"/>
              </a:spcAft>
              <a:buClr>
                <a:srgbClr val="000000"/>
              </a:buClr>
              <a:buSzPts val="1200"/>
              <a:buFont typeface="Century Gothic"/>
              <a:buNone/>
            </a:pPr>
            <a:r>
              <a:t/>
            </a:r>
            <a:endParaRPr b="1" i="0" sz="1600" u="none" cap="none" strike="noStrike">
              <a:solidFill>
                <a:srgbClr val="FFFFFF"/>
              </a:solidFill>
              <a:latin typeface="Open Sans"/>
              <a:ea typeface="Open Sans"/>
              <a:cs typeface="Open Sans"/>
              <a:sym typeface="Open Sans"/>
            </a:endParaRPr>
          </a:p>
          <a:p>
            <a:pPr indent="0" lvl="0" marL="0" marR="0" rtl="0" algn="l">
              <a:lnSpc>
                <a:spcPct val="80000"/>
              </a:lnSpc>
              <a:spcBef>
                <a:spcPts val="0"/>
              </a:spcBef>
              <a:spcAft>
                <a:spcPts val="0"/>
              </a:spcAft>
              <a:buClr>
                <a:srgbClr val="000000"/>
              </a:buClr>
              <a:buSzPts val="1200"/>
              <a:buFont typeface="Open Sans"/>
              <a:buNone/>
            </a:pPr>
            <a:r>
              <a:rPr b="1" i="0" lang="en-US" sz="1600" u="none" cap="none" strike="noStrike">
                <a:solidFill>
                  <a:srgbClr val="FFC000"/>
                </a:solidFill>
                <a:latin typeface="Open Sans"/>
                <a:ea typeface="Open Sans"/>
                <a:cs typeface="Open Sans"/>
                <a:sym typeface="Open Sans"/>
              </a:rPr>
              <a:t>16-day revisit frequency (8-days with L8 and L9 satellites)</a:t>
            </a:r>
            <a:endParaRPr b="0" i="0" sz="1600" u="none" cap="none" strike="noStrike">
              <a:solidFill>
                <a:srgbClr val="FFC000"/>
              </a:solidFill>
              <a:latin typeface="Open Sans"/>
              <a:ea typeface="Open Sans"/>
              <a:cs typeface="Open Sans"/>
              <a:sym typeface="Open Sans"/>
            </a:endParaRPr>
          </a:p>
          <a:p>
            <a:pPr indent="0" lvl="0" marL="0" marR="0" rtl="0" algn="l">
              <a:lnSpc>
                <a:spcPct val="80000"/>
              </a:lnSpc>
              <a:spcBef>
                <a:spcPts val="0"/>
              </a:spcBef>
              <a:spcAft>
                <a:spcPts val="0"/>
              </a:spcAft>
              <a:buClr>
                <a:srgbClr val="FF6600"/>
              </a:buClr>
              <a:buSzPts val="1200"/>
              <a:buFont typeface="Open Sans"/>
              <a:buNone/>
            </a:pPr>
            <a:r>
              <a:rPr b="0" i="0" lang="en-US" sz="1600" u="none" cap="none" strike="noStrike">
                <a:solidFill>
                  <a:srgbClr val="DAEDEF"/>
                </a:solidFill>
                <a:latin typeface="Open Sans"/>
                <a:ea typeface="Open Sans"/>
                <a:cs typeface="Open Sans"/>
                <a:sym typeface="Open Sans"/>
              </a:rPr>
              <a:t>  -&gt; global, seasonal coverage</a:t>
            </a:r>
            <a:endParaRPr b="0" i="0" sz="1600" u="none" cap="none" strike="noStrike">
              <a:solidFill>
                <a:srgbClr val="DAEDEF"/>
              </a:solidFill>
              <a:latin typeface="Open Sans"/>
              <a:ea typeface="Open Sans"/>
              <a:cs typeface="Open Sans"/>
              <a:sym typeface="Open Sans"/>
            </a:endParaRPr>
          </a:p>
          <a:p>
            <a:pPr indent="0" lvl="0" marL="0" marR="0" rtl="0" algn="l">
              <a:lnSpc>
                <a:spcPct val="80000"/>
              </a:lnSpc>
              <a:spcBef>
                <a:spcPts val="0"/>
              </a:spcBef>
              <a:spcAft>
                <a:spcPts val="0"/>
              </a:spcAft>
              <a:buClr>
                <a:srgbClr val="FF6600"/>
              </a:buClr>
              <a:buSzPts val="1200"/>
              <a:buFont typeface="Century Gothic"/>
              <a:buNone/>
            </a:pPr>
            <a:r>
              <a:t/>
            </a:r>
            <a:endParaRPr b="0" i="0" sz="1600" u="none" cap="none" strike="noStrike">
              <a:solidFill>
                <a:srgbClr val="FFFFFF"/>
              </a:solidFill>
              <a:latin typeface="Open Sans"/>
              <a:ea typeface="Open Sans"/>
              <a:cs typeface="Open Sans"/>
              <a:sym typeface="Open Sans"/>
            </a:endParaRPr>
          </a:p>
          <a:p>
            <a:pPr indent="0" lvl="0" marL="0" marR="0" rtl="0" algn="l">
              <a:lnSpc>
                <a:spcPct val="80000"/>
              </a:lnSpc>
              <a:spcBef>
                <a:spcPts val="0"/>
              </a:spcBef>
              <a:spcAft>
                <a:spcPts val="0"/>
              </a:spcAft>
              <a:buClr>
                <a:srgbClr val="FF6600"/>
              </a:buClr>
              <a:buSzPts val="1200"/>
              <a:buFont typeface="Open Sans"/>
              <a:buNone/>
            </a:pPr>
            <a:r>
              <a:rPr b="1" i="0" lang="en-US" sz="1600" u="none" cap="none" strike="noStrike">
                <a:solidFill>
                  <a:srgbClr val="FFC000"/>
                </a:solidFill>
                <a:latin typeface="Open Sans"/>
                <a:ea typeface="Open Sans"/>
                <a:cs typeface="Open Sans"/>
                <a:sym typeface="Open Sans"/>
              </a:rPr>
              <a:t>Broad area collection =&gt; 12,000+ square miles per image</a:t>
            </a:r>
            <a:endParaRPr b="1" i="0" sz="1600" u="none" cap="none" strike="noStrike">
              <a:solidFill>
                <a:srgbClr val="FFC000"/>
              </a:solidFill>
              <a:latin typeface="Open Sans"/>
              <a:ea typeface="Open Sans"/>
              <a:cs typeface="Open Sans"/>
              <a:sym typeface="Open Sans"/>
            </a:endParaRPr>
          </a:p>
          <a:p>
            <a:pPr indent="0" lvl="0" marL="0" marR="0" rtl="0" algn="l">
              <a:lnSpc>
                <a:spcPct val="80000"/>
              </a:lnSpc>
              <a:spcBef>
                <a:spcPts val="0"/>
              </a:spcBef>
              <a:spcAft>
                <a:spcPts val="0"/>
              </a:spcAft>
              <a:buClr>
                <a:srgbClr val="FF6600"/>
              </a:buClr>
              <a:buSzPts val="1200"/>
              <a:buFont typeface="Open Sans"/>
              <a:buNone/>
            </a:pPr>
            <a:r>
              <a:rPr b="0" i="0" lang="en-US" sz="1600" u="none" cap="none" strike="noStrike">
                <a:solidFill>
                  <a:srgbClr val="DAEDEF"/>
                </a:solidFill>
                <a:latin typeface="Open Sans"/>
                <a:ea typeface="Open Sans"/>
                <a:cs typeface="Open Sans"/>
                <a:sym typeface="Open Sans"/>
              </a:rPr>
              <a:t>  -&gt; 1400 images/day = 20 million square miles/day</a:t>
            </a:r>
            <a:endParaRPr b="0" i="0" sz="1600" u="none" cap="none" strike="noStrike">
              <a:solidFill>
                <a:srgbClr val="DAEDEF"/>
              </a:solidFill>
              <a:latin typeface="Open Sans"/>
              <a:ea typeface="Open Sans"/>
              <a:cs typeface="Open Sans"/>
              <a:sym typeface="Open Sans"/>
            </a:endParaRPr>
          </a:p>
          <a:p>
            <a:pPr indent="0" lvl="0" marL="0" marR="0" rtl="0" algn="l">
              <a:lnSpc>
                <a:spcPct val="80000"/>
              </a:lnSpc>
              <a:spcBef>
                <a:spcPts val="0"/>
              </a:spcBef>
              <a:spcAft>
                <a:spcPts val="0"/>
              </a:spcAft>
              <a:buClr>
                <a:srgbClr val="FF6600"/>
              </a:buClr>
              <a:buSzPts val="1200"/>
              <a:buFont typeface="Century Gothic"/>
              <a:buNone/>
            </a:pPr>
            <a:r>
              <a:t/>
            </a:r>
            <a:endParaRPr b="0" i="0" sz="1600" u="none" cap="none" strike="noStrike">
              <a:solidFill>
                <a:srgbClr val="FFFFFF"/>
              </a:solidFill>
              <a:latin typeface="Open Sans"/>
              <a:ea typeface="Open Sans"/>
              <a:cs typeface="Open Sans"/>
              <a:sym typeface="Open Sans"/>
            </a:endParaRPr>
          </a:p>
          <a:p>
            <a:pPr indent="0" lvl="0" marL="0" marR="0" rtl="0" algn="l">
              <a:lnSpc>
                <a:spcPct val="80000"/>
              </a:lnSpc>
              <a:spcBef>
                <a:spcPts val="0"/>
              </a:spcBef>
              <a:spcAft>
                <a:spcPts val="0"/>
              </a:spcAft>
              <a:buClr>
                <a:srgbClr val="000000"/>
              </a:buClr>
              <a:buSzPts val="1200"/>
              <a:buFont typeface="Open Sans"/>
              <a:buNone/>
            </a:pPr>
            <a:r>
              <a:rPr b="1" i="0" lang="en-US" sz="1600" u="none" cap="none" strike="noStrike">
                <a:solidFill>
                  <a:srgbClr val="FFC000"/>
                </a:solidFill>
                <a:latin typeface="Open Sans"/>
                <a:ea typeface="Open Sans"/>
                <a:cs typeface="Open Sans"/>
                <a:sym typeface="Open Sans"/>
              </a:rPr>
              <a:t>Highly calibrated “science quality” data</a:t>
            </a:r>
            <a:endParaRPr b="0" i="0" sz="1600" u="none" cap="none" strike="noStrike">
              <a:solidFill>
                <a:srgbClr val="FFC000"/>
              </a:solidFill>
              <a:latin typeface="Open Sans"/>
              <a:ea typeface="Open Sans"/>
              <a:cs typeface="Open Sans"/>
              <a:sym typeface="Open Sans"/>
            </a:endParaRPr>
          </a:p>
          <a:p>
            <a:pPr indent="0" lvl="0" marL="0" marR="0" rtl="0" algn="l">
              <a:lnSpc>
                <a:spcPct val="80000"/>
              </a:lnSpc>
              <a:spcBef>
                <a:spcPts val="0"/>
              </a:spcBef>
              <a:spcAft>
                <a:spcPts val="0"/>
              </a:spcAft>
              <a:buClr>
                <a:srgbClr val="FF6600"/>
              </a:buClr>
              <a:buSzPts val="1200"/>
              <a:buFont typeface="Open Sans"/>
              <a:buNone/>
            </a:pPr>
            <a:r>
              <a:rPr b="0" i="0" lang="en-US" sz="1600" u="none" cap="none" strike="noStrike">
                <a:solidFill>
                  <a:srgbClr val="DAEDEF"/>
                </a:solidFill>
                <a:latin typeface="Open Sans"/>
                <a:ea typeface="Open Sans"/>
                <a:cs typeface="Open Sans"/>
                <a:sym typeface="Open Sans"/>
              </a:rPr>
              <a:t>  -&gt; to resolve long-term trends &amp; retrieve biophysical variables</a:t>
            </a:r>
            <a:endParaRPr b="0" i="0" sz="1600" u="none" cap="none" strike="noStrike">
              <a:solidFill>
                <a:srgbClr val="DAEDEF"/>
              </a:solidFill>
              <a:latin typeface="Open Sans"/>
              <a:ea typeface="Open Sans"/>
              <a:cs typeface="Open Sans"/>
              <a:sym typeface="Open Sans"/>
            </a:endParaRPr>
          </a:p>
          <a:p>
            <a:pPr indent="0" lvl="0" marL="0" marR="0" rtl="0" algn="l">
              <a:lnSpc>
                <a:spcPct val="80000"/>
              </a:lnSpc>
              <a:spcBef>
                <a:spcPts val="0"/>
              </a:spcBef>
              <a:spcAft>
                <a:spcPts val="0"/>
              </a:spcAft>
              <a:buClr>
                <a:srgbClr val="FF6600"/>
              </a:buClr>
              <a:buSzPts val="1200"/>
              <a:buFont typeface="Century Gothic"/>
              <a:buNone/>
            </a:pPr>
            <a:r>
              <a:t/>
            </a:r>
            <a:endParaRPr b="0" i="0" sz="1600" u="none" cap="none" strike="noStrike">
              <a:solidFill>
                <a:srgbClr val="FFFFFF"/>
              </a:solidFill>
              <a:latin typeface="Open Sans"/>
              <a:ea typeface="Open Sans"/>
              <a:cs typeface="Open Sans"/>
              <a:sym typeface="Open Sans"/>
            </a:endParaRPr>
          </a:p>
          <a:p>
            <a:pPr indent="0" lvl="0" marL="0" marR="0" rtl="0" algn="l">
              <a:lnSpc>
                <a:spcPct val="80000"/>
              </a:lnSpc>
              <a:spcBef>
                <a:spcPts val="0"/>
              </a:spcBef>
              <a:spcAft>
                <a:spcPts val="0"/>
              </a:spcAft>
              <a:buClr>
                <a:srgbClr val="FF6600"/>
              </a:buClr>
              <a:buSzPts val="1200"/>
              <a:buFont typeface="Open Sans"/>
              <a:buNone/>
            </a:pPr>
            <a:r>
              <a:rPr b="1" i="0" lang="en-US" sz="1600" u="none" cap="none" strike="noStrike">
                <a:solidFill>
                  <a:srgbClr val="FFC000"/>
                </a:solidFill>
                <a:latin typeface="Open Sans"/>
                <a:ea typeface="Open Sans"/>
                <a:cs typeface="Open Sans"/>
                <a:sym typeface="Open Sans"/>
              </a:rPr>
              <a:t>Free and Open Data policy since 2008</a:t>
            </a:r>
            <a:endParaRPr b="1" i="0" sz="1600" u="none" cap="none" strike="noStrike">
              <a:solidFill>
                <a:srgbClr val="FFC000"/>
              </a:solidFill>
              <a:latin typeface="Open Sans"/>
              <a:ea typeface="Open Sans"/>
              <a:cs typeface="Open Sans"/>
              <a:sym typeface="Open Sans"/>
            </a:endParaRPr>
          </a:p>
          <a:p>
            <a:pPr indent="0" lvl="0" marL="0" marR="0" rtl="0" algn="l">
              <a:lnSpc>
                <a:spcPct val="80000"/>
              </a:lnSpc>
              <a:spcBef>
                <a:spcPts val="0"/>
              </a:spcBef>
              <a:spcAft>
                <a:spcPts val="0"/>
              </a:spcAft>
              <a:buClr>
                <a:srgbClr val="FF6600"/>
              </a:buClr>
              <a:buSzPts val="1200"/>
              <a:buFont typeface="Arial"/>
              <a:buNone/>
            </a:pPr>
            <a:r>
              <a:rPr b="0" i="0" lang="en-US" sz="1600" u="none" cap="none" strike="noStrike">
                <a:solidFill>
                  <a:srgbClr val="DAEDEF"/>
                </a:solidFill>
                <a:latin typeface="Open Sans"/>
                <a:ea typeface="Open Sans"/>
                <a:cs typeface="Open Sans"/>
                <a:sym typeface="Open Sans"/>
              </a:rPr>
              <a:t>  -&gt; 100 million products distributed and 4 billion data accesses</a:t>
            </a:r>
            <a:endParaRPr b="0" i="0" sz="1600" u="none" cap="none" strike="noStrike">
              <a:solidFill>
                <a:srgbClr val="DAEDEF"/>
              </a:solidFill>
              <a:latin typeface="Open Sans"/>
              <a:ea typeface="Open Sans"/>
              <a:cs typeface="Open Sans"/>
              <a:sym typeface="Open Sans"/>
            </a:endParaRPr>
          </a:p>
          <a:p>
            <a:pPr indent="0" lvl="0" marL="0" marR="0" rtl="0" algn="l">
              <a:lnSpc>
                <a:spcPct val="80000"/>
              </a:lnSpc>
              <a:spcBef>
                <a:spcPts val="0"/>
              </a:spcBef>
              <a:spcAft>
                <a:spcPts val="0"/>
              </a:spcAft>
              <a:buClr>
                <a:srgbClr val="000000"/>
              </a:buClr>
              <a:buSzPts val="1200"/>
              <a:buFont typeface="Arial"/>
              <a:buNone/>
            </a:pPr>
            <a:r>
              <a:rPr b="0" i="0" lang="en-US" sz="1600" u="none" cap="none" strike="noStrike">
                <a:solidFill>
                  <a:srgbClr val="DAEDEF"/>
                </a:solidFill>
                <a:latin typeface="Open Sans"/>
                <a:ea typeface="Open Sans"/>
                <a:cs typeface="Open Sans"/>
                <a:sym typeface="Open Sans"/>
              </a:rPr>
              <a:t>      via Commercial Cloud in the last year alone</a:t>
            </a:r>
            <a:endParaRPr b="0" i="0" sz="1600" u="none" cap="none" strike="noStrike">
              <a:solidFill>
                <a:srgbClr val="DAEDEF"/>
              </a:solidFill>
              <a:latin typeface="Open Sans"/>
              <a:ea typeface="Open Sans"/>
              <a:cs typeface="Open Sans"/>
              <a:sym typeface="Open Sans"/>
            </a:endParaRPr>
          </a:p>
          <a:p>
            <a:pPr indent="0" lvl="0" marL="0" marR="0" rtl="0" algn="l">
              <a:lnSpc>
                <a:spcPct val="80000"/>
              </a:lnSpc>
              <a:spcBef>
                <a:spcPts val="0"/>
              </a:spcBef>
              <a:spcAft>
                <a:spcPts val="0"/>
              </a:spcAft>
              <a:buClr>
                <a:srgbClr val="000000"/>
              </a:buClr>
              <a:buSzPts val="1200"/>
              <a:buFont typeface="Arial"/>
              <a:buNone/>
            </a:pPr>
            <a:r>
              <a:t/>
            </a:r>
            <a:endParaRPr b="0" i="0" sz="1600" u="none" cap="none" strike="noStrike">
              <a:solidFill>
                <a:srgbClr val="DAEDEF"/>
              </a:solidFill>
              <a:latin typeface="Open Sans"/>
              <a:ea typeface="Open Sans"/>
              <a:cs typeface="Open Sans"/>
              <a:sym typeface="Open Sans"/>
            </a:endParaRPr>
          </a:p>
          <a:p>
            <a:pPr indent="0" lvl="0" marL="0" marR="0" rtl="0" algn="l">
              <a:lnSpc>
                <a:spcPct val="90000"/>
              </a:lnSpc>
              <a:spcBef>
                <a:spcPts val="0"/>
              </a:spcBef>
              <a:spcAft>
                <a:spcPts val="0"/>
              </a:spcAft>
              <a:buClr>
                <a:srgbClr val="FF6600"/>
              </a:buClr>
              <a:buSzPts val="1200"/>
              <a:buFont typeface="Arial"/>
              <a:buNone/>
            </a:pPr>
            <a:r>
              <a:t/>
            </a:r>
            <a:endParaRPr b="0" i="0" sz="1200" u="none" cap="none" strike="noStrike">
              <a:solidFill>
                <a:srgbClr val="FFFFFF"/>
              </a:solidFill>
              <a:latin typeface="Open Sans"/>
              <a:ea typeface="Open Sans"/>
              <a:cs typeface="Open Sans"/>
              <a:sym typeface="Open Sans"/>
            </a:endParaRPr>
          </a:p>
        </p:txBody>
      </p:sp>
      <p:sp>
        <p:nvSpPr>
          <p:cNvPr id="649" name="Google Shape;649;p5"/>
          <p:cNvSpPr txBox="1"/>
          <p:nvPr/>
        </p:nvSpPr>
        <p:spPr>
          <a:xfrm>
            <a:off x="6360973" y="5952395"/>
            <a:ext cx="5787714" cy="2539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200"/>
              <a:buFont typeface="Open Sans"/>
              <a:buNone/>
            </a:pPr>
            <a:r>
              <a:rPr b="0" i="1" lang="en-US" sz="1200" u="none" cap="none" strike="noStrike">
                <a:solidFill>
                  <a:srgbClr val="FFFFFF"/>
                </a:solidFill>
                <a:latin typeface="Open Sans"/>
                <a:ea typeface="Open Sans"/>
                <a:cs typeface="Open Sans"/>
                <a:sym typeface="Open Sans"/>
              </a:rPr>
              <a:t>**VNIR: Visible Near-Infrared    SWIR: Shortwave Infrared    TIR: Thermal Infrared</a:t>
            </a:r>
            <a:endParaRPr/>
          </a:p>
        </p:txBody>
      </p:sp>
      <p:pic>
        <p:nvPicPr>
          <p:cNvPr descr="D:\LDCM\Spacecraft\Pictures\LDCM in space 2012 High Res.jpg" id="650" name="Google Shape;650;p5"/>
          <p:cNvPicPr preferRelativeResize="0"/>
          <p:nvPr/>
        </p:nvPicPr>
        <p:blipFill rotWithShape="1">
          <a:blip r:embed="rId3">
            <a:alphaModFix/>
          </a:blip>
          <a:srcRect b="0" l="0" r="0" t="0"/>
          <a:stretch/>
        </p:blipFill>
        <p:spPr>
          <a:xfrm>
            <a:off x="406401" y="2029882"/>
            <a:ext cx="5801903" cy="4040719"/>
          </a:xfrm>
          <a:prstGeom prst="rect">
            <a:avLst/>
          </a:prstGeom>
          <a:noFill/>
          <a:ln>
            <a:noFill/>
          </a:ln>
        </p:spPr>
      </p:pic>
      <p:grpSp>
        <p:nvGrpSpPr>
          <p:cNvPr id="651" name="Google Shape;651;p5"/>
          <p:cNvGrpSpPr/>
          <p:nvPr/>
        </p:nvGrpSpPr>
        <p:grpSpPr>
          <a:xfrm>
            <a:off x="406401" y="4773369"/>
            <a:ext cx="5855659" cy="1297232"/>
            <a:chOff x="-1734305" y="3573844"/>
            <a:chExt cx="8635711" cy="1740083"/>
          </a:xfrm>
        </p:grpSpPr>
        <p:sp>
          <p:nvSpPr>
            <p:cNvPr id="652" name="Google Shape;652;p5"/>
            <p:cNvSpPr/>
            <p:nvPr/>
          </p:nvSpPr>
          <p:spPr>
            <a:xfrm>
              <a:off x="-1734305" y="3573844"/>
              <a:ext cx="8556434" cy="1740083"/>
            </a:xfrm>
            <a:prstGeom prst="rect">
              <a:avLst/>
            </a:prstGeom>
            <a:solidFill>
              <a:schemeClr val="lt1">
                <a:alpha val="69803"/>
              </a:schemeClr>
            </a:solidFill>
            <a:ln cap="flat" cmpd="sng" w="38100">
              <a:solidFill>
                <a:schemeClr val="dk1"/>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400"/>
                <a:buFont typeface="Century Gothic"/>
                <a:buNone/>
              </a:pPr>
              <a:r>
                <a:t/>
              </a:r>
              <a:endParaRPr b="1" i="0" sz="1051" u="none" cap="none" strike="noStrike">
                <a:solidFill>
                  <a:srgbClr val="000000"/>
                </a:solidFill>
                <a:latin typeface="Open Sans"/>
                <a:ea typeface="Open Sans"/>
                <a:cs typeface="Open Sans"/>
                <a:sym typeface="Open Sans"/>
              </a:endParaRPr>
            </a:p>
          </p:txBody>
        </p:sp>
        <p:sp>
          <p:nvSpPr>
            <p:cNvPr id="653" name="Google Shape;653;p5"/>
            <p:cNvSpPr txBox="1"/>
            <p:nvPr/>
          </p:nvSpPr>
          <p:spPr>
            <a:xfrm>
              <a:off x="-1717697" y="3727987"/>
              <a:ext cx="8539826" cy="1427380"/>
            </a:xfrm>
            <a:prstGeom prst="rect">
              <a:avLst/>
            </a:prstGeom>
            <a:noFill/>
            <a:ln>
              <a:noFill/>
            </a:ln>
          </p:spPr>
          <p:txBody>
            <a:bodyPr anchorCtr="0" anchor="ctr" bIns="34275" lIns="68550" spcFirstLastPara="1" rIns="68550" wrap="square" tIns="34275">
              <a:noAutofit/>
            </a:bodyPr>
            <a:lstStyle/>
            <a:p>
              <a:pPr indent="-342891" lvl="0" marL="342891" marR="0" rtl="0" algn="l">
                <a:lnSpc>
                  <a:spcPct val="100000"/>
                </a:lnSpc>
                <a:spcBef>
                  <a:spcPts val="0"/>
                </a:spcBef>
                <a:spcAft>
                  <a:spcPts val="0"/>
                </a:spcAft>
                <a:buClr>
                  <a:srgbClr val="000000"/>
                </a:buClr>
                <a:buSzPts val="1400"/>
                <a:buFont typeface="Open Sans"/>
                <a:buNone/>
              </a:pPr>
              <a:r>
                <a:rPr b="1" i="0" lang="en-US" sz="1051" u="none" cap="none" strike="noStrike">
                  <a:solidFill>
                    <a:srgbClr val="000000"/>
                  </a:solidFill>
                  <a:latin typeface="Open Sans"/>
                  <a:ea typeface="Open Sans"/>
                  <a:cs typeface="Open Sans"/>
                  <a:sym typeface="Open Sans"/>
                </a:rPr>
                <a:t>Common Uses of Landsat data by Federal Agencies, States, and the private sector:</a:t>
              </a:r>
              <a:endParaRPr b="0" i="0" sz="2100" u="none" cap="none" strike="noStrike">
                <a:solidFill>
                  <a:srgbClr val="000000"/>
                </a:solidFill>
                <a:latin typeface="Open Sans"/>
                <a:ea typeface="Open Sans"/>
                <a:cs typeface="Open Sans"/>
                <a:sym typeface="Open Sans"/>
              </a:endParaRPr>
            </a:p>
            <a:p>
              <a:pPr indent="-238119" lvl="0" marL="342891" marR="0" rtl="0" algn="l">
                <a:lnSpc>
                  <a:spcPct val="100000"/>
                </a:lnSpc>
                <a:spcBef>
                  <a:spcPts val="451"/>
                </a:spcBef>
                <a:spcAft>
                  <a:spcPts val="0"/>
                </a:spcAft>
                <a:buClr>
                  <a:srgbClr val="000000"/>
                </a:buClr>
                <a:buSzPts val="1400"/>
                <a:buFont typeface="Calibri"/>
                <a:buChar char="●"/>
              </a:pPr>
              <a:r>
                <a:rPr b="1" i="0" lang="en-US" sz="1051" u="none" cap="none" strike="noStrike">
                  <a:solidFill>
                    <a:srgbClr val="000000"/>
                  </a:solidFill>
                  <a:latin typeface="Open Sans"/>
                  <a:ea typeface="Open Sans"/>
                  <a:cs typeface="Open Sans"/>
                  <a:sym typeface="Open Sans"/>
                </a:rPr>
                <a:t>Agriculture and Forestry	</a:t>
              </a:r>
              <a:endParaRPr b="0" i="0" sz="2100" u="none" cap="none" strike="noStrike">
                <a:solidFill>
                  <a:srgbClr val="000000"/>
                </a:solidFill>
                <a:latin typeface="Open Sans"/>
                <a:ea typeface="Open Sans"/>
                <a:cs typeface="Open Sans"/>
                <a:sym typeface="Open Sans"/>
              </a:endParaRPr>
            </a:p>
            <a:p>
              <a:pPr indent="-238119" lvl="0" marL="342891" marR="0" rtl="0" algn="l">
                <a:lnSpc>
                  <a:spcPct val="100000"/>
                </a:lnSpc>
                <a:spcBef>
                  <a:spcPts val="0"/>
                </a:spcBef>
                <a:spcAft>
                  <a:spcPts val="0"/>
                </a:spcAft>
                <a:buClr>
                  <a:srgbClr val="000000"/>
                </a:buClr>
                <a:buSzPts val="1400"/>
                <a:buFont typeface="Calibri"/>
                <a:buChar char="●"/>
              </a:pPr>
              <a:r>
                <a:rPr b="1" i="0" lang="en-US" sz="1051" u="none" cap="none" strike="noStrike">
                  <a:solidFill>
                    <a:srgbClr val="000000"/>
                  </a:solidFill>
                  <a:latin typeface="Open Sans"/>
                  <a:ea typeface="Open Sans"/>
                  <a:cs typeface="Open Sans"/>
                  <a:sym typeface="Open Sans"/>
                </a:rPr>
                <a:t>Regional Land Use Planning</a:t>
              </a:r>
              <a:endParaRPr b="0" i="0" sz="2100" u="none" cap="none" strike="noStrike">
                <a:solidFill>
                  <a:srgbClr val="000000"/>
                </a:solidFill>
                <a:latin typeface="Open Sans"/>
                <a:ea typeface="Open Sans"/>
                <a:cs typeface="Open Sans"/>
                <a:sym typeface="Open Sans"/>
              </a:endParaRPr>
            </a:p>
            <a:p>
              <a:pPr indent="-238119" lvl="0" marL="342891" marR="0" rtl="0" algn="l">
                <a:lnSpc>
                  <a:spcPct val="100000"/>
                </a:lnSpc>
                <a:spcBef>
                  <a:spcPts val="0"/>
                </a:spcBef>
                <a:spcAft>
                  <a:spcPts val="0"/>
                </a:spcAft>
                <a:buClr>
                  <a:srgbClr val="000000"/>
                </a:buClr>
                <a:buSzPts val="1400"/>
                <a:buFont typeface="Calibri"/>
                <a:buChar char="●"/>
              </a:pPr>
              <a:r>
                <a:rPr b="1" i="0" lang="en-US" sz="1051" u="none" cap="none" strike="noStrike">
                  <a:solidFill>
                    <a:srgbClr val="000000"/>
                  </a:solidFill>
                  <a:latin typeface="Open Sans"/>
                  <a:ea typeface="Open Sans"/>
                  <a:cs typeface="Open Sans"/>
                  <a:sym typeface="Open Sans"/>
                </a:rPr>
                <a:t>Land Use/Land Cover </a:t>
              </a:r>
              <a:endParaRPr b="0" i="0" sz="1051" u="none" cap="none" strike="noStrike">
                <a:solidFill>
                  <a:srgbClr val="000000"/>
                </a:solidFill>
                <a:latin typeface="Open Sans"/>
                <a:ea typeface="Open Sans"/>
                <a:cs typeface="Open Sans"/>
                <a:sym typeface="Open Sans"/>
              </a:endParaRPr>
            </a:p>
            <a:p>
              <a:pPr indent="-238119" lvl="0" marL="342891" marR="0" rtl="0" algn="l">
                <a:lnSpc>
                  <a:spcPct val="100000"/>
                </a:lnSpc>
                <a:spcBef>
                  <a:spcPts val="0"/>
                </a:spcBef>
                <a:spcAft>
                  <a:spcPts val="0"/>
                </a:spcAft>
                <a:buClr>
                  <a:srgbClr val="000000"/>
                </a:buClr>
                <a:buSzPts val="1400"/>
                <a:buFont typeface="Calibri"/>
                <a:buChar char="●"/>
              </a:pPr>
              <a:r>
                <a:rPr b="1" i="0" lang="en-US" sz="1051" u="none" cap="none" strike="noStrike">
                  <a:solidFill>
                    <a:srgbClr val="000000"/>
                  </a:solidFill>
                  <a:latin typeface="Open Sans"/>
                  <a:ea typeface="Open Sans"/>
                  <a:cs typeface="Open Sans"/>
                  <a:sym typeface="Open Sans"/>
                </a:rPr>
                <a:t>Fire/Disaster Management </a:t>
              </a:r>
              <a:endParaRPr b="0" i="0" sz="1051" u="none" cap="none" strike="noStrike">
                <a:solidFill>
                  <a:srgbClr val="000000"/>
                </a:solidFill>
                <a:latin typeface="Open Sans"/>
                <a:ea typeface="Open Sans"/>
                <a:cs typeface="Open Sans"/>
                <a:sym typeface="Open Sans"/>
              </a:endParaRPr>
            </a:p>
            <a:p>
              <a:pPr indent="-238119" lvl="0" marL="342891" marR="0" rtl="0" algn="l">
                <a:lnSpc>
                  <a:spcPct val="100000"/>
                </a:lnSpc>
                <a:spcBef>
                  <a:spcPts val="0"/>
                </a:spcBef>
                <a:spcAft>
                  <a:spcPts val="0"/>
                </a:spcAft>
                <a:buClr>
                  <a:srgbClr val="000000"/>
                </a:buClr>
                <a:buSzPts val="1400"/>
                <a:buFont typeface="Calibri"/>
                <a:buChar char="●"/>
              </a:pPr>
              <a:r>
                <a:rPr b="1" i="0" lang="en-US" sz="1051" u="none" cap="none" strike="noStrike">
                  <a:solidFill>
                    <a:srgbClr val="000000"/>
                  </a:solidFill>
                  <a:latin typeface="Open Sans"/>
                  <a:ea typeface="Open Sans"/>
                  <a:cs typeface="Open Sans"/>
                  <a:sym typeface="Open Sans"/>
                </a:rPr>
                <a:t>Energy and Mineral Mapping		</a:t>
              </a:r>
              <a:endParaRPr b="0" i="0" sz="2100" u="none" cap="none" strike="noStrike">
                <a:solidFill>
                  <a:srgbClr val="000000"/>
                </a:solidFill>
                <a:latin typeface="Open Sans"/>
                <a:ea typeface="Open Sans"/>
                <a:cs typeface="Open Sans"/>
                <a:sym typeface="Open Sans"/>
              </a:endParaRPr>
            </a:p>
          </p:txBody>
        </p:sp>
        <p:sp>
          <p:nvSpPr>
            <p:cNvPr id="654" name="Google Shape;654;p5"/>
            <p:cNvSpPr txBox="1"/>
            <p:nvPr/>
          </p:nvSpPr>
          <p:spPr>
            <a:xfrm>
              <a:off x="1154432" y="3836692"/>
              <a:ext cx="3103198" cy="1427400"/>
            </a:xfrm>
            <a:prstGeom prst="rect">
              <a:avLst/>
            </a:prstGeom>
            <a:noFill/>
            <a:ln>
              <a:noFill/>
            </a:ln>
          </p:spPr>
          <p:txBody>
            <a:bodyPr anchorCtr="0" anchor="ctr" bIns="34275" lIns="68550" spcFirstLastPara="1" rIns="68550" wrap="square" tIns="34275">
              <a:noAutofit/>
            </a:bodyPr>
            <a:lstStyle/>
            <a:p>
              <a:pPr indent="-238119" lvl="0" marL="342891" marR="0" rtl="0" algn="l">
                <a:lnSpc>
                  <a:spcPct val="100000"/>
                </a:lnSpc>
                <a:spcBef>
                  <a:spcPts val="451"/>
                </a:spcBef>
                <a:spcAft>
                  <a:spcPts val="0"/>
                </a:spcAft>
                <a:buClr>
                  <a:srgbClr val="000000"/>
                </a:buClr>
                <a:buSzPts val="1400"/>
                <a:buFont typeface="Calibri"/>
                <a:buChar char="●"/>
              </a:pPr>
              <a:r>
                <a:rPr b="1" i="0" lang="en-US" sz="1051" u="none" cap="none" strike="noStrike">
                  <a:solidFill>
                    <a:srgbClr val="000000"/>
                  </a:solidFill>
                  <a:latin typeface="Open Sans"/>
                  <a:ea typeface="Open Sans"/>
                  <a:cs typeface="Open Sans"/>
                  <a:sym typeface="Open Sans"/>
                </a:rPr>
                <a:t>Water Quality and Resources</a:t>
              </a:r>
              <a:endParaRPr b="0" i="0" sz="2100" u="none" cap="none" strike="noStrike">
                <a:solidFill>
                  <a:srgbClr val="000000"/>
                </a:solidFill>
                <a:latin typeface="Open Sans"/>
                <a:ea typeface="Open Sans"/>
                <a:cs typeface="Open Sans"/>
                <a:sym typeface="Open Sans"/>
              </a:endParaRPr>
            </a:p>
            <a:p>
              <a:pPr indent="-238119" lvl="0" marL="342891" marR="0" rtl="0" algn="l">
                <a:lnSpc>
                  <a:spcPct val="100000"/>
                </a:lnSpc>
                <a:spcBef>
                  <a:spcPts val="0"/>
                </a:spcBef>
                <a:spcAft>
                  <a:spcPts val="0"/>
                </a:spcAft>
                <a:buClr>
                  <a:srgbClr val="000000"/>
                </a:buClr>
                <a:buSzPts val="1400"/>
                <a:buFont typeface="Calibri"/>
                <a:buChar char="●"/>
              </a:pPr>
              <a:r>
                <a:rPr b="1" i="0" lang="en-US" sz="1051" u="none" cap="none" strike="noStrike">
                  <a:solidFill>
                    <a:srgbClr val="000000"/>
                  </a:solidFill>
                  <a:latin typeface="Open Sans"/>
                  <a:ea typeface="Open Sans"/>
                  <a:cs typeface="Open Sans"/>
                  <a:sym typeface="Open Sans"/>
                </a:rPr>
                <a:t>Global Change Science</a:t>
              </a:r>
              <a:endParaRPr b="0" i="0" sz="2100" u="none" cap="none" strike="noStrike">
                <a:solidFill>
                  <a:srgbClr val="000000"/>
                </a:solidFill>
                <a:latin typeface="Open Sans"/>
                <a:ea typeface="Open Sans"/>
                <a:cs typeface="Open Sans"/>
                <a:sym typeface="Open Sans"/>
              </a:endParaRPr>
            </a:p>
            <a:p>
              <a:pPr indent="-238119" lvl="0" marL="342891" marR="0" rtl="0" algn="l">
                <a:lnSpc>
                  <a:spcPct val="100000"/>
                </a:lnSpc>
                <a:spcBef>
                  <a:spcPts val="0"/>
                </a:spcBef>
                <a:spcAft>
                  <a:spcPts val="0"/>
                </a:spcAft>
                <a:buClr>
                  <a:srgbClr val="000000"/>
                </a:buClr>
                <a:buSzPts val="1400"/>
                <a:buFont typeface="Calibri"/>
                <a:buChar char="●"/>
              </a:pPr>
              <a:r>
                <a:rPr b="1" i="0" lang="en-US" sz="1051" u="none" cap="none" strike="noStrike">
                  <a:solidFill>
                    <a:srgbClr val="000000"/>
                  </a:solidFill>
                  <a:latin typeface="Open Sans"/>
                  <a:ea typeface="Open Sans"/>
                  <a:cs typeface="Open Sans"/>
                  <a:sym typeface="Open Sans"/>
                </a:rPr>
                <a:t>Flood Management </a:t>
              </a:r>
              <a:endParaRPr b="0" i="0" sz="2100" u="none" cap="none" strike="noStrike">
                <a:solidFill>
                  <a:srgbClr val="000000"/>
                </a:solidFill>
                <a:latin typeface="Open Sans"/>
                <a:ea typeface="Open Sans"/>
                <a:cs typeface="Open Sans"/>
                <a:sym typeface="Open Sans"/>
              </a:endParaRPr>
            </a:p>
            <a:p>
              <a:pPr indent="-238119" lvl="0" marL="342891" marR="0" rtl="0" algn="l">
                <a:lnSpc>
                  <a:spcPct val="100000"/>
                </a:lnSpc>
                <a:spcBef>
                  <a:spcPts val="0"/>
                </a:spcBef>
                <a:spcAft>
                  <a:spcPts val="0"/>
                </a:spcAft>
                <a:buClr>
                  <a:srgbClr val="000000"/>
                </a:buClr>
                <a:buSzPts val="1400"/>
                <a:buFont typeface="Calibri"/>
                <a:buChar char="●"/>
              </a:pPr>
              <a:r>
                <a:rPr b="1" i="0" lang="en-US" sz="1051" u="none" cap="none" strike="noStrike">
                  <a:solidFill>
                    <a:srgbClr val="000000"/>
                  </a:solidFill>
                  <a:latin typeface="Open Sans"/>
                  <a:ea typeface="Open Sans"/>
                  <a:cs typeface="Open Sans"/>
                  <a:sym typeface="Open Sans"/>
                </a:rPr>
                <a:t>National Security</a:t>
              </a:r>
              <a:endParaRPr b="0" i="0" sz="2100" u="none" cap="none" strike="noStrike">
                <a:solidFill>
                  <a:srgbClr val="000000"/>
                </a:solidFill>
                <a:latin typeface="Open Sans"/>
                <a:ea typeface="Open Sans"/>
                <a:cs typeface="Open Sans"/>
                <a:sym typeface="Open Sans"/>
              </a:endParaRPr>
            </a:p>
            <a:p>
              <a:pPr indent="-238119" lvl="0" marL="342891" marR="0" rtl="0" algn="l">
                <a:lnSpc>
                  <a:spcPct val="100000"/>
                </a:lnSpc>
                <a:spcBef>
                  <a:spcPts val="0"/>
                </a:spcBef>
                <a:spcAft>
                  <a:spcPts val="0"/>
                </a:spcAft>
                <a:buClr>
                  <a:srgbClr val="000000"/>
                </a:buClr>
                <a:buSzPts val="1400"/>
                <a:buFont typeface="Calibri"/>
                <a:buChar char="●"/>
              </a:pPr>
              <a:r>
                <a:rPr b="1" i="0" lang="en-US" sz="1051" u="none" cap="none" strike="noStrike">
                  <a:solidFill>
                    <a:srgbClr val="000000"/>
                  </a:solidFill>
                  <a:latin typeface="Open Sans"/>
                  <a:ea typeface="Open Sans"/>
                  <a:cs typeface="Open Sans"/>
                  <a:sym typeface="Open Sans"/>
                </a:rPr>
                <a:t>Ecosystem Monitoring</a:t>
              </a:r>
              <a:r>
                <a:rPr b="1" i="0" lang="en-US" sz="900" u="none" cap="none" strike="noStrike">
                  <a:solidFill>
                    <a:srgbClr val="000000"/>
                  </a:solidFill>
                  <a:latin typeface="Open Sans"/>
                  <a:ea typeface="Open Sans"/>
                  <a:cs typeface="Open Sans"/>
                  <a:sym typeface="Open Sans"/>
                </a:rPr>
                <a:t>	 </a:t>
              </a:r>
              <a:endParaRPr b="0" i="0" sz="2100" u="none" cap="none" strike="noStrike">
                <a:solidFill>
                  <a:srgbClr val="000000"/>
                </a:solidFill>
                <a:latin typeface="Open Sans"/>
                <a:ea typeface="Open Sans"/>
                <a:cs typeface="Open Sans"/>
                <a:sym typeface="Open Sans"/>
              </a:endParaRPr>
            </a:p>
          </p:txBody>
        </p:sp>
        <p:sp>
          <p:nvSpPr>
            <p:cNvPr id="655" name="Google Shape;655;p5"/>
            <p:cNvSpPr txBox="1"/>
            <p:nvPr/>
          </p:nvSpPr>
          <p:spPr>
            <a:xfrm>
              <a:off x="4097228" y="3820748"/>
              <a:ext cx="2804178" cy="1426569"/>
            </a:xfrm>
            <a:prstGeom prst="rect">
              <a:avLst/>
            </a:prstGeom>
            <a:noFill/>
            <a:ln>
              <a:noFill/>
            </a:ln>
          </p:spPr>
          <p:txBody>
            <a:bodyPr anchorCtr="0" anchor="ctr" bIns="34275" lIns="68550" spcFirstLastPara="1" rIns="68550" wrap="square" tIns="34275">
              <a:noAutofit/>
            </a:bodyPr>
            <a:lstStyle/>
            <a:p>
              <a:pPr indent="-276217" lvl="0" marL="342891" marR="0" rtl="0" algn="l">
                <a:lnSpc>
                  <a:spcPct val="100000"/>
                </a:lnSpc>
                <a:spcBef>
                  <a:spcPts val="0"/>
                </a:spcBef>
                <a:spcAft>
                  <a:spcPts val="0"/>
                </a:spcAft>
                <a:buClr>
                  <a:srgbClr val="000000"/>
                </a:buClr>
                <a:buSzPts val="1400"/>
                <a:buFont typeface="Century Gothic"/>
                <a:buNone/>
              </a:pPr>
              <a:r>
                <a:t/>
              </a:r>
              <a:endParaRPr b="1" i="0" sz="1051" u="none" cap="none" strike="noStrike">
                <a:solidFill>
                  <a:srgbClr val="000000"/>
                </a:solidFill>
                <a:latin typeface="Open Sans"/>
                <a:ea typeface="Open Sans"/>
                <a:cs typeface="Open Sans"/>
                <a:sym typeface="Open Sans"/>
              </a:endParaRPr>
            </a:p>
            <a:p>
              <a:pPr indent="-238119" lvl="0" marL="342891" marR="0" rtl="0" algn="l">
                <a:lnSpc>
                  <a:spcPct val="100000"/>
                </a:lnSpc>
                <a:spcBef>
                  <a:spcPts val="451"/>
                </a:spcBef>
                <a:spcAft>
                  <a:spcPts val="0"/>
                </a:spcAft>
                <a:buClr>
                  <a:srgbClr val="000000"/>
                </a:buClr>
                <a:buSzPts val="1400"/>
                <a:buFont typeface="Calibri"/>
                <a:buChar char="●"/>
              </a:pPr>
              <a:r>
                <a:rPr b="1" i="0" lang="en-US" sz="1051" u="none" cap="none" strike="noStrike">
                  <a:solidFill>
                    <a:srgbClr val="000000"/>
                  </a:solidFill>
                  <a:latin typeface="Open Sans"/>
                  <a:ea typeface="Open Sans"/>
                  <a:cs typeface="Open Sans"/>
                  <a:sym typeface="Open Sans"/>
                </a:rPr>
                <a:t>Famine Early Warning</a:t>
              </a:r>
              <a:endParaRPr b="0" i="0" sz="2100" u="none" cap="none" strike="noStrike">
                <a:solidFill>
                  <a:srgbClr val="000000"/>
                </a:solidFill>
                <a:latin typeface="Open Sans"/>
                <a:ea typeface="Open Sans"/>
                <a:cs typeface="Open Sans"/>
                <a:sym typeface="Open Sans"/>
              </a:endParaRPr>
            </a:p>
            <a:p>
              <a:pPr indent="-238119" lvl="0" marL="342891" marR="0" rtl="0" algn="l">
                <a:lnSpc>
                  <a:spcPct val="100000"/>
                </a:lnSpc>
                <a:spcBef>
                  <a:spcPts val="0"/>
                </a:spcBef>
                <a:spcAft>
                  <a:spcPts val="0"/>
                </a:spcAft>
                <a:buClr>
                  <a:srgbClr val="000000"/>
                </a:buClr>
                <a:buSzPts val="1400"/>
                <a:buFont typeface="Calibri"/>
                <a:buChar char="●"/>
              </a:pPr>
              <a:r>
                <a:rPr b="1" i="0" lang="en-US" sz="1051" u="none" cap="none" strike="noStrike">
                  <a:solidFill>
                    <a:srgbClr val="000000"/>
                  </a:solidFill>
                  <a:latin typeface="Open Sans"/>
                  <a:ea typeface="Open Sans"/>
                  <a:cs typeface="Open Sans"/>
                  <a:sym typeface="Open Sans"/>
                </a:rPr>
                <a:t>Carbon Assessment</a:t>
              </a:r>
              <a:endParaRPr b="0" i="0" sz="2100" u="none" cap="none" strike="noStrike">
                <a:solidFill>
                  <a:srgbClr val="000000"/>
                </a:solidFill>
                <a:latin typeface="Open Sans"/>
                <a:ea typeface="Open Sans"/>
                <a:cs typeface="Open Sans"/>
                <a:sym typeface="Open Sans"/>
              </a:endParaRPr>
            </a:p>
            <a:p>
              <a:pPr indent="-238119" lvl="0" marL="342891" marR="0" rtl="0" algn="l">
                <a:lnSpc>
                  <a:spcPct val="100000"/>
                </a:lnSpc>
                <a:spcBef>
                  <a:spcPts val="0"/>
                </a:spcBef>
                <a:spcAft>
                  <a:spcPts val="0"/>
                </a:spcAft>
                <a:buClr>
                  <a:srgbClr val="000000"/>
                </a:buClr>
                <a:buSzPts val="1400"/>
                <a:buFont typeface="Calibri"/>
                <a:buChar char="●"/>
              </a:pPr>
              <a:r>
                <a:rPr b="1" i="0" lang="en-US" sz="1051" u="none" cap="none" strike="noStrike">
                  <a:solidFill>
                    <a:srgbClr val="000000"/>
                  </a:solidFill>
                  <a:latin typeface="Open Sans"/>
                  <a:ea typeface="Open Sans"/>
                  <a:cs typeface="Open Sans"/>
                  <a:sym typeface="Open Sans"/>
                </a:rPr>
                <a:t>Drought Monitoring</a:t>
              </a:r>
              <a:endParaRPr b="0" i="0" sz="2100" u="none" cap="none" strike="noStrike">
                <a:solidFill>
                  <a:srgbClr val="000000"/>
                </a:solidFill>
                <a:latin typeface="Open Sans"/>
                <a:ea typeface="Open Sans"/>
                <a:cs typeface="Open Sans"/>
                <a:sym typeface="Open Sans"/>
              </a:endParaRPr>
            </a:p>
            <a:p>
              <a:pPr indent="-238119" lvl="0" marL="342891" marR="0" rtl="0" algn="l">
                <a:lnSpc>
                  <a:spcPct val="100000"/>
                </a:lnSpc>
                <a:spcBef>
                  <a:spcPts val="0"/>
                </a:spcBef>
                <a:spcAft>
                  <a:spcPts val="0"/>
                </a:spcAft>
                <a:buClr>
                  <a:srgbClr val="000000"/>
                </a:buClr>
                <a:buSzPts val="1400"/>
                <a:buFont typeface="Calibri"/>
                <a:buChar char="●"/>
              </a:pPr>
              <a:r>
                <a:rPr b="1" i="0" lang="en-US" sz="1051" u="none" cap="none" strike="noStrike">
                  <a:solidFill>
                    <a:srgbClr val="000000"/>
                  </a:solidFill>
                  <a:latin typeface="Open Sans"/>
                  <a:ea typeface="Open Sans"/>
                  <a:cs typeface="Open Sans"/>
                  <a:sym typeface="Open Sans"/>
                </a:rPr>
                <a:t>Transportation Planning</a:t>
              </a:r>
              <a:endParaRPr b="0" i="0" sz="2100" u="none" cap="none" strike="noStrike">
                <a:solidFill>
                  <a:srgbClr val="000000"/>
                </a:solidFill>
                <a:latin typeface="Open Sans"/>
                <a:ea typeface="Open Sans"/>
                <a:cs typeface="Open Sans"/>
                <a:sym typeface="Open Sans"/>
              </a:endParaRPr>
            </a:p>
            <a:p>
              <a:pPr indent="-238119" lvl="0" marL="342891" marR="0" rtl="0" algn="l">
                <a:lnSpc>
                  <a:spcPct val="100000"/>
                </a:lnSpc>
                <a:spcBef>
                  <a:spcPts val="0"/>
                </a:spcBef>
                <a:spcAft>
                  <a:spcPts val="0"/>
                </a:spcAft>
                <a:buClr>
                  <a:srgbClr val="000000"/>
                </a:buClr>
                <a:buSzPts val="1400"/>
                <a:buFont typeface="Calibri"/>
                <a:buChar char="●"/>
              </a:pPr>
              <a:r>
                <a:rPr b="1" i="0" lang="en-US" sz="1051" u="none" cap="none" strike="noStrike">
                  <a:solidFill>
                    <a:srgbClr val="000000"/>
                  </a:solidFill>
                  <a:latin typeface="Open Sans"/>
                  <a:ea typeface="Open Sans"/>
                  <a:cs typeface="Open Sans"/>
                  <a:sym typeface="Open Sans"/>
                </a:rPr>
                <a:t>Calibration/Validation</a:t>
              </a:r>
              <a:r>
                <a:rPr b="1" i="0" lang="en-US" sz="900" u="none" cap="none" strike="noStrike">
                  <a:solidFill>
                    <a:srgbClr val="000000"/>
                  </a:solidFill>
                  <a:latin typeface="Open Sans"/>
                  <a:ea typeface="Open Sans"/>
                  <a:cs typeface="Open Sans"/>
                  <a:sym typeface="Open Sans"/>
                </a:rPr>
                <a:t>	</a:t>
              </a:r>
              <a:endParaRPr b="0" i="0" sz="2100" u="none" cap="none" strike="noStrike">
                <a:solidFill>
                  <a:srgbClr val="000000"/>
                </a:solidFill>
                <a:latin typeface="Open Sans"/>
                <a:ea typeface="Open Sans"/>
                <a:cs typeface="Open Sans"/>
                <a:sym typeface="Open Sans"/>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6"/>
          <p:cNvSpPr txBox="1"/>
          <p:nvPr>
            <p:ph idx="4294967295" type="title"/>
          </p:nvPr>
        </p:nvSpPr>
        <p:spPr>
          <a:xfrm>
            <a:off x="304801" y="394573"/>
            <a:ext cx="6710491"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4000"/>
              <a:buFont typeface="Arial"/>
              <a:buNone/>
            </a:pPr>
            <a:r>
              <a:rPr b="1" i="0" lang="en-US" sz="4000" u="none" cap="none" strike="noStrike">
                <a:solidFill>
                  <a:srgbClr val="FFFFFF"/>
                </a:solidFill>
                <a:latin typeface="Arial"/>
                <a:ea typeface="Arial"/>
                <a:cs typeface="Arial"/>
                <a:sym typeface="Arial"/>
              </a:rPr>
              <a:t>Landsat Operations Status</a:t>
            </a:r>
            <a:endParaRPr b="0" i="0" sz="4000" u="none" cap="none" strike="noStrike">
              <a:solidFill>
                <a:srgbClr val="FFFFFF"/>
              </a:solidFill>
              <a:latin typeface="Arial"/>
              <a:ea typeface="Arial"/>
              <a:cs typeface="Arial"/>
              <a:sym typeface="Arial"/>
            </a:endParaRPr>
          </a:p>
        </p:txBody>
      </p:sp>
      <p:pic>
        <p:nvPicPr>
          <p:cNvPr id="662" name="Google Shape;662;p6"/>
          <p:cNvPicPr preferRelativeResize="0"/>
          <p:nvPr/>
        </p:nvPicPr>
        <p:blipFill rotWithShape="1">
          <a:blip r:embed="rId3">
            <a:alphaModFix/>
          </a:blip>
          <a:srcRect b="0" l="0" r="0" t="0"/>
          <a:stretch/>
        </p:blipFill>
        <p:spPr>
          <a:xfrm>
            <a:off x="-5614" y="0"/>
            <a:ext cx="9272903" cy="6857991"/>
          </a:xfrm>
          <a:custGeom>
            <a:rect b="b" l="l" r="r" t="t"/>
            <a:pathLst>
              <a:path extrusionOk="0" h="6858000" w="9272922">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ln>
            <a:noFill/>
          </a:ln>
        </p:spPr>
      </p:pic>
      <p:sp>
        <p:nvSpPr>
          <p:cNvPr id="663" name="Google Shape;663;p6"/>
          <p:cNvSpPr/>
          <p:nvPr/>
        </p:nvSpPr>
        <p:spPr>
          <a:xfrm>
            <a:off x="147965" y="394573"/>
            <a:ext cx="2904350" cy="1327562"/>
          </a:xfrm>
          <a:prstGeom prst="roundRect">
            <a:avLst>
              <a:gd fmla="val 7391" name="adj"/>
            </a:avLst>
          </a:prstGeom>
          <a:solidFill>
            <a:schemeClr val="dk1">
              <a:alpha val="49803"/>
            </a:schemeClr>
          </a:solidFill>
          <a:ln cap="flat" cmpd="sng" w="12700">
            <a:solidFill>
              <a:srgbClr val="282D3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Landsat 9 (2021 - )</a:t>
            </a:r>
            <a:endParaRPr b="0" i="0" sz="18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70AD47"/>
              </a:buClr>
              <a:buSzPts val="2000"/>
              <a:buFont typeface="Arial"/>
              <a:buNone/>
            </a:pPr>
            <a:r>
              <a:rPr b="1" i="0" lang="en-US" sz="2000" u="none" cap="none" strike="noStrike">
                <a:solidFill>
                  <a:srgbClr val="70AD47"/>
                </a:solidFill>
                <a:latin typeface="Arial"/>
                <a:ea typeface="Arial"/>
                <a:cs typeface="Arial"/>
                <a:sym typeface="Arial"/>
              </a:rPr>
              <a:t> </a:t>
            </a:r>
            <a:r>
              <a:rPr b="0" i="0" lang="en-US" sz="1200" u="none" cap="none" strike="noStrike">
                <a:solidFill>
                  <a:srgbClr val="FFFFFF"/>
                </a:solidFill>
                <a:latin typeface="Arial"/>
                <a:ea typeface="Arial"/>
                <a:cs typeface="Arial"/>
                <a:sym typeface="Arial"/>
              </a:rPr>
              <a:t>Collecting up to 740 new scenes per day; night and off-nadir imaging of volcano and fire imaging.</a:t>
            </a:r>
            <a:endParaRPr/>
          </a:p>
        </p:txBody>
      </p:sp>
      <p:sp>
        <p:nvSpPr>
          <p:cNvPr id="664" name="Google Shape;664;p6"/>
          <p:cNvSpPr/>
          <p:nvPr/>
        </p:nvSpPr>
        <p:spPr>
          <a:xfrm>
            <a:off x="2355089" y="3346466"/>
            <a:ext cx="2883474" cy="1263778"/>
          </a:xfrm>
          <a:prstGeom prst="roundRect">
            <a:avLst>
              <a:gd fmla="val 7391" name="adj"/>
            </a:avLst>
          </a:prstGeom>
          <a:solidFill>
            <a:schemeClr val="dk1">
              <a:alpha val="49803"/>
            </a:schemeClr>
          </a:solidFill>
          <a:ln cap="flat" cmpd="sng" w="12700">
            <a:solidFill>
              <a:srgbClr val="282D3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Landsat 8 (2013 - )</a:t>
            </a:r>
            <a:endParaRPr/>
          </a:p>
          <a:p>
            <a:pPr indent="0" lvl="0" marL="0" marR="0" rtl="0" algn="ctr">
              <a:lnSpc>
                <a:spcPct val="100000"/>
              </a:lnSpc>
              <a:spcBef>
                <a:spcPts val="0"/>
              </a:spcBef>
              <a:spcAft>
                <a:spcPts val="0"/>
              </a:spcAft>
              <a:buClr>
                <a:srgbClr val="70AD47"/>
              </a:buClr>
              <a:buSzPts val="2000"/>
              <a:buFont typeface="Arial"/>
              <a:buNone/>
            </a:pPr>
            <a:r>
              <a:rPr b="1" i="0" lang="en-US" sz="2000" u="none" cap="none" strike="noStrike">
                <a:solidFill>
                  <a:srgbClr val="70AD47"/>
                </a:solidFill>
                <a:latin typeface="Arial"/>
                <a:ea typeface="Arial"/>
                <a:cs typeface="Arial"/>
                <a:sym typeface="Arial"/>
              </a:rPr>
              <a:t> </a:t>
            </a:r>
            <a:r>
              <a:rPr b="0" i="0" lang="en-US" sz="1200" u="none" cap="none" strike="noStrike">
                <a:solidFill>
                  <a:srgbClr val="FFFFFF"/>
                </a:solidFill>
                <a:latin typeface="Arial"/>
                <a:ea typeface="Arial"/>
                <a:cs typeface="Arial"/>
                <a:sym typeface="Arial"/>
              </a:rPr>
              <a:t>Collecting up to 740 new scenes per day; night and off-nadir imaging of volcano and fire imaging.</a:t>
            </a:r>
            <a:endParaRPr/>
          </a:p>
        </p:txBody>
      </p:sp>
      <p:sp>
        <p:nvSpPr>
          <p:cNvPr id="665" name="Google Shape;665;p6"/>
          <p:cNvSpPr/>
          <p:nvPr/>
        </p:nvSpPr>
        <p:spPr>
          <a:xfrm>
            <a:off x="4237188" y="3036537"/>
            <a:ext cx="3717625" cy="78492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6"/>
          <p:cNvSpPr/>
          <p:nvPr/>
        </p:nvSpPr>
        <p:spPr>
          <a:xfrm>
            <a:off x="5817365" y="4517235"/>
            <a:ext cx="2883474" cy="1512862"/>
          </a:xfrm>
          <a:prstGeom prst="roundRect">
            <a:avLst>
              <a:gd fmla="val 7391" name="adj"/>
            </a:avLst>
          </a:prstGeom>
          <a:solidFill>
            <a:schemeClr val="dk1">
              <a:alpha val="49803"/>
            </a:schemeClr>
          </a:solidFill>
          <a:ln cap="flat" cmpd="sng" w="12700">
            <a:solidFill>
              <a:srgbClr val="282D3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Landsat 7 (1999 - 2022) </a:t>
            </a:r>
            <a:endParaRPr/>
          </a:p>
          <a:p>
            <a:pPr indent="0" lvl="0" marL="0" marR="0" rtl="0" algn="ctr">
              <a:lnSpc>
                <a:spcPct val="100000"/>
              </a:lnSpc>
              <a:spcBef>
                <a:spcPts val="600"/>
              </a:spcBef>
              <a:spcAft>
                <a:spcPts val="0"/>
              </a:spcAft>
              <a:buClr>
                <a:srgbClr val="FFFFFF"/>
              </a:buClr>
              <a:buSzPts val="1100"/>
              <a:buFont typeface="Arial"/>
              <a:buNone/>
            </a:pPr>
            <a:r>
              <a:rPr b="0" i="0" lang="en-US" sz="1100" u="none" cap="none" strike="noStrike">
                <a:solidFill>
                  <a:srgbClr val="FFFFFF"/>
                </a:solidFill>
                <a:latin typeface="Arial"/>
                <a:ea typeface="Arial"/>
                <a:cs typeface="Arial"/>
                <a:sym typeface="Arial"/>
              </a:rPr>
              <a:t>Recently lowered into non-WRS-2 storage orbit; awaiting OSAM-1 satellite rendezvous and refueling (est. 2026)</a:t>
            </a:r>
            <a:endParaRPr/>
          </a:p>
          <a:p>
            <a:pPr indent="0" lvl="0" marL="0" marR="0" rtl="0" algn="ctr">
              <a:lnSpc>
                <a:spcPct val="100000"/>
              </a:lnSpc>
              <a:spcBef>
                <a:spcPts val="600"/>
              </a:spcBef>
              <a:spcAft>
                <a:spcPts val="0"/>
              </a:spcAft>
              <a:buClr>
                <a:srgbClr val="FFFF00"/>
              </a:buClr>
              <a:buSzPts val="1100"/>
              <a:buFont typeface="Arial"/>
              <a:buNone/>
            </a:pPr>
            <a:r>
              <a:rPr b="0" i="0" lang="en-US" sz="1100" u="none" cap="none" strike="noStrike">
                <a:solidFill>
                  <a:srgbClr val="FFFF00"/>
                </a:solidFill>
                <a:latin typeface="Century Gothic"/>
                <a:ea typeface="Century Gothic"/>
                <a:cs typeface="Century Gothic"/>
                <a:sym typeface="Century Gothic"/>
              </a:rPr>
              <a:t>Collecting 400 scenes/day to evaluate</a:t>
            </a:r>
            <a:br>
              <a:rPr b="0" i="0" lang="en-US" sz="1100" u="none" cap="none" strike="noStrike">
                <a:solidFill>
                  <a:srgbClr val="FFFF00"/>
                </a:solidFill>
                <a:latin typeface="Century Gothic"/>
                <a:ea typeface="Century Gothic"/>
                <a:cs typeface="Century Gothic"/>
                <a:sym typeface="Century Gothic"/>
              </a:rPr>
            </a:br>
            <a:r>
              <a:rPr b="0" i="0" lang="en-US" sz="1100" u="none" cap="none" strike="noStrike">
                <a:solidFill>
                  <a:srgbClr val="FFFF00"/>
                </a:solidFill>
                <a:latin typeface="Century Gothic"/>
                <a:ea typeface="Century Gothic"/>
                <a:cs typeface="Century Gothic"/>
                <a:sym typeface="Century Gothic"/>
              </a:rPr>
              <a:t>the value of early morning imaging</a:t>
            </a:r>
            <a:endParaRPr b="0" i="0" sz="1100" u="none" cap="none" strike="noStrike">
              <a:solidFill>
                <a:srgbClr val="FFFF00"/>
              </a:solidFill>
              <a:latin typeface="Arial"/>
              <a:ea typeface="Arial"/>
              <a:cs typeface="Arial"/>
              <a:sym typeface="Arial"/>
            </a:endParaRPr>
          </a:p>
        </p:txBody>
      </p:sp>
      <p:grpSp>
        <p:nvGrpSpPr>
          <p:cNvPr id="667" name="Google Shape;667;p6"/>
          <p:cNvGrpSpPr/>
          <p:nvPr/>
        </p:nvGrpSpPr>
        <p:grpSpPr>
          <a:xfrm>
            <a:off x="9160562" y="220958"/>
            <a:ext cx="2883473" cy="2257353"/>
            <a:chOff x="2765605" y="4959005"/>
            <a:chExt cx="3075476" cy="2181289"/>
          </a:xfrm>
        </p:grpSpPr>
        <p:pic>
          <p:nvPicPr>
            <p:cNvPr id="668" name="Google Shape;668;p6"/>
            <p:cNvPicPr preferRelativeResize="0"/>
            <p:nvPr/>
          </p:nvPicPr>
          <p:blipFill rotWithShape="1">
            <a:blip r:embed="rId4">
              <a:alphaModFix/>
            </a:blip>
            <a:srcRect b="0" l="0" r="0" t="0"/>
            <a:stretch/>
          </p:blipFill>
          <p:spPr>
            <a:xfrm>
              <a:off x="2765605" y="4959005"/>
              <a:ext cx="3075476" cy="2178952"/>
            </a:xfrm>
            <a:prstGeom prst="rect">
              <a:avLst/>
            </a:prstGeom>
            <a:noFill/>
            <a:ln>
              <a:noFill/>
            </a:ln>
          </p:spPr>
        </p:pic>
        <p:sp>
          <p:nvSpPr>
            <p:cNvPr id="669" name="Google Shape;669;p6"/>
            <p:cNvSpPr txBox="1"/>
            <p:nvPr/>
          </p:nvSpPr>
          <p:spPr>
            <a:xfrm>
              <a:off x="2993273" y="6661161"/>
              <a:ext cx="2551512" cy="47913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35"/>
                <a:buFont typeface="Arial"/>
                <a:buNone/>
              </a:pPr>
              <a:r>
                <a:rPr b="1" i="0" lang="en-US" sz="1235" u="none" cap="none" strike="noStrike">
                  <a:solidFill>
                    <a:srgbClr val="000000"/>
                  </a:solidFill>
                  <a:latin typeface="Arial"/>
                  <a:ea typeface="Arial"/>
                  <a:cs typeface="Arial"/>
                  <a:sym typeface="Arial"/>
                </a:rPr>
                <a:t>Earth Resources Observation </a:t>
              </a:r>
              <a:endParaRPr/>
            </a:p>
            <a:p>
              <a:pPr indent="0" lvl="0" marL="0" marR="0" rtl="0" algn="l">
                <a:lnSpc>
                  <a:spcPct val="100000"/>
                </a:lnSpc>
                <a:spcBef>
                  <a:spcPts val="0"/>
                </a:spcBef>
                <a:spcAft>
                  <a:spcPts val="0"/>
                </a:spcAft>
                <a:buClr>
                  <a:srgbClr val="000000"/>
                </a:buClr>
                <a:buSzPts val="1235"/>
                <a:buFont typeface="Arial"/>
                <a:buNone/>
              </a:pPr>
              <a:r>
                <a:rPr b="1" i="0" lang="en-US" sz="1235" u="none" cap="none" strike="noStrike">
                  <a:solidFill>
                    <a:srgbClr val="000000"/>
                  </a:solidFill>
                  <a:latin typeface="Arial"/>
                  <a:ea typeface="Arial"/>
                  <a:cs typeface="Arial"/>
                  <a:sym typeface="Arial"/>
                </a:rPr>
                <a:t>and Science Center (EROS)</a:t>
              </a:r>
              <a:endParaRPr/>
            </a:p>
          </p:txBody>
        </p:sp>
      </p:grpSp>
      <p:sp>
        <p:nvSpPr>
          <p:cNvPr id="670" name="Google Shape;670;p6"/>
          <p:cNvSpPr/>
          <p:nvPr/>
        </p:nvSpPr>
        <p:spPr>
          <a:xfrm>
            <a:off x="9267289" y="2696851"/>
            <a:ext cx="2743200" cy="3718631"/>
          </a:xfrm>
          <a:prstGeom prst="roundRect">
            <a:avLst>
              <a:gd fmla="val 7391" name="adj"/>
            </a:avLst>
          </a:prstGeom>
          <a:solidFill>
            <a:schemeClr val="lt1"/>
          </a:solidFill>
          <a:ln cap="flat" cmpd="sng" w="12700">
            <a:solidFill>
              <a:srgbClr val="282D3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1" lang="en-US" sz="2400" u="none" cap="none" strike="noStrike">
                <a:solidFill>
                  <a:srgbClr val="000000"/>
                </a:solidFill>
                <a:latin typeface="Arial"/>
                <a:ea typeface="Arial"/>
                <a:cs typeface="Arial"/>
                <a:sym typeface="Arial"/>
              </a:rPr>
              <a:t>Landsat Archive Operations</a:t>
            </a:r>
            <a:endParaRPr/>
          </a:p>
          <a:p>
            <a:pPr indent="0" lvl="0" marL="0" marR="0" rtl="0" algn="ctr">
              <a:lnSpc>
                <a:spcPct val="100000"/>
              </a:lnSpc>
              <a:spcBef>
                <a:spcPts val="60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11+ million unique Landsat scenes available in the over 50-year archive, with well over 100 million downloads since Landsat data become freely available in 2008.</a:t>
            </a:r>
            <a:endParaRPr/>
          </a:p>
          <a:p>
            <a:pPr indent="0" lvl="0" marL="0" marR="0" rtl="0" algn="ctr">
              <a:lnSpc>
                <a:spcPct val="100000"/>
              </a:lnSpc>
              <a:spcBef>
                <a:spcPts val="60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a:t>
            </a:r>
            <a:endParaRPr/>
          </a:p>
          <a:p>
            <a:pPr indent="0" lvl="0" marL="0" marR="0" rtl="0" algn="ctr">
              <a:lnSpc>
                <a:spcPct val="100000"/>
              </a:lnSpc>
              <a:spcBef>
                <a:spcPts val="60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“Collection 2” available on the Amazon Cloud.  </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7"/>
                                        </p:tgtEl>
                                        <p:attrNameLst>
                                          <p:attrName>style.visibility</p:attrName>
                                        </p:attrNameLst>
                                      </p:cBhvr>
                                      <p:to>
                                        <p:strVal val="visible"/>
                                      </p:to>
                                    </p:set>
                                    <p:animEffect filter="fade" transition="in">
                                      <p:cBhvr>
                                        <p:cTn dur="500"/>
                                        <p:tgtEl>
                                          <p:spTgt spid="6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7"/>
          <p:cNvSpPr txBox="1"/>
          <p:nvPr>
            <p:ph type="title"/>
          </p:nvPr>
        </p:nvSpPr>
        <p:spPr>
          <a:xfrm>
            <a:off x="676193" y="415650"/>
            <a:ext cx="9905998" cy="712506"/>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FFC000"/>
              </a:buClr>
              <a:buSzPts val="2800"/>
              <a:buFont typeface="Open Sans"/>
              <a:buNone/>
            </a:pPr>
            <a:r>
              <a:rPr b="1" lang="en-US" sz="2800">
                <a:solidFill>
                  <a:srgbClr val="FFC000"/>
                </a:solidFill>
                <a:latin typeface="Open Sans"/>
                <a:ea typeface="Open Sans"/>
                <a:cs typeface="Open Sans"/>
                <a:sym typeface="Open Sans"/>
              </a:rPr>
              <a:t>Landsat Next Requirements Meet Emerging Needs</a:t>
            </a:r>
            <a:endParaRPr/>
          </a:p>
        </p:txBody>
      </p:sp>
      <p:sp>
        <p:nvSpPr>
          <p:cNvPr id="677" name="Google Shape;677;p7"/>
          <p:cNvSpPr txBox="1"/>
          <p:nvPr>
            <p:ph idx="12" type="sldNum"/>
          </p:nvPr>
        </p:nvSpPr>
        <p:spPr>
          <a:xfrm>
            <a:off x="11484982" y="6310312"/>
            <a:ext cx="551167"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BFBFBF"/>
              </a:buClr>
              <a:buSzPts val="800"/>
              <a:buFont typeface="Century Gothic"/>
              <a:buNone/>
            </a:pPr>
            <a:fld id="{00000000-1234-1234-1234-123412341234}" type="slidenum">
              <a:rPr b="1" i="0" lang="en-US" sz="800" u="none" cap="none" strike="noStrike">
                <a:solidFill>
                  <a:srgbClr val="BFBFBF"/>
                </a:solidFill>
                <a:latin typeface="Century Gothic"/>
                <a:ea typeface="Century Gothic"/>
                <a:cs typeface="Century Gothic"/>
                <a:sym typeface="Century Gothic"/>
              </a:rPr>
              <a:t>‹#›</a:t>
            </a:fld>
            <a:endParaRPr b="1" i="0" sz="800" u="none" cap="none" strike="noStrike">
              <a:solidFill>
                <a:srgbClr val="BFBFBF"/>
              </a:solidFill>
              <a:latin typeface="Century Gothic"/>
              <a:ea typeface="Century Gothic"/>
              <a:cs typeface="Century Gothic"/>
              <a:sym typeface="Century Gothic"/>
            </a:endParaRPr>
          </a:p>
        </p:txBody>
      </p:sp>
      <p:sp>
        <p:nvSpPr>
          <p:cNvPr id="678" name="Google Shape;678;p7"/>
          <p:cNvSpPr txBox="1"/>
          <p:nvPr/>
        </p:nvSpPr>
        <p:spPr>
          <a:xfrm>
            <a:off x="730417" y="1433785"/>
            <a:ext cx="5280560" cy="46243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600"/>
              <a:buFont typeface="Open Sans"/>
              <a:buNone/>
            </a:pPr>
            <a:r>
              <a:rPr b="0" i="0" lang="en-US" sz="1600" u="none" cap="none" strike="noStrike">
                <a:solidFill>
                  <a:srgbClr val="FFFFFF"/>
                </a:solidFill>
                <a:latin typeface="Open Sans"/>
                <a:ea typeface="Open Sans"/>
                <a:cs typeface="Open Sans"/>
                <a:sym typeface="Open Sans"/>
              </a:rPr>
              <a:t>The USGS spent several years engaging with the user community to develop and validate requirements and set priorities for Landsat Next to meet emerging needs:</a:t>
            </a:r>
            <a:endParaRPr/>
          </a:p>
          <a:p>
            <a:pPr indent="-285750" lvl="0" marL="285750" marR="0" rtl="0" algn="l">
              <a:lnSpc>
                <a:spcPct val="100000"/>
              </a:lnSpc>
              <a:spcBef>
                <a:spcPts val="1200"/>
              </a:spcBef>
              <a:spcAft>
                <a:spcPts val="0"/>
              </a:spcAft>
              <a:buClr>
                <a:srgbClr val="FFFFFF"/>
              </a:buClr>
              <a:buSzPts val="1600"/>
              <a:buFont typeface="Arial"/>
              <a:buChar char="•"/>
            </a:pPr>
            <a:r>
              <a:rPr b="0" i="0" lang="en-US" sz="1600" u="none" cap="none" strike="noStrike">
                <a:solidFill>
                  <a:srgbClr val="FFFFFF"/>
                </a:solidFill>
                <a:latin typeface="Open Sans"/>
                <a:ea typeface="Open Sans"/>
                <a:cs typeface="Open Sans"/>
                <a:sym typeface="Open Sans"/>
              </a:rPr>
              <a:t>Launch Readiness Date: ~November 2030</a:t>
            </a:r>
            <a:endParaRPr/>
          </a:p>
          <a:p>
            <a:pPr indent="0" lvl="0" marL="0" marR="0" rtl="0" algn="l">
              <a:lnSpc>
                <a:spcPct val="100000"/>
              </a:lnSpc>
              <a:spcBef>
                <a:spcPts val="1200"/>
              </a:spcBef>
              <a:spcAft>
                <a:spcPts val="0"/>
              </a:spcAft>
              <a:buClr>
                <a:schemeClr val="lt1"/>
              </a:buClr>
              <a:buSzPts val="1050"/>
              <a:buFont typeface="Century Gothic"/>
              <a:buNone/>
            </a:pPr>
            <a:r>
              <a:t/>
            </a:r>
            <a:endParaRPr b="0" i="0" sz="1050" u="none" cap="none" strike="noStrike">
              <a:solidFill>
                <a:srgbClr val="FFFFFF"/>
              </a:solidFill>
              <a:latin typeface="Open Sans"/>
              <a:ea typeface="Open Sans"/>
              <a:cs typeface="Open Sans"/>
              <a:sym typeface="Open Sans"/>
            </a:endParaRPr>
          </a:p>
          <a:p>
            <a:pPr indent="0" lvl="0" marL="0" marR="0" rtl="0" algn="l">
              <a:lnSpc>
                <a:spcPct val="100000"/>
              </a:lnSpc>
              <a:spcBef>
                <a:spcPts val="1200"/>
              </a:spcBef>
              <a:spcAft>
                <a:spcPts val="0"/>
              </a:spcAft>
              <a:buClr>
                <a:srgbClr val="FFC000"/>
              </a:buClr>
              <a:buSzPts val="1600"/>
              <a:buFont typeface="Open Sans"/>
              <a:buNone/>
            </a:pPr>
            <a:r>
              <a:rPr b="1" i="0" lang="en-US" sz="1600" u="none" cap="none" strike="noStrike">
                <a:solidFill>
                  <a:srgbClr val="FFC000"/>
                </a:solidFill>
                <a:latin typeface="Open Sans"/>
                <a:ea typeface="Open Sans"/>
                <a:cs typeface="Open Sans"/>
                <a:sym typeface="Open Sans"/>
              </a:rPr>
              <a:t>Improved revisit frequency </a:t>
            </a:r>
            <a:r>
              <a:rPr b="0" i="0" lang="en-US" sz="1600" u="none" cap="none" strike="noStrike">
                <a:solidFill>
                  <a:srgbClr val="FFFFFF"/>
                </a:solidFill>
                <a:latin typeface="Open Sans"/>
                <a:ea typeface="Open Sans"/>
                <a:cs typeface="Open Sans"/>
                <a:sym typeface="Open Sans"/>
              </a:rPr>
              <a:t>to support applications which require ~weekly clear views, such as crop health &amp; productivity, water quality, snow/ice state, wildfire</a:t>
            </a:r>
            <a:endParaRPr/>
          </a:p>
          <a:p>
            <a:pPr indent="0" lvl="0" marL="0" marR="0" rtl="0" algn="l">
              <a:lnSpc>
                <a:spcPct val="100000"/>
              </a:lnSpc>
              <a:spcBef>
                <a:spcPts val="1200"/>
              </a:spcBef>
              <a:spcAft>
                <a:spcPts val="0"/>
              </a:spcAft>
              <a:buClr>
                <a:srgbClr val="FFC000"/>
              </a:buClr>
              <a:buSzPts val="1600"/>
              <a:buFont typeface="Open Sans"/>
              <a:buNone/>
            </a:pPr>
            <a:r>
              <a:rPr b="1" i="0" lang="en-US" sz="1600" u="none" cap="none" strike="noStrike">
                <a:solidFill>
                  <a:srgbClr val="FFC000"/>
                </a:solidFill>
                <a:latin typeface="Open Sans"/>
                <a:ea typeface="Open Sans"/>
                <a:cs typeface="Open Sans"/>
                <a:sym typeface="Open Sans"/>
              </a:rPr>
              <a:t>Higher spatial resolution </a:t>
            </a:r>
            <a:r>
              <a:rPr b="0" i="0" lang="en-US" sz="1600" u="none" cap="none" strike="noStrike">
                <a:solidFill>
                  <a:srgbClr val="FFFFFF"/>
                </a:solidFill>
                <a:latin typeface="Open Sans"/>
                <a:ea typeface="Open Sans"/>
                <a:cs typeface="Open Sans"/>
                <a:sym typeface="Open Sans"/>
              </a:rPr>
              <a:t>(10-meter data vs 30-meter) to support monitoring of small agricultural fields, forest disturbance, urbanization, and other applications</a:t>
            </a:r>
            <a:endParaRPr/>
          </a:p>
          <a:p>
            <a:pPr indent="0" lvl="0" marL="0" marR="0" rtl="0" algn="l">
              <a:lnSpc>
                <a:spcPct val="100000"/>
              </a:lnSpc>
              <a:spcBef>
                <a:spcPts val="1200"/>
              </a:spcBef>
              <a:spcAft>
                <a:spcPts val="0"/>
              </a:spcAft>
              <a:buClr>
                <a:srgbClr val="FFC000"/>
              </a:buClr>
              <a:buSzPts val="1600"/>
              <a:buFont typeface="Open Sans"/>
              <a:buNone/>
            </a:pPr>
            <a:r>
              <a:rPr b="1" i="0" lang="en-US" sz="1600" u="none" cap="none" strike="noStrike">
                <a:solidFill>
                  <a:srgbClr val="FFC000"/>
                </a:solidFill>
                <a:latin typeface="Open Sans"/>
                <a:ea typeface="Open Sans"/>
                <a:cs typeface="Open Sans"/>
                <a:sym typeface="Open Sans"/>
              </a:rPr>
              <a:t>Additional spectral bands</a:t>
            </a:r>
            <a:r>
              <a:rPr b="0" i="0" lang="en-US" sz="1600" u="none" cap="none" strike="noStrike">
                <a:solidFill>
                  <a:srgbClr val="FFC000"/>
                </a:solidFill>
                <a:latin typeface="Open Sans"/>
                <a:ea typeface="Open Sans"/>
                <a:cs typeface="Open Sans"/>
                <a:sym typeface="Open Sans"/>
              </a:rPr>
              <a:t> </a:t>
            </a:r>
            <a:r>
              <a:rPr b="0" i="0" lang="en-US" sz="1600" u="none" cap="none" strike="noStrike">
                <a:solidFill>
                  <a:srgbClr val="FFFFFF"/>
                </a:solidFill>
                <a:latin typeface="Open Sans"/>
                <a:ea typeface="Open Sans"/>
                <a:cs typeface="Open Sans"/>
                <a:sym typeface="Open Sans"/>
              </a:rPr>
              <a:t>to support emerging applications in water quality, snow hydrology, soil mapping, and other areas</a:t>
            </a:r>
            <a:endParaRPr/>
          </a:p>
          <a:p>
            <a:pPr indent="0" lvl="0" marL="0" marR="0" rtl="0" algn="l">
              <a:lnSpc>
                <a:spcPct val="100000"/>
              </a:lnSpc>
              <a:spcBef>
                <a:spcPts val="1200"/>
              </a:spcBef>
              <a:spcAft>
                <a:spcPts val="0"/>
              </a:spcAft>
              <a:buClr>
                <a:srgbClr val="FFC000"/>
              </a:buClr>
              <a:buSzPts val="1600"/>
              <a:buFont typeface="Open Sans"/>
              <a:buNone/>
            </a:pPr>
            <a:r>
              <a:rPr b="1" i="0" lang="en-US" sz="1600" u="none" cap="none" strike="noStrike">
                <a:solidFill>
                  <a:srgbClr val="FFC000"/>
                </a:solidFill>
                <a:latin typeface="Open Sans"/>
                <a:ea typeface="Open Sans"/>
                <a:cs typeface="Open Sans"/>
                <a:sym typeface="Open Sans"/>
              </a:rPr>
              <a:t>Maintaining radiometric quality</a:t>
            </a:r>
            <a:r>
              <a:rPr b="0" i="0" lang="en-US" sz="1600" u="none" cap="none" strike="noStrike">
                <a:solidFill>
                  <a:srgbClr val="FFC000"/>
                </a:solidFill>
                <a:latin typeface="Open Sans"/>
                <a:ea typeface="Open Sans"/>
                <a:cs typeface="Open Sans"/>
                <a:sym typeface="Open Sans"/>
              </a:rPr>
              <a:t> </a:t>
            </a:r>
            <a:r>
              <a:rPr b="0" i="0" lang="en-US" sz="1600" u="none" cap="none" strike="noStrike">
                <a:solidFill>
                  <a:srgbClr val="FFFFFF"/>
                </a:solidFill>
                <a:latin typeface="Open Sans"/>
                <a:ea typeface="Open Sans"/>
                <a:cs typeface="Open Sans"/>
                <a:sym typeface="Open Sans"/>
              </a:rPr>
              <a:t>established by Landsat 8/9</a:t>
            </a:r>
            <a:endParaRPr/>
          </a:p>
        </p:txBody>
      </p:sp>
      <p:sp>
        <p:nvSpPr>
          <p:cNvPr id="679" name="Google Shape;679;p7"/>
          <p:cNvSpPr/>
          <p:nvPr/>
        </p:nvSpPr>
        <p:spPr>
          <a:xfrm>
            <a:off x="6399285" y="5658018"/>
            <a:ext cx="5583374" cy="715089"/>
          </a:xfrm>
          <a:prstGeom prst="roundRect">
            <a:avLst>
              <a:gd fmla="val 16667" name="adj"/>
            </a:avLst>
          </a:prstGeom>
          <a:solidFill>
            <a:srgbClr val="E9DFC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Open Sans"/>
              <a:buNone/>
            </a:pPr>
            <a:r>
              <a:rPr b="1" i="0" lang="en-US" sz="1200" u="none" cap="none" strike="noStrike">
                <a:solidFill>
                  <a:srgbClr val="000000"/>
                </a:solidFill>
                <a:latin typeface="Open Sans"/>
                <a:ea typeface="Open Sans"/>
                <a:cs typeface="Open Sans"/>
                <a:sym typeface="Open Sans"/>
              </a:rPr>
              <a:t>Landsat Next will provide more than twice as many spectral bands </a:t>
            </a:r>
            <a:endParaRPr/>
          </a:p>
          <a:p>
            <a:pPr indent="0" lvl="0" marL="0" marR="0" rtl="0" algn="ctr">
              <a:lnSpc>
                <a:spcPct val="100000"/>
              </a:lnSpc>
              <a:spcBef>
                <a:spcPts val="0"/>
              </a:spcBef>
              <a:spcAft>
                <a:spcPts val="0"/>
              </a:spcAft>
              <a:buClr>
                <a:srgbClr val="000000"/>
              </a:buClr>
              <a:buSzPts val="1200"/>
              <a:buFont typeface="Open Sans"/>
              <a:buNone/>
            </a:pPr>
            <a:r>
              <a:rPr b="1" i="0" lang="en-US" sz="1200" u="none" cap="none" strike="noStrike">
                <a:solidFill>
                  <a:srgbClr val="000000"/>
                </a:solidFill>
                <a:latin typeface="Open Sans"/>
                <a:ea typeface="Open Sans"/>
                <a:cs typeface="Open Sans"/>
                <a:sym typeface="Open Sans"/>
              </a:rPr>
              <a:t>as Landsat 8/9, with spatial resolution improved by a factor of two, </a:t>
            </a:r>
            <a:endParaRPr/>
          </a:p>
          <a:p>
            <a:pPr indent="0" lvl="0" marL="0" marR="0" rtl="0" algn="ctr">
              <a:lnSpc>
                <a:spcPct val="100000"/>
              </a:lnSpc>
              <a:spcBef>
                <a:spcPts val="0"/>
              </a:spcBef>
              <a:spcAft>
                <a:spcPts val="0"/>
              </a:spcAft>
              <a:buClr>
                <a:srgbClr val="000000"/>
              </a:buClr>
              <a:buSzPts val="1200"/>
              <a:buFont typeface="Open Sans"/>
              <a:buNone/>
            </a:pPr>
            <a:r>
              <a:rPr b="1" i="0" lang="en-US" sz="1200" u="none" cap="none" strike="noStrike">
                <a:solidFill>
                  <a:srgbClr val="000000"/>
                </a:solidFill>
                <a:latin typeface="Open Sans"/>
                <a:ea typeface="Open Sans"/>
                <a:cs typeface="Open Sans"/>
                <a:sym typeface="Open Sans"/>
              </a:rPr>
              <a:t>and significantly improved repeat coverage</a:t>
            </a:r>
            <a:endParaRPr b="1" i="1" sz="1200" u="none" cap="none" strike="noStrike">
              <a:solidFill>
                <a:srgbClr val="000000"/>
              </a:solidFill>
              <a:latin typeface="Open Sans"/>
              <a:ea typeface="Open Sans"/>
              <a:cs typeface="Open Sans"/>
              <a:sym typeface="Open Sans"/>
            </a:endParaRPr>
          </a:p>
        </p:txBody>
      </p:sp>
      <p:sp>
        <p:nvSpPr>
          <p:cNvPr id="680" name="Google Shape;680;p7"/>
          <p:cNvSpPr txBox="1"/>
          <p:nvPr/>
        </p:nvSpPr>
        <p:spPr>
          <a:xfrm>
            <a:off x="8135308" y="1044718"/>
            <a:ext cx="2863733"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C000"/>
              </a:buClr>
              <a:buSzPts val="1600"/>
              <a:buFont typeface="Open Sans"/>
              <a:buNone/>
            </a:pPr>
            <a:r>
              <a:rPr b="0" i="0" lang="en-US" sz="1600" u="none" cap="none" strike="noStrike">
                <a:solidFill>
                  <a:srgbClr val="FFC000"/>
                </a:solidFill>
                <a:latin typeface="Open Sans"/>
                <a:ea typeface="Open Sans"/>
                <a:cs typeface="Open Sans"/>
                <a:sym typeface="Open Sans"/>
              </a:rPr>
              <a:t>Multi-spectral 🡪 Super-spectral</a:t>
            </a:r>
            <a:endParaRPr b="0" i="0" sz="1600" u="none" cap="none" strike="noStrike">
              <a:solidFill>
                <a:srgbClr val="FFC000"/>
              </a:solidFill>
              <a:latin typeface="Open Sans"/>
              <a:ea typeface="Open Sans"/>
              <a:cs typeface="Open Sans"/>
              <a:sym typeface="Open Sans"/>
            </a:endParaRPr>
          </a:p>
        </p:txBody>
      </p:sp>
      <p:sp>
        <p:nvSpPr>
          <p:cNvPr id="681" name="Google Shape;681;p7"/>
          <p:cNvSpPr/>
          <p:nvPr/>
        </p:nvSpPr>
        <p:spPr>
          <a:xfrm>
            <a:off x="6275671" y="1400475"/>
            <a:ext cx="5830603" cy="4175459"/>
          </a:xfrm>
          <a:prstGeom prst="rect">
            <a:avLst/>
          </a:prstGeom>
          <a:solidFill>
            <a:schemeClr val="lt1"/>
          </a:solidFill>
          <a:ln cap="rnd" cmpd="sng" w="19050">
            <a:solidFill>
              <a:srgbClr val="5151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pic>
        <p:nvPicPr>
          <p:cNvPr id="682" name="Google Shape;682;p7"/>
          <p:cNvPicPr preferRelativeResize="0"/>
          <p:nvPr/>
        </p:nvPicPr>
        <p:blipFill rotWithShape="1">
          <a:blip r:embed="rId3">
            <a:alphaModFix/>
          </a:blip>
          <a:srcRect b="0" l="0" r="0" t="0"/>
          <a:stretch/>
        </p:blipFill>
        <p:spPr>
          <a:xfrm>
            <a:off x="6241982" y="1678218"/>
            <a:ext cx="5942397" cy="389059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8"/>
          <p:cNvSpPr/>
          <p:nvPr/>
        </p:nvSpPr>
        <p:spPr>
          <a:xfrm>
            <a:off x="171450" y="90487"/>
            <a:ext cx="4062821" cy="6298246"/>
          </a:xfrm>
          <a:prstGeom prst="rect">
            <a:avLst/>
          </a:prstGeom>
          <a:solidFill>
            <a:srgbClr val="226F1B">
              <a:alpha val="47843"/>
            </a:srgbClr>
          </a:solidFill>
          <a:ln cap="flat" cmpd="sng" w="12700">
            <a:solidFill>
              <a:srgbClr val="88A3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689" name="Google Shape;689;p8"/>
          <p:cNvPicPr preferRelativeResize="0"/>
          <p:nvPr/>
        </p:nvPicPr>
        <p:blipFill rotWithShape="1">
          <a:blip r:embed="rId3">
            <a:alphaModFix/>
          </a:blip>
          <a:srcRect b="0" l="0" r="0" t="0"/>
          <a:stretch/>
        </p:blipFill>
        <p:spPr>
          <a:xfrm>
            <a:off x="299600" y="6388733"/>
            <a:ext cx="870000" cy="235600"/>
          </a:xfrm>
          <a:prstGeom prst="rect">
            <a:avLst/>
          </a:prstGeom>
          <a:noFill/>
          <a:ln>
            <a:noFill/>
          </a:ln>
        </p:spPr>
      </p:pic>
      <p:pic>
        <p:nvPicPr>
          <p:cNvPr descr="Logo saying EROS 50; 1973-2023; 50 Years Exploring Our Planet" id="690" name="Google Shape;690;p8"/>
          <p:cNvPicPr preferRelativeResize="0"/>
          <p:nvPr/>
        </p:nvPicPr>
        <p:blipFill rotWithShape="1">
          <a:blip r:embed="rId4">
            <a:alphaModFix/>
          </a:blip>
          <a:srcRect b="0" l="0" r="0" t="0"/>
          <a:stretch/>
        </p:blipFill>
        <p:spPr>
          <a:xfrm>
            <a:off x="171450" y="233667"/>
            <a:ext cx="3981450" cy="5878286"/>
          </a:xfrm>
          <a:prstGeom prst="rect">
            <a:avLst/>
          </a:prstGeom>
          <a:noFill/>
          <a:ln>
            <a:noFill/>
          </a:ln>
        </p:spPr>
      </p:pic>
      <p:pic>
        <p:nvPicPr>
          <p:cNvPr id="691" name="Google Shape;691;p8"/>
          <p:cNvPicPr preferRelativeResize="0"/>
          <p:nvPr/>
        </p:nvPicPr>
        <p:blipFill rotWithShape="1">
          <a:blip r:embed="rId5">
            <a:alphaModFix/>
          </a:blip>
          <a:srcRect b="0" l="0" r="0" t="0"/>
          <a:stretch/>
        </p:blipFill>
        <p:spPr>
          <a:xfrm>
            <a:off x="4433887" y="90487"/>
            <a:ext cx="3931829" cy="2576513"/>
          </a:xfrm>
          <a:prstGeom prst="rect">
            <a:avLst/>
          </a:prstGeom>
          <a:noFill/>
          <a:ln>
            <a:noFill/>
          </a:ln>
        </p:spPr>
      </p:pic>
      <p:pic>
        <p:nvPicPr>
          <p:cNvPr id="692" name="Google Shape;692;p8"/>
          <p:cNvPicPr preferRelativeResize="0"/>
          <p:nvPr/>
        </p:nvPicPr>
        <p:blipFill rotWithShape="1">
          <a:blip r:embed="rId6">
            <a:alphaModFix/>
          </a:blip>
          <a:srcRect b="0" l="0" r="0" t="0"/>
          <a:stretch/>
        </p:blipFill>
        <p:spPr>
          <a:xfrm>
            <a:off x="7423150" y="1879791"/>
            <a:ext cx="4597400" cy="2586038"/>
          </a:xfrm>
          <a:prstGeom prst="rect">
            <a:avLst/>
          </a:prstGeom>
          <a:noFill/>
          <a:ln>
            <a:noFill/>
          </a:ln>
        </p:spPr>
      </p:pic>
      <p:pic>
        <p:nvPicPr>
          <p:cNvPr id="693" name="Google Shape;693;p8"/>
          <p:cNvPicPr preferRelativeResize="0"/>
          <p:nvPr/>
        </p:nvPicPr>
        <p:blipFill rotWithShape="1">
          <a:blip r:embed="rId7">
            <a:alphaModFix/>
          </a:blip>
          <a:srcRect b="0" l="0" r="0" t="0"/>
          <a:stretch/>
        </p:blipFill>
        <p:spPr>
          <a:xfrm>
            <a:off x="4212238" y="3077533"/>
            <a:ext cx="2066925" cy="1714500"/>
          </a:xfrm>
          <a:prstGeom prst="rect">
            <a:avLst/>
          </a:prstGeom>
          <a:noFill/>
          <a:ln>
            <a:noFill/>
          </a:ln>
        </p:spPr>
      </p:pic>
      <p:pic>
        <p:nvPicPr>
          <p:cNvPr id="694" name="Google Shape;694;p8"/>
          <p:cNvPicPr preferRelativeResize="0"/>
          <p:nvPr/>
        </p:nvPicPr>
        <p:blipFill rotWithShape="1">
          <a:blip r:embed="rId8">
            <a:alphaModFix/>
          </a:blip>
          <a:srcRect b="0" l="0" r="0" t="0"/>
          <a:stretch/>
        </p:blipFill>
        <p:spPr>
          <a:xfrm>
            <a:off x="5524499" y="4792033"/>
            <a:ext cx="1952625" cy="1714500"/>
          </a:xfrm>
          <a:prstGeom prst="rect">
            <a:avLst/>
          </a:prstGeom>
          <a:noFill/>
          <a:ln>
            <a:noFill/>
          </a:ln>
        </p:spPr>
      </p:pic>
      <p:pic>
        <p:nvPicPr>
          <p:cNvPr id="695" name="Google Shape;695;p8"/>
          <p:cNvPicPr preferRelativeResize="0"/>
          <p:nvPr/>
        </p:nvPicPr>
        <p:blipFill rotWithShape="1">
          <a:blip r:embed="rId9">
            <a:alphaModFix/>
          </a:blip>
          <a:srcRect b="0" l="0" r="0" t="0"/>
          <a:stretch/>
        </p:blipFill>
        <p:spPr>
          <a:xfrm>
            <a:off x="8826500" y="90487"/>
            <a:ext cx="3095625" cy="2094784"/>
          </a:xfrm>
          <a:prstGeom prst="rect">
            <a:avLst/>
          </a:prstGeom>
          <a:noFill/>
          <a:ln>
            <a:noFill/>
          </a:ln>
        </p:spPr>
      </p:pic>
      <p:pic>
        <p:nvPicPr>
          <p:cNvPr id="696" name="Google Shape;696;p8"/>
          <p:cNvPicPr preferRelativeResize="0"/>
          <p:nvPr/>
        </p:nvPicPr>
        <p:blipFill rotWithShape="1">
          <a:blip r:embed="rId10">
            <a:alphaModFix/>
          </a:blip>
          <a:srcRect b="0" l="0" r="0" t="0"/>
          <a:stretch/>
        </p:blipFill>
        <p:spPr>
          <a:xfrm>
            <a:off x="7565616" y="4340608"/>
            <a:ext cx="1600200" cy="1914525"/>
          </a:xfrm>
          <a:prstGeom prst="rect">
            <a:avLst/>
          </a:prstGeom>
          <a:noFill/>
          <a:ln>
            <a:noFill/>
          </a:ln>
        </p:spPr>
      </p:pic>
      <p:pic>
        <p:nvPicPr>
          <p:cNvPr id="697" name="Google Shape;697;p8"/>
          <p:cNvPicPr preferRelativeResize="0"/>
          <p:nvPr/>
        </p:nvPicPr>
        <p:blipFill rotWithShape="1">
          <a:blip r:embed="rId11">
            <a:alphaModFix/>
          </a:blip>
          <a:srcRect b="0" l="0" r="0" t="0"/>
          <a:stretch/>
        </p:blipFill>
        <p:spPr>
          <a:xfrm>
            <a:off x="9152132" y="5192083"/>
            <a:ext cx="3028950" cy="1314450"/>
          </a:xfrm>
          <a:prstGeom prst="rect">
            <a:avLst/>
          </a:prstGeom>
          <a:noFill/>
          <a:ln>
            <a:noFill/>
          </a:ln>
        </p:spPr>
      </p:pic>
      <p:pic>
        <p:nvPicPr>
          <p:cNvPr id="698" name="Google Shape;698;p8"/>
          <p:cNvPicPr preferRelativeResize="0"/>
          <p:nvPr/>
        </p:nvPicPr>
        <p:blipFill rotWithShape="1">
          <a:blip r:embed="rId12">
            <a:alphaModFix/>
          </a:blip>
          <a:srcRect b="0" l="0" r="0" t="0"/>
          <a:stretch/>
        </p:blipFill>
        <p:spPr>
          <a:xfrm>
            <a:off x="6408738" y="2799912"/>
            <a:ext cx="146685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88"/>
                                        </p:tgtEl>
                                        <p:attrNameLst>
                                          <p:attrName>style.visibility</p:attrName>
                                        </p:attrNameLst>
                                      </p:cBhvr>
                                      <p:to>
                                        <p:strVal val="visible"/>
                                      </p:to>
                                    </p:set>
                                    <p:animEffect filter="fade" transition="in">
                                      <p:cBhvr>
                                        <p:cTn dur="500"/>
                                        <p:tgtEl>
                                          <p:spTgt spid="6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9"/>
          <p:cNvSpPr txBox="1"/>
          <p:nvPr>
            <p:ph type="title"/>
          </p:nvPr>
        </p:nvSpPr>
        <p:spPr>
          <a:xfrm>
            <a:off x="573613" y="2001425"/>
            <a:ext cx="6675327" cy="142757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8000"/>
              <a:buFont typeface="Montserrat"/>
              <a:buNone/>
            </a:pPr>
            <a:r>
              <a:rPr lang="en-US" sz="6000"/>
              <a:t>Backup Slides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Mesh">
  <a:themeElements>
    <a:clrScheme name="Mesh">
      <a:dk1>
        <a:srgbClr val="000000"/>
      </a:dk1>
      <a:lt1>
        <a:srgbClr val="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6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4_L9 Slide Master 201805">
  <a:themeElements>
    <a:clrScheme name="Landsat 9">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2022-05-01T18:44:55Z</dcterms:created>
  <dc:creator>Newman, Timothy R</dc:creator>
</cp:coreProperties>
</file>