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75" r:id="rId7"/>
    <p:sldMasterId id="2147483680" r:id="rId8"/>
    <p:sldMasterId id="2147483686" r:id="rId9"/>
    <p:sldMasterId id="2147483691" r:id="rId10"/>
    <p:sldMasterId id="2147483696" r:id="rId11"/>
    <p:sldMasterId id="2147483699" r:id="rId12"/>
    <p:sldMasterId id="2147483701" r:id="rId13"/>
    <p:sldMasterId id="2147483705"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Lst>
  <p:sldSz cy="6858000" cx="12192000"/>
  <p:notesSz cx="6858000" cy="9144000"/>
  <p:embeddedFontLst>
    <p:embeddedFont>
      <p:font typeface="Teko"/>
      <p:regular r:id="rId32"/>
      <p:bold r:id="rId33"/>
    </p:embeddedFont>
    <p:embeddedFont>
      <p:font typeface="Montserrat"/>
      <p:regular r:id="rId34"/>
      <p:bold r:id="rId35"/>
      <p:italic r:id="rId36"/>
      <p:boldItalic r:id="rId37"/>
    </p:embeddedFont>
    <p:embeddedFont>
      <p:font typeface="Arial Narrow"/>
      <p:regular r:id="rId38"/>
      <p:bold r:id="rId39"/>
      <p:italic r:id="rId40"/>
      <p:boldItalic r:id="rId41"/>
    </p:embeddedFont>
    <p:embeddedFont>
      <p:font typeface="Tahoma"/>
      <p:regular r:id="rId42"/>
      <p:bold r:id="rId43"/>
    </p:embeddedFont>
    <p:embeddedFont>
      <p:font typeface="Arial Black"/>
      <p:regular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9" roundtripDataSignature="AMtx7mhnBK5Av0hQ5fndo5JVJtSDN/8O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0D9414-1834-44E8-963F-ECC682614B7F}">
  <a:tblStyle styleId="{150D9414-1834-44E8-963F-ECC682614B7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8FD289-D5EB-4D83-B922-E6BBC71D587B}"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E7387DD1-4E20-47AC-B113-6FEB0229D4E1}" styleName="Table_2">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8B17D31-89EB-4CD6-9A14-B32B0EB80FCD}" styleName="Table_3">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italic.fntdata"/><Relationship Id="rId42" Type="http://schemas.openxmlformats.org/officeDocument/2006/relationships/font" Target="fonts/Tahoma-regular.fntdata"/><Relationship Id="rId41" Type="http://schemas.openxmlformats.org/officeDocument/2006/relationships/font" Target="fonts/ArialNarrow-boldItalic.fntdata"/><Relationship Id="rId44" Type="http://schemas.openxmlformats.org/officeDocument/2006/relationships/font" Target="fonts/ArialBlack-regular.fntdata"/><Relationship Id="rId43" Type="http://schemas.openxmlformats.org/officeDocument/2006/relationships/font" Target="fonts/Tahoma-bold.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10.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font" Target="fonts/Teko-bold.fntdata"/><Relationship Id="rId32" Type="http://schemas.openxmlformats.org/officeDocument/2006/relationships/font" Target="fonts/Teko-regular.fntdata"/><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ArialNarrow-bold.fntdata"/><Relationship Id="rId38" Type="http://schemas.openxmlformats.org/officeDocument/2006/relationships/font" Target="fonts/ArialNarrow-regular.fntdata"/><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notesMaster" Target="notesMasters/notesMaster1.xml"/><Relationship Id="rId14" Type="http://schemas.openxmlformats.org/officeDocument/2006/relationships/slideMaster" Target="slideMasters/slideMaster10.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424" name="Google Shape;4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83" name="Google Shape;58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8.jpg"/><Relationship Id="rId3" Type="http://schemas.openxmlformats.org/officeDocument/2006/relationships/image" Target="../media/image26.png"/><Relationship Id="rId4" Type="http://schemas.openxmlformats.org/officeDocument/2006/relationships/image" Target="../media/image23.jpg"/><Relationship Id="rId9"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14.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jpg"/><Relationship Id="rId3"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8" name="Shape 18"/>
        <p:cNvGrpSpPr/>
        <p:nvPr/>
      </p:nvGrpSpPr>
      <p:grpSpPr>
        <a:xfrm>
          <a:off x="0" y="0"/>
          <a:ext cx="0" cy="0"/>
          <a:chOff x="0" y="0"/>
          <a:chExt cx="0" cy="0"/>
        </a:xfrm>
      </p:grpSpPr>
      <p:sp>
        <p:nvSpPr>
          <p:cNvPr id="19" name="Google Shape;1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71" name="Shape 71"/>
        <p:cNvGrpSpPr/>
        <p:nvPr/>
      </p:nvGrpSpPr>
      <p:grpSpPr>
        <a:xfrm>
          <a:off x="0" y="0"/>
          <a:ext cx="0" cy="0"/>
          <a:chOff x="0" y="0"/>
          <a:chExt cx="0" cy="0"/>
        </a:xfrm>
      </p:grpSpPr>
      <p:sp>
        <p:nvSpPr>
          <p:cNvPr id="72" name="Google Shape;72;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2"/>
          <p:cNvSpPr/>
          <p:nvPr>
            <p:ph idx="2" type="pic"/>
          </p:nvPr>
        </p:nvSpPr>
        <p:spPr>
          <a:xfrm>
            <a:off x="5183188" y="987425"/>
            <a:ext cx="6172200" cy="4873625"/>
          </a:xfrm>
          <a:prstGeom prst="rect">
            <a:avLst/>
          </a:prstGeom>
          <a:noFill/>
          <a:ln>
            <a:noFill/>
          </a:ln>
        </p:spPr>
      </p:sp>
      <p:sp>
        <p:nvSpPr>
          <p:cNvPr id="74" name="Google Shape;74;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8" name="Shape 78"/>
        <p:cNvGrpSpPr/>
        <p:nvPr/>
      </p:nvGrpSpPr>
      <p:grpSpPr>
        <a:xfrm>
          <a:off x="0" y="0"/>
          <a:ext cx="0" cy="0"/>
          <a:chOff x="0" y="0"/>
          <a:chExt cx="0" cy="0"/>
        </a:xfrm>
      </p:grpSpPr>
      <p:sp>
        <p:nvSpPr>
          <p:cNvPr id="79" name="Google Shape;7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84" name="Shape 84"/>
        <p:cNvGrpSpPr/>
        <p:nvPr/>
      </p:nvGrpSpPr>
      <p:grpSpPr>
        <a:xfrm>
          <a:off x="0" y="0"/>
          <a:ext cx="0" cy="0"/>
          <a:chOff x="0" y="0"/>
          <a:chExt cx="0" cy="0"/>
        </a:xfrm>
      </p:grpSpPr>
      <p:sp>
        <p:nvSpPr>
          <p:cNvPr id="85" name="Google Shape;85;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0" name="Shape 90"/>
        <p:cNvGrpSpPr/>
        <p:nvPr/>
      </p:nvGrpSpPr>
      <p:grpSpPr>
        <a:xfrm>
          <a:off x="0" y="0"/>
          <a:ext cx="0" cy="0"/>
          <a:chOff x="0" y="0"/>
          <a:chExt cx="0" cy="0"/>
        </a:xfrm>
      </p:grpSpPr>
      <p:pic>
        <p:nvPicPr>
          <p:cNvPr id="91" name="Google Shape;91;p4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92" name="Google Shape;92;p4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93" name="Google Shape;93;p4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94" name="Google Shape;94;p4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 name="Google Shape;95;p4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6" name="Google Shape;96;p4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97" name="Google Shape;97;p4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98" name="Google Shape;98;p45"/>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99" name="Google Shape;99;p4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bg>
      <p:bgPr>
        <a:solidFill>
          <a:schemeClr val="lt1"/>
        </a:solidFill>
      </p:bgPr>
    </p:bg>
    <p:spTree>
      <p:nvGrpSpPr>
        <p:cNvPr id="108" name="Shape 108"/>
        <p:cNvGrpSpPr/>
        <p:nvPr/>
      </p:nvGrpSpPr>
      <p:grpSpPr>
        <a:xfrm>
          <a:off x="0" y="0"/>
          <a:ext cx="0" cy="0"/>
          <a:chOff x="0" y="0"/>
          <a:chExt cx="0" cy="0"/>
        </a:xfrm>
      </p:grpSpPr>
      <p:sp>
        <p:nvSpPr>
          <p:cNvPr id="109" name="Google Shape;10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1"/>
          <p:cNvSpPr txBox="1"/>
          <p:nvPr>
            <p:ph idx="12" type="sldNum"/>
          </p:nvPr>
        </p:nvSpPr>
        <p:spPr>
          <a:xfrm>
            <a:off x="4038600" y="638672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14" name="Shape 114"/>
        <p:cNvGrpSpPr/>
        <p:nvPr/>
      </p:nvGrpSpPr>
      <p:grpSpPr>
        <a:xfrm>
          <a:off x="0" y="0"/>
          <a:ext cx="0" cy="0"/>
          <a:chOff x="0" y="0"/>
          <a:chExt cx="0" cy="0"/>
        </a:xfrm>
      </p:grpSpPr>
      <p:sp>
        <p:nvSpPr>
          <p:cNvPr id="115" name="Google Shape;115;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 name="Google Shape;11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120" name="Shape 120"/>
        <p:cNvGrpSpPr/>
        <p:nvPr/>
      </p:nvGrpSpPr>
      <p:grpSpPr>
        <a:xfrm>
          <a:off x="0" y="0"/>
          <a:ext cx="0" cy="0"/>
          <a:chOff x="0" y="0"/>
          <a:chExt cx="0" cy="0"/>
        </a:xfrm>
      </p:grpSpPr>
      <p:sp>
        <p:nvSpPr>
          <p:cNvPr id="121" name="Google Shape;12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23" name="Shape 123"/>
        <p:cNvGrpSpPr/>
        <p:nvPr/>
      </p:nvGrpSpPr>
      <p:grpSpPr>
        <a:xfrm>
          <a:off x="0" y="0"/>
          <a:ext cx="0" cy="0"/>
          <a:chOff x="0" y="0"/>
          <a:chExt cx="0" cy="0"/>
        </a:xfrm>
      </p:grpSpPr>
      <p:sp>
        <p:nvSpPr>
          <p:cNvPr id="124" name="Google Shape;124;p5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5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6" name="Google Shape;126;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29" name="Shape 129"/>
        <p:cNvGrpSpPr/>
        <p:nvPr/>
      </p:nvGrpSpPr>
      <p:grpSpPr>
        <a:xfrm>
          <a:off x="0" y="0"/>
          <a:ext cx="0" cy="0"/>
          <a:chOff x="0" y="0"/>
          <a:chExt cx="0" cy="0"/>
        </a:xfrm>
      </p:grpSpPr>
      <p:sp>
        <p:nvSpPr>
          <p:cNvPr id="130" name="Google Shape;130;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5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36" name="Shape 136"/>
        <p:cNvGrpSpPr/>
        <p:nvPr/>
      </p:nvGrpSpPr>
      <p:grpSpPr>
        <a:xfrm>
          <a:off x="0" y="0"/>
          <a:ext cx="0" cy="0"/>
          <a:chOff x="0" y="0"/>
          <a:chExt cx="0" cy="0"/>
        </a:xfrm>
      </p:grpSpPr>
      <p:sp>
        <p:nvSpPr>
          <p:cNvPr id="137" name="Google Shape;137;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9" name="Google Shape;139;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spTree>
      <p:nvGrpSpPr>
        <p:cNvPr id="22" name="Shape 22"/>
        <p:cNvGrpSpPr/>
        <p:nvPr/>
      </p:nvGrpSpPr>
      <p:grpSpPr>
        <a:xfrm>
          <a:off x="0" y="0"/>
          <a:ext cx="0" cy="0"/>
          <a:chOff x="0" y="0"/>
          <a:chExt cx="0" cy="0"/>
        </a:xfrm>
      </p:grpSpPr>
      <p:sp>
        <p:nvSpPr>
          <p:cNvPr id="23" name="Google Shape;2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45" name="Shape 145"/>
        <p:cNvGrpSpPr/>
        <p:nvPr/>
      </p:nvGrpSpPr>
      <p:grpSpPr>
        <a:xfrm>
          <a:off x="0" y="0"/>
          <a:ext cx="0" cy="0"/>
          <a:chOff x="0" y="0"/>
          <a:chExt cx="0" cy="0"/>
        </a:xfrm>
      </p:grpSpPr>
      <p:sp>
        <p:nvSpPr>
          <p:cNvPr id="146" name="Google Shape;146;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50" name="Shape 150"/>
        <p:cNvGrpSpPr/>
        <p:nvPr/>
      </p:nvGrpSpPr>
      <p:grpSpPr>
        <a:xfrm>
          <a:off x="0" y="0"/>
          <a:ext cx="0" cy="0"/>
          <a:chOff x="0" y="0"/>
          <a:chExt cx="0" cy="0"/>
        </a:xfrm>
      </p:grpSpPr>
      <p:sp>
        <p:nvSpPr>
          <p:cNvPr id="151" name="Google Shape;151;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54" name="Shape 154"/>
        <p:cNvGrpSpPr/>
        <p:nvPr/>
      </p:nvGrpSpPr>
      <p:grpSpPr>
        <a:xfrm>
          <a:off x="0" y="0"/>
          <a:ext cx="0" cy="0"/>
          <a:chOff x="0" y="0"/>
          <a:chExt cx="0" cy="0"/>
        </a:xfrm>
      </p:grpSpPr>
      <p:sp>
        <p:nvSpPr>
          <p:cNvPr id="155" name="Google Shape;155;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7" name="Google Shape;157;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 name="Google Shape;158;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61" name="Shape 161"/>
        <p:cNvGrpSpPr/>
        <p:nvPr/>
      </p:nvGrpSpPr>
      <p:grpSpPr>
        <a:xfrm>
          <a:off x="0" y="0"/>
          <a:ext cx="0" cy="0"/>
          <a:chOff x="0" y="0"/>
          <a:chExt cx="0" cy="0"/>
        </a:xfrm>
      </p:grpSpPr>
      <p:sp>
        <p:nvSpPr>
          <p:cNvPr id="162" name="Google Shape;162;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60"/>
          <p:cNvSpPr/>
          <p:nvPr>
            <p:ph idx="2" type="pic"/>
          </p:nvPr>
        </p:nvSpPr>
        <p:spPr>
          <a:xfrm>
            <a:off x="5183188" y="987425"/>
            <a:ext cx="6172200" cy="4873625"/>
          </a:xfrm>
          <a:prstGeom prst="rect">
            <a:avLst/>
          </a:prstGeom>
          <a:noFill/>
          <a:ln>
            <a:noFill/>
          </a:ln>
        </p:spPr>
      </p:sp>
      <p:sp>
        <p:nvSpPr>
          <p:cNvPr id="164" name="Google Shape;164;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 name="Google Shape;16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68" name="Shape 168"/>
        <p:cNvGrpSpPr/>
        <p:nvPr/>
      </p:nvGrpSpPr>
      <p:grpSpPr>
        <a:xfrm>
          <a:off x="0" y="0"/>
          <a:ext cx="0" cy="0"/>
          <a:chOff x="0" y="0"/>
          <a:chExt cx="0" cy="0"/>
        </a:xfrm>
      </p:grpSpPr>
      <p:sp>
        <p:nvSpPr>
          <p:cNvPr id="169" name="Google Shape;169;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74" name="Shape 174"/>
        <p:cNvGrpSpPr/>
        <p:nvPr/>
      </p:nvGrpSpPr>
      <p:grpSpPr>
        <a:xfrm>
          <a:off x="0" y="0"/>
          <a:ext cx="0" cy="0"/>
          <a:chOff x="0" y="0"/>
          <a:chExt cx="0" cy="0"/>
        </a:xfrm>
      </p:grpSpPr>
      <p:sp>
        <p:nvSpPr>
          <p:cNvPr id="175" name="Google Shape;175;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85" name="Shape 18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p:cSld name="1_Titolo e contenuto">
    <p:spTree>
      <p:nvGrpSpPr>
        <p:cNvPr id="186" name="Shape 186"/>
        <p:cNvGrpSpPr/>
        <p:nvPr/>
      </p:nvGrpSpPr>
      <p:grpSpPr>
        <a:xfrm>
          <a:off x="0" y="0"/>
          <a:ext cx="0" cy="0"/>
          <a:chOff x="0" y="0"/>
          <a:chExt cx="0" cy="0"/>
        </a:xfrm>
      </p:grpSpPr>
      <p:sp>
        <p:nvSpPr>
          <p:cNvPr id="187" name="Google Shape;187;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8" name="Google Shape;188;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89" name="Shape 189"/>
        <p:cNvGrpSpPr/>
        <p:nvPr/>
      </p:nvGrpSpPr>
      <p:grpSpPr>
        <a:xfrm>
          <a:off x="0" y="0"/>
          <a:ext cx="0" cy="0"/>
          <a:chOff x="0" y="0"/>
          <a:chExt cx="0" cy="0"/>
        </a:xfrm>
      </p:grpSpPr>
      <p:sp>
        <p:nvSpPr>
          <p:cNvPr id="190" name="Google Shape;190;p25"/>
          <p:cNvSpPr txBox="1"/>
          <p:nvPr>
            <p:ph type="title"/>
          </p:nvPr>
        </p:nvSpPr>
        <p:spPr>
          <a:xfrm>
            <a:off x="2" y="18259"/>
            <a:ext cx="10515600" cy="13255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F5496"/>
              </a:buClr>
              <a:buSzPts val="3200"/>
              <a:buFont typeface="Arial Black"/>
              <a:buNone/>
              <a:defRPr b="0" i="0" sz="3200" u="none" cap="none" strike="noStrike">
                <a:solidFill>
                  <a:srgbClr val="2F5496"/>
                </a:solidFill>
                <a:latin typeface="Arial Black"/>
                <a:ea typeface="Arial Black"/>
                <a:cs typeface="Arial Black"/>
                <a:sym typeface="Arial Black"/>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p:txBody>
      </p:sp>
      <p:sp>
        <p:nvSpPr>
          <p:cNvPr id="191" name="Google Shape;191;p25"/>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28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p25"/>
          <p:cNvSpPr txBox="1"/>
          <p:nvPr>
            <p:ph idx="10" type="dt"/>
          </p:nvPr>
        </p:nvSpPr>
        <p:spPr>
          <a:xfrm>
            <a:off x="838201" y="635635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3" name="Google Shape;193;p25"/>
          <p:cNvSpPr txBox="1"/>
          <p:nvPr>
            <p:ph idx="11" type="ftr"/>
          </p:nvPr>
        </p:nvSpPr>
        <p:spPr>
          <a:xfrm>
            <a:off x="4038601" y="635635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4" name="Google Shape;194;p25"/>
          <p:cNvSpPr txBox="1"/>
          <p:nvPr>
            <p:ph idx="12" type="sldNum"/>
          </p:nvPr>
        </p:nvSpPr>
        <p:spPr>
          <a:xfrm>
            <a:off x="8610601"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Subhead/Text">
  <p:cSld name="Header/Subhead/Text">
    <p:spTree>
      <p:nvGrpSpPr>
        <p:cNvPr id="195" name="Shape 195"/>
        <p:cNvGrpSpPr/>
        <p:nvPr/>
      </p:nvGrpSpPr>
      <p:grpSpPr>
        <a:xfrm>
          <a:off x="0" y="0"/>
          <a:ext cx="0" cy="0"/>
          <a:chOff x="0" y="0"/>
          <a:chExt cx="0" cy="0"/>
        </a:xfrm>
      </p:grpSpPr>
      <p:sp>
        <p:nvSpPr>
          <p:cNvPr id="196" name="Google Shape;196;p26"/>
          <p:cNvSpPr txBox="1"/>
          <p:nvPr>
            <p:ph idx="1" type="body"/>
          </p:nvPr>
        </p:nvSpPr>
        <p:spPr>
          <a:xfrm>
            <a:off x="454784" y="1548191"/>
            <a:ext cx="11153016" cy="47446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FFFFFF"/>
              </a:buClr>
              <a:buSzPts val="2800"/>
              <a:buFont typeface="Arial"/>
              <a:buChar char="•"/>
              <a:defRPr b="0" i="0" sz="2800" u="none" cap="none" strike="noStrike">
                <a:solidFill>
                  <a:srgbClr val="FFFFFF"/>
                </a:solidFill>
                <a:latin typeface="Calibri"/>
                <a:ea typeface="Calibri"/>
                <a:cs typeface="Calibri"/>
                <a:sym typeface="Calibri"/>
              </a:defRPr>
            </a:lvl1pPr>
            <a:lvl2pPr indent="-381000" lvl="1" marL="914400" marR="0" rtl="0" algn="l">
              <a:lnSpc>
                <a:spcPct val="90000"/>
              </a:lnSpc>
              <a:spcBef>
                <a:spcPts val="500"/>
              </a:spcBef>
              <a:spcAft>
                <a:spcPts val="0"/>
              </a:spcAft>
              <a:buClr>
                <a:srgbClr val="FFFFFF"/>
              </a:buClr>
              <a:buSzPts val="2400"/>
              <a:buFont typeface="Arial"/>
              <a:buChar char="•"/>
              <a:defRPr b="0" i="0" sz="2400" u="none" cap="none" strike="noStrike">
                <a:solidFill>
                  <a:srgbClr val="FFFFF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FFFFFF"/>
              </a:buClr>
              <a:buSzPts val="2000"/>
              <a:buFont typeface="Arial"/>
              <a:buChar char="•"/>
              <a:defRPr b="0" i="0" sz="2000" u="none" cap="none" strike="noStrike">
                <a:solidFill>
                  <a:srgbClr val="FFFFF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26"/>
          <p:cNvSpPr txBox="1"/>
          <p:nvPr>
            <p:ph idx="2" type="body"/>
          </p:nvPr>
        </p:nvSpPr>
        <p:spPr>
          <a:xfrm>
            <a:off x="454784" y="887652"/>
            <a:ext cx="11430801" cy="46701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FFFFFF"/>
              </a:buClr>
              <a:buSzPts val="2400"/>
              <a:buFont typeface="Arial"/>
              <a:buNone/>
              <a:defRPr b="0" i="0" sz="2400" u="none" cap="none" strike="noStrike">
                <a:solidFill>
                  <a:srgbClr val="FFFFFF"/>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667"/>
              <a:buFont typeface="Arial"/>
              <a:buNone/>
              <a:defRPr b="0" i="0" sz="2667"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667"/>
              <a:buFont typeface="Arial"/>
              <a:buNone/>
              <a:defRPr b="0" i="0" sz="2667"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667"/>
              <a:buFont typeface="Arial"/>
              <a:buNone/>
              <a:defRPr b="0" i="0" sz="2667"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667"/>
              <a:buFont typeface="Arial"/>
              <a:buNone/>
              <a:defRPr b="0" i="0" sz="2667"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26"/>
          <p:cNvSpPr txBox="1"/>
          <p:nvPr>
            <p:ph type="ctrTitle"/>
          </p:nvPr>
        </p:nvSpPr>
        <p:spPr>
          <a:xfrm>
            <a:off x="427971" y="325010"/>
            <a:ext cx="11457615" cy="62714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FFFFF"/>
              </a:buClr>
              <a:buSzPts val="3200"/>
              <a:buFont typeface="Arial"/>
              <a:buNone/>
              <a:defRPr b="1" i="0" sz="3200" u="none" cap="none" strike="noStrik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9" name="Google Shape;199;p26"/>
          <p:cNvSpPr txBox="1"/>
          <p:nvPr>
            <p:ph idx="10" type="dt"/>
          </p:nvPr>
        </p:nvSpPr>
        <p:spPr>
          <a:xfrm>
            <a:off x="838201" y="6356354"/>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0" name="Google Shape;200;p26"/>
          <p:cNvSpPr txBox="1"/>
          <p:nvPr>
            <p:ph idx="11" type="ftr"/>
          </p:nvPr>
        </p:nvSpPr>
        <p:spPr>
          <a:xfrm>
            <a:off x="4038601" y="6356354"/>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1" name="Google Shape;201;p26"/>
          <p:cNvSpPr txBox="1"/>
          <p:nvPr>
            <p:ph idx="12" type="sldNum"/>
          </p:nvPr>
        </p:nvSpPr>
        <p:spPr>
          <a:xfrm>
            <a:off x="8610601" y="6356354"/>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8" name="Shape 28"/>
        <p:cNvGrpSpPr/>
        <p:nvPr/>
      </p:nvGrpSpPr>
      <p:grpSpPr>
        <a:xfrm>
          <a:off x="0" y="0"/>
          <a:ext cx="0" cy="0"/>
          <a:chOff x="0" y="0"/>
          <a:chExt cx="0" cy="0"/>
        </a:xfrm>
      </p:grpSpPr>
      <p:sp>
        <p:nvSpPr>
          <p:cNvPr id="29" name="Google Shape;29;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titolo">
  <p:cSld name="1_Diapositiva titolo">
    <p:spTree>
      <p:nvGrpSpPr>
        <p:cNvPr id="206" name="Shape 206"/>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olo e contenuto">
  <p:cSld name="2_Titolo e contenuto">
    <p:bg>
      <p:bgPr>
        <a:solidFill>
          <a:schemeClr val="lt1"/>
        </a:solidFill>
      </p:bgPr>
    </p:bg>
    <p:spTree>
      <p:nvGrpSpPr>
        <p:cNvPr id="207" name="Shape 207"/>
        <p:cNvGrpSpPr/>
        <p:nvPr/>
      </p:nvGrpSpPr>
      <p:grpSpPr>
        <a:xfrm>
          <a:off x="0" y="0"/>
          <a:ext cx="0" cy="0"/>
          <a:chOff x="0" y="0"/>
          <a:chExt cx="0" cy="0"/>
        </a:xfrm>
      </p:grpSpPr>
      <p:sp>
        <p:nvSpPr>
          <p:cNvPr id="208" name="Google Shape;208;p2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 name="Google Shape;209;p2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0" name="Google Shape;210;p29"/>
          <p:cNvSpPr txBox="1"/>
          <p:nvPr>
            <p:ph idx="12" type="sldNum"/>
          </p:nvPr>
        </p:nvSpPr>
        <p:spPr>
          <a:xfrm>
            <a:off x="4038600" y="6386723"/>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11" name="Shape 21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bg>
      <p:bgPr>
        <a:solidFill>
          <a:schemeClr val="lt1"/>
        </a:solidFill>
      </p:bgPr>
    </p:bg>
    <p:spTree>
      <p:nvGrpSpPr>
        <p:cNvPr id="212" name="Shape 212"/>
        <p:cNvGrpSpPr/>
        <p:nvPr/>
      </p:nvGrpSpPr>
      <p:grpSpPr>
        <a:xfrm>
          <a:off x="0" y="0"/>
          <a:ext cx="0" cy="0"/>
          <a:chOff x="0" y="0"/>
          <a:chExt cx="0" cy="0"/>
        </a:xfrm>
      </p:grpSpPr>
      <p:sp>
        <p:nvSpPr>
          <p:cNvPr id="213" name="Google Shape;213;p5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214" name="Google Shape;214;p5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215" name="Google Shape;215;p5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5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7" name="Google Shape;217;p50"/>
          <p:cNvSpPr txBox="1"/>
          <p:nvPr>
            <p:ph idx="12" type="sldNum"/>
          </p:nvPr>
        </p:nvSpPr>
        <p:spPr>
          <a:xfrm>
            <a:off x="4038600" y="6386723"/>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218" name="Shape 21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4" name="Shape 224"/>
        <p:cNvGrpSpPr/>
        <p:nvPr/>
      </p:nvGrpSpPr>
      <p:grpSpPr>
        <a:xfrm>
          <a:off x="0" y="0"/>
          <a:ext cx="0" cy="0"/>
          <a:chOff x="0" y="0"/>
          <a:chExt cx="0" cy="0"/>
        </a:xfrm>
      </p:grpSpPr>
      <p:sp>
        <p:nvSpPr>
          <p:cNvPr id="225" name="Google Shape;225;p3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2800"/>
              <a:buFont typeface="Calibri"/>
              <a:buNone/>
              <a:defRPr b="0" i="0" sz="5867" u="none" cap="none" strike="noStrike">
                <a:solidFill>
                  <a:schemeClr val="dk1"/>
                </a:solidFill>
                <a:latin typeface="Calibri"/>
                <a:ea typeface="Calibri"/>
                <a:cs typeface="Calibri"/>
                <a:sym typeface="Calibri"/>
              </a:defRPr>
            </a:lvl9pPr>
          </a:lstStyle>
          <a:p/>
        </p:txBody>
      </p:sp>
      <p:sp>
        <p:nvSpPr>
          <p:cNvPr id="226" name="Google Shape;226;p3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spcBef>
                <a:spcPts val="0"/>
              </a:spcBef>
              <a:spcAft>
                <a:spcPts val="0"/>
              </a:spcAft>
              <a:buClr>
                <a:schemeClr val="dk1"/>
              </a:buClr>
              <a:buSzPts val="1800"/>
              <a:buFont typeface="Arial"/>
              <a:buChar char="●"/>
              <a:defRPr b="0" i="0" sz="4267" u="none" cap="none" strike="noStrike">
                <a:solidFill>
                  <a:schemeClr val="dk1"/>
                </a:solidFill>
                <a:latin typeface="Calibri"/>
                <a:ea typeface="Calibri"/>
                <a:cs typeface="Calibri"/>
                <a:sym typeface="Calibri"/>
              </a:defRPr>
            </a:lvl1pPr>
            <a:lvl2pPr indent="-317500" lvl="1" marL="914400" marR="0" rtl="0" algn="l">
              <a:spcBef>
                <a:spcPts val="0"/>
              </a:spcBef>
              <a:spcAft>
                <a:spcPts val="0"/>
              </a:spcAft>
              <a:buClr>
                <a:schemeClr val="dk1"/>
              </a:buClr>
              <a:buSzPts val="1400"/>
              <a:buFont typeface="Arial"/>
              <a:buChar char="○"/>
              <a:defRPr b="0" i="0" sz="3733" u="none" cap="none" strike="noStrike">
                <a:solidFill>
                  <a:schemeClr val="dk1"/>
                </a:solidFill>
                <a:latin typeface="Calibri"/>
                <a:ea typeface="Calibri"/>
                <a:cs typeface="Calibri"/>
                <a:sym typeface="Calibri"/>
              </a:defRPr>
            </a:lvl2pPr>
            <a:lvl3pPr indent="-317500" lvl="2" marL="1371600" marR="0" rtl="0" algn="l">
              <a:spcBef>
                <a:spcPts val="0"/>
              </a:spcBef>
              <a:spcAft>
                <a:spcPts val="0"/>
              </a:spcAft>
              <a:buClr>
                <a:schemeClr val="dk1"/>
              </a:buClr>
              <a:buSzPts val="1400"/>
              <a:buFont typeface="Arial"/>
              <a:buChar char="■"/>
              <a:defRPr b="0" i="0" sz="3200" u="none" cap="none" strike="noStrike">
                <a:solidFill>
                  <a:schemeClr val="dk1"/>
                </a:solidFill>
                <a:latin typeface="Calibri"/>
                <a:ea typeface="Calibri"/>
                <a:cs typeface="Calibri"/>
                <a:sym typeface="Calibri"/>
              </a:defRPr>
            </a:lvl3pPr>
            <a:lvl4pPr indent="-317500" lvl="3" marL="18288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4pPr>
            <a:lvl5pPr indent="-317500" lvl="4" marL="22860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5pPr>
            <a:lvl6pPr indent="-317500" lvl="5" marL="27432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6pPr>
            <a:lvl7pPr indent="-317500" lvl="6" marL="32004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7pPr>
            <a:lvl8pPr indent="-317500" lvl="7" marL="36576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8pPr>
            <a:lvl9pPr indent="-317500" lvl="8" marL="4114800" marR="0" rtl="0" algn="l">
              <a:spcBef>
                <a:spcPts val="0"/>
              </a:spcBef>
              <a:spcAft>
                <a:spcPts val="0"/>
              </a:spcAft>
              <a:buClr>
                <a:schemeClr val="dk1"/>
              </a:buClr>
              <a:buSzPts val="1400"/>
              <a:buFont typeface="Arial"/>
              <a:buChar char="■"/>
              <a:defRPr b="0" i="0" sz="2667" u="none" cap="none" strike="noStrike">
                <a:solidFill>
                  <a:schemeClr val="dk1"/>
                </a:solidFill>
                <a:latin typeface="Calibri"/>
                <a:ea typeface="Calibri"/>
                <a:cs typeface="Calibri"/>
                <a:sym typeface="Calibri"/>
              </a:defRPr>
            </a:lvl9pPr>
          </a:lstStyle>
          <a:p/>
        </p:txBody>
      </p:sp>
      <p:sp>
        <p:nvSpPr>
          <p:cNvPr id="227" name="Google Shape;227;p3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8" name="Shape 228"/>
        <p:cNvGrpSpPr/>
        <p:nvPr/>
      </p:nvGrpSpPr>
      <p:grpSpPr>
        <a:xfrm>
          <a:off x="0" y="0"/>
          <a:ext cx="0" cy="0"/>
          <a:chOff x="0" y="0"/>
          <a:chExt cx="0" cy="0"/>
        </a:xfrm>
      </p:grpSpPr>
      <p:sp>
        <p:nvSpPr>
          <p:cNvPr id="229" name="Google Shape;229;p32"/>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230" name="Google Shape;230;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1" name="Google Shape;231;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232" name="Google Shape;232;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3" name="Google Shape;233;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234" name="Google Shape;234;p3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3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6" name="Google Shape;236;p3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37" name="Shape 23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bg>
      <p:bgPr>
        <a:solidFill>
          <a:schemeClr val="lt1"/>
        </a:solidFill>
      </p:bgPr>
    </p:bg>
    <p:spTree>
      <p:nvGrpSpPr>
        <p:cNvPr id="238" name="Shape 238"/>
        <p:cNvGrpSpPr/>
        <p:nvPr/>
      </p:nvGrpSpPr>
      <p:grpSpPr>
        <a:xfrm>
          <a:off x="0" y="0"/>
          <a:ext cx="0" cy="0"/>
          <a:chOff x="0" y="0"/>
          <a:chExt cx="0" cy="0"/>
        </a:xfrm>
      </p:grpSpPr>
      <p:sp>
        <p:nvSpPr>
          <p:cNvPr id="239" name="Google Shape;239;p6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240" name="Google Shape;240;p6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241" name="Google Shape;241;p6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2" name="Google Shape;242;p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3" name="Google Shape;243;p64"/>
          <p:cNvSpPr txBox="1"/>
          <p:nvPr>
            <p:ph idx="12" type="sldNum"/>
          </p:nvPr>
        </p:nvSpPr>
        <p:spPr>
          <a:xfrm>
            <a:off x="4038600" y="6386723"/>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bg>
      <p:bgPr>
        <a:solidFill>
          <a:schemeClr val="lt1"/>
        </a:solidFill>
      </p:bgPr>
    </p:bg>
    <p:spTree>
      <p:nvGrpSpPr>
        <p:cNvPr id="249" name="Shape 249"/>
        <p:cNvGrpSpPr/>
        <p:nvPr/>
      </p:nvGrpSpPr>
      <p:grpSpPr>
        <a:xfrm>
          <a:off x="0" y="0"/>
          <a:ext cx="0" cy="0"/>
          <a:chOff x="0" y="0"/>
          <a:chExt cx="0" cy="0"/>
        </a:xfrm>
      </p:grpSpPr>
      <p:sp>
        <p:nvSpPr>
          <p:cNvPr id="250" name="Google Shape;250;p3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251" name="Google Shape;251;p3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252" name="Google Shape;252;p3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3" name="Google Shape;253;p3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4" name="Google Shape;254;p34"/>
          <p:cNvSpPr txBox="1"/>
          <p:nvPr>
            <p:ph idx="12" type="sldNum"/>
          </p:nvPr>
        </p:nvSpPr>
        <p:spPr>
          <a:xfrm>
            <a:off x="4038600" y="6386723"/>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34" name="Shape 34"/>
        <p:cNvGrpSpPr/>
        <p:nvPr/>
      </p:nvGrpSpPr>
      <p:grpSpPr>
        <a:xfrm>
          <a:off x="0" y="0"/>
          <a:ext cx="0" cy="0"/>
          <a:chOff x="0" y="0"/>
          <a:chExt cx="0" cy="0"/>
        </a:xfrm>
      </p:grpSpPr>
      <p:sp>
        <p:nvSpPr>
          <p:cNvPr id="35" name="Google Shape;3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55" name="Shape 25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256" name="Shape 256"/>
        <p:cNvGrpSpPr/>
        <p:nvPr/>
      </p:nvGrpSpPr>
      <p:grpSpPr>
        <a:xfrm>
          <a:off x="0" y="0"/>
          <a:ext cx="0" cy="0"/>
          <a:chOff x="0" y="0"/>
          <a:chExt cx="0" cy="0"/>
        </a:xfrm>
      </p:grpSpPr>
      <p:sp>
        <p:nvSpPr>
          <p:cNvPr id="257" name="Google Shape;257;p4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8" name="Google Shape;258;p4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259" name="Shape 25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65" name="Shape 265"/>
        <p:cNvGrpSpPr/>
        <p:nvPr/>
      </p:nvGrpSpPr>
      <p:grpSpPr>
        <a:xfrm>
          <a:off x="0" y="0"/>
          <a:ext cx="0" cy="0"/>
          <a:chOff x="0" y="0"/>
          <a:chExt cx="0" cy="0"/>
        </a:xfrm>
      </p:grpSpPr>
      <p:sp>
        <p:nvSpPr>
          <p:cNvPr id="266" name="Google Shape;266;p66"/>
          <p:cNvSpPr txBox="1"/>
          <p:nvPr>
            <p:ph type="title"/>
          </p:nvPr>
        </p:nvSpPr>
        <p:spPr>
          <a:xfrm>
            <a:off x="874713" y="77788"/>
            <a:ext cx="8629650" cy="7635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66"/>
          <p:cNvSpPr txBox="1"/>
          <p:nvPr>
            <p:ph idx="1" type="body"/>
          </p:nvPr>
        </p:nvSpPr>
        <p:spPr>
          <a:xfrm>
            <a:off x="884238" y="1404938"/>
            <a:ext cx="10831512" cy="4714875"/>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342900" lvl="1" marL="914400" algn="l">
              <a:lnSpc>
                <a:spcPct val="110000"/>
              </a:lnSpc>
              <a:spcBef>
                <a:spcPts val="360"/>
              </a:spcBef>
              <a:spcAft>
                <a:spcPts val="0"/>
              </a:spcAft>
              <a:buClr>
                <a:schemeClr val="dk1"/>
              </a:buClr>
              <a:buSzPts val="1800"/>
              <a:buChar char="–"/>
              <a:defRPr/>
            </a:lvl2pPr>
            <a:lvl3pPr indent="-342900" lvl="2" marL="1371600" algn="l">
              <a:lnSpc>
                <a:spcPct val="110000"/>
              </a:lnSpc>
              <a:spcBef>
                <a:spcPts val="360"/>
              </a:spcBef>
              <a:spcAft>
                <a:spcPts val="0"/>
              </a:spcAft>
              <a:buClr>
                <a:schemeClr val="dk1"/>
              </a:buClr>
              <a:buSzPts val="1800"/>
              <a:buChar char="•"/>
              <a:defRPr/>
            </a:lvl3pPr>
            <a:lvl4pPr indent="-342900" lvl="3" marL="1828800" algn="l">
              <a:lnSpc>
                <a:spcPct val="110000"/>
              </a:lnSpc>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8" name="Google Shape;268;p66"/>
          <p:cNvSpPr txBox="1"/>
          <p:nvPr>
            <p:ph idx="11" type="ftr"/>
          </p:nvPr>
        </p:nvSpPr>
        <p:spPr>
          <a:xfrm>
            <a:off x="711200" y="6256338"/>
            <a:ext cx="588645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9" name="Google Shape;269;p66"/>
          <p:cNvSpPr txBox="1"/>
          <p:nvPr>
            <p:ph idx="12" type="sldNum"/>
          </p:nvPr>
        </p:nvSpPr>
        <p:spPr>
          <a:xfrm>
            <a:off x="9850438" y="6256338"/>
            <a:ext cx="1973262" cy="476250"/>
          </a:xfrm>
          <a:prstGeom prst="rect">
            <a:avLst/>
          </a:prstGeom>
          <a:noFill/>
          <a:ln>
            <a:noFill/>
          </a:ln>
        </p:spPr>
        <p:txBody>
          <a:bodyPr anchorCtr="0" anchor="b" bIns="45700" lIns="91425" spcFirstLastPara="1" rIns="0" wrap="square" tIns="45700">
            <a:noAutofit/>
          </a:bodyPr>
          <a:lstStyle>
            <a:lvl1pPr indent="0" lvl="0" marL="0" marR="0" algn="r">
              <a:spcBef>
                <a:spcPts val="0"/>
              </a:spcBef>
              <a:buNone/>
              <a:defRPr sz="1200">
                <a:solidFill>
                  <a:schemeClr val="lt2"/>
                </a:solidFill>
                <a:latin typeface="Trebuchet MS"/>
                <a:ea typeface="Trebuchet MS"/>
                <a:cs typeface="Trebuchet MS"/>
                <a:sym typeface="Trebuchet MS"/>
              </a:defRPr>
            </a:lvl1pPr>
            <a:lvl2pPr indent="0" lvl="1" marL="0" marR="0" algn="r">
              <a:spcBef>
                <a:spcPts val="0"/>
              </a:spcBef>
              <a:buNone/>
              <a:defRPr sz="1200">
                <a:solidFill>
                  <a:schemeClr val="lt2"/>
                </a:solidFill>
                <a:latin typeface="Trebuchet MS"/>
                <a:ea typeface="Trebuchet MS"/>
                <a:cs typeface="Trebuchet MS"/>
                <a:sym typeface="Trebuchet MS"/>
              </a:defRPr>
            </a:lvl2pPr>
            <a:lvl3pPr indent="0" lvl="2" marL="0" marR="0" algn="r">
              <a:spcBef>
                <a:spcPts val="0"/>
              </a:spcBef>
              <a:buNone/>
              <a:defRPr sz="1200">
                <a:solidFill>
                  <a:schemeClr val="lt2"/>
                </a:solidFill>
                <a:latin typeface="Trebuchet MS"/>
                <a:ea typeface="Trebuchet MS"/>
                <a:cs typeface="Trebuchet MS"/>
                <a:sym typeface="Trebuchet MS"/>
              </a:defRPr>
            </a:lvl3pPr>
            <a:lvl4pPr indent="0" lvl="3" marL="0" marR="0" algn="r">
              <a:spcBef>
                <a:spcPts val="0"/>
              </a:spcBef>
              <a:buNone/>
              <a:defRPr sz="1200">
                <a:solidFill>
                  <a:schemeClr val="lt2"/>
                </a:solidFill>
                <a:latin typeface="Trebuchet MS"/>
                <a:ea typeface="Trebuchet MS"/>
                <a:cs typeface="Trebuchet MS"/>
                <a:sym typeface="Trebuchet MS"/>
              </a:defRPr>
            </a:lvl4pPr>
            <a:lvl5pPr indent="0" lvl="4" marL="0" marR="0" algn="r">
              <a:spcBef>
                <a:spcPts val="0"/>
              </a:spcBef>
              <a:buNone/>
              <a:defRPr sz="1200">
                <a:solidFill>
                  <a:schemeClr val="lt2"/>
                </a:solidFill>
                <a:latin typeface="Trebuchet MS"/>
                <a:ea typeface="Trebuchet MS"/>
                <a:cs typeface="Trebuchet MS"/>
                <a:sym typeface="Trebuchet MS"/>
              </a:defRPr>
            </a:lvl5pPr>
            <a:lvl6pPr indent="0" lvl="5" marL="0" marR="0" algn="r">
              <a:spcBef>
                <a:spcPts val="0"/>
              </a:spcBef>
              <a:buNone/>
              <a:defRPr sz="1200">
                <a:solidFill>
                  <a:schemeClr val="lt2"/>
                </a:solidFill>
                <a:latin typeface="Trebuchet MS"/>
                <a:ea typeface="Trebuchet MS"/>
                <a:cs typeface="Trebuchet MS"/>
                <a:sym typeface="Trebuchet MS"/>
              </a:defRPr>
            </a:lvl6pPr>
            <a:lvl7pPr indent="0" lvl="6" marL="0" marR="0" algn="r">
              <a:spcBef>
                <a:spcPts val="0"/>
              </a:spcBef>
              <a:buNone/>
              <a:defRPr sz="1200">
                <a:solidFill>
                  <a:schemeClr val="lt2"/>
                </a:solidFill>
                <a:latin typeface="Trebuchet MS"/>
                <a:ea typeface="Trebuchet MS"/>
                <a:cs typeface="Trebuchet MS"/>
                <a:sym typeface="Trebuchet MS"/>
              </a:defRPr>
            </a:lvl7pPr>
            <a:lvl8pPr indent="0" lvl="7" marL="0" marR="0" algn="r">
              <a:spcBef>
                <a:spcPts val="0"/>
              </a:spcBef>
              <a:buNone/>
              <a:defRPr sz="1200">
                <a:solidFill>
                  <a:schemeClr val="lt2"/>
                </a:solidFill>
                <a:latin typeface="Trebuchet MS"/>
                <a:ea typeface="Trebuchet MS"/>
                <a:cs typeface="Trebuchet MS"/>
                <a:sym typeface="Trebuchet MS"/>
              </a:defRPr>
            </a:lvl8pPr>
            <a:lvl9pPr indent="0" lvl="8" marL="0" marR="0" algn="r">
              <a:spcBef>
                <a:spcPts val="0"/>
              </a:spcBef>
              <a:buNone/>
              <a:defRPr sz="1200">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r>
              <a:rPr lang="en-US"/>
              <a:t>/##</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70" name="Shape 270"/>
        <p:cNvGrpSpPr/>
        <p:nvPr/>
      </p:nvGrpSpPr>
      <p:grpSpPr>
        <a:xfrm>
          <a:off x="0" y="0"/>
          <a:ext cx="0" cy="0"/>
          <a:chOff x="0" y="0"/>
          <a:chExt cx="0" cy="0"/>
        </a:xfrm>
      </p:grpSpPr>
      <p:sp>
        <p:nvSpPr>
          <p:cNvPr id="271" name="Google Shape;271;p67"/>
          <p:cNvSpPr txBox="1"/>
          <p:nvPr>
            <p:ph idx="11" type="ftr"/>
          </p:nvPr>
        </p:nvSpPr>
        <p:spPr>
          <a:xfrm>
            <a:off x="711200" y="6256338"/>
            <a:ext cx="588645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72" name="Google Shape;272;p67"/>
          <p:cNvSpPr txBox="1"/>
          <p:nvPr>
            <p:ph idx="12" type="sldNum"/>
          </p:nvPr>
        </p:nvSpPr>
        <p:spPr>
          <a:xfrm>
            <a:off x="9850438" y="6256338"/>
            <a:ext cx="1973262" cy="476250"/>
          </a:xfrm>
          <a:prstGeom prst="rect">
            <a:avLst/>
          </a:prstGeom>
          <a:noFill/>
          <a:ln>
            <a:noFill/>
          </a:ln>
        </p:spPr>
        <p:txBody>
          <a:bodyPr anchorCtr="0" anchor="b" bIns="45700" lIns="91425" spcFirstLastPara="1" rIns="0" wrap="square" tIns="45700">
            <a:noAutofit/>
          </a:bodyPr>
          <a:lstStyle>
            <a:lvl1pPr indent="0" lvl="0" marL="0" marR="0" algn="r">
              <a:spcBef>
                <a:spcPts val="0"/>
              </a:spcBef>
              <a:buNone/>
              <a:defRPr sz="1200">
                <a:solidFill>
                  <a:schemeClr val="lt2"/>
                </a:solidFill>
                <a:latin typeface="Trebuchet MS"/>
                <a:ea typeface="Trebuchet MS"/>
                <a:cs typeface="Trebuchet MS"/>
                <a:sym typeface="Trebuchet MS"/>
              </a:defRPr>
            </a:lvl1pPr>
            <a:lvl2pPr indent="0" lvl="1" marL="0" marR="0" algn="r">
              <a:spcBef>
                <a:spcPts val="0"/>
              </a:spcBef>
              <a:buNone/>
              <a:defRPr sz="1200">
                <a:solidFill>
                  <a:schemeClr val="lt2"/>
                </a:solidFill>
                <a:latin typeface="Trebuchet MS"/>
                <a:ea typeface="Trebuchet MS"/>
                <a:cs typeface="Trebuchet MS"/>
                <a:sym typeface="Trebuchet MS"/>
              </a:defRPr>
            </a:lvl2pPr>
            <a:lvl3pPr indent="0" lvl="2" marL="0" marR="0" algn="r">
              <a:spcBef>
                <a:spcPts val="0"/>
              </a:spcBef>
              <a:buNone/>
              <a:defRPr sz="1200">
                <a:solidFill>
                  <a:schemeClr val="lt2"/>
                </a:solidFill>
                <a:latin typeface="Trebuchet MS"/>
                <a:ea typeface="Trebuchet MS"/>
                <a:cs typeface="Trebuchet MS"/>
                <a:sym typeface="Trebuchet MS"/>
              </a:defRPr>
            </a:lvl3pPr>
            <a:lvl4pPr indent="0" lvl="3" marL="0" marR="0" algn="r">
              <a:spcBef>
                <a:spcPts val="0"/>
              </a:spcBef>
              <a:buNone/>
              <a:defRPr sz="1200">
                <a:solidFill>
                  <a:schemeClr val="lt2"/>
                </a:solidFill>
                <a:latin typeface="Trebuchet MS"/>
                <a:ea typeface="Trebuchet MS"/>
                <a:cs typeface="Trebuchet MS"/>
                <a:sym typeface="Trebuchet MS"/>
              </a:defRPr>
            </a:lvl4pPr>
            <a:lvl5pPr indent="0" lvl="4" marL="0" marR="0" algn="r">
              <a:spcBef>
                <a:spcPts val="0"/>
              </a:spcBef>
              <a:buNone/>
              <a:defRPr sz="1200">
                <a:solidFill>
                  <a:schemeClr val="lt2"/>
                </a:solidFill>
                <a:latin typeface="Trebuchet MS"/>
                <a:ea typeface="Trebuchet MS"/>
                <a:cs typeface="Trebuchet MS"/>
                <a:sym typeface="Trebuchet MS"/>
              </a:defRPr>
            </a:lvl5pPr>
            <a:lvl6pPr indent="0" lvl="5" marL="0" marR="0" algn="r">
              <a:spcBef>
                <a:spcPts val="0"/>
              </a:spcBef>
              <a:buNone/>
              <a:defRPr sz="1200">
                <a:solidFill>
                  <a:schemeClr val="lt2"/>
                </a:solidFill>
                <a:latin typeface="Trebuchet MS"/>
                <a:ea typeface="Trebuchet MS"/>
                <a:cs typeface="Trebuchet MS"/>
                <a:sym typeface="Trebuchet MS"/>
              </a:defRPr>
            </a:lvl6pPr>
            <a:lvl7pPr indent="0" lvl="6" marL="0" marR="0" algn="r">
              <a:spcBef>
                <a:spcPts val="0"/>
              </a:spcBef>
              <a:buNone/>
              <a:defRPr sz="1200">
                <a:solidFill>
                  <a:schemeClr val="lt2"/>
                </a:solidFill>
                <a:latin typeface="Trebuchet MS"/>
                <a:ea typeface="Trebuchet MS"/>
                <a:cs typeface="Trebuchet MS"/>
                <a:sym typeface="Trebuchet MS"/>
              </a:defRPr>
            </a:lvl7pPr>
            <a:lvl8pPr indent="0" lvl="7" marL="0" marR="0" algn="r">
              <a:spcBef>
                <a:spcPts val="0"/>
              </a:spcBef>
              <a:buNone/>
              <a:defRPr sz="1200">
                <a:solidFill>
                  <a:schemeClr val="lt2"/>
                </a:solidFill>
                <a:latin typeface="Trebuchet MS"/>
                <a:ea typeface="Trebuchet MS"/>
                <a:cs typeface="Trebuchet MS"/>
                <a:sym typeface="Trebuchet MS"/>
              </a:defRPr>
            </a:lvl8pPr>
            <a:lvl9pPr indent="0" lvl="8" marL="0" marR="0" algn="r">
              <a:spcBef>
                <a:spcPts val="0"/>
              </a:spcBef>
              <a:buNone/>
              <a:defRPr sz="1200">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r>
              <a:rPr lang="en-US"/>
              <a:t>/##</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278" name="Shape 278"/>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bg>
      <p:bgPr>
        <a:solidFill>
          <a:schemeClr val="lt1"/>
        </a:solidFill>
      </p:bgPr>
    </p:bg>
    <p:spTree>
      <p:nvGrpSpPr>
        <p:cNvPr id="307" name="Shape 307"/>
        <p:cNvGrpSpPr/>
        <p:nvPr/>
      </p:nvGrpSpPr>
      <p:grpSpPr>
        <a:xfrm>
          <a:off x="0" y="0"/>
          <a:ext cx="0" cy="0"/>
          <a:chOff x="0" y="0"/>
          <a:chExt cx="0" cy="0"/>
        </a:xfrm>
      </p:grpSpPr>
      <p:pic>
        <p:nvPicPr>
          <p:cNvPr id="308" name="Google Shape;308;p71"/>
          <p:cNvPicPr preferRelativeResize="0"/>
          <p:nvPr/>
        </p:nvPicPr>
        <p:blipFill rotWithShape="1">
          <a:blip r:embed="rId2">
            <a:alphaModFix/>
          </a:blip>
          <a:srcRect b="0" l="0" r="0" t="0"/>
          <a:stretch/>
        </p:blipFill>
        <p:spPr>
          <a:xfrm>
            <a:off x="0" y="1"/>
            <a:ext cx="12192000" cy="5000626"/>
          </a:xfrm>
          <a:prstGeom prst="rect">
            <a:avLst/>
          </a:prstGeom>
          <a:noFill/>
          <a:ln>
            <a:noFill/>
          </a:ln>
        </p:spPr>
      </p:pic>
      <p:sp>
        <p:nvSpPr>
          <p:cNvPr id="309" name="Google Shape;309;p71"/>
          <p:cNvSpPr txBox="1"/>
          <p:nvPr>
            <p:ph type="ctrTitle"/>
          </p:nvPr>
        </p:nvSpPr>
        <p:spPr>
          <a:xfrm>
            <a:off x="5999989" y="136725"/>
            <a:ext cx="6023401" cy="230425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1" i="0" sz="2800" u="none" cap="none" strike="noStrike">
                <a:solidFill>
                  <a:schemeClr val="lt1"/>
                </a:solidFill>
                <a:latin typeface="Cambria"/>
                <a:ea typeface="Cambria"/>
                <a:cs typeface="Cambria"/>
                <a:sym typeface="Cambria"/>
              </a:defRPr>
            </a:lvl1pPr>
            <a:lvl2pPr lvl="1"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2pPr>
            <a:lvl3pPr lvl="2"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3pPr>
            <a:lvl4pPr lvl="3"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4pPr>
            <a:lvl5pPr lvl="4"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5pPr>
            <a:lvl6pPr lvl="5" marR="0" rtl="0" algn="l">
              <a:spcBef>
                <a:spcPts val="0"/>
              </a:spcBef>
              <a:spcAft>
                <a:spcPts val="0"/>
              </a:spcAft>
              <a:buSzPts val="1400"/>
              <a:buNone/>
              <a:defRPr b="1" i="0" sz="20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lt1"/>
                </a:solidFill>
                <a:latin typeface="Arial"/>
                <a:ea typeface="Arial"/>
                <a:cs typeface="Arial"/>
                <a:sym typeface="Arial"/>
              </a:defRPr>
            </a:lvl9pPr>
          </a:lstStyle>
          <a:p/>
        </p:txBody>
      </p:sp>
      <p:sp>
        <p:nvSpPr>
          <p:cNvPr id="310" name="Google Shape;310;p71"/>
          <p:cNvSpPr txBox="1"/>
          <p:nvPr>
            <p:ph idx="1" type="subTitle"/>
          </p:nvPr>
        </p:nvSpPr>
        <p:spPr>
          <a:xfrm>
            <a:off x="-10584" y="5157193"/>
            <a:ext cx="12198352" cy="350913"/>
          </a:xfrm>
          <a:prstGeom prst="rect">
            <a:avLst/>
          </a:prstGeom>
          <a:noFill/>
          <a:ln>
            <a:noFill/>
          </a:ln>
        </p:spPr>
        <p:txBody>
          <a:bodyPr anchorCtr="0" anchor="t" bIns="45700" lIns="91425" spcFirstLastPara="1" rIns="91425" wrap="square" tIns="45700">
            <a:noAutofit/>
          </a:bodyPr>
          <a:lstStyle>
            <a:lvl1pPr lvl="0" algn="ctr">
              <a:spcBef>
                <a:spcPts val="400"/>
              </a:spcBef>
              <a:spcAft>
                <a:spcPts val="0"/>
              </a:spcAft>
              <a:buClr>
                <a:srgbClr val="121B74"/>
              </a:buClr>
              <a:buSzPts val="2000"/>
              <a:buFont typeface="Cambria"/>
              <a:buNone/>
              <a:defRPr b="0" sz="2000">
                <a:solidFill>
                  <a:srgbClr val="121B74"/>
                </a:solidFill>
              </a:defRPr>
            </a:lvl1pPr>
            <a:lvl2pPr lvl="1" algn="l">
              <a:spcBef>
                <a:spcPts val="360"/>
              </a:spcBef>
              <a:spcAft>
                <a:spcPts val="0"/>
              </a:spcAft>
              <a:buClr>
                <a:srgbClr val="121B74"/>
              </a:buClr>
              <a:buSzPts val="1620"/>
              <a:buChar char="o"/>
              <a:defRPr/>
            </a:lvl2pPr>
            <a:lvl3pPr lvl="2" algn="l">
              <a:spcBef>
                <a:spcPts val="360"/>
              </a:spcBef>
              <a:spcAft>
                <a:spcPts val="0"/>
              </a:spcAft>
              <a:buClr>
                <a:srgbClr val="121B74"/>
              </a:buClr>
              <a:buSzPts val="2160"/>
              <a:buChar char="▪"/>
              <a:defRPr/>
            </a:lvl3pPr>
            <a:lvl4pPr lvl="3" algn="l">
              <a:spcBef>
                <a:spcPts val="360"/>
              </a:spcBef>
              <a:spcAft>
                <a:spcPts val="0"/>
              </a:spcAft>
              <a:buClr>
                <a:srgbClr val="121B74"/>
              </a:buClr>
              <a:buSzPts val="1260"/>
              <a:buChar char="❑"/>
              <a:defRPr/>
            </a:lvl4pPr>
            <a:lvl5pPr lvl="4" algn="l">
              <a:spcBef>
                <a:spcPts val="360"/>
              </a:spcBef>
              <a:spcAft>
                <a:spcPts val="0"/>
              </a:spcAft>
              <a:buClr>
                <a:srgbClr val="121B74"/>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pic>
        <p:nvPicPr>
          <p:cNvPr id="311" name="Google Shape;311;p71"/>
          <p:cNvPicPr preferRelativeResize="0"/>
          <p:nvPr/>
        </p:nvPicPr>
        <p:blipFill rotWithShape="1">
          <a:blip r:embed="rId3">
            <a:alphaModFix/>
          </a:blip>
          <a:srcRect b="0" l="0" r="0" t="0"/>
          <a:stretch/>
        </p:blipFill>
        <p:spPr>
          <a:xfrm>
            <a:off x="120368" y="5975271"/>
            <a:ext cx="1196481" cy="785191"/>
          </a:xfrm>
          <a:prstGeom prst="rect">
            <a:avLst/>
          </a:prstGeom>
          <a:noFill/>
          <a:ln>
            <a:noFill/>
          </a:ln>
        </p:spPr>
      </p:pic>
      <p:pic>
        <p:nvPicPr>
          <p:cNvPr id="312" name="Google Shape;312;p71"/>
          <p:cNvPicPr preferRelativeResize="0"/>
          <p:nvPr/>
        </p:nvPicPr>
        <p:blipFill rotWithShape="1">
          <a:blip r:embed="rId4">
            <a:alphaModFix/>
          </a:blip>
          <a:srcRect b="-11133" l="0" r="0" t="-8085"/>
          <a:stretch/>
        </p:blipFill>
        <p:spPr>
          <a:xfrm>
            <a:off x="10665910" y="5877272"/>
            <a:ext cx="1357481" cy="972000"/>
          </a:xfrm>
          <a:prstGeom prst="rect">
            <a:avLst/>
          </a:prstGeom>
          <a:noFill/>
          <a:ln>
            <a:noFill/>
          </a:ln>
        </p:spPr>
      </p:pic>
      <p:pic>
        <p:nvPicPr>
          <p:cNvPr id="313" name="Google Shape;313;p71"/>
          <p:cNvPicPr preferRelativeResize="0"/>
          <p:nvPr/>
        </p:nvPicPr>
        <p:blipFill rotWithShape="1">
          <a:blip r:embed="rId5">
            <a:alphaModFix/>
          </a:blip>
          <a:srcRect b="0" l="0" r="0" t="0"/>
          <a:stretch/>
        </p:blipFill>
        <p:spPr>
          <a:xfrm>
            <a:off x="7850731" y="5580719"/>
            <a:ext cx="1974275" cy="731099"/>
          </a:xfrm>
          <a:prstGeom prst="rect">
            <a:avLst/>
          </a:prstGeom>
          <a:noFill/>
          <a:ln>
            <a:noFill/>
          </a:ln>
        </p:spPr>
      </p:pic>
      <p:pic>
        <p:nvPicPr>
          <p:cNvPr id="314" name="Google Shape;314;p71"/>
          <p:cNvPicPr preferRelativeResize="0"/>
          <p:nvPr/>
        </p:nvPicPr>
        <p:blipFill rotWithShape="1">
          <a:blip r:embed="rId6">
            <a:alphaModFix/>
          </a:blip>
          <a:srcRect b="0" l="0" r="0" t="0"/>
          <a:stretch/>
        </p:blipFill>
        <p:spPr>
          <a:xfrm>
            <a:off x="5547990" y="5841376"/>
            <a:ext cx="1461839" cy="972000"/>
          </a:xfrm>
          <a:prstGeom prst="rect">
            <a:avLst/>
          </a:prstGeom>
          <a:noFill/>
          <a:ln>
            <a:noFill/>
          </a:ln>
        </p:spPr>
      </p:pic>
      <p:pic>
        <p:nvPicPr>
          <p:cNvPr id="315" name="Google Shape;315;p71"/>
          <p:cNvPicPr preferRelativeResize="0"/>
          <p:nvPr/>
        </p:nvPicPr>
        <p:blipFill rotWithShape="1">
          <a:blip r:embed="rId7">
            <a:alphaModFix/>
          </a:blip>
          <a:srcRect b="0" l="0" r="0" t="0"/>
          <a:stretch/>
        </p:blipFill>
        <p:spPr>
          <a:xfrm>
            <a:off x="3103216" y="5675165"/>
            <a:ext cx="1603869" cy="542204"/>
          </a:xfrm>
          <a:prstGeom prst="rect">
            <a:avLst/>
          </a:prstGeom>
          <a:noFill/>
          <a:ln>
            <a:noFill/>
          </a:ln>
        </p:spPr>
      </p:pic>
      <p:grpSp>
        <p:nvGrpSpPr>
          <p:cNvPr id="316" name="Google Shape;316;p71"/>
          <p:cNvGrpSpPr/>
          <p:nvPr/>
        </p:nvGrpSpPr>
        <p:grpSpPr>
          <a:xfrm>
            <a:off x="-10584" y="4881958"/>
            <a:ext cx="12198351" cy="230188"/>
            <a:chOff x="-3329" y="1365722"/>
            <a:chExt cx="9147329" cy="231298"/>
          </a:xfrm>
        </p:grpSpPr>
        <p:grpSp>
          <p:nvGrpSpPr>
            <p:cNvPr id="317" name="Google Shape;317;p71"/>
            <p:cNvGrpSpPr/>
            <p:nvPr/>
          </p:nvGrpSpPr>
          <p:grpSpPr>
            <a:xfrm>
              <a:off x="1081088" y="1365722"/>
              <a:ext cx="8062912" cy="119062"/>
              <a:chOff x="1081088" y="1365722"/>
              <a:chExt cx="8062912" cy="119062"/>
            </a:xfrm>
          </p:grpSpPr>
          <p:grpSp>
            <p:nvGrpSpPr>
              <p:cNvPr id="318" name="Google Shape;318;p71"/>
              <p:cNvGrpSpPr/>
              <p:nvPr/>
            </p:nvGrpSpPr>
            <p:grpSpPr>
              <a:xfrm>
                <a:off x="1081088" y="1365722"/>
                <a:ext cx="2240618" cy="119062"/>
                <a:chOff x="1784500" y="3888432"/>
                <a:chExt cx="3563347" cy="910695"/>
              </a:xfrm>
            </p:grpSpPr>
            <p:pic>
              <p:nvPicPr>
                <p:cNvPr id="319" name="Google Shape;319;p71"/>
                <p:cNvPicPr preferRelativeResize="0"/>
                <p:nvPr/>
              </p:nvPicPr>
              <p:blipFill rotWithShape="1">
                <a:blip r:embed="rId8">
                  <a:alphaModFix/>
                </a:blip>
                <a:srcRect b="0" l="0" r="0" t="0"/>
                <a:stretch/>
              </p:blipFill>
              <p:spPr>
                <a:xfrm rot="5400000">
                  <a:off x="1784500" y="3890407"/>
                  <a:ext cx="908720" cy="908720"/>
                </a:xfrm>
                <a:prstGeom prst="rect">
                  <a:avLst/>
                </a:prstGeom>
                <a:noFill/>
                <a:ln>
                  <a:noFill/>
                </a:ln>
              </p:spPr>
            </p:pic>
            <p:pic>
              <p:nvPicPr>
                <p:cNvPr id="320" name="Google Shape;320;p71"/>
                <p:cNvPicPr preferRelativeResize="0"/>
                <p:nvPr/>
              </p:nvPicPr>
              <p:blipFill rotWithShape="1">
                <a:blip r:embed="rId8">
                  <a:alphaModFix/>
                </a:blip>
                <a:srcRect b="0" l="0" r="0" t="0"/>
                <a:stretch/>
              </p:blipFill>
              <p:spPr>
                <a:xfrm rot="5400000">
                  <a:off x="2693220" y="3890407"/>
                  <a:ext cx="908720" cy="908720"/>
                </a:xfrm>
                <a:prstGeom prst="rect">
                  <a:avLst/>
                </a:prstGeom>
                <a:noFill/>
                <a:ln>
                  <a:noFill/>
                </a:ln>
              </p:spPr>
            </p:pic>
            <p:pic>
              <p:nvPicPr>
                <p:cNvPr id="321" name="Google Shape;321;p71"/>
                <p:cNvPicPr preferRelativeResize="0"/>
                <p:nvPr/>
              </p:nvPicPr>
              <p:blipFill rotWithShape="1">
                <a:blip r:embed="rId8">
                  <a:alphaModFix/>
                </a:blip>
                <a:srcRect b="0" l="0" r="0" t="0"/>
                <a:stretch/>
              </p:blipFill>
              <p:spPr>
                <a:xfrm rot="5400000">
                  <a:off x="3574183" y="3890407"/>
                  <a:ext cx="908720" cy="908720"/>
                </a:xfrm>
                <a:prstGeom prst="rect">
                  <a:avLst/>
                </a:prstGeom>
                <a:noFill/>
                <a:ln>
                  <a:noFill/>
                </a:ln>
              </p:spPr>
            </p:pic>
            <p:pic>
              <p:nvPicPr>
                <p:cNvPr id="322" name="Google Shape;322;p71"/>
                <p:cNvPicPr preferRelativeResize="0"/>
                <p:nvPr/>
              </p:nvPicPr>
              <p:blipFill rotWithShape="1">
                <a:blip r:embed="rId8">
                  <a:alphaModFix/>
                </a:blip>
                <a:srcRect b="0" l="0" r="0" t="0"/>
                <a:stretch/>
              </p:blipFill>
              <p:spPr>
                <a:xfrm rot="5400000">
                  <a:off x="4439127" y="3888432"/>
                  <a:ext cx="908720" cy="908720"/>
                </a:xfrm>
                <a:prstGeom prst="rect">
                  <a:avLst/>
                </a:prstGeom>
                <a:noFill/>
                <a:ln>
                  <a:noFill/>
                </a:ln>
              </p:spPr>
            </p:pic>
          </p:grpSp>
          <p:grpSp>
            <p:nvGrpSpPr>
              <p:cNvPr id="323" name="Google Shape;323;p71"/>
              <p:cNvGrpSpPr/>
              <p:nvPr/>
            </p:nvGrpSpPr>
            <p:grpSpPr>
              <a:xfrm>
                <a:off x="3304252" y="1365722"/>
                <a:ext cx="2240618" cy="119062"/>
                <a:chOff x="1784500" y="3888432"/>
                <a:chExt cx="3563347" cy="910695"/>
              </a:xfrm>
            </p:grpSpPr>
            <p:pic>
              <p:nvPicPr>
                <p:cNvPr id="324" name="Google Shape;324;p71"/>
                <p:cNvPicPr preferRelativeResize="0"/>
                <p:nvPr/>
              </p:nvPicPr>
              <p:blipFill rotWithShape="1">
                <a:blip r:embed="rId8">
                  <a:alphaModFix/>
                </a:blip>
                <a:srcRect b="0" l="0" r="0" t="0"/>
                <a:stretch/>
              </p:blipFill>
              <p:spPr>
                <a:xfrm rot="5400000">
                  <a:off x="1784500" y="3890407"/>
                  <a:ext cx="908720" cy="908720"/>
                </a:xfrm>
                <a:prstGeom prst="rect">
                  <a:avLst/>
                </a:prstGeom>
                <a:noFill/>
                <a:ln>
                  <a:noFill/>
                </a:ln>
              </p:spPr>
            </p:pic>
            <p:pic>
              <p:nvPicPr>
                <p:cNvPr id="325" name="Google Shape;325;p71"/>
                <p:cNvPicPr preferRelativeResize="0"/>
                <p:nvPr/>
              </p:nvPicPr>
              <p:blipFill rotWithShape="1">
                <a:blip r:embed="rId8">
                  <a:alphaModFix/>
                </a:blip>
                <a:srcRect b="0" l="0" r="0" t="0"/>
                <a:stretch/>
              </p:blipFill>
              <p:spPr>
                <a:xfrm rot="5400000">
                  <a:off x="2693220" y="3890407"/>
                  <a:ext cx="908720" cy="908720"/>
                </a:xfrm>
                <a:prstGeom prst="rect">
                  <a:avLst/>
                </a:prstGeom>
                <a:noFill/>
                <a:ln>
                  <a:noFill/>
                </a:ln>
              </p:spPr>
            </p:pic>
            <p:pic>
              <p:nvPicPr>
                <p:cNvPr id="326" name="Google Shape;326;p71"/>
                <p:cNvPicPr preferRelativeResize="0"/>
                <p:nvPr/>
              </p:nvPicPr>
              <p:blipFill rotWithShape="1">
                <a:blip r:embed="rId8">
                  <a:alphaModFix/>
                </a:blip>
                <a:srcRect b="0" l="0" r="0" t="0"/>
                <a:stretch/>
              </p:blipFill>
              <p:spPr>
                <a:xfrm rot="5400000">
                  <a:off x="3574183" y="3890407"/>
                  <a:ext cx="908720" cy="908720"/>
                </a:xfrm>
                <a:prstGeom prst="rect">
                  <a:avLst/>
                </a:prstGeom>
                <a:noFill/>
                <a:ln>
                  <a:noFill/>
                </a:ln>
              </p:spPr>
            </p:pic>
            <p:pic>
              <p:nvPicPr>
                <p:cNvPr id="327" name="Google Shape;327;p71"/>
                <p:cNvPicPr preferRelativeResize="0"/>
                <p:nvPr/>
              </p:nvPicPr>
              <p:blipFill rotWithShape="1">
                <a:blip r:embed="rId8">
                  <a:alphaModFix/>
                </a:blip>
                <a:srcRect b="0" l="0" r="0" t="0"/>
                <a:stretch/>
              </p:blipFill>
              <p:spPr>
                <a:xfrm rot="5400000">
                  <a:off x="4439127" y="3888432"/>
                  <a:ext cx="908720" cy="908720"/>
                </a:xfrm>
                <a:prstGeom prst="rect">
                  <a:avLst/>
                </a:prstGeom>
                <a:noFill/>
                <a:ln>
                  <a:noFill/>
                </a:ln>
              </p:spPr>
            </p:pic>
          </p:grpSp>
          <p:grpSp>
            <p:nvGrpSpPr>
              <p:cNvPr id="328" name="Google Shape;328;p71"/>
              <p:cNvGrpSpPr/>
              <p:nvPr/>
            </p:nvGrpSpPr>
            <p:grpSpPr>
              <a:xfrm>
                <a:off x="5522379" y="1365722"/>
                <a:ext cx="2240618" cy="119062"/>
                <a:chOff x="1784500" y="3888432"/>
                <a:chExt cx="3563347" cy="910695"/>
              </a:xfrm>
            </p:grpSpPr>
            <p:pic>
              <p:nvPicPr>
                <p:cNvPr id="329" name="Google Shape;329;p71"/>
                <p:cNvPicPr preferRelativeResize="0"/>
                <p:nvPr/>
              </p:nvPicPr>
              <p:blipFill rotWithShape="1">
                <a:blip r:embed="rId8">
                  <a:alphaModFix/>
                </a:blip>
                <a:srcRect b="0" l="0" r="0" t="0"/>
                <a:stretch/>
              </p:blipFill>
              <p:spPr>
                <a:xfrm rot="5400000">
                  <a:off x="1784500" y="3890407"/>
                  <a:ext cx="908720" cy="908720"/>
                </a:xfrm>
                <a:prstGeom prst="rect">
                  <a:avLst/>
                </a:prstGeom>
                <a:noFill/>
                <a:ln>
                  <a:noFill/>
                </a:ln>
              </p:spPr>
            </p:pic>
            <p:pic>
              <p:nvPicPr>
                <p:cNvPr id="330" name="Google Shape;330;p71"/>
                <p:cNvPicPr preferRelativeResize="0"/>
                <p:nvPr/>
              </p:nvPicPr>
              <p:blipFill rotWithShape="1">
                <a:blip r:embed="rId8">
                  <a:alphaModFix/>
                </a:blip>
                <a:srcRect b="0" l="0" r="0" t="0"/>
                <a:stretch/>
              </p:blipFill>
              <p:spPr>
                <a:xfrm rot="5400000">
                  <a:off x="2693220" y="3890407"/>
                  <a:ext cx="908720" cy="908720"/>
                </a:xfrm>
                <a:prstGeom prst="rect">
                  <a:avLst/>
                </a:prstGeom>
                <a:noFill/>
                <a:ln>
                  <a:noFill/>
                </a:ln>
              </p:spPr>
            </p:pic>
            <p:pic>
              <p:nvPicPr>
                <p:cNvPr id="331" name="Google Shape;331;p71"/>
                <p:cNvPicPr preferRelativeResize="0"/>
                <p:nvPr/>
              </p:nvPicPr>
              <p:blipFill rotWithShape="1">
                <a:blip r:embed="rId8">
                  <a:alphaModFix/>
                </a:blip>
                <a:srcRect b="0" l="0" r="0" t="0"/>
                <a:stretch/>
              </p:blipFill>
              <p:spPr>
                <a:xfrm rot="5400000">
                  <a:off x="3574183" y="3890407"/>
                  <a:ext cx="908720" cy="908720"/>
                </a:xfrm>
                <a:prstGeom prst="rect">
                  <a:avLst/>
                </a:prstGeom>
                <a:noFill/>
                <a:ln>
                  <a:noFill/>
                </a:ln>
              </p:spPr>
            </p:pic>
            <p:pic>
              <p:nvPicPr>
                <p:cNvPr id="332" name="Google Shape;332;p71"/>
                <p:cNvPicPr preferRelativeResize="0"/>
                <p:nvPr/>
              </p:nvPicPr>
              <p:blipFill rotWithShape="1">
                <a:blip r:embed="rId8">
                  <a:alphaModFix/>
                </a:blip>
                <a:srcRect b="0" l="0" r="0" t="0"/>
                <a:stretch/>
              </p:blipFill>
              <p:spPr>
                <a:xfrm rot="5400000">
                  <a:off x="4439127" y="3888432"/>
                  <a:ext cx="908720" cy="908720"/>
                </a:xfrm>
                <a:prstGeom prst="rect">
                  <a:avLst/>
                </a:prstGeom>
                <a:noFill/>
                <a:ln>
                  <a:noFill/>
                </a:ln>
              </p:spPr>
            </p:pic>
          </p:grpSp>
          <p:grpSp>
            <p:nvGrpSpPr>
              <p:cNvPr id="333" name="Google Shape;333;p71"/>
              <p:cNvGrpSpPr/>
              <p:nvPr/>
            </p:nvGrpSpPr>
            <p:grpSpPr>
              <a:xfrm>
                <a:off x="6903382" y="1365722"/>
                <a:ext cx="2240618" cy="119062"/>
                <a:chOff x="1784500" y="3888432"/>
                <a:chExt cx="3563347" cy="910695"/>
              </a:xfrm>
            </p:grpSpPr>
            <p:pic>
              <p:nvPicPr>
                <p:cNvPr id="334" name="Google Shape;334;p71"/>
                <p:cNvPicPr preferRelativeResize="0"/>
                <p:nvPr/>
              </p:nvPicPr>
              <p:blipFill rotWithShape="1">
                <a:blip r:embed="rId8">
                  <a:alphaModFix/>
                </a:blip>
                <a:srcRect b="0" l="0" r="0" t="0"/>
                <a:stretch/>
              </p:blipFill>
              <p:spPr>
                <a:xfrm rot="5400000">
                  <a:off x="1784500" y="3890407"/>
                  <a:ext cx="908720" cy="908720"/>
                </a:xfrm>
                <a:prstGeom prst="rect">
                  <a:avLst/>
                </a:prstGeom>
                <a:noFill/>
                <a:ln>
                  <a:noFill/>
                </a:ln>
              </p:spPr>
            </p:pic>
            <p:pic>
              <p:nvPicPr>
                <p:cNvPr id="335" name="Google Shape;335;p71"/>
                <p:cNvPicPr preferRelativeResize="0"/>
                <p:nvPr/>
              </p:nvPicPr>
              <p:blipFill rotWithShape="1">
                <a:blip r:embed="rId8">
                  <a:alphaModFix/>
                </a:blip>
                <a:srcRect b="0" l="0" r="0" t="0"/>
                <a:stretch/>
              </p:blipFill>
              <p:spPr>
                <a:xfrm rot="5400000">
                  <a:off x="2693220" y="3890407"/>
                  <a:ext cx="908720" cy="908720"/>
                </a:xfrm>
                <a:prstGeom prst="rect">
                  <a:avLst/>
                </a:prstGeom>
                <a:noFill/>
                <a:ln>
                  <a:noFill/>
                </a:ln>
              </p:spPr>
            </p:pic>
            <p:pic>
              <p:nvPicPr>
                <p:cNvPr id="336" name="Google Shape;336;p71"/>
                <p:cNvPicPr preferRelativeResize="0"/>
                <p:nvPr/>
              </p:nvPicPr>
              <p:blipFill rotWithShape="1">
                <a:blip r:embed="rId8">
                  <a:alphaModFix/>
                </a:blip>
                <a:srcRect b="0" l="0" r="0" t="0"/>
                <a:stretch/>
              </p:blipFill>
              <p:spPr>
                <a:xfrm rot="5400000">
                  <a:off x="3574183" y="3890407"/>
                  <a:ext cx="908720" cy="908720"/>
                </a:xfrm>
                <a:prstGeom prst="rect">
                  <a:avLst/>
                </a:prstGeom>
                <a:noFill/>
                <a:ln>
                  <a:noFill/>
                </a:ln>
              </p:spPr>
            </p:pic>
            <p:pic>
              <p:nvPicPr>
                <p:cNvPr id="337" name="Google Shape;337;p71"/>
                <p:cNvPicPr preferRelativeResize="0"/>
                <p:nvPr/>
              </p:nvPicPr>
              <p:blipFill rotWithShape="1">
                <a:blip r:embed="rId8">
                  <a:alphaModFix/>
                </a:blip>
                <a:srcRect b="0" l="0" r="0" t="0"/>
                <a:stretch/>
              </p:blipFill>
              <p:spPr>
                <a:xfrm rot="5400000">
                  <a:off x="4439127" y="3888432"/>
                  <a:ext cx="908720" cy="908720"/>
                </a:xfrm>
                <a:prstGeom prst="rect">
                  <a:avLst/>
                </a:prstGeom>
                <a:noFill/>
                <a:ln>
                  <a:noFill/>
                </a:ln>
              </p:spPr>
            </p:pic>
          </p:grpSp>
        </p:grpSp>
        <p:sp>
          <p:nvSpPr>
            <p:cNvPr id="338" name="Google Shape;338;p71"/>
            <p:cNvSpPr/>
            <p:nvPr/>
          </p:nvSpPr>
          <p:spPr>
            <a:xfrm>
              <a:off x="-3329" y="1478979"/>
              <a:ext cx="1080919" cy="118041"/>
            </a:xfrm>
            <a:prstGeom prst="rect">
              <a:avLst/>
            </a:prstGeom>
            <a:solidFill>
              <a:schemeClr val="lt1"/>
            </a:solidFill>
            <a:ln cap="flat" cmpd="sng" w="9525">
              <a:solidFill>
                <a:srgbClr val="0F24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id="339" name="Google Shape;339;p71"/>
          <p:cNvPicPr preferRelativeResize="0"/>
          <p:nvPr/>
        </p:nvPicPr>
        <p:blipFill rotWithShape="1">
          <a:blip r:embed="rId9">
            <a:alphaModFix/>
          </a:blip>
          <a:srcRect b="0" l="0" r="0" t="0"/>
          <a:stretch/>
        </p:blipFill>
        <p:spPr>
          <a:xfrm>
            <a:off x="1236133" y="4763492"/>
            <a:ext cx="465667" cy="393700"/>
          </a:xfrm>
          <a:prstGeom prst="rect">
            <a:avLst/>
          </a:prstGeom>
          <a:noFill/>
          <a:ln>
            <a:noFill/>
          </a:ln>
        </p:spPr>
      </p:pic>
      <p:sp>
        <p:nvSpPr>
          <p:cNvPr id="340" name="Google Shape;340;p71"/>
          <p:cNvSpPr txBox="1"/>
          <p:nvPr/>
        </p:nvSpPr>
        <p:spPr>
          <a:xfrm>
            <a:off x="9690320" y="4551659"/>
            <a:ext cx="2333069"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200">
                <a:solidFill>
                  <a:schemeClr val="lt1"/>
                </a:solidFill>
                <a:latin typeface="Cambria"/>
                <a:ea typeface="Cambria"/>
                <a:cs typeface="Cambria"/>
                <a:sym typeface="Cambria"/>
              </a:rPr>
              <a:t>Image Credits: ASI</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341" name="Shape 341"/>
        <p:cNvGrpSpPr/>
        <p:nvPr/>
      </p:nvGrpSpPr>
      <p:grpSpPr>
        <a:xfrm>
          <a:off x="0" y="0"/>
          <a:ext cx="0" cy="0"/>
          <a:chOff x="0" y="0"/>
          <a:chExt cx="0" cy="0"/>
        </a:xfrm>
      </p:grpSpPr>
      <p:sp>
        <p:nvSpPr>
          <p:cNvPr id="342" name="Google Shape;342;p72"/>
          <p:cNvSpPr txBox="1"/>
          <p:nvPr>
            <p:ph type="title"/>
          </p:nvPr>
        </p:nvSpPr>
        <p:spPr>
          <a:xfrm>
            <a:off x="1487488" y="252413"/>
            <a:ext cx="10560579" cy="542925"/>
          </a:xfrm>
          <a:prstGeom prst="rect">
            <a:avLst/>
          </a:prstGeom>
          <a:noFill/>
          <a:ln>
            <a:noFill/>
          </a:ln>
        </p:spPr>
        <p:txBody>
          <a:bodyPr anchorCtr="0" anchor="t" bIns="45700" lIns="36000" spcFirstLastPara="1" rIns="36000" wrap="square" tIns="45700">
            <a:noAutofit/>
          </a:bodyPr>
          <a:lstStyle>
            <a:lvl1pPr lvl="0" marR="0" rtl="0" algn="l">
              <a:spcBef>
                <a:spcPts val="0"/>
              </a:spcBef>
              <a:spcAft>
                <a:spcPts val="0"/>
              </a:spcAft>
              <a:buSzPts val="1400"/>
              <a:buNone/>
              <a:defRPr b="1" i="0" sz="3000" u="none" cap="none" strike="noStrike">
                <a:solidFill>
                  <a:schemeClr val="lt1"/>
                </a:solidFill>
                <a:latin typeface="Cambria"/>
                <a:ea typeface="Cambria"/>
                <a:cs typeface="Cambria"/>
                <a:sym typeface="Cambria"/>
              </a:defRPr>
            </a:lvl1pPr>
            <a:lvl2pPr lvl="1"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2pPr>
            <a:lvl3pPr lvl="2"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3pPr>
            <a:lvl4pPr lvl="3"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4pPr>
            <a:lvl5pPr lvl="4"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5pPr>
            <a:lvl6pPr lvl="5" marR="0" rtl="0" algn="l">
              <a:spcBef>
                <a:spcPts val="0"/>
              </a:spcBef>
              <a:spcAft>
                <a:spcPts val="0"/>
              </a:spcAft>
              <a:buSzPts val="1400"/>
              <a:buNone/>
              <a:defRPr b="1" i="0" sz="20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lt1"/>
                </a:solidFill>
                <a:latin typeface="Arial"/>
                <a:ea typeface="Arial"/>
                <a:cs typeface="Arial"/>
                <a:sym typeface="Arial"/>
              </a:defRPr>
            </a:lvl9pPr>
          </a:lstStyle>
          <a:p/>
        </p:txBody>
      </p:sp>
      <p:sp>
        <p:nvSpPr>
          <p:cNvPr id="343" name="Google Shape;343;p72"/>
          <p:cNvSpPr txBox="1"/>
          <p:nvPr>
            <p:ph idx="1" type="body"/>
          </p:nvPr>
        </p:nvSpPr>
        <p:spPr>
          <a:xfrm>
            <a:off x="143934" y="1268414"/>
            <a:ext cx="11904133" cy="5184775"/>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rgbClr val="121B74"/>
              </a:buClr>
              <a:buSzPts val="2400"/>
              <a:buFont typeface="Cambria"/>
              <a:buChar char="•"/>
              <a:defRPr/>
            </a:lvl1pPr>
            <a:lvl2pPr indent="-331469" lvl="1" marL="914400" algn="l">
              <a:spcBef>
                <a:spcPts val="360"/>
              </a:spcBef>
              <a:spcAft>
                <a:spcPts val="0"/>
              </a:spcAft>
              <a:buClr>
                <a:srgbClr val="121B74"/>
              </a:buClr>
              <a:buSzPts val="1620"/>
              <a:buChar char="o"/>
              <a:defRPr/>
            </a:lvl2pPr>
            <a:lvl3pPr indent="-365760" lvl="2" marL="1371600" algn="l">
              <a:spcBef>
                <a:spcPts val="360"/>
              </a:spcBef>
              <a:spcAft>
                <a:spcPts val="0"/>
              </a:spcAft>
              <a:buClr>
                <a:srgbClr val="121B74"/>
              </a:buClr>
              <a:buSzPts val="2160"/>
              <a:buChar char="▪"/>
              <a:defRPr/>
            </a:lvl3pPr>
            <a:lvl4pPr indent="-308610" lvl="3" marL="1828800" algn="l">
              <a:spcBef>
                <a:spcPts val="360"/>
              </a:spcBef>
              <a:spcAft>
                <a:spcPts val="0"/>
              </a:spcAft>
              <a:buClr>
                <a:srgbClr val="121B74"/>
              </a:buClr>
              <a:buSzPts val="1260"/>
              <a:buChar char="❑"/>
              <a:defRPr/>
            </a:lvl4pPr>
            <a:lvl5pPr indent="-342900" lvl="4" marL="2286000" algn="l">
              <a:spcBef>
                <a:spcPts val="360"/>
              </a:spcBef>
              <a:spcAft>
                <a:spcPts val="0"/>
              </a:spcAft>
              <a:buClr>
                <a:srgbClr val="121B74"/>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zione" showMasterSp="0">
  <p:cSld name="Transizione">
    <p:bg>
      <p:bgPr>
        <a:gradFill>
          <a:gsLst>
            <a:gs pos="0">
              <a:srgbClr val="F4F5FA"/>
            </a:gs>
            <a:gs pos="46000">
              <a:srgbClr val="7B89C7"/>
            </a:gs>
            <a:gs pos="100000">
              <a:srgbClr val="485BAB"/>
            </a:gs>
          </a:gsLst>
          <a:lin ang="16200000" scaled="0"/>
        </a:gradFill>
      </p:bgPr>
    </p:bg>
    <p:spTree>
      <p:nvGrpSpPr>
        <p:cNvPr id="344" name="Shape 344"/>
        <p:cNvGrpSpPr/>
        <p:nvPr/>
      </p:nvGrpSpPr>
      <p:grpSpPr>
        <a:xfrm>
          <a:off x="0" y="0"/>
          <a:ext cx="0" cy="0"/>
          <a:chOff x="0" y="0"/>
          <a:chExt cx="0" cy="0"/>
        </a:xfrm>
      </p:grpSpPr>
      <p:sp>
        <p:nvSpPr>
          <p:cNvPr id="345" name="Google Shape;345;p73"/>
          <p:cNvSpPr txBox="1"/>
          <p:nvPr>
            <p:ph type="ctrTitle"/>
          </p:nvPr>
        </p:nvSpPr>
        <p:spPr>
          <a:xfrm>
            <a:off x="-20547" y="3212976"/>
            <a:ext cx="12187768" cy="504056"/>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1" i="0" sz="3000" u="none" cap="none" strike="noStrike">
                <a:solidFill>
                  <a:schemeClr val="lt1"/>
                </a:solidFill>
                <a:latin typeface="Cambria"/>
                <a:ea typeface="Cambria"/>
                <a:cs typeface="Cambria"/>
                <a:sym typeface="Cambria"/>
              </a:defRPr>
            </a:lvl1pPr>
            <a:lvl2pPr lvl="1"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2pPr>
            <a:lvl3pPr lvl="2"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3pPr>
            <a:lvl4pPr lvl="3"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4pPr>
            <a:lvl5pPr lvl="4" marR="0" rtl="0" algn="l">
              <a:spcBef>
                <a:spcPts val="0"/>
              </a:spcBef>
              <a:spcAft>
                <a:spcPts val="0"/>
              </a:spcAft>
              <a:buSzPts val="1400"/>
              <a:buNone/>
              <a:defRPr b="1" i="0" sz="2000" u="none" cap="none" strike="noStrike">
                <a:solidFill>
                  <a:schemeClr val="lt1"/>
                </a:solidFill>
                <a:latin typeface="Cambria"/>
                <a:ea typeface="Cambria"/>
                <a:cs typeface="Cambria"/>
                <a:sym typeface="Cambria"/>
              </a:defRPr>
            </a:lvl5pPr>
            <a:lvl6pPr lvl="5" marR="0" rtl="0" algn="l">
              <a:spcBef>
                <a:spcPts val="0"/>
              </a:spcBef>
              <a:spcAft>
                <a:spcPts val="0"/>
              </a:spcAft>
              <a:buSzPts val="1400"/>
              <a:buNone/>
              <a:defRPr b="1" i="0" sz="20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lt1"/>
                </a:solidFill>
                <a:latin typeface="Arial"/>
                <a:ea typeface="Arial"/>
                <a:cs typeface="Arial"/>
                <a:sym typeface="Arial"/>
              </a:defRPr>
            </a:lvl9pPr>
          </a:lstStyle>
          <a:p/>
        </p:txBody>
      </p:sp>
      <p:grpSp>
        <p:nvGrpSpPr>
          <p:cNvPr id="346" name="Google Shape;346;p73"/>
          <p:cNvGrpSpPr/>
          <p:nvPr/>
        </p:nvGrpSpPr>
        <p:grpSpPr>
          <a:xfrm>
            <a:off x="-10584" y="3907506"/>
            <a:ext cx="12198351" cy="230188"/>
            <a:chOff x="-3329" y="1365722"/>
            <a:chExt cx="9147329" cy="231298"/>
          </a:xfrm>
        </p:grpSpPr>
        <p:grpSp>
          <p:nvGrpSpPr>
            <p:cNvPr id="347" name="Google Shape;347;p73"/>
            <p:cNvGrpSpPr/>
            <p:nvPr/>
          </p:nvGrpSpPr>
          <p:grpSpPr>
            <a:xfrm>
              <a:off x="1081088" y="1365722"/>
              <a:ext cx="8062912" cy="119062"/>
              <a:chOff x="1081088" y="1365722"/>
              <a:chExt cx="8062912" cy="119062"/>
            </a:xfrm>
          </p:grpSpPr>
          <p:grpSp>
            <p:nvGrpSpPr>
              <p:cNvPr id="348" name="Google Shape;348;p73"/>
              <p:cNvGrpSpPr/>
              <p:nvPr/>
            </p:nvGrpSpPr>
            <p:grpSpPr>
              <a:xfrm>
                <a:off x="1081088" y="1365722"/>
                <a:ext cx="2240618" cy="119062"/>
                <a:chOff x="1784500" y="3888432"/>
                <a:chExt cx="3563347" cy="910695"/>
              </a:xfrm>
            </p:grpSpPr>
            <p:pic>
              <p:nvPicPr>
                <p:cNvPr id="349" name="Google Shape;349;p73"/>
                <p:cNvPicPr preferRelativeResize="0"/>
                <p:nvPr/>
              </p:nvPicPr>
              <p:blipFill rotWithShape="1">
                <a:blip r:embed="rId2">
                  <a:alphaModFix/>
                </a:blip>
                <a:srcRect b="0" l="0" r="0" t="0"/>
                <a:stretch/>
              </p:blipFill>
              <p:spPr>
                <a:xfrm rot="5400000">
                  <a:off x="1784500" y="3890407"/>
                  <a:ext cx="908720" cy="908720"/>
                </a:xfrm>
                <a:prstGeom prst="rect">
                  <a:avLst/>
                </a:prstGeom>
                <a:noFill/>
                <a:ln>
                  <a:noFill/>
                </a:ln>
              </p:spPr>
            </p:pic>
            <p:pic>
              <p:nvPicPr>
                <p:cNvPr id="350" name="Google Shape;350;p73"/>
                <p:cNvPicPr preferRelativeResize="0"/>
                <p:nvPr/>
              </p:nvPicPr>
              <p:blipFill rotWithShape="1">
                <a:blip r:embed="rId2">
                  <a:alphaModFix/>
                </a:blip>
                <a:srcRect b="0" l="0" r="0" t="0"/>
                <a:stretch/>
              </p:blipFill>
              <p:spPr>
                <a:xfrm rot="5400000">
                  <a:off x="2693220" y="3890407"/>
                  <a:ext cx="908720" cy="908720"/>
                </a:xfrm>
                <a:prstGeom prst="rect">
                  <a:avLst/>
                </a:prstGeom>
                <a:noFill/>
                <a:ln>
                  <a:noFill/>
                </a:ln>
              </p:spPr>
            </p:pic>
            <p:pic>
              <p:nvPicPr>
                <p:cNvPr id="351" name="Google Shape;351;p73"/>
                <p:cNvPicPr preferRelativeResize="0"/>
                <p:nvPr/>
              </p:nvPicPr>
              <p:blipFill rotWithShape="1">
                <a:blip r:embed="rId2">
                  <a:alphaModFix/>
                </a:blip>
                <a:srcRect b="0" l="0" r="0" t="0"/>
                <a:stretch/>
              </p:blipFill>
              <p:spPr>
                <a:xfrm rot="5400000">
                  <a:off x="3574183" y="3890407"/>
                  <a:ext cx="908720" cy="908720"/>
                </a:xfrm>
                <a:prstGeom prst="rect">
                  <a:avLst/>
                </a:prstGeom>
                <a:noFill/>
                <a:ln>
                  <a:noFill/>
                </a:ln>
              </p:spPr>
            </p:pic>
            <p:pic>
              <p:nvPicPr>
                <p:cNvPr id="352" name="Google Shape;352;p73"/>
                <p:cNvPicPr preferRelativeResize="0"/>
                <p:nvPr/>
              </p:nvPicPr>
              <p:blipFill rotWithShape="1">
                <a:blip r:embed="rId2">
                  <a:alphaModFix/>
                </a:blip>
                <a:srcRect b="0" l="0" r="0" t="0"/>
                <a:stretch/>
              </p:blipFill>
              <p:spPr>
                <a:xfrm rot="5400000">
                  <a:off x="4439127" y="3888432"/>
                  <a:ext cx="908720" cy="908720"/>
                </a:xfrm>
                <a:prstGeom prst="rect">
                  <a:avLst/>
                </a:prstGeom>
                <a:noFill/>
                <a:ln>
                  <a:noFill/>
                </a:ln>
              </p:spPr>
            </p:pic>
          </p:grpSp>
          <p:grpSp>
            <p:nvGrpSpPr>
              <p:cNvPr id="353" name="Google Shape;353;p73"/>
              <p:cNvGrpSpPr/>
              <p:nvPr/>
            </p:nvGrpSpPr>
            <p:grpSpPr>
              <a:xfrm>
                <a:off x="3304252" y="1365722"/>
                <a:ext cx="2240618" cy="119062"/>
                <a:chOff x="1784500" y="3888432"/>
                <a:chExt cx="3563347" cy="910695"/>
              </a:xfrm>
            </p:grpSpPr>
            <p:pic>
              <p:nvPicPr>
                <p:cNvPr id="354" name="Google Shape;354;p73"/>
                <p:cNvPicPr preferRelativeResize="0"/>
                <p:nvPr/>
              </p:nvPicPr>
              <p:blipFill rotWithShape="1">
                <a:blip r:embed="rId2">
                  <a:alphaModFix/>
                </a:blip>
                <a:srcRect b="0" l="0" r="0" t="0"/>
                <a:stretch/>
              </p:blipFill>
              <p:spPr>
                <a:xfrm rot="5400000">
                  <a:off x="1784500" y="3890407"/>
                  <a:ext cx="908720" cy="908720"/>
                </a:xfrm>
                <a:prstGeom prst="rect">
                  <a:avLst/>
                </a:prstGeom>
                <a:noFill/>
                <a:ln>
                  <a:noFill/>
                </a:ln>
              </p:spPr>
            </p:pic>
            <p:pic>
              <p:nvPicPr>
                <p:cNvPr id="355" name="Google Shape;355;p73"/>
                <p:cNvPicPr preferRelativeResize="0"/>
                <p:nvPr/>
              </p:nvPicPr>
              <p:blipFill rotWithShape="1">
                <a:blip r:embed="rId2">
                  <a:alphaModFix/>
                </a:blip>
                <a:srcRect b="0" l="0" r="0" t="0"/>
                <a:stretch/>
              </p:blipFill>
              <p:spPr>
                <a:xfrm rot="5400000">
                  <a:off x="2693220" y="3890407"/>
                  <a:ext cx="908720" cy="908720"/>
                </a:xfrm>
                <a:prstGeom prst="rect">
                  <a:avLst/>
                </a:prstGeom>
                <a:noFill/>
                <a:ln>
                  <a:noFill/>
                </a:ln>
              </p:spPr>
            </p:pic>
            <p:pic>
              <p:nvPicPr>
                <p:cNvPr id="356" name="Google Shape;356;p73"/>
                <p:cNvPicPr preferRelativeResize="0"/>
                <p:nvPr/>
              </p:nvPicPr>
              <p:blipFill rotWithShape="1">
                <a:blip r:embed="rId2">
                  <a:alphaModFix/>
                </a:blip>
                <a:srcRect b="0" l="0" r="0" t="0"/>
                <a:stretch/>
              </p:blipFill>
              <p:spPr>
                <a:xfrm rot="5400000">
                  <a:off x="3574183" y="3890407"/>
                  <a:ext cx="908720" cy="908720"/>
                </a:xfrm>
                <a:prstGeom prst="rect">
                  <a:avLst/>
                </a:prstGeom>
                <a:noFill/>
                <a:ln>
                  <a:noFill/>
                </a:ln>
              </p:spPr>
            </p:pic>
            <p:pic>
              <p:nvPicPr>
                <p:cNvPr id="357" name="Google Shape;357;p73"/>
                <p:cNvPicPr preferRelativeResize="0"/>
                <p:nvPr/>
              </p:nvPicPr>
              <p:blipFill rotWithShape="1">
                <a:blip r:embed="rId2">
                  <a:alphaModFix/>
                </a:blip>
                <a:srcRect b="0" l="0" r="0" t="0"/>
                <a:stretch/>
              </p:blipFill>
              <p:spPr>
                <a:xfrm rot="5400000">
                  <a:off x="4439127" y="3888432"/>
                  <a:ext cx="908720" cy="908720"/>
                </a:xfrm>
                <a:prstGeom prst="rect">
                  <a:avLst/>
                </a:prstGeom>
                <a:noFill/>
                <a:ln>
                  <a:noFill/>
                </a:ln>
              </p:spPr>
            </p:pic>
          </p:grpSp>
          <p:grpSp>
            <p:nvGrpSpPr>
              <p:cNvPr id="358" name="Google Shape;358;p73"/>
              <p:cNvGrpSpPr/>
              <p:nvPr/>
            </p:nvGrpSpPr>
            <p:grpSpPr>
              <a:xfrm>
                <a:off x="5522379" y="1365722"/>
                <a:ext cx="2240618" cy="119062"/>
                <a:chOff x="1784500" y="3888432"/>
                <a:chExt cx="3563347" cy="910695"/>
              </a:xfrm>
            </p:grpSpPr>
            <p:pic>
              <p:nvPicPr>
                <p:cNvPr id="359" name="Google Shape;359;p73"/>
                <p:cNvPicPr preferRelativeResize="0"/>
                <p:nvPr/>
              </p:nvPicPr>
              <p:blipFill rotWithShape="1">
                <a:blip r:embed="rId2">
                  <a:alphaModFix/>
                </a:blip>
                <a:srcRect b="0" l="0" r="0" t="0"/>
                <a:stretch/>
              </p:blipFill>
              <p:spPr>
                <a:xfrm rot="5400000">
                  <a:off x="1784500" y="3890407"/>
                  <a:ext cx="908720" cy="908720"/>
                </a:xfrm>
                <a:prstGeom prst="rect">
                  <a:avLst/>
                </a:prstGeom>
                <a:noFill/>
                <a:ln>
                  <a:noFill/>
                </a:ln>
              </p:spPr>
            </p:pic>
            <p:pic>
              <p:nvPicPr>
                <p:cNvPr id="360" name="Google Shape;360;p73"/>
                <p:cNvPicPr preferRelativeResize="0"/>
                <p:nvPr/>
              </p:nvPicPr>
              <p:blipFill rotWithShape="1">
                <a:blip r:embed="rId2">
                  <a:alphaModFix/>
                </a:blip>
                <a:srcRect b="0" l="0" r="0" t="0"/>
                <a:stretch/>
              </p:blipFill>
              <p:spPr>
                <a:xfrm rot="5400000">
                  <a:off x="2693220" y="3890407"/>
                  <a:ext cx="908720" cy="908720"/>
                </a:xfrm>
                <a:prstGeom prst="rect">
                  <a:avLst/>
                </a:prstGeom>
                <a:noFill/>
                <a:ln>
                  <a:noFill/>
                </a:ln>
              </p:spPr>
            </p:pic>
            <p:pic>
              <p:nvPicPr>
                <p:cNvPr id="361" name="Google Shape;361;p73"/>
                <p:cNvPicPr preferRelativeResize="0"/>
                <p:nvPr/>
              </p:nvPicPr>
              <p:blipFill rotWithShape="1">
                <a:blip r:embed="rId2">
                  <a:alphaModFix/>
                </a:blip>
                <a:srcRect b="0" l="0" r="0" t="0"/>
                <a:stretch/>
              </p:blipFill>
              <p:spPr>
                <a:xfrm rot="5400000">
                  <a:off x="3574183" y="3890407"/>
                  <a:ext cx="908720" cy="908720"/>
                </a:xfrm>
                <a:prstGeom prst="rect">
                  <a:avLst/>
                </a:prstGeom>
                <a:noFill/>
                <a:ln>
                  <a:noFill/>
                </a:ln>
              </p:spPr>
            </p:pic>
            <p:pic>
              <p:nvPicPr>
                <p:cNvPr id="362" name="Google Shape;362;p73"/>
                <p:cNvPicPr preferRelativeResize="0"/>
                <p:nvPr/>
              </p:nvPicPr>
              <p:blipFill rotWithShape="1">
                <a:blip r:embed="rId2">
                  <a:alphaModFix/>
                </a:blip>
                <a:srcRect b="0" l="0" r="0" t="0"/>
                <a:stretch/>
              </p:blipFill>
              <p:spPr>
                <a:xfrm rot="5400000">
                  <a:off x="4439127" y="3888432"/>
                  <a:ext cx="908720" cy="908720"/>
                </a:xfrm>
                <a:prstGeom prst="rect">
                  <a:avLst/>
                </a:prstGeom>
                <a:noFill/>
                <a:ln>
                  <a:noFill/>
                </a:ln>
              </p:spPr>
            </p:pic>
          </p:grpSp>
          <p:grpSp>
            <p:nvGrpSpPr>
              <p:cNvPr id="363" name="Google Shape;363;p73"/>
              <p:cNvGrpSpPr/>
              <p:nvPr/>
            </p:nvGrpSpPr>
            <p:grpSpPr>
              <a:xfrm>
                <a:off x="6903382" y="1365722"/>
                <a:ext cx="2240618" cy="119062"/>
                <a:chOff x="1784500" y="3888432"/>
                <a:chExt cx="3563347" cy="910695"/>
              </a:xfrm>
            </p:grpSpPr>
            <p:pic>
              <p:nvPicPr>
                <p:cNvPr id="364" name="Google Shape;364;p73"/>
                <p:cNvPicPr preferRelativeResize="0"/>
                <p:nvPr/>
              </p:nvPicPr>
              <p:blipFill rotWithShape="1">
                <a:blip r:embed="rId2">
                  <a:alphaModFix/>
                </a:blip>
                <a:srcRect b="0" l="0" r="0" t="0"/>
                <a:stretch/>
              </p:blipFill>
              <p:spPr>
                <a:xfrm rot="5400000">
                  <a:off x="1784500" y="3890407"/>
                  <a:ext cx="908720" cy="908720"/>
                </a:xfrm>
                <a:prstGeom prst="rect">
                  <a:avLst/>
                </a:prstGeom>
                <a:noFill/>
                <a:ln>
                  <a:noFill/>
                </a:ln>
              </p:spPr>
            </p:pic>
            <p:pic>
              <p:nvPicPr>
                <p:cNvPr id="365" name="Google Shape;365;p73"/>
                <p:cNvPicPr preferRelativeResize="0"/>
                <p:nvPr/>
              </p:nvPicPr>
              <p:blipFill rotWithShape="1">
                <a:blip r:embed="rId2">
                  <a:alphaModFix/>
                </a:blip>
                <a:srcRect b="0" l="0" r="0" t="0"/>
                <a:stretch/>
              </p:blipFill>
              <p:spPr>
                <a:xfrm rot="5400000">
                  <a:off x="2693220" y="3890407"/>
                  <a:ext cx="908720" cy="908720"/>
                </a:xfrm>
                <a:prstGeom prst="rect">
                  <a:avLst/>
                </a:prstGeom>
                <a:noFill/>
                <a:ln>
                  <a:noFill/>
                </a:ln>
              </p:spPr>
            </p:pic>
            <p:pic>
              <p:nvPicPr>
                <p:cNvPr id="366" name="Google Shape;366;p73"/>
                <p:cNvPicPr preferRelativeResize="0"/>
                <p:nvPr/>
              </p:nvPicPr>
              <p:blipFill rotWithShape="1">
                <a:blip r:embed="rId2">
                  <a:alphaModFix/>
                </a:blip>
                <a:srcRect b="0" l="0" r="0" t="0"/>
                <a:stretch/>
              </p:blipFill>
              <p:spPr>
                <a:xfrm rot="5400000">
                  <a:off x="3574183" y="3890407"/>
                  <a:ext cx="908720" cy="908720"/>
                </a:xfrm>
                <a:prstGeom prst="rect">
                  <a:avLst/>
                </a:prstGeom>
                <a:noFill/>
                <a:ln>
                  <a:noFill/>
                </a:ln>
              </p:spPr>
            </p:pic>
            <p:pic>
              <p:nvPicPr>
                <p:cNvPr id="367" name="Google Shape;367;p73"/>
                <p:cNvPicPr preferRelativeResize="0"/>
                <p:nvPr/>
              </p:nvPicPr>
              <p:blipFill rotWithShape="1">
                <a:blip r:embed="rId2">
                  <a:alphaModFix/>
                </a:blip>
                <a:srcRect b="0" l="0" r="0" t="0"/>
                <a:stretch/>
              </p:blipFill>
              <p:spPr>
                <a:xfrm rot="5400000">
                  <a:off x="4439127" y="3888432"/>
                  <a:ext cx="908720" cy="908720"/>
                </a:xfrm>
                <a:prstGeom prst="rect">
                  <a:avLst/>
                </a:prstGeom>
                <a:noFill/>
                <a:ln>
                  <a:noFill/>
                </a:ln>
              </p:spPr>
            </p:pic>
          </p:grpSp>
        </p:grpSp>
        <p:sp>
          <p:nvSpPr>
            <p:cNvPr id="368" name="Google Shape;368;p73"/>
            <p:cNvSpPr/>
            <p:nvPr/>
          </p:nvSpPr>
          <p:spPr>
            <a:xfrm>
              <a:off x="-3329" y="1478979"/>
              <a:ext cx="1080919" cy="118041"/>
            </a:xfrm>
            <a:prstGeom prst="rect">
              <a:avLst/>
            </a:prstGeom>
            <a:solidFill>
              <a:schemeClr val="lt1"/>
            </a:solidFill>
            <a:ln cap="flat" cmpd="sng" w="9525">
              <a:solidFill>
                <a:srgbClr val="0F24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id="369" name="Google Shape;369;p73"/>
          <p:cNvPicPr preferRelativeResize="0"/>
          <p:nvPr/>
        </p:nvPicPr>
        <p:blipFill rotWithShape="1">
          <a:blip r:embed="rId3">
            <a:alphaModFix/>
          </a:blip>
          <a:srcRect b="0" l="0" r="0" t="0"/>
          <a:stretch/>
        </p:blipFill>
        <p:spPr>
          <a:xfrm>
            <a:off x="1236133" y="3789040"/>
            <a:ext cx="465667" cy="3937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5" name="Shape 375"/>
        <p:cNvGrpSpPr/>
        <p:nvPr/>
      </p:nvGrpSpPr>
      <p:grpSpPr>
        <a:xfrm>
          <a:off x="0" y="0"/>
          <a:ext cx="0" cy="0"/>
          <a:chOff x="0" y="0"/>
          <a:chExt cx="0" cy="0"/>
        </a:xfrm>
      </p:grpSpPr>
      <p:sp>
        <p:nvSpPr>
          <p:cNvPr id="376" name="Google Shape;376;p75"/>
          <p:cNvSpPr txBox="1"/>
          <p:nvPr/>
        </p:nvSpPr>
        <p:spPr>
          <a:xfrm>
            <a:off x="842433" y="6430434"/>
            <a:ext cx="6688667" cy="256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67">
              <a:solidFill>
                <a:schemeClr val="dk1"/>
              </a:solidFill>
              <a:latin typeface="Verdana"/>
              <a:ea typeface="Verdana"/>
              <a:cs typeface="Verdana"/>
              <a:sym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37" name="Shape 37"/>
        <p:cNvGrpSpPr/>
        <p:nvPr/>
      </p:nvGrpSpPr>
      <p:grpSpPr>
        <a:xfrm>
          <a:off x="0" y="0"/>
          <a:ext cx="0" cy="0"/>
          <a:chOff x="0" y="0"/>
          <a:chExt cx="0" cy="0"/>
        </a:xfrm>
      </p:grpSpPr>
      <p:sp>
        <p:nvSpPr>
          <p:cNvPr id="38" name="Google Shape;38;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7" name="Shape 377"/>
        <p:cNvGrpSpPr/>
        <p:nvPr/>
      </p:nvGrpSpPr>
      <p:grpSpPr>
        <a:xfrm>
          <a:off x="0" y="0"/>
          <a:ext cx="0" cy="0"/>
          <a:chOff x="0" y="0"/>
          <a:chExt cx="0" cy="0"/>
        </a:xfrm>
      </p:grpSpPr>
      <p:sp>
        <p:nvSpPr>
          <p:cNvPr id="378" name="Google Shape;378;p76"/>
          <p:cNvSpPr txBox="1"/>
          <p:nvPr>
            <p:ph type="title"/>
          </p:nvPr>
        </p:nvSpPr>
        <p:spPr>
          <a:xfrm>
            <a:off x="816000" y="3296484"/>
            <a:ext cx="10385400" cy="176458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5333" u="none" cap="none" strike="noStrike">
                <a:solidFill>
                  <a:srgbClr val="0098DB"/>
                </a:solidFill>
                <a:latin typeface="Verdana"/>
                <a:ea typeface="Verdana"/>
                <a:cs typeface="Verdana"/>
                <a:sym typeface="Verdana"/>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379" name="Google Shape;379;p76"/>
          <p:cNvSpPr txBox="1"/>
          <p:nvPr>
            <p:ph idx="1" type="body"/>
          </p:nvPr>
        </p:nvSpPr>
        <p:spPr>
          <a:xfrm>
            <a:off x="816000" y="1796295"/>
            <a:ext cx="10385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533"/>
              </a:spcBef>
              <a:spcAft>
                <a:spcPts val="0"/>
              </a:spcAft>
              <a:buSzPts val="2667"/>
              <a:buFont typeface="Verdana"/>
              <a:buNone/>
              <a:defRPr sz="2667"/>
            </a:lvl1pPr>
            <a:lvl2pPr indent="-228600" lvl="1" marL="914400" algn="l">
              <a:lnSpc>
                <a:spcPct val="119000"/>
              </a:lnSpc>
              <a:spcBef>
                <a:spcPts val="480"/>
              </a:spcBef>
              <a:spcAft>
                <a:spcPts val="0"/>
              </a:spcAft>
              <a:buSzPts val="2400"/>
              <a:buNone/>
              <a:defRPr sz="2400"/>
            </a:lvl2pPr>
            <a:lvl3pPr indent="-228600" lvl="2" marL="1371600" algn="l">
              <a:lnSpc>
                <a:spcPct val="119000"/>
              </a:lnSpc>
              <a:spcBef>
                <a:spcPts val="427"/>
              </a:spcBef>
              <a:spcAft>
                <a:spcPts val="0"/>
              </a:spcAft>
              <a:buSzPts val="2133"/>
              <a:buNone/>
              <a:defRPr sz="2133"/>
            </a:lvl3pPr>
            <a:lvl4pPr indent="-228600" lvl="3" marL="1828800" algn="l">
              <a:lnSpc>
                <a:spcPct val="119000"/>
              </a:lnSpc>
              <a:spcBef>
                <a:spcPts val="373"/>
              </a:spcBef>
              <a:spcAft>
                <a:spcPts val="0"/>
              </a:spcAft>
              <a:buSzPts val="1867"/>
              <a:buNone/>
              <a:defRPr sz="1867"/>
            </a:lvl4pPr>
            <a:lvl5pPr indent="-228600" lvl="4" marL="2286000" algn="l">
              <a:lnSpc>
                <a:spcPct val="119000"/>
              </a:lnSpc>
              <a:spcBef>
                <a:spcPts val="373"/>
              </a:spcBef>
              <a:spcAft>
                <a:spcPts val="0"/>
              </a:spcAft>
              <a:buSzPts val="1867"/>
              <a:buNone/>
              <a:defRPr sz="1867"/>
            </a:lvl5pPr>
            <a:lvl6pPr indent="-228600" lvl="5" marL="2743200" algn="l">
              <a:lnSpc>
                <a:spcPct val="119000"/>
              </a:lnSpc>
              <a:spcBef>
                <a:spcPts val="373"/>
              </a:spcBef>
              <a:spcAft>
                <a:spcPts val="0"/>
              </a:spcAft>
              <a:buSzPts val="1867"/>
              <a:buNone/>
              <a:defRPr sz="1867"/>
            </a:lvl6pPr>
            <a:lvl7pPr indent="-228600" lvl="6" marL="3200400" algn="l">
              <a:lnSpc>
                <a:spcPct val="119000"/>
              </a:lnSpc>
              <a:spcBef>
                <a:spcPts val="373"/>
              </a:spcBef>
              <a:spcAft>
                <a:spcPts val="0"/>
              </a:spcAft>
              <a:buSzPts val="1867"/>
              <a:buNone/>
              <a:defRPr sz="1867"/>
            </a:lvl7pPr>
            <a:lvl8pPr indent="-228600" lvl="7" marL="3657600" algn="l">
              <a:lnSpc>
                <a:spcPct val="119000"/>
              </a:lnSpc>
              <a:spcBef>
                <a:spcPts val="373"/>
              </a:spcBef>
              <a:spcAft>
                <a:spcPts val="0"/>
              </a:spcAft>
              <a:buSzPts val="1867"/>
              <a:buNone/>
              <a:defRPr sz="1867"/>
            </a:lvl8pPr>
            <a:lvl9pPr indent="-228600" lvl="8" marL="4114800" algn="l">
              <a:lnSpc>
                <a:spcPct val="119000"/>
              </a:lnSpc>
              <a:spcBef>
                <a:spcPts val="373"/>
              </a:spcBef>
              <a:spcAft>
                <a:spcPts val="0"/>
              </a:spcAft>
              <a:buSzPts val="1867"/>
              <a:buNone/>
              <a:defRPr sz="1867"/>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0" name="Shape 380"/>
        <p:cNvGrpSpPr/>
        <p:nvPr/>
      </p:nvGrpSpPr>
      <p:grpSpPr>
        <a:xfrm>
          <a:off x="0" y="0"/>
          <a:ext cx="0" cy="0"/>
          <a:chOff x="0" y="0"/>
          <a:chExt cx="0" cy="0"/>
        </a:xfrm>
      </p:grpSpPr>
      <p:sp>
        <p:nvSpPr>
          <p:cNvPr id="381" name="Google Shape;381;p77"/>
          <p:cNvSpPr txBox="1"/>
          <p:nvPr/>
        </p:nvSpPr>
        <p:spPr>
          <a:xfrm>
            <a:off x="218017" y="6125206"/>
            <a:ext cx="6688667" cy="256545"/>
          </a:xfrm>
          <a:prstGeom prst="rect">
            <a:avLst/>
          </a:prstGeom>
          <a:noFill/>
          <a:ln>
            <a:noFill/>
          </a:ln>
        </p:spPr>
        <p:txBody>
          <a:bodyPr anchorCtr="0" anchor="b" bIns="45700" lIns="0" spcFirstLastPara="1" rIns="91425" wrap="square" tIns="45700">
            <a:spAutoFit/>
          </a:bodyPr>
          <a:lstStyle/>
          <a:p>
            <a:pPr indent="0" lvl="0" marL="0" marR="0" rtl="0" algn="l">
              <a:spcBef>
                <a:spcPts val="0"/>
              </a:spcBef>
              <a:spcAft>
                <a:spcPts val="0"/>
              </a:spcAft>
              <a:buNone/>
            </a:pPr>
            <a:r>
              <a:rPr lang="en-US" sz="1067">
                <a:solidFill>
                  <a:srgbClr val="D9D9D9"/>
                </a:solidFill>
                <a:latin typeface="Verdana"/>
                <a:ea typeface="Verdana"/>
                <a:cs typeface="Verdana"/>
                <a:sym typeface="Verdana"/>
              </a:rPr>
              <a:t>ESA UNCLASSIFIED - For Official Use</a:t>
            </a:r>
            <a:endParaRPr sz="1067">
              <a:solidFill>
                <a:srgbClr val="D9D9D9"/>
              </a:solidFill>
              <a:latin typeface="Verdana"/>
              <a:ea typeface="Verdana"/>
              <a:cs typeface="Verdana"/>
              <a:sym typeface="Verdana"/>
            </a:endParaRPr>
          </a:p>
        </p:txBody>
      </p:sp>
      <p:pic>
        <p:nvPicPr>
          <p:cNvPr id="382" name="Google Shape;382;p77"/>
          <p:cNvPicPr preferRelativeResize="0"/>
          <p:nvPr/>
        </p:nvPicPr>
        <p:blipFill rotWithShape="1">
          <a:blip r:embed="rId2">
            <a:alphaModFix/>
          </a:blip>
          <a:srcRect b="-31434" l="0" r="0" t="0"/>
          <a:stretch/>
        </p:blipFill>
        <p:spPr>
          <a:xfrm>
            <a:off x="10386485" y="6532034"/>
            <a:ext cx="1595967" cy="192617"/>
          </a:xfrm>
          <a:prstGeom prst="rect">
            <a:avLst/>
          </a:prstGeom>
          <a:noFill/>
          <a:ln>
            <a:noFill/>
          </a:ln>
        </p:spPr>
      </p:pic>
      <p:cxnSp>
        <p:nvCxnSpPr>
          <p:cNvPr id="383" name="Google Shape;383;p77"/>
          <p:cNvCxnSpPr/>
          <p:nvPr/>
        </p:nvCxnSpPr>
        <p:spPr>
          <a:xfrm>
            <a:off x="222252" y="6385984"/>
            <a:ext cx="11764433" cy="0"/>
          </a:xfrm>
          <a:prstGeom prst="straightConnector1">
            <a:avLst/>
          </a:prstGeom>
          <a:noFill/>
          <a:ln cap="flat" cmpd="sng" w="9525">
            <a:solidFill>
              <a:schemeClr val="lt1"/>
            </a:solidFill>
            <a:prstDash val="solid"/>
            <a:round/>
            <a:headEnd len="sm" w="sm" type="none"/>
            <a:tailEnd len="sm" w="sm" type="none"/>
          </a:ln>
        </p:spPr>
      </p:cxnSp>
      <p:sp>
        <p:nvSpPr>
          <p:cNvPr id="384" name="Google Shape;384;p77"/>
          <p:cNvSpPr txBox="1"/>
          <p:nvPr>
            <p:ph type="title"/>
          </p:nvPr>
        </p:nvSpPr>
        <p:spPr>
          <a:xfrm>
            <a:off x="190782" y="198867"/>
            <a:ext cx="9566461" cy="57451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385" name="Google Shape;385;p77"/>
          <p:cNvSpPr txBox="1"/>
          <p:nvPr>
            <p:ph idx="1" type="body"/>
          </p:nvPr>
        </p:nvSpPr>
        <p:spPr>
          <a:xfrm>
            <a:off x="230718" y="1322918"/>
            <a:ext cx="11662833" cy="4743449"/>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427"/>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6" name="Shape 386"/>
        <p:cNvGrpSpPr/>
        <p:nvPr/>
      </p:nvGrpSpPr>
      <p:grpSpPr>
        <a:xfrm>
          <a:off x="0" y="0"/>
          <a:ext cx="0" cy="0"/>
          <a:chOff x="0" y="0"/>
          <a:chExt cx="0" cy="0"/>
        </a:xfrm>
      </p:grpSpPr>
      <p:sp>
        <p:nvSpPr>
          <p:cNvPr id="387" name="Google Shape;387;p78"/>
          <p:cNvSpPr txBox="1"/>
          <p:nvPr>
            <p:ph idx="1" type="body"/>
          </p:nvPr>
        </p:nvSpPr>
        <p:spPr>
          <a:xfrm>
            <a:off x="821267" y="1673225"/>
            <a:ext cx="5185835"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400"/>
              <a:buNone/>
              <a:defRPr sz="1600"/>
            </a:lvl1pPr>
            <a:lvl2pPr indent="-228600" lvl="1" marL="914400" algn="l">
              <a:lnSpc>
                <a:spcPct val="119000"/>
              </a:lnSpc>
              <a:spcBef>
                <a:spcPts val="320"/>
              </a:spcBef>
              <a:spcAft>
                <a:spcPts val="0"/>
              </a:spcAft>
              <a:buSzPts val="1400"/>
              <a:buNone/>
              <a:defRPr sz="1600"/>
            </a:lvl2pPr>
            <a:lvl3pPr indent="-228600" lvl="2" marL="1371600" algn="l">
              <a:lnSpc>
                <a:spcPct val="119000"/>
              </a:lnSpc>
              <a:spcBef>
                <a:spcPts val="320"/>
              </a:spcBef>
              <a:spcAft>
                <a:spcPts val="0"/>
              </a:spcAft>
              <a:buSzPts val="1400"/>
              <a:buNone/>
              <a:defRPr sz="1600"/>
            </a:lvl3pPr>
            <a:lvl4pPr indent="-228600" lvl="3" marL="1828800" algn="l">
              <a:lnSpc>
                <a:spcPct val="119000"/>
              </a:lnSpc>
              <a:spcBef>
                <a:spcPts val="320"/>
              </a:spcBef>
              <a:spcAft>
                <a:spcPts val="0"/>
              </a:spcAft>
              <a:buSzPts val="1400"/>
              <a:buNone/>
              <a:defRPr sz="1600"/>
            </a:lvl4pPr>
            <a:lvl5pPr indent="-228600" lvl="4" marL="2286000" algn="l">
              <a:lnSpc>
                <a:spcPct val="119000"/>
              </a:lnSpc>
              <a:spcBef>
                <a:spcPts val="320"/>
              </a:spcBef>
              <a:spcAft>
                <a:spcPts val="0"/>
              </a:spcAft>
              <a:buSzPts val="1400"/>
              <a:buNone/>
              <a:defRPr sz="1600"/>
            </a:lvl5pPr>
            <a:lvl6pPr indent="-381000" lvl="5" marL="2743200" algn="l">
              <a:lnSpc>
                <a:spcPct val="119000"/>
              </a:lnSpc>
              <a:spcBef>
                <a:spcPts val="480"/>
              </a:spcBef>
              <a:spcAft>
                <a:spcPts val="0"/>
              </a:spcAft>
              <a:buSzPts val="2400"/>
              <a:buChar char="–"/>
              <a:defRPr sz="2400"/>
            </a:lvl6pPr>
            <a:lvl7pPr indent="-381000" lvl="6" marL="3200400" algn="l">
              <a:lnSpc>
                <a:spcPct val="119000"/>
              </a:lnSpc>
              <a:spcBef>
                <a:spcPts val="480"/>
              </a:spcBef>
              <a:spcAft>
                <a:spcPts val="0"/>
              </a:spcAft>
              <a:buSzPts val="2400"/>
              <a:buChar char="–"/>
              <a:defRPr sz="2400"/>
            </a:lvl7pPr>
            <a:lvl8pPr indent="-381000" lvl="7" marL="3657600" algn="l">
              <a:lnSpc>
                <a:spcPct val="119000"/>
              </a:lnSpc>
              <a:spcBef>
                <a:spcPts val="480"/>
              </a:spcBef>
              <a:spcAft>
                <a:spcPts val="0"/>
              </a:spcAft>
              <a:buSzPts val="2400"/>
              <a:buChar char="–"/>
              <a:defRPr sz="2400"/>
            </a:lvl8pPr>
            <a:lvl9pPr indent="-381000" lvl="8" marL="4114800" algn="l">
              <a:lnSpc>
                <a:spcPct val="119000"/>
              </a:lnSpc>
              <a:spcBef>
                <a:spcPts val="480"/>
              </a:spcBef>
              <a:spcAft>
                <a:spcPts val="0"/>
              </a:spcAft>
              <a:buSzPts val="2400"/>
              <a:buChar char="–"/>
              <a:defRPr sz="2400"/>
            </a:lvl9pPr>
          </a:lstStyle>
          <a:p/>
        </p:txBody>
      </p:sp>
      <p:sp>
        <p:nvSpPr>
          <p:cNvPr id="388" name="Google Shape;388;p78"/>
          <p:cNvSpPr txBox="1"/>
          <p:nvPr>
            <p:ph idx="2" type="body"/>
          </p:nvPr>
        </p:nvSpPr>
        <p:spPr>
          <a:xfrm>
            <a:off x="6210297" y="1673225"/>
            <a:ext cx="5184000"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400"/>
              <a:buNone/>
              <a:defRPr sz="1600"/>
            </a:lvl1pPr>
            <a:lvl2pPr indent="-228600" lvl="1" marL="914400" algn="l">
              <a:lnSpc>
                <a:spcPct val="119000"/>
              </a:lnSpc>
              <a:spcBef>
                <a:spcPts val="320"/>
              </a:spcBef>
              <a:spcAft>
                <a:spcPts val="0"/>
              </a:spcAft>
              <a:buSzPts val="1400"/>
              <a:buNone/>
              <a:defRPr sz="1600"/>
            </a:lvl2pPr>
            <a:lvl3pPr indent="-228600" lvl="2" marL="1371600" algn="l">
              <a:lnSpc>
                <a:spcPct val="119000"/>
              </a:lnSpc>
              <a:spcBef>
                <a:spcPts val="320"/>
              </a:spcBef>
              <a:spcAft>
                <a:spcPts val="0"/>
              </a:spcAft>
              <a:buSzPts val="1400"/>
              <a:buNone/>
              <a:defRPr sz="1600"/>
            </a:lvl3pPr>
            <a:lvl4pPr indent="-228600" lvl="3" marL="1828800" algn="l">
              <a:lnSpc>
                <a:spcPct val="119000"/>
              </a:lnSpc>
              <a:spcBef>
                <a:spcPts val="320"/>
              </a:spcBef>
              <a:spcAft>
                <a:spcPts val="0"/>
              </a:spcAft>
              <a:buSzPts val="1400"/>
              <a:buNone/>
              <a:defRPr sz="1600"/>
            </a:lvl4pPr>
            <a:lvl5pPr indent="-228600" lvl="4" marL="2286000" algn="l">
              <a:lnSpc>
                <a:spcPct val="119000"/>
              </a:lnSpc>
              <a:spcBef>
                <a:spcPts val="320"/>
              </a:spcBef>
              <a:spcAft>
                <a:spcPts val="0"/>
              </a:spcAft>
              <a:buSzPts val="1400"/>
              <a:buNone/>
              <a:defRPr sz="1600"/>
            </a:lvl5pPr>
            <a:lvl6pPr indent="-381000" lvl="5" marL="2743200" algn="l">
              <a:lnSpc>
                <a:spcPct val="119000"/>
              </a:lnSpc>
              <a:spcBef>
                <a:spcPts val="480"/>
              </a:spcBef>
              <a:spcAft>
                <a:spcPts val="0"/>
              </a:spcAft>
              <a:buSzPts val="2400"/>
              <a:buChar char="–"/>
              <a:defRPr sz="2400"/>
            </a:lvl6pPr>
            <a:lvl7pPr indent="-381000" lvl="6" marL="3200400" algn="l">
              <a:lnSpc>
                <a:spcPct val="119000"/>
              </a:lnSpc>
              <a:spcBef>
                <a:spcPts val="480"/>
              </a:spcBef>
              <a:spcAft>
                <a:spcPts val="0"/>
              </a:spcAft>
              <a:buSzPts val="2400"/>
              <a:buChar char="–"/>
              <a:defRPr sz="2400"/>
            </a:lvl7pPr>
            <a:lvl8pPr indent="-381000" lvl="7" marL="3657600" algn="l">
              <a:lnSpc>
                <a:spcPct val="119000"/>
              </a:lnSpc>
              <a:spcBef>
                <a:spcPts val="480"/>
              </a:spcBef>
              <a:spcAft>
                <a:spcPts val="0"/>
              </a:spcAft>
              <a:buSzPts val="2400"/>
              <a:buChar char="–"/>
              <a:defRPr sz="2400"/>
            </a:lvl8pPr>
            <a:lvl9pPr indent="-381000" lvl="8" marL="4114800" algn="l">
              <a:lnSpc>
                <a:spcPct val="119000"/>
              </a:lnSpc>
              <a:spcBef>
                <a:spcPts val="480"/>
              </a:spcBef>
              <a:spcAft>
                <a:spcPts val="0"/>
              </a:spcAft>
              <a:buSzPts val="2400"/>
              <a:buChar char="–"/>
              <a:defRPr sz="24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89" name="Shape 389"/>
        <p:cNvGrpSpPr/>
        <p:nvPr/>
      </p:nvGrpSpPr>
      <p:grpSpPr>
        <a:xfrm>
          <a:off x="0" y="0"/>
          <a:ext cx="0" cy="0"/>
          <a:chOff x="0" y="0"/>
          <a:chExt cx="0" cy="0"/>
        </a:xfrm>
      </p:grpSpPr>
      <p:sp>
        <p:nvSpPr>
          <p:cNvPr id="390" name="Google Shape;390;p79"/>
          <p:cNvSpPr txBox="1"/>
          <p:nvPr>
            <p:ph idx="1" type="body"/>
          </p:nvPr>
        </p:nvSpPr>
        <p:spPr>
          <a:xfrm>
            <a:off x="825497" y="1666800"/>
            <a:ext cx="5193600" cy="496800"/>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427"/>
              </a:spcBef>
              <a:spcAft>
                <a:spcPts val="0"/>
              </a:spcAft>
              <a:buSzPts val="2133"/>
              <a:buFont typeface="Verdana"/>
              <a:buNone/>
              <a:defRPr b="1" sz="2133"/>
            </a:lvl1pPr>
            <a:lvl2pPr indent="-228600" lvl="1" marL="914400" algn="l">
              <a:lnSpc>
                <a:spcPct val="119000"/>
              </a:lnSpc>
              <a:spcBef>
                <a:spcPts val="533"/>
              </a:spcBef>
              <a:spcAft>
                <a:spcPts val="0"/>
              </a:spcAft>
              <a:buSzPts val="2667"/>
              <a:buNone/>
              <a:defRPr b="1" sz="2667"/>
            </a:lvl2pPr>
            <a:lvl3pPr indent="-228600" lvl="2" marL="1371600" algn="l">
              <a:lnSpc>
                <a:spcPct val="119000"/>
              </a:lnSpc>
              <a:spcBef>
                <a:spcPts val="480"/>
              </a:spcBef>
              <a:spcAft>
                <a:spcPts val="0"/>
              </a:spcAft>
              <a:buSzPts val="2400"/>
              <a:buNone/>
              <a:defRPr b="1" sz="2400"/>
            </a:lvl3pPr>
            <a:lvl4pPr indent="-228600" lvl="3" marL="1828800" algn="l">
              <a:lnSpc>
                <a:spcPct val="119000"/>
              </a:lnSpc>
              <a:spcBef>
                <a:spcPts val="427"/>
              </a:spcBef>
              <a:spcAft>
                <a:spcPts val="0"/>
              </a:spcAft>
              <a:buSzPts val="2133"/>
              <a:buNone/>
              <a:defRPr b="1" sz="2133"/>
            </a:lvl4pPr>
            <a:lvl5pPr indent="-228600" lvl="4" marL="2286000" algn="l">
              <a:lnSpc>
                <a:spcPct val="119000"/>
              </a:lnSpc>
              <a:spcBef>
                <a:spcPts val="427"/>
              </a:spcBef>
              <a:spcAft>
                <a:spcPts val="0"/>
              </a:spcAft>
              <a:buSzPts val="2133"/>
              <a:buNone/>
              <a:defRPr b="1" sz="2133"/>
            </a:lvl5pPr>
            <a:lvl6pPr indent="-228600" lvl="5" marL="2743200" algn="l">
              <a:lnSpc>
                <a:spcPct val="119000"/>
              </a:lnSpc>
              <a:spcBef>
                <a:spcPts val="427"/>
              </a:spcBef>
              <a:spcAft>
                <a:spcPts val="0"/>
              </a:spcAft>
              <a:buSzPts val="2133"/>
              <a:buNone/>
              <a:defRPr b="1" sz="2133"/>
            </a:lvl6pPr>
            <a:lvl7pPr indent="-228600" lvl="6" marL="3200400" algn="l">
              <a:lnSpc>
                <a:spcPct val="119000"/>
              </a:lnSpc>
              <a:spcBef>
                <a:spcPts val="427"/>
              </a:spcBef>
              <a:spcAft>
                <a:spcPts val="0"/>
              </a:spcAft>
              <a:buSzPts val="2133"/>
              <a:buNone/>
              <a:defRPr b="1" sz="2133"/>
            </a:lvl7pPr>
            <a:lvl8pPr indent="-228600" lvl="7" marL="3657600" algn="l">
              <a:lnSpc>
                <a:spcPct val="119000"/>
              </a:lnSpc>
              <a:spcBef>
                <a:spcPts val="427"/>
              </a:spcBef>
              <a:spcAft>
                <a:spcPts val="0"/>
              </a:spcAft>
              <a:buSzPts val="2133"/>
              <a:buNone/>
              <a:defRPr b="1" sz="2133"/>
            </a:lvl8pPr>
            <a:lvl9pPr indent="-228600" lvl="8" marL="4114800" algn="l">
              <a:lnSpc>
                <a:spcPct val="119000"/>
              </a:lnSpc>
              <a:spcBef>
                <a:spcPts val="427"/>
              </a:spcBef>
              <a:spcAft>
                <a:spcPts val="0"/>
              </a:spcAft>
              <a:buSzPts val="2133"/>
              <a:buNone/>
              <a:defRPr b="1" sz="2133"/>
            </a:lvl9pPr>
          </a:lstStyle>
          <a:p/>
        </p:txBody>
      </p:sp>
      <p:sp>
        <p:nvSpPr>
          <p:cNvPr id="391" name="Google Shape;391;p79"/>
          <p:cNvSpPr txBox="1"/>
          <p:nvPr>
            <p:ph idx="2" type="body"/>
          </p:nvPr>
        </p:nvSpPr>
        <p:spPr>
          <a:xfrm>
            <a:off x="6193367" y="1666875"/>
            <a:ext cx="5195221" cy="495324"/>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427"/>
              </a:spcBef>
              <a:spcAft>
                <a:spcPts val="0"/>
              </a:spcAft>
              <a:buSzPts val="2133"/>
              <a:buFont typeface="Verdana"/>
              <a:buNone/>
              <a:defRPr b="1" sz="2133"/>
            </a:lvl1pPr>
            <a:lvl2pPr indent="-228600" lvl="1" marL="914400" algn="l">
              <a:lnSpc>
                <a:spcPct val="119000"/>
              </a:lnSpc>
              <a:spcBef>
                <a:spcPts val="533"/>
              </a:spcBef>
              <a:spcAft>
                <a:spcPts val="0"/>
              </a:spcAft>
              <a:buSzPts val="2667"/>
              <a:buNone/>
              <a:defRPr b="1" sz="2667"/>
            </a:lvl2pPr>
            <a:lvl3pPr indent="-228600" lvl="2" marL="1371600" algn="l">
              <a:lnSpc>
                <a:spcPct val="119000"/>
              </a:lnSpc>
              <a:spcBef>
                <a:spcPts val="480"/>
              </a:spcBef>
              <a:spcAft>
                <a:spcPts val="0"/>
              </a:spcAft>
              <a:buSzPts val="2400"/>
              <a:buNone/>
              <a:defRPr b="1" sz="2400"/>
            </a:lvl3pPr>
            <a:lvl4pPr indent="-228600" lvl="3" marL="1828800" algn="l">
              <a:lnSpc>
                <a:spcPct val="119000"/>
              </a:lnSpc>
              <a:spcBef>
                <a:spcPts val="427"/>
              </a:spcBef>
              <a:spcAft>
                <a:spcPts val="0"/>
              </a:spcAft>
              <a:buSzPts val="2133"/>
              <a:buNone/>
              <a:defRPr b="1" sz="2133"/>
            </a:lvl4pPr>
            <a:lvl5pPr indent="-228600" lvl="4" marL="2286000" algn="l">
              <a:lnSpc>
                <a:spcPct val="119000"/>
              </a:lnSpc>
              <a:spcBef>
                <a:spcPts val="427"/>
              </a:spcBef>
              <a:spcAft>
                <a:spcPts val="0"/>
              </a:spcAft>
              <a:buSzPts val="2133"/>
              <a:buNone/>
              <a:defRPr b="1" sz="2133"/>
            </a:lvl5pPr>
            <a:lvl6pPr indent="-228600" lvl="5" marL="2743200" algn="l">
              <a:lnSpc>
                <a:spcPct val="119000"/>
              </a:lnSpc>
              <a:spcBef>
                <a:spcPts val="427"/>
              </a:spcBef>
              <a:spcAft>
                <a:spcPts val="0"/>
              </a:spcAft>
              <a:buSzPts val="2133"/>
              <a:buNone/>
              <a:defRPr b="1" sz="2133"/>
            </a:lvl6pPr>
            <a:lvl7pPr indent="-228600" lvl="6" marL="3200400" algn="l">
              <a:lnSpc>
                <a:spcPct val="119000"/>
              </a:lnSpc>
              <a:spcBef>
                <a:spcPts val="427"/>
              </a:spcBef>
              <a:spcAft>
                <a:spcPts val="0"/>
              </a:spcAft>
              <a:buSzPts val="2133"/>
              <a:buNone/>
              <a:defRPr b="1" sz="2133"/>
            </a:lvl7pPr>
            <a:lvl8pPr indent="-228600" lvl="7" marL="3657600" algn="l">
              <a:lnSpc>
                <a:spcPct val="119000"/>
              </a:lnSpc>
              <a:spcBef>
                <a:spcPts val="427"/>
              </a:spcBef>
              <a:spcAft>
                <a:spcPts val="0"/>
              </a:spcAft>
              <a:buSzPts val="2133"/>
              <a:buNone/>
              <a:defRPr b="1" sz="2133"/>
            </a:lvl8pPr>
            <a:lvl9pPr indent="-228600" lvl="8" marL="4114800" algn="l">
              <a:lnSpc>
                <a:spcPct val="119000"/>
              </a:lnSpc>
              <a:spcBef>
                <a:spcPts val="427"/>
              </a:spcBef>
              <a:spcAft>
                <a:spcPts val="0"/>
              </a:spcAft>
              <a:buSzPts val="2133"/>
              <a:buNone/>
              <a:defRPr b="1" sz="2133"/>
            </a:lvl9pPr>
          </a:lstStyle>
          <a:p/>
        </p:txBody>
      </p:sp>
      <p:sp>
        <p:nvSpPr>
          <p:cNvPr id="392" name="Google Shape;392;p79"/>
          <p:cNvSpPr txBox="1"/>
          <p:nvPr>
            <p:ph idx="3" type="body"/>
          </p:nvPr>
        </p:nvSpPr>
        <p:spPr>
          <a:xfrm>
            <a:off x="6193368" y="2174877"/>
            <a:ext cx="5198533" cy="3816351"/>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400"/>
              <a:buNone/>
              <a:defRPr sz="1600"/>
            </a:lvl1pPr>
            <a:lvl2pPr indent="-228600" lvl="1" marL="914400" algn="l">
              <a:lnSpc>
                <a:spcPct val="119000"/>
              </a:lnSpc>
              <a:spcBef>
                <a:spcPts val="320"/>
              </a:spcBef>
              <a:spcAft>
                <a:spcPts val="0"/>
              </a:spcAft>
              <a:buSzPts val="1400"/>
              <a:buNone/>
              <a:defRPr sz="1600"/>
            </a:lvl2pPr>
            <a:lvl3pPr indent="-228600" lvl="2" marL="1371600" algn="l">
              <a:lnSpc>
                <a:spcPct val="119000"/>
              </a:lnSpc>
              <a:spcBef>
                <a:spcPts val="320"/>
              </a:spcBef>
              <a:spcAft>
                <a:spcPts val="0"/>
              </a:spcAft>
              <a:buSzPts val="1400"/>
              <a:buNone/>
              <a:defRPr sz="1600"/>
            </a:lvl3pPr>
            <a:lvl4pPr indent="-228600" lvl="3" marL="1828800" algn="l">
              <a:lnSpc>
                <a:spcPct val="119000"/>
              </a:lnSpc>
              <a:spcBef>
                <a:spcPts val="320"/>
              </a:spcBef>
              <a:spcAft>
                <a:spcPts val="0"/>
              </a:spcAft>
              <a:buSzPts val="1400"/>
              <a:buNone/>
              <a:defRPr sz="1600"/>
            </a:lvl4pPr>
            <a:lvl5pPr indent="-228600" lvl="4" marL="2286000" algn="l">
              <a:lnSpc>
                <a:spcPct val="119000"/>
              </a:lnSpc>
              <a:spcBef>
                <a:spcPts val="320"/>
              </a:spcBef>
              <a:spcAft>
                <a:spcPts val="0"/>
              </a:spcAft>
              <a:buSzPts val="1400"/>
              <a:buNone/>
              <a:defRPr sz="1600"/>
            </a:lvl5pPr>
            <a:lvl6pPr indent="-364045" lvl="5" marL="2743200" algn="l">
              <a:lnSpc>
                <a:spcPct val="119000"/>
              </a:lnSpc>
              <a:spcBef>
                <a:spcPts val="427"/>
              </a:spcBef>
              <a:spcAft>
                <a:spcPts val="0"/>
              </a:spcAft>
              <a:buSzPts val="2133"/>
              <a:buChar char="–"/>
              <a:defRPr sz="2133"/>
            </a:lvl6pPr>
            <a:lvl7pPr indent="-364045" lvl="6" marL="3200400" algn="l">
              <a:lnSpc>
                <a:spcPct val="119000"/>
              </a:lnSpc>
              <a:spcBef>
                <a:spcPts val="427"/>
              </a:spcBef>
              <a:spcAft>
                <a:spcPts val="0"/>
              </a:spcAft>
              <a:buSzPts val="2133"/>
              <a:buChar char="–"/>
              <a:defRPr sz="2133"/>
            </a:lvl7pPr>
            <a:lvl8pPr indent="-364045" lvl="7" marL="3657600" algn="l">
              <a:lnSpc>
                <a:spcPct val="119000"/>
              </a:lnSpc>
              <a:spcBef>
                <a:spcPts val="427"/>
              </a:spcBef>
              <a:spcAft>
                <a:spcPts val="0"/>
              </a:spcAft>
              <a:buSzPts val="2133"/>
              <a:buChar char="–"/>
              <a:defRPr sz="2133"/>
            </a:lvl8pPr>
            <a:lvl9pPr indent="-364045" lvl="8" marL="4114800" algn="l">
              <a:lnSpc>
                <a:spcPct val="119000"/>
              </a:lnSpc>
              <a:spcBef>
                <a:spcPts val="427"/>
              </a:spcBef>
              <a:spcAft>
                <a:spcPts val="0"/>
              </a:spcAft>
              <a:buSzPts val="2133"/>
              <a:buChar char="–"/>
              <a:defRPr sz="2133"/>
            </a:lvl9pPr>
          </a:lstStyle>
          <a:p/>
        </p:txBody>
      </p:sp>
      <p:sp>
        <p:nvSpPr>
          <p:cNvPr id="393" name="Google Shape;393;p79"/>
          <p:cNvSpPr txBox="1"/>
          <p:nvPr>
            <p:ph idx="4" type="body"/>
          </p:nvPr>
        </p:nvSpPr>
        <p:spPr>
          <a:xfrm>
            <a:off x="825600" y="2174402"/>
            <a:ext cx="5198533" cy="3816351"/>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400"/>
              <a:buNone/>
              <a:defRPr sz="1600"/>
            </a:lvl1pPr>
            <a:lvl2pPr indent="-228600" lvl="1" marL="914400" algn="l">
              <a:lnSpc>
                <a:spcPct val="119000"/>
              </a:lnSpc>
              <a:spcBef>
                <a:spcPts val="320"/>
              </a:spcBef>
              <a:spcAft>
                <a:spcPts val="0"/>
              </a:spcAft>
              <a:buSzPts val="1400"/>
              <a:buNone/>
              <a:defRPr sz="1600"/>
            </a:lvl2pPr>
            <a:lvl3pPr indent="-228600" lvl="2" marL="1371600" algn="l">
              <a:lnSpc>
                <a:spcPct val="119000"/>
              </a:lnSpc>
              <a:spcBef>
                <a:spcPts val="320"/>
              </a:spcBef>
              <a:spcAft>
                <a:spcPts val="0"/>
              </a:spcAft>
              <a:buSzPts val="1400"/>
              <a:buNone/>
              <a:defRPr sz="1600"/>
            </a:lvl3pPr>
            <a:lvl4pPr indent="-228600" lvl="3" marL="1828800" algn="l">
              <a:lnSpc>
                <a:spcPct val="119000"/>
              </a:lnSpc>
              <a:spcBef>
                <a:spcPts val="320"/>
              </a:spcBef>
              <a:spcAft>
                <a:spcPts val="0"/>
              </a:spcAft>
              <a:buSzPts val="1400"/>
              <a:buNone/>
              <a:defRPr sz="1600"/>
            </a:lvl4pPr>
            <a:lvl5pPr indent="-228600" lvl="4" marL="2286000" algn="l">
              <a:lnSpc>
                <a:spcPct val="119000"/>
              </a:lnSpc>
              <a:spcBef>
                <a:spcPts val="320"/>
              </a:spcBef>
              <a:spcAft>
                <a:spcPts val="0"/>
              </a:spcAft>
              <a:buSzPts val="1400"/>
              <a:buNone/>
              <a:defRPr sz="1600"/>
            </a:lvl5pPr>
            <a:lvl6pPr indent="-364045" lvl="5" marL="2743200" algn="l">
              <a:lnSpc>
                <a:spcPct val="119000"/>
              </a:lnSpc>
              <a:spcBef>
                <a:spcPts val="427"/>
              </a:spcBef>
              <a:spcAft>
                <a:spcPts val="0"/>
              </a:spcAft>
              <a:buSzPts val="2133"/>
              <a:buChar char="–"/>
              <a:defRPr sz="2133"/>
            </a:lvl6pPr>
            <a:lvl7pPr indent="-364045" lvl="6" marL="3200400" algn="l">
              <a:lnSpc>
                <a:spcPct val="119000"/>
              </a:lnSpc>
              <a:spcBef>
                <a:spcPts val="427"/>
              </a:spcBef>
              <a:spcAft>
                <a:spcPts val="0"/>
              </a:spcAft>
              <a:buSzPts val="2133"/>
              <a:buChar char="–"/>
              <a:defRPr sz="2133"/>
            </a:lvl7pPr>
            <a:lvl8pPr indent="-364045" lvl="7" marL="3657600" algn="l">
              <a:lnSpc>
                <a:spcPct val="119000"/>
              </a:lnSpc>
              <a:spcBef>
                <a:spcPts val="427"/>
              </a:spcBef>
              <a:spcAft>
                <a:spcPts val="0"/>
              </a:spcAft>
              <a:buSzPts val="2133"/>
              <a:buChar char="–"/>
              <a:defRPr sz="2133"/>
            </a:lvl8pPr>
            <a:lvl9pPr indent="-364045" lvl="8" marL="4114800" algn="l">
              <a:lnSpc>
                <a:spcPct val="119000"/>
              </a:lnSpc>
              <a:spcBef>
                <a:spcPts val="427"/>
              </a:spcBef>
              <a:spcAft>
                <a:spcPts val="0"/>
              </a:spcAft>
              <a:buSzPts val="2133"/>
              <a:buChar char="–"/>
              <a:defRPr sz="2133"/>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94" name="Shape 394"/>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95" name="Shape 395"/>
        <p:cNvGrpSpPr/>
        <p:nvPr/>
      </p:nvGrpSpPr>
      <p:grpSpPr>
        <a:xfrm>
          <a:off x="0" y="0"/>
          <a:ext cx="0" cy="0"/>
          <a:chOff x="0" y="0"/>
          <a:chExt cx="0" cy="0"/>
        </a:xfrm>
      </p:grpSpPr>
      <p:sp>
        <p:nvSpPr>
          <p:cNvPr id="396" name="Google Shape;396;p8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397" name="Google Shape;397;p81"/>
          <p:cNvSpPr txBox="1"/>
          <p:nvPr>
            <p:ph idx="1" type="body"/>
          </p:nvPr>
        </p:nvSpPr>
        <p:spPr>
          <a:xfrm>
            <a:off x="358777" y="1309689"/>
            <a:ext cx="11458575" cy="476567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398" name="Google Shape;398;p81"/>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399" name="Google Shape;399;p81"/>
          <p:cNvSpPr txBox="1"/>
          <p:nvPr>
            <p:ph idx="11" type="ftr"/>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400" name="Google Shape;400;p81"/>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Verdana"/>
                <a:ea typeface="Verdana"/>
                <a:cs typeface="Verdana"/>
                <a:sym typeface="Verdana"/>
              </a:defRPr>
            </a:lvl1pPr>
            <a:lvl2pPr indent="0" lvl="1" marL="0" marR="0" rtl="0" algn="l">
              <a:spcBef>
                <a:spcPts val="0"/>
              </a:spcBef>
              <a:buNone/>
              <a:defRPr sz="1800">
                <a:solidFill>
                  <a:schemeClr val="dk1"/>
                </a:solidFill>
                <a:latin typeface="Verdana"/>
                <a:ea typeface="Verdana"/>
                <a:cs typeface="Verdana"/>
                <a:sym typeface="Verdana"/>
              </a:defRPr>
            </a:lvl2pPr>
            <a:lvl3pPr indent="0" lvl="2" marL="0" marR="0" rtl="0" algn="l">
              <a:spcBef>
                <a:spcPts val="0"/>
              </a:spcBef>
              <a:buNone/>
              <a:defRPr sz="1800">
                <a:solidFill>
                  <a:schemeClr val="dk1"/>
                </a:solidFill>
                <a:latin typeface="Verdana"/>
                <a:ea typeface="Verdana"/>
                <a:cs typeface="Verdana"/>
                <a:sym typeface="Verdana"/>
              </a:defRPr>
            </a:lvl3pPr>
            <a:lvl4pPr indent="0" lvl="3" marL="0" marR="0" rtl="0" algn="l">
              <a:spcBef>
                <a:spcPts val="0"/>
              </a:spcBef>
              <a:buNone/>
              <a:defRPr sz="1800">
                <a:solidFill>
                  <a:schemeClr val="dk1"/>
                </a:solidFill>
                <a:latin typeface="Verdana"/>
                <a:ea typeface="Verdana"/>
                <a:cs typeface="Verdana"/>
                <a:sym typeface="Verdana"/>
              </a:defRPr>
            </a:lvl4pPr>
            <a:lvl5pPr indent="0" lvl="4" marL="0" marR="0" rtl="0" algn="l">
              <a:spcBef>
                <a:spcPts val="0"/>
              </a:spcBef>
              <a:buNone/>
              <a:defRPr sz="1800">
                <a:solidFill>
                  <a:schemeClr val="dk1"/>
                </a:solidFill>
                <a:latin typeface="Verdana"/>
                <a:ea typeface="Verdana"/>
                <a:cs typeface="Verdana"/>
                <a:sym typeface="Verdana"/>
              </a:defRPr>
            </a:lvl5pPr>
            <a:lvl6pPr indent="0" lvl="5" marL="0" marR="0" rtl="0" algn="l">
              <a:spcBef>
                <a:spcPts val="0"/>
              </a:spcBef>
              <a:buNone/>
              <a:defRPr sz="1800">
                <a:solidFill>
                  <a:schemeClr val="dk1"/>
                </a:solidFill>
                <a:latin typeface="Verdana"/>
                <a:ea typeface="Verdana"/>
                <a:cs typeface="Verdana"/>
                <a:sym typeface="Verdana"/>
              </a:defRPr>
            </a:lvl6pPr>
            <a:lvl7pPr indent="0" lvl="6" marL="0" marR="0" rtl="0" algn="l">
              <a:spcBef>
                <a:spcPts val="0"/>
              </a:spcBef>
              <a:buNone/>
              <a:defRPr sz="1800">
                <a:solidFill>
                  <a:schemeClr val="dk1"/>
                </a:solidFill>
                <a:latin typeface="Verdana"/>
                <a:ea typeface="Verdana"/>
                <a:cs typeface="Verdana"/>
                <a:sym typeface="Verdana"/>
              </a:defRPr>
            </a:lvl7pPr>
            <a:lvl8pPr indent="0" lvl="7" marL="0" marR="0" rtl="0" algn="l">
              <a:spcBef>
                <a:spcPts val="0"/>
              </a:spcBef>
              <a:buNone/>
              <a:defRPr sz="1800">
                <a:solidFill>
                  <a:schemeClr val="dk1"/>
                </a:solidFill>
                <a:latin typeface="Verdana"/>
                <a:ea typeface="Verdana"/>
                <a:cs typeface="Verdana"/>
                <a:sym typeface="Verdana"/>
              </a:defRPr>
            </a:lvl8pPr>
            <a:lvl9pPr indent="0" lvl="8" marL="0" marR="0" rtl="0" algn="l">
              <a:spcBef>
                <a:spcPts val="0"/>
              </a:spcBef>
              <a:buNone/>
              <a:defRPr sz="1800">
                <a:solidFill>
                  <a:schemeClr val="dk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01" name="Shape 401"/>
        <p:cNvGrpSpPr/>
        <p:nvPr/>
      </p:nvGrpSpPr>
      <p:grpSpPr>
        <a:xfrm>
          <a:off x="0" y="0"/>
          <a:ext cx="0" cy="0"/>
          <a:chOff x="0" y="0"/>
          <a:chExt cx="0" cy="0"/>
        </a:xfrm>
      </p:grpSpPr>
      <p:sp>
        <p:nvSpPr>
          <p:cNvPr id="402" name="Google Shape;402;p82"/>
          <p:cNvSpPr txBox="1"/>
          <p:nvPr>
            <p:ph type="title"/>
          </p:nvPr>
        </p:nvSpPr>
        <p:spPr>
          <a:xfrm>
            <a:off x="431376" y="764706"/>
            <a:ext cx="10945217" cy="50405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403" name="Google Shape;403;p82"/>
          <p:cNvSpPr/>
          <p:nvPr>
            <p:ph idx="2" type="pic"/>
          </p:nvPr>
        </p:nvSpPr>
        <p:spPr>
          <a:xfrm>
            <a:off x="431371" y="1412778"/>
            <a:ext cx="5424000" cy="4680521"/>
          </a:xfrm>
          <a:prstGeom prst="rect">
            <a:avLst/>
          </a:prstGeom>
          <a:noFill/>
          <a:ln>
            <a:noFill/>
          </a:ln>
        </p:spPr>
      </p:sp>
      <p:sp>
        <p:nvSpPr>
          <p:cNvPr id="404" name="Google Shape;404;p82"/>
          <p:cNvSpPr txBox="1"/>
          <p:nvPr>
            <p:ph idx="1" type="body"/>
          </p:nvPr>
        </p:nvSpPr>
        <p:spPr>
          <a:xfrm>
            <a:off x="6015500" y="1412777"/>
            <a:ext cx="5361088" cy="468052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Arial"/>
              <a:buNone/>
              <a:defRPr sz="1400">
                <a:solidFill>
                  <a:schemeClr val="dk1"/>
                </a:solidFill>
                <a:latin typeface="Arial"/>
                <a:ea typeface="Arial"/>
                <a:cs typeface="Arial"/>
                <a:sym typeface="Arial"/>
              </a:defRPr>
            </a:lvl1pPr>
            <a:lvl2pPr indent="-228600" lvl="1" marL="914400" algn="l">
              <a:lnSpc>
                <a:spcPct val="119000"/>
              </a:lnSpc>
              <a:spcBef>
                <a:spcPts val="280"/>
              </a:spcBef>
              <a:spcAft>
                <a:spcPts val="0"/>
              </a:spcAft>
              <a:buSzPts val="1400"/>
              <a:buNone/>
              <a:defRPr sz="1400">
                <a:solidFill>
                  <a:schemeClr val="dk1"/>
                </a:solidFill>
                <a:latin typeface="Arial"/>
                <a:ea typeface="Arial"/>
                <a:cs typeface="Arial"/>
                <a:sym typeface="Arial"/>
              </a:defRPr>
            </a:lvl2pPr>
            <a:lvl3pPr indent="-228600" lvl="2" marL="1371600" algn="l">
              <a:lnSpc>
                <a:spcPct val="119000"/>
              </a:lnSpc>
              <a:spcBef>
                <a:spcPts val="280"/>
              </a:spcBef>
              <a:spcAft>
                <a:spcPts val="0"/>
              </a:spcAft>
              <a:buSzPts val="1400"/>
              <a:buNone/>
              <a:defRPr sz="1400">
                <a:solidFill>
                  <a:schemeClr val="dk1"/>
                </a:solidFill>
                <a:latin typeface="Arial"/>
                <a:ea typeface="Arial"/>
                <a:cs typeface="Arial"/>
                <a:sym typeface="Arial"/>
              </a:defRPr>
            </a:lvl3pPr>
            <a:lvl4pPr indent="-228600" lvl="3" marL="1828800" algn="l">
              <a:lnSpc>
                <a:spcPct val="119000"/>
              </a:lnSpc>
              <a:spcBef>
                <a:spcPts val="280"/>
              </a:spcBef>
              <a:spcAft>
                <a:spcPts val="0"/>
              </a:spcAft>
              <a:buSzPts val="1400"/>
              <a:buNone/>
              <a:defRPr sz="1400">
                <a:solidFill>
                  <a:schemeClr val="dk1"/>
                </a:solidFill>
                <a:latin typeface="Arial"/>
                <a:ea typeface="Arial"/>
                <a:cs typeface="Arial"/>
                <a:sym typeface="Arial"/>
              </a:defRPr>
            </a:lvl4pPr>
            <a:lvl5pPr indent="-228600" lvl="4" marL="2286000" algn="l">
              <a:lnSpc>
                <a:spcPct val="119000"/>
              </a:lnSpc>
              <a:spcBef>
                <a:spcPts val="280"/>
              </a:spcBef>
              <a:spcAft>
                <a:spcPts val="0"/>
              </a:spcAft>
              <a:buSzPts val="1400"/>
              <a:buNone/>
              <a:defRPr sz="1400">
                <a:solidFill>
                  <a:schemeClr val="dk1"/>
                </a:solidFill>
                <a:latin typeface="Arial"/>
                <a:ea typeface="Arial"/>
                <a:cs typeface="Arial"/>
                <a:sym typeface="Aria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05" name="Google Shape;405;p82"/>
          <p:cNvSpPr txBox="1"/>
          <p:nvPr>
            <p:ph idx="3" type="body"/>
          </p:nvPr>
        </p:nvSpPr>
        <p:spPr>
          <a:xfrm>
            <a:off x="2927648" y="6305588"/>
            <a:ext cx="8448939" cy="354347"/>
          </a:xfrm>
          <a:prstGeom prst="rect">
            <a:avLst/>
          </a:prstGeom>
          <a:noFill/>
          <a:ln>
            <a:noFill/>
          </a:ln>
        </p:spPr>
        <p:txBody>
          <a:bodyPr anchorCtr="0" anchor="b" bIns="0" lIns="0" spcFirstLastPara="1" rIns="91425" wrap="square" tIns="45700">
            <a:normAutofit/>
          </a:bodyPr>
          <a:lstStyle>
            <a:lvl1pPr indent="-228600" lvl="0" marL="457200" algn="r">
              <a:lnSpc>
                <a:spcPct val="119000"/>
              </a:lnSpc>
              <a:spcBef>
                <a:spcPts val="0"/>
              </a:spcBef>
              <a:spcAft>
                <a:spcPts val="0"/>
              </a:spcAft>
              <a:buSzPts val="900"/>
              <a:buFont typeface="Arial"/>
              <a:buNone/>
              <a:defRPr b="0" sz="900">
                <a:solidFill>
                  <a:schemeClr val="dk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06" name="Shape 406"/>
        <p:cNvGrpSpPr/>
        <p:nvPr/>
      </p:nvGrpSpPr>
      <p:grpSpPr>
        <a:xfrm>
          <a:off x="0" y="0"/>
          <a:ext cx="0" cy="0"/>
          <a:chOff x="0" y="0"/>
          <a:chExt cx="0" cy="0"/>
        </a:xfrm>
      </p:grpSpPr>
      <p:sp>
        <p:nvSpPr>
          <p:cNvPr id="407" name="Google Shape;407;p83"/>
          <p:cNvSpPr txBox="1"/>
          <p:nvPr>
            <p:ph type="title"/>
          </p:nvPr>
        </p:nvSpPr>
        <p:spPr>
          <a:xfrm>
            <a:off x="431376" y="764706"/>
            <a:ext cx="10945217" cy="50405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408" name="Google Shape;408;p83"/>
          <p:cNvSpPr/>
          <p:nvPr>
            <p:ph idx="2" type="pic"/>
          </p:nvPr>
        </p:nvSpPr>
        <p:spPr>
          <a:xfrm>
            <a:off x="431371" y="1412778"/>
            <a:ext cx="5424000" cy="4680521"/>
          </a:xfrm>
          <a:prstGeom prst="rect">
            <a:avLst/>
          </a:prstGeom>
          <a:noFill/>
          <a:ln>
            <a:noFill/>
          </a:ln>
        </p:spPr>
      </p:sp>
      <p:sp>
        <p:nvSpPr>
          <p:cNvPr id="409" name="Google Shape;409;p83"/>
          <p:cNvSpPr txBox="1"/>
          <p:nvPr>
            <p:ph idx="1" type="body"/>
          </p:nvPr>
        </p:nvSpPr>
        <p:spPr>
          <a:xfrm>
            <a:off x="6015500" y="1412777"/>
            <a:ext cx="5361088" cy="468052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Arial"/>
              <a:buNone/>
              <a:defRPr sz="1400">
                <a:solidFill>
                  <a:schemeClr val="dk1"/>
                </a:solidFill>
                <a:latin typeface="Arial"/>
                <a:ea typeface="Arial"/>
                <a:cs typeface="Arial"/>
                <a:sym typeface="Arial"/>
              </a:defRPr>
            </a:lvl1pPr>
            <a:lvl2pPr indent="-228600" lvl="1" marL="914400" algn="l">
              <a:lnSpc>
                <a:spcPct val="119000"/>
              </a:lnSpc>
              <a:spcBef>
                <a:spcPts val="280"/>
              </a:spcBef>
              <a:spcAft>
                <a:spcPts val="0"/>
              </a:spcAft>
              <a:buSzPts val="1400"/>
              <a:buNone/>
              <a:defRPr sz="1400">
                <a:solidFill>
                  <a:schemeClr val="dk1"/>
                </a:solidFill>
                <a:latin typeface="Arial"/>
                <a:ea typeface="Arial"/>
                <a:cs typeface="Arial"/>
                <a:sym typeface="Arial"/>
              </a:defRPr>
            </a:lvl2pPr>
            <a:lvl3pPr indent="-228600" lvl="2" marL="1371600" algn="l">
              <a:lnSpc>
                <a:spcPct val="119000"/>
              </a:lnSpc>
              <a:spcBef>
                <a:spcPts val="280"/>
              </a:spcBef>
              <a:spcAft>
                <a:spcPts val="0"/>
              </a:spcAft>
              <a:buSzPts val="1400"/>
              <a:buNone/>
              <a:defRPr sz="1400">
                <a:solidFill>
                  <a:schemeClr val="dk1"/>
                </a:solidFill>
                <a:latin typeface="Arial"/>
                <a:ea typeface="Arial"/>
                <a:cs typeface="Arial"/>
                <a:sym typeface="Arial"/>
              </a:defRPr>
            </a:lvl3pPr>
            <a:lvl4pPr indent="-228600" lvl="3" marL="1828800" algn="l">
              <a:lnSpc>
                <a:spcPct val="119000"/>
              </a:lnSpc>
              <a:spcBef>
                <a:spcPts val="280"/>
              </a:spcBef>
              <a:spcAft>
                <a:spcPts val="0"/>
              </a:spcAft>
              <a:buSzPts val="1400"/>
              <a:buNone/>
              <a:defRPr sz="1400">
                <a:solidFill>
                  <a:schemeClr val="dk1"/>
                </a:solidFill>
                <a:latin typeface="Arial"/>
                <a:ea typeface="Arial"/>
                <a:cs typeface="Arial"/>
                <a:sym typeface="Arial"/>
              </a:defRPr>
            </a:lvl4pPr>
            <a:lvl5pPr indent="-228600" lvl="4" marL="2286000" algn="l">
              <a:lnSpc>
                <a:spcPct val="119000"/>
              </a:lnSpc>
              <a:spcBef>
                <a:spcPts val="280"/>
              </a:spcBef>
              <a:spcAft>
                <a:spcPts val="0"/>
              </a:spcAft>
              <a:buSzPts val="1400"/>
              <a:buNone/>
              <a:defRPr sz="1400">
                <a:solidFill>
                  <a:schemeClr val="dk1"/>
                </a:solidFill>
                <a:latin typeface="Arial"/>
                <a:ea typeface="Arial"/>
                <a:cs typeface="Arial"/>
                <a:sym typeface="Aria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10" name="Google Shape;410;p83"/>
          <p:cNvSpPr txBox="1"/>
          <p:nvPr>
            <p:ph idx="3" type="body"/>
          </p:nvPr>
        </p:nvSpPr>
        <p:spPr>
          <a:xfrm>
            <a:off x="2927648" y="6305588"/>
            <a:ext cx="8448939" cy="354347"/>
          </a:xfrm>
          <a:prstGeom prst="rect">
            <a:avLst/>
          </a:prstGeom>
          <a:noFill/>
          <a:ln>
            <a:noFill/>
          </a:ln>
        </p:spPr>
        <p:txBody>
          <a:bodyPr anchorCtr="0" anchor="b" bIns="0" lIns="0" spcFirstLastPara="1" rIns="91425" wrap="square" tIns="45700">
            <a:normAutofit/>
          </a:bodyPr>
          <a:lstStyle>
            <a:lvl1pPr indent="-228600" lvl="0" marL="457200" algn="r">
              <a:lnSpc>
                <a:spcPct val="119000"/>
              </a:lnSpc>
              <a:spcBef>
                <a:spcPts val="0"/>
              </a:spcBef>
              <a:spcAft>
                <a:spcPts val="0"/>
              </a:spcAft>
              <a:buSzPts val="900"/>
              <a:buFont typeface="Arial"/>
              <a:buNone/>
              <a:defRPr b="0" sz="900">
                <a:solidFill>
                  <a:schemeClr val="dk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411" name="Shape 411"/>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12" name="Shape 412"/>
        <p:cNvGrpSpPr/>
        <p:nvPr/>
      </p:nvGrpSpPr>
      <p:grpSpPr>
        <a:xfrm>
          <a:off x="0" y="0"/>
          <a:ext cx="0" cy="0"/>
          <a:chOff x="0" y="0"/>
          <a:chExt cx="0" cy="0"/>
        </a:xfrm>
      </p:grpSpPr>
      <p:sp>
        <p:nvSpPr>
          <p:cNvPr id="413" name="Google Shape;413;p85"/>
          <p:cNvSpPr txBox="1"/>
          <p:nvPr>
            <p:ph type="title"/>
          </p:nvPr>
        </p:nvSpPr>
        <p:spPr>
          <a:xfrm>
            <a:off x="431376" y="764706"/>
            <a:ext cx="10945217" cy="50405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414" name="Google Shape;414;p85"/>
          <p:cNvSpPr/>
          <p:nvPr>
            <p:ph idx="2" type="pic"/>
          </p:nvPr>
        </p:nvSpPr>
        <p:spPr>
          <a:xfrm>
            <a:off x="431371" y="1412778"/>
            <a:ext cx="5424000" cy="4680521"/>
          </a:xfrm>
          <a:prstGeom prst="rect">
            <a:avLst/>
          </a:prstGeom>
          <a:noFill/>
          <a:ln>
            <a:noFill/>
          </a:ln>
        </p:spPr>
      </p:sp>
      <p:sp>
        <p:nvSpPr>
          <p:cNvPr id="415" name="Google Shape;415;p85"/>
          <p:cNvSpPr txBox="1"/>
          <p:nvPr>
            <p:ph idx="1" type="body"/>
          </p:nvPr>
        </p:nvSpPr>
        <p:spPr>
          <a:xfrm>
            <a:off x="6015500" y="1412777"/>
            <a:ext cx="5361088" cy="468052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Arial"/>
              <a:buNone/>
              <a:defRPr sz="1400">
                <a:solidFill>
                  <a:schemeClr val="dk1"/>
                </a:solidFill>
                <a:latin typeface="Arial"/>
                <a:ea typeface="Arial"/>
                <a:cs typeface="Arial"/>
                <a:sym typeface="Arial"/>
              </a:defRPr>
            </a:lvl1pPr>
            <a:lvl2pPr indent="-228600" lvl="1" marL="914400" algn="l">
              <a:lnSpc>
                <a:spcPct val="119000"/>
              </a:lnSpc>
              <a:spcBef>
                <a:spcPts val="280"/>
              </a:spcBef>
              <a:spcAft>
                <a:spcPts val="0"/>
              </a:spcAft>
              <a:buSzPts val="1400"/>
              <a:buNone/>
              <a:defRPr sz="1400">
                <a:solidFill>
                  <a:schemeClr val="dk1"/>
                </a:solidFill>
                <a:latin typeface="Arial"/>
                <a:ea typeface="Arial"/>
                <a:cs typeface="Arial"/>
                <a:sym typeface="Arial"/>
              </a:defRPr>
            </a:lvl2pPr>
            <a:lvl3pPr indent="-228600" lvl="2" marL="1371600" algn="l">
              <a:lnSpc>
                <a:spcPct val="119000"/>
              </a:lnSpc>
              <a:spcBef>
                <a:spcPts val="280"/>
              </a:spcBef>
              <a:spcAft>
                <a:spcPts val="0"/>
              </a:spcAft>
              <a:buSzPts val="1400"/>
              <a:buNone/>
              <a:defRPr sz="1400">
                <a:solidFill>
                  <a:schemeClr val="dk1"/>
                </a:solidFill>
                <a:latin typeface="Arial"/>
                <a:ea typeface="Arial"/>
                <a:cs typeface="Arial"/>
                <a:sym typeface="Arial"/>
              </a:defRPr>
            </a:lvl3pPr>
            <a:lvl4pPr indent="-228600" lvl="3" marL="1828800" algn="l">
              <a:lnSpc>
                <a:spcPct val="119000"/>
              </a:lnSpc>
              <a:spcBef>
                <a:spcPts val="280"/>
              </a:spcBef>
              <a:spcAft>
                <a:spcPts val="0"/>
              </a:spcAft>
              <a:buSzPts val="1400"/>
              <a:buNone/>
              <a:defRPr sz="1400">
                <a:solidFill>
                  <a:schemeClr val="dk1"/>
                </a:solidFill>
                <a:latin typeface="Arial"/>
                <a:ea typeface="Arial"/>
                <a:cs typeface="Arial"/>
                <a:sym typeface="Arial"/>
              </a:defRPr>
            </a:lvl4pPr>
            <a:lvl5pPr indent="-228600" lvl="4" marL="2286000" algn="l">
              <a:lnSpc>
                <a:spcPct val="119000"/>
              </a:lnSpc>
              <a:spcBef>
                <a:spcPts val="280"/>
              </a:spcBef>
              <a:spcAft>
                <a:spcPts val="0"/>
              </a:spcAft>
              <a:buSzPts val="1400"/>
              <a:buNone/>
              <a:defRPr sz="1400">
                <a:solidFill>
                  <a:schemeClr val="dk1"/>
                </a:solidFill>
                <a:latin typeface="Arial"/>
                <a:ea typeface="Arial"/>
                <a:cs typeface="Arial"/>
                <a:sym typeface="Aria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16" name="Google Shape;416;p85"/>
          <p:cNvSpPr txBox="1"/>
          <p:nvPr>
            <p:ph idx="3" type="body"/>
          </p:nvPr>
        </p:nvSpPr>
        <p:spPr>
          <a:xfrm>
            <a:off x="2927648" y="6305588"/>
            <a:ext cx="8448939" cy="354347"/>
          </a:xfrm>
          <a:prstGeom prst="rect">
            <a:avLst/>
          </a:prstGeom>
          <a:noFill/>
          <a:ln>
            <a:noFill/>
          </a:ln>
        </p:spPr>
        <p:txBody>
          <a:bodyPr anchorCtr="0" anchor="b" bIns="0" lIns="0" spcFirstLastPara="1" rIns="91425" wrap="square" tIns="45700">
            <a:normAutofit/>
          </a:bodyPr>
          <a:lstStyle>
            <a:lvl1pPr indent="-228600" lvl="0" marL="457200" algn="r">
              <a:lnSpc>
                <a:spcPct val="119000"/>
              </a:lnSpc>
              <a:spcBef>
                <a:spcPts val="0"/>
              </a:spcBef>
              <a:spcAft>
                <a:spcPts val="0"/>
              </a:spcAft>
              <a:buSzPts val="900"/>
              <a:buFont typeface="Arial"/>
              <a:buNone/>
              <a:defRPr b="0" sz="900">
                <a:solidFill>
                  <a:schemeClr val="dk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43" name="Shape 43"/>
        <p:cNvGrpSpPr/>
        <p:nvPr/>
      </p:nvGrpSpPr>
      <p:grpSpPr>
        <a:xfrm>
          <a:off x="0" y="0"/>
          <a:ext cx="0" cy="0"/>
          <a:chOff x="0" y="0"/>
          <a:chExt cx="0" cy="0"/>
        </a:xfrm>
      </p:grpSpPr>
      <p:sp>
        <p:nvSpPr>
          <p:cNvPr id="44" name="Google Shape;4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17" name="Shape 417"/>
        <p:cNvGrpSpPr/>
        <p:nvPr/>
      </p:nvGrpSpPr>
      <p:grpSpPr>
        <a:xfrm>
          <a:off x="0" y="0"/>
          <a:ext cx="0" cy="0"/>
          <a:chOff x="0" y="0"/>
          <a:chExt cx="0" cy="0"/>
        </a:xfrm>
      </p:grpSpPr>
      <p:sp>
        <p:nvSpPr>
          <p:cNvPr id="418" name="Google Shape;418;p86"/>
          <p:cNvSpPr txBox="1"/>
          <p:nvPr>
            <p:ph type="title"/>
          </p:nvPr>
        </p:nvSpPr>
        <p:spPr>
          <a:xfrm>
            <a:off x="431376" y="764706"/>
            <a:ext cx="10945217" cy="50405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419" name="Google Shape;419;p86"/>
          <p:cNvSpPr/>
          <p:nvPr>
            <p:ph idx="2" type="pic"/>
          </p:nvPr>
        </p:nvSpPr>
        <p:spPr>
          <a:xfrm>
            <a:off x="431371" y="1412778"/>
            <a:ext cx="5424000" cy="4680521"/>
          </a:xfrm>
          <a:prstGeom prst="rect">
            <a:avLst/>
          </a:prstGeom>
          <a:noFill/>
          <a:ln>
            <a:noFill/>
          </a:ln>
        </p:spPr>
      </p:sp>
      <p:sp>
        <p:nvSpPr>
          <p:cNvPr id="420" name="Google Shape;420;p86"/>
          <p:cNvSpPr txBox="1"/>
          <p:nvPr>
            <p:ph idx="1" type="body"/>
          </p:nvPr>
        </p:nvSpPr>
        <p:spPr>
          <a:xfrm>
            <a:off x="6015500" y="1412777"/>
            <a:ext cx="5361088" cy="468052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Arial"/>
              <a:buNone/>
              <a:defRPr sz="1400">
                <a:solidFill>
                  <a:schemeClr val="dk1"/>
                </a:solidFill>
                <a:latin typeface="Arial"/>
                <a:ea typeface="Arial"/>
                <a:cs typeface="Arial"/>
                <a:sym typeface="Arial"/>
              </a:defRPr>
            </a:lvl1pPr>
            <a:lvl2pPr indent="-228600" lvl="1" marL="914400" algn="l">
              <a:lnSpc>
                <a:spcPct val="119000"/>
              </a:lnSpc>
              <a:spcBef>
                <a:spcPts val="280"/>
              </a:spcBef>
              <a:spcAft>
                <a:spcPts val="0"/>
              </a:spcAft>
              <a:buSzPts val="1400"/>
              <a:buNone/>
              <a:defRPr sz="1400">
                <a:solidFill>
                  <a:schemeClr val="dk1"/>
                </a:solidFill>
                <a:latin typeface="Arial"/>
                <a:ea typeface="Arial"/>
                <a:cs typeface="Arial"/>
                <a:sym typeface="Arial"/>
              </a:defRPr>
            </a:lvl2pPr>
            <a:lvl3pPr indent="-228600" lvl="2" marL="1371600" algn="l">
              <a:lnSpc>
                <a:spcPct val="119000"/>
              </a:lnSpc>
              <a:spcBef>
                <a:spcPts val="280"/>
              </a:spcBef>
              <a:spcAft>
                <a:spcPts val="0"/>
              </a:spcAft>
              <a:buSzPts val="1400"/>
              <a:buNone/>
              <a:defRPr sz="1400">
                <a:solidFill>
                  <a:schemeClr val="dk1"/>
                </a:solidFill>
                <a:latin typeface="Arial"/>
                <a:ea typeface="Arial"/>
                <a:cs typeface="Arial"/>
                <a:sym typeface="Arial"/>
              </a:defRPr>
            </a:lvl3pPr>
            <a:lvl4pPr indent="-228600" lvl="3" marL="1828800" algn="l">
              <a:lnSpc>
                <a:spcPct val="119000"/>
              </a:lnSpc>
              <a:spcBef>
                <a:spcPts val="280"/>
              </a:spcBef>
              <a:spcAft>
                <a:spcPts val="0"/>
              </a:spcAft>
              <a:buSzPts val="1400"/>
              <a:buNone/>
              <a:defRPr sz="1400">
                <a:solidFill>
                  <a:schemeClr val="dk1"/>
                </a:solidFill>
                <a:latin typeface="Arial"/>
                <a:ea typeface="Arial"/>
                <a:cs typeface="Arial"/>
                <a:sym typeface="Arial"/>
              </a:defRPr>
            </a:lvl4pPr>
            <a:lvl5pPr indent="-228600" lvl="4" marL="2286000" algn="l">
              <a:lnSpc>
                <a:spcPct val="119000"/>
              </a:lnSpc>
              <a:spcBef>
                <a:spcPts val="280"/>
              </a:spcBef>
              <a:spcAft>
                <a:spcPts val="0"/>
              </a:spcAft>
              <a:buSzPts val="1400"/>
              <a:buNone/>
              <a:defRPr sz="1400">
                <a:solidFill>
                  <a:schemeClr val="dk1"/>
                </a:solidFill>
                <a:latin typeface="Arial"/>
                <a:ea typeface="Arial"/>
                <a:cs typeface="Arial"/>
                <a:sym typeface="Aria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21" name="Google Shape;421;p86"/>
          <p:cNvSpPr txBox="1"/>
          <p:nvPr>
            <p:ph idx="3" type="body"/>
          </p:nvPr>
        </p:nvSpPr>
        <p:spPr>
          <a:xfrm>
            <a:off x="2927648" y="6305588"/>
            <a:ext cx="8448939" cy="354347"/>
          </a:xfrm>
          <a:prstGeom prst="rect">
            <a:avLst/>
          </a:prstGeom>
          <a:noFill/>
          <a:ln>
            <a:noFill/>
          </a:ln>
        </p:spPr>
        <p:txBody>
          <a:bodyPr anchorCtr="0" anchor="b" bIns="0" lIns="0" spcFirstLastPara="1" rIns="91425" wrap="square" tIns="45700">
            <a:normAutofit/>
          </a:bodyPr>
          <a:lstStyle>
            <a:lvl1pPr indent="-228600" lvl="0" marL="457200" algn="r">
              <a:lnSpc>
                <a:spcPct val="119000"/>
              </a:lnSpc>
              <a:spcBef>
                <a:spcPts val="0"/>
              </a:spcBef>
              <a:spcAft>
                <a:spcPts val="0"/>
              </a:spcAft>
              <a:buSzPts val="900"/>
              <a:buFont typeface="Arial"/>
              <a:buNone/>
              <a:defRPr b="0" sz="900">
                <a:solidFill>
                  <a:schemeClr val="dk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50" name="Shape 50"/>
        <p:cNvGrpSpPr/>
        <p:nvPr/>
      </p:nvGrpSpPr>
      <p:grpSpPr>
        <a:xfrm>
          <a:off x="0" y="0"/>
          <a:ext cx="0" cy="0"/>
          <a:chOff x="0" y="0"/>
          <a:chExt cx="0" cy="0"/>
        </a:xfrm>
      </p:grpSpPr>
      <p:sp>
        <p:nvSpPr>
          <p:cNvPr id="51" name="Google Shape;51;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59" name="Shape 59"/>
        <p:cNvGrpSpPr/>
        <p:nvPr/>
      </p:nvGrpSpPr>
      <p:grpSpPr>
        <a:xfrm>
          <a:off x="0" y="0"/>
          <a:ext cx="0" cy="0"/>
          <a:chOff x="0" y="0"/>
          <a:chExt cx="0" cy="0"/>
        </a:xfrm>
      </p:grpSpPr>
      <p:sp>
        <p:nvSpPr>
          <p:cNvPr id="60" name="Google Shape;6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64" name="Shape 64"/>
        <p:cNvGrpSpPr/>
        <p:nvPr/>
      </p:nvGrpSpPr>
      <p:grpSpPr>
        <a:xfrm>
          <a:off x="0" y="0"/>
          <a:ext cx="0" cy="0"/>
          <a:chOff x="0" y="0"/>
          <a:chExt cx="0" cy="0"/>
        </a:xfrm>
      </p:grpSpPr>
      <p:sp>
        <p:nvSpPr>
          <p:cNvPr id="65" name="Google Shape;65;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0.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17.jpg"/><Relationship Id="rId2" Type="http://schemas.openxmlformats.org/officeDocument/2006/relationships/image" Target="../media/image21.jpg"/><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theme" Target="../theme/theme9.xml"/><Relationship Id="rId14" Type="http://schemas.openxmlformats.org/officeDocument/2006/relationships/slideLayout" Target="../slideLayouts/slideLayout6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3.jpg"/><Relationship Id="rId2" Type="http://schemas.openxmlformats.org/officeDocument/2006/relationships/image" Target="../media/image4.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5.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9.png"/><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31.png"/><Relationship Id="rId3" Type="http://schemas.openxmlformats.org/officeDocument/2006/relationships/image" Target="../media/image9.png"/><Relationship Id="rId4" Type="http://schemas.openxmlformats.org/officeDocument/2006/relationships/slideLayout" Target="../slideLayouts/slideLayout30.xml"/><Relationship Id="rId9" Type="http://schemas.openxmlformats.org/officeDocument/2006/relationships/theme" Target="../theme/theme6.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22.png"/><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31.png"/><Relationship Id="rId3" Type="http://schemas.openxmlformats.org/officeDocument/2006/relationships/image" Target="../media/image9.png"/><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theme" Target="../theme/theme2.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5.jp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theme" Target="../theme/theme3.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9.png"/><Relationship Id="rId3" Type="http://schemas.openxmlformats.org/officeDocument/2006/relationships/slideLayout" Target="../slideLayouts/slideLayout45.xml"/><Relationship Id="rId4" Type="http://schemas.openxmlformats.org/officeDocument/2006/relationships/theme" Target="../theme/theme7.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6.png"/><Relationship Id="rId3" Type="http://schemas.openxmlformats.org/officeDocument/2006/relationships/image" Target="../media/image14.jpg"/><Relationship Id="rId4" Type="http://schemas.openxmlformats.org/officeDocument/2006/relationships/image" Target="../media/image27.png"/><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7"/>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id="16" name="Google Shape;16;p17"/>
          <p:cNvPicPr preferRelativeResize="0"/>
          <p:nvPr/>
        </p:nvPicPr>
        <p:blipFill rotWithShape="1">
          <a:blip r:embed="rId2">
            <a:alphaModFix/>
          </a:blip>
          <a:srcRect b="0" l="0" r="0" t="0"/>
          <a:stretch/>
        </p:blipFill>
        <p:spPr>
          <a:xfrm>
            <a:off x="10814906" y="145606"/>
            <a:ext cx="1377094" cy="963867"/>
          </a:xfrm>
          <a:prstGeom prst="rect">
            <a:avLst/>
          </a:prstGeom>
          <a:noFill/>
          <a:ln>
            <a:noFill/>
          </a:ln>
        </p:spPr>
      </p:pic>
      <p:sp>
        <p:nvSpPr>
          <p:cNvPr id="17" name="Google Shape;17;p17"/>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b="0" i="0" lang="en-US" sz="1050" u="none" cap="none" strike="noStrike">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i="0" sz="1500" u="none" cap="none" strike="noStrike">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74"/>
          <p:cNvSpPr txBox="1"/>
          <p:nvPr>
            <p:ph idx="1" type="body"/>
          </p:nvPr>
        </p:nvSpPr>
        <p:spPr>
          <a:xfrm>
            <a:off x="230718" y="1322918"/>
            <a:ext cx="11662833" cy="474344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427"/>
              </a:spcBef>
              <a:spcAft>
                <a:spcPts val="0"/>
              </a:spcAft>
              <a:buSzPts val="1400"/>
              <a:buNone/>
              <a:defRPr b="0" i="0" sz="2133" u="none" cap="none" strike="noStrike">
                <a:solidFill>
                  <a:schemeClr val="lt2"/>
                </a:solidFill>
                <a:latin typeface="Verdana"/>
                <a:ea typeface="Verdana"/>
                <a:cs typeface="Verdana"/>
                <a:sym typeface="Verdana"/>
              </a:defRPr>
            </a:lvl1pPr>
            <a:lvl2pPr indent="-228600" lvl="1" marL="914400" marR="0" rtl="0" algn="l">
              <a:lnSpc>
                <a:spcPct val="119000"/>
              </a:lnSpc>
              <a:spcBef>
                <a:spcPts val="427"/>
              </a:spcBef>
              <a:spcAft>
                <a:spcPts val="0"/>
              </a:spcAft>
              <a:buSzPts val="1400"/>
              <a:buNone/>
              <a:defRPr b="0" i="0" sz="2133" u="none" cap="none" strike="noStrike">
                <a:solidFill>
                  <a:schemeClr val="lt2"/>
                </a:solidFill>
                <a:latin typeface="Verdana"/>
                <a:ea typeface="Verdana"/>
                <a:cs typeface="Verdana"/>
                <a:sym typeface="Verdana"/>
              </a:defRPr>
            </a:lvl2pPr>
            <a:lvl3pPr indent="-228600" lvl="2" marL="1371600" marR="0" rtl="0" algn="l">
              <a:lnSpc>
                <a:spcPct val="119000"/>
              </a:lnSpc>
              <a:spcBef>
                <a:spcPts val="427"/>
              </a:spcBef>
              <a:spcAft>
                <a:spcPts val="0"/>
              </a:spcAft>
              <a:buSzPts val="1400"/>
              <a:buNone/>
              <a:defRPr b="0" i="0" sz="2133" u="none" cap="none" strike="noStrike">
                <a:solidFill>
                  <a:schemeClr val="lt2"/>
                </a:solidFill>
                <a:latin typeface="Verdana"/>
                <a:ea typeface="Verdana"/>
                <a:cs typeface="Verdana"/>
                <a:sym typeface="Verdana"/>
              </a:defRPr>
            </a:lvl3pPr>
            <a:lvl4pPr indent="-228600" lvl="3" marL="1828800" marR="0" rtl="0" algn="l">
              <a:lnSpc>
                <a:spcPct val="119000"/>
              </a:lnSpc>
              <a:spcBef>
                <a:spcPts val="427"/>
              </a:spcBef>
              <a:spcAft>
                <a:spcPts val="0"/>
              </a:spcAft>
              <a:buSzPts val="1400"/>
              <a:buNone/>
              <a:defRPr b="0" i="0" sz="2133" u="none" cap="none" strike="noStrike">
                <a:solidFill>
                  <a:schemeClr val="lt2"/>
                </a:solidFill>
                <a:latin typeface="Verdana"/>
                <a:ea typeface="Verdana"/>
                <a:cs typeface="Verdana"/>
                <a:sym typeface="Verdana"/>
              </a:defRPr>
            </a:lvl4pPr>
            <a:lvl5pPr indent="-228600" lvl="4" marL="2286000" marR="0" rtl="0" algn="l">
              <a:lnSpc>
                <a:spcPct val="119000"/>
              </a:lnSpc>
              <a:spcBef>
                <a:spcPts val="427"/>
              </a:spcBef>
              <a:spcAft>
                <a:spcPts val="0"/>
              </a:spcAft>
              <a:buSzPts val="1400"/>
              <a:buNone/>
              <a:defRPr b="0" i="0" sz="2133" u="none" cap="none" strike="noStrike">
                <a:solidFill>
                  <a:schemeClr val="lt2"/>
                </a:solidFill>
                <a:latin typeface="Verdana"/>
                <a:ea typeface="Verdana"/>
                <a:cs typeface="Verdana"/>
                <a:sym typeface="Verdana"/>
              </a:defRPr>
            </a:lvl5pPr>
            <a:lvl6pPr indent="-364045" lvl="5" marL="27432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6pPr>
            <a:lvl7pPr indent="-364045" lvl="6" marL="32004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7pPr>
            <a:lvl8pPr indent="-364045" lvl="7" marL="36576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8pPr>
            <a:lvl9pPr indent="-364045" lvl="8" marL="41148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9pPr>
          </a:lstStyle>
          <a:p/>
        </p:txBody>
      </p:sp>
      <p:pic>
        <p:nvPicPr>
          <p:cNvPr descr="ASI_logo positivo_colore_RGB_" id="372" name="Google Shape;372;p74"/>
          <p:cNvPicPr preferRelativeResize="0"/>
          <p:nvPr/>
        </p:nvPicPr>
        <p:blipFill rotWithShape="1">
          <a:blip r:embed="rId1">
            <a:alphaModFix/>
          </a:blip>
          <a:srcRect b="0" l="0" r="0" t="0"/>
          <a:stretch/>
        </p:blipFill>
        <p:spPr>
          <a:xfrm>
            <a:off x="11063818" y="0"/>
            <a:ext cx="1128183" cy="1128184"/>
          </a:xfrm>
          <a:prstGeom prst="rect">
            <a:avLst/>
          </a:prstGeom>
          <a:noFill/>
          <a:ln>
            <a:noFill/>
          </a:ln>
        </p:spPr>
      </p:pic>
      <p:pic>
        <p:nvPicPr>
          <p:cNvPr descr="E:\immagini\Costa D'avorio\Costa_D_avorio_SWIR.bmp" id="373" name="Google Shape;373;p74"/>
          <p:cNvPicPr preferRelativeResize="0"/>
          <p:nvPr/>
        </p:nvPicPr>
        <p:blipFill rotWithShape="1">
          <a:blip r:embed="rId2">
            <a:alphaModFix/>
          </a:blip>
          <a:srcRect b="0" l="0" r="0" t="0"/>
          <a:stretch/>
        </p:blipFill>
        <p:spPr>
          <a:xfrm>
            <a:off x="-21167" y="6351"/>
            <a:ext cx="11057467" cy="1316567"/>
          </a:xfrm>
          <a:prstGeom prst="rect">
            <a:avLst/>
          </a:prstGeom>
          <a:noFill/>
          <a:ln>
            <a:noFill/>
          </a:ln>
        </p:spPr>
      </p:pic>
      <p:sp>
        <p:nvSpPr>
          <p:cNvPr id="374" name="Google Shape;374;p74"/>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Verdana"/>
              <a:buNone/>
            </a:pPr>
            <a:r>
              <a:rPr i="0" lang="en-US" sz="1050">
                <a:solidFill>
                  <a:srgbClr val="7F7F7F"/>
                </a:solidFill>
                <a:latin typeface="Verdana"/>
                <a:ea typeface="Verdana"/>
                <a:cs typeface="Verdana"/>
                <a:sym typeface="Verdana"/>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6" name="Google Shape;106;p20"/>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id="107" name="Google Shape;107;p20"/>
          <p:cNvPicPr preferRelativeResize="0"/>
          <p:nvPr/>
        </p:nvPicPr>
        <p:blipFill rotWithShape="1">
          <a:blip r:embed="rId2">
            <a:alphaModFix/>
          </a:blip>
          <a:srcRect b="0" l="0" r="0" t="0"/>
          <a:stretch/>
        </p:blipFill>
        <p:spPr>
          <a:xfrm>
            <a:off x="11019652" y="107866"/>
            <a:ext cx="1078364" cy="7547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22"/>
          <p:cNvSpPr/>
          <p:nvPr/>
        </p:nvSpPr>
        <p:spPr>
          <a:xfrm>
            <a:off x="0" y="1"/>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s://i.insider.com/5b48f0b654400f1c008b49ff?width=1136&amp;format=jpeg" id="182" name="Google Shape;182;p22"/>
          <p:cNvPicPr preferRelativeResize="0"/>
          <p:nvPr/>
        </p:nvPicPr>
        <p:blipFill rotWithShape="1">
          <a:blip r:embed="rId1">
            <a:alphaModFix/>
          </a:blip>
          <a:srcRect b="0" l="0" r="0" t="0"/>
          <a:stretch/>
        </p:blipFill>
        <p:spPr>
          <a:xfrm>
            <a:off x="6340415" y="2660957"/>
            <a:ext cx="5851585" cy="4060563"/>
          </a:xfrm>
          <a:prstGeom prst="rect">
            <a:avLst/>
          </a:prstGeom>
          <a:noFill/>
          <a:ln>
            <a:noFill/>
          </a:ln>
        </p:spPr>
      </p:pic>
      <p:pic>
        <p:nvPicPr>
          <p:cNvPr id="183" name="Google Shape;183;p22"/>
          <p:cNvPicPr preferRelativeResize="0"/>
          <p:nvPr/>
        </p:nvPicPr>
        <p:blipFill rotWithShape="1">
          <a:blip r:embed="rId2">
            <a:alphaModFix/>
          </a:blip>
          <a:srcRect b="0" l="0" r="0" t="0"/>
          <a:stretch/>
        </p:blipFill>
        <p:spPr>
          <a:xfrm>
            <a:off x="11019652" y="107866"/>
            <a:ext cx="1078364" cy="754776"/>
          </a:xfrm>
          <a:prstGeom prst="rect">
            <a:avLst/>
          </a:prstGeom>
          <a:noFill/>
          <a:ln>
            <a:noFill/>
          </a:ln>
        </p:spPr>
      </p:pic>
      <p:sp>
        <p:nvSpPr>
          <p:cNvPr id="184" name="Google Shape;184;p22"/>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i="0" lang="en-US" sz="1050">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6" r:id="rId3"/>
    <p:sldLayoutId id="2147483677" r:id="rId4"/>
    <p:sldLayoutId id="2147483678" r:id="rId5"/>
    <p:sldLayoutId id="214748367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pic>
        <p:nvPicPr>
          <p:cNvPr id="203" name="Google Shape;203;p27"/>
          <p:cNvPicPr preferRelativeResize="0"/>
          <p:nvPr/>
        </p:nvPicPr>
        <p:blipFill rotWithShape="1">
          <a:blip r:embed="rId1">
            <a:alphaModFix/>
          </a:blip>
          <a:srcRect b="0" l="0" r="0" t="0"/>
          <a:stretch/>
        </p:blipFill>
        <p:spPr>
          <a:xfrm>
            <a:off x="-9525" y="0"/>
            <a:ext cx="12201525" cy="6858000"/>
          </a:xfrm>
          <a:prstGeom prst="rect">
            <a:avLst/>
          </a:prstGeom>
          <a:noFill/>
          <a:ln>
            <a:noFill/>
          </a:ln>
        </p:spPr>
      </p:pic>
      <p:pic>
        <p:nvPicPr>
          <p:cNvPr id="204" name="Google Shape;204;p27"/>
          <p:cNvPicPr preferRelativeResize="0"/>
          <p:nvPr/>
        </p:nvPicPr>
        <p:blipFill rotWithShape="1">
          <a:blip r:embed="rId2">
            <a:alphaModFix/>
          </a:blip>
          <a:srcRect b="0" l="0" r="0" t="0"/>
          <a:stretch/>
        </p:blipFill>
        <p:spPr>
          <a:xfrm>
            <a:off x="7048136" y="3182812"/>
            <a:ext cx="5260773" cy="3945581"/>
          </a:xfrm>
          <a:prstGeom prst="rect">
            <a:avLst/>
          </a:prstGeom>
          <a:noFill/>
          <a:ln>
            <a:noFill/>
          </a:ln>
          <a:effectLst>
            <a:outerShdw blurRad="292100" rotWithShape="0" algn="tl" dir="2700000" dist="139700">
              <a:srgbClr val="333333">
                <a:alpha val="64705"/>
              </a:srgbClr>
            </a:outerShdw>
          </a:effectLst>
        </p:spPr>
      </p:pic>
      <p:pic>
        <p:nvPicPr>
          <p:cNvPr id="205" name="Google Shape;205;p27"/>
          <p:cNvPicPr preferRelativeResize="0"/>
          <p:nvPr/>
        </p:nvPicPr>
        <p:blipFill rotWithShape="1">
          <a:blip r:embed="rId3">
            <a:alphaModFix/>
          </a:blip>
          <a:srcRect b="0" l="0" r="0" t="0"/>
          <a:stretch/>
        </p:blipFill>
        <p:spPr>
          <a:xfrm>
            <a:off x="10814906" y="145606"/>
            <a:ext cx="1377094" cy="9638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4"/>
    <p:sldLayoutId id="2147483682" r:id="rId5"/>
    <p:sldLayoutId id="2147483683" r:id="rId6"/>
    <p:sldLayoutId id="2147483684" r:id="rId7"/>
    <p:sldLayoutId id="214748368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30"/>
          <p:cNvSpPr/>
          <p:nvPr/>
        </p:nvSpPr>
        <p:spPr>
          <a:xfrm>
            <a:off x="0" y="1"/>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s://i.insider.com/5b48f0b654400f1c008b49ff?width=1136&amp;format=jpeg" id="221" name="Google Shape;221;p30"/>
          <p:cNvPicPr preferRelativeResize="0"/>
          <p:nvPr/>
        </p:nvPicPr>
        <p:blipFill rotWithShape="1">
          <a:blip r:embed="rId1">
            <a:alphaModFix/>
          </a:blip>
          <a:srcRect b="0" l="0" r="0" t="0"/>
          <a:stretch/>
        </p:blipFill>
        <p:spPr>
          <a:xfrm>
            <a:off x="6340415" y="2660957"/>
            <a:ext cx="5851585" cy="4060563"/>
          </a:xfrm>
          <a:prstGeom prst="rect">
            <a:avLst/>
          </a:prstGeom>
          <a:noFill/>
          <a:ln>
            <a:noFill/>
          </a:ln>
        </p:spPr>
      </p:pic>
      <p:sp>
        <p:nvSpPr>
          <p:cNvPr id="222" name="Google Shape;222;p30"/>
          <p:cNvSpPr txBox="1"/>
          <p:nvPr/>
        </p:nvSpPr>
        <p:spPr>
          <a:xfrm>
            <a:off x="264362" y="6639732"/>
            <a:ext cx="11936739" cy="161583"/>
          </a:xfrm>
          <a:prstGeom prst="rect">
            <a:avLst/>
          </a:prstGeom>
          <a:noFill/>
          <a:ln>
            <a:noFill/>
          </a:ln>
        </p:spPr>
        <p:txBody>
          <a:bodyPr anchorCtr="0" anchor="t" bIns="0" lIns="0" spcFirstLastPara="1" rIns="0" wrap="square" tIns="0">
            <a:spAutoFit/>
          </a:bodyPr>
          <a:lstStyle/>
          <a:p>
            <a:pPr indent="0" lvl="0" marL="9525" marR="0" rtl="0" algn="l">
              <a:spcBef>
                <a:spcPts val="0"/>
              </a:spcBef>
              <a:spcAft>
                <a:spcPts val="0"/>
              </a:spcAft>
              <a:buNone/>
            </a:pPr>
            <a:r>
              <a:rPr i="0" lang="en-US" sz="1050">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pic>
        <p:nvPicPr>
          <p:cNvPr id="223" name="Google Shape;223;p30"/>
          <p:cNvPicPr preferRelativeResize="0"/>
          <p:nvPr/>
        </p:nvPicPr>
        <p:blipFill rotWithShape="1">
          <a:blip r:embed="rId2">
            <a:alphaModFix/>
          </a:blip>
          <a:srcRect b="0" l="0" r="0" t="0"/>
          <a:stretch/>
        </p:blipFill>
        <p:spPr>
          <a:xfrm>
            <a:off x="11019652" y="107866"/>
            <a:ext cx="1078364" cy="7547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pic>
        <p:nvPicPr>
          <p:cNvPr id="245" name="Google Shape;245;p33"/>
          <p:cNvPicPr preferRelativeResize="0"/>
          <p:nvPr/>
        </p:nvPicPr>
        <p:blipFill rotWithShape="1">
          <a:blip r:embed="rId1">
            <a:alphaModFix/>
          </a:blip>
          <a:srcRect b="0" l="0" r="0" t="0"/>
          <a:stretch/>
        </p:blipFill>
        <p:spPr>
          <a:xfrm>
            <a:off x="-9525" y="0"/>
            <a:ext cx="12201525" cy="6858000"/>
          </a:xfrm>
          <a:prstGeom prst="rect">
            <a:avLst/>
          </a:prstGeom>
          <a:noFill/>
          <a:ln>
            <a:noFill/>
          </a:ln>
        </p:spPr>
      </p:pic>
      <p:pic>
        <p:nvPicPr>
          <p:cNvPr id="246" name="Google Shape;246;p33"/>
          <p:cNvPicPr preferRelativeResize="0"/>
          <p:nvPr/>
        </p:nvPicPr>
        <p:blipFill rotWithShape="1">
          <a:blip r:embed="rId2">
            <a:alphaModFix/>
          </a:blip>
          <a:srcRect b="0" l="0" r="0" t="0"/>
          <a:stretch/>
        </p:blipFill>
        <p:spPr>
          <a:xfrm>
            <a:off x="7048136" y="3182812"/>
            <a:ext cx="5260773" cy="3945581"/>
          </a:xfrm>
          <a:prstGeom prst="rect">
            <a:avLst/>
          </a:prstGeom>
          <a:noFill/>
          <a:ln>
            <a:noFill/>
          </a:ln>
          <a:effectLst>
            <a:outerShdw blurRad="292100" rotWithShape="0" algn="tl" dir="2700000" dist="139700">
              <a:srgbClr val="333333">
                <a:alpha val="64705"/>
              </a:srgbClr>
            </a:outerShdw>
          </a:effectLst>
        </p:spPr>
      </p:pic>
      <p:pic>
        <p:nvPicPr>
          <p:cNvPr id="247" name="Google Shape;247;p33"/>
          <p:cNvPicPr preferRelativeResize="0"/>
          <p:nvPr/>
        </p:nvPicPr>
        <p:blipFill rotWithShape="1">
          <a:blip r:embed="rId3">
            <a:alphaModFix/>
          </a:blip>
          <a:srcRect b="0" l="0" r="0" t="0"/>
          <a:stretch/>
        </p:blipFill>
        <p:spPr>
          <a:xfrm>
            <a:off x="10814906" y="145606"/>
            <a:ext cx="1377094" cy="963867"/>
          </a:xfrm>
          <a:prstGeom prst="rect">
            <a:avLst/>
          </a:prstGeom>
          <a:noFill/>
          <a:ln>
            <a:noFill/>
          </a:ln>
        </p:spPr>
      </p:pic>
      <p:sp>
        <p:nvSpPr>
          <p:cNvPr id="248" name="Google Shape;248;p33"/>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i="0" lang="en-US" sz="1050">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92" r:id="rId4"/>
    <p:sldLayoutId id="2147483693" r:id="rId5"/>
    <p:sldLayoutId id="2147483694" r:id="rId6"/>
    <p:sldLayoutId id="214748369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60" name="Shape 260"/>
        <p:cNvGrpSpPr/>
        <p:nvPr/>
      </p:nvGrpSpPr>
      <p:grpSpPr>
        <a:xfrm>
          <a:off x="0" y="0"/>
          <a:ext cx="0" cy="0"/>
          <a:chOff x="0" y="0"/>
          <a:chExt cx="0" cy="0"/>
        </a:xfrm>
      </p:grpSpPr>
      <p:sp>
        <p:nvSpPr>
          <p:cNvPr id="261" name="Google Shape;261;p65"/>
          <p:cNvSpPr txBox="1"/>
          <p:nvPr>
            <p:ph type="title"/>
          </p:nvPr>
        </p:nvSpPr>
        <p:spPr>
          <a:xfrm>
            <a:off x="874713" y="77788"/>
            <a:ext cx="8629650" cy="7635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1pPr>
            <a:lvl2pPr lvl="1"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2pPr>
            <a:lvl3pPr lvl="2"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3pPr>
            <a:lvl4pPr lvl="3"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4pPr>
            <a:lvl5pPr lvl="4"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5pPr>
            <a:lvl6pPr lvl="5"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6pPr>
            <a:lvl7pPr lvl="6"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7pPr>
            <a:lvl8pPr lvl="7"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8pPr>
            <a:lvl9pPr lvl="8" marR="0" rtl="0" algn="l">
              <a:spcBef>
                <a:spcPts val="0"/>
              </a:spcBef>
              <a:spcAft>
                <a:spcPts val="0"/>
              </a:spcAft>
              <a:buSzPts val="1400"/>
              <a:buNone/>
              <a:defRPr b="1" i="0" sz="2600" u="none" cap="none" strike="noStrike">
                <a:solidFill>
                  <a:srgbClr val="15275E"/>
                </a:solidFill>
                <a:latin typeface="Trebuchet MS"/>
                <a:ea typeface="Trebuchet MS"/>
                <a:cs typeface="Trebuchet MS"/>
                <a:sym typeface="Trebuchet MS"/>
              </a:defRPr>
            </a:lvl9pPr>
          </a:lstStyle>
          <a:p/>
        </p:txBody>
      </p:sp>
      <p:sp>
        <p:nvSpPr>
          <p:cNvPr id="262" name="Google Shape;262;p65"/>
          <p:cNvSpPr txBox="1"/>
          <p:nvPr>
            <p:ph idx="1" type="body"/>
          </p:nvPr>
        </p:nvSpPr>
        <p:spPr>
          <a:xfrm>
            <a:off x="884238" y="1404938"/>
            <a:ext cx="10831512" cy="47148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1" i="0" sz="2000" u="none" cap="none" strike="noStrike">
                <a:solidFill>
                  <a:schemeClr val="dk1"/>
                </a:solidFill>
                <a:latin typeface="Trebuchet MS"/>
                <a:ea typeface="Trebuchet MS"/>
                <a:cs typeface="Trebuchet MS"/>
                <a:sym typeface="Trebuchet MS"/>
              </a:defRPr>
            </a:lvl1pPr>
            <a:lvl2pPr indent="-342900" lvl="1" marL="914400" marR="0" rtl="0" algn="l">
              <a:lnSpc>
                <a:spcPct val="110000"/>
              </a:lnSpc>
              <a:spcBef>
                <a:spcPts val="360"/>
              </a:spcBef>
              <a:spcAft>
                <a:spcPts val="0"/>
              </a:spcAft>
              <a:buClr>
                <a:schemeClr val="dk1"/>
              </a:buClr>
              <a:buSzPts val="1800"/>
              <a:buFont typeface="Trebuchet MS"/>
              <a:buChar char="–"/>
              <a:defRPr b="1" i="0" sz="1800" u="none" cap="none" strike="noStrike">
                <a:solidFill>
                  <a:schemeClr val="dk1"/>
                </a:solidFill>
                <a:latin typeface="Trebuchet MS"/>
                <a:ea typeface="Trebuchet MS"/>
                <a:cs typeface="Trebuchet MS"/>
                <a:sym typeface="Trebuchet MS"/>
              </a:defRPr>
            </a:lvl2pPr>
            <a:lvl3pPr indent="-330200" lvl="2" marL="1371600" marR="0" rtl="0" algn="l">
              <a:lnSpc>
                <a:spcPct val="110000"/>
              </a:lnSpc>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3pPr>
            <a:lvl4pPr indent="-330200" lvl="3" marL="1828800" marR="0" rtl="0" algn="l">
              <a:lnSpc>
                <a:spcPct val="110000"/>
              </a:lnSpc>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4pPr>
            <a:lvl5pPr indent="-330200" lvl="4" marL="2286000" marR="0" rtl="0" algn="l">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5pPr>
            <a:lvl6pPr indent="-330200" lvl="5" marL="2743200" marR="0" rtl="0" algn="l">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6pPr>
            <a:lvl7pPr indent="-330200" lvl="6" marL="3200400" marR="0" rtl="0" algn="l">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7pPr>
            <a:lvl8pPr indent="-330200" lvl="7" marL="3657600" marR="0" rtl="0" algn="l">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8pPr>
            <a:lvl9pPr indent="-330200" lvl="8" marL="4114800" marR="0" rtl="0" algn="l">
              <a:spcBef>
                <a:spcPts val="320"/>
              </a:spcBef>
              <a:spcAft>
                <a:spcPts val="0"/>
              </a:spcAft>
              <a:buClr>
                <a:schemeClr val="dk1"/>
              </a:buClr>
              <a:buSzPts val="1600"/>
              <a:buFont typeface="Trebuchet MS"/>
              <a:buChar char="»"/>
              <a:defRPr b="0" i="0" sz="1600" u="none" cap="none" strike="noStrike">
                <a:solidFill>
                  <a:schemeClr val="dk1"/>
                </a:solidFill>
                <a:latin typeface="Trebuchet MS"/>
                <a:ea typeface="Trebuchet MS"/>
                <a:cs typeface="Trebuchet MS"/>
                <a:sym typeface="Trebuchet MS"/>
              </a:defRPr>
            </a:lvl9pPr>
          </a:lstStyle>
          <a:p/>
        </p:txBody>
      </p:sp>
      <p:sp>
        <p:nvSpPr>
          <p:cNvPr id="263" name="Google Shape;263;p65"/>
          <p:cNvSpPr txBox="1"/>
          <p:nvPr>
            <p:ph idx="12" type="sldNum"/>
          </p:nvPr>
        </p:nvSpPr>
        <p:spPr>
          <a:xfrm>
            <a:off x="9850438" y="6256338"/>
            <a:ext cx="1973262" cy="476250"/>
          </a:xfrm>
          <a:prstGeom prst="rect">
            <a:avLst/>
          </a:prstGeom>
          <a:noFill/>
          <a:ln>
            <a:noFill/>
          </a:ln>
        </p:spPr>
        <p:txBody>
          <a:bodyPr anchorCtr="0" anchor="b" bIns="45700" lIns="91425" spcFirstLastPara="1" rIns="0" wrap="square" tIns="45700">
            <a:noAutofit/>
          </a:bodyPr>
          <a:lstStyle>
            <a:lvl1pPr indent="0" lvl="0" marL="0" marR="0" rtl="0" algn="r">
              <a:spcBef>
                <a:spcPts val="0"/>
              </a:spcBef>
              <a:buNone/>
              <a:defRPr sz="1200">
                <a:solidFill>
                  <a:schemeClr val="lt2"/>
                </a:solidFill>
                <a:latin typeface="Trebuchet MS"/>
                <a:ea typeface="Trebuchet MS"/>
                <a:cs typeface="Trebuchet MS"/>
                <a:sym typeface="Trebuchet MS"/>
              </a:defRPr>
            </a:lvl1pPr>
            <a:lvl2pPr indent="0" lvl="1" marL="0" marR="0" rtl="0" algn="r">
              <a:spcBef>
                <a:spcPts val="0"/>
              </a:spcBef>
              <a:buNone/>
              <a:defRPr sz="1200">
                <a:solidFill>
                  <a:schemeClr val="lt2"/>
                </a:solidFill>
                <a:latin typeface="Trebuchet MS"/>
                <a:ea typeface="Trebuchet MS"/>
                <a:cs typeface="Trebuchet MS"/>
                <a:sym typeface="Trebuchet MS"/>
              </a:defRPr>
            </a:lvl2pPr>
            <a:lvl3pPr indent="0" lvl="2" marL="0" marR="0" rtl="0" algn="r">
              <a:spcBef>
                <a:spcPts val="0"/>
              </a:spcBef>
              <a:buNone/>
              <a:defRPr sz="1200">
                <a:solidFill>
                  <a:schemeClr val="lt2"/>
                </a:solidFill>
                <a:latin typeface="Trebuchet MS"/>
                <a:ea typeface="Trebuchet MS"/>
                <a:cs typeface="Trebuchet MS"/>
                <a:sym typeface="Trebuchet MS"/>
              </a:defRPr>
            </a:lvl3pPr>
            <a:lvl4pPr indent="0" lvl="3" marL="0" marR="0" rtl="0" algn="r">
              <a:spcBef>
                <a:spcPts val="0"/>
              </a:spcBef>
              <a:buNone/>
              <a:defRPr sz="1200">
                <a:solidFill>
                  <a:schemeClr val="lt2"/>
                </a:solidFill>
                <a:latin typeface="Trebuchet MS"/>
                <a:ea typeface="Trebuchet MS"/>
                <a:cs typeface="Trebuchet MS"/>
                <a:sym typeface="Trebuchet MS"/>
              </a:defRPr>
            </a:lvl4pPr>
            <a:lvl5pPr indent="0" lvl="4" marL="0" marR="0" rtl="0" algn="r">
              <a:spcBef>
                <a:spcPts val="0"/>
              </a:spcBef>
              <a:buNone/>
              <a:defRPr sz="1200">
                <a:solidFill>
                  <a:schemeClr val="lt2"/>
                </a:solidFill>
                <a:latin typeface="Trebuchet MS"/>
                <a:ea typeface="Trebuchet MS"/>
                <a:cs typeface="Trebuchet MS"/>
                <a:sym typeface="Trebuchet MS"/>
              </a:defRPr>
            </a:lvl5pPr>
            <a:lvl6pPr indent="0" lvl="5" marL="0" marR="0" rtl="0" algn="r">
              <a:spcBef>
                <a:spcPts val="0"/>
              </a:spcBef>
              <a:buNone/>
              <a:defRPr sz="1200">
                <a:solidFill>
                  <a:schemeClr val="lt2"/>
                </a:solidFill>
                <a:latin typeface="Trebuchet MS"/>
                <a:ea typeface="Trebuchet MS"/>
                <a:cs typeface="Trebuchet MS"/>
                <a:sym typeface="Trebuchet MS"/>
              </a:defRPr>
            </a:lvl6pPr>
            <a:lvl7pPr indent="0" lvl="6" marL="0" marR="0" rtl="0" algn="r">
              <a:spcBef>
                <a:spcPts val="0"/>
              </a:spcBef>
              <a:buNone/>
              <a:defRPr sz="1200">
                <a:solidFill>
                  <a:schemeClr val="lt2"/>
                </a:solidFill>
                <a:latin typeface="Trebuchet MS"/>
                <a:ea typeface="Trebuchet MS"/>
                <a:cs typeface="Trebuchet MS"/>
                <a:sym typeface="Trebuchet MS"/>
              </a:defRPr>
            </a:lvl7pPr>
            <a:lvl8pPr indent="0" lvl="7" marL="0" marR="0" rtl="0" algn="r">
              <a:spcBef>
                <a:spcPts val="0"/>
              </a:spcBef>
              <a:buNone/>
              <a:defRPr sz="1200">
                <a:solidFill>
                  <a:schemeClr val="lt2"/>
                </a:solidFill>
                <a:latin typeface="Trebuchet MS"/>
                <a:ea typeface="Trebuchet MS"/>
                <a:cs typeface="Trebuchet MS"/>
                <a:sym typeface="Trebuchet MS"/>
              </a:defRPr>
            </a:lvl8pPr>
            <a:lvl9pPr indent="0" lvl="8" marL="0" marR="0" rtl="0" algn="r">
              <a:spcBef>
                <a:spcPts val="0"/>
              </a:spcBef>
              <a:buNone/>
              <a:defRPr sz="1200">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r>
              <a:rPr lang="en-US"/>
              <a:t>/##</a:t>
            </a:r>
            <a:endParaRPr sz="1400">
              <a:solidFill>
                <a:srgbClr val="000000"/>
              </a:solidFill>
              <a:latin typeface="Arial"/>
              <a:ea typeface="Arial"/>
              <a:cs typeface="Arial"/>
              <a:sym typeface="Arial"/>
            </a:endParaRPr>
          </a:p>
        </p:txBody>
      </p:sp>
      <p:sp>
        <p:nvSpPr>
          <p:cNvPr id="264" name="Google Shape;264;p65"/>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Trebuchet MS"/>
              <a:buNone/>
            </a:pPr>
            <a:r>
              <a:rPr i="0" lang="en-US" sz="1050">
                <a:solidFill>
                  <a:srgbClr val="7F7F7F"/>
                </a:solidFill>
                <a:latin typeface="Trebuchet MS"/>
                <a:ea typeface="Trebuchet MS"/>
                <a:cs typeface="Trebuchet MS"/>
                <a:sym typeface="Trebuchet MS"/>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68"/>
          <p:cNvSpPr/>
          <p:nvPr/>
        </p:nvSpPr>
        <p:spPr>
          <a:xfrm>
            <a:off x="0" y="1"/>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s://i.insider.com/5b48f0b654400f1c008b49ff?width=1136&amp;format=jpeg" id="275" name="Google Shape;275;p68"/>
          <p:cNvPicPr preferRelativeResize="0"/>
          <p:nvPr/>
        </p:nvPicPr>
        <p:blipFill rotWithShape="1">
          <a:blip r:embed="rId1">
            <a:alphaModFix/>
          </a:blip>
          <a:srcRect b="0" l="0" r="0" t="0"/>
          <a:stretch/>
        </p:blipFill>
        <p:spPr>
          <a:xfrm>
            <a:off x="6340415" y="2660957"/>
            <a:ext cx="5851585" cy="4060563"/>
          </a:xfrm>
          <a:prstGeom prst="rect">
            <a:avLst/>
          </a:prstGeom>
          <a:noFill/>
          <a:ln>
            <a:noFill/>
          </a:ln>
        </p:spPr>
      </p:pic>
      <p:pic>
        <p:nvPicPr>
          <p:cNvPr id="276" name="Google Shape;276;p68"/>
          <p:cNvPicPr preferRelativeResize="0"/>
          <p:nvPr/>
        </p:nvPicPr>
        <p:blipFill rotWithShape="1">
          <a:blip r:embed="rId2">
            <a:alphaModFix/>
          </a:blip>
          <a:srcRect b="0" l="0" r="0" t="0"/>
          <a:stretch/>
        </p:blipFill>
        <p:spPr>
          <a:xfrm>
            <a:off x="11019652" y="107866"/>
            <a:ext cx="1078364" cy="754776"/>
          </a:xfrm>
          <a:prstGeom prst="rect">
            <a:avLst/>
          </a:prstGeom>
          <a:noFill/>
          <a:ln>
            <a:noFill/>
          </a:ln>
        </p:spPr>
      </p:pic>
      <p:sp>
        <p:nvSpPr>
          <p:cNvPr id="277" name="Google Shape;277;p68"/>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i="0" lang="en-US" sz="1050">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0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pic>
        <p:nvPicPr>
          <p:cNvPr descr="HEADER_2 copia" id="280" name="Google Shape;280;p70"/>
          <p:cNvPicPr preferRelativeResize="0"/>
          <p:nvPr/>
        </p:nvPicPr>
        <p:blipFill rotWithShape="1">
          <a:blip r:embed="rId1">
            <a:alphaModFix/>
          </a:blip>
          <a:srcRect b="0" l="0" r="0" t="0"/>
          <a:stretch/>
        </p:blipFill>
        <p:spPr>
          <a:xfrm>
            <a:off x="-6350" y="0"/>
            <a:ext cx="12198351" cy="1092200"/>
          </a:xfrm>
          <a:prstGeom prst="rect">
            <a:avLst/>
          </a:prstGeom>
          <a:blipFill rotWithShape="1">
            <a:blip r:embed="rId2">
              <a:alphaModFix/>
            </a:blip>
            <a:tile algn="tl" flip="none" tx="0" sx="100000" ty="0" sy="100000"/>
          </a:blipFill>
          <a:ln>
            <a:noFill/>
          </a:ln>
        </p:spPr>
      </p:pic>
      <p:sp>
        <p:nvSpPr>
          <p:cNvPr id="281" name="Google Shape;281;p70"/>
          <p:cNvSpPr txBox="1"/>
          <p:nvPr>
            <p:ph idx="1" type="body"/>
          </p:nvPr>
        </p:nvSpPr>
        <p:spPr>
          <a:xfrm>
            <a:off x="139700" y="1260476"/>
            <a:ext cx="11904133" cy="5184775"/>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121B74"/>
              </a:buClr>
              <a:buSzPts val="2400"/>
              <a:buFont typeface="Cambria"/>
              <a:buChar char="•"/>
              <a:defRPr b="0" i="0" sz="2400" u="none" cap="none" strike="noStrike">
                <a:solidFill>
                  <a:srgbClr val="121B74"/>
                </a:solidFill>
                <a:latin typeface="Cambria"/>
                <a:ea typeface="Cambria"/>
                <a:cs typeface="Cambria"/>
                <a:sym typeface="Cambria"/>
              </a:defRPr>
            </a:lvl1pPr>
            <a:lvl2pPr indent="-342900" lvl="1" marL="914400" marR="0" rtl="0" algn="l">
              <a:spcBef>
                <a:spcPts val="400"/>
              </a:spcBef>
              <a:spcAft>
                <a:spcPts val="0"/>
              </a:spcAft>
              <a:buClr>
                <a:srgbClr val="121B74"/>
              </a:buClr>
              <a:buSzPts val="1800"/>
              <a:buFont typeface="Courier New"/>
              <a:buChar char="o"/>
              <a:defRPr b="0" i="0" sz="2000" u="none" cap="none" strike="noStrike">
                <a:solidFill>
                  <a:srgbClr val="121B74"/>
                </a:solidFill>
                <a:latin typeface="Cambria"/>
                <a:ea typeface="Cambria"/>
                <a:cs typeface="Cambria"/>
                <a:sym typeface="Cambria"/>
              </a:defRPr>
            </a:lvl2pPr>
            <a:lvl3pPr indent="-365760" lvl="2" marL="1371600" marR="0" rtl="0" algn="l">
              <a:spcBef>
                <a:spcPts val="360"/>
              </a:spcBef>
              <a:spcAft>
                <a:spcPts val="0"/>
              </a:spcAft>
              <a:buClr>
                <a:srgbClr val="121B74"/>
              </a:buClr>
              <a:buSzPts val="2160"/>
              <a:buFont typeface="Noto Sans Symbols"/>
              <a:buChar char="▪"/>
              <a:defRPr b="0" i="0" sz="1800" u="none" cap="none" strike="noStrike">
                <a:solidFill>
                  <a:srgbClr val="121B74"/>
                </a:solidFill>
                <a:latin typeface="Cambria"/>
                <a:ea typeface="Cambria"/>
                <a:cs typeface="Cambria"/>
                <a:sym typeface="Cambria"/>
              </a:defRPr>
            </a:lvl3pPr>
            <a:lvl4pPr indent="-299719" lvl="3" marL="1828800" marR="0" rtl="0" algn="l">
              <a:spcBef>
                <a:spcPts val="320"/>
              </a:spcBef>
              <a:spcAft>
                <a:spcPts val="0"/>
              </a:spcAft>
              <a:buClr>
                <a:srgbClr val="121B74"/>
              </a:buClr>
              <a:buSzPts val="1120"/>
              <a:buFont typeface="Noto Sans Symbols"/>
              <a:buChar char="❑"/>
              <a:defRPr b="0" i="0" sz="1600" u="none" cap="none" strike="noStrike">
                <a:solidFill>
                  <a:srgbClr val="121B74"/>
                </a:solidFill>
                <a:latin typeface="Cambria"/>
                <a:ea typeface="Cambria"/>
                <a:cs typeface="Cambria"/>
                <a:sym typeface="Cambria"/>
              </a:defRPr>
            </a:lvl4pPr>
            <a:lvl5pPr indent="-317500" lvl="4" marL="2286000" marR="0" rtl="0" algn="l">
              <a:spcBef>
                <a:spcPts val="280"/>
              </a:spcBef>
              <a:spcAft>
                <a:spcPts val="0"/>
              </a:spcAft>
              <a:buClr>
                <a:srgbClr val="121B74"/>
              </a:buClr>
              <a:buSzPts val="1400"/>
              <a:buFont typeface="Cambria"/>
              <a:buChar char="̵"/>
              <a:defRPr b="0" i="0" sz="1400" u="none" cap="none" strike="noStrike">
                <a:solidFill>
                  <a:srgbClr val="121B74"/>
                </a:solidFill>
                <a:latin typeface="Cambria"/>
                <a:ea typeface="Cambria"/>
                <a:cs typeface="Cambria"/>
                <a:sym typeface="Cambria"/>
              </a:defRPr>
            </a:lvl5pPr>
            <a:lvl6pPr indent="-304800" lvl="5" marL="2743200" marR="0" rtl="0" algn="l">
              <a:spcBef>
                <a:spcPts val="24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7pPr>
            <a:lvl8pPr indent="-304800" lvl="7" marL="3657600" marR="0" rtl="0" algn="l">
              <a:spcBef>
                <a:spcPts val="24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8pPr>
            <a:lvl9pPr indent="-304800" lvl="8" marL="4114800" marR="0" rtl="0" algn="l">
              <a:spcBef>
                <a:spcPts val="24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9pPr>
          </a:lstStyle>
          <a:p/>
        </p:txBody>
      </p:sp>
      <p:grpSp>
        <p:nvGrpSpPr>
          <p:cNvPr id="282" name="Google Shape;282;p70"/>
          <p:cNvGrpSpPr/>
          <p:nvPr/>
        </p:nvGrpSpPr>
        <p:grpSpPr>
          <a:xfrm>
            <a:off x="-10584" y="977900"/>
            <a:ext cx="12198351" cy="230188"/>
            <a:chOff x="-3329" y="1365722"/>
            <a:chExt cx="9147329" cy="231298"/>
          </a:xfrm>
        </p:grpSpPr>
        <p:grpSp>
          <p:nvGrpSpPr>
            <p:cNvPr id="283" name="Google Shape;283;p70"/>
            <p:cNvGrpSpPr/>
            <p:nvPr/>
          </p:nvGrpSpPr>
          <p:grpSpPr>
            <a:xfrm>
              <a:off x="1081088" y="1365722"/>
              <a:ext cx="8062912" cy="119062"/>
              <a:chOff x="1081088" y="1365722"/>
              <a:chExt cx="8062912" cy="119062"/>
            </a:xfrm>
          </p:grpSpPr>
          <p:grpSp>
            <p:nvGrpSpPr>
              <p:cNvPr id="284" name="Google Shape;284;p70"/>
              <p:cNvGrpSpPr/>
              <p:nvPr/>
            </p:nvGrpSpPr>
            <p:grpSpPr>
              <a:xfrm>
                <a:off x="1081088" y="1365722"/>
                <a:ext cx="2240618" cy="119062"/>
                <a:chOff x="1784500" y="3888432"/>
                <a:chExt cx="3563347" cy="910695"/>
              </a:xfrm>
            </p:grpSpPr>
            <p:pic>
              <p:nvPicPr>
                <p:cNvPr id="285" name="Google Shape;285;p70"/>
                <p:cNvPicPr preferRelativeResize="0"/>
                <p:nvPr/>
              </p:nvPicPr>
              <p:blipFill rotWithShape="1">
                <a:blip r:embed="rId3">
                  <a:alphaModFix/>
                </a:blip>
                <a:srcRect b="0" l="0" r="0" t="0"/>
                <a:stretch/>
              </p:blipFill>
              <p:spPr>
                <a:xfrm rot="5400000">
                  <a:off x="1784500" y="3890407"/>
                  <a:ext cx="908720" cy="908720"/>
                </a:xfrm>
                <a:prstGeom prst="rect">
                  <a:avLst/>
                </a:prstGeom>
                <a:noFill/>
                <a:ln>
                  <a:noFill/>
                </a:ln>
              </p:spPr>
            </p:pic>
            <p:pic>
              <p:nvPicPr>
                <p:cNvPr id="286" name="Google Shape;286;p70"/>
                <p:cNvPicPr preferRelativeResize="0"/>
                <p:nvPr/>
              </p:nvPicPr>
              <p:blipFill rotWithShape="1">
                <a:blip r:embed="rId3">
                  <a:alphaModFix/>
                </a:blip>
                <a:srcRect b="0" l="0" r="0" t="0"/>
                <a:stretch/>
              </p:blipFill>
              <p:spPr>
                <a:xfrm rot="5400000">
                  <a:off x="2693220" y="3890407"/>
                  <a:ext cx="908720" cy="908720"/>
                </a:xfrm>
                <a:prstGeom prst="rect">
                  <a:avLst/>
                </a:prstGeom>
                <a:noFill/>
                <a:ln>
                  <a:noFill/>
                </a:ln>
              </p:spPr>
            </p:pic>
            <p:pic>
              <p:nvPicPr>
                <p:cNvPr id="287" name="Google Shape;287;p70"/>
                <p:cNvPicPr preferRelativeResize="0"/>
                <p:nvPr/>
              </p:nvPicPr>
              <p:blipFill rotWithShape="1">
                <a:blip r:embed="rId3">
                  <a:alphaModFix/>
                </a:blip>
                <a:srcRect b="0" l="0" r="0" t="0"/>
                <a:stretch/>
              </p:blipFill>
              <p:spPr>
                <a:xfrm rot="5400000">
                  <a:off x="3574183" y="3890407"/>
                  <a:ext cx="908720" cy="908720"/>
                </a:xfrm>
                <a:prstGeom prst="rect">
                  <a:avLst/>
                </a:prstGeom>
                <a:noFill/>
                <a:ln>
                  <a:noFill/>
                </a:ln>
              </p:spPr>
            </p:pic>
            <p:pic>
              <p:nvPicPr>
                <p:cNvPr id="288" name="Google Shape;288;p70"/>
                <p:cNvPicPr preferRelativeResize="0"/>
                <p:nvPr/>
              </p:nvPicPr>
              <p:blipFill rotWithShape="1">
                <a:blip r:embed="rId3">
                  <a:alphaModFix/>
                </a:blip>
                <a:srcRect b="0" l="0" r="0" t="0"/>
                <a:stretch/>
              </p:blipFill>
              <p:spPr>
                <a:xfrm rot="5400000">
                  <a:off x="4439127" y="3888432"/>
                  <a:ext cx="908720" cy="908720"/>
                </a:xfrm>
                <a:prstGeom prst="rect">
                  <a:avLst/>
                </a:prstGeom>
                <a:noFill/>
                <a:ln>
                  <a:noFill/>
                </a:ln>
              </p:spPr>
            </p:pic>
          </p:grpSp>
          <p:grpSp>
            <p:nvGrpSpPr>
              <p:cNvPr id="289" name="Google Shape;289;p70"/>
              <p:cNvGrpSpPr/>
              <p:nvPr/>
            </p:nvGrpSpPr>
            <p:grpSpPr>
              <a:xfrm>
                <a:off x="3304252" y="1365722"/>
                <a:ext cx="2240618" cy="119062"/>
                <a:chOff x="1784500" y="3888432"/>
                <a:chExt cx="3563347" cy="910695"/>
              </a:xfrm>
            </p:grpSpPr>
            <p:pic>
              <p:nvPicPr>
                <p:cNvPr id="290" name="Google Shape;290;p70"/>
                <p:cNvPicPr preferRelativeResize="0"/>
                <p:nvPr/>
              </p:nvPicPr>
              <p:blipFill rotWithShape="1">
                <a:blip r:embed="rId3">
                  <a:alphaModFix/>
                </a:blip>
                <a:srcRect b="0" l="0" r="0" t="0"/>
                <a:stretch/>
              </p:blipFill>
              <p:spPr>
                <a:xfrm rot="5400000">
                  <a:off x="1784500" y="3890407"/>
                  <a:ext cx="908720" cy="908720"/>
                </a:xfrm>
                <a:prstGeom prst="rect">
                  <a:avLst/>
                </a:prstGeom>
                <a:noFill/>
                <a:ln>
                  <a:noFill/>
                </a:ln>
              </p:spPr>
            </p:pic>
            <p:pic>
              <p:nvPicPr>
                <p:cNvPr id="291" name="Google Shape;291;p70"/>
                <p:cNvPicPr preferRelativeResize="0"/>
                <p:nvPr/>
              </p:nvPicPr>
              <p:blipFill rotWithShape="1">
                <a:blip r:embed="rId3">
                  <a:alphaModFix/>
                </a:blip>
                <a:srcRect b="0" l="0" r="0" t="0"/>
                <a:stretch/>
              </p:blipFill>
              <p:spPr>
                <a:xfrm rot="5400000">
                  <a:off x="2693220" y="3890407"/>
                  <a:ext cx="908720" cy="908720"/>
                </a:xfrm>
                <a:prstGeom prst="rect">
                  <a:avLst/>
                </a:prstGeom>
                <a:noFill/>
                <a:ln>
                  <a:noFill/>
                </a:ln>
              </p:spPr>
            </p:pic>
            <p:pic>
              <p:nvPicPr>
                <p:cNvPr id="292" name="Google Shape;292;p70"/>
                <p:cNvPicPr preferRelativeResize="0"/>
                <p:nvPr/>
              </p:nvPicPr>
              <p:blipFill rotWithShape="1">
                <a:blip r:embed="rId3">
                  <a:alphaModFix/>
                </a:blip>
                <a:srcRect b="0" l="0" r="0" t="0"/>
                <a:stretch/>
              </p:blipFill>
              <p:spPr>
                <a:xfrm rot="5400000">
                  <a:off x="3574183" y="3890407"/>
                  <a:ext cx="908720" cy="908720"/>
                </a:xfrm>
                <a:prstGeom prst="rect">
                  <a:avLst/>
                </a:prstGeom>
                <a:noFill/>
                <a:ln>
                  <a:noFill/>
                </a:ln>
              </p:spPr>
            </p:pic>
            <p:pic>
              <p:nvPicPr>
                <p:cNvPr id="293" name="Google Shape;293;p70"/>
                <p:cNvPicPr preferRelativeResize="0"/>
                <p:nvPr/>
              </p:nvPicPr>
              <p:blipFill rotWithShape="1">
                <a:blip r:embed="rId3">
                  <a:alphaModFix/>
                </a:blip>
                <a:srcRect b="0" l="0" r="0" t="0"/>
                <a:stretch/>
              </p:blipFill>
              <p:spPr>
                <a:xfrm rot="5400000">
                  <a:off x="4439127" y="3888432"/>
                  <a:ext cx="908720" cy="908720"/>
                </a:xfrm>
                <a:prstGeom prst="rect">
                  <a:avLst/>
                </a:prstGeom>
                <a:noFill/>
                <a:ln>
                  <a:noFill/>
                </a:ln>
              </p:spPr>
            </p:pic>
          </p:grpSp>
          <p:grpSp>
            <p:nvGrpSpPr>
              <p:cNvPr id="294" name="Google Shape;294;p70"/>
              <p:cNvGrpSpPr/>
              <p:nvPr/>
            </p:nvGrpSpPr>
            <p:grpSpPr>
              <a:xfrm>
                <a:off x="5522379" y="1365722"/>
                <a:ext cx="2240618" cy="119062"/>
                <a:chOff x="1784500" y="3888432"/>
                <a:chExt cx="3563347" cy="910695"/>
              </a:xfrm>
            </p:grpSpPr>
            <p:pic>
              <p:nvPicPr>
                <p:cNvPr id="295" name="Google Shape;295;p70"/>
                <p:cNvPicPr preferRelativeResize="0"/>
                <p:nvPr/>
              </p:nvPicPr>
              <p:blipFill rotWithShape="1">
                <a:blip r:embed="rId3">
                  <a:alphaModFix/>
                </a:blip>
                <a:srcRect b="0" l="0" r="0" t="0"/>
                <a:stretch/>
              </p:blipFill>
              <p:spPr>
                <a:xfrm rot="5400000">
                  <a:off x="1784500" y="3890407"/>
                  <a:ext cx="908720" cy="908720"/>
                </a:xfrm>
                <a:prstGeom prst="rect">
                  <a:avLst/>
                </a:prstGeom>
                <a:noFill/>
                <a:ln>
                  <a:noFill/>
                </a:ln>
              </p:spPr>
            </p:pic>
            <p:pic>
              <p:nvPicPr>
                <p:cNvPr id="296" name="Google Shape;296;p70"/>
                <p:cNvPicPr preferRelativeResize="0"/>
                <p:nvPr/>
              </p:nvPicPr>
              <p:blipFill rotWithShape="1">
                <a:blip r:embed="rId3">
                  <a:alphaModFix/>
                </a:blip>
                <a:srcRect b="0" l="0" r="0" t="0"/>
                <a:stretch/>
              </p:blipFill>
              <p:spPr>
                <a:xfrm rot="5400000">
                  <a:off x="2693220" y="3890407"/>
                  <a:ext cx="908720" cy="908720"/>
                </a:xfrm>
                <a:prstGeom prst="rect">
                  <a:avLst/>
                </a:prstGeom>
                <a:noFill/>
                <a:ln>
                  <a:noFill/>
                </a:ln>
              </p:spPr>
            </p:pic>
            <p:pic>
              <p:nvPicPr>
                <p:cNvPr id="297" name="Google Shape;297;p70"/>
                <p:cNvPicPr preferRelativeResize="0"/>
                <p:nvPr/>
              </p:nvPicPr>
              <p:blipFill rotWithShape="1">
                <a:blip r:embed="rId3">
                  <a:alphaModFix/>
                </a:blip>
                <a:srcRect b="0" l="0" r="0" t="0"/>
                <a:stretch/>
              </p:blipFill>
              <p:spPr>
                <a:xfrm rot="5400000">
                  <a:off x="3574183" y="3890407"/>
                  <a:ext cx="908720" cy="908720"/>
                </a:xfrm>
                <a:prstGeom prst="rect">
                  <a:avLst/>
                </a:prstGeom>
                <a:noFill/>
                <a:ln>
                  <a:noFill/>
                </a:ln>
              </p:spPr>
            </p:pic>
            <p:pic>
              <p:nvPicPr>
                <p:cNvPr id="298" name="Google Shape;298;p70"/>
                <p:cNvPicPr preferRelativeResize="0"/>
                <p:nvPr/>
              </p:nvPicPr>
              <p:blipFill rotWithShape="1">
                <a:blip r:embed="rId3">
                  <a:alphaModFix/>
                </a:blip>
                <a:srcRect b="0" l="0" r="0" t="0"/>
                <a:stretch/>
              </p:blipFill>
              <p:spPr>
                <a:xfrm rot="5400000">
                  <a:off x="4439127" y="3888432"/>
                  <a:ext cx="908720" cy="908720"/>
                </a:xfrm>
                <a:prstGeom prst="rect">
                  <a:avLst/>
                </a:prstGeom>
                <a:noFill/>
                <a:ln>
                  <a:noFill/>
                </a:ln>
              </p:spPr>
            </p:pic>
          </p:grpSp>
          <p:grpSp>
            <p:nvGrpSpPr>
              <p:cNvPr id="299" name="Google Shape;299;p70"/>
              <p:cNvGrpSpPr/>
              <p:nvPr/>
            </p:nvGrpSpPr>
            <p:grpSpPr>
              <a:xfrm>
                <a:off x="6903382" y="1365722"/>
                <a:ext cx="2240618" cy="119062"/>
                <a:chOff x="1784500" y="3888432"/>
                <a:chExt cx="3563347" cy="910695"/>
              </a:xfrm>
            </p:grpSpPr>
            <p:pic>
              <p:nvPicPr>
                <p:cNvPr id="300" name="Google Shape;300;p70"/>
                <p:cNvPicPr preferRelativeResize="0"/>
                <p:nvPr/>
              </p:nvPicPr>
              <p:blipFill rotWithShape="1">
                <a:blip r:embed="rId3">
                  <a:alphaModFix/>
                </a:blip>
                <a:srcRect b="0" l="0" r="0" t="0"/>
                <a:stretch/>
              </p:blipFill>
              <p:spPr>
                <a:xfrm rot="5400000">
                  <a:off x="1784500" y="3890407"/>
                  <a:ext cx="908720" cy="908720"/>
                </a:xfrm>
                <a:prstGeom prst="rect">
                  <a:avLst/>
                </a:prstGeom>
                <a:noFill/>
                <a:ln>
                  <a:noFill/>
                </a:ln>
              </p:spPr>
            </p:pic>
            <p:pic>
              <p:nvPicPr>
                <p:cNvPr id="301" name="Google Shape;301;p70"/>
                <p:cNvPicPr preferRelativeResize="0"/>
                <p:nvPr/>
              </p:nvPicPr>
              <p:blipFill rotWithShape="1">
                <a:blip r:embed="rId3">
                  <a:alphaModFix/>
                </a:blip>
                <a:srcRect b="0" l="0" r="0" t="0"/>
                <a:stretch/>
              </p:blipFill>
              <p:spPr>
                <a:xfrm rot="5400000">
                  <a:off x="2693220" y="3890407"/>
                  <a:ext cx="908720" cy="908720"/>
                </a:xfrm>
                <a:prstGeom prst="rect">
                  <a:avLst/>
                </a:prstGeom>
                <a:noFill/>
                <a:ln>
                  <a:noFill/>
                </a:ln>
              </p:spPr>
            </p:pic>
            <p:pic>
              <p:nvPicPr>
                <p:cNvPr id="302" name="Google Shape;302;p70"/>
                <p:cNvPicPr preferRelativeResize="0"/>
                <p:nvPr/>
              </p:nvPicPr>
              <p:blipFill rotWithShape="1">
                <a:blip r:embed="rId3">
                  <a:alphaModFix/>
                </a:blip>
                <a:srcRect b="0" l="0" r="0" t="0"/>
                <a:stretch/>
              </p:blipFill>
              <p:spPr>
                <a:xfrm rot="5400000">
                  <a:off x="3574183" y="3890407"/>
                  <a:ext cx="908720" cy="908720"/>
                </a:xfrm>
                <a:prstGeom prst="rect">
                  <a:avLst/>
                </a:prstGeom>
                <a:noFill/>
                <a:ln>
                  <a:noFill/>
                </a:ln>
              </p:spPr>
            </p:pic>
            <p:pic>
              <p:nvPicPr>
                <p:cNvPr id="303" name="Google Shape;303;p70"/>
                <p:cNvPicPr preferRelativeResize="0"/>
                <p:nvPr/>
              </p:nvPicPr>
              <p:blipFill rotWithShape="1">
                <a:blip r:embed="rId3">
                  <a:alphaModFix/>
                </a:blip>
                <a:srcRect b="0" l="0" r="0" t="0"/>
                <a:stretch/>
              </p:blipFill>
              <p:spPr>
                <a:xfrm rot="5400000">
                  <a:off x="4439127" y="3888432"/>
                  <a:ext cx="908720" cy="908720"/>
                </a:xfrm>
                <a:prstGeom prst="rect">
                  <a:avLst/>
                </a:prstGeom>
                <a:noFill/>
                <a:ln>
                  <a:noFill/>
                </a:ln>
              </p:spPr>
            </p:pic>
          </p:grpSp>
        </p:grpSp>
        <p:sp>
          <p:nvSpPr>
            <p:cNvPr id="304" name="Google Shape;304;p70"/>
            <p:cNvSpPr/>
            <p:nvPr/>
          </p:nvSpPr>
          <p:spPr>
            <a:xfrm>
              <a:off x="-3329" y="1478979"/>
              <a:ext cx="1080919" cy="118041"/>
            </a:xfrm>
            <a:prstGeom prst="rect">
              <a:avLst/>
            </a:prstGeom>
            <a:solidFill>
              <a:schemeClr val="lt1"/>
            </a:solidFill>
            <a:ln cap="flat" cmpd="sng" w="9525">
              <a:solidFill>
                <a:srgbClr val="0F24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id="305" name="Google Shape;305;p70"/>
          <p:cNvPicPr preferRelativeResize="0"/>
          <p:nvPr/>
        </p:nvPicPr>
        <p:blipFill rotWithShape="1">
          <a:blip r:embed="rId4">
            <a:alphaModFix/>
          </a:blip>
          <a:srcRect b="0" l="0" r="0" t="0"/>
          <a:stretch/>
        </p:blipFill>
        <p:spPr>
          <a:xfrm>
            <a:off x="1202267" y="896938"/>
            <a:ext cx="465667" cy="393700"/>
          </a:xfrm>
          <a:prstGeom prst="rect">
            <a:avLst/>
          </a:prstGeom>
          <a:noFill/>
          <a:ln>
            <a:noFill/>
          </a:ln>
        </p:spPr>
      </p:pic>
      <p:sp>
        <p:nvSpPr>
          <p:cNvPr id="306" name="Google Shape;306;p70"/>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Arial"/>
              <a:buNone/>
            </a:pPr>
            <a:r>
              <a:rPr i="0" lang="en-US" sz="1050">
                <a:solidFill>
                  <a:srgbClr val="7F7F7F"/>
                </a:solidFill>
                <a:latin typeface="Arial"/>
                <a:ea typeface="Arial"/>
                <a:cs typeface="Arial"/>
                <a:sym typeface="Arial"/>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02" r:id="rId5"/>
    <p:sldLayoutId id="2147483703" r:id="rId6"/>
    <p:sldLayoutId id="214748370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87.png"/><Relationship Id="rId4" Type="http://schemas.openxmlformats.org/officeDocument/2006/relationships/image" Target="../media/image89.png"/><Relationship Id="rId5" Type="http://schemas.openxmlformats.org/officeDocument/2006/relationships/image" Target="../media/image80.png"/><Relationship Id="rId6"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90.jpg"/><Relationship Id="rId4" Type="http://schemas.openxmlformats.org/officeDocument/2006/relationships/image" Target="../media/image80.png"/><Relationship Id="rId5" Type="http://schemas.openxmlformats.org/officeDocument/2006/relationships/image" Target="../media/image91.jpg"/><Relationship Id="rId6" Type="http://schemas.openxmlformats.org/officeDocument/2006/relationships/image" Target="../media/image92.png"/><Relationship Id="rId7"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9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100.jp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20" Type="http://schemas.openxmlformats.org/officeDocument/2006/relationships/image" Target="../media/image50.png"/><Relationship Id="rId22" Type="http://schemas.openxmlformats.org/officeDocument/2006/relationships/image" Target="../media/image51.png"/><Relationship Id="rId21" Type="http://schemas.openxmlformats.org/officeDocument/2006/relationships/image" Target="../media/image52.png"/><Relationship Id="rId24" Type="http://schemas.openxmlformats.org/officeDocument/2006/relationships/image" Target="../media/image56.png"/><Relationship Id="rId23"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38.jpg"/><Relationship Id="rId9" Type="http://schemas.openxmlformats.org/officeDocument/2006/relationships/image" Target="../media/image35.png"/><Relationship Id="rId26" Type="http://schemas.openxmlformats.org/officeDocument/2006/relationships/image" Target="../media/image57.png"/><Relationship Id="rId25" Type="http://schemas.openxmlformats.org/officeDocument/2006/relationships/image" Target="../media/image101.png"/><Relationship Id="rId28" Type="http://schemas.openxmlformats.org/officeDocument/2006/relationships/image" Target="../media/image61.jpg"/><Relationship Id="rId27" Type="http://schemas.openxmlformats.org/officeDocument/2006/relationships/image" Target="../media/image59.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33.png"/><Relationship Id="rId8" Type="http://schemas.openxmlformats.org/officeDocument/2006/relationships/image" Target="../media/image40.png"/><Relationship Id="rId11" Type="http://schemas.openxmlformats.org/officeDocument/2006/relationships/image" Target="../media/image53.jpg"/><Relationship Id="rId10" Type="http://schemas.openxmlformats.org/officeDocument/2006/relationships/image" Target="../media/image49.png"/><Relationship Id="rId13" Type="http://schemas.openxmlformats.org/officeDocument/2006/relationships/image" Target="../media/image36.png"/><Relationship Id="rId12" Type="http://schemas.openxmlformats.org/officeDocument/2006/relationships/image" Target="../media/image39.png"/><Relationship Id="rId15" Type="http://schemas.openxmlformats.org/officeDocument/2006/relationships/image" Target="../media/image45.png"/><Relationship Id="rId14" Type="http://schemas.openxmlformats.org/officeDocument/2006/relationships/image" Target="../media/image55.jpg"/><Relationship Id="rId17" Type="http://schemas.openxmlformats.org/officeDocument/2006/relationships/image" Target="../media/image43.png"/><Relationship Id="rId16" Type="http://schemas.openxmlformats.org/officeDocument/2006/relationships/image" Target="../media/image41.png"/><Relationship Id="rId19" Type="http://schemas.openxmlformats.org/officeDocument/2006/relationships/image" Target="../media/image46.png"/><Relationship Id="rId1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0.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74.png"/><Relationship Id="rId6"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jpg"/><Relationship Id="rId6" Type="http://schemas.openxmlformats.org/officeDocument/2006/relationships/image" Target="../media/image103.png"/><Relationship Id="rId7"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88.jpg"/><Relationship Id="rId4" Type="http://schemas.openxmlformats.org/officeDocument/2006/relationships/image" Target="../media/image81.png"/><Relationship Id="rId9" Type="http://schemas.openxmlformats.org/officeDocument/2006/relationships/image" Target="../media/image103.png"/><Relationship Id="rId5" Type="http://schemas.openxmlformats.org/officeDocument/2006/relationships/image" Target="../media/image82.jp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jpg"/><Relationship Id="rId10"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
          <p:cNvSpPr txBox="1"/>
          <p:nvPr>
            <p:ph idx="4294967295" type="title"/>
          </p:nvPr>
        </p:nvSpPr>
        <p:spPr>
          <a:xfrm>
            <a:off x="0" y="176213"/>
            <a:ext cx="9059863" cy="3971925"/>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lt1"/>
              </a:buClr>
              <a:buSzPts val="8000"/>
              <a:buFont typeface="Arial"/>
              <a:buNone/>
            </a:pPr>
            <a:r>
              <a:rPr lang="en-US" sz="7500"/>
              <a:t>37</a:t>
            </a:r>
            <a:r>
              <a:rPr baseline="30000" lang="en-US" sz="7500"/>
              <a:t>th</a:t>
            </a:r>
            <a:r>
              <a:rPr lang="en-US" sz="7500"/>
              <a:t> CEOS Plenary</a:t>
            </a:r>
            <a:br>
              <a:rPr lang="en-US" sz="7500"/>
            </a:br>
            <a:r>
              <a:rPr b="1" lang="en-US" sz="5400"/>
              <a:t> </a:t>
            </a:r>
            <a:br>
              <a:rPr b="1" lang="en-US" sz="5400"/>
            </a:br>
            <a:r>
              <a:rPr b="1" lang="en-US" sz="2800">
                <a:solidFill>
                  <a:srgbClr val="80B03A"/>
                </a:solidFill>
                <a:latin typeface="Tahoma"/>
                <a:ea typeface="Tahoma"/>
                <a:cs typeface="Tahoma"/>
                <a:sym typeface="Tahoma"/>
              </a:rPr>
              <a:t>ASI Report</a:t>
            </a:r>
            <a:endParaRPr b="1" sz="5400">
              <a:latin typeface="Montserrat"/>
              <a:ea typeface="Montserrat"/>
              <a:cs typeface="Montserrat"/>
              <a:sym typeface="Montserrat"/>
            </a:endParaRPr>
          </a:p>
        </p:txBody>
      </p:sp>
      <p:sp>
        <p:nvSpPr>
          <p:cNvPr id="427" name="Google Shape;427;p1"/>
          <p:cNvSpPr/>
          <p:nvPr/>
        </p:nvSpPr>
        <p:spPr>
          <a:xfrm>
            <a:off x="5556650" y="3866265"/>
            <a:ext cx="6459300" cy="2479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Laura Candela</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ASI</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15 - 16 November 2023</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Chiang Rai, Thailand</a:t>
            </a:r>
            <a:endParaRPr b="1" i="0" sz="2200" u="none" cap="none" strike="noStrike">
              <a:solidFill>
                <a:schemeClr val="accent1"/>
              </a:solidFill>
              <a:latin typeface="Montserrat"/>
              <a:ea typeface="Montserrat"/>
              <a:cs typeface="Montserrat"/>
              <a:sym typeface="Montserrat"/>
            </a:endParaRPr>
          </a:p>
        </p:txBody>
      </p:sp>
      <p:pic>
        <p:nvPicPr>
          <p:cNvPr id="428" name="Google Shape;428;p1"/>
          <p:cNvPicPr preferRelativeResize="0"/>
          <p:nvPr/>
        </p:nvPicPr>
        <p:blipFill rotWithShape="1">
          <a:blip r:embed="rId3">
            <a:alphaModFix/>
          </a:blip>
          <a:srcRect b="0" l="0" r="0" t="0"/>
          <a:stretch/>
        </p:blipFill>
        <p:spPr>
          <a:xfrm>
            <a:off x="10691489" y="6014788"/>
            <a:ext cx="946602" cy="662553"/>
          </a:xfrm>
          <a:prstGeom prst="rect">
            <a:avLst/>
          </a:prstGeom>
          <a:solidFill>
            <a:srgbClr val="FFFFFF"/>
          </a:solidFill>
          <a:ln>
            <a:noFill/>
          </a:ln>
          <a:effectLst>
            <a:outerShdw blurRad="292100" rotWithShape="0" algn="tl" dir="2700000" dist="139700">
              <a:srgbClr val="333333">
                <a:alpha val="64313"/>
              </a:srgbClr>
            </a:outerShdw>
          </a:effectLst>
        </p:spPr>
      </p:pic>
      <p:pic>
        <p:nvPicPr>
          <p:cNvPr id="429" name="Google Shape;429;p1"/>
          <p:cNvPicPr preferRelativeResize="0"/>
          <p:nvPr/>
        </p:nvPicPr>
        <p:blipFill rotWithShape="1">
          <a:blip r:embed="rId4">
            <a:alphaModFix/>
          </a:blip>
          <a:srcRect b="0" l="0" r="0" t="0"/>
          <a:stretch/>
        </p:blipFill>
        <p:spPr>
          <a:xfrm>
            <a:off x="-1254500" y="-14364"/>
            <a:ext cx="12215615" cy="688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
          <p:cNvSpPr txBox="1"/>
          <p:nvPr/>
        </p:nvSpPr>
        <p:spPr>
          <a:xfrm>
            <a:off x="766095" y="148951"/>
            <a:ext cx="9468587" cy="109876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3600">
                <a:solidFill>
                  <a:schemeClr val="lt1"/>
                </a:solidFill>
                <a:latin typeface="Teko"/>
                <a:ea typeface="Teko"/>
                <a:cs typeface="Teko"/>
                <a:sym typeface="Teko"/>
              </a:rPr>
              <a:t>SBG-Surface Biology and Geology</a:t>
            </a:r>
            <a:endParaRPr b="1" sz="3600">
              <a:solidFill>
                <a:schemeClr val="lt1"/>
              </a:solidFill>
              <a:latin typeface="Teko"/>
              <a:ea typeface="Teko"/>
              <a:cs typeface="Teko"/>
              <a:sym typeface="Teko"/>
            </a:endParaRPr>
          </a:p>
          <a:p>
            <a:pPr indent="0" lvl="0" marL="0" marR="0" rtl="0" algn="l">
              <a:lnSpc>
                <a:spcPct val="90000"/>
              </a:lnSpc>
              <a:spcBef>
                <a:spcPts val="0"/>
              </a:spcBef>
              <a:spcAft>
                <a:spcPts val="0"/>
              </a:spcAft>
              <a:buNone/>
            </a:pPr>
            <a:r>
              <a:rPr b="1" lang="en-US" sz="3600">
                <a:solidFill>
                  <a:schemeClr val="lt1"/>
                </a:solidFill>
                <a:latin typeface="Teko"/>
                <a:ea typeface="Teko"/>
                <a:cs typeface="Teko"/>
                <a:sym typeface="Teko"/>
              </a:rPr>
              <a:t>TIR-Multispectral Mission</a:t>
            </a:r>
            <a:endParaRPr/>
          </a:p>
        </p:txBody>
      </p:sp>
      <p:pic>
        <p:nvPicPr>
          <p:cNvPr id="627" name="Google Shape;627;p10"/>
          <p:cNvPicPr preferRelativeResize="0"/>
          <p:nvPr/>
        </p:nvPicPr>
        <p:blipFill rotWithShape="1">
          <a:blip r:embed="rId3">
            <a:alphaModFix/>
          </a:blip>
          <a:srcRect b="0" l="0" r="0" t="0"/>
          <a:stretch/>
        </p:blipFill>
        <p:spPr>
          <a:xfrm>
            <a:off x="153863" y="1241066"/>
            <a:ext cx="5816923" cy="4500593"/>
          </a:xfrm>
          <a:prstGeom prst="rect">
            <a:avLst/>
          </a:prstGeom>
          <a:noFill/>
          <a:ln>
            <a:noFill/>
          </a:ln>
        </p:spPr>
      </p:pic>
      <p:pic>
        <p:nvPicPr>
          <p:cNvPr id="628" name="Google Shape;628;p10"/>
          <p:cNvPicPr preferRelativeResize="0"/>
          <p:nvPr/>
        </p:nvPicPr>
        <p:blipFill rotWithShape="1">
          <a:blip r:embed="rId4">
            <a:alphaModFix/>
          </a:blip>
          <a:srcRect b="0" l="0" r="0" t="0"/>
          <a:stretch/>
        </p:blipFill>
        <p:spPr>
          <a:xfrm>
            <a:off x="4865185" y="5028084"/>
            <a:ext cx="6473677" cy="1431206"/>
          </a:xfrm>
          <a:prstGeom prst="rect">
            <a:avLst/>
          </a:prstGeom>
          <a:noFill/>
          <a:ln>
            <a:noFill/>
          </a:ln>
        </p:spPr>
      </p:pic>
      <p:graphicFrame>
        <p:nvGraphicFramePr>
          <p:cNvPr id="629" name="Google Shape;629;p10"/>
          <p:cNvGraphicFramePr/>
          <p:nvPr/>
        </p:nvGraphicFramePr>
        <p:xfrm>
          <a:off x="6221216" y="1213747"/>
          <a:ext cx="3000000" cy="3000000"/>
        </p:xfrm>
        <a:graphic>
          <a:graphicData uri="http://schemas.openxmlformats.org/drawingml/2006/table">
            <a:tbl>
              <a:tblPr bandRow="1" firstRow="1">
                <a:noFill/>
                <a:tableStyleId>{E7387DD1-4E20-47AC-B113-6FEB0229D4E1}</a:tableStyleId>
              </a:tblPr>
              <a:tblGrid>
                <a:gridCol w="1075550"/>
                <a:gridCol w="1687750"/>
              </a:tblGrid>
              <a:tr h="448225">
                <a:tc>
                  <a:txBody>
                    <a:bodyPr/>
                    <a:lstStyle/>
                    <a:p>
                      <a:pPr indent="0" lvl="0" marL="0" marR="0" rtl="0" algn="l">
                        <a:spcBef>
                          <a:spcPts val="0"/>
                        </a:spcBef>
                        <a:spcAft>
                          <a:spcPts val="0"/>
                        </a:spcAft>
                        <a:buNone/>
                      </a:pPr>
                      <a:r>
                        <a:rPr lang="en-US" sz="1400" u="none" cap="none" strike="noStrike"/>
                        <a:t>Thermal IR Bands</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8CB3E3"/>
                    </a:solidFill>
                  </a:tcPr>
                </a:tc>
                <a:tc>
                  <a:txBody>
                    <a:bodyPr/>
                    <a:lstStyle/>
                    <a:p>
                      <a:pPr indent="0" lvl="0" marL="0" marR="0" rtl="0" algn="ctr">
                        <a:spcBef>
                          <a:spcPts val="0"/>
                        </a:spcBef>
                        <a:spcAft>
                          <a:spcPts val="0"/>
                        </a:spcAft>
                        <a:buNone/>
                      </a:pPr>
                      <a:r>
                        <a:rPr lang="en-US" sz="1400"/>
                        <a:t>8.28 μm / 8.63 μm / 9.07 μm / 11.33 μm / 12.05 μm</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mid-IR bands </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8CB3E3"/>
                    </a:solidFill>
                  </a:tcPr>
                </a:tc>
                <a:tc>
                  <a:txBody>
                    <a:bodyPr/>
                    <a:lstStyle/>
                    <a:p>
                      <a:pPr indent="0" lvl="0" marL="0" marR="0" rtl="0" algn="ctr">
                        <a:spcBef>
                          <a:spcPts val="0"/>
                        </a:spcBef>
                        <a:spcAft>
                          <a:spcPts val="0"/>
                        </a:spcAft>
                        <a:buNone/>
                      </a:pPr>
                      <a:r>
                        <a:rPr lang="en-US" sz="1400"/>
                        <a:t>3.98 μm / 4.80 μm </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short-wave IR </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8CB3E3"/>
                    </a:solidFill>
                  </a:tcPr>
                </a:tc>
                <a:tc>
                  <a:txBody>
                    <a:bodyPr/>
                    <a:lstStyle/>
                    <a:p>
                      <a:pPr indent="0" lvl="0" marL="0" marR="0" rtl="0" algn="ctr">
                        <a:spcBef>
                          <a:spcPts val="0"/>
                        </a:spcBef>
                        <a:spcAft>
                          <a:spcPts val="0"/>
                        </a:spcAft>
                        <a:buNone/>
                      </a:pPr>
                      <a:r>
                        <a:rPr lang="en-US" sz="1400"/>
                        <a:t>1.60 μm </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NETD</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8CB3E3"/>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lang="en-US" sz="1400"/>
                        <a:t>0.2 °K @ 300 °K</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GSD</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8CB3E3"/>
                    </a:solidFill>
                  </a:tcPr>
                </a:tc>
                <a:tc>
                  <a:txBody>
                    <a:bodyPr/>
                    <a:lstStyle/>
                    <a:p>
                      <a:pPr indent="0" lvl="0" marL="0" marR="0" rtl="0" algn="ctr">
                        <a:spcBef>
                          <a:spcPts val="0"/>
                        </a:spcBef>
                        <a:spcAft>
                          <a:spcPts val="0"/>
                        </a:spcAft>
                        <a:buNone/>
                      </a:pPr>
                      <a:r>
                        <a:rPr lang="en-US" sz="1400"/>
                        <a:t>60m</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Swath width</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8CB3E3"/>
                    </a:solidFill>
                  </a:tcPr>
                </a:tc>
                <a:tc>
                  <a:txBody>
                    <a:bodyPr/>
                    <a:lstStyle/>
                    <a:p>
                      <a:pPr indent="0" lvl="0" marL="0" marR="0" rtl="0" algn="ctr">
                        <a:spcBef>
                          <a:spcPts val="0"/>
                        </a:spcBef>
                        <a:spcAft>
                          <a:spcPts val="0"/>
                        </a:spcAft>
                        <a:buNone/>
                      </a:pPr>
                      <a:r>
                        <a:rPr lang="en-US" sz="1400"/>
                        <a:t>935 km</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r h="263650">
                <a:tc>
                  <a:txBody>
                    <a:bodyPr/>
                    <a:lstStyle/>
                    <a:p>
                      <a:pPr indent="0" lvl="0" marL="0" marR="0" rtl="0" algn="l">
                        <a:spcBef>
                          <a:spcPts val="0"/>
                        </a:spcBef>
                        <a:spcAft>
                          <a:spcPts val="0"/>
                        </a:spcAft>
                        <a:buNone/>
                      </a:pPr>
                      <a:r>
                        <a:rPr lang="en-US" sz="1400"/>
                        <a:t>Coverage</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Global</a:t>
                      </a:r>
                      <a:endParaRPr b="1" sz="1400">
                        <a:solidFill>
                          <a:schemeClr val="dk1"/>
                        </a:solidFill>
                      </a:endParaRPr>
                    </a:p>
                  </a:txBody>
                  <a:tcPr marT="45725" marB="45725" marR="91450" marL="91450">
                    <a:lnL cap="flat" cmpd="sng" w="12700">
                      <a:solidFill>
                        <a:srgbClr val="000000"/>
                      </a:solidFill>
                      <a:prstDash val="solid"/>
                      <a:round/>
                      <a:headEnd len="sm" w="sm" type="none"/>
                      <a:tailEnd len="sm" w="sm" type="none"/>
                    </a:lnL>
                    <a:solidFill>
                      <a:schemeClr val="lt1"/>
                    </a:solidFill>
                  </a:tcPr>
                </a:tc>
              </a:tr>
            </a:tbl>
          </a:graphicData>
        </a:graphic>
      </p:graphicFrame>
      <p:graphicFrame>
        <p:nvGraphicFramePr>
          <p:cNvPr id="630" name="Google Shape;630;p10"/>
          <p:cNvGraphicFramePr/>
          <p:nvPr/>
        </p:nvGraphicFramePr>
        <p:xfrm>
          <a:off x="9117985" y="1228427"/>
          <a:ext cx="3000000" cy="3000000"/>
        </p:xfrm>
        <a:graphic>
          <a:graphicData uri="http://schemas.openxmlformats.org/drawingml/2006/table">
            <a:tbl>
              <a:tblPr bandRow="1" firstRow="1">
                <a:noFill/>
                <a:tableStyleId>{88B17D31-89EB-4CD6-9A14-B32B0EB80FCD}</a:tableStyleId>
              </a:tblPr>
              <a:tblGrid>
                <a:gridCol w="1274500"/>
                <a:gridCol w="1528700"/>
              </a:tblGrid>
              <a:tr h="366625">
                <a:tc>
                  <a:txBody>
                    <a:bodyPr/>
                    <a:lstStyle/>
                    <a:p>
                      <a:pPr indent="0" lvl="0" marL="0" marR="0" rtl="0" algn="l">
                        <a:spcBef>
                          <a:spcPts val="0"/>
                        </a:spcBef>
                        <a:spcAft>
                          <a:spcPts val="0"/>
                        </a:spcAft>
                        <a:buNone/>
                      </a:pPr>
                      <a:r>
                        <a:rPr lang="en-US" sz="1400"/>
                        <a:t>Visible Bands center</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655  nm</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366625">
                <a:tc>
                  <a:txBody>
                    <a:bodyPr/>
                    <a:lstStyle/>
                    <a:p>
                      <a:pPr indent="0" lvl="0" marL="0" marR="0" rtl="0" algn="l">
                        <a:spcBef>
                          <a:spcPts val="0"/>
                        </a:spcBef>
                        <a:spcAft>
                          <a:spcPts val="0"/>
                        </a:spcAft>
                        <a:buNone/>
                      </a:pPr>
                      <a:r>
                        <a:rPr lang="en-US" sz="1400"/>
                        <a:t>NIR Bands center</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835  nm</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47800">
                <a:tc>
                  <a:txBody>
                    <a:bodyPr/>
                    <a:lstStyle/>
                    <a:p>
                      <a:pPr indent="0" lvl="0" marL="0" marR="0" rtl="0" algn="l">
                        <a:spcBef>
                          <a:spcPts val="0"/>
                        </a:spcBef>
                        <a:spcAft>
                          <a:spcPts val="0"/>
                        </a:spcAft>
                        <a:buNone/>
                      </a:pPr>
                      <a:r>
                        <a:rPr lang="en-US" sz="1400"/>
                        <a:t>SNR</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lang="en-US" sz="1400"/>
                        <a:t>100</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47800">
                <a:tc>
                  <a:txBody>
                    <a:bodyPr/>
                    <a:lstStyle/>
                    <a:p>
                      <a:pPr indent="0" lvl="0" marL="0" marR="0" rtl="0" algn="l">
                        <a:spcBef>
                          <a:spcPts val="0"/>
                        </a:spcBef>
                        <a:spcAft>
                          <a:spcPts val="0"/>
                        </a:spcAft>
                        <a:buNone/>
                      </a:pPr>
                      <a:r>
                        <a:rPr lang="en-US" sz="1400"/>
                        <a:t>GSD</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&lt;35 m</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47800">
                <a:tc>
                  <a:txBody>
                    <a:bodyPr/>
                    <a:lstStyle/>
                    <a:p>
                      <a:pPr indent="0" lvl="0" marL="0" marR="0" rtl="0" algn="l">
                        <a:spcBef>
                          <a:spcPts val="0"/>
                        </a:spcBef>
                        <a:spcAft>
                          <a:spcPts val="0"/>
                        </a:spcAft>
                        <a:buNone/>
                      </a:pPr>
                      <a:r>
                        <a:rPr lang="en-US" sz="1400"/>
                        <a:t>Swath width</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935 km</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47800">
                <a:tc>
                  <a:txBody>
                    <a:bodyPr/>
                    <a:lstStyle/>
                    <a:p>
                      <a:pPr indent="0" lvl="0" marL="0" marR="0" rtl="0" algn="l">
                        <a:spcBef>
                          <a:spcPts val="0"/>
                        </a:spcBef>
                        <a:spcAft>
                          <a:spcPts val="0"/>
                        </a:spcAft>
                        <a:buNone/>
                      </a:pPr>
                      <a:r>
                        <a:rPr lang="en-US" sz="1400"/>
                        <a:t>Coverage</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CB3E3"/>
                    </a:solidFill>
                  </a:tcPr>
                </a:tc>
                <a:tc>
                  <a:txBody>
                    <a:bodyPr/>
                    <a:lstStyle/>
                    <a:p>
                      <a:pPr indent="0" lvl="0" marL="0" marR="0" rtl="0" algn="ctr">
                        <a:spcBef>
                          <a:spcPts val="0"/>
                        </a:spcBef>
                        <a:spcAft>
                          <a:spcPts val="0"/>
                        </a:spcAft>
                        <a:buNone/>
                      </a:pPr>
                      <a:r>
                        <a:rPr lang="en-US" sz="1400"/>
                        <a:t>Global</a:t>
                      </a:r>
                      <a:endParaRPr b="1" sz="1400">
                        <a:solidFill>
                          <a:schemeClr val="dk1"/>
                        </a:solidFill>
                        <a:latin typeface="Calibri"/>
                        <a:ea typeface="Calibri"/>
                        <a:cs typeface="Calibri"/>
                        <a:sym typeface="Calibri"/>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
        <p:nvSpPr>
          <p:cNvPr id="631" name="Google Shape;631;p10"/>
          <p:cNvSpPr txBox="1"/>
          <p:nvPr/>
        </p:nvSpPr>
        <p:spPr>
          <a:xfrm>
            <a:off x="9117985" y="913283"/>
            <a:ext cx="60977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B0F0"/>
                </a:solidFill>
                <a:latin typeface="Twentieth Century"/>
                <a:ea typeface="Twentieth Century"/>
                <a:cs typeface="Twentieth Century"/>
                <a:sym typeface="Twentieth Century"/>
              </a:rPr>
              <a:t>VNIR </a:t>
            </a:r>
            <a:r>
              <a:rPr b="0" i="0" lang="en-US" sz="1800" u="none" cap="none" strike="noStrike">
                <a:solidFill>
                  <a:srgbClr val="00B0F0"/>
                </a:solidFill>
                <a:latin typeface="Twentieth Century"/>
                <a:ea typeface="Twentieth Century"/>
                <a:cs typeface="Twentieth Century"/>
                <a:sym typeface="Twentieth Century"/>
              </a:rPr>
              <a:t>camera</a:t>
            </a:r>
            <a:endParaRPr sz="1800">
              <a:solidFill>
                <a:schemeClr val="dk1"/>
              </a:solidFill>
              <a:latin typeface="Calibri"/>
              <a:ea typeface="Calibri"/>
              <a:cs typeface="Calibri"/>
              <a:sym typeface="Calibri"/>
            </a:endParaRPr>
          </a:p>
        </p:txBody>
      </p:sp>
      <p:sp>
        <p:nvSpPr>
          <p:cNvPr id="632" name="Google Shape;632;p10"/>
          <p:cNvSpPr txBox="1"/>
          <p:nvPr/>
        </p:nvSpPr>
        <p:spPr>
          <a:xfrm>
            <a:off x="6221216" y="913283"/>
            <a:ext cx="17251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800"/>
              <a:buFont typeface="Twentieth Century"/>
              <a:buNone/>
            </a:pPr>
            <a:r>
              <a:rPr b="1" i="0" lang="en-US" sz="1800" u="none" cap="none" strike="noStrike">
                <a:solidFill>
                  <a:srgbClr val="00B0F0"/>
                </a:solidFill>
                <a:latin typeface="Twentieth Century"/>
                <a:ea typeface="Twentieth Century"/>
                <a:cs typeface="Twentieth Century"/>
                <a:sym typeface="Twentieth Century"/>
              </a:rPr>
              <a:t>TIR instrument</a:t>
            </a:r>
            <a:endParaRPr b="0" i="0" sz="1800" u="none" cap="none" strike="noStrike">
              <a:solidFill>
                <a:srgbClr val="FFFFFF"/>
              </a:solidFill>
              <a:latin typeface="Twentieth Century"/>
              <a:ea typeface="Twentieth Century"/>
              <a:cs typeface="Twentieth Century"/>
              <a:sym typeface="Twentieth Century"/>
            </a:endParaRPr>
          </a:p>
        </p:txBody>
      </p:sp>
      <p:sp>
        <p:nvSpPr>
          <p:cNvPr id="633" name="Google Shape;633;p10"/>
          <p:cNvSpPr/>
          <p:nvPr/>
        </p:nvSpPr>
        <p:spPr>
          <a:xfrm>
            <a:off x="716456" y="5736978"/>
            <a:ext cx="2570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Launch date: end of 2027</a:t>
            </a:r>
            <a:endParaRPr/>
          </a:p>
        </p:txBody>
      </p:sp>
      <p:pic>
        <p:nvPicPr>
          <p:cNvPr descr="Logo, company name&#10;&#10;Description automatically generated" id="634" name="Google Shape;634;p10"/>
          <p:cNvPicPr preferRelativeResize="0"/>
          <p:nvPr/>
        </p:nvPicPr>
        <p:blipFill rotWithShape="1">
          <a:blip r:embed="rId5">
            <a:alphaModFix/>
          </a:blip>
          <a:srcRect b="0" l="0" r="0" t="0"/>
          <a:stretch/>
        </p:blipFill>
        <p:spPr>
          <a:xfrm>
            <a:off x="9751109" y="141092"/>
            <a:ext cx="1254034" cy="731520"/>
          </a:xfrm>
          <a:prstGeom prst="rect">
            <a:avLst/>
          </a:prstGeom>
          <a:noFill/>
          <a:ln>
            <a:noFill/>
          </a:ln>
        </p:spPr>
      </p:pic>
      <p:pic>
        <p:nvPicPr>
          <p:cNvPr descr="See the source image" id="635" name="Google Shape;635;p10"/>
          <p:cNvPicPr preferRelativeResize="0"/>
          <p:nvPr/>
        </p:nvPicPr>
        <p:blipFill rotWithShape="1">
          <a:blip r:embed="rId6">
            <a:alphaModFix/>
          </a:blip>
          <a:srcRect b="0" l="12408" r="12733" t="0"/>
          <a:stretch/>
        </p:blipFill>
        <p:spPr>
          <a:xfrm>
            <a:off x="8923430" y="56389"/>
            <a:ext cx="1047749" cy="7872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FLEX - Earth Online" id="640" name="Google Shape;640;p11"/>
          <p:cNvPicPr preferRelativeResize="0"/>
          <p:nvPr/>
        </p:nvPicPr>
        <p:blipFill rotWithShape="1">
          <a:blip r:embed="rId3">
            <a:alphaModFix amt="70000"/>
          </a:blip>
          <a:srcRect b="0" l="0" r="0" t="0"/>
          <a:stretch/>
        </p:blipFill>
        <p:spPr>
          <a:xfrm>
            <a:off x="3901" y="923887"/>
            <a:ext cx="12191999" cy="5891857"/>
          </a:xfrm>
          <a:prstGeom prst="rect">
            <a:avLst/>
          </a:prstGeom>
          <a:noFill/>
          <a:ln>
            <a:noFill/>
          </a:ln>
        </p:spPr>
      </p:pic>
      <p:sp>
        <p:nvSpPr>
          <p:cNvPr id="641" name="Google Shape;641;p11"/>
          <p:cNvSpPr/>
          <p:nvPr/>
        </p:nvSpPr>
        <p:spPr>
          <a:xfrm>
            <a:off x="224167" y="2406870"/>
            <a:ext cx="5214776" cy="36625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What we expect from OCO-NEXT:</a:t>
            </a:r>
            <a:endParaRPr/>
          </a:p>
          <a:p>
            <a:pPr indent="0" lvl="0" marL="0" marR="0" rtl="0" algn="l">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0000"/>
              </a:buClr>
              <a:buSzPts val="1800"/>
              <a:buFont typeface="Calibri"/>
              <a:buChar char="»"/>
            </a:pPr>
            <a:r>
              <a:rPr b="1" i="0" lang="en-US" sz="1800" u="none" cap="none" strike="noStrike">
                <a:solidFill>
                  <a:srgbClr val="FF0000"/>
                </a:solidFill>
                <a:latin typeface="Calibri"/>
                <a:ea typeface="Calibri"/>
                <a:cs typeface="Calibri"/>
                <a:sym typeface="Calibri"/>
              </a:rPr>
              <a:t>Extending the critical CO2 climate data record with global surface coverage and expanded capabilities compared to OCO-2 and OCO-3;</a:t>
            </a:r>
            <a:endParaRPr/>
          </a:p>
          <a:p>
            <a:pPr indent="-285750" lvl="0" marL="285750" marR="0" rtl="0" algn="l">
              <a:lnSpc>
                <a:spcPct val="100000"/>
              </a:lnSpc>
              <a:spcBef>
                <a:spcPts val="0"/>
              </a:spcBef>
              <a:spcAft>
                <a:spcPts val="0"/>
              </a:spcAft>
              <a:buClr>
                <a:srgbClr val="FFFFFF"/>
              </a:buClr>
              <a:buSzPts val="1800"/>
              <a:buFont typeface="Calibri"/>
              <a:buChar char="»"/>
            </a:pPr>
            <a:r>
              <a:rPr b="1" i="0" lang="en-US" sz="1800" u="none" cap="none" strike="noStrike">
                <a:solidFill>
                  <a:srgbClr val="FFFFFF"/>
                </a:solidFill>
                <a:latin typeface="Calibri"/>
                <a:ea typeface="Calibri"/>
                <a:cs typeface="Calibri"/>
                <a:sym typeface="Calibri"/>
              </a:rPr>
              <a:t>Global, high-precision column mixing ratios of CO2, CH4, CO, and SIF, and gridded 250 km, monthly fluxes of CO2 and CH4;</a:t>
            </a:r>
            <a:endParaRPr/>
          </a:p>
          <a:p>
            <a:pPr indent="-285750" lvl="0" marL="285750" marR="0" rtl="0" algn="l">
              <a:lnSpc>
                <a:spcPct val="100000"/>
              </a:lnSpc>
              <a:spcBef>
                <a:spcPts val="0"/>
              </a:spcBef>
              <a:spcAft>
                <a:spcPts val="0"/>
              </a:spcAft>
              <a:buClr>
                <a:srgbClr val="FFFFFF"/>
              </a:buClr>
              <a:buSzPts val="1800"/>
              <a:buFont typeface="Calibri"/>
              <a:buChar char="»"/>
            </a:pPr>
            <a:r>
              <a:rPr b="1" i="0" lang="en-US" sz="1800" u="none" cap="none" strike="noStrike">
                <a:solidFill>
                  <a:srgbClr val="FFFFFF"/>
                </a:solidFill>
                <a:latin typeface="Calibri"/>
                <a:ea typeface="Calibri"/>
                <a:cs typeface="Calibri"/>
                <a:sym typeface="Calibri"/>
              </a:rPr>
              <a:t>150–180 km swath width with single sounding nadir footprint of 2 km × 2 km; </a:t>
            </a:r>
            <a:endParaRPr/>
          </a:p>
          <a:p>
            <a:pPr indent="-285750" lvl="0" marL="285750" marR="0" rtl="0" algn="l">
              <a:lnSpc>
                <a:spcPct val="100000"/>
              </a:lnSpc>
              <a:spcBef>
                <a:spcPts val="0"/>
              </a:spcBef>
              <a:spcAft>
                <a:spcPts val="0"/>
              </a:spcAft>
              <a:buClr>
                <a:srgbClr val="FFFFFF"/>
              </a:buClr>
              <a:buSzPts val="1800"/>
              <a:buFont typeface="Calibri"/>
              <a:buChar char="»"/>
            </a:pPr>
            <a:r>
              <a:rPr b="1" i="0" lang="en-US" sz="1800" u="none" cap="none" strike="noStrike">
                <a:solidFill>
                  <a:srgbClr val="FFFFFF"/>
                </a:solidFill>
                <a:latin typeface="Calibri"/>
                <a:ea typeface="Calibri"/>
                <a:cs typeface="Calibri"/>
                <a:sym typeface="Calibri"/>
              </a:rPr>
              <a:t>Sun-sync, 833-km LEO orbit crossing at 1330 daily, flying in formation with JPSS-1/JPSS-2, near global coverage with 16-day repeat cycle.</a:t>
            </a:r>
            <a:endParaRPr/>
          </a:p>
        </p:txBody>
      </p:sp>
      <p:sp>
        <p:nvSpPr>
          <p:cNvPr id="642" name="Google Shape;642;p11"/>
          <p:cNvSpPr txBox="1"/>
          <p:nvPr/>
        </p:nvSpPr>
        <p:spPr>
          <a:xfrm>
            <a:off x="207457" y="-66076"/>
            <a:ext cx="11602363" cy="8771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4BACC6"/>
              </a:buClr>
              <a:buSzPts val="3600"/>
              <a:buFont typeface="Teko"/>
              <a:buNone/>
            </a:pPr>
            <a:r>
              <a:rPr b="0" i="0" lang="en-US" sz="3600" u="none" cap="none" strike="noStrike">
                <a:solidFill>
                  <a:srgbClr val="4BACC6"/>
                </a:solidFill>
                <a:latin typeface="Teko"/>
                <a:ea typeface="Teko"/>
                <a:cs typeface="Teko"/>
                <a:sym typeface="Teko"/>
              </a:rPr>
              <a:t>OCO-NEXT Mission</a:t>
            </a:r>
            <a:endParaRPr b="0" i="0" sz="3600" u="none" cap="none" strike="noStrike">
              <a:solidFill>
                <a:srgbClr val="FFFFFF"/>
              </a:solidFill>
              <a:latin typeface="Teko"/>
              <a:ea typeface="Teko"/>
              <a:cs typeface="Teko"/>
              <a:sym typeface="Teko"/>
            </a:endParaRPr>
          </a:p>
        </p:txBody>
      </p:sp>
      <p:sp>
        <p:nvSpPr>
          <p:cNvPr id="643" name="Google Shape;643;p11"/>
          <p:cNvSpPr/>
          <p:nvPr/>
        </p:nvSpPr>
        <p:spPr>
          <a:xfrm>
            <a:off x="207457" y="923887"/>
            <a:ext cx="9367346"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FFFF"/>
              </a:buClr>
              <a:buSzPts val="2400"/>
              <a:buFont typeface="Calibri"/>
              <a:buNone/>
            </a:pPr>
            <a:r>
              <a:rPr b="1" i="1" lang="en-US" sz="2400" u="none" cap="none" strike="noStrike">
                <a:solidFill>
                  <a:srgbClr val="FFFFFF"/>
                </a:solidFill>
                <a:latin typeface="Calibri"/>
                <a:ea typeface="Calibri"/>
                <a:cs typeface="Calibri"/>
                <a:sym typeface="Calibri"/>
              </a:rPr>
              <a:t>OCO-NEXT</a:t>
            </a:r>
            <a:r>
              <a:rPr b="0" i="0" lang="en-US" sz="2400" u="none" cap="none" strike="noStrike">
                <a:solidFill>
                  <a:srgbClr val="FFFFFF"/>
                </a:solidFill>
                <a:latin typeface="Calibri"/>
                <a:ea typeface="Calibri"/>
                <a:cs typeface="Calibri"/>
                <a:sym typeface="Calibri"/>
              </a:rPr>
              <a:t> </a:t>
            </a:r>
            <a:r>
              <a:rPr b="0" i="1" lang="en-US" sz="2400" u="none" cap="none" strike="noStrike">
                <a:solidFill>
                  <a:srgbClr val="FFFFFF"/>
                </a:solidFill>
                <a:latin typeface="Calibri"/>
                <a:ea typeface="Calibri"/>
                <a:cs typeface="Calibri"/>
                <a:sym typeface="Calibri"/>
              </a:rPr>
              <a:t>(The Next Generation Orbiting Carbon Observatory) </a:t>
            </a:r>
            <a:r>
              <a:rPr b="0" i="0" lang="en-US" sz="2400" u="none" cap="none" strike="noStrike">
                <a:solidFill>
                  <a:srgbClr val="FFFFFF"/>
                </a:solidFill>
                <a:latin typeface="Calibri"/>
                <a:ea typeface="Calibri"/>
                <a:cs typeface="Calibri"/>
                <a:sym typeface="Calibri"/>
              </a:rPr>
              <a:t>a ASI-JPL partnership to provide a key contribution to the understanding of carbon cycle behavior in an hotter world, with increasing number of extreme events</a:t>
            </a:r>
            <a:endParaRPr/>
          </a:p>
        </p:txBody>
      </p:sp>
      <p:pic>
        <p:nvPicPr>
          <p:cNvPr descr="Logo, company name&#10;&#10;Description automatically generated" id="644" name="Google Shape;644;p11"/>
          <p:cNvPicPr preferRelativeResize="0"/>
          <p:nvPr/>
        </p:nvPicPr>
        <p:blipFill rotWithShape="1">
          <a:blip r:embed="rId4">
            <a:alphaModFix/>
          </a:blip>
          <a:srcRect b="0" l="0" r="0" t="0"/>
          <a:stretch/>
        </p:blipFill>
        <p:spPr>
          <a:xfrm>
            <a:off x="9851911" y="112157"/>
            <a:ext cx="1254034" cy="731520"/>
          </a:xfrm>
          <a:prstGeom prst="rect">
            <a:avLst/>
          </a:prstGeom>
          <a:noFill/>
          <a:ln>
            <a:noFill/>
          </a:ln>
        </p:spPr>
      </p:pic>
      <p:sp>
        <p:nvSpPr>
          <p:cNvPr id="645" name="Google Shape;645;p11"/>
          <p:cNvSpPr/>
          <p:nvPr/>
        </p:nvSpPr>
        <p:spPr>
          <a:xfrm>
            <a:off x="5466387" y="2373431"/>
            <a:ext cx="4609709" cy="3393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Instrument Complement:</a:t>
            </a:r>
            <a:endParaRPr/>
          </a:p>
          <a:p>
            <a:pPr indent="0" lvl="0" marL="0" marR="0" rtl="0" algn="l">
              <a:lnSpc>
                <a:spcPct val="100000"/>
              </a:lnSpc>
              <a:spcBef>
                <a:spcPts val="0"/>
              </a:spcBef>
              <a:spcAft>
                <a:spcPts val="0"/>
              </a:spcAft>
              <a:buClr>
                <a:schemeClr val="dk1"/>
              </a:buClr>
              <a:buSzPts val="2000"/>
              <a:buFont typeface="Calibri"/>
              <a:buNone/>
            </a:pPr>
            <a:r>
              <a:t/>
            </a:r>
            <a:endParaRPr b="1" i="0" sz="2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Measure CO2, CH4, CO, and SIF emissions simultaneously: </a:t>
            </a:r>
            <a:endParaRPr/>
          </a:p>
          <a:p>
            <a:pPr indent="-171450" lvl="0" marL="171450" marR="0" rtl="0" algn="l">
              <a:lnSpc>
                <a:spcPct val="72222"/>
              </a:lnSpc>
              <a:spcBef>
                <a:spcPts val="2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SIF instrument (ASI-contributed)</a:t>
            </a:r>
            <a:endParaRPr/>
          </a:p>
          <a:p>
            <a:pPr indent="-171450" lvl="1" marL="4000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Band 1 (677-697 nm): O2 B-band/Red SIF </a:t>
            </a:r>
            <a:endParaRPr/>
          </a:p>
          <a:p>
            <a:pPr indent="-171450" lvl="1" marL="4000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Band 2: (740-780 nm): O2 A-band/enhanced SIF</a:t>
            </a:r>
            <a:endParaRPr/>
          </a:p>
          <a:p>
            <a:pPr indent="-57150" lvl="1" marL="400050" marR="0" rtl="0" algn="l">
              <a:lnSpc>
                <a:spcPct val="72222"/>
              </a:lnSpc>
              <a:spcBef>
                <a:spcPts val="400"/>
              </a:spcBef>
              <a:spcAft>
                <a:spcPts val="0"/>
              </a:spcAft>
              <a:buClr>
                <a:schemeClr val="dk1"/>
              </a:buClr>
              <a:buSzPts val="1800"/>
              <a:buFont typeface="Arial"/>
              <a:buNone/>
            </a:pPr>
            <a:r>
              <a:t/>
            </a:r>
            <a:endParaRPr b="1" i="0" sz="1800" u="none" cap="none" strike="noStrike">
              <a:solidFill>
                <a:srgbClr val="FFFFFF"/>
              </a:solidFill>
              <a:latin typeface="Calibri"/>
              <a:ea typeface="Calibri"/>
              <a:cs typeface="Calibri"/>
              <a:sym typeface="Calibri"/>
            </a:endParaRPr>
          </a:p>
          <a:p>
            <a:pPr indent="-171450" lvl="0" marL="1714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GHG instrument (JPL)</a:t>
            </a:r>
            <a:endParaRPr/>
          </a:p>
          <a:p>
            <a:pPr indent="-171450" lvl="1" marL="4000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Band 3 (1591-1660 nm): weak CO2/CH4</a:t>
            </a:r>
            <a:endParaRPr/>
          </a:p>
          <a:p>
            <a:pPr indent="-171450" lvl="1" marL="4000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Band 4 ( 2010-2085 nm): strong CO2</a:t>
            </a:r>
            <a:endParaRPr/>
          </a:p>
          <a:p>
            <a:pPr indent="-171450" lvl="1" marL="400050" marR="0" rtl="0" algn="l">
              <a:lnSpc>
                <a:spcPct val="72222"/>
              </a:lnSpc>
              <a:spcBef>
                <a:spcPts val="400"/>
              </a:spcBef>
              <a:spcAft>
                <a:spcPts val="0"/>
              </a:spcAft>
              <a:buClr>
                <a:srgbClr val="FFFFFF"/>
              </a:buClr>
              <a:buSzPts val="1800"/>
              <a:buFont typeface="Arial"/>
              <a:buChar char="•"/>
            </a:pPr>
            <a:r>
              <a:rPr b="1" i="0" lang="en-US" sz="1800" u="none" cap="none" strike="noStrike">
                <a:solidFill>
                  <a:srgbClr val="FFFFFF"/>
                </a:solidFill>
                <a:latin typeface="Calibri"/>
                <a:ea typeface="Calibri"/>
                <a:cs typeface="Calibri"/>
                <a:sym typeface="Calibri"/>
              </a:rPr>
              <a:t>Band 5 ( 2302-2370 nm): strong CH4 and CO</a:t>
            </a:r>
            <a:endParaRPr/>
          </a:p>
        </p:txBody>
      </p:sp>
      <p:pic>
        <p:nvPicPr>
          <p:cNvPr descr="A close-up of a knife&#10;&#10;Description automatically generated with low confidence" id="646" name="Google Shape;646;p11"/>
          <p:cNvPicPr preferRelativeResize="0"/>
          <p:nvPr/>
        </p:nvPicPr>
        <p:blipFill rotWithShape="1">
          <a:blip r:embed="rId5">
            <a:alphaModFix/>
          </a:blip>
          <a:srcRect b="0" l="0" r="0" t="0"/>
          <a:stretch/>
        </p:blipFill>
        <p:spPr>
          <a:xfrm>
            <a:off x="9808136" y="1169807"/>
            <a:ext cx="2137052" cy="1955251"/>
          </a:xfrm>
          <a:prstGeom prst="rect">
            <a:avLst/>
          </a:prstGeom>
          <a:noFill/>
          <a:ln>
            <a:noFill/>
          </a:ln>
        </p:spPr>
      </p:pic>
      <p:grpSp>
        <p:nvGrpSpPr>
          <p:cNvPr id="647" name="Google Shape;647;p11"/>
          <p:cNvGrpSpPr/>
          <p:nvPr/>
        </p:nvGrpSpPr>
        <p:grpSpPr>
          <a:xfrm>
            <a:off x="9591513" y="3840713"/>
            <a:ext cx="2393030" cy="1891347"/>
            <a:chOff x="6096000" y="1450429"/>
            <a:chExt cx="5238750" cy="4552950"/>
          </a:xfrm>
        </p:grpSpPr>
        <p:pic>
          <p:nvPicPr>
            <p:cNvPr descr="https://pub.mdpi-res.com/remotesensing/remotesensing-09-00649/article_deploy/html/images/remotesensing-09-00649-ag.png?1569407907" id="648" name="Google Shape;648;p11"/>
            <p:cNvPicPr preferRelativeResize="0"/>
            <p:nvPr/>
          </p:nvPicPr>
          <p:blipFill rotWithShape="1">
            <a:blip r:embed="rId6">
              <a:alphaModFix/>
            </a:blip>
            <a:srcRect b="0" l="0" r="0" t="0"/>
            <a:stretch/>
          </p:blipFill>
          <p:spPr>
            <a:xfrm>
              <a:off x="6096000" y="1450429"/>
              <a:ext cx="5238750" cy="4552950"/>
            </a:xfrm>
            <a:prstGeom prst="rect">
              <a:avLst/>
            </a:prstGeom>
            <a:noFill/>
            <a:ln>
              <a:noFill/>
            </a:ln>
          </p:spPr>
        </p:pic>
        <p:pic>
          <p:nvPicPr>
            <p:cNvPr id="649" name="Google Shape;649;p11"/>
            <p:cNvPicPr preferRelativeResize="0"/>
            <p:nvPr/>
          </p:nvPicPr>
          <p:blipFill rotWithShape="1">
            <a:blip r:embed="rId7">
              <a:alphaModFix/>
            </a:blip>
            <a:srcRect b="0" l="0" r="0" t="0"/>
            <a:stretch/>
          </p:blipFill>
          <p:spPr>
            <a:xfrm>
              <a:off x="6096000" y="5636558"/>
              <a:ext cx="900709" cy="36682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https://www.geographyrealm.com/wp-content/uploads/2020/02/johnsons_reef_lidar.png" id="654" name="Google Shape;654;p12"/>
          <p:cNvPicPr preferRelativeResize="0"/>
          <p:nvPr/>
        </p:nvPicPr>
        <p:blipFill rotWithShape="1">
          <a:blip r:embed="rId3">
            <a:alphaModFix/>
          </a:blip>
          <a:srcRect b="0" l="0" r="0" t="0"/>
          <a:stretch/>
        </p:blipFill>
        <p:spPr>
          <a:xfrm>
            <a:off x="2857403" y="4534840"/>
            <a:ext cx="6598176" cy="1791307"/>
          </a:xfrm>
          <a:prstGeom prst="rect">
            <a:avLst/>
          </a:prstGeom>
          <a:noFill/>
          <a:ln>
            <a:noFill/>
          </a:ln>
        </p:spPr>
      </p:pic>
      <p:sp>
        <p:nvSpPr>
          <p:cNvPr id="655" name="Google Shape;655;p12"/>
          <p:cNvSpPr/>
          <p:nvPr/>
        </p:nvSpPr>
        <p:spPr>
          <a:xfrm>
            <a:off x="432758" y="1640161"/>
            <a:ext cx="11326483" cy="4031873"/>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None/>
            </a:pPr>
            <a:r>
              <a:rPr b="0" i="0" lang="en-US" sz="2000" u="none" cap="none" strike="noStrike">
                <a:solidFill>
                  <a:srgbClr val="BFBFBF"/>
                </a:solidFill>
                <a:latin typeface="Twentieth Century"/>
                <a:ea typeface="Twentieth Century"/>
                <a:cs typeface="Twentieth Century"/>
                <a:sym typeface="Twentieth Century"/>
              </a:rPr>
              <a:t>Mission Objectives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Atmospheric particles and clouds microphysical and dimensional properties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Aerosol type determination and Aerosol-cloud interaction processes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Atmosphere and marine particles fluorescence measurement</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Earth's surface elevation measurements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“Ocean color" products improvement &amp; Characterization of organic matter/aerosols dissolved in the sea</a:t>
            </a:r>
            <a:endParaRPr b="0" i="0" sz="2000" u="none" cap="none" strike="noStrike">
              <a:solidFill>
                <a:srgbClr val="BFBFBF"/>
              </a:solidFill>
              <a:latin typeface="Twentieth Century"/>
              <a:ea typeface="Twentieth Century"/>
              <a:cs typeface="Twentieth Century"/>
              <a:sym typeface="Twentieth Century"/>
            </a:endParaRPr>
          </a:p>
          <a:p>
            <a:pPr indent="0" lvl="1" marL="0" marR="0" rtl="0" algn="l">
              <a:lnSpc>
                <a:spcPct val="100000"/>
              </a:lnSpc>
              <a:spcBef>
                <a:spcPts val="400"/>
              </a:spcBef>
              <a:spcAft>
                <a:spcPts val="0"/>
              </a:spcAft>
              <a:buNone/>
            </a:pPr>
            <a:r>
              <a:t/>
            </a:r>
            <a:endParaRPr b="0" i="0" sz="2000" u="none" cap="none" strike="noStrike">
              <a:solidFill>
                <a:srgbClr val="BFBFBF"/>
              </a:solidFill>
              <a:latin typeface="Twentieth Century"/>
              <a:ea typeface="Twentieth Century"/>
              <a:cs typeface="Twentieth Century"/>
              <a:sym typeface="Twentieth Century"/>
            </a:endParaRPr>
          </a:p>
          <a:p>
            <a:pPr indent="0" lvl="1" marL="0" marR="0" rtl="0" algn="l">
              <a:lnSpc>
                <a:spcPct val="100000"/>
              </a:lnSpc>
              <a:spcBef>
                <a:spcPts val="400"/>
              </a:spcBef>
              <a:spcAft>
                <a:spcPts val="0"/>
              </a:spcAft>
              <a:buNone/>
            </a:pPr>
            <a:r>
              <a:rPr b="0" i="0" lang="en-US" sz="2000" u="none" cap="none" strike="noStrike">
                <a:solidFill>
                  <a:srgbClr val="BFBFBF"/>
                </a:solidFill>
                <a:latin typeface="Twentieth Century"/>
                <a:ea typeface="Twentieth Century"/>
                <a:cs typeface="Twentieth Century"/>
                <a:sym typeface="Twentieth Century"/>
              </a:rPr>
              <a:t>Sub-System Technologies: Laser Transmitter, ultra-stable low-weight space telescopes, transmission/receiving optics, </a:t>
            </a:r>
            <a:endParaRPr/>
          </a:p>
          <a:p>
            <a:pPr indent="0" lvl="1" marL="0" marR="0" rtl="0" algn="l">
              <a:spcBef>
                <a:spcPts val="400"/>
              </a:spcBef>
              <a:spcAft>
                <a:spcPts val="0"/>
              </a:spcAft>
              <a:buNone/>
            </a:pPr>
            <a:r>
              <a:t/>
            </a:r>
            <a:endParaRPr b="0" i="0" sz="2000" u="none" cap="none" strike="noStrike">
              <a:solidFill>
                <a:srgbClr val="BFBFBF"/>
              </a:solidFill>
              <a:latin typeface="Calibri"/>
              <a:ea typeface="Calibri"/>
              <a:cs typeface="Calibri"/>
              <a:sym typeface="Calibri"/>
            </a:endParaRPr>
          </a:p>
          <a:p>
            <a:pPr indent="0" lvl="1" marL="0" marR="0" rtl="0" algn="l">
              <a:spcBef>
                <a:spcPts val="400"/>
              </a:spcBef>
              <a:spcAft>
                <a:spcPts val="0"/>
              </a:spcAft>
              <a:buNone/>
            </a:pPr>
            <a:r>
              <a:rPr b="0" i="0" lang="en-US" sz="2000" u="none" cap="none" strike="noStrike">
                <a:solidFill>
                  <a:srgbClr val="BFBFBF"/>
                </a:solidFill>
                <a:latin typeface="Calibri"/>
                <a:ea typeface="Calibri"/>
                <a:cs typeface="Calibri"/>
                <a:sym typeface="Calibri"/>
              </a:rPr>
              <a:t>Launch date: tentative 2030</a:t>
            </a:r>
            <a:endParaRPr/>
          </a:p>
        </p:txBody>
      </p:sp>
      <p:sp>
        <p:nvSpPr>
          <p:cNvPr id="656" name="Google Shape;656;p12"/>
          <p:cNvSpPr txBox="1"/>
          <p:nvPr/>
        </p:nvSpPr>
        <p:spPr>
          <a:xfrm>
            <a:off x="434196" y="322417"/>
            <a:ext cx="10865734" cy="11512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Teko"/>
              <a:buNone/>
            </a:pPr>
            <a:r>
              <a:rPr b="1" i="0" lang="en-US" sz="3600" u="none" cap="none" strike="noStrike">
                <a:solidFill>
                  <a:srgbClr val="FFFFFF"/>
                </a:solidFill>
                <a:latin typeface="Teko"/>
                <a:ea typeface="Teko"/>
                <a:cs typeface="Teko"/>
                <a:sym typeface="Teko"/>
              </a:rPr>
              <a:t>LIDAR mission</a:t>
            </a:r>
            <a:r>
              <a:rPr b="1" lang="en-US" sz="3600">
                <a:solidFill>
                  <a:srgbClr val="FFFFFF"/>
                </a:solidFill>
                <a:latin typeface="Teko"/>
                <a:ea typeface="Teko"/>
                <a:cs typeface="Teko"/>
                <a:sym typeface="Teko"/>
              </a:rPr>
              <a:t>: </a:t>
            </a:r>
            <a:r>
              <a:rPr b="0" i="0" lang="en-US" sz="3600" u="none" cap="none" strike="noStrike">
                <a:solidFill>
                  <a:srgbClr val="C00000"/>
                </a:solidFill>
                <a:latin typeface="Teko"/>
                <a:ea typeface="Teko"/>
                <a:cs typeface="Teko"/>
                <a:sym typeface="Teko"/>
              </a:rPr>
              <a:t>CALIGOLA</a:t>
            </a:r>
            <a:endParaRPr/>
          </a:p>
          <a:p>
            <a:pPr indent="0" lvl="0" marL="0" marR="0" rtl="0" algn="l">
              <a:lnSpc>
                <a:spcPct val="90000"/>
              </a:lnSpc>
              <a:spcBef>
                <a:spcPts val="0"/>
              </a:spcBef>
              <a:spcAft>
                <a:spcPts val="0"/>
              </a:spcAft>
              <a:buClr>
                <a:srgbClr val="C00000"/>
              </a:buClr>
              <a:buSzPts val="2400"/>
              <a:buFont typeface="Teko"/>
              <a:buNone/>
            </a:pPr>
            <a:r>
              <a:rPr b="0" i="0" lang="en-US" sz="2400" u="none" cap="none" strike="noStrike">
                <a:solidFill>
                  <a:srgbClr val="C00000"/>
                </a:solidFill>
                <a:latin typeface="Teko"/>
                <a:ea typeface="Teko"/>
                <a:cs typeface="Teko"/>
                <a:sym typeface="Teko"/>
              </a:rPr>
              <a:t>Cloud Aerosol Lidar for Global Scale Observations of the Ocean-Land-Atmosphere System</a:t>
            </a:r>
            <a:endParaRPr b="0" i="0" sz="3600" u="none" cap="none" strike="noStrike">
              <a:solidFill>
                <a:srgbClr val="C00000"/>
              </a:solidFill>
              <a:latin typeface="Teko"/>
              <a:ea typeface="Teko"/>
              <a:cs typeface="Teko"/>
              <a:sym typeface="Teko"/>
            </a:endParaRPr>
          </a:p>
          <a:p>
            <a:pPr indent="0" lvl="0" marL="0" marR="0" rtl="0" algn="l">
              <a:lnSpc>
                <a:spcPct val="90000"/>
              </a:lnSpc>
              <a:spcBef>
                <a:spcPts val="0"/>
              </a:spcBef>
              <a:spcAft>
                <a:spcPts val="0"/>
              </a:spcAft>
              <a:buClr>
                <a:srgbClr val="FFFFFF"/>
              </a:buClr>
              <a:buSzPts val="3600"/>
              <a:buFont typeface="Teko"/>
              <a:buNone/>
            </a:pPr>
            <a:r>
              <a:rPr b="0" i="0" lang="en-US" sz="3600" u="none" cap="none" strike="noStrike">
                <a:solidFill>
                  <a:srgbClr val="FFFFFF"/>
                </a:solidFill>
                <a:latin typeface="Teko"/>
                <a:ea typeface="Teko"/>
                <a:cs typeface="Teko"/>
                <a:sym typeface="Teko"/>
              </a:rPr>
              <a:t> </a:t>
            </a:r>
            <a:endParaRPr/>
          </a:p>
        </p:txBody>
      </p:sp>
      <p:sp>
        <p:nvSpPr>
          <p:cNvPr id="657" name="Google Shape;657;p12"/>
          <p:cNvSpPr/>
          <p:nvPr/>
        </p:nvSpPr>
        <p:spPr>
          <a:xfrm>
            <a:off x="6235476" y="6183265"/>
            <a:ext cx="1842171"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BFBF"/>
              </a:buClr>
              <a:buSzPts val="900"/>
              <a:buFont typeface="Calibri"/>
              <a:buNone/>
            </a:pPr>
            <a:r>
              <a:rPr b="0" i="0" lang="en-US" sz="900" u="none" cap="none" strike="noStrike">
                <a:solidFill>
                  <a:srgbClr val="BFBFBF"/>
                </a:solidFill>
                <a:latin typeface="Calibri"/>
                <a:ea typeface="Calibri"/>
                <a:cs typeface="Calibri"/>
                <a:sym typeface="Calibri"/>
              </a:rPr>
              <a:t>Source: NASA/USGS, public domain</a:t>
            </a:r>
            <a:endParaRPr b="0" i="0" sz="900" u="none" cap="none" strike="noStrike">
              <a:solidFill>
                <a:srgbClr val="BFBFB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3"/>
          <p:cNvSpPr/>
          <p:nvPr/>
        </p:nvSpPr>
        <p:spPr>
          <a:xfrm>
            <a:off x="399338" y="1272507"/>
            <a:ext cx="11326483" cy="5139868"/>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None/>
            </a:pPr>
            <a:r>
              <a:rPr b="0" i="0" lang="en-US" sz="2000" u="none" cap="none" strike="noStrike">
                <a:solidFill>
                  <a:srgbClr val="BFBFBF"/>
                </a:solidFill>
                <a:latin typeface="Twentieth Century"/>
                <a:ea typeface="Twentieth Century"/>
                <a:cs typeface="Twentieth Century"/>
                <a:sym typeface="Twentieth Century"/>
              </a:rPr>
              <a:t>Ultimate Objective: Provide a single access point to the SAR observations over Italy for institutional users </a:t>
            </a:r>
            <a:endParaRPr/>
          </a:p>
          <a:p>
            <a:pPr indent="0" lvl="1" marL="0" marR="0" rtl="0" algn="l">
              <a:lnSpc>
                <a:spcPct val="100000"/>
              </a:lnSpc>
              <a:spcBef>
                <a:spcPts val="400"/>
              </a:spcBef>
              <a:spcAft>
                <a:spcPts val="0"/>
              </a:spcAft>
              <a:buNone/>
            </a:pPr>
            <a:r>
              <a:t/>
            </a:r>
            <a:endParaRPr b="0" i="0" sz="2000" u="none" cap="none" strike="noStrike">
              <a:solidFill>
                <a:srgbClr val="BFBFBF"/>
              </a:solidFill>
              <a:latin typeface="Twentieth Century"/>
              <a:ea typeface="Twentieth Century"/>
              <a:cs typeface="Twentieth Century"/>
              <a:sym typeface="Twentieth Century"/>
            </a:endParaRPr>
          </a:p>
          <a:p>
            <a:pPr indent="0" lvl="1" marL="0" marR="0" rtl="0" algn="l">
              <a:lnSpc>
                <a:spcPct val="100000"/>
              </a:lnSpc>
              <a:spcBef>
                <a:spcPts val="400"/>
              </a:spcBef>
              <a:spcAft>
                <a:spcPts val="0"/>
              </a:spcAft>
              <a:buNone/>
            </a:pPr>
            <a:r>
              <a:rPr b="0" i="0" lang="en-US" sz="2000" u="none" cap="none" strike="noStrike">
                <a:solidFill>
                  <a:srgbClr val="BFBFBF"/>
                </a:solidFill>
                <a:latin typeface="Twentieth Century"/>
                <a:ea typeface="Twentieth Century"/>
                <a:cs typeface="Twentieth Century"/>
                <a:sym typeface="Twentieth Century"/>
              </a:rPr>
              <a:t>Atmospheric particles and clouds microphysical and dimensional properties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Aerosol type determination and Aerosol-cloud interaction processes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Since 2010, COSMO-SkyMed First (CSK) and Second Generation (CSG) are systematically mapping Italian Territory, X-band, stripmap mode, update of interferometric couples every 16 days.</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SAOCOM data (L-band) are being added systematically since 2022.</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Sentinel 1 data (C-band) will also be added (starting from 2014</a:t>
            </a:r>
            <a:endParaRPr/>
          </a:p>
          <a:p>
            <a:pPr indent="-355589" lvl="1" marL="457189" marR="0" rtl="0" algn="l">
              <a:spcBef>
                <a:spcPts val="400"/>
              </a:spcBef>
              <a:spcAft>
                <a:spcPts val="0"/>
              </a:spcAft>
              <a:buClr>
                <a:srgbClr val="00B0F0"/>
              </a:buClr>
              <a:buSzPts val="1600"/>
              <a:buFont typeface="Twentieth Century"/>
              <a:buNone/>
            </a:pPr>
            <a:r>
              <a:t/>
            </a:r>
            <a:endParaRPr b="0" i="0" sz="2000" u="none" cap="none" strike="noStrike">
              <a:solidFill>
                <a:srgbClr val="BFBFBF"/>
              </a:solidFill>
              <a:latin typeface="Twentieth Century"/>
              <a:ea typeface="Twentieth Century"/>
              <a:cs typeface="Twentieth Century"/>
              <a:sym typeface="Twentieth Century"/>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Catalog and complete archive maintained online</a:t>
            </a:r>
            <a:endParaRPr/>
          </a:p>
          <a:p>
            <a:pPr indent="-457189" lvl="1" marL="457189" marR="0" rtl="0" algn="l">
              <a:spcBef>
                <a:spcPts val="400"/>
              </a:spcBef>
              <a:spcAft>
                <a:spcPts val="0"/>
              </a:spcAft>
              <a:buClr>
                <a:srgbClr val="00B0F0"/>
              </a:buClr>
              <a:buSzPts val="1600"/>
              <a:buFont typeface="Twentieth Century"/>
              <a:buChar char="»"/>
            </a:pPr>
            <a:r>
              <a:rPr b="0" i="0" lang="en-US" sz="2000" u="none" cap="none" strike="noStrike">
                <a:solidFill>
                  <a:srgbClr val="BFBFBF"/>
                </a:solidFill>
                <a:latin typeface="Twentieth Century"/>
                <a:ea typeface="Twentieth Century"/>
                <a:cs typeface="Twentieth Century"/>
                <a:sym typeface="Twentieth Century"/>
              </a:rPr>
              <a:t>API for searching and downloading data</a:t>
            </a:r>
            <a:endParaRPr/>
          </a:p>
          <a:p>
            <a:pPr indent="-355589" lvl="1" marL="457189" marR="0" rtl="0" algn="l">
              <a:spcBef>
                <a:spcPts val="400"/>
              </a:spcBef>
              <a:spcAft>
                <a:spcPts val="0"/>
              </a:spcAft>
              <a:buClr>
                <a:srgbClr val="00B0F0"/>
              </a:buClr>
              <a:buSzPts val="1600"/>
              <a:buFont typeface="Twentieth Century"/>
              <a:buNone/>
            </a:pPr>
            <a:r>
              <a:t/>
            </a:r>
            <a:endParaRPr b="0" i="0" sz="2000" u="none" cap="none" strike="noStrike">
              <a:solidFill>
                <a:srgbClr val="BFBFBF"/>
              </a:solidFill>
              <a:latin typeface="Twentieth Century"/>
              <a:ea typeface="Twentieth Century"/>
              <a:cs typeface="Twentieth Century"/>
              <a:sym typeface="Twentieth Century"/>
            </a:endParaRPr>
          </a:p>
          <a:p>
            <a:pPr indent="0" lvl="1" marL="0" marR="0" rtl="0" algn="l">
              <a:spcBef>
                <a:spcPts val="400"/>
              </a:spcBef>
              <a:spcAft>
                <a:spcPts val="0"/>
              </a:spcAft>
              <a:buNone/>
            </a:pPr>
            <a:r>
              <a:rPr b="0" i="0" lang="en-US" sz="2000" u="none" cap="none" strike="noStrike">
                <a:solidFill>
                  <a:srgbClr val="BFBFBF"/>
                </a:solidFill>
                <a:latin typeface="Twentieth Century"/>
                <a:ea typeface="Twentieth Century"/>
                <a:cs typeface="Twentieth Century"/>
                <a:sym typeface="Twentieth Century"/>
              </a:rPr>
              <a:t>Operational by the end of 2023</a:t>
            </a:r>
            <a:endParaRPr/>
          </a:p>
          <a:p>
            <a:pPr indent="-355589" lvl="1" marL="457189" marR="0" rtl="0" algn="l">
              <a:spcBef>
                <a:spcPts val="400"/>
              </a:spcBef>
              <a:spcAft>
                <a:spcPts val="0"/>
              </a:spcAft>
              <a:buClr>
                <a:srgbClr val="00B0F0"/>
              </a:buClr>
              <a:buSzPts val="1600"/>
              <a:buFont typeface="Twentieth Century"/>
              <a:buNone/>
            </a:pPr>
            <a:r>
              <a:t/>
            </a:r>
            <a:endParaRPr b="0" i="0" sz="2000" u="none" cap="none" strike="noStrike">
              <a:solidFill>
                <a:srgbClr val="BFBFBF"/>
              </a:solidFill>
              <a:latin typeface="Twentieth Century"/>
              <a:ea typeface="Twentieth Century"/>
              <a:cs typeface="Twentieth Century"/>
              <a:sym typeface="Twentieth Century"/>
            </a:endParaRPr>
          </a:p>
        </p:txBody>
      </p:sp>
      <p:sp>
        <p:nvSpPr>
          <p:cNvPr id="664" name="Google Shape;664;p13"/>
          <p:cNvSpPr txBox="1"/>
          <p:nvPr/>
        </p:nvSpPr>
        <p:spPr>
          <a:xfrm>
            <a:off x="434196" y="322418"/>
            <a:ext cx="10865734" cy="8139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Teko"/>
              <a:buNone/>
            </a:pPr>
            <a:r>
              <a:rPr b="1" i="0" lang="en-US" sz="3600" u="none" cap="none" strike="noStrike">
                <a:solidFill>
                  <a:srgbClr val="FFFFFF"/>
                </a:solidFill>
                <a:latin typeface="Teko"/>
                <a:ea typeface="Teko"/>
                <a:cs typeface="Teko"/>
                <a:sym typeface="Teko"/>
              </a:rPr>
              <a:t>MapItaly</a:t>
            </a:r>
            <a:r>
              <a:rPr b="1" lang="en-US" sz="3600">
                <a:solidFill>
                  <a:srgbClr val="FFFFFF"/>
                </a:solidFill>
                <a:latin typeface="Teko"/>
                <a:ea typeface="Teko"/>
                <a:cs typeface="Teko"/>
                <a:sym typeface="Teko"/>
              </a:rPr>
              <a:t>: </a:t>
            </a:r>
            <a:r>
              <a:rPr b="0" i="0" lang="en-US" sz="3600" u="none" cap="none" strike="noStrike">
                <a:solidFill>
                  <a:srgbClr val="C00000"/>
                </a:solidFill>
                <a:latin typeface="Teko"/>
                <a:ea typeface="Teko"/>
                <a:cs typeface="Teko"/>
                <a:sym typeface="Teko"/>
              </a:rPr>
              <a:t>A service for Italian institutional users</a:t>
            </a:r>
            <a:endParaRPr b="0" i="0" sz="3600" u="none" cap="none" strike="noStrike">
              <a:solidFill>
                <a:srgbClr val="FFFFFF"/>
              </a:solidFill>
              <a:latin typeface="Teko"/>
              <a:ea typeface="Teko"/>
              <a:cs typeface="Teko"/>
              <a:sym typeface="Teko"/>
            </a:endParaRPr>
          </a:p>
        </p:txBody>
      </p:sp>
      <p:pic>
        <p:nvPicPr>
          <p:cNvPr descr="Strisciate_MApItaly" id="665" name="Google Shape;665;p13"/>
          <p:cNvPicPr preferRelativeResize="0"/>
          <p:nvPr/>
        </p:nvPicPr>
        <p:blipFill rotWithShape="1">
          <a:blip r:embed="rId3">
            <a:alphaModFix/>
          </a:blip>
          <a:srcRect b="0" l="0" r="0" t="0"/>
          <a:stretch/>
        </p:blipFill>
        <p:spPr>
          <a:xfrm>
            <a:off x="6049003" y="4214256"/>
            <a:ext cx="6026027" cy="22531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4"/>
          <p:cNvSpPr txBox="1"/>
          <p:nvPr>
            <p:ph type="title"/>
          </p:nvPr>
        </p:nvSpPr>
        <p:spPr>
          <a:xfrm>
            <a:off x="255180" y="187797"/>
            <a:ext cx="11360800" cy="7636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chemeClr val="lt1"/>
              </a:buClr>
              <a:buSzPts val="2800"/>
              <a:buFont typeface="Calibri"/>
              <a:buNone/>
            </a:pPr>
            <a:r>
              <a:rPr lang="en-US" sz="2800">
                <a:solidFill>
                  <a:schemeClr val="lt1"/>
                </a:solidFill>
              </a:rPr>
              <a:t>MADS - Multi Mission Data Access Services</a:t>
            </a:r>
            <a:endParaRPr sz="2800">
              <a:solidFill>
                <a:schemeClr val="lt1"/>
              </a:solidFill>
            </a:endParaRPr>
          </a:p>
        </p:txBody>
      </p:sp>
      <p:pic>
        <p:nvPicPr>
          <p:cNvPr id="671" name="Google Shape;671;p14"/>
          <p:cNvPicPr preferRelativeResize="0"/>
          <p:nvPr/>
        </p:nvPicPr>
        <p:blipFill rotWithShape="1">
          <a:blip r:embed="rId3">
            <a:alphaModFix/>
          </a:blip>
          <a:srcRect b="0" l="0" r="0" t="0"/>
          <a:stretch/>
        </p:blipFill>
        <p:spPr>
          <a:xfrm>
            <a:off x="1450170" y="951397"/>
            <a:ext cx="8970819" cy="51723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5"/>
          <p:cNvSpPr txBox="1"/>
          <p:nvPr>
            <p:ph type="title"/>
          </p:nvPr>
        </p:nvSpPr>
        <p:spPr>
          <a:xfrm>
            <a:off x="777701" y="388507"/>
            <a:ext cx="10515600" cy="13255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solidFill>
                  <a:srgbClr val="A5A5A5"/>
                </a:solidFill>
                <a:latin typeface="Calibri"/>
                <a:ea typeface="Calibri"/>
                <a:cs typeface="Calibri"/>
                <a:sym typeface="Calibri"/>
              </a:rPr>
              <a:t>National Service Development</a:t>
            </a:r>
            <a:endParaRPr/>
          </a:p>
        </p:txBody>
      </p:sp>
      <p:sp>
        <p:nvSpPr>
          <p:cNvPr id="677" name="Google Shape;677;p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2400"/>
              <a:buNone/>
            </a:pPr>
            <a:r>
              <a:rPr lang="en-US">
                <a:solidFill>
                  <a:schemeClr val="lt1"/>
                </a:solidFill>
              </a:rPr>
              <a:t>ASI Domain</a:t>
            </a:r>
            <a:endParaRPr/>
          </a:p>
        </p:txBody>
      </p:sp>
      <p:sp>
        <p:nvSpPr>
          <p:cNvPr id="678" name="Google Shape;678;p1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p>
            <a:pPr indent="-457189" lvl="0" marL="457189" rtl="0" algn="l">
              <a:spcBef>
                <a:spcPts val="0"/>
              </a:spcBef>
              <a:spcAft>
                <a:spcPts val="0"/>
              </a:spcAft>
              <a:buClr>
                <a:schemeClr val="lt1"/>
              </a:buClr>
              <a:buSzPts val="2400"/>
              <a:buChar char="•"/>
            </a:pPr>
            <a:r>
              <a:rPr lang="en-US" sz="2400">
                <a:solidFill>
                  <a:schemeClr val="lt1"/>
                </a:solidFill>
              </a:rPr>
              <a:t>Open calls</a:t>
            </a:r>
            <a:endParaRPr/>
          </a:p>
          <a:p>
            <a:pPr indent="-457189" lvl="0" marL="457189" rtl="0" algn="l">
              <a:spcBef>
                <a:spcPts val="480"/>
              </a:spcBef>
              <a:spcAft>
                <a:spcPts val="0"/>
              </a:spcAft>
              <a:buClr>
                <a:schemeClr val="lt1"/>
              </a:buClr>
              <a:buSzPts val="2400"/>
              <a:buChar char="•"/>
            </a:pPr>
            <a:r>
              <a:rPr lang="en-US" sz="2400">
                <a:solidFill>
                  <a:schemeClr val="lt1"/>
                </a:solidFill>
              </a:rPr>
              <a:t>Mission exploitation</a:t>
            </a:r>
            <a:endParaRPr/>
          </a:p>
          <a:p>
            <a:pPr indent="-457189" lvl="0" marL="457189" rtl="0" algn="l">
              <a:spcBef>
                <a:spcPts val="480"/>
              </a:spcBef>
              <a:spcAft>
                <a:spcPts val="0"/>
              </a:spcAft>
              <a:buClr>
                <a:schemeClr val="lt1"/>
              </a:buClr>
              <a:buSzPts val="2400"/>
              <a:buChar char="•"/>
            </a:pPr>
            <a:r>
              <a:rPr lang="en-US" sz="2400">
                <a:solidFill>
                  <a:schemeClr val="lt1"/>
                </a:solidFill>
              </a:rPr>
              <a:t>Innovation for Downstream Preparation</a:t>
            </a:r>
            <a:endParaRPr sz="2400">
              <a:solidFill>
                <a:schemeClr val="lt1"/>
              </a:solidFill>
            </a:endParaRPr>
          </a:p>
          <a:p>
            <a:pPr indent="-457189" lvl="0" marL="457189" rtl="0" algn="l">
              <a:spcBef>
                <a:spcPts val="480"/>
              </a:spcBef>
              <a:spcAft>
                <a:spcPts val="0"/>
              </a:spcAft>
              <a:buClr>
                <a:schemeClr val="lt1"/>
              </a:buClr>
              <a:buSzPts val="2400"/>
              <a:buChar char="•"/>
            </a:pPr>
            <a:r>
              <a:rPr lang="en-US" sz="2400">
                <a:solidFill>
                  <a:schemeClr val="lt1"/>
                </a:solidFill>
              </a:rPr>
              <a:t>Framework agreements</a:t>
            </a:r>
            <a:endParaRPr/>
          </a:p>
          <a:p>
            <a:pPr indent="-186234" lvl="0" marL="457189" rtl="0" algn="l">
              <a:spcBef>
                <a:spcPts val="853"/>
              </a:spcBef>
              <a:spcAft>
                <a:spcPts val="0"/>
              </a:spcAft>
              <a:buClr>
                <a:schemeClr val="dk1"/>
              </a:buClr>
              <a:buSzPts val="4267"/>
              <a:buNone/>
            </a:pPr>
            <a:r>
              <a:t/>
            </a:r>
            <a:endParaRPr>
              <a:solidFill>
                <a:schemeClr val="lt1"/>
              </a:solidFill>
            </a:endParaRPr>
          </a:p>
        </p:txBody>
      </p:sp>
      <p:sp>
        <p:nvSpPr>
          <p:cNvPr id="679" name="Google Shape;679;p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2400"/>
              <a:buNone/>
            </a:pPr>
            <a:r>
              <a:rPr lang="en-US">
                <a:solidFill>
                  <a:schemeClr val="lt1"/>
                </a:solidFill>
              </a:rPr>
              <a:t>IRIDE Service Domain </a:t>
            </a:r>
            <a:endParaRPr/>
          </a:p>
        </p:txBody>
      </p:sp>
      <p:grpSp>
        <p:nvGrpSpPr>
          <p:cNvPr id="680" name="Google Shape;680;p15"/>
          <p:cNvGrpSpPr/>
          <p:nvPr/>
        </p:nvGrpSpPr>
        <p:grpSpPr>
          <a:xfrm>
            <a:off x="249464" y="3447291"/>
            <a:ext cx="5275384" cy="2922537"/>
            <a:chOff x="242848" y="3542075"/>
            <a:chExt cx="5275384" cy="2922537"/>
          </a:xfrm>
        </p:grpSpPr>
        <p:sp>
          <p:nvSpPr>
            <p:cNvPr id="681" name="Google Shape;681;p15"/>
            <p:cNvSpPr/>
            <p:nvPr/>
          </p:nvSpPr>
          <p:spPr>
            <a:xfrm>
              <a:off x="242848" y="3542075"/>
              <a:ext cx="5275384" cy="2922537"/>
            </a:xfrm>
            <a:prstGeom prst="roundRect">
              <a:avLst>
                <a:gd fmla="val 16667" name="adj"/>
              </a:avLst>
            </a:prstGeom>
            <a:solidFill>
              <a:srgbClr val="FF0000">
                <a:alpha val="21568"/>
              </a:srgbClr>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15"/>
            <p:cNvSpPr txBox="1"/>
            <p:nvPr/>
          </p:nvSpPr>
          <p:spPr>
            <a:xfrm>
              <a:off x="940904" y="5080949"/>
              <a:ext cx="4137120" cy="11387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libri"/>
                  <a:ea typeface="Calibri"/>
                  <a:cs typeface="Calibri"/>
                  <a:sym typeface="Calibri"/>
                </a:rPr>
                <a:t>User in the loop</a:t>
              </a:r>
              <a:endParaRPr/>
            </a:p>
            <a:p>
              <a:pPr indent="0" lvl="1" marL="457200" marR="0" rtl="0" algn="l">
                <a:spcBef>
                  <a:spcPts val="0"/>
                </a:spcBef>
                <a:spcAft>
                  <a:spcPts val="0"/>
                </a:spcAft>
                <a:buNone/>
              </a:pPr>
              <a:r>
                <a:rPr b="1" i="0" lang="en-US" sz="2000" u="none" cap="none" strike="noStrike">
                  <a:solidFill>
                    <a:srgbClr val="C00000"/>
                  </a:solidFill>
                  <a:latin typeface="Calibri"/>
                  <a:ea typeface="Calibri"/>
                  <a:cs typeface="Calibri"/>
                  <a:sym typeface="Calibri"/>
                </a:rPr>
                <a:t>Partnership </a:t>
              </a:r>
              <a:endParaRPr/>
            </a:p>
            <a:p>
              <a:pPr indent="0" lvl="1" marL="457200" marR="0" rtl="0" algn="l">
                <a:spcBef>
                  <a:spcPts val="0"/>
                </a:spcBef>
                <a:spcAft>
                  <a:spcPts val="0"/>
                </a:spcAft>
                <a:buNone/>
              </a:pPr>
              <a:r>
                <a:rPr b="1" i="0" lang="en-US" sz="2000" u="none" cap="none" strike="noStrike">
                  <a:solidFill>
                    <a:srgbClr val="C00000"/>
                  </a:solidFill>
                  <a:latin typeface="Calibri"/>
                  <a:ea typeface="Calibri"/>
                  <a:cs typeface="Calibri"/>
                  <a:sym typeface="Calibri"/>
                </a:rPr>
                <a:t>Needs as design drivers</a:t>
              </a:r>
              <a:endParaRPr/>
            </a:p>
          </p:txBody>
        </p:sp>
      </p:grpSp>
      <p:grpSp>
        <p:nvGrpSpPr>
          <p:cNvPr id="683" name="Google Shape;683;p15"/>
          <p:cNvGrpSpPr/>
          <p:nvPr/>
        </p:nvGrpSpPr>
        <p:grpSpPr>
          <a:xfrm>
            <a:off x="6216288" y="2507812"/>
            <a:ext cx="5097704" cy="4145194"/>
            <a:chOff x="4635160" y="1367710"/>
            <a:chExt cx="7057059" cy="5252883"/>
          </a:xfrm>
        </p:grpSpPr>
        <p:sp>
          <p:nvSpPr>
            <p:cNvPr id="684" name="Google Shape;684;p15"/>
            <p:cNvSpPr/>
            <p:nvPr/>
          </p:nvSpPr>
          <p:spPr>
            <a:xfrm>
              <a:off x="4635160" y="1367710"/>
              <a:ext cx="7057059" cy="5252883"/>
            </a:xfrm>
            <a:prstGeom prst="rect">
              <a:avLst/>
            </a:prstGeom>
            <a:no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5" name="Google Shape;685;p15"/>
            <p:cNvSpPr/>
            <p:nvPr/>
          </p:nvSpPr>
          <p:spPr>
            <a:xfrm>
              <a:off x="6850280" y="1631513"/>
              <a:ext cx="2865252" cy="348543"/>
            </a:xfrm>
            <a:prstGeom prst="roundRect">
              <a:avLst>
                <a:gd fmla="val 16667" name="adj"/>
              </a:avLst>
            </a:prstGeom>
            <a:solidFill>
              <a:schemeClr val="dk1"/>
            </a:solidFill>
            <a:ln cap="flat" cmpd="sng" w="38100">
              <a:solidFill>
                <a:srgbClr val="C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93B3D7"/>
                  </a:solidFill>
                  <a:latin typeface="Century Gothic"/>
                  <a:ea typeface="Century Gothic"/>
                  <a:cs typeface="Century Gothic"/>
                  <a:sym typeface="Century Gothic"/>
                </a:rPr>
                <a:t>IRIDE Marketplace</a:t>
              </a:r>
              <a:endParaRPr/>
            </a:p>
          </p:txBody>
        </p:sp>
        <p:sp>
          <p:nvSpPr>
            <p:cNvPr id="686" name="Google Shape;686;p15"/>
            <p:cNvSpPr/>
            <p:nvPr/>
          </p:nvSpPr>
          <p:spPr>
            <a:xfrm>
              <a:off x="6850281" y="2154038"/>
              <a:ext cx="2416830" cy="348543"/>
            </a:xfrm>
            <a:prstGeom prst="roundRect">
              <a:avLst>
                <a:gd fmla="val 16667" name="adj"/>
              </a:avLst>
            </a:prstGeom>
            <a:solidFill>
              <a:schemeClr val="dk1"/>
            </a:solidFill>
            <a:ln cap="flat" cmpd="sng" w="38100">
              <a:solidFill>
                <a:srgbClr val="00B05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00B050"/>
                  </a:solidFill>
                  <a:latin typeface="Century Gothic"/>
                  <a:ea typeface="Century Gothic"/>
                  <a:cs typeface="Century Gothic"/>
                  <a:sym typeface="Century Gothic"/>
                </a:rPr>
                <a:t>CyberItaly</a:t>
              </a:r>
              <a:endParaRPr/>
            </a:p>
          </p:txBody>
        </p:sp>
        <p:sp>
          <p:nvSpPr>
            <p:cNvPr id="687" name="Google Shape;687;p15"/>
            <p:cNvSpPr/>
            <p:nvPr/>
          </p:nvSpPr>
          <p:spPr>
            <a:xfrm>
              <a:off x="7524767" y="2938841"/>
              <a:ext cx="3546432" cy="288672"/>
            </a:xfrm>
            <a:prstGeom prst="roundRect">
              <a:avLst>
                <a:gd fmla="val 16667" name="adj"/>
              </a:avLst>
            </a:prstGeom>
            <a:solidFill>
              <a:schemeClr val="accent3"/>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1. Coasts &amp; Coastal Waters </a:t>
              </a:r>
              <a:endParaRPr/>
            </a:p>
          </p:txBody>
        </p:sp>
        <p:sp>
          <p:nvSpPr>
            <p:cNvPr id="688" name="Google Shape;688;p15"/>
            <p:cNvSpPr/>
            <p:nvPr/>
          </p:nvSpPr>
          <p:spPr>
            <a:xfrm>
              <a:off x="7518080" y="3340795"/>
              <a:ext cx="3546432" cy="288672"/>
            </a:xfrm>
            <a:prstGeom prst="roundRect">
              <a:avLst>
                <a:gd fmla="val 16667" name="adj"/>
              </a:avLst>
            </a:prstGeom>
            <a:solidFill>
              <a:schemeClr val="accent3"/>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2. Air Quality</a:t>
              </a:r>
              <a:endParaRPr/>
            </a:p>
          </p:txBody>
        </p:sp>
        <p:sp>
          <p:nvSpPr>
            <p:cNvPr id="689" name="Google Shape;689;p15"/>
            <p:cNvSpPr/>
            <p:nvPr/>
          </p:nvSpPr>
          <p:spPr>
            <a:xfrm>
              <a:off x="7493895" y="3721542"/>
              <a:ext cx="3546432" cy="288672"/>
            </a:xfrm>
            <a:prstGeom prst="roundRect">
              <a:avLst>
                <a:gd fmla="val 16667" name="adj"/>
              </a:avLst>
            </a:prstGeom>
            <a:solidFill>
              <a:srgbClr val="CCC0D9"/>
            </a:solidFill>
            <a:ln cap="flat" cmpd="sng" w="25400">
              <a:solidFill>
                <a:srgbClr val="3F3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3. Ground Motion</a:t>
              </a:r>
              <a:endParaRPr/>
            </a:p>
          </p:txBody>
        </p:sp>
        <p:sp>
          <p:nvSpPr>
            <p:cNvPr id="690" name="Google Shape;690;p15"/>
            <p:cNvSpPr/>
            <p:nvPr/>
          </p:nvSpPr>
          <p:spPr>
            <a:xfrm>
              <a:off x="7521544" y="4098015"/>
              <a:ext cx="3546432" cy="288672"/>
            </a:xfrm>
            <a:prstGeom prst="roundRect">
              <a:avLst>
                <a:gd fmla="val 16667" name="adj"/>
              </a:avLst>
            </a:prstGeom>
            <a:solidFill>
              <a:srgbClr val="00B050"/>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4. Land Cover</a:t>
              </a:r>
              <a:endParaRPr/>
            </a:p>
          </p:txBody>
        </p:sp>
        <p:sp>
          <p:nvSpPr>
            <p:cNvPr id="691" name="Google Shape;691;p15"/>
            <p:cNvSpPr/>
            <p:nvPr/>
          </p:nvSpPr>
          <p:spPr>
            <a:xfrm>
              <a:off x="7518080" y="4477600"/>
              <a:ext cx="3546432" cy="288672"/>
            </a:xfrm>
            <a:prstGeom prst="roundRect">
              <a:avLst>
                <a:gd fmla="val 16667" name="adj"/>
              </a:avLst>
            </a:prstGeom>
            <a:solidFill>
              <a:schemeClr val="accent3"/>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5. IdroMeteoClima</a:t>
              </a:r>
              <a:endParaRPr/>
            </a:p>
          </p:txBody>
        </p:sp>
        <p:sp>
          <p:nvSpPr>
            <p:cNvPr id="692" name="Google Shape;692;p15"/>
            <p:cNvSpPr/>
            <p:nvPr/>
          </p:nvSpPr>
          <p:spPr>
            <a:xfrm>
              <a:off x="7524767" y="4865596"/>
              <a:ext cx="3546432" cy="288672"/>
            </a:xfrm>
            <a:prstGeom prst="roundRect">
              <a:avLst>
                <a:gd fmla="val 16667" name="adj"/>
              </a:avLst>
            </a:prstGeom>
            <a:solidFill>
              <a:schemeClr val="accent3"/>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6. Water Management</a:t>
              </a:r>
              <a:endParaRPr/>
            </a:p>
          </p:txBody>
        </p:sp>
        <p:sp>
          <p:nvSpPr>
            <p:cNvPr id="693" name="Google Shape;693;p15"/>
            <p:cNvSpPr/>
            <p:nvPr/>
          </p:nvSpPr>
          <p:spPr>
            <a:xfrm>
              <a:off x="7524767" y="5250083"/>
              <a:ext cx="3546432" cy="288672"/>
            </a:xfrm>
            <a:prstGeom prst="roundRect">
              <a:avLst>
                <a:gd fmla="val 16667" name="adj"/>
              </a:avLst>
            </a:prstGeom>
            <a:solidFill>
              <a:srgbClr val="92CCDC"/>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7. Emergency</a:t>
              </a:r>
              <a:endParaRPr/>
            </a:p>
          </p:txBody>
        </p:sp>
        <p:sp>
          <p:nvSpPr>
            <p:cNvPr id="694" name="Google Shape;694;p15"/>
            <p:cNvSpPr/>
            <p:nvPr/>
          </p:nvSpPr>
          <p:spPr>
            <a:xfrm>
              <a:off x="7518080" y="5647135"/>
              <a:ext cx="3546432" cy="288672"/>
            </a:xfrm>
            <a:prstGeom prst="roundRect">
              <a:avLst>
                <a:gd fmla="val 16667" name="adj"/>
              </a:avLst>
            </a:prstGeom>
            <a:solidFill>
              <a:srgbClr val="92CCDC"/>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8. Security </a:t>
              </a:r>
              <a:endParaRPr/>
            </a:p>
          </p:txBody>
        </p:sp>
        <p:sp>
          <p:nvSpPr>
            <p:cNvPr id="695" name="Google Shape;695;p15"/>
            <p:cNvSpPr/>
            <p:nvPr/>
          </p:nvSpPr>
          <p:spPr>
            <a:xfrm>
              <a:off x="7493894" y="6253476"/>
              <a:ext cx="3546432" cy="273844"/>
            </a:xfrm>
            <a:prstGeom prst="roundRect">
              <a:avLst>
                <a:gd fmla="val 16667" name="adj"/>
              </a:avLst>
            </a:prstGeom>
            <a:solidFill>
              <a:schemeClr val="accent1"/>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entury Gothic"/>
                  <a:ea typeface="Century Gothic"/>
                  <a:cs typeface="Century Gothic"/>
                  <a:sym typeface="Century Gothic"/>
                </a:rPr>
                <a:t>Local PA Uptake Initiative </a:t>
              </a:r>
              <a:endParaRPr sz="1400">
                <a:solidFill>
                  <a:schemeClr val="lt1"/>
                </a:solidFill>
                <a:latin typeface="Century Gothic"/>
                <a:ea typeface="Century Gothic"/>
                <a:cs typeface="Century Gothic"/>
                <a:sym typeface="Century Gothic"/>
              </a:endParaRPr>
            </a:p>
          </p:txBody>
        </p:sp>
        <p:sp>
          <p:nvSpPr>
            <p:cNvPr id="696" name="Google Shape;696;p15"/>
            <p:cNvSpPr/>
            <p:nvPr/>
          </p:nvSpPr>
          <p:spPr>
            <a:xfrm>
              <a:off x="5057854" y="4093113"/>
              <a:ext cx="2086476" cy="633759"/>
            </a:xfrm>
            <a:prstGeom prst="chevron">
              <a:avLst>
                <a:gd fmla="val 50000" name="adj"/>
              </a:avLst>
            </a:prstGeom>
            <a:solidFill>
              <a:srgbClr val="C2D59B"/>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400">
                  <a:solidFill>
                    <a:schemeClr val="lt1"/>
                  </a:solidFill>
                  <a:latin typeface="Calibri"/>
                  <a:ea typeface="Calibri"/>
                  <a:cs typeface="Calibri"/>
                  <a:sym typeface="Calibri"/>
                </a:rPr>
                <a:t>Services</a:t>
              </a:r>
              <a:endParaRPr/>
            </a:p>
          </p:txBody>
        </p:sp>
      </p:grpSp>
      <p:sp>
        <p:nvSpPr>
          <p:cNvPr id="697" name="Google Shape;697;p15"/>
          <p:cNvSpPr/>
          <p:nvPr/>
        </p:nvSpPr>
        <p:spPr>
          <a:xfrm>
            <a:off x="179952" y="2505075"/>
            <a:ext cx="5587802" cy="4147931"/>
          </a:xfrm>
          <a:prstGeom prst="rect">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cxnSp>
        <p:nvCxnSpPr>
          <p:cNvPr id="698" name="Google Shape;698;p15"/>
          <p:cNvCxnSpPr>
            <a:stCxn id="697" idx="3"/>
            <a:endCxn id="684" idx="1"/>
          </p:cNvCxnSpPr>
          <p:nvPr/>
        </p:nvCxnSpPr>
        <p:spPr>
          <a:xfrm>
            <a:off x="5767754" y="4579041"/>
            <a:ext cx="448500" cy="1500"/>
          </a:xfrm>
          <a:prstGeom prst="straightConnector1">
            <a:avLst/>
          </a:prstGeom>
          <a:noFill/>
          <a:ln cap="flat" cmpd="sng" w="25400">
            <a:solidFill>
              <a:schemeClr val="accent2"/>
            </a:solidFill>
            <a:prstDash val="solid"/>
            <a:round/>
            <a:headEnd len="med" w="med" type="triangle"/>
            <a:tailEnd len="med" w="med" type="triangle"/>
          </a:ln>
        </p:spPr>
      </p:cxnSp>
      <p:pic>
        <p:nvPicPr>
          <p:cNvPr id="699" name="Google Shape;699;p15"/>
          <p:cNvPicPr preferRelativeResize="0"/>
          <p:nvPr/>
        </p:nvPicPr>
        <p:blipFill rotWithShape="1">
          <a:blip r:embed="rId3">
            <a:alphaModFix/>
          </a:blip>
          <a:srcRect b="0" l="0" r="0" t="0"/>
          <a:stretch/>
        </p:blipFill>
        <p:spPr>
          <a:xfrm>
            <a:off x="9710633" y="1137545"/>
            <a:ext cx="1217860" cy="12533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6"/>
          <p:cNvPicPr preferRelativeResize="0"/>
          <p:nvPr/>
        </p:nvPicPr>
        <p:blipFill rotWithShape="1">
          <a:blip r:embed="rId3">
            <a:alphaModFix/>
          </a:blip>
          <a:srcRect b="0" l="0" r="0" t="0"/>
          <a:stretch/>
        </p:blipFill>
        <p:spPr>
          <a:xfrm>
            <a:off x="1" y="0"/>
            <a:ext cx="12192000" cy="6858000"/>
          </a:xfrm>
          <a:prstGeom prst="rect">
            <a:avLst/>
          </a:prstGeom>
          <a:noFill/>
          <a:ln>
            <a:noFill/>
          </a:ln>
        </p:spPr>
      </p:pic>
      <p:pic>
        <p:nvPicPr>
          <p:cNvPr id="705" name="Google Shape;705;p16"/>
          <p:cNvPicPr preferRelativeResize="0"/>
          <p:nvPr/>
        </p:nvPicPr>
        <p:blipFill rotWithShape="1">
          <a:blip r:embed="rId4">
            <a:alphaModFix/>
          </a:blip>
          <a:srcRect b="0" l="0" r="0" t="0"/>
          <a:stretch/>
        </p:blipFill>
        <p:spPr>
          <a:xfrm>
            <a:off x="7553325" y="509304"/>
            <a:ext cx="2344963" cy="1641304"/>
          </a:xfrm>
          <a:prstGeom prst="rect">
            <a:avLst/>
          </a:prstGeom>
          <a:noFill/>
          <a:ln>
            <a:noFill/>
          </a:ln>
        </p:spPr>
      </p:pic>
      <p:sp>
        <p:nvSpPr>
          <p:cNvPr id="706" name="Google Shape;706;p16"/>
          <p:cNvSpPr/>
          <p:nvPr/>
        </p:nvSpPr>
        <p:spPr>
          <a:xfrm>
            <a:off x="6095999" y="2659912"/>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A5A5A5"/>
                </a:solidFill>
                <a:latin typeface="Arial"/>
                <a:ea typeface="Arial"/>
                <a:cs typeface="Arial"/>
                <a:sym typeface="Arial"/>
              </a:rPr>
              <a:t>THANK YOU FOR YOUR ATTENTION!</a:t>
            </a:r>
            <a:endParaRPr/>
          </a:p>
          <a:p>
            <a:pPr indent="0" lvl="0" marL="0" marR="0" rtl="0" algn="l">
              <a:spcBef>
                <a:spcPts val="0"/>
              </a:spcBef>
              <a:spcAft>
                <a:spcPts val="0"/>
              </a:spcAft>
              <a:buNone/>
            </a:pPr>
            <a:r>
              <a:t/>
            </a:r>
            <a:endParaRPr b="1" sz="2400">
              <a:solidFill>
                <a:srgbClr val="A5A5A5"/>
              </a:solidFill>
              <a:latin typeface="Arial"/>
              <a:ea typeface="Arial"/>
              <a:cs typeface="Arial"/>
              <a:sym typeface="Arial"/>
            </a:endParaRPr>
          </a:p>
          <a:p>
            <a:pPr indent="0" lvl="0" marL="0" marR="0" rtl="0" algn="l">
              <a:spcBef>
                <a:spcPts val="0"/>
              </a:spcBef>
              <a:spcAft>
                <a:spcPts val="0"/>
              </a:spcAft>
              <a:buNone/>
            </a:pPr>
            <a:r>
              <a:t/>
            </a:r>
            <a:endParaRPr b="1" sz="2400">
              <a:solidFill>
                <a:srgbClr val="FF0000"/>
              </a:solidFill>
              <a:latin typeface="Arial"/>
              <a:ea typeface="Arial"/>
              <a:cs typeface="Arial"/>
              <a:sym typeface="Arial"/>
            </a:endParaRPr>
          </a:p>
        </p:txBody>
      </p:sp>
      <p:sp>
        <p:nvSpPr>
          <p:cNvPr id="707" name="Google Shape;707;p16"/>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i="0" lang="en-US" sz="1050">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sz="1500">
              <a:solidFill>
                <a:srgbClr val="FFC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
          <p:cNvPicPr preferRelativeResize="0"/>
          <p:nvPr/>
        </p:nvPicPr>
        <p:blipFill rotWithShape="1">
          <a:blip r:embed="rId3">
            <a:alphaModFix/>
          </a:blip>
          <a:srcRect b="0" l="0" r="0" t="0"/>
          <a:stretch/>
        </p:blipFill>
        <p:spPr>
          <a:xfrm>
            <a:off x="-1541857" y="2801612"/>
            <a:ext cx="5260773" cy="3945581"/>
          </a:xfrm>
          <a:prstGeom prst="rect">
            <a:avLst/>
          </a:prstGeom>
          <a:noFill/>
          <a:ln>
            <a:noFill/>
          </a:ln>
          <a:effectLst>
            <a:outerShdw blurRad="292100" rotWithShape="0" algn="tl" dir="2700000" dist="139700">
              <a:srgbClr val="333333">
                <a:alpha val="64705"/>
              </a:srgbClr>
            </a:outerShdw>
          </a:effectLst>
        </p:spPr>
      </p:pic>
      <p:sp>
        <p:nvSpPr>
          <p:cNvPr id="435" name="Google Shape;435;p2"/>
          <p:cNvSpPr txBox="1"/>
          <p:nvPr/>
        </p:nvSpPr>
        <p:spPr>
          <a:xfrm>
            <a:off x="6208889" y="44785"/>
            <a:ext cx="4769862" cy="7635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600"/>
              <a:buFont typeface="Teko"/>
              <a:buNone/>
            </a:pPr>
            <a:r>
              <a:rPr b="1" i="0" lang="en-US" sz="2600" u="none" cap="none" strike="noStrike">
                <a:solidFill>
                  <a:srgbClr val="C00000"/>
                </a:solidFill>
                <a:latin typeface="Teko"/>
                <a:ea typeface="Teko"/>
                <a:cs typeface="Teko"/>
                <a:sym typeface="Teko"/>
              </a:rPr>
              <a:t>Earth Observation </a:t>
            </a:r>
            <a:r>
              <a:rPr b="1" i="0" lang="en-US" sz="2600" u="none" cap="none" strike="noStrike">
                <a:solidFill>
                  <a:srgbClr val="FFFFFF"/>
                </a:solidFill>
                <a:latin typeface="Teko"/>
                <a:ea typeface="Teko"/>
                <a:cs typeface="Teko"/>
                <a:sym typeface="Teko"/>
              </a:rPr>
              <a:t>at glance: </a:t>
            </a:r>
            <a:endParaRPr/>
          </a:p>
          <a:p>
            <a:pPr indent="0" lvl="0" marL="0" marR="0" rtl="0" algn="ctr">
              <a:lnSpc>
                <a:spcPct val="100000"/>
              </a:lnSpc>
              <a:spcBef>
                <a:spcPts val="0"/>
              </a:spcBef>
              <a:spcAft>
                <a:spcPts val="0"/>
              </a:spcAft>
              <a:buClr>
                <a:srgbClr val="FFFFFF"/>
              </a:buClr>
              <a:buSzPts val="2600"/>
              <a:buFont typeface="Teko"/>
              <a:buNone/>
            </a:pPr>
            <a:r>
              <a:rPr b="1" i="0" lang="en-US" sz="2600" u="none" cap="none" strike="noStrike">
                <a:solidFill>
                  <a:srgbClr val="FFFFFF"/>
                </a:solidFill>
                <a:latin typeface="Teko"/>
                <a:ea typeface="Teko"/>
                <a:cs typeface="Teko"/>
                <a:sym typeface="Teko"/>
              </a:rPr>
              <a:t>8 major objectives</a:t>
            </a:r>
            <a:endParaRPr/>
          </a:p>
        </p:txBody>
      </p:sp>
      <p:grpSp>
        <p:nvGrpSpPr>
          <p:cNvPr id="436" name="Google Shape;436;p2"/>
          <p:cNvGrpSpPr/>
          <p:nvPr/>
        </p:nvGrpSpPr>
        <p:grpSpPr>
          <a:xfrm>
            <a:off x="40547" y="47566"/>
            <a:ext cx="10690123" cy="6264651"/>
            <a:chOff x="38807" y="132590"/>
            <a:chExt cx="10690123" cy="6264651"/>
          </a:xfrm>
        </p:grpSpPr>
        <p:grpSp>
          <p:nvGrpSpPr>
            <p:cNvPr id="437" name="Google Shape;437;p2"/>
            <p:cNvGrpSpPr/>
            <p:nvPr/>
          </p:nvGrpSpPr>
          <p:grpSpPr>
            <a:xfrm>
              <a:off x="38807" y="132590"/>
              <a:ext cx="5252029" cy="1122660"/>
              <a:chOff x="900826" y="0"/>
              <a:chExt cx="5252029" cy="1122660"/>
            </a:xfrm>
          </p:grpSpPr>
          <p:sp>
            <p:nvSpPr>
              <p:cNvPr id="438" name="Google Shape;438;p2"/>
              <p:cNvSpPr/>
              <p:nvPr/>
            </p:nvSpPr>
            <p:spPr>
              <a:xfrm rot="10800000">
                <a:off x="1462156" y="0"/>
                <a:ext cx="4690699" cy="1122660"/>
              </a:xfrm>
              <a:prstGeom prst="homePlate">
                <a:avLst>
                  <a:gd fmla="val 50000" name="adj"/>
                </a:avLst>
              </a:prstGeom>
              <a:solidFill>
                <a:srgbClr val="4170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
              <p:cNvSpPr txBox="1"/>
              <p:nvPr/>
            </p:nvSpPr>
            <p:spPr>
              <a:xfrm>
                <a:off x="1742821" y="0"/>
                <a:ext cx="4410034" cy="1122660"/>
              </a:xfrm>
              <a:prstGeom prst="rect">
                <a:avLst/>
              </a:prstGeom>
              <a:noFill/>
              <a:ln>
                <a:noFill/>
              </a:ln>
            </p:spPr>
            <p:txBody>
              <a:bodyPr anchorCtr="0" anchor="ctr" bIns="68575" lIns="495050" spcFirstLastPara="1" rIns="128000" wrap="square" tIns="68575">
                <a:noAutofit/>
              </a:bodyPr>
              <a:lstStyle/>
              <a:p>
                <a:pPr indent="0" lvl="0" marL="0" marR="0" rtl="0" algn="l">
                  <a:lnSpc>
                    <a:spcPct val="100000"/>
                  </a:lnSpc>
                  <a:spcBef>
                    <a:spcPts val="0"/>
                  </a:spcBef>
                  <a:spcAft>
                    <a:spcPts val="0"/>
                  </a:spcAft>
                  <a:buClr>
                    <a:srgbClr val="FFC000"/>
                  </a:buClr>
                  <a:buSzPts val="1800"/>
                  <a:buFont typeface="Trebuchet MS"/>
                  <a:buNone/>
                </a:pPr>
                <a:r>
                  <a:rPr b="1" i="0" lang="en-US" sz="1800" u="none" cap="none" strike="noStrike">
                    <a:solidFill>
                      <a:srgbClr val="FFC000"/>
                    </a:solidFill>
                    <a:latin typeface="Twentieth Century"/>
                    <a:ea typeface="Twentieth Century"/>
                    <a:cs typeface="Twentieth Century"/>
                    <a:sym typeface="Twentieth Century"/>
                  </a:rPr>
                  <a:t>Earth science and applications</a:t>
                </a:r>
                <a:endParaRPr/>
              </a:p>
              <a:p>
                <a:pPr indent="0" lvl="0" marL="0" marR="0" rtl="0" algn="l">
                  <a:lnSpc>
                    <a:spcPct val="100000"/>
                  </a:lnSpc>
                  <a:spcBef>
                    <a:spcPts val="0"/>
                  </a:spcBef>
                  <a:spcAft>
                    <a:spcPts val="0"/>
                  </a:spcAft>
                  <a:buClr>
                    <a:schemeClr val="lt1"/>
                  </a:buClr>
                  <a:buSzPts val="900"/>
                  <a:buFont typeface="Trebuchet MS"/>
                  <a:buNone/>
                </a:pPr>
                <a:r>
                  <a:rPr b="0" i="0" lang="en-US" sz="900" u="none" cap="none" strike="noStrike">
                    <a:solidFill>
                      <a:schemeClr val="lt1"/>
                    </a:solidFill>
                    <a:latin typeface="Calibri"/>
                    <a:ea typeface="Calibri"/>
                    <a:cs typeface="Calibri"/>
                    <a:sym typeface="Calibri"/>
                  </a:rPr>
                  <a:t>Ensure that Earth Observation missions offers the best possible benefits for science and society. Involve EO community  in all program phases</a:t>
                </a:r>
                <a:endParaRPr/>
              </a:p>
            </p:txBody>
          </p:sp>
          <p:sp>
            <p:nvSpPr>
              <p:cNvPr id="440" name="Google Shape;440;p2"/>
              <p:cNvSpPr/>
              <p:nvPr/>
            </p:nvSpPr>
            <p:spPr>
              <a:xfrm>
                <a:off x="900826" y="0"/>
                <a:ext cx="1122660" cy="112266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1" name="Google Shape;441;p2"/>
            <p:cNvPicPr preferRelativeResize="0"/>
            <p:nvPr/>
          </p:nvPicPr>
          <p:blipFill rotWithShape="1">
            <a:blip r:embed="rId5">
              <a:alphaModFix/>
            </a:blip>
            <a:srcRect b="0" l="0" r="0" t="0"/>
            <a:stretch/>
          </p:blipFill>
          <p:spPr>
            <a:xfrm>
              <a:off x="470838" y="974897"/>
              <a:ext cx="7053683" cy="795033"/>
            </a:xfrm>
            <a:prstGeom prst="rect">
              <a:avLst/>
            </a:prstGeom>
            <a:noFill/>
            <a:ln>
              <a:noFill/>
            </a:ln>
          </p:spPr>
        </p:pic>
        <p:pic>
          <p:nvPicPr>
            <p:cNvPr id="442" name="Google Shape;442;p2"/>
            <p:cNvPicPr preferRelativeResize="0"/>
            <p:nvPr/>
          </p:nvPicPr>
          <p:blipFill rotWithShape="1">
            <a:blip r:embed="rId6">
              <a:alphaModFix/>
            </a:blip>
            <a:srcRect b="0" l="0" r="0" t="0"/>
            <a:stretch/>
          </p:blipFill>
          <p:spPr>
            <a:xfrm>
              <a:off x="1149665" y="1613953"/>
              <a:ext cx="7053683" cy="905756"/>
            </a:xfrm>
            <a:prstGeom prst="rect">
              <a:avLst/>
            </a:prstGeom>
            <a:noFill/>
            <a:ln>
              <a:noFill/>
            </a:ln>
          </p:spPr>
        </p:pic>
        <p:pic>
          <p:nvPicPr>
            <p:cNvPr id="443" name="Google Shape;443;p2"/>
            <p:cNvPicPr preferRelativeResize="0"/>
            <p:nvPr/>
          </p:nvPicPr>
          <p:blipFill rotWithShape="1">
            <a:blip r:embed="rId7">
              <a:alphaModFix/>
            </a:blip>
            <a:srcRect b="0" l="0" r="0" t="0"/>
            <a:stretch/>
          </p:blipFill>
          <p:spPr>
            <a:xfrm>
              <a:off x="3113670" y="3675136"/>
              <a:ext cx="7053683" cy="1014197"/>
            </a:xfrm>
            <a:prstGeom prst="rect">
              <a:avLst/>
            </a:prstGeom>
            <a:noFill/>
            <a:ln>
              <a:noFill/>
            </a:ln>
          </p:spPr>
        </p:pic>
        <p:pic>
          <p:nvPicPr>
            <p:cNvPr id="444" name="Google Shape;444;p2"/>
            <p:cNvPicPr preferRelativeResize="0"/>
            <p:nvPr/>
          </p:nvPicPr>
          <p:blipFill rotWithShape="1">
            <a:blip r:embed="rId8">
              <a:alphaModFix/>
            </a:blip>
            <a:srcRect b="0" l="0" r="0" t="0"/>
            <a:stretch/>
          </p:blipFill>
          <p:spPr>
            <a:xfrm>
              <a:off x="3675247" y="4415592"/>
              <a:ext cx="7053683" cy="844495"/>
            </a:xfrm>
            <a:prstGeom prst="rect">
              <a:avLst/>
            </a:prstGeom>
            <a:noFill/>
            <a:ln>
              <a:noFill/>
            </a:ln>
          </p:spPr>
        </p:pic>
        <p:pic>
          <p:nvPicPr>
            <p:cNvPr id="445" name="Google Shape;445;p2"/>
            <p:cNvPicPr preferRelativeResize="0"/>
            <p:nvPr/>
          </p:nvPicPr>
          <p:blipFill rotWithShape="1">
            <a:blip r:embed="rId9">
              <a:alphaModFix/>
            </a:blip>
            <a:srcRect b="0" l="0" r="0" t="0"/>
            <a:stretch/>
          </p:blipFill>
          <p:spPr>
            <a:xfrm>
              <a:off x="1633377" y="2309796"/>
              <a:ext cx="7053683" cy="962025"/>
            </a:xfrm>
            <a:prstGeom prst="rect">
              <a:avLst/>
            </a:prstGeom>
            <a:noFill/>
            <a:ln>
              <a:noFill/>
            </a:ln>
          </p:spPr>
        </p:pic>
        <p:pic>
          <p:nvPicPr>
            <p:cNvPr id="446" name="Google Shape;446;p2"/>
            <p:cNvPicPr preferRelativeResize="0"/>
            <p:nvPr/>
          </p:nvPicPr>
          <p:blipFill rotWithShape="1">
            <a:blip r:embed="rId10">
              <a:alphaModFix/>
            </a:blip>
            <a:srcRect b="0" l="0" r="0" t="0"/>
            <a:stretch/>
          </p:blipFill>
          <p:spPr>
            <a:xfrm>
              <a:off x="2395949" y="3103290"/>
              <a:ext cx="7053683" cy="811697"/>
            </a:xfrm>
            <a:prstGeom prst="rect">
              <a:avLst/>
            </a:prstGeom>
            <a:noFill/>
            <a:ln>
              <a:noFill/>
            </a:ln>
          </p:spPr>
        </p:pic>
        <p:grpSp>
          <p:nvGrpSpPr>
            <p:cNvPr id="447" name="Google Shape;447;p2"/>
            <p:cNvGrpSpPr/>
            <p:nvPr/>
          </p:nvGrpSpPr>
          <p:grpSpPr>
            <a:xfrm>
              <a:off x="4804396" y="5234822"/>
              <a:ext cx="5734200" cy="1162419"/>
              <a:chOff x="1007328" y="0"/>
              <a:chExt cx="5734200" cy="1162419"/>
            </a:xfrm>
          </p:grpSpPr>
          <p:sp>
            <p:nvSpPr>
              <p:cNvPr id="448" name="Google Shape;448;p2"/>
              <p:cNvSpPr/>
              <p:nvPr/>
            </p:nvSpPr>
            <p:spPr>
              <a:xfrm rot="10800000">
                <a:off x="1588538" y="0"/>
                <a:ext cx="5152990" cy="1162419"/>
              </a:xfrm>
              <a:prstGeom prst="homePlate">
                <a:avLst>
                  <a:gd fmla="val 50000" name="adj"/>
                </a:avLst>
              </a:prstGeom>
              <a:solidFill>
                <a:srgbClr val="4170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
              <p:cNvSpPr txBox="1"/>
              <p:nvPr/>
            </p:nvSpPr>
            <p:spPr>
              <a:xfrm>
                <a:off x="1879143" y="0"/>
                <a:ext cx="4862385" cy="1162419"/>
              </a:xfrm>
              <a:prstGeom prst="rect">
                <a:avLst/>
              </a:prstGeom>
              <a:noFill/>
              <a:ln>
                <a:noFill/>
              </a:ln>
            </p:spPr>
            <p:txBody>
              <a:bodyPr anchorCtr="0" anchor="ctr" bIns="68575" lIns="512575" spcFirstLastPara="1" rIns="128000" wrap="square" tIns="68575">
                <a:noAutofit/>
              </a:bodyPr>
              <a:lstStyle/>
              <a:p>
                <a:pPr indent="0" lvl="0" marL="0" marR="0" rtl="0" algn="l">
                  <a:lnSpc>
                    <a:spcPct val="100000"/>
                  </a:lnSpc>
                  <a:spcBef>
                    <a:spcPts val="0"/>
                  </a:spcBef>
                  <a:spcAft>
                    <a:spcPts val="0"/>
                  </a:spcAft>
                  <a:buClr>
                    <a:srgbClr val="FFC000"/>
                  </a:buClr>
                  <a:buSzPts val="1800"/>
                  <a:buFont typeface="Trebuchet MS"/>
                  <a:buNone/>
                </a:pPr>
                <a:r>
                  <a:rPr b="1" i="0" lang="en-US" sz="1800" u="none" cap="none" strike="noStrike">
                    <a:solidFill>
                      <a:srgbClr val="FFC000"/>
                    </a:solidFill>
                    <a:latin typeface="Twentieth Century"/>
                    <a:ea typeface="Twentieth Century"/>
                    <a:cs typeface="Twentieth Century"/>
                    <a:sym typeface="Twentieth Century"/>
                  </a:rPr>
                  <a:t>Pull users towards applications and services</a:t>
                </a:r>
                <a:endParaRPr/>
              </a:p>
              <a:p>
                <a:pPr indent="0" lvl="0" marL="0" marR="0" rtl="0" algn="l">
                  <a:lnSpc>
                    <a:spcPct val="100000"/>
                  </a:lnSpc>
                  <a:spcBef>
                    <a:spcPts val="0"/>
                  </a:spcBef>
                  <a:spcAft>
                    <a:spcPts val="0"/>
                  </a:spcAft>
                  <a:buClr>
                    <a:schemeClr val="lt1"/>
                  </a:buClr>
                  <a:buSzPts val="900"/>
                  <a:buFont typeface="Trebuchet MS"/>
                  <a:buNone/>
                </a:pPr>
                <a:r>
                  <a:rPr b="0" i="0" lang="en-US" sz="900" u="none" cap="none" strike="noStrike">
                    <a:solidFill>
                      <a:schemeClr val="lt1"/>
                    </a:solidFill>
                    <a:latin typeface="Calibri"/>
                    <a:ea typeface="Calibri"/>
                    <a:cs typeface="Calibri"/>
                    <a:sym typeface="Calibri"/>
                  </a:rPr>
                  <a:t>Facilitate access to data, information and processing capabilities.</a:t>
                </a:r>
                <a:endParaRPr/>
              </a:p>
              <a:p>
                <a:pPr indent="0" lvl="0" marL="0" marR="0" rtl="0" algn="l">
                  <a:lnSpc>
                    <a:spcPct val="100000"/>
                  </a:lnSpc>
                  <a:spcBef>
                    <a:spcPts val="0"/>
                  </a:spcBef>
                  <a:spcAft>
                    <a:spcPts val="0"/>
                  </a:spcAft>
                  <a:buClr>
                    <a:schemeClr val="lt1"/>
                  </a:buClr>
                  <a:buSzPts val="900"/>
                  <a:buFont typeface="Trebuchet MS"/>
                  <a:buNone/>
                </a:pPr>
                <a:r>
                  <a:rPr b="0" i="0" lang="en-US" sz="900" u="none" cap="none" strike="noStrike">
                    <a:solidFill>
                      <a:schemeClr val="lt1"/>
                    </a:solidFill>
                    <a:latin typeface="Calibri"/>
                    <a:ea typeface="Calibri"/>
                    <a:cs typeface="Calibri"/>
                    <a:sym typeface="Calibri"/>
                  </a:rPr>
                  <a:t>Pioneer new services</a:t>
                </a:r>
                <a:endParaRPr/>
              </a:p>
              <a:p>
                <a:pPr indent="0" lvl="0" marL="0" marR="0" rtl="0" algn="l">
                  <a:lnSpc>
                    <a:spcPct val="100000"/>
                  </a:lnSpc>
                  <a:spcBef>
                    <a:spcPts val="0"/>
                  </a:spcBef>
                  <a:spcAft>
                    <a:spcPts val="0"/>
                  </a:spcAft>
                  <a:buClr>
                    <a:schemeClr val="lt1"/>
                  </a:buClr>
                  <a:buSzPts val="900"/>
                  <a:buFont typeface="Trebuchet MS"/>
                  <a:buNone/>
                </a:pPr>
                <a:r>
                  <a:rPr b="0" i="0" lang="en-US" sz="900" u="none" cap="none" strike="noStrike">
                    <a:solidFill>
                      <a:schemeClr val="lt1"/>
                    </a:solidFill>
                    <a:latin typeface="Calibri"/>
                    <a:ea typeface="Calibri"/>
                    <a:cs typeface="Calibri"/>
                    <a:sym typeface="Calibri"/>
                  </a:rPr>
                  <a:t>Stimulate downstream industrial and economic growth</a:t>
                </a:r>
                <a:endParaRPr b="0" i="1" sz="1400" u="none" cap="none" strike="noStrike">
                  <a:solidFill>
                    <a:srgbClr val="FFC000"/>
                  </a:solidFill>
                  <a:latin typeface="Twentieth Century"/>
                  <a:ea typeface="Twentieth Century"/>
                  <a:cs typeface="Twentieth Century"/>
                  <a:sym typeface="Twentieth Century"/>
                </a:endParaRPr>
              </a:p>
            </p:txBody>
          </p:sp>
          <p:sp>
            <p:nvSpPr>
              <p:cNvPr id="450" name="Google Shape;450;p2"/>
              <p:cNvSpPr/>
              <p:nvPr/>
            </p:nvSpPr>
            <p:spPr>
              <a:xfrm>
                <a:off x="1007328" y="0"/>
                <a:ext cx="1162419" cy="1162419"/>
              </a:xfrm>
              <a:prstGeom prst="ellipse">
                <a:avLst/>
              </a:prstGeom>
              <a:blipFill rotWithShape="1">
                <a:blip r:embed="rId11">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1" name="Google Shape;451;p2"/>
          <p:cNvGrpSpPr/>
          <p:nvPr/>
        </p:nvGrpSpPr>
        <p:grpSpPr>
          <a:xfrm>
            <a:off x="7295049" y="1439510"/>
            <a:ext cx="1153360" cy="989066"/>
            <a:chOff x="1858901" y="83084"/>
            <a:chExt cx="1690722" cy="1278091"/>
          </a:xfrm>
        </p:grpSpPr>
        <p:sp>
          <p:nvSpPr>
            <p:cNvPr id="452" name="Google Shape;452;p2"/>
            <p:cNvSpPr txBox="1"/>
            <p:nvPr/>
          </p:nvSpPr>
          <p:spPr>
            <a:xfrm>
              <a:off x="1858901" y="90706"/>
              <a:ext cx="1690722" cy="318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PLATiNO-3 VHR</a:t>
              </a:r>
              <a:endParaRPr/>
            </a:p>
          </p:txBody>
        </p:sp>
        <p:pic>
          <p:nvPicPr>
            <p:cNvPr id="453" name="Google Shape;453;p2"/>
            <p:cNvPicPr preferRelativeResize="0"/>
            <p:nvPr/>
          </p:nvPicPr>
          <p:blipFill rotWithShape="1">
            <a:blip r:embed="rId12">
              <a:alphaModFix/>
            </a:blip>
            <a:srcRect b="0" l="0" r="0" t="0"/>
            <a:stretch/>
          </p:blipFill>
          <p:spPr>
            <a:xfrm rot="-4317152">
              <a:off x="2399547" y="314639"/>
              <a:ext cx="1078677" cy="814981"/>
            </a:xfrm>
            <a:prstGeom prst="rect">
              <a:avLst/>
            </a:prstGeom>
            <a:noFill/>
            <a:ln>
              <a:noFill/>
            </a:ln>
            <a:effectLst>
              <a:outerShdw blurRad="50800" rotWithShape="0" algn="ctr" dir="5400000" dist="50800">
                <a:schemeClr val="lt1"/>
              </a:outerShdw>
            </a:effectLst>
          </p:spPr>
        </p:pic>
      </p:grpSp>
      <p:grpSp>
        <p:nvGrpSpPr>
          <p:cNvPr id="454" name="Google Shape;454;p2"/>
          <p:cNvGrpSpPr/>
          <p:nvPr/>
        </p:nvGrpSpPr>
        <p:grpSpPr>
          <a:xfrm>
            <a:off x="8220726" y="1173829"/>
            <a:ext cx="1927597" cy="1165842"/>
            <a:chOff x="8955437" y="1285710"/>
            <a:chExt cx="1927597" cy="1165842"/>
          </a:xfrm>
        </p:grpSpPr>
        <p:sp>
          <p:nvSpPr>
            <p:cNvPr id="455" name="Google Shape;455;p2"/>
            <p:cNvSpPr txBox="1"/>
            <p:nvPr/>
          </p:nvSpPr>
          <p:spPr>
            <a:xfrm>
              <a:off x="9237839" y="1338955"/>
              <a:ext cx="164519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8135"/>
                </a:buClr>
                <a:buSzPts val="1000"/>
                <a:buFont typeface="Arial"/>
                <a:buNone/>
              </a:pPr>
              <a:r>
                <a:rPr b="1" i="0" lang="en-US" sz="1000" u="none" cap="none" strike="noStrike">
                  <a:solidFill>
                    <a:srgbClr val="548135"/>
                  </a:solidFill>
                  <a:latin typeface="Arial"/>
                  <a:ea typeface="Arial"/>
                  <a:cs typeface="Arial"/>
                  <a:sym typeface="Arial"/>
                </a:rPr>
                <a:t>V</a:t>
              </a:r>
              <a:r>
                <a:rPr b="1" baseline="30000" i="0" lang="en-US" sz="1000" u="none" cap="none" strike="noStrike">
                  <a:solidFill>
                    <a:srgbClr val="548135"/>
                  </a:solidFill>
                  <a:latin typeface="Arial"/>
                  <a:ea typeface="Arial"/>
                  <a:cs typeface="Arial"/>
                  <a:sym typeface="Arial"/>
                </a:rPr>
                <a:t>2</a:t>
              </a:r>
              <a:r>
                <a:rPr b="1" i="0" lang="en-US" sz="1000" u="none" cap="none" strike="noStrike">
                  <a:solidFill>
                    <a:srgbClr val="548135"/>
                  </a:solidFill>
                  <a:latin typeface="Arial"/>
                  <a:ea typeface="Arial"/>
                  <a:cs typeface="Arial"/>
                  <a:sym typeface="Arial"/>
                </a:rPr>
                <a:t>HR</a:t>
              </a:r>
              <a:endParaRPr/>
            </a:p>
          </p:txBody>
        </p:sp>
        <p:pic>
          <p:nvPicPr>
            <p:cNvPr id="456" name="Google Shape;456;p2"/>
            <p:cNvPicPr preferRelativeResize="0"/>
            <p:nvPr/>
          </p:nvPicPr>
          <p:blipFill rotWithShape="1">
            <a:blip r:embed="rId13">
              <a:alphaModFix/>
            </a:blip>
            <a:srcRect b="0" l="0" r="0" t="0"/>
            <a:stretch/>
          </p:blipFill>
          <p:spPr>
            <a:xfrm>
              <a:off x="8955437" y="1285710"/>
              <a:ext cx="1683301" cy="1165842"/>
            </a:xfrm>
            <a:prstGeom prst="rect">
              <a:avLst/>
            </a:prstGeom>
            <a:noFill/>
            <a:ln>
              <a:noFill/>
            </a:ln>
          </p:spPr>
        </p:pic>
      </p:grpSp>
      <p:grpSp>
        <p:nvGrpSpPr>
          <p:cNvPr id="457" name="Google Shape;457;p2"/>
          <p:cNvGrpSpPr/>
          <p:nvPr/>
        </p:nvGrpSpPr>
        <p:grpSpPr>
          <a:xfrm>
            <a:off x="9862356" y="3969292"/>
            <a:ext cx="1470415" cy="1426442"/>
            <a:chOff x="4584481" y="-443012"/>
            <a:chExt cx="1505552" cy="1525540"/>
          </a:xfrm>
        </p:grpSpPr>
        <p:sp>
          <p:nvSpPr>
            <p:cNvPr id="458" name="Google Shape;458;p2"/>
            <p:cNvSpPr txBox="1"/>
            <p:nvPr/>
          </p:nvSpPr>
          <p:spPr>
            <a:xfrm>
              <a:off x="4621117" y="356089"/>
              <a:ext cx="1100798" cy="2633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SBG -TIR</a:t>
              </a:r>
              <a:endParaRPr/>
            </a:p>
          </p:txBody>
        </p:sp>
        <p:pic>
          <p:nvPicPr>
            <p:cNvPr id="459" name="Google Shape;459;p2"/>
            <p:cNvPicPr preferRelativeResize="0"/>
            <p:nvPr/>
          </p:nvPicPr>
          <p:blipFill rotWithShape="1">
            <a:blip r:embed="rId14">
              <a:alphaModFix/>
            </a:blip>
            <a:srcRect b="0" l="0" r="0" t="0"/>
            <a:stretch/>
          </p:blipFill>
          <p:spPr>
            <a:xfrm rot="2783940">
              <a:off x="4656543" y="-71501"/>
              <a:ext cx="1361427" cy="782518"/>
            </a:xfrm>
            <a:prstGeom prst="rect">
              <a:avLst/>
            </a:prstGeom>
            <a:noFill/>
            <a:ln>
              <a:noFill/>
            </a:ln>
          </p:spPr>
        </p:pic>
      </p:grpSp>
      <p:grpSp>
        <p:nvGrpSpPr>
          <p:cNvPr id="460" name="Google Shape;460;p2"/>
          <p:cNvGrpSpPr/>
          <p:nvPr/>
        </p:nvGrpSpPr>
        <p:grpSpPr>
          <a:xfrm>
            <a:off x="7647677" y="2110474"/>
            <a:ext cx="1063975" cy="924794"/>
            <a:chOff x="3433333" y="1572099"/>
            <a:chExt cx="1762700" cy="1388727"/>
          </a:xfrm>
        </p:grpSpPr>
        <p:sp>
          <p:nvSpPr>
            <p:cNvPr id="461" name="Google Shape;461;p2"/>
            <p:cNvSpPr txBox="1"/>
            <p:nvPr/>
          </p:nvSpPr>
          <p:spPr>
            <a:xfrm>
              <a:off x="3433333" y="2264542"/>
              <a:ext cx="791655" cy="3697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PSG</a:t>
              </a:r>
              <a:endParaRPr/>
            </a:p>
          </p:txBody>
        </p:sp>
        <p:pic>
          <p:nvPicPr>
            <p:cNvPr id="462" name="Google Shape;462;p2"/>
            <p:cNvPicPr preferRelativeResize="0"/>
            <p:nvPr/>
          </p:nvPicPr>
          <p:blipFill rotWithShape="1">
            <a:blip r:embed="rId15">
              <a:alphaModFix/>
            </a:blip>
            <a:srcRect b="0" l="0" r="0" t="0"/>
            <a:stretch/>
          </p:blipFill>
          <p:spPr>
            <a:xfrm rot="-10125139">
              <a:off x="3606787" y="1707107"/>
              <a:ext cx="1494495" cy="1118712"/>
            </a:xfrm>
            <a:prstGeom prst="rect">
              <a:avLst/>
            </a:prstGeom>
            <a:noFill/>
            <a:ln>
              <a:noFill/>
            </a:ln>
          </p:spPr>
        </p:pic>
      </p:grpSp>
      <p:grpSp>
        <p:nvGrpSpPr>
          <p:cNvPr id="463" name="Google Shape;463;p2"/>
          <p:cNvGrpSpPr/>
          <p:nvPr/>
        </p:nvGrpSpPr>
        <p:grpSpPr>
          <a:xfrm>
            <a:off x="10208485" y="2757914"/>
            <a:ext cx="1776450" cy="1154951"/>
            <a:chOff x="7011053" y="939787"/>
            <a:chExt cx="2370982" cy="1405568"/>
          </a:xfrm>
        </p:grpSpPr>
        <p:sp>
          <p:nvSpPr>
            <p:cNvPr id="464" name="Google Shape;464;p2"/>
            <p:cNvSpPr txBox="1"/>
            <p:nvPr/>
          </p:nvSpPr>
          <p:spPr>
            <a:xfrm>
              <a:off x="7636373" y="2031910"/>
              <a:ext cx="1745662" cy="267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8135"/>
                </a:buClr>
                <a:buSzPts val="1000"/>
                <a:buFont typeface="Arial"/>
                <a:buNone/>
              </a:pPr>
              <a:r>
                <a:rPr b="1" i="0" lang="en-US" sz="1000" u="none" cap="none" strike="noStrike">
                  <a:solidFill>
                    <a:srgbClr val="548135"/>
                  </a:solidFill>
                  <a:latin typeface="Arial"/>
                  <a:ea typeface="Arial"/>
                  <a:cs typeface="Arial"/>
                  <a:sym typeface="Arial"/>
                </a:rPr>
                <a:t>L-Band M&amp;B</a:t>
              </a:r>
              <a:endParaRPr/>
            </a:p>
          </p:txBody>
        </p:sp>
        <p:pic>
          <p:nvPicPr>
            <p:cNvPr id="465" name="Google Shape;465;p2"/>
            <p:cNvPicPr preferRelativeResize="0"/>
            <p:nvPr/>
          </p:nvPicPr>
          <p:blipFill rotWithShape="1">
            <a:blip r:embed="rId16">
              <a:alphaModFix/>
            </a:blip>
            <a:srcRect b="0" l="0" r="0" t="0"/>
            <a:stretch/>
          </p:blipFill>
          <p:spPr>
            <a:xfrm rot="1206816">
              <a:off x="7111938" y="1200729"/>
              <a:ext cx="1674346" cy="883683"/>
            </a:xfrm>
            <a:prstGeom prst="rect">
              <a:avLst/>
            </a:prstGeom>
            <a:noFill/>
            <a:ln>
              <a:noFill/>
            </a:ln>
            <a:effectLst>
              <a:outerShdw blurRad="50800" rotWithShape="0" algn="ctr" dir="5400000" dist="50800">
                <a:schemeClr val="lt1"/>
              </a:outerShdw>
            </a:effectLst>
          </p:spPr>
        </p:pic>
      </p:grpSp>
      <p:grpSp>
        <p:nvGrpSpPr>
          <p:cNvPr id="466" name="Google Shape;466;p2"/>
          <p:cNvGrpSpPr/>
          <p:nvPr/>
        </p:nvGrpSpPr>
        <p:grpSpPr>
          <a:xfrm>
            <a:off x="11090420" y="2794711"/>
            <a:ext cx="1345387" cy="1130869"/>
            <a:chOff x="7842810" y="-183518"/>
            <a:chExt cx="1889749" cy="1270022"/>
          </a:xfrm>
        </p:grpSpPr>
        <p:sp>
          <p:nvSpPr>
            <p:cNvPr id="467" name="Google Shape;467;p2"/>
            <p:cNvSpPr txBox="1"/>
            <p:nvPr/>
          </p:nvSpPr>
          <p:spPr>
            <a:xfrm>
              <a:off x="7931574" y="-176540"/>
              <a:ext cx="1800985" cy="2765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8135"/>
                </a:buClr>
                <a:buSzPts val="1000"/>
                <a:buFont typeface="Arial"/>
                <a:buNone/>
              </a:pPr>
              <a:r>
                <a:rPr b="1" i="0" lang="en-US" sz="1000" u="none" cap="none" strike="noStrike">
                  <a:solidFill>
                    <a:srgbClr val="548135"/>
                  </a:solidFill>
                  <a:latin typeface="Arial"/>
                  <a:ea typeface="Arial"/>
                  <a:cs typeface="Arial"/>
                  <a:sym typeface="Arial"/>
                </a:rPr>
                <a:t>COSMO FUTURO</a:t>
              </a:r>
              <a:endParaRPr/>
            </a:p>
          </p:txBody>
        </p:sp>
        <p:pic>
          <p:nvPicPr>
            <p:cNvPr id="468" name="Google Shape;468;p2"/>
            <p:cNvPicPr preferRelativeResize="0"/>
            <p:nvPr/>
          </p:nvPicPr>
          <p:blipFill rotWithShape="1">
            <a:blip r:embed="rId17">
              <a:alphaModFix/>
            </a:blip>
            <a:srcRect b="0" l="0" r="0" t="0"/>
            <a:stretch/>
          </p:blipFill>
          <p:spPr>
            <a:xfrm rot="1027582">
              <a:off x="7930522" y="33294"/>
              <a:ext cx="1598450" cy="836398"/>
            </a:xfrm>
            <a:prstGeom prst="rect">
              <a:avLst/>
            </a:prstGeom>
            <a:noFill/>
            <a:ln>
              <a:noFill/>
            </a:ln>
            <a:effectLst>
              <a:outerShdw blurRad="50800" rotWithShape="0" algn="ctr" dir="5400000" dist="50800">
                <a:schemeClr val="lt1"/>
              </a:outerShdw>
            </a:effectLst>
          </p:spPr>
        </p:pic>
      </p:grpSp>
      <p:grpSp>
        <p:nvGrpSpPr>
          <p:cNvPr id="469" name="Google Shape;469;p2"/>
          <p:cNvGrpSpPr/>
          <p:nvPr/>
        </p:nvGrpSpPr>
        <p:grpSpPr>
          <a:xfrm>
            <a:off x="8314068" y="2532094"/>
            <a:ext cx="1859972" cy="1582249"/>
            <a:chOff x="9220878" y="1138595"/>
            <a:chExt cx="1859972" cy="1582249"/>
          </a:xfrm>
        </p:grpSpPr>
        <p:sp>
          <p:nvSpPr>
            <p:cNvPr id="470" name="Google Shape;470;p2"/>
            <p:cNvSpPr txBox="1"/>
            <p:nvPr/>
          </p:nvSpPr>
          <p:spPr>
            <a:xfrm>
              <a:off x="9315552" y="1490247"/>
              <a:ext cx="176529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PLATiNO-1 M&amp;B</a:t>
              </a:r>
              <a:endParaRPr/>
            </a:p>
          </p:txBody>
        </p:sp>
        <p:pic>
          <p:nvPicPr>
            <p:cNvPr id="471" name="Google Shape;471;p2"/>
            <p:cNvPicPr preferRelativeResize="0"/>
            <p:nvPr/>
          </p:nvPicPr>
          <p:blipFill rotWithShape="1">
            <a:blip r:embed="rId18">
              <a:alphaModFix/>
            </a:blip>
            <a:srcRect b="0" l="0" r="0" t="0"/>
            <a:stretch/>
          </p:blipFill>
          <p:spPr>
            <a:xfrm rot="-1167093">
              <a:off x="9366538" y="1361093"/>
              <a:ext cx="1531205" cy="1137254"/>
            </a:xfrm>
            <a:prstGeom prst="rect">
              <a:avLst/>
            </a:prstGeom>
            <a:noFill/>
            <a:ln>
              <a:noFill/>
            </a:ln>
            <a:effectLst>
              <a:outerShdw blurRad="50800" rotWithShape="0" algn="ctr" dir="5400000" dist="50800">
                <a:schemeClr val="lt1"/>
              </a:outerShdw>
            </a:effectLst>
          </p:spPr>
        </p:pic>
      </p:grpSp>
      <p:grpSp>
        <p:nvGrpSpPr>
          <p:cNvPr id="472" name="Google Shape;472;p2"/>
          <p:cNvGrpSpPr/>
          <p:nvPr/>
        </p:nvGrpSpPr>
        <p:grpSpPr>
          <a:xfrm>
            <a:off x="1899232" y="2939398"/>
            <a:ext cx="1684916" cy="1130869"/>
            <a:chOff x="7375780" y="-239813"/>
            <a:chExt cx="2366656" cy="1270022"/>
          </a:xfrm>
        </p:grpSpPr>
        <p:sp>
          <p:nvSpPr>
            <p:cNvPr id="473" name="Google Shape;473;p2"/>
            <p:cNvSpPr txBox="1"/>
            <p:nvPr/>
          </p:nvSpPr>
          <p:spPr>
            <a:xfrm>
              <a:off x="7375780" y="-37575"/>
              <a:ext cx="1384300" cy="4493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i="0" lang="en-US" sz="1000" u="none" cap="none" strike="noStrike">
                  <a:solidFill>
                    <a:srgbClr val="FF0000"/>
                  </a:solidFill>
                  <a:latin typeface="Arial"/>
                  <a:ea typeface="Arial"/>
                  <a:cs typeface="Arial"/>
                  <a:sym typeface="Arial"/>
                </a:rPr>
                <a:t>CSG 1 &amp; 2</a:t>
              </a:r>
              <a:endParaRPr/>
            </a:p>
            <a:p>
              <a:pPr indent="0" lvl="0" marL="0" marR="0" rtl="0" algn="l">
                <a:spcBef>
                  <a:spcPts val="0"/>
                </a:spcBef>
                <a:spcAft>
                  <a:spcPts val="0"/>
                </a:spcAft>
                <a:buNone/>
              </a:pPr>
              <a:r>
                <a:rPr b="1" i="0" lang="en-US" sz="1000" u="none" cap="none" strike="noStrike">
                  <a:solidFill>
                    <a:srgbClr val="00B0F0"/>
                  </a:solidFill>
                  <a:latin typeface="Arial"/>
                  <a:ea typeface="Arial"/>
                  <a:cs typeface="Arial"/>
                  <a:sym typeface="Arial"/>
                </a:rPr>
                <a:t>CSG 3 &amp; 4</a:t>
              </a:r>
              <a:endParaRPr/>
            </a:p>
          </p:txBody>
        </p:sp>
        <p:pic>
          <p:nvPicPr>
            <p:cNvPr id="474" name="Google Shape;474;p2"/>
            <p:cNvPicPr preferRelativeResize="0"/>
            <p:nvPr/>
          </p:nvPicPr>
          <p:blipFill rotWithShape="1">
            <a:blip r:embed="rId17">
              <a:alphaModFix/>
            </a:blip>
            <a:srcRect b="0" l="0" r="0" t="0"/>
            <a:stretch/>
          </p:blipFill>
          <p:spPr>
            <a:xfrm rot="1027582">
              <a:off x="8056274" y="-23001"/>
              <a:ext cx="1598450" cy="836398"/>
            </a:xfrm>
            <a:prstGeom prst="rect">
              <a:avLst/>
            </a:prstGeom>
            <a:noFill/>
            <a:ln>
              <a:noFill/>
            </a:ln>
            <a:effectLst>
              <a:outerShdw blurRad="50800" rotWithShape="0" algn="ctr" dir="5400000" dist="50800">
                <a:schemeClr val="lt1"/>
              </a:outerShdw>
            </a:effectLst>
          </p:spPr>
        </p:pic>
      </p:grpSp>
      <p:grpSp>
        <p:nvGrpSpPr>
          <p:cNvPr id="475" name="Google Shape;475;p2"/>
          <p:cNvGrpSpPr/>
          <p:nvPr/>
        </p:nvGrpSpPr>
        <p:grpSpPr>
          <a:xfrm>
            <a:off x="956935" y="2966267"/>
            <a:ext cx="1692773" cy="1298461"/>
            <a:chOff x="6323317" y="1020086"/>
            <a:chExt cx="2016814" cy="1405568"/>
          </a:xfrm>
        </p:grpSpPr>
        <p:sp>
          <p:nvSpPr>
            <p:cNvPr id="476" name="Google Shape;476;p2"/>
            <p:cNvSpPr txBox="1"/>
            <p:nvPr/>
          </p:nvSpPr>
          <p:spPr>
            <a:xfrm>
              <a:off x="6323317" y="1272571"/>
              <a:ext cx="1745664" cy="2665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i="0" lang="en-US" sz="1000" u="none" cap="none" strike="noStrike">
                  <a:solidFill>
                    <a:srgbClr val="FF0000"/>
                  </a:solidFill>
                  <a:latin typeface="Arial"/>
                  <a:ea typeface="Arial"/>
                  <a:cs typeface="Arial"/>
                  <a:sym typeface="Arial"/>
                </a:rPr>
                <a:t>CSK</a:t>
              </a:r>
              <a:endParaRPr/>
            </a:p>
          </p:txBody>
        </p:sp>
        <p:pic>
          <p:nvPicPr>
            <p:cNvPr id="477" name="Google Shape;477;p2"/>
            <p:cNvPicPr preferRelativeResize="0"/>
            <p:nvPr/>
          </p:nvPicPr>
          <p:blipFill rotWithShape="1">
            <a:blip r:embed="rId16">
              <a:alphaModFix/>
            </a:blip>
            <a:srcRect b="0" l="0" r="0" t="0"/>
            <a:stretch/>
          </p:blipFill>
          <p:spPr>
            <a:xfrm rot="1206816">
              <a:off x="6564900" y="1281028"/>
              <a:ext cx="1674346" cy="883683"/>
            </a:xfrm>
            <a:prstGeom prst="rect">
              <a:avLst/>
            </a:prstGeom>
            <a:noFill/>
            <a:ln>
              <a:noFill/>
            </a:ln>
            <a:effectLst>
              <a:outerShdw blurRad="50800" rotWithShape="0" algn="ctr" dir="5400000" dist="50800">
                <a:schemeClr val="lt1"/>
              </a:outerShdw>
            </a:effectLst>
          </p:spPr>
        </p:pic>
      </p:grpSp>
      <p:grpSp>
        <p:nvGrpSpPr>
          <p:cNvPr id="478" name="Google Shape;478;p2"/>
          <p:cNvGrpSpPr/>
          <p:nvPr/>
        </p:nvGrpSpPr>
        <p:grpSpPr>
          <a:xfrm>
            <a:off x="9481256" y="2880100"/>
            <a:ext cx="1765298" cy="902057"/>
            <a:chOff x="10483507" y="-10395"/>
            <a:chExt cx="1765298" cy="902057"/>
          </a:xfrm>
        </p:grpSpPr>
        <p:sp>
          <p:nvSpPr>
            <p:cNvPr id="479" name="Google Shape;479;p2"/>
            <p:cNvSpPr txBox="1"/>
            <p:nvPr/>
          </p:nvSpPr>
          <p:spPr>
            <a:xfrm>
              <a:off x="10483507" y="-10395"/>
              <a:ext cx="176529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8135"/>
                </a:buClr>
                <a:buSzPts val="1000"/>
                <a:buFont typeface="Arial"/>
                <a:buNone/>
              </a:pPr>
              <a:r>
                <a:rPr b="1" i="0" lang="en-US" sz="1000" u="none" cap="none" strike="noStrike">
                  <a:solidFill>
                    <a:srgbClr val="548135"/>
                  </a:solidFill>
                  <a:latin typeface="Arial"/>
                  <a:ea typeface="Arial"/>
                  <a:cs typeface="Arial"/>
                  <a:sym typeface="Arial"/>
                </a:rPr>
                <a:t>GEOSAR</a:t>
              </a:r>
              <a:endParaRPr/>
            </a:p>
          </p:txBody>
        </p:sp>
        <p:pic>
          <p:nvPicPr>
            <p:cNvPr id="480" name="Google Shape;480;p2"/>
            <p:cNvPicPr preferRelativeResize="0"/>
            <p:nvPr/>
          </p:nvPicPr>
          <p:blipFill rotWithShape="1">
            <a:blip r:embed="rId19">
              <a:alphaModFix/>
            </a:blip>
            <a:srcRect b="0" l="0" r="0" t="0"/>
            <a:stretch/>
          </p:blipFill>
          <p:spPr>
            <a:xfrm>
              <a:off x="10827689" y="29463"/>
              <a:ext cx="829014" cy="862199"/>
            </a:xfrm>
            <a:prstGeom prst="rect">
              <a:avLst/>
            </a:prstGeom>
            <a:noFill/>
            <a:ln>
              <a:noFill/>
            </a:ln>
            <a:effectLst>
              <a:outerShdw blurRad="50800" rotWithShape="0" algn="ctr" dir="5400000" dist="50800">
                <a:schemeClr val="lt1"/>
              </a:outerShdw>
            </a:effectLst>
          </p:spPr>
        </p:pic>
      </p:grpSp>
      <p:grpSp>
        <p:nvGrpSpPr>
          <p:cNvPr id="481" name="Google Shape;481;p2"/>
          <p:cNvGrpSpPr/>
          <p:nvPr/>
        </p:nvGrpSpPr>
        <p:grpSpPr>
          <a:xfrm>
            <a:off x="965047" y="1778956"/>
            <a:ext cx="1650361" cy="1279515"/>
            <a:chOff x="-223489" y="4457232"/>
            <a:chExt cx="2207866" cy="1689925"/>
          </a:xfrm>
        </p:grpSpPr>
        <p:pic>
          <p:nvPicPr>
            <p:cNvPr id="482" name="Google Shape;482;p2"/>
            <p:cNvPicPr preferRelativeResize="0"/>
            <p:nvPr/>
          </p:nvPicPr>
          <p:blipFill rotWithShape="1">
            <a:blip r:embed="rId20">
              <a:alphaModFix/>
            </a:blip>
            <a:srcRect b="0" l="0" r="0" t="0"/>
            <a:stretch/>
          </p:blipFill>
          <p:spPr>
            <a:xfrm rot="9186434">
              <a:off x="213722" y="4764217"/>
              <a:ext cx="1614623" cy="1075955"/>
            </a:xfrm>
            <a:prstGeom prst="rect">
              <a:avLst/>
            </a:prstGeom>
            <a:noFill/>
            <a:ln>
              <a:noFill/>
            </a:ln>
            <a:effectLst>
              <a:outerShdw blurRad="50800" rotWithShape="0" algn="ctr" dir="5400000" dist="50800">
                <a:schemeClr val="lt1"/>
              </a:outerShdw>
            </a:effectLst>
          </p:spPr>
        </p:pic>
        <p:sp>
          <p:nvSpPr>
            <p:cNvPr id="483" name="Google Shape;483;p2"/>
            <p:cNvSpPr txBox="1"/>
            <p:nvPr/>
          </p:nvSpPr>
          <p:spPr>
            <a:xfrm>
              <a:off x="-223489" y="5601036"/>
              <a:ext cx="993001" cy="3251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i="0" lang="en-US" sz="1000" u="none" cap="none" strike="noStrike">
                  <a:solidFill>
                    <a:srgbClr val="FF0000"/>
                  </a:solidFill>
                  <a:latin typeface="Arial"/>
                  <a:ea typeface="Arial"/>
                  <a:cs typeface="Arial"/>
                  <a:sym typeface="Arial"/>
                </a:rPr>
                <a:t>PRISMA</a:t>
              </a:r>
              <a:endParaRPr/>
            </a:p>
          </p:txBody>
        </p:sp>
      </p:grpSp>
      <p:grpSp>
        <p:nvGrpSpPr>
          <p:cNvPr id="484" name="Google Shape;484;p2"/>
          <p:cNvGrpSpPr/>
          <p:nvPr/>
        </p:nvGrpSpPr>
        <p:grpSpPr>
          <a:xfrm>
            <a:off x="-46531" y="2831035"/>
            <a:ext cx="1943360" cy="1120328"/>
            <a:chOff x="9676168" y="493781"/>
            <a:chExt cx="2368916" cy="1120328"/>
          </a:xfrm>
        </p:grpSpPr>
        <p:sp>
          <p:nvSpPr>
            <p:cNvPr id="485" name="Google Shape;485;p2"/>
            <p:cNvSpPr txBox="1"/>
            <p:nvPr/>
          </p:nvSpPr>
          <p:spPr>
            <a:xfrm>
              <a:off x="10834023" y="1139554"/>
              <a:ext cx="1211061"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i="0" lang="en-US" sz="1000" u="none" cap="none" strike="noStrike">
                  <a:solidFill>
                    <a:srgbClr val="FF0000"/>
                  </a:solidFill>
                  <a:latin typeface="Arial"/>
                  <a:ea typeface="Arial"/>
                  <a:cs typeface="Arial"/>
                  <a:sym typeface="Arial"/>
                </a:rPr>
                <a:t>SAOCOM</a:t>
              </a:r>
              <a:endParaRPr/>
            </a:p>
          </p:txBody>
        </p:sp>
        <p:pic>
          <p:nvPicPr>
            <p:cNvPr id="486" name="Google Shape;486;p2"/>
            <p:cNvPicPr preferRelativeResize="0"/>
            <p:nvPr/>
          </p:nvPicPr>
          <p:blipFill rotWithShape="1">
            <a:blip r:embed="rId21">
              <a:alphaModFix/>
            </a:blip>
            <a:srcRect b="0" l="0" r="0" t="0"/>
            <a:stretch/>
          </p:blipFill>
          <p:spPr>
            <a:xfrm rot="771977">
              <a:off x="9748574" y="646349"/>
              <a:ext cx="1462228" cy="815192"/>
            </a:xfrm>
            <a:prstGeom prst="rect">
              <a:avLst/>
            </a:prstGeom>
            <a:noFill/>
            <a:ln>
              <a:noFill/>
            </a:ln>
          </p:spPr>
        </p:pic>
      </p:grpSp>
      <p:grpSp>
        <p:nvGrpSpPr>
          <p:cNvPr id="487" name="Google Shape;487;p2"/>
          <p:cNvGrpSpPr/>
          <p:nvPr/>
        </p:nvGrpSpPr>
        <p:grpSpPr>
          <a:xfrm>
            <a:off x="8590629" y="2151515"/>
            <a:ext cx="1188326" cy="825087"/>
            <a:chOff x="3821227" y="1979618"/>
            <a:chExt cx="1403156" cy="1147402"/>
          </a:xfrm>
        </p:grpSpPr>
        <p:sp>
          <p:nvSpPr>
            <p:cNvPr id="488" name="Google Shape;488;p2"/>
            <p:cNvSpPr txBox="1"/>
            <p:nvPr/>
          </p:nvSpPr>
          <p:spPr>
            <a:xfrm>
              <a:off x="3822857" y="1979618"/>
              <a:ext cx="1401526" cy="3025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PLATiNO-4</a:t>
              </a:r>
              <a:endParaRPr/>
            </a:p>
          </p:txBody>
        </p:sp>
        <p:pic>
          <p:nvPicPr>
            <p:cNvPr id="489" name="Google Shape;489;p2"/>
            <p:cNvPicPr preferRelativeResize="0"/>
            <p:nvPr/>
          </p:nvPicPr>
          <p:blipFill rotWithShape="1">
            <a:blip r:embed="rId22">
              <a:alphaModFix/>
            </a:blip>
            <a:srcRect b="0" l="0" r="0" t="0"/>
            <a:stretch/>
          </p:blipFill>
          <p:spPr>
            <a:xfrm rot="588171">
              <a:off x="3876873" y="2269369"/>
              <a:ext cx="1226136" cy="758810"/>
            </a:xfrm>
            <a:prstGeom prst="rect">
              <a:avLst/>
            </a:prstGeom>
            <a:noFill/>
            <a:ln>
              <a:noFill/>
            </a:ln>
          </p:spPr>
        </p:pic>
      </p:grpSp>
      <p:grpSp>
        <p:nvGrpSpPr>
          <p:cNvPr id="490" name="Google Shape;490;p2"/>
          <p:cNvGrpSpPr/>
          <p:nvPr/>
        </p:nvGrpSpPr>
        <p:grpSpPr>
          <a:xfrm>
            <a:off x="9397643" y="2149823"/>
            <a:ext cx="1355538" cy="888253"/>
            <a:chOff x="-56283" y="216499"/>
            <a:chExt cx="1626798" cy="1050670"/>
          </a:xfrm>
        </p:grpSpPr>
        <p:sp>
          <p:nvSpPr>
            <p:cNvPr id="491" name="Google Shape;491;p2"/>
            <p:cNvSpPr txBox="1"/>
            <p:nvPr/>
          </p:nvSpPr>
          <p:spPr>
            <a:xfrm>
              <a:off x="-56283" y="216499"/>
              <a:ext cx="1626798" cy="2912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        MAIA</a:t>
              </a:r>
              <a:endParaRPr/>
            </a:p>
          </p:txBody>
        </p:sp>
        <p:pic>
          <p:nvPicPr>
            <p:cNvPr id="492" name="Google Shape;492;p2"/>
            <p:cNvPicPr preferRelativeResize="0"/>
            <p:nvPr/>
          </p:nvPicPr>
          <p:blipFill rotWithShape="1">
            <a:blip r:embed="rId23">
              <a:alphaModFix/>
            </a:blip>
            <a:srcRect b="0" l="0" r="0" t="0"/>
            <a:stretch/>
          </p:blipFill>
          <p:spPr>
            <a:xfrm rot="-4745270">
              <a:off x="558987" y="448839"/>
              <a:ext cx="952623" cy="589641"/>
            </a:xfrm>
            <a:prstGeom prst="rect">
              <a:avLst/>
            </a:prstGeom>
            <a:noFill/>
            <a:ln>
              <a:noFill/>
            </a:ln>
            <a:effectLst>
              <a:outerShdw blurRad="50800" rotWithShape="0" algn="ctr" dir="5400000" dist="50800">
                <a:schemeClr val="lt1"/>
              </a:outerShdw>
            </a:effectLst>
          </p:spPr>
        </p:pic>
      </p:grpSp>
      <p:pic>
        <p:nvPicPr>
          <p:cNvPr descr="Immagine che contiene design&#10;&#10;Descrizione generata automaticamente" id="493" name="Google Shape;493;p2"/>
          <p:cNvPicPr preferRelativeResize="0"/>
          <p:nvPr/>
        </p:nvPicPr>
        <p:blipFill rotWithShape="1">
          <a:blip r:embed="rId24">
            <a:alphaModFix/>
          </a:blip>
          <a:srcRect b="0" l="0" r="0" t="0"/>
          <a:stretch/>
        </p:blipFill>
        <p:spPr>
          <a:xfrm>
            <a:off x="261128" y="3659615"/>
            <a:ext cx="273241" cy="170295"/>
          </a:xfrm>
          <a:prstGeom prst="rect">
            <a:avLst/>
          </a:prstGeom>
          <a:noFill/>
          <a:ln>
            <a:noFill/>
          </a:ln>
        </p:spPr>
      </p:pic>
      <p:pic>
        <p:nvPicPr>
          <p:cNvPr descr="Immagine che contiene verde, rosso, bandiera&#10;&#10;Descrizione generata automaticamente" id="494" name="Google Shape;494;p2"/>
          <p:cNvPicPr preferRelativeResize="0"/>
          <p:nvPr/>
        </p:nvPicPr>
        <p:blipFill rotWithShape="1">
          <a:blip r:embed="rId25">
            <a:alphaModFix/>
          </a:blip>
          <a:srcRect b="5327" l="0" r="0" t="0"/>
          <a:stretch/>
        </p:blipFill>
        <p:spPr>
          <a:xfrm>
            <a:off x="41490" y="3458583"/>
            <a:ext cx="275760" cy="166512"/>
          </a:xfrm>
          <a:prstGeom prst="rect">
            <a:avLst/>
          </a:prstGeom>
          <a:noFill/>
          <a:ln>
            <a:noFill/>
          </a:ln>
        </p:spPr>
      </p:pic>
      <p:pic>
        <p:nvPicPr>
          <p:cNvPr descr="Immagine che contiene verde, rosso, bandiera&#10;&#10;Descrizione generata automaticamente" id="495" name="Google Shape;495;p2"/>
          <p:cNvPicPr preferRelativeResize="0"/>
          <p:nvPr/>
        </p:nvPicPr>
        <p:blipFill rotWithShape="1">
          <a:blip r:embed="rId25">
            <a:alphaModFix/>
          </a:blip>
          <a:srcRect b="5327" l="0" r="0" t="0"/>
          <a:stretch/>
        </p:blipFill>
        <p:spPr>
          <a:xfrm>
            <a:off x="1515849" y="3708083"/>
            <a:ext cx="275760" cy="166512"/>
          </a:xfrm>
          <a:prstGeom prst="rect">
            <a:avLst/>
          </a:prstGeom>
          <a:noFill/>
          <a:ln>
            <a:noFill/>
          </a:ln>
        </p:spPr>
      </p:pic>
      <p:pic>
        <p:nvPicPr>
          <p:cNvPr descr="Immagine che contiene verde, rosso, bandiera&#10;&#10;Descrizione generata automaticamente" id="496" name="Google Shape;496;p2"/>
          <p:cNvPicPr preferRelativeResize="0"/>
          <p:nvPr/>
        </p:nvPicPr>
        <p:blipFill rotWithShape="1">
          <a:blip r:embed="rId25">
            <a:alphaModFix/>
          </a:blip>
          <a:srcRect b="5327" l="0" r="0" t="0"/>
          <a:stretch/>
        </p:blipFill>
        <p:spPr>
          <a:xfrm>
            <a:off x="1443253" y="2128733"/>
            <a:ext cx="275760" cy="166512"/>
          </a:xfrm>
          <a:prstGeom prst="rect">
            <a:avLst/>
          </a:prstGeom>
          <a:noFill/>
          <a:ln>
            <a:noFill/>
          </a:ln>
        </p:spPr>
      </p:pic>
      <p:pic>
        <p:nvPicPr>
          <p:cNvPr descr="Immagine che contiene verde, rosso, bandiera&#10;&#10;Descrizione generata automaticamente" id="497" name="Google Shape;497;p2"/>
          <p:cNvPicPr preferRelativeResize="0"/>
          <p:nvPr/>
        </p:nvPicPr>
        <p:blipFill rotWithShape="1">
          <a:blip r:embed="rId25">
            <a:alphaModFix/>
          </a:blip>
          <a:srcRect b="5327" l="0" r="0" t="0"/>
          <a:stretch/>
        </p:blipFill>
        <p:spPr>
          <a:xfrm>
            <a:off x="2283028" y="3504112"/>
            <a:ext cx="275760" cy="166512"/>
          </a:xfrm>
          <a:prstGeom prst="rect">
            <a:avLst/>
          </a:prstGeom>
          <a:noFill/>
          <a:ln>
            <a:noFill/>
          </a:ln>
        </p:spPr>
      </p:pic>
      <p:pic>
        <p:nvPicPr>
          <p:cNvPr descr="Immagine che contiene bandiera, Bandiera degli Stati Uniti, Giorno della bandiera (USA), simbolo&#10;&#10;Descrizione generata automaticamente" id="498" name="Google Shape;498;p2"/>
          <p:cNvPicPr preferRelativeResize="0"/>
          <p:nvPr/>
        </p:nvPicPr>
        <p:blipFill rotWithShape="1">
          <a:blip r:embed="rId26">
            <a:alphaModFix/>
          </a:blip>
          <a:srcRect b="0" l="0" r="0" t="0"/>
          <a:stretch/>
        </p:blipFill>
        <p:spPr>
          <a:xfrm>
            <a:off x="10902340" y="5178442"/>
            <a:ext cx="273241" cy="168134"/>
          </a:xfrm>
          <a:prstGeom prst="rect">
            <a:avLst/>
          </a:prstGeom>
          <a:noFill/>
          <a:ln>
            <a:noFill/>
          </a:ln>
        </p:spPr>
      </p:pic>
      <p:pic>
        <p:nvPicPr>
          <p:cNvPr descr="Immagine che contiene verde, rosso, bandiera&#10;&#10;Descrizione generata automaticamente" id="499" name="Google Shape;499;p2"/>
          <p:cNvPicPr preferRelativeResize="0"/>
          <p:nvPr/>
        </p:nvPicPr>
        <p:blipFill rotWithShape="1">
          <a:blip r:embed="rId25">
            <a:alphaModFix/>
          </a:blip>
          <a:srcRect b="5327" l="0" r="0" t="0"/>
          <a:stretch/>
        </p:blipFill>
        <p:spPr>
          <a:xfrm>
            <a:off x="10604457" y="5166229"/>
            <a:ext cx="275760" cy="166512"/>
          </a:xfrm>
          <a:prstGeom prst="rect">
            <a:avLst/>
          </a:prstGeom>
          <a:noFill/>
          <a:ln>
            <a:noFill/>
          </a:ln>
        </p:spPr>
      </p:pic>
      <p:pic>
        <p:nvPicPr>
          <p:cNvPr descr="Immagine che contiene verde, rosso, bandiera&#10;&#10;Descrizione generata automaticamente" id="500" name="Google Shape;500;p2"/>
          <p:cNvPicPr preferRelativeResize="0"/>
          <p:nvPr/>
        </p:nvPicPr>
        <p:blipFill rotWithShape="1">
          <a:blip r:embed="rId25">
            <a:alphaModFix/>
          </a:blip>
          <a:srcRect b="5327" l="0" r="0" t="0"/>
          <a:stretch/>
        </p:blipFill>
        <p:spPr>
          <a:xfrm>
            <a:off x="10697484" y="3519407"/>
            <a:ext cx="275760" cy="166512"/>
          </a:xfrm>
          <a:prstGeom prst="rect">
            <a:avLst/>
          </a:prstGeom>
          <a:noFill/>
          <a:ln>
            <a:noFill/>
          </a:ln>
        </p:spPr>
      </p:pic>
      <p:pic>
        <p:nvPicPr>
          <p:cNvPr descr="Immagine che contiene verde, rosso, bandiera&#10;&#10;Descrizione generata automaticamente" id="501" name="Google Shape;501;p2"/>
          <p:cNvPicPr preferRelativeResize="0"/>
          <p:nvPr/>
        </p:nvPicPr>
        <p:blipFill rotWithShape="1">
          <a:blip r:embed="rId25">
            <a:alphaModFix/>
          </a:blip>
          <a:srcRect b="5327" l="0" r="0" t="0"/>
          <a:stretch/>
        </p:blipFill>
        <p:spPr>
          <a:xfrm>
            <a:off x="11868172" y="3006856"/>
            <a:ext cx="275760" cy="166512"/>
          </a:xfrm>
          <a:prstGeom prst="rect">
            <a:avLst/>
          </a:prstGeom>
          <a:noFill/>
          <a:ln>
            <a:noFill/>
          </a:ln>
        </p:spPr>
      </p:pic>
      <p:pic>
        <p:nvPicPr>
          <p:cNvPr descr="Immagine che contiene verde, rosso, bandiera&#10;&#10;Descrizione generata automaticamente" id="502" name="Google Shape;502;p2"/>
          <p:cNvPicPr preferRelativeResize="0"/>
          <p:nvPr/>
        </p:nvPicPr>
        <p:blipFill rotWithShape="1">
          <a:blip r:embed="rId25">
            <a:alphaModFix/>
          </a:blip>
          <a:srcRect b="5327" l="0" r="0" t="0"/>
          <a:stretch/>
        </p:blipFill>
        <p:spPr>
          <a:xfrm>
            <a:off x="9333700" y="2184427"/>
            <a:ext cx="275760" cy="166512"/>
          </a:xfrm>
          <a:prstGeom prst="rect">
            <a:avLst/>
          </a:prstGeom>
          <a:noFill/>
          <a:ln>
            <a:noFill/>
          </a:ln>
        </p:spPr>
      </p:pic>
      <p:pic>
        <p:nvPicPr>
          <p:cNvPr descr="Immagine che contiene verde, rosso, bandiera&#10;&#10;Descrizione generata automaticamente" id="503" name="Google Shape;503;p2"/>
          <p:cNvPicPr preferRelativeResize="0"/>
          <p:nvPr/>
        </p:nvPicPr>
        <p:blipFill rotWithShape="1">
          <a:blip r:embed="rId25">
            <a:alphaModFix/>
          </a:blip>
          <a:srcRect b="5327" l="0" r="0" t="0"/>
          <a:stretch/>
        </p:blipFill>
        <p:spPr>
          <a:xfrm>
            <a:off x="8463603" y="3109324"/>
            <a:ext cx="275760" cy="166512"/>
          </a:xfrm>
          <a:prstGeom prst="rect">
            <a:avLst/>
          </a:prstGeom>
          <a:noFill/>
          <a:ln>
            <a:noFill/>
          </a:ln>
        </p:spPr>
      </p:pic>
      <p:pic>
        <p:nvPicPr>
          <p:cNvPr descr="Immagine che contiene verde, rosso, bandiera&#10;&#10;Descrizione generata automaticamente" id="504" name="Google Shape;504;p2"/>
          <p:cNvPicPr preferRelativeResize="0"/>
          <p:nvPr/>
        </p:nvPicPr>
        <p:blipFill rotWithShape="1">
          <a:blip r:embed="rId25">
            <a:alphaModFix/>
          </a:blip>
          <a:srcRect b="5327" l="0" r="0" t="0"/>
          <a:stretch/>
        </p:blipFill>
        <p:spPr>
          <a:xfrm>
            <a:off x="7755075" y="2787384"/>
            <a:ext cx="275760" cy="166512"/>
          </a:xfrm>
          <a:prstGeom prst="rect">
            <a:avLst/>
          </a:prstGeom>
          <a:noFill/>
          <a:ln>
            <a:noFill/>
          </a:ln>
        </p:spPr>
      </p:pic>
      <p:pic>
        <p:nvPicPr>
          <p:cNvPr descr="Immagine che contiene verde, rosso, bandiera&#10;&#10;Descrizione generata automaticamente" id="505" name="Google Shape;505;p2"/>
          <p:cNvPicPr preferRelativeResize="0"/>
          <p:nvPr/>
        </p:nvPicPr>
        <p:blipFill rotWithShape="1">
          <a:blip r:embed="rId25">
            <a:alphaModFix/>
          </a:blip>
          <a:srcRect b="5327" l="0" r="0" t="0"/>
          <a:stretch/>
        </p:blipFill>
        <p:spPr>
          <a:xfrm>
            <a:off x="8479783" y="1731153"/>
            <a:ext cx="275760" cy="166512"/>
          </a:xfrm>
          <a:prstGeom prst="rect">
            <a:avLst/>
          </a:prstGeom>
          <a:noFill/>
          <a:ln>
            <a:noFill/>
          </a:ln>
        </p:spPr>
      </p:pic>
      <p:pic>
        <p:nvPicPr>
          <p:cNvPr descr="Immagine che contiene verde, rosso, bandiera&#10;&#10;Descrizione generata automaticamente" id="506" name="Google Shape;506;p2"/>
          <p:cNvPicPr preferRelativeResize="0"/>
          <p:nvPr/>
        </p:nvPicPr>
        <p:blipFill rotWithShape="1">
          <a:blip r:embed="rId25">
            <a:alphaModFix/>
          </a:blip>
          <a:srcRect b="5327" l="0" r="0" t="0"/>
          <a:stretch/>
        </p:blipFill>
        <p:spPr>
          <a:xfrm>
            <a:off x="7445902" y="1709300"/>
            <a:ext cx="275760" cy="166512"/>
          </a:xfrm>
          <a:prstGeom prst="rect">
            <a:avLst/>
          </a:prstGeom>
          <a:noFill/>
          <a:ln>
            <a:noFill/>
          </a:ln>
        </p:spPr>
      </p:pic>
      <p:pic>
        <p:nvPicPr>
          <p:cNvPr descr="LIDAR Explained: What is LIDAR? How LIDAR Works? LIDAR vs RADAR - YouTube" id="507" name="Google Shape;507;p2"/>
          <p:cNvPicPr preferRelativeResize="0"/>
          <p:nvPr/>
        </p:nvPicPr>
        <p:blipFill rotWithShape="1">
          <a:blip r:embed="rId27">
            <a:alphaModFix/>
          </a:blip>
          <a:srcRect b="0" l="0" r="0" t="0"/>
          <a:stretch/>
        </p:blipFill>
        <p:spPr>
          <a:xfrm>
            <a:off x="9259550" y="3704473"/>
            <a:ext cx="1099632" cy="1217438"/>
          </a:xfrm>
          <a:prstGeom prst="rect">
            <a:avLst/>
          </a:prstGeom>
          <a:noFill/>
          <a:ln>
            <a:noFill/>
          </a:ln>
        </p:spPr>
      </p:pic>
      <p:sp>
        <p:nvSpPr>
          <p:cNvPr id="508" name="Google Shape;508;p2"/>
          <p:cNvSpPr txBox="1"/>
          <p:nvPr/>
        </p:nvSpPr>
        <p:spPr>
          <a:xfrm>
            <a:off x="10049274" y="4060084"/>
            <a:ext cx="170613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000"/>
              <a:buFont typeface="Arial"/>
              <a:buNone/>
            </a:pPr>
            <a:r>
              <a:rPr b="1" i="0" lang="en-US" sz="1000" u="none" cap="none" strike="noStrike">
                <a:solidFill>
                  <a:srgbClr val="00B0F0"/>
                </a:solidFill>
                <a:latin typeface="Arial"/>
                <a:ea typeface="Arial"/>
                <a:cs typeface="Arial"/>
                <a:sym typeface="Arial"/>
              </a:rPr>
              <a:t>CALIGOLA</a:t>
            </a:r>
            <a:endParaRPr/>
          </a:p>
        </p:txBody>
      </p:sp>
      <p:pic>
        <p:nvPicPr>
          <p:cNvPr descr="Immagine che contiene bandiera, Bandiera degli Stati Uniti, Giorno della bandiera (USA), simbolo&#10;&#10;Descrizione generata automaticamente" id="509" name="Google Shape;509;p2"/>
          <p:cNvPicPr preferRelativeResize="0"/>
          <p:nvPr/>
        </p:nvPicPr>
        <p:blipFill rotWithShape="1">
          <a:blip r:embed="rId26">
            <a:alphaModFix/>
          </a:blip>
          <a:srcRect b="0" l="0" r="0" t="0"/>
          <a:stretch/>
        </p:blipFill>
        <p:spPr>
          <a:xfrm>
            <a:off x="10508559" y="3954355"/>
            <a:ext cx="273241" cy="168134"/>
          </a:xfrm>
          <a:prstGeom prst="rect">
            <a:avLst/>
          </a:prstGeom>
          <a:noFill/>
          <a:ln>
            <a:noFill/>
          </a:ln>
        </p:spPr>
      </p:pic>
      <p:pic>
        <p:nvPicPr>
          <p:cNvPr descr="Immagine che contiene verde, rosso, bandiera&#10;&#10;Descrizione generata automaticamente" id="510" name="Google Shape;510;p2"/>
          <p:cNvPicPr preferRelativeResize="0"/>
          <p:nvPr/>
        </p:nvPicPr>
        <p:blipFill rotWithShape="1">
          <a:blip r:embed="rId25">
            <a:alphaModFix/>
          </a:blip>
          <a:srcRect b="5327" l="0" r="0" t="0"/>
          <a:stretch/>
        </p:blipFill>
        <p:spPr>
          <a:xfrm>
            <a:off x="10198651" y="3958595"/>
            <a:ext cx="275760" cy="166512"/>
          </a:xfrm>
          <a:prstGeom prst="rect">
            <a:avLst/>
          </a:prstGeom>
          <a:noFill/>
          <a:ln>
            <a:noFill/>
          </a:ln>
        </p:spPr>
      </p:pic>
      <p:grpSp>
        <p:nvGrpSpPr>
          <p:cNvPr id="511" name="Google Shape;511;p2"/>
          <p:cNvGrpSpPr/>
          <p:nvPr/>
        </p:nvGrpSpPr>
        <p:grpSpPr>
          <a:xfrm>
            <a:off x="10280846" y="1911549"/>
            <a:ext cx="1849183" cy="1183441"/>
            <a:chOff x="10200830" y="1949357"/>
            <a:chExt cx="1849183" cy="1183441"/>
          </a:xfrm>
        </p:grpSpPr>
        <p:pic>
          <p:nvPicPr>
            <p:cNvPr descr="Immagine che contiene trasporto, satellite, spazio, Stazione spaziale&#10;&#10;Descrizione generata automaticamente" id="512" name="Google Shape;512;p2"/>
            <p:cNvPicPr preferRelativeResize="0"/>
            <p:nvPr/>
          </p:nvPicPr>
          <p:blipFill rotWithShape="1">
            <a:blip r:embed="rId28">
              <a:alphaModFix/>
            </a:blip>
            <a:srcRect b="0" l="0" r="0" t="0"/>
            <a:stretch/>
          </p:blipFill>
          <p:spPr>
            <a:xfrm rot="-1533561">
              <a:off x="10522339" y="2236194"/>
              <a:ext cx="1467961" cy="609768"/>
            </a:xfrm>
            <a:prstGeom prst="rect">
              <a:avLst/>
            </a:prstGeom>
            <a:noFill/>
            <a:ln>
              <a:noFill/>
            </a:ln>
          </p:spPr>
        </p:pic>
        <p:sp>
          <p:nvSpPr>
            <p:cNvPr id="513" name="Google Shape;513;p2"/>
            <p:cNvSpPr txBox="1"/>
            <p:nvPr/>
          </p:nvSpPr>
          <p:spPr>
            <a:xfrm>
              <a:off x="10200830" y="2182453"/>
              <a:ext cx="135553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8135"/>
                </a:buClr>
                <a:buSzPts val="1000"/>
                <a:buFont typeface="Arial"/>
                <a:buNone/>
              </a:pPr>
              <a:r>
                <a:rPr b="1" i="0" lang="en-US" sz="1000" u="none" cap="none" strike="noStrike">
                  <a:solidFill>
                    <a:srgbClr val="548135"/>
                  </a:solidFill>
                  <a:latin typeface="Arial"/>
                  <a:ea typeface="Arial"/>
                  <a:cs typeface="Arial"/>
                  <a:sym typeface="Arial"/>
                </a:rPr>
                <a:t>        OCO-Next</a:t>
              </a:r>
              <a:endParaRPr/>
            </a:p>
          </p:txBody>
        </p:sp>
      </p:grpSp>
      <p:pic>
        <p:nvPicPr>
          <p:cNvPr descr="Immagine che contiene bandiera, Bandiera degli Stati Uniti, Giorno della bandiera (USA), simbolo&#10;&#10;Descrizione generata automaticamente" id="514" name="Google Shape;514;p2"/>
          <p:cNvPicPr preferRelativeResize="0"/>
          <p:nvPr/>
        </p:nvPicPr>
        <p:blipFill rotWithShape="1">
          <a:blip r:embed="rId26">
            <a:alphaModFix/>
          </a:blip>
          <a:srcRect b="0" l="0" r="0" t="0"/>
          <a:stretch/>
        </p:blipFill>
        <p:spPr>
          <a:xfrm>
            <a:off x="9755146" y="2583522"/>
            <a:ext cx="273241" cy="168134"/>
          </a:xfrm>
          <a:prstGeom prst="rect">
            <a:avLst/>
          </a:prstGeom>
          <a:noFill/>
          <a:ln>
            <a:noFill/>
          </a:ln>
        </p:spPr>
      </p:pic>
      <p:pic>
        <p:nvPicPr>
          <p:cNvPr descr="Immagine che contiene verde, rosso, bandiera&#10;&#10;Descrizione generata automaticamente" id="515" name="Google Shape;515;p2"/>
          <p:cNvPicPr preferRelativeResize="0"/>
          <p:nvPr/>
        </p:nvPicPr>
        <p:blipFill rotWithShape="1">
          <a:blip r:embed="rId25">
            <a:alphaModFix/>
          </a:blip>
          <a:srcRect b="5327" l="0" r="0" t="0"/>
          <a:stretch/>
        </p:blipFill>
        <p:spPr>
          <a:xfrm>
            <a:off x="9760064" y="2377404"/>
            <a:ext cx="275760" cy="166512"/>
          </a:xfrm>
          <a:prstGeom prst="rect">
            <a:avLst/>
          </a:prstGeom>
          <a:noFill/>
          <a:ln>
            <a:noFill/>
          </a:ln>
        </p:spPr>
      </p:pic>
      <p:pic>
        <p:nvPicPr>
          <p:cNvPr descr="Immagine che contiene bandiera, Bandiera degli Stati Uniti, Giorno della bandiera (USA), simbolo&#10;&#10;Descrizione generata automaticamente" id="516" name="Google Shape;516;p2"/>
          <p:cNvPicPr preferRelativeResize="0"/>
          <p:nvPr/>
        </p:nvPicPr>
        <p:blipFill rotWithShape="1">
          <a:blip r:embed="rId26">
            <a:alphaModFix/>
          </a:blip>
          <a:srcRect b="0" l="0" r="0" t="0"/>
          <a:stretch/>
        </p:blipFill>
        <p:spPr>
          <a:xfrm>
            <a:off x="11727119" y="2448849"/>
            <a:ext cx="273241" cy="168134"/>
          </a:xfrm>
          <a:prstGeom prst="rect">
            <a:avLst/>
          </a:prstGeom>
          <a:noFill/>
          <a:ln>
            <a:noFill/>
          </a:ln>
        </p:spPr>
      </p:pic>
      <p:pic>
        <p:nvPicPr>
          <p:cNvPr descr="Immagine che contiene verde, rosso, bandiera&#10;&#10;Descrizione generata automaticamente" id="517" name="Google Shape;517;p2"/>
          <p:cNvPicPr preferRelativeResize="0"/>
          <p:nvPr/>
        </p:nvPicPr>
        <p:blipFill rotWithShape="1">
          <a:blip r:embed="rId25">
            <a:alphaModFix/>
          </a:blip>
          <a:srcRect b="5327" l="0" r="0" t="0"/>
          <a:stretch/>
        </p:blipFill>
        <p:spPr>
          <a:xfrm>
            <a:off x="11705790" y="2223312"/>
            <a:ext cx="275760" cy="166512"/>
          </a:xfrm>
          <a:prstGeom prst="rect">
            <a:avLst/>
          </a:prstGeom>
          <a:noFill/>
          <a:ln>
            <a:noFill/>
          </a:ln>
        </p:spPr>
      </p:pic>
      <p:pic>
        <p:nvPicPr>
          <p:cNvPr descr="Immagine che contiene verde, rosso, bandiera&#10;&#10;Descrizione generata automaticamente" id="518" name="Google Shape;518;p2"/>
          <p:cNvPicPr preferRelativeResize="0"/>
          <p:nvPr/>
        </p:nvPicPr>
        <p:blipFill rotWithShape="1">
          <a:blip r:embed="rId25">
            <a:alphaModFix/>
          </a:blip>
          <a:srcRect b="5327" l="0" r="0" t="0"/>
          <a:stretch/>
        </p:blipFill>
        <p:spPr>
          <a:xfrm>
            <a:off x="9637356" y="3116503"/>
            <a:ext cx="275760" cy="166512"/>
          </a:xfrm>
          <a:prstGeom prst="rect">
            <a:avLst/>
          </a:prstGeom>
          <a:noFill/>
          <a:ln>
            <a:noFill/>
          </a:ln>
        </p:spPr>
      </p:pic>
      <p:sp>
        <p:nvSpPr>
          <p:cNvPr id="519" name="Google Shape;519;p2"/>
          <p:cNvSpPr txBox="1"/>
          <p:nvPr/>
        </p:nvSpPr>
        <p:spPr>
          <a:xfrm>
            <a:off x="3359123" y="5747055"/>
            <a:ext cx="109998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u="none" cap="none" strike="noStrike">
                <a:solidFill>
                  <a:srgbClr val="FF0000"/>
                </a:solidFill>
                <a:latin typeface="Arial"/>
                <a:ea typeface="Arial"/>
                <a:cs typeface="Arial"/>
                <a:sym typeface="Arial"/>
              </a:rPr>
              <a:t>In operations</a:t>
            </a:r>
            <a:endParaRPr/>
          </a:p>
          <a:p>
            <a:pPr indent="0" lvl="0" marL="0" marR="0" rtl="0" algn="l">
              <a:spcBef>
                <a:spcPts val="0"/>
              </a:spcBef>
              <a:spcAft>
                <a:spcPts val="0"/>
              </a:spcAft>
              <a:buNone/>
            </a:pPr>
            <a:r>
              <a:rPr b="1" lang="en-US" sz="1000">
                <a:solidFill>
                  <a:srgbClr val="00B0F0"/>
                </a:solidFill>
                <a:latin typeface="Arial"/>
                <a:ea typeface="Arial"/>
                <a:cs typeface="Arial"/>
                <a:sym typeface="Arial"/>
              </a:rPr>
              <a:t>In development</a:t>
            </a:r>
            <a:endParaRPr b="1" sz="1000">
              <a:solidFill>
                <a:srgbClr val="00B0F0"/>
              </a:solidFill>
              <a:latin typeface="Arial"/>
              <a:ea typeface="Arial"/>
              <a:cs typeface="Arial"/>
              <a:sym typeface="Arial"/>
            </a:endParaRPr>
          </a:p>
          <a:p>
            <a:pPr indent="0" lvl="0" marL="0" marR="0" rtl="0" algn="l">
              <a:spcBef>
                <a:spcPts val="0"/>
              </a:spcBef>
              <a:spcAft>
                <a:spcPts val="0"/>
              </a:spcAft>
              <a:buNone/>
            </a:pPr>
            <a:r>
              <a:rPr b="1" lang="en-US" sz="1000">
                <a:solidFill>
                  <a:srgbClr val="548135"/>
                </a:solidFill>
                <a:latin typeface="Arial"/>
                <a:ea typeface="Arial"/>
                <a:cs typeface="Arial"/>
                <a:sym typeface="Arial"/>
              </a:rPr>
              <a:t>Planned</a:t>
            </a:r>
            <a:endParaRPr b="1" sz="1000">
              <a:solidFill>
                <a:srgbClr val="548135"/>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
          <p:cNvSpPr txBox="1"/>
          <p:nvPr/>
        </p:nvSpPr>
        <p:spPr>
          <a:xfrm>
            <a:off x="248072" y="-36376"/>
            <a:ext cx="10563701" cy="8771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FFFFFF"/>
              </a:buClr>
              <a:buSzPts val="3600"/>
              <a:buFont typeface="Teko"/>
              <a:buNone/>
            </a:pPr>
            <a:r>
              <a:rPr b="1" lang="en-US" sz="3600">
                <a:solidFill>
                  <a:srgbClr val="FFFFFF"/>
                </a:solidFill>
                <a:latin typeface="Teko"/>
                <a:ea typeface="Teko"/>
                <a:cs typeface="Teko"/>
                <a:sym typeface="Teko"/>
              </a:rPr>
              <a:t>Microwave: </a:t>
            </a:r>
            <a:r>
              <a:rPr b="1" lang="en-US" sz="3600">
                <a:solidFill>
                  <a:srgbClr val="0070C0"/>
                </a:solidFill>
                <a:latin typeface="Teko"/>
                <a:ea typeface="Teko"/>
                <a:cs typeface="Teko"/>
                <a:sym typeface="Teko"/>
              </a:rPr>
              <a:t>COSMO-SkyMed and </a:t>
            </a:r>
            <a:r>
              <a:rPr b="1" i="0" lang="en-US" sz="3600" u="none" cap="none" strike="noStrike">
                <a:solidFill>
                  <a:srgbClr val="0070C0"/>
                </a:solidFill>
                <a:latin typeface="Teko"/>
                <a:ea typeface="Teko"/>
                <a:cs typeface="Teko"/>
                <a:sym typeface="Teko"/>
              </a:rPr>
              <a:t>Beyond</a:t>
            </a:r>
            <a:endParaRPr/>
          </a:p>
        </p:txBody>
      </p:sp>
      <p:pic>
        <p:nvPicPr>
          <p:cNvPr id="526" name="Google Shape;526;p3"/>
          <p:cNvPicPr preferRelativeResize="0"/>
          <p:nvPr/>
        </p:nvPicPr>
        <p:blipFill rotWithShape="1">
          <a:blip r:embed="rId3">
            <a:alphaModFix/>
          </a:blip>
          <a:srcRect b="0" l="0" r="0" t="0"/>
          <a:stretch/>
        </p:blipFill>
        <p:spPr>
          <a:xfrm>
            <a:off x="449048" y="673759"/>
            <a:ext cx="4546845" cy="5621050"/>
          </a:xfrm>
          <a:prstGeom prst="rect">
            <a:avLst/>
          </a:prstGeom>
          <a:noFill/>
          <a:ln>
            <a:noFill/>
          </a:ln>
          <a:effectLst>
            <a:outerShdw blurRad="292100" rotWithShape="0" algn="tl" dir="2700000" dist="139700">
              <a:srgbClr val="333333">
                <a:alpha val="64705"/>
              </a:srgbClr>
            </a:outerShdw>
          </a:effectLst>
        </p:spPr>
      </p:pic>
      <p:sp>
        <p:nvSpPr>
          <p:cNvPr id="527" name="Google Shape;527;p3"/>
          <p:cNvSpPr txBox="1"/>
          <p:nvPr/>
        </p:nvSpPr>
        <p:spPr>
          <a:xfrm rot="-5400000">
            <a:off x="-910027" y="4391979"/>
            <a:ext cx="2492013" cy="42114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BFBFBF"/>
              </a:buClr>
              <a:buSzPts val="1600"/>
              <a:buFont typeface="Calibri"/>
              <a:buNone/>
            </a:pPr>
            <a:r>
              <a:rPr b="1" i="0" lang="en-US" sz="1600" u="none" cap="none" strike="noStrike">
                <a:solidFill>
                  <a:srgbClr val="BFBFBF"/>
                </a:solidFill>
                <a:latin typeface="Calibri"/>
                <a:ea typeface="Calibri"/>
                <a:cs typeface="Calibri"/>
                <a:sym typeface="Calibri"/>
              </a:rPr>
              <a:t>SCANSAR</a:t>
            </a:r>
            <a:endParaRPr/>
          </a:p>
        </p:txBody>
      </p:sp>
      <p:sp>
        <p:nvSpPr>
          <p:cNvPr id="528" name="Google Shape;528;p3"/>
          <p:cNvSpPr txBox="1"/>
          <p:nvPr/>
        </p:nvSpPr>
        <p:spPr>
          <a:xfrm rot="-5400000">
            <a:off x="-632357" y="1945561"/>
            <a:ext cx="1904999" cy="42114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BFBFBF"/>
              </a:buClr>
              <a:buSzPts val="1600"/>
              <a:buFont typeface="Calibri"/>
              <a:buNone/>
            </a:pPr>
            <a:r>
              <a:rPr b="1" i="0" lang="en-US" sz="1600" u="none" cap="none" strike="noStrike">
                <a:solidFill>
                  <a:srgbClr val="BFBFBF"/>
                </a:solidFill>
                <a:latin typeface="Calibri"/>
                <a:ea typeface="Calibri"/>
                <a:cs typeface="Calibri"/>
                <a:sym typeface="Calibri"/>
              </a:rPr>
              <a:t>         SPOTLIGHT</a:t>
            </a:r>
            <a:endParaRPr/>
          </a:p>
        </p:txBody>
      </p:sp>
      <p:sp>
        <p:nvSpPr>
          <p:cNvPr id="529" name="Google Shape;529;p3"/>
          <p:cNvSpPr txBox="1"/>
          <p:nvPr/>
        </p:nvSpPr>
        <p:spPr>
          <a:xfrm>
            <a:off x="5529922" y="1255286"/>
            <a:ext cx="7345424" cy="1754326"/>
          </a:xfrm>
          <a:prstGeom prst="rect">
            <a:avLst/>
          </a:prstGeom>
          <a:noFill/>
          <a:ln>
            <a:noFill/>
          </a:ln>
        </p:spPr>
        <p:txBody>
          <a:bodyPr anchorCtr="0" anchor="t" bIns="45700" lIns="91425" spcFirstLastPara="1" rIns="91425" wrap="square" tIns="45700">
            <a:spAutoFit/>
          </a:bodyPr>
          <a:lstStyle/>
          <a:p>
            <a:pPr indent="-442913" lvl="2" marL="8953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New architectures: a system of systems</a:t>
            </a:r>
            <a:endParaRPr/>
          </a:p>
          <a:p>
            <a:pPr indent="-442913" lvl="3" marL="13525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GEO and LEO elements</a:t>
            </a:r>
            <a:endParaRPr/>
          </a:p>
          <a:p>
            <a:pPr indent="-442913" lvl="3" marL="13525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Multi-Sensor capabilities (X and L band SAR)</a:t>
            </a:r>
            <a:endParaRPr/>
          </a:p>
          <a:p>
            <a:pPr indent="-442913" lvl="3" marL="13525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Multi modes: mono and bi-static SAR</a:t>
            </a:r>
            <a:endParaRPr/>
          </a:p>
          <a:p>
            <a:pPr indent="-442913" lvl="2" marL="8953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Enhanced performances</a:t>
            </a:r>
            <a:endParaRPr b="1" i="0" sz="1800" u="none" cap="none" strike="noStrike">
              <a:solidFill>
                <a:srgbClr val="BFBFBF"/>
              </a:solidFill>
              <a:latin typeface="Calibri"/>
              <a:ea typeface="Calibri"/>
              <a:cs typeface="Calibri"/>
              <a:sym typeface="Calibri"/>
            </a:endParaRPr>
          </a:p>
          <a:p>
            <a:pPr indent="-442913" lvl="2" marL="895350" marR="0" rtl="0" algn="l">
              <a:lnSpc>
                <a:spcPct val="100000"/>
              </a:lnSpc>
              <a:spcBef>
                <a:spcPts val="0"/>
              </a:spcBef>
              <a:spcAft>
                <a:spcPts val="0"/>
              </a:spcAft>
              <a:buClr>
                <a:srgbClr val="BFBFBF"/>
              </a:buClr>
              <a:buSzPts val="1800"/>
              <a:buFont typeface="Calibri"/>
              <a:buChar char="»"/>
            </a:pPr>
            <a:r>
              <a:rPr b="1" i="0" lang="en-US" sz="1800" u="none" cap="none" strike="noStrike">
                <a:solidFill>
                  <a:srgbClr val="BFBFBF"/>
                </a:solidFill>
                <a:latin typeface="Calibri"/>
                <a:ea typeface="Calibri"/>
                <a:cs typeface="Calibri"/>
                <a:sym typeface="Calibri"/>
              </a:rPr>
              <a:t>Systematic mapping and new on-demand services</a:t>
            </a:r>
            <a:endParaRPr/>
          </a:p>
        </p:txBody>
      </p:sp>
      <p:sp>
        <p:nvSpPr>
          <p:cNvPr id="530" name="Google Shape;530;p3"/>
          <p:cNvSpPr txBox="1"/>
          <p:nvPr/>
        </p:nvSpPr>
        <p:spPr>
          <a:xfrm rot="-5400000">
            <a:off x="-615750" y="3144823"/>
            <a:ext cx="1903460" cy="42344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BFBFBF"/>
              </a:buClr>
              <a:buSzPts val="1600"/>
              <a:buFont typeface="Calibri"/>
              <a:buNone/>
            </a:pPr>
            <a:r>
              <a:rPr b="1" i="0" lang="en-US" sz="1600" u="none" cap="none" strike="noStrike">
                <a:solidFill>
                  <a:srgbClr val="BFBFBF"/>
                </a:solidFill>
                <a:latin typeface="Calibri"/>
                <a:ea typeface="Calibri"/>
                <a:cs typeface="Calibri"/>
                <a:sym typeface="Calibri"/>
              </a:rPr>
              <a:t>STRIPMAP</a:t>
            </a:r>
            <a:endParaRPr/>
          </a:p>
        </p:txBody>
      </p:sp>
      <p:sp>
        <p:nvSpPr>
          <p:cNvPr id="531" name="Google Shape;531;p3"/>
          <p:cNvSpPr txBox="1"/>
          <p:nvPr/>
        </p:nvSpPr>
        <p:spPr>
          <a:xfrm>
            <a:off x="1365138" y="828501"/>
            <a:ext cx="800835" cy="508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Teko"/>
              <a:buNone/>
            </a:pPr>
            <a:r>
              <a:rPr b="1" i="0" lang="en-US" sz="2000" u="none" cap="none" strike="noStrike">
                <a:solidFill>
                  <a:srgbClr val="FFFFFF"/>
                </a:solidFill>
                <a:latin typeface="Teko"/>
                <a:ea typeface="Teko"/>
                <a:cs typeface="Teko"/>
                <a:sym typeface="Teko"/>
              </a:rPr>
              <a:t>CSK</a:t>
            </a:r>
            <a:endParaRPr b="1" i="0" sz="2000" u="none" cap="none" strike="noStrike">
              <a:solidFill>
                <a:srgbClr val="C00000"/>
              </a:solidFill>
              <a:latin typeface="Teko"/>
              <a:ea typeface="Teko"/>
              <a:cs typeface="Teko"/>
              <a:sym typeface="Teko"/>
            </a:endParaRPr>
          </a:p>
        </p:txBody>
      </p:sp>
      <p:sp>
        <p:nvSpPr>
          <p:cNvPr id="532" name="Google Shape;532;p3"/>
          <p:cNvSpPr txBox="1"/>
          <p:nvPr/>
        </p:nvSpPr>
        <p:spPr>
          <a:xfrm>
            <a:off x="3592302" y="789835"/>
            <a:ext cx="800835" cy="508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Teko"/>
              <a:buNone/>
            </a:pPr>
            <a:r>
              <a:rPr b="1" i="0" lang="en-US" sz="2000" u="none" cap="none" strike="noStrike">
                <a:solidFill>
                  <a:srgbClr val="FFFFFF"/>
                </a:solidFill>
                <a:latin typeface="Teko"/>
                <a:ea typeface="Teko"/>
                <a:cs typeface="Teko"/>
                <a:sym typeface="Teko"/>
              </a:rPr>
              <a:t>CSG</a:t>
            </a:r>
            <a:endParaRPr b="1" i="0" sz="2000" u="none" cap="none" strike="noStrike">
              <a:solidFill>
                <a:srgbClr val="C00000"/>
              </a:solidFill>
              <a:latin typeface="Teko"/>
              <a:ea typeface="Teko"/>
              <a:cs typeface="Teko"/>
              <a:sym typeface="Teko"/>
            </a:endParaRPr>
          </a:p>
        </p:txBody>
      </p:sp>
      <p:sp>
        <p:nvSpPr>
          <p:cNvPr id="533" name="Google Shape;533;p3"/>
          <p:cNvSpPr txBox="1"/>
          <p:nvPr/>
        </p:nvSpPr>
        <p:spPr>
          <a:xfrm>
            <a:off x="5911983" y="813406"/>
            <a:ext cx="2105939" cy="508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Teko"/>
              <a:buNone/>
            </a:pPr>
            <a:r>
              <a:rPr b="1" i="0" lang="en-US" sz="2000" u="none" cap="none" strike="noStrike">
                <a:solidFill>
                  <a:srgbClr val="FFFFFF"/>
                </a:solidFill>
                <a:latin typeface="Teko"/>
                <a:ea typeface="Teko"/>
                <a:cs typeface="Teko"/>
                <a:sym typeface="Teko"/>
              </a:rPr>
              <a:t>The FUTURE</a:t>
            </a:r>
            <a:endParaRPr b="1" i="0" sz="2000" u="none" cap="none" strike="noStrike">
              <a:solidFill>
                <a:srgbClr val="C00000"/>
              </a:solidFill>
              <a:latin typeface="Teko"/>
              <a:ea typeface="Teko"/>
              <a:cs typeface="Teko"/>
              <a:sym typeface="Teko"/>
            </a:endParaRPr>
          </a:p>
        </p:txBody>
      </p:sp>
      <p:pic>
        <p:nvPicPr>
          <p:cNvPr descr="Il 28 lancio secondo satellite COSMO-SkyMed Second Generation" id="534" name="Google Shape;534;p3"/>
          <p:cNvPicPr preferRelativeResize="0"/>
          <p:nvPr/>
        </p:nvPicPr>
        <p:blipFill rotWithShape="1">
          <a:blip r:embed="rId4">
            <a:alphaModFix/>
          </a:blip>
          <a:srcRect b="0" l="0" r="0" t="0"/>
          <a:stretch/>
        </p:blipFill>
        <p:spPr>
          <a:xfrm rot="615714">
            <a:off x="7974383" y="3501279"/>
            <a:ext cx="4343915" cy="2445898"/>
          </a:xfrm>
          <a:prstGeom prst="rect">
            <a:avLst/>
          </a:prstGeom>
          <a:noFill/>
          <a:ln>
            <a:noFill/>
          </a:ln>
        </p:spPr>
      </p:pic>
      <p:grpSp>
        <p:nvGrpSpPr>
          <p:cNvPr id="535" name="Google Shape;535;p3"/>
          <p:cNvGrpSpPr/>
          <p:nvPr/>
        </p:nvGrpSpPr>
        <p:grpSpPr>
          <a:xfrm>
            <a:off x="4970555" y="2939410"/>
            <a:ext cx="5464669" cy="3909224"/>
            <a:chOff x="646741" y="267387"/>
            <a:chExt cx="10842568" cy="6543766"/>
          </a:xfrm>
        </p:grpSpPr>
        <p:pic>
          <p:nvPicPr>
            <p:cNvPr id="536" name="Google Shape;536;p3"/>
            <p:cNvPicPr preferRelativeResize="0"/>
            <p:nvPr/>
          </p:nvPicPr>
          <p:blipFill rotWithShape="1">
            <a:blip r:embed="rId5">
              <a:alphaModFix/>
            </a:blip>
            <a:srcRect b="0" l="0" r="0" t="0"/>
            <a:stretch/>
          </p:blipFill>
          <p:spPr>
            <a:xfrm>
              <a:off x="2326128" y="977784"/>
              <a:ext cx="7298267" cy="5293644"/>
            </a:xfrm>
            <a:prstGeom prst="rect">
              <a:avLst/>
            </a:prstGeom>
            <a:noFill/>
            <a:ln>
              <a:noFill/>
            </a:ln>
          </p:spPr>
        </p:pic>
        <p:sp>
          <p:nvSpPr>
            <p:cNvPr id="537" name="Google Shape;537;p3"/>
            <p:cNvSpPr txBox="1"/>
            <p:nvPr/>
          </p:nvSpPr>
          <p:spPr>
            <a:xfrm rot="1154583">
              <a:off x="6345531" y="4996607"/>
              <a:ext cx="5122361" cy="99833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600"/>
                <a:buFont typeface="Teko"/>
                <a:buNone/>
              </a:pPr>
              <a:r>
                <a:rPr b="1" i="0" lang="en-US" sz="1600" u="none" cap="none" strike="noStrike">
                  <a:solidFill>
                    <a:srgbClr val="FFFFFF"/>
                  </a:solidFill>
                  <a:latin typeface="Teko"/>
                  <a:ea typeface="Teko"/>
                  <a:cs typeface="Teko"/>
                  <a:sym typeface="Teko"/>
                </a:rPr>
                <a:t>Devel. and evol. in Time</a:t>
              </a:r>
              <a:endParaRPr b="0" i="0" sz="1600" u="none" cap="none" strike="noStrike">
                <a:solidFill>
                  <a:srgbClr val="FFFFFF"/>
                </a:solidFill>
                <a:latin typeface="Teko"/>
                <a:ea typeface="Teko"/>
                <a:cs typeface="Teko"/>
                <a:sym typeface="Teko"/>
              </a:endParaRPr>
            </a:p>
          </p:txBody>
        </p:sp>
        <p:sp>
          <p:nvSpPr>
            <p:cNvPr id="538" name="Google Shape;538;p3"/>
            <p:cNvSpPr txBox="1"/>
            <p:nvPr/>
          </p:nvSpPr>
          <p:spPr>
            <a:xfrm rot="-1247346">
              <a:off x="637751" y="4690430"/>
              <a:ext cx="5718550" cy="99833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600"/>
                <a:buFont typeface="Teko"/>
                <a:buNone/>
              </a:pPr>
              <a:r>
                <a:rPr b="1" i="0" lang="en-US" sz="1600" u="none" cap="none" strike="noStrike">
                  <a:solidFill>
                    <a:srgbClr val="FFFFFF"/>
                  </a:solidFill>
                  <a:latin typeface="Teko"/>
                  <a:ea typeface="Teko"/>
                  <a:cs typeface="Teko"/>
                  <a:sym typeface="Teko"/>
                </a:rPr>
                <a:t>Development</a:t>
              </a:r>
              <a:r>
                <a:rPr b="1" i="0" lang="en-US" sz="1600" u="none" cap="none" strike="noStrike">
                  <a:solidFill>
                    <a:srgbClr val="FFFFFF"/>
                  </a:solidFill>
                  <a:latin typeface="Teko"/>
                  <a:ea typeface="Teko"/>
                  <a:cs typeface="Teko"/>
                  <a:sym typeface="Teko"/>
                </a:rPr>
                <a:t> &amp; </a:t>
              </a:r>
              <a:r>
                <a:rPr b="1" i="0" lang="en-US" sz="1600" u="none" cap="none" strike="noStrike">
                  <a:solidFill>
                    <a:srgbClr val="FFFFFF"/>
                  </a:solidFill>
                  <a:latin typeface="Teko"/>
                  <a:ea typeface="Teko"/>
                  <a:cs typeface="Teko"/>
                  <a:sym typeface="Teko"/>
                </a:rPr>
                <a:t>evol</a:t>
              </a:r>
              <a:r>
                <a:rPr b="1" lang="en-US" sz="1600">
                  <a:solidFill>
                    <a:srgbClr val="FFFFFF"/>
                  </a:solidFill>
                  <a:latin typeface="Teko"/>
                  <a:ea typeface="Teko"/>
                  <a:cs typeface="Teko"/>
                  <a:sym typeface="Teko"/>
                </a:rPr>
                <a:t>ution </a:t>
              </a:r>
              <a:r>
                <a:rPr b="1" i="0" lang="en-US" sz="1600" u="none" cap="none" strike="noStrike">
                  <a:solidFill>
                    <a:srgbClr val="FFFFFF"/>
                  </a:solidFill>
                  <a:latin typeface="Teko"/>
                  <a:ea typeface="Teko"/>
                  <a:cs typeface="Teko"/>
                  <a:sym typeface="Teko"/>
                </a:rPr>
                <a:t> of Size &amp; Orbits</a:t>
              </a:r>
              <a:endParaRPr b="0" i="0" sz="1600" u="none" cap="none" strike="noStrike">
                <a:solidFill>
                  <a:srgbClr val="FFFFFF"/>
                </a:solidFill>
                <a:latin typeface="Teko"/>
                <a:ea typeface="Teko"/>
                <a:cs typeface="Teko"/>
                <a:sym typeface="Teko"/>
              </a:endParaRPr>
            </a:p>
          </p:txBody>
        </p:sp>
        <p:sp>
          <p:nvSpPr>
            <p:cNvPr id="539" name="Google Shape;539;p3"/>
            <p:cNvSpPr txBox="1"/>
            <p:nvPr/>
          </p:nvSpPr>
          <p:spPr>
            <a:xfrm rot="-5400000">
              <a:off x="4329146" y="1893493"/>
              <a:ext cx="4250543" cy="99833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600"/>
                <a:buFont typeface="Teko"/>
                <a:buNone/>
              </a:pPr>
              <a:r>
                <a:rPr b="1" i="0" lang="en-US" sz="1600" u="none" cap="none" strike="noStrike">
                  <a:solidFill>
                    <a:srgbClr val="FFFFFF"/>
                  </a:solidFill>
                  <a:latin typeface="Teko"/>
                  <a:ea typeface="Teko"/>
                  <a:cs typeface="Teko"/>
                  <a:sym typeface="Teko"/>
                </a:rPr>
                <a:t>SAR Different Bands &amp; Modes</a:t>
              </a:r>
              <a:endParaRPr b="0" i="0" sz="1600" u="none" cap="none" strike="noStrike">
                <a:solidFill>
                  <a:srgbClr val="FFFFFF"/>
                </a:solidFill>
                <a:latin typeface="Teko"/>
                <a:ea typeface="Teko"/>
                <a:cs typeface="Teko"/>
                <a:sym typeface="Teko"/>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4"/>
          <p:cNvPicPr preferRelativeResize="0"/>
          <p:nvPr/>
        </p:nvPicPr>
        <p:blipFill rotWithShape="1">
          <a:blip r:embed="rId3">
            <a:alphaModFix/>
          </a:blip>
          <a:srcRect b="9180" l="20030" r="5156" t="16009"/>
          <a:stretch/>
        </p:blipFill>
        <p:spPr>
          <a:xfrm>
            <a:off x="0" y="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
          <p:cNvSpPr txBox="1"/>
          <p:nvPr/>
        </p:nvSpPr>
        <p:spPr>
          <a:xfrm>
            <a:off x="248816" y="828654"/>
            <a:ext cx="8378825" cy="4914900"/>
          </a:xfrm>
          <a:prstGeom prst="rect">
            <a:avLst/>
          </a:prstGeom>
          <a:noFill/>
          <a:ln>
            <a:noFill/>
          </a:ln>
        </p:spPr>
        <p:txBody>
          <a:bodyPr anchorCtr="0" anchor="t" bIns="45700" lIns="91425" spcFirstLastPara="1" rIns="91425" wrap="square" tIns="45700">
            <a:noAutofit/>
          </a:bodyPr>
          <a:lstStyle/>
          <a:p>
            <a:pPr indent="0" lvl="1" marL="57150" marR="0" rtl="0" algn="just">
              <a:lnSpc>
                <a:spcPct val="90000"/>
              </a:lnSpc>
              <a:spcBef>
                <a:spcPts val="0"/>
              </a:spcBef>
              <a:spcAft>
                <a:spcPts val="0"/>
              </a:spcAft>
              <a:buClr>
                <a:srgbClr val="CCE0AF"/>
              </a:buClr>
              <a:buSzPts val="1440"/>
              <a:buFont typeface="Calibri"/>
              <a:buNone/>
            </a:pPr>
            <a:r>
              <a:rPr b="1" i="0" lang="en-US" sz="1800" u="none" cap="none" strike="noStrike">
                <a:solidFill>
                  <a:srgbClr val="BFBFBF"/>
                </a:solidFill>
                <a:latin typeface="Calibri"/>
                <a:ea typeface="Calibri"/>
                <a:cs typeface="Calibri"/>
                <a:sym typeface="Calibri"/>
              </a:rPr>
              <a:t>Mission timeline:</a:t>
            </a:r>
            <a:endParaRPr/>
          </a:p>
          <a:p>
            <a:pPr indent="-457188" lvl="2" marL="914388" marR="0" rtl="0" algn="just">
              <a:lnSpc>
                <a:spcPct val="90000"/>
              </a:lnSpc>
              <a:spcBef>
                <a:spcPts val="320"/>
              </a:spcBef>
              <a:spcAft>
                <a:spcPts val="0"/>
              </a:spcAft>
              <a:buClr>
                <a:srgbClr val="BFBFBF"/>
              </a:buClr>
              <a:buSzPts val="1280"/>
              <a:buFont typeface="Noto Sans Symbols"/>
              <a:buChar char="▪"/>
            </a:pPr>
            <a:r>
              <a:rPr b="1" i="0" lang="en-US" sz="1600" u="none" cap="none" strike="noStrike">
                <a:solidFill>
                  <a:srgbClr val="BFBFBF"/>
                </a:solidFill>
                <a:latin typeface="Calibri"/>
                <a:ea typeface="Calibri"/>
                <a:cs typeface="Calibri"/>
                <a:sym typeface="Calibri"/>
              </a:rPr>
              <a:t>Commissioning (LEOP and Commissioning) 3 months;</a:t>
            </a:r>
            <a:endParaRPr/>
          </a:p>
          <a:p>
            <a:pPr indent="-457188" lvl="2" marL="914388" marR="0" rtl="0" algn="just">
              <a:lnSpc>
                <a:spcPct val="90000"/>
              </a:lnSpc>
              <a:spcBef>
                <a:spcPts val="320"/>
              </a:spcBef>
              <a:spcAft>
                <a:spcPts val="0"/>
              </a:spcAft>
              <a:buClr>
                <a:srgbClr val="BFBFBF"/>
              </a:buClr>
              <a:buSzPts val="1280"/>
              <a:buFont typeface="Noto Sans Symbols"/>
              <a:buChar char="▪"/>
            </a:pPr>
            <a:r>
              <a:rPr b="1" i="0" lang="en-US" sz="1600" u="none" cap="none" strike="noStrike">
                <a:solidFill>
                  <a:srgbClr val="BFBFBF"/>
                </a:solidFill>
                <a:latin typeface="Calibri"/>
                <a:ea typeface="Calibri"/>
                <a:cs typeface="Calibri"/>
                <a:sym typeface="Calibri"/>
              </a:rPr>
              <a:t>Phase-1 (@619 km, formation flying with CSK/CSG) 1 year;</a:t>
            </a:r>
            <a:endParaRPr/>
          </a:p>
          <a:p>
            <a:pPr indent="-457188" lvl="2" marL="914388" marR="0" rtl="0" algn="just">
              <a:lnSpc>
                <a:spcPct val="90000"/>
              </a:lnSpc>
              <a:spcBef>
                <a:spcPts val="320"/>
              </a:spcBef>
              <a:spcAft>
                <a:spcPts val="0"/>
              </a:spcAft>
              <a:buClr>
                <a:srgbClr val="BFBFBF"/>
              </a:buClr>
              <a:buSzPts val="1280"/>
              <a:buFont typeface="Noto Sans Symbols"/>
              <a:buChar char="▪"/>
            </a:pPr>
            <a:r>
              <a:rPr b="1" i="0" lang="en-US" sz="1600" u="none" cap="none" strike="noStrike">
                <a:solidFill>
                  <a:srgbClr val="BFBFBF"/>
                </a:solidFill>
                <a:latin typeface="Calibri"/>
                <a:ea typeface="Calibri"/>
                <a:cs typeface="Calibri"/>
                <a:sym typeface="Calibri"/>
              </a:rPr>
              <a:t>Re-orbit phase (orbit transfer) 6 months;</a:t>
            </a:r>
            <a:endParaRPr/>
          </a:p>
          <a:p>
            <a:pPr indent="-457188" lvl="2" marL="914388" marR="0" rtl="0" algn="just">
              <a:lnSpc>
                <a:spcPct val="90000"/>
              </a:lnSpc>
              <a:spcBef>
                <a:spcPts val="320"/>
              </a:spcBef>
              <a:spcAft>
                <a:spcPts val="0"/>
              </a:spcAft>
              <a:buClr>
                <a:srgbClr val="BFBFBF"/>
              </a:buClr>
              <a:buSzPts val="1280"/>
              <a:buFont typeface="Noto Sans Symbols"/>
              <a:buChar char="▪"/>
            </a:pPr>
            <a:r>
              <a:rPr b="1" i="0" lang="en-US" sz="1600" u="none" cap="none" strike="noStrike">
                <a:solidFill>
                  <a:srgbClr val="BFBFBF"/>
                </a:solidFill>
                <a:latin typeface="Calibri"/>
                <a:ea typeface="Calibri"/>
                <a:cs typeface="Calibri"/>
                <a:sym typeface="Calibri"/>
              </a:rPr>
              <a:t>Phase-2 (@410 km, monostatic acquisition) 1.5 years;</a:t>
            </a:r>
            <a:endParaRPr/>
          </a:p>
          <a:p>
            <a:pPr indent="-457188" lvl="2" marL="914388" marR="0" rtl="0" algn="just">
              <a:lnSpc>
                <a:spcPct val="90000"/>
              </a:lnSpc>
              <a:spcBef>
                <a:spcPts val="320"/>
              </a:spcBef>
              <a:spcAft>
                <a:spcPts val="0"/>
              </a:spcAft>
              <a:buClr>
                <a:srgbClr val="BFBFBF"/>
              </a:buClr>
              <a:buSzPts val="1280"/>
              <a:buFont typeface="Noto Sans Symbols"/>
              <a:buChar char="▪"/>
            </a:pPr>
            <a:r>
              <a:rPr b="1" i="0" lang="en-US" sz="1600" u="none" cap="none" strike="noStrike">
                <a:solidFill>
                  <a:srgbClr val="BFBFBF"/>
                </a:solidFill>
                <a:latin typeface="Calibri"/>
                <a:ea typeface="Calibri"/>
                <a:cs typeface="Calibri"/>
                <a:sym typeface="Calibri"/>
              </a:rPr>
              <a:t>De-orbiting phase 6 months.</a:t>
            </a:r>
            <a:endParaRPr/>
          </a:p>
        </p:txBody>
      </p:sp>
      <p:sp>
        <p:nvSpPr>
          <p:cNvPr id="550" name="Google Shape;550;p5"/>
          <p:cNvSpPr txBox="1"/>
          <p:nvPr/>
        </p:nvSpPr>
        <p:spPr>
          <a:xfrm>
            <a:off x="340821" y="14329"/>
            <a:ext cx="11602363" cy="8771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FFFFFF"/>
              </a:buClr>
              <a:buSzPts val="3600"/>
              <a:buFont typeface="Teko"/>
              <a:buNone/>
            </a:pPr>
            <a:r>
              <a:rPr b="1" i="0" lang="en-US" sz="3600" u="none" cap="none" strike="noStrike">
                <a:solidFill>
                  <a:srgbClr val="FFFFFF"/>
                </a:solidFill>
                <a:latin typeface="Teko"/>
                <a:ea typeface="Teko"/>
                <a:cs typeface="Teko"/>
                <a:sym typeface="Teko"/>
              </a:rPr>
              <a:t>PLATiNO-1 – </a:t>
            </a:r>
            <a:r>
              <a:rPr b="1" i="0" lang="en-US" sz="3600" u="none" cap="none" strike="noStrike">
                <a:solidFill>
                  <a:srgbClr val="0070C0"/>
                </a:solidFill>
                <a:latin typeface="Teko"/>
                <a:ea typeface="Teko"/>
                <a:cs typeface="Teko"/>
                <a:sym typeface="Teko"/>
              </a:rPr>
              <a:t>SAR Mission-X band</a:t>
            </a:r>
            <a:endParaRPr/>
          </a:p>
        </p:txBody>
      </p:sp>
      <p:pic>
        <p:nvPicPr>
          <p:cNvPr id="551" name="Google Shape;551;p5"/>
          <p:cNvPicPr preferRelativeResize="0"/>
          <p:nvPr/>
        </p:nvPicPr>
        <p:blipFill rotWithShape="1">
          <a:blip r:embed="rId3">
            <a:alphaModFix/>
          </a:blip>
          <a:srcRect b="0" l="0" r="0" t="0"/>
          <a:stretch/>
        </p:blipFill>
        <p:spPr>
          <a:xfrm rot="381170">
            <a:off x="1087448" y="2541225"/>
            <a:ext cx="3980547" cy="3107572"/>
          </a:xfrm>
          <a:prstGeom prst="rect">
            <a:avLst/>
          </a:prstGeom>
          <a:noFill/>
          <a:ln>
            <a:noFill/>
          </a:ln>
        </p:spPr>
      </p:pic>
      <p:graphicFrame>
        <p:nvGraphicFramePr>
          <p:cNvPr id="552" name="Google Shape;552;p5"/>
          <p:cNvGraphicFramePr/>
          <p:nvPr/>
        </p:nvGraphicFramePr>
        <p:xfrm>
          <a:off x="6827694" y="3286104"/>
          <a:ext cx="3000000" cy="3000000"/>
        </p:xfrm>
        <a:graphic>
          <a:graphicData uri="http://schemas.openxmlformats.org/drawingml/2006/table">
            <a:tbl>
              <a:tblPr>
                <a:noFill/>
                <a:tableStyleId>{150D9414-1834-44E8-963F-ECC682614B7F}</a:tableStyleId>
              </a:tblPr>
              <a:tblGrid>
                <a:gridCol w="2495150"/>
                <a:gridCol w="1884750"/>
              </a:tblGrid>
              <a:tr h="216175">
                <a:tc gridSpan="2">
                  <a:txBody>
                    <a:bodyPr/>
                    <a:lstStyle/>
                    <a:p>
                      <a:pPr indent="0" lvl="0" marL="269875" marR="0" rtl="0" algn="ctr">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Bistatic performances (Phase-1)</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hMerge="1"/>
              </a:tr>
              <a:tr h="216175">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Altitude</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chemeClr val="lt1"/>
                        </a:buClr>
                        <a:buSzPts val="1400"/>
                        <a:buFont typeface="Century Gothic"/>
                        <a:buNone/>
                      </a:pPr>
                      <a:r>
                        <a:rPr b="1" i="0" lang="en-US" sz="1400" u="none" cap="none" strike="noStrike">
                          <a:solidFill>
                            <a:schemeClr val="lt1"/>
                          </a:solidFill>
                          <a:latin typeface="Century Gothic"/>
                          <a:ea typeface="Century Gothic"/>
                          <a:cs typeface="Century Gothic"/>
                          <a:sym typeface="Century Gothic"/>
                        </a:rPr>
                        <a:t>619 km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9803"/>
                      </a:srgbClr>
                    </a:solidFill>
                  </a:tcPr>
                </a:tc>
              </a:tr>
              <a:tr h="216175">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Swath</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40 km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9803"/>
                      </a:srgbClr>
                    </a:solidFill>
                  </a:tcPr>
                </a:tc>
              </a:tr>
              <a:tr h="216175">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Stripmap Resolution </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3 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9803"/>
                      </a:srgbClr>
                    </a:solidFill>
                  </a:tcPr>
                </a:tc>
              </a:tr>
              <a:tr h="216175">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Spotlight Resolution </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1 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9803"/>
                      </a:srgbClr>
                    </a:solidFill>
                  </a:tcPr>
                </a:tc>
              </a:tr>
              <a:tr h="216175">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Continuous stripmap</a:t>
                      </a:r>
                      <a:endParaRPr b="1" i="0" sz="1200" u="none" cap="none" strike="noStrike">
                        <a:solidFill>
                          <a:srgbClr val="BFBFBF"/>
                        </a:solidFill>
                        <a:latin typeface="Century Gothic"/>
                        <a:ea typeface="Century Gothic"/>
                        <a:cs typeface="Century Gothic"/>
                        <a:sym typeface="Century Gothic"/>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Up to 1000 km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9803"/>
                      </a:srgbClr>
                    </a:solidFill>
                  </a:tcPr>
                </a:tc>
              </a:tr>
            </a:tbl>
          </a:graphicData>
        </a:graphic>
      </p:graphicFrame>
      <p:graphicFrame>
        <p:nvGraphicFramePr>
          <p:cNvPr id="553" name="Google Shape;553;p5"/>
          <p:cNvGraphicFramePr/>
          <p:nvPr/>
        </p:nvGraphicFramePr>
        <p:xfrm>
          <a:off x="6827694" y="5037974"/>
          <a:ext cx="3000000" cy="3000000"/>
        </p:xfrm>
        <a:graphic>
          <a:graphicData uri="http://schemas.openxmlformats.org/drawingml/2006/table">
            <a:tbl>
              <a:tblPr>
                <a:noFill/>
                <a:tableStyleId>{150D9414-1834-44E8-963F-ECC682614B7F}</a:tableStyleId>
              </a:tblPr>
              <a:tblGrid>
                <a:gridCol w="2495400"/>
                <a:gridCol w="1830525"/>
              </a:tblGrid>
              <a:tr h="201425">
                <a:tc gridSpan="2">
                  <a:txBody>
                    <a:bodyPr/>
                    <a:lstStyle/>
                    <a:p>
                      <a:pPr indent="0" lvl="0" marL="269875" marR="0" rtl="0" algn="ctr">
                        <a:lnSpc>
                          <a:spcPct val="100000"/>
                        </a:lnSpc>
                        <a:spcBef>
                          <a:spcPts val="0"/>
                        </a:spcBef>
                        <a:spcAft>
                          <a:spcPts val="0"/>
                        </a:spcAft>
                        <a:buClr>
                          <a:srgbClr val="BFBFBF"/>
                        </a:buClr>
                        <a:buSzPts val="1100"/>
                        <a:buFont typeface="Century Gothic"/>
                        <a:buNone/>
                      </a:pPr>
                      <a:r>
                        <a:rPr b="1" i="0" lang="en-US" sz="1100" u="none" cap="none" strike="noStrike">
                          <a:solidFill>
                            <a:srgbClr val="BFBFBF"/>
                          </a:solidFill>
                          <a:latin typeface="Century Gothic"/>
                          <a:ea typeface="Century Gothic"/>
                          <a:cs typeface="Century Gothic"/>
                          <a:sym typeface="Century Gothic"/>
                        </a:rPr>
                        <a:t>Monostatic performances (Phase -2)</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hMerge="1"/>
              </a:tr>
              <a:tr h="219750">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Altitude</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chemeClr val="lt1"/>
                        </a:buClr>
                        <a:buSzPts val="1400"/>
                        <a:buFont typeface="Century Gothic"/>
                        <a:buNone/>
                      </a:pPr>
                      <a:r>
                        <a:rPr b="1" i="0" lang="en-US" sz="1400" u="none" cap="none" strike="noStrike">
                          <a:solidFill>
                            <a:schemeClr val="lt1"/>
                          </a:solidFill>
                          <a:latin typeface="Century Gothic"/>
                          <a:ea typeface="Century Gothic"/>
                          <a:cs typeface="Century Gothic"/>
                          <a:sym typeface="Century Gothic"/>
                        </a:rPr>
                        <a:t>410 km</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0000"/>
                      </a:srgbClr>
                    </a:solidFill>
                  </a:tcPr>
                </a:tc>
              </a:tr>
              <a:tr h="219750">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Swath</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15 km</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0000"/>
                      </a:srgbClr>
                    </a:solidFill>
                  </a:tcPr>
                </a:tc>
              </a:tr>
              <a:tr h="219750">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Stripmap Resolution </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3 m</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0000"/>
                      </a:srgbClr>
                    </a:solidFill>
                  </a:tcPr>
                </a:tc>
              </a:tr>
              <a:tr h="219750">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Spotlight Resolution </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1 m</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0000"/>
                      </a:srgbClr>
                    </a:solidFill>
                  </a:tcPr>
                </a:tc>
              </a:tr>
              <a:tr h="219750">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Continuous stripmap</a:t>
                      </a:r>
                      <a:endParaRPr b="1" i="0" sz="1200" u="none" cap="none" strike="noStrike">
                        <a:solidFill>
                          <a:srgbClr val="BFBFBF"/>
                        </a:solidFill>
                        <a:latin typeface="Century Gothic"/>
                        <a:ea typeface="Century Gothic"/>
                        <a:cs typeface="Century Gothic"/>
                        <a:sym typeface="Century Gothic"/>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alpha val="49803"/>
                      </a:schemeClr>
                    </a:solidFill>
                  </a:tcPr>
                </a:tc>
                <a:tc>
                  <a:txBody>
                    <a:bodyPr/>
                    <a:lstStyle/>
                    <a:p>
                      <a:pPr indent="0" lvl="0" marL="92075" marR="0" rtl="0" algn="just">
                        <a:lnSpc>
                          <a:spcPct val="100000"/>
                        </a:lnSpc>
                        <a:spcBef>
                          <a:spcPts val="0"/>
                        </a:spcBef>
                        <a:spcAft>
                          <a:spcPts val="0"/>
                        </a:spcAft>
                        <a:buClr>
                          <a:srgbClr val="BFBFBF"/>
                        </a:buClr>
                        <a:buSzPts val="1200"/>
                        <a:buFont typeface="Century Gothic"/>
                        <a:buNone/>
                      </a:pPr>
                      <a:r>
                        <a:rPr b="1" i="0" lang="en-US" sz="1200" u="none" cap="none" strike="noStrike">
                          <a:solidFill>
                            <a:srgbClr val="BFBFBF"/>
                          </a:solidFill>
                          <a:latin typeface="Century Gothic"/>
                          <a:ea typeface="Century Gothic"/>
                          <a:cs typeface="Century Gothic"/>
                          <a:sym typeface="Century Gothic"/>
                        </a:rPr>
                        <a:t>Up to 800km</a:t>
                      </a:r>
                      <a:endParaRPr/>
                    </a:p>
                  </a:txBody>
                  <a:tcPr marT="0" marB="0" marR="51450" marL="5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62626">
                        <a:alpha val="40000"/>
                      </a:srgbClr>
                    </a:solidFill>
                  </a:tcPr>
                </a:tc>
              </a:tr>
            </a:tbl>
          </a:graphicData>
        </a:graphic>
      </p:graphicFrame>
      <p:sp>
        <p:nvSpPr>
          <p:cNvPr id="554" name="Google Shape;554;p5"/>
          <p:cNvSpPr/>
          <p:nvPr/>
        </p:nvSpPr>
        <p:spPr>
          <a:xfrm>
            <a:off x="6800706" y="2335749"/>
            <a:ext cx="4379914"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BFBFBF"/>
              </a:buClr>
              <a:buSzPts val="1600"/>
              <a:buFont typeface="Twentieth Century"/>
              <a:buNone/>
            </a:pPr>
            <a:r>
              <a:rPr b="0" i="0" lang="en-US" sz="1600" u="none" cap="none" strike="noStrike">
                <a:solidFill>
                  <a:srgbClr val="BFBFBF"/>
                </a:solidFill>
                <a:latin typeface="Twentieth Century"/>
                <a:ea typeface="Twentieth Century"/>
                <a:cs typeface="Twentieth Century"/>
                <a:sym typeface="Twentieth Century"/>
              </a:rPr>
              <a:t>During Phase-1 PLT-1 will mainly work as a receiver acquiring from Earth the signal generated by CSK/CSG</a:t>
            </a:r>
            <a:endParaRPr/>
          </a:p>
        </p:txBody>
      </p:sp>
      <p:pic>
        <p:nvPicPr>
          <p:cNvPr id="555" name="Google Shape;555;p5"/>
          <p:cNvPicPr preferRelativeResize="0"/>
          <p:nvPr/>
        </p:nvPicPr>
        <p:blipFill rotWithShape="1">
          <a:blip r:embed="rId4">
            <a:alphaModFix/>
          </a:blip>
          <a:srcRect b="0" l="0" r="0" t="0"/>
          <a:stretch/>
        </p:blipFill>
        <p:spPr>
          <a:xfrm>
            <a:off x="7388799" y="507669"/>
            <a:ext cx="3318775" cy="1828080"/>
          </a:xfrm>
          <a:prstGeom prst="rect">
            <a:avLst/>
          </a:prstGeom>
          <a:noFill/>
          <a:ln>
            <a:noFill/>
          </a:ln>
          <a:effectLst>
            <a:outerShdw blurRad="292100" rotWithShape="0" algn="tl" dir="2700000" dist="139700">
              <a:srgbClr val="333333">
                <a:alpha val="64705"/>
              </a:srgbClr>
            </a:outerShdw>
          </a:effectLst>
        </p:spPr>
      </p:pic>
      <p:sp>
        <p:nvSpPr>
          <p:cNvPr id="556" name="Google Shape;556;p5"/>
          <p:cNvSpPr/>
          <p:nvPr/>
        </p:nvSpPr>
        <p:spPr>
          <a:xfrm>
            <a:off x="386822" y="5600355"/>
            <a:ext cx="5755180" cy="9848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BFBF"/>
              </a:buClr>
              <a:buSzPts val="1400"/>
              <a:buFont typeface="Calibri"/>
              <a:buNone/>
            </a:pPr>
            <a:r>
              <a:rPr b="0" i="0" lang="en-US" sz="1400" u="none" cap="none" strike="noStrike">
                <a:solidFill>
                  <a:srgbClr val="BFBFBF"/>
                </a:solidFill>
                <a:latin typeface="Calibri"/>
                <a:ea typeface="Calibri"/>
                <a:cs typeface="Calibri"/>
                <a:sym typeface="Calibri"/>
              </a:rPr>
              <a:t>PLT-1 shall be sized to provide the capacity to acquire, downlink and archive images totaling </a:t>
            </a:r>
            <a:r>
              <a:rPr b="1" i="0" lang="en-US" sz="1400" u="none" cap="none" strike="noStrike">
                <a:solidFill>
                  <a:srgbClr val="BFBFBF"/>
                </a:solidFill>
                <a:latin typeface="Calibri"/>
                <a:ea typeface="Calibri"/>
                <a:cs typeface="Calibri"/>
                <a:sym typeface="Calibri"/>
              </a:rPr>
              <a:t>20000 km2 daily</a:t>
            </a:r>
            <a:r>
              <a:rPr b="0" i="0" lang="en-US" sz="1400" u="none" cap="none" strike="noStrike">
                <a:solidFill>
                  <a:srgbClr val="BFBFBF"/>
                </a:solidFill>
                <a:latin typeface="Calibri"/>
                <a:ea typeface="Calibri"/>
                <a:cs typeface="Calibri"/>
                <a:sym typeface="Calibri"/>
              </a:rPr>
              <a:t>.</a:t>
            </a:r>
            <a:endParaRPr/>
          </a:p>
          <a:p>
            <a:pPr indent="0" lvl="0" marL="0" marR="0" rtl="0" algn="l">
              <a:lnSpc>
                <a:spcPct val="100000"/>
              </a:lnSpc>
              <a:spcBef>
                <a:spcPts val="0"/>
              </a:spcBef>
              <a:spcAft>
                <a:spcPts val="0"/>
              </a:spcAft>
              <a:buClr>
                <a:srgbClr val="BFBFBF"/>
              </a:buClr>
              <a:buSzPts val="1400"/>
              <a:buFont typeface="Calibri"/>
              <a:buNone/>
            </a:pPr>
            <a:r>
              <a:rPr lang="en-US" sz="1400">
                <a:solidFill>
                  <a:srgbClr val="BFBFBF"/>
                </a:solidFill>
                <a:latin typeface="Calibri"/>
                <a:ea typeface="Calibri"/>
                <a:cs typeface="Calibri"/>
                <a:sym typeface="Calibri"/>
              </a:rPr>
              <a:t>Launch date: end of 2024</a:t>
            </a:r>
            <a:endParaRPr b="0" i="0" sz="1400" u="none" cap="none" strike="noStrike">
              <a:solidFill>
                <a:srgbClr val="BFBFBF"/>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600"/>
              <a:buFont typeface="Calibri"/>
              <a:buNone/>
            </a:pPr>
            <a:r>
              <a:t/>
            </a:r>
            <a:endParaRPr b="0" i="0" sz="1600" u="none" cap="none" strike="noStrike">
              <a:solidFill>
                <a:srgbClr val="BFBFBF"/>
              </a:solidFill>
              <a:latin typeface="Calibri"/>
              <a:ea typeface="Calibri"/>
              <a:cs typeface="Calibri"/>
              <a:sym typeface="Calibri"/>
            </a:endParaRPr>
          </a:p>
        </p:txBody>
      </p:sp>
      <p:sp>
        <p:nvSpPr>
          <p:cNvPr id="557" name="Google Shape;557;p5"/>
          <p:cNvSpPr txBox="1"/>
          <p:nvPr/>
        </p:nvSpPr>
        <p:spPr>
          <a:xfrm>
            <a:off x="264362" y="6586193"/>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b="0" i="0" lang="en-US" sz="1050" u="none" cap="none" strike="noStrike">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i="0" sz="1500" u="none" cap="none" strike="noStrike">
              <a:solidFill>
                <a:srgbClr val="FFC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
          <p:cNvSpPr txBox="1"/>
          <p:nvPr/>
        </p:nvSpPr>
        <p:spPr>
          <a:xfrm>
            <a:off x="115595" y="177522"/>
            <a:ext cx="9095079" cy="8143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3600"/>
              <a:buFont typeface="Teko"/>
              <a:buNone/>
            </a:pPr>
            <a:r>
              <a:rPr b="1" i="0" lang="en-US" sz="3600" u="none" cap="none" strike="noStrike">
                <a:solidFill>
                  <a:srgbClr val="FFFFFF"/>
                </a:solidFill>
                <a:latin typeface="Teko"/>
                <a:ea typeface="Teko"/>
                <a:cs typeface="Teko"/>
                <a:sym typeface="Teko"/>
              </a:rPr>
              <a:t>PRISMA</a:t>
            </a:r>
            <a:r>
              <a:rPr b="0" i="0" lang="en-US" sz="3600" u="none" cap="none" strike="noStrike">
                <a:solidFill>
                  <a:srgbClr val="FFFFFF"/>
                </a:solidFill>
                <a:latin typeface="Teko"/>
                <a:ea typeface="Teko"/>
                <a:cs typeface="Teko"/>
                <a:sym typeface="Teko"/>
              </a:rPr>
              <a:t> </a:t>
            </a:r>
            <a:r>
              <a:rPr b="1" i="0" lang="en-US" sz="3600" u="none" cap="none" strike="noStrike">
                <a:solidFill>
                  <a:srgbClr val="FFFFFF"/>
                </a:solidFill>
                <a:latin typeface="Teko"/>
                <a:ea typeface="Teko"/>
                <a:cs typeface="Teko"/>
                <a:sym typeface="Teko"/>
              </a:rPr>
              <a:t>- </a:t>
            </a:r>
            <a:r>
              <a:rPr b="1" i="0" lang="en-US" sz="3600" u="none" cap="none" strike="noStrike">
                <a:solidFill>
                  <a:srgbClr val="C00000"/>
                </a:solidFill>
                <a:latin typeface="Teko"/>
                <a:ea typeface="Teko"/>
                <a:cs typeface="Teko"/>
                <a:sym typeface="Teko"/>
              </a:rPr>
              <a:t>Hyperspectral</a:t>
            </a:r>
            <a:br>
              <a:rPr b="0" i="0" lang="en-US" sz="2200" u="none" cap="none" strike="noStrike">
                <a:solidFill>
                  <a:srgbClr val="FFFFFF"/>
                </a:solidFill>
                <a:latin typeface="Calibri"/>
                <a:ea typeface="Calibri"/>
                <a:cs typeface="Calibri"/>
                <a:sym typeface="Calibri"/>
              </a:rPr>
            </a:br>
            <a:br>
              <a:rPr b="0" i="0" lang="en-US" sz="2200" u="none" cap="none" strike="noStrike">
                <a:solidFill>
                  <a:srgbClr val="FFFFFF"/>
                </a:solidFill>
                <a:latin typeface="Calibri"/>
                <a:ea typeface="Calibri"/>
                <a:cs typeface="Calibri"/>
                <a:sym typeface="Calibri"/>
              </a:rPr>
            </a:br>
            <a:endParaRPr b="0" i="0" sz="2200" u="none" cap="none" strike="noStrike">
              <a:solidFill>
                <a:srgbClr val="FFFFFF"/>
              </a:solidFill>
              <a:latin typeface="Calibri"/>
              <a:ea typeface="Calibri"/>
              <a:cs typeface="Calibri"/>
              <a:sym typeface="Calibri"/>
            </a:endParaRPr>
          </a:p>
        </p:txBody>
      </p:sp>
      <p:sp>
        <p:nvSpPr>
          <p:cNvPr id="563" name="Google Shape;563;p6"/>
          <p:cNvSpPr/>
          <p:nvPr/>
        </p:nvSpPr>
        <p:spPr>
          <a:xfrm>
            <a:off x="115596" y="991910"/>
            <a:ext cx="11047039" cy="2440668"/>
          </a:xfrm>
          <a:prstGeom prst="rect">
            <a:avLst/>
          </a:prstGeom>
          <a:noFill/>
          <a:ln>
            <a:noFill/>
          </a:ln>
        </p:spPr>
        <p:txBody>
          <a:bodyPr anchorCtr="0" anchor="t" bIns="45700" lIns="91425" spcFirstLastPara="1" rIns="91425" wrap="square" tIns="45700">
            <a:spAutoFit/>
          </a:bodyPr>
          <a:lstStyle/>
          <a:p>
            <a:pPr indent="0" lvl="1" marL="0" marR="0" rtl="0" algn="just">
              <a:lnSpc>
                <a:spcPct val="90000"/>
              </a:lnSpc>
              <a:spcBef>
                <a:spcPts val="0"/>
              </a:spcBef>
              <a:spcAft>
                <a:spcPts val="0"/>
              </a:spcAft>
              <a:buClr>
                <a:srgbClr val="CCE0AF"/>
              </a:buClr>
              <a:buSzPts val="1440"/>
              <a:buFont typeface="Calibri"/>
              <a:buNone/>
            </a:pPr>
            <a:r>
              <a:rPr b="1" i="0" lang="en-US" sz="1800" u="none" cap="none" strike="noStrike">
                <a:solidFill>
                  <a:srgbClr val="BFBFBF"/>
                </a:solidFill>
                <a:latin typeface="Calibri"/>
                <a:ea typeface="Calibri"/>
                <a:cs typeface="Calibri"/>
                <a:sym typeface="Calibri"/>
              </a:rPr>
              <a:t>Fully funded by the Italian Space Agency (ASI): in-orbit Earth Observation system that simultaneous combines data of a hyperspectral sensor and a panchromatic camera from the same scene.</a:t>
            </a:r>
            <a:endParaRPr/>
          </a:p>
          <a:p>
            <a:pPr indent="-355589" lvl="1" marL="457189" marR="0" rtl="0" algn="just">
              <a:lnSpc>
                <a:spcPct val="90000"/>
              </a:lnSpc>
              <a:spcBef>
                <a:spcPts val="400"/>
              </a:spcBef>
              <a:spcAft>
                <a:spcPts val="0"/>
              </a:spcAft>
              <a:buClr>
                <a:srgbClr val="CCE0AF"/>
              </a:buClr>
              <a:buSzPts val="1600"/>
              <a:buFont typeface="Noto Sans Symbols"/>
              <a:buNone/>
            </a:pPr>
            <a:r>
              <a:t/>
            </a:r>
            <a:endParaRPr b="0" i="0" sz="2000" u="none" cap="none" strike="noStrike">
              <a:solidFill>
                <a:srgbClr val="BFBFBF"/>
              </a:solidFill>
              <a:latin typeface="Calibri"/>
              <a:ea typeface="Calibri"/>
              <a:cs typeface="Calibri"/>
              <a:sym typeface="Calibri"/>
            </a:endParaRPr>
          </a:p>
          <a:p>
            <a:pPr indent="-457189" lvl="1" marL="457189" marR="0" rtl="0" algn="just">
              <a:lnSpc>
                <a:spcPct val="90000"/>
              </a:lnSpc>
              <a:spcBef>
                <a:spcPts val="320"/>
              </a:spcBef>
              <a:spcAft>
                <a:spcPts val="0"/>
              </a:spcAft>
              <a:buClr>
                <a:srgbClr val="BFBFBF"/>
              </a:buClr>
              <a:buSzPts val="1600"/>
              <a:buFont typeface="Calibri"/>
              <a:buChar char="»"/>
            </a:pPr>
            <a:r>
              <a:rPr b="0" i="0" lang="en-US" sz="1600" u="none" cap="none" strike="noStrike">
                <a:solidFill>
                  <a:srgbClr val="BFBFBF"/>
                </a:solidFill>
                <a:latin typeface="Calibri"/>
                <a:ea typeface="Calibri"/>
                <a:cs typeface="Calibri"/>
                <a:sym typeface="Calibri"/>
              </a:rPr>
              <a:t>240 total bands in VNIR (#66, 400–1010 nm) &amp; SWIR (#174, 920–2505 nm) at a spatial resolution of 30 m on a swath of 30 km </a:t>
            </a:r>
            <a:endParaRPr/>
          </a:p>
          <a:p>
            <a:pPr indent="-457189" lvl="1" marL="457189" marR="0" rtl="0" algn="just">
              <a:lnSpc>
                <a:spcPct val="90000"/>
              </a:lnSpc>
              <a:spcBef>
                <a:spcPts val="320"/>
              </a:spcBef>
              <a:spcAft>
                <a:spcPts val="0"/>
              </a:spcAft>
              <a:buClr>
                <a:srgbClr val="BFBFBF"/>
              </a:buClr>
              <a:buSzPts val="1600"/>
              <a:buFont typeface="Calibri"/>
              <a:buChar char="»"/>
            </a:pPr>
            <a:r>
              <a:rPr b="0" i="0" lang="en-US" sz="1600" u="none" cap="none" strike="noStrike">
                <a:solidFill>
                  <a:srgbClr val="BFBFBF"/>
                </a:solidFill>
                <a:latin typeface="Calibri"/>
                <a:ea typeface="Calibri"/>
                <a:cs typeface="Calibri"/>
                <a:sym typeface="Calibri"/>
              </a:rPr>
              <a:t>Mean spectral resolution of 10 nm in a spectral range of 400-2500 nm</a:t>
            </a:r>
            <a:endParaRPr/>
          </a:p>
          <a:p>
            <a:pPr indent="-457189" lvl="1" marL="457189" marR="0" rtl="0" algn="just">
              <a:lnSpc>
                <a:spcPct val="90000"/>
              </a:lnSpc>
              <a:spcBef>
                <a:spcPts val="320"/>
              </a:spcBef>
              <a:spcAft>
                <a:spcPts val="0"/>
              </a:spcAft>
              <a:buClr>
                <a:srgbClr val="BFBFBF"/>
              </a:buClr>
              <a:buSzPts val="1600"/>
              <a:buFont typeface="Calibri"/>
              <a:buChar char="»"/>
            </a:pPr>
            <a:r>
              <a:rPr b="0" i="0" lang="en-US" sz="1600" u="none" cap="none" strike="noStrike">
                <a:solidFill>
                  <a:srgbClr val="BFBFBF"/>
                </a:solidFill>
                <a:latin typeface="Calibri"/>
                <a:ea typeface="Calibri"/>
                <a:cs typeface="Calibri"/>
                <a:sym typeface="Calibri"/>
              </a:rPr>
              <a:t>Pan (Panchromatic) imagery is provided at a spatial resolution of 5 m</a:t>
            </a:r>
            <a:endParaRPr/>
          </a:p>
          <a:p>
            <a:pPr indent="-457189" lvl="1" marL="457189" marR="0" rtl="0" algn="just">
              <a:lnSpc>
                <a:spcPct val="90000"/>
              </a:lnSpc>
              <a:spcBef>
                <a:spcPts val="320"/>
              </a:spcBef>
              <a:spcAft>
                <a:spcPts val="0"/>
              </a:spcAft>
              <a:buClr>
                <a:srgbClr val="BFBFBF"/>
              </a:buClr>
              <a:buSzPts val="1600"/>
              <a:buFont typeface="Calibri"/>
              <a:buChar char="»"/>
            </a:pPr>
            <a:r>
              <a:rPr b="0" i="0" lang="en-US" sz="1600" u="none" cap="none" strike="noStrike">
                <a:solidFill>
                  <a:srgbClr val="0070C0"/>
                </a:solidFill>
                <a:latin typeface="Calibri"/>
                <a:ea typeface="Calibri"/>
                <a:cs typeface="Calibri"/>
                <a:sym typeface="Calibri"/>
              </a:rPr>
              <a:t>Simultaneous acquisition of images in the VNIR, SWIR and PAN on the same scene</a:t>
            </a:r>
            <a:endParaRPr b="0" i="0" sz="1600" u="none" cap="none" strike="noStrike">
              <a:solidFill>
                <a:srgbClr val="0070C0"/>
              </a:solidFill>
              <a:latin typeface="Calibri"/>
              <a:ea typeface="Calibri"/>
              <a:cs typeface="Calibri"/>
              <a:sym typeface="Calibri"/>
            </a:endParaRPr>
          </a:p>
          <a:p>
            <a:pPr indent="-345429" lvl="1" marL="457189" marR="0" rtl="0" algn="just">
              <a:lnSpc>
                <a:spcPct val="90000"/>
              </a:lnSpc>
              <a:spcBef>
                <a:spcPts val="440"/>
              </a:spcBef>
              <a:spcAft>
                <a:spcPts val="0"/>
              </a:spcAft>
              <a:buClr>
                <a:srgbClr val="CCE0AF"/>
              </a:buClr>
              <a:buSzPts val="1760"/>
              <a:buFont typeface="Noto Sans Symbols"/>
              <a:buNone/>
            </a:pPr>
            <a:r>
              <a:t/>
            </a:r>
            <a:endParaRPr b="0" i="0" sz="2200" u="none" cap="none" strike="noStrike">
              <a:solidFill>
                <a:srgbClr val="FFFFFF"/>
              </a:solidFill>
              <a:latin typeface="Twentieth Century"/>
              <a:ea typeface="Twentieth Century"/>
              <a:cs typeface="Twentieth Century"/>
              <a:sym typeface="Twentieth Century"/>
            </a:endParaRPr>
          </a:p>
        </p:txBody>
      </p:sp>
      <p:pic>
        <p:nvPicPr>
          <p:cNvPr id="564" name="Google Shape;564;p6"/>
          <p:cNvPicPr preferRelativeResize="0"/>
          <p:nvPr/>
        </p:nvPicPr>
        <p:blipFill rotWithShape="1">
          <a:blip r:embed="rId3">
            <a:alphaModFix/>
          </a:blip>
          <a:srcRect b="0" l="0" r="0" t="0"/>
          <a:stretch/>
        </p:blipFill>
        <p:spPr>
          <a:xfrm>
            <a:off x="3605527" y="3922753"/>
            <a:ext cx="4067175" cy="2486025"/>
          </a:xfrm>
          <a:prstGeom prst="rect">
            <a:avLst/>
          </a:prstGeom>
          <a:noFill/>
          <a:ln>
            <a:noFill/>
          </a:ln>
        </p:spPr>
      </p:pic>
      <p:pic>
        <p:nvPicPr>
          <p:cNvPr descr="https://www.telespazio.com/documents/559023/8275592/LOGO_PRISMA_3b.png/e0bb014d-cb6e-6c8e-2c5f-79c1dd821202?t=1553855758994" id="565" name="Google Shape;565;p6"/>
          <p:cNvPicPr preferRelativeResize="0"/>
          <p:nvPr/>
        </p:nvPicPr>
        <p:blipFill rotWithShape="1">
          <a:blip r:embed="rId4">
            <a:alphaModFix/>
          </a:blip>
          <a:srcRect b="0" l="0" r="0" t="0"/>
          <a:stretch/>
        </p:blipFill>
        <p:spPr>
          <a:xfrm>
            <a:off x="466993" y="3922753"/>
            <a:ext cx="2364390" cy="2370695"/>
          </a:xfrm>
          <a:prstGeom prst="rect">
            <a:avLst/>
          </a:prstGeom>
          <a:noFill/>
          <a:ln>
            <a:noFill/>
          </a:ln>
        </p:spPr>
      </p:pic>
      <p:pic>
        <p:nvPicPr>
          <p:cNvPr id="566" name="Google Shape;566;p6"/>
          <p:cNvPicPr preferRelativeResize="0"/>
          <p:nvPr/>
        </p:nvPicPr>
        <p:blipFill rotWithShape="1">
          <a:blip r:embed="rId5">
            <a:alphaModFix/>
          </a:blip>
          <a:srcRect b="0" l="0" r="0" t="0"/>
          <a:stretch/>
        </p:blipFill>
        <p:spPr>
          <a:xfrm>
            <a:off x="9451869" y="3776809"/>
            <a:ext cx="1647175" cy="1668791"/>
          </a:xfrm>
          <a:prstGeom prst="rect">
            <a:avLst/>
          </a:prstGeom>
          <a:noFill/>
          <a:ln>
            <a:noFill/>
          </a:ln>
        </p:spPr>
      </p:pic>
      <p:pic>
        <p:nvPicPr>
          <p:cNvPr id="567" name="Google Shape;567;p6"/>
          <p:cNvPicPr preferRelativeResize="0"/>
          <p:nvPr/>
        </p:nvPicPr>
        <p:blipFill rotWithShape="1">
          <a:blip r:embed="rId6">
            <a:alphaModFix/>
          </a:blip>
          <a:srcRect b="0" l="0" r="0" t="0"/>
          <a:stretch/>
        </p:blipFill>
        <p:spPr>
          <a:xfrm rot="-3276491">
            <a:off x="9305726" y="2233598"/>
            <a:ext cx="1781673" cy="227534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7"/>
          <p:cNvPicPr preferRelativeResize="0"/>
          <p:nvPr/>
        </p:nvPicPr>
        <p:blipFill rotWithShape="1">
          <a:blip r:embed="rId3">
            <a:alphaModFix/>
          </a:blip>
          <a:srcRect b="0" l="0" r="0" t="0"/>
          <a:stretch/>
        </p:blipFill>
        <p:spPr>
          <a:xfrm>
            <a:off x="0" y="0"/>
            <a:ext cx="12192000" cy="6877195"/>
          </a:xfrm>
          <a:prstGeom prst="rect">
            <a:avLst/>
          </a:prstGeom>
          <a:noFill/>
          <a:ln>
            <a:noFill/>
          </a:ln>
        </p:spPr>
      </p:pic>
      <p:pic>
        <p:nvPicPr>
          <p:cNvPr id="574" name="Google Shape;574;p7"/>
          <p:cNvPicPr preferRelativeResize="0"/>
          <p:nvPr/>
        </p:nvPicPr>
        <p:blipFill rotWithShape="1">
          <a:blip r:embed="rId4">
            <a:alphaModFix/>
          </a:blip>
          <a:srcRect b="0" l="0" r="0" t="0"/>
          <a:stretch/>
        </p:blipFill>
        <p:spPr>
          <a:xfrm rot="-1750619">
            <a:off x="9746533" y="1549213"/>
            <a:ext cx="2880016" cy="1919190"/>
          </a:xfrm>
          <a:prstGeom prst="rect">
            <a:avLst/>
          </a:prstGeom>
          <a:noFill/>
          <a:ln>
            <a:noFill/>
          </a:ln>
        </p:spPr>
      </p:pic>
      <p:sp>
        <p:nvSpPr>
          <p:cNvPr id="575" name="Google Shape;575;p7"/>
          <p:cNvSpPr txBox="1"/>
          <p:nvPr/>
        </p:nvSpPr>
        <p:spPr>
          <a:xfrm>
            <a:off x="1451285" y="993036"/>
            <a:ext cx="8483596" cy="1401335"/>
          </a:xfrm>
          <a:prstGeom prst="rect">
            <a:avLst/>
          </a:prstGeom>
          <a:noFill/>
          <a:ln>
            <a:noFill/>
          </a:ln>
        </p:spPr>
        <p:txBody>
          <a:bodyPr anchorCtr="0" anchor="t" bIns="45700" lIns="91425" spcFirstLastPara="1" rIns="91425" wrap="square" tIns="45700">
            <a:noAutofit/>
          </a:bodyPr>
          <a:lstStyle/>
          <a:p>
            <a:pPr indent="-355588" lvl="2" marL="914388" marR="0" rtl="0" algn="just">
              <a:lnSpc>
                <a:spcPct val="90000"/>
              </a:lnSpc>
              <a:spcBef>
                <a:spcPts val="0"/>
              </a:spcBef>
              <a:spcAft>
                <a:spcPts val="0"/>
              </a:spcAft>
              <a:buClr>
                <a:srgbClr val="CCE0AF"/>
              </a:buClr>
              <a:buSzPts val="1600"/>
              <a:buFont typeface="Noto Sans Symbols"/>
              <a:buNone/>
            </a:pPr>
            <a:r>
              <a:t/>
            </a:r>
            <a:endParaRPr b="0" i="0" sz="2000" u="none" cap="none" strike="noStrike">
              <a:solidFill>
                <a:srgbClr val="FFFFFF"/>
              </a:solidFill>
              <a:latin typeface="Twentieth Century"/>
              <a:ea typeface="Twentieth Century"/>
              <a:cs typeface="Twentieth Century"/>
              <a:sym typeface="Twentieth Century"/>
            </a:endParaRPr>
          </a:p>
          <a:p>
            <a:pPr indent="0" lvl="1" marL="0" marR="0" rtl="0" algn="just">
              <a:lnSpc>
                <a:spcPct val="90000"/>
              </a:lnSpc>
              <a:spcBef>
                <a:spcPts val="320"/>
              </a:spcBef>
              <a:spcAft>
                <a:spcPts val="0"/>
              </a:spcAft>
              <a:buClr>
                <a:srgbClr val="CCE0AF"/>
              </a:buClr>
              <a:buSzPts val="1280"/>
              <a:buFont typeface="Arial"/>
              <a:buNone/>
            </a:pPr>
            <a:r>
              <a:rPr b="0" i="0" lang="en-US" sz="1600" u="none" cap="none" strike="noStrike">
                <a:solidFill>
                  <a:srgbClr val="00B0F0"/>
                </a:solidFill>
                <a:latin typeface="Calibri"/>
                <a:ea typeface="Calibri"/>
                <a:cs typeface="Calibri"/>
                <a:sym typeface="Calibri"/>
              </a:rPr>
              <a:t>PRISMA Second Generation is the future Hyperspectral Italian Mission.</a:t>
            </a:r>
            <a:endParaRPr/>
          </a:p>
          <a:p>
            <a:pPr indent="-457188" lvl="2" marL="914388" marR="0" rtl="0" algn="just">
              <a:lnSpc>
                <a:spcPct val="90000"/>
              </a:lnSpc>
              <a:spcBef>
                <a:spcPts val="32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Entirely Funded by the Italian Space Agency</a:t>
            </a:r>
            <a:endParaRPr/>
          </a:p>
          <a:p>
            <a:pPr indent="-457188" lvl="2" marL="914388" marR="0" rtl="0" algn="just">
              <a:lnSpc>
                <a:spcPct val="90000"/>
              </a:lnSpc>
              <a:spcBef>
                <a:spcPts val="32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High-performance satellite ensuring Hyperspectral data continuity currently available from the PRISMA mission and providing enhanced performances</a:t>
            </a:r>
            <a:endParaRPr b="0" i="0" sz="1600" u="none" cap="none" strike="noStrike">
              <a:solidFill>
                <a:srgbClr val="BFBFBF"/>
              </a:solidFill>
              <a:latin typeface="Calibri"/>
              <a:ea typeface="Calibri"/>
              <a:cs typeface="Calibri"/>
              <a:sym typeface="Calibri"/>
            </a:endParaRPr>
          </a:p>
          <a:p>
            <a:pPr indent="-457188" lvl="2" marL="914388" marR="0" rtl="0" algn="just">
              <a:lnSpc>
                <a:spcPct val="90000"/>
              </a:lnSpc>
              <a:spcBef>
                <a:spcPts val="32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Launch date: end of 2027</a:t>
            </a:r>
            <a:endParaRPr/>
          </a:p>
          <a:p>
            <a:pPr indent="-375908" lvl="2" marL="914388" marR="0" rtl="0" algn="just">
              <a:lnSpc>
                <a:spcPct val="90000"/>
              </a:lnSpc>
              <a:spcBef>
                <a:spcPts val="320"/>
              </a:spcBef>
              <a:spcAft>
                <a:spcPts val="0"/>
              </a:spcAft>
              <a:buClr>
                <a:srgbClr val="BFBFBF"/>
              </a:buClr>
              <a:buSzPts val="1280"/>
              <a:buFont typeface="Twentieth Century"/>
              <a:buNone/>
            </a:pPr>
            <a:r>
              <a:t/>
            </a:r>
            <a:endParaRPr b="0" i="0" sz="1600" u="none" cap="none" strike="noStrike">
              <a:solidFill>
                <a:srgbClr val="BFBFBF"/>
              </a:solidFill>
              <a:latin typeface="Calibri"/>
              <a:ea typeface="Calibri"/>
              <a:cs typeface="Calibri"/>
              <a:sym typeface="Calibri"/>
            </a:endParaRPr>
          </a:p>
        </p:txBody>
      </p:sp>
      <p:sp>
        <p:nvSpPr>
          <p:cNvPr id="576" name="Google Shape;576;p7"/>
          <p:cNvSpPr txBox="1"/>
          <p:nvPr/>
        </p:nvSpPr>
        <p:spPr>
          <a:xfrm>
            <a:off x="1924733" y="2971649"/>
            <a:ext cx="8483595" cy="3246780"/>
          </a:xfrm>
          <a:prstGeom prst="rect">
            <a:avLst/>
          </a:prstGeom>
          <a:noFill/>
          <a:ln>
            <a:noFill/>
          </a:ln>
        </p:spPr>
        <p:txBody>
          <a:bodyPr anchorCtr="0" anchor="t" bIns="45700" lIns="91425" spcFirstLastPara="1" rIns="91425" wrap="square" tIns="45700">
            <a:noAutofit/>
          </a:bodyPr>
          <a:lstStyle/>
          <a:p>
            <a:pPr indent="-457188" lvl="2" marL="914388" marR="0" rtl="0" algn="just">
              <a:lnSpc>
                <a:spcPct val="90000"/>
              </a:lnSpc>
              <a:spcBef>
                <a:spcPts val="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SWATH and SNR: on demand techniques of SWATH enlargement and SNR enhancement on a single pass using the platform agility.</a:t>
            </a:r>
            <a:endParaRPr/>
          </a:p>
          <a:p>
            <a:pPr indent="-457188" lvl="2" marL="914388" marR="0" rtl="0" algn="just">
              <a:lnSpc>
                <a:spcPct val="90000"/>
              </a:lnSpc>
              <a:spcBef>
                <a:spcPts val="32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Revisit time (72 h with a maximum off-nadir angle of ± 30°)</a:t>
            </a:r>
            <a:endParaRPr/>
          </a:p>
          <a:p>
            <a:pPr indent="-90169" lvl="2" marL="628650" marR="0" rtl="0" algn="just">
              <a:lnSpc>
                <a:spcPct val="90000"/>
              </a:lnSpc>
              <a:spcBef>
                <a:spcPts val="320"/>
              </a:spcBef>
              <a:spcAft>
                <a:spcPts val="0"/>
              </a:spcAft>
              <a:buClr>
                <a:srgbClr val="BFBFBF"/>
              </a:buClr>
              <a:buSzPts val="1280"/>
              <a:buFont typeface="Twentieth Century"/>
              <a:buNone/>
            </a:pPr>
            <a:r>
              <a:t/>
            </a:r>
            <a:endParaRPr b="0" i="0" sz="1600" u="none" cap="none" strike="noStrike">
              <a:solidFill>
                <a:srgbClr val="BFBFBF"/>
              </a:solidFill>
              <a:latin typeface="Calibri"/>
              <a:ea typeface="Calibri"/>
              <a:cs typeface="Calibri"/>
              <a:sym typeface="Calibri"/>
            </a:endParaRPr>
          </a:p>
          <a:p>
            <a:pPr indent="-457188" lvl="2" marL="914388" marR="0" rtl="0" algn="just">
              <a:lnSpc>
                <a:spcPct val="90000"/>
              </a:lnSpc>
              <a:spcBef>
                <a:spcPts val="320"/>
              </a:spcBef>
              <a:spcAft>
                <a:spcPts val="0"/>
              </a:spcAft>
              <a:buClr>
                <a:srgbClr val="BFBFBF"/>
              </a:buClr>
              <a:buSzPts val="1280"/>
              <a:buFont typeface="Twentieth Century"/>
              <a:buChar char="»"/>
            </a:pPr>
            <a:r>
              <a:rPr b="0" i="0" lang="en-US" sz="1600" u="none" cap="none" strike="noStrike">
                <a:solidFill>
                  <a:srgbClr val="BFBFBF"/>
                </a:solidFill>
                <a:latin typeface="Calibri"/>
                <a:ea typeface="Calibri"/>
                <a:cs typeface="Calibri"/>
                <a:sym typeface="Calibri"/>
              </a:rPr>
              <a:t>Acquisition modes: </a:t>
            </a:r>
            <a:r>
              <a:rPr b="1" i="0" lang="en-US" sz="1600" u="none" cap="none" strike="noStrike">
                <a:solidFill>
                  <a:srgbClr val="BFBFBF"/>
                </a:solidFill>
                <a:latin typeface="Calibri"/>
                <a:ea typeface="Calibri"/>
                <a:cs typeface="Calibri"/>
                <a:sym typeface="Calibri"/>
              </a:rPr>
              <a:t>STRIPMAP</a:t>
            </a:r>
            <a:r>
              <a:rPr b="0" i="0" lang="en-US" sz="1600" u="none" cap="none" strike="noStrike">
                <a:solidFill>
                  <a:srgbClr val="BFBFBF"/>
                </a:solidFill>
                <a:latin typeface="Calibri"/>
                <a:ea typeface="Calibri"/>
                <a:cs typeface="Calibri"/>
                <a:sym typeface="Calibri"/>
              </a:rPr>
              <a:t> and </a:t>
            </a:r>
            <a:r>
              <a:rPr b="1" i="0" lang="en-US" sz="1600" u="none" cap="none" strike="noStrike">
                <a:solidFill>
                  <a:srgbClr val="BFBFBF"/>
                </a:solidFill>
                <a:latin typeface="Calibri"/>
                <a:ea typeface="Calibri"/>
                <a:cs typeface="Calibri"/>
                <a:sym typeface="Calibri"/>
              </a:rPr>
              <a:t>SPOTLIGHT</a:t>
            </a:r>
            <a:r>
              <a:rPr b="0" i="0" lang="en-US" sz="1600" u="none" cap="none" strike="noStrike">
                <a:solidFill>
                  <a:srgbClr val="BFBFBF"/>
                </a:solidFill>
                <a:latin typeface="Calibri"/>
                <a:ea typeface="Calibri"/>
                <a:cs typeface="Calibri"/>
                <a:sym typeface="Calibri"/>
              </a:rPr>
              <a:t>. </a:t>
            </a:r>
            <a:endParaRPr/>
          </a:p>
          <a:p>
            <a:pPr indent="-457188" lvl="3" marL="1371589" marR="0" rtl="0" algn="just">
              <a:lnSpc>
                <a:spcPct val="90000"/>
              </a:lnSpc>
              <a:spcBef>
                <a:spcPts val="360"/>
              </a:spcBef>
              <a:spcAft>
                <a:spcPts val="0"/>
              </a:spcAft>
              <a:buClr>
                <a:srgbClr val="BFBFBF"/>
              </a:buClr>
              <a:buSzPts val="1440"/>
              <a:buFont typeface="Noto Sans Symbols"/>
              <a:buChar char="⮚"/>
            </a:pPr>
            <a:r>
              <a:rPr b="0" i="0" lang="en-US" sz="1800" u="none" cap="none" strike="noStrike">
                <a:solidFill>
                  <a:srgbClr val="00B0F0"/>
                </a:solidFill>
                <a:latin typeface="Calibri"/>
                <a:ea typeface="Calibri"/>
                <a:cs typeface="Calibri"/>
                <a:sym typeface="Calibri"/>
              </a:rPr>
              <a:t>STRIPMAP</a:t>
            </a:r>
            <a:r>
              <a:rPr b="0" i="0" lang="en-US" sz="1800" u="none" cap="none" strike="noStrike">
                <a:solidFill>
                  <a:srgbClr val="BFBFBF"/>
                </a:solidFill>
                <a:latin typeface="Calibri"/>
                <a:ea typeface="Calibri"/>
                <a:cs typeface="Calibri"/>
                <a:sym typeface="Calibri"/>
              </a:rPr>
              <a:t> image: VNIR/SWIR GSD ≤ 30 m and PAN GSD ≤5 m, swath ≥30 km and indefinite length with a Daily STRIPMAP Imaging Capacity (acquire, downlink and archive) more than 2.000.000 km2.</a:t>
            </a:r>
            <a:endParaRPr/>
          </a:p>
          <a:p>
            <a:pPr indent="-457188" lvl="3" marL="1371589" marR="0" rtl="0" algn="just">
              <a:lnSpc>
                <a:spcPct val="90000"/>
              </a:lnSpc>
              <a:spcBef>
                <a:spcPts val="360"/>
              </a:spcBef>
              <a:spcAft>
                <a:spcPts val="0"/>
              </a:spcAft>
              <a:buClr>
                <a:srgbClr val="BFBFBF"/>
              </a:buClr>
              <a:buSzPts val="1440"/>
              <a:buFont typeface="Noto Sans Symbols"/>
              <a:buChar char="⮚"/>
            </a:pPr>
            <a:r>
              <a:rPr b="0" i="0" lang="en-US" sz="1800" u="none" cap="none" strike="noStrike">
                <a:solidFill>
                  <a:srgbClr val="00B0F0"/>
                </a:solidFill>
                <a:latin typeface="Calibri"/>
                <a:ea typeface="Calibri"/>
                <a:cs typeface="Calibri"/>
                <a:sym typeface="Calibri"/>
              </a:rPr>
              <a:t>SPOTLIGHT</a:t>
            </a:r>
            <a:r>
              <a:rPr b="0" i="0" lang="en-US" sz="1800" u="none" cap="none" strike="noStrike">
                <a:solidFill>
                  <a:srgbClr val="BFBFBF"/>
                </a:solidFill>
                <a:latin typeface="Calibri"/>
                <a:ea typeface="Calibri"/>
                <a:cs typeface="Calibri"/>
                <a:sym typeface="Calibri"/>
              </a:rPr>
              <a:t> image (on-demand): VNIR/SWIR GSD ≤10 m and PAN GSD ≤2,5 m, swath ≥30 km and length up to 210 km with a Daily SPOTLIGHT Imaging Capacity (acquire, downlink and archive) more than 200.000 km2.</a:t>
            </a:r>
            <a:endParaRPr/>
          </a:p>
          <a:p>
            <a:pPr indent="-90169" lvl="3" marL="1085850" marR="0" rtl="0" algn="just">
              <a:lnSpc>
                <a:spcPct val="90000"/>
              </a:lnSpc>
              <a:spcBef>
                <a:spcPts val="320"/>
              </a:spcBef>
              <a:spcAft>
                <a:spcPts val="0"/>
              </a:spcAft>
              <a:buClr>
                <a:srgbClr val="BFBFBF"/>
              </a:buClr>
              <a:buSzPts val="1280"/>
              <a:buFont typeface="Twentieth Century"/>
              <a:buNone/>
            </a:pPr>
            <a:r>
              <a:t/>
            </a:r>
            <a:endParaRPr b="0" i="0" sz="1600" u="none" cap="none" strike="noStrike">
              <a:solidFill>
                <a:srgbClr val="BFBFBF"/>
              </a:solidFill>
              <a:latin typeface="Twentieth Century"/>
              <a:ea typeface="Twentieth Century"/>
              <a:cs typeface="Twentieth Century"/>
              <a:sym typeface="Twentieth Century"/>
            </a:endParaRPr>
          </a:p>
          <a:p>
            <a:pPr indent="-375908" lvl="2" marL="914388" marR="0" rtl="0" algn="just">
              <a:lnSpc>
                <a:spcPct val="90000"/>
              </a:lnSpc>
              <a:spcBef>
                <a:spcPts val="320"/>
              </a:spcBef>
              <a:spcAft>
                <a:spcPts val="0"/>
              </a:spcAft>
              <a:buClr>
                <a:srgbClr val="CCE0AF"/>
              </a:buClr>
              <a:buSzPts val="1280"/>
              <a:buFont typeface="Noto Sans Symbols"/>
              <a:buNone/>
            </a:pPr>
            <a:r>
              <a:t/>
            </a:r>
            <a:endParaRPr b="0" i="0" sz="1600" u="none" cap="none" strike="noStrike">
              <a:solidFill>
                <a:srgbClr val="FFFFFF"/>
              </a:solidFill>
              <a:latin typeface="Twentieth Century"/>
              <a:ea typeface="Twentieth Century"/>
              <a:cs typeface="Twentieth Century"/>
              <a:sym typeface="Twentieth Century"/>
            </a:endParaRPr>
          </a:p>
          <a:p>
            <a:pPr indent="-355588" lvl="2" marL="914388" marR="0" rtl="0" algn="just">
              <a:lnSpc>
                <a:spcPct val="90000"/>
              </a:lnSpc>
              <a:spcBef>
                <a:spcPts val="400"/>
              </a:spcBef>
              <a:spcAft>
                <a:spcPts val="0"/>
              </a:spcAft>
              <a:buClr>
                <a:srgbClr val="CCE0AF"/>
              </a:buClr>
              <a:buSzPts val="1600"/>
              <a:buFont typeface="Noto Sans Symbols"/>
              <a:buNone/>
            </a:pPr>
            <a:r>
              <a:t/>
            </a:r>
            <a:endParaRPr b="0" i="0" sz="2000" u="none" cap="none" strike="noStrike">
              <a:solidFill>
                <a:srgbClr val="FFFFFF"/>
              </a:solidFill>
              <a:latin typeface="Twentieth Century"/>
              <a:ea typeface="Twentieth Century"/>
              <a:cs typeface="Twentieth Century"/>
              <a:sym typeface="Twentieth Century"/>
            </a:endParaRPr>
          </a:p>
        </p:txBody>
      </p:sp>
      <p:sp>
        <p:nvSpPr>
          <p:cNvPr id="577" name="Google Shape;577;p7"/>
          <p:cNvSpPr txBox="1"/>
          <p:nvPr/>
        </p:nvSpPr>
        <p:spPr>
          <a:xfrm>
            <a:off x="264362" y="6639732"/>
            <a:ext cx="11936739" cy="161583"/>
          </a:xfrm>
          <a:prstGeom prst="rect">
            <a:avLst/>
          </a:prstGeom>
          <a:noFill/>
          <a:ln>
            <a:noFill/>
          </a:ln>
        </p:spPr>
        <p:txBody>
          <a:bodyPr anchorCtr="0" anchor="t" bIns="0" lIns="0" spcFirstLastPara="1" rIns="0" wrap="square" tIns="0">
            <a:spAutoFit/>
          </a:bodyPr>
          <a:lstStyle/>
          <a:p>
            <a:pPr indent="0" lvl="0" marL="9525" marR="0" rtl="0" algn="l">
              <a:lnSpc>
                <a:spcPct val="100000"/>
              </a:lnSpc>
              <a:spcBef>
                <a:spcPts val="0"/>
              </a:spcBef>
              <a:spcAft>
                <a:spcPts val="0"/>
              </a:spcAft>
              <a:buClr>
                <a:srgbClr val="7F7F7F"/>
              </a:buClr>
              <a:buSzPts val="1050"/>
              <a:buFont typeface="Calibri"/>
              <a:buNone/>
            </a:pPr>
            <a:r>
              <a:rPr b="0" i="0" lang="en-US" sz="1050" u="none" cap="none" strike="noStrike">
                <a:solidFill>
                  <a:srgbClr val="7F7F7F"/>
                </a:solidFill>
                <a:latin typeface="Calibri"/>
                <a:ea typeface="Calibri"/>
                <a:cs typeface="Calibri"/>
                <a:sym typeface="Calibri"/>
              </a:rPr>
              <a:t>ASI Earth Observation Division - This document contains proprietary information of ASI, and may not be reproduced, copied, disclosed or utilized in any way, in whole or in part, without the prior written consent of ASI</a:t>
            </a:r>
            <a:endParaRPr b="1" i="0" sz="1500" u="none" cap="none" strike="noStrike">
              <a:solidFill>
                <a:srgbClr val="FFC000"/>
              </a:solidFill>
              <a:latin typeface="Calibri"/>
              <a:ea typeface="Calibri"/>
              <a:cs typeface="Calibri"/>
              <a:sym typeface="Calibri"/>
            </a:endParaRPr>
          </a:p>
        </p:txBody>
      </p:sp>
      <p:pic>
        <p:nvPicPr>
          <p:cNvPr id="578" name="Google Shape;578;p7"/>
          <p:cNvPicPr preferRelativeResize="0"/>
          <p:nvPr/>
        </p:nvPicPr>
        <p:blipFill rotWithShape="1">
          <a:blip r:embed="rId5">
            <a:alphaModFix/>
          </a:blip>
          <a:srcRect b="0" l="0" r="0" t="0"/>
          <a:stretch/>
        </p:blipFill>
        <p:spPr>
          <a:xfrm>
            <a:off x="11019651" y="216342"/>
            <a:ext cx="1078364" cy="754776"/>
          </a:xfrm>
          <a:prstGeom prst="rect">
            <a:avLst/>
          </a:prstGeom>
          <a:noFill/>
          <a:ln>
            <a:noFill/>
          </a:ln>
        </p:spPr>
      </p:pic>
      <p:sp>
        <p:nvSpPr>
          <p:cNvPr id="579" name="Google Shape;579;p7"/>
          <p:cNvSpPr/>
          <p:nvPr/>
        </p:nvSpPr>
        <p:spPr>
          <a:xfrm>
            <a:off x="183047" y="294764"/>
            <a:ext cx="954100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eko"/>
              <a:buNone/>
            </a:pPr>
            <a:r>
              <a:rPr b="1" i="0" lang="en-US" sz="3600" u="none" cap="none" strike="noStrike">
                <a:solidFill>
                  <a:srgbClr val="FFFFFF"/>
                </a:solidFill>
                <a:latin typeface="Teko"/>
                <a:ea typeface="Teko"/>
                <a:cs typeface="Teko"/>
                <a:sym typeface="Teko"/>
              </a:rPr>
              <a:t>PRISMA  </a:t>
            </a:r>
            <a:r>
              <a:rPr b="1" i="0" lang="en-US" sz="3600" u="none" cap="none" strike="noStrike">
                <a:solidFill>
                  <a:srgbClr val="C00000"/>
                </a:solidFill>
                <a:latin typeface="Teko"/>
                <a:ea typeface="Teko"/>
                <a:cs typeface="Teko"/>
                <a:sym typeface="Teko"/>
              </a:rPr>
              <a:t>2</a:t>
            </a:r>
            <a:r>
              <a:rPr b="1" baseline="30000" i="0" lang="en-US" sz="3600" u="none" cap="none" strike="noStrike">
                <a:solidFill>
                  <a:srgbClr val="C00000"/>
                </a:solidFill>
                <a:latin typeface="Teko"/>
                <a:ea typeface="Teko"/>
                <a:cs typeface="Teko"/>
                <a:sym typeface="Teko"/>
              </a:rPr>
              <a:t>nd</a:t>
            </a:r>
            <a:r>
              <a:rPr b="1" i="0" lang="en-US" sz="3600" u="none" cap="none" strike="noStrike">
                <a:solidFill>
                  <a:srgbClr val="C00000"/>
                </a:solidFill>
                <a:latin typeface="Teko"/>
                <a:ea typeface="Teko"/>
                <a:cs typeface="Teko"/>
                <a:sym typeface="Teko"/>
              </a:rPr>
              <a:t> Generation</a:t>
            </a:r>
            <a:endParaRPr b="1" i="0" sz="3600" u="sng" cap="none" strike="noStrike">
              <a:solidFill>
                <a:srgbClr val="C00000"/>
              </a:solidFill>
              <a:latin typeface="Teko"/>
              <a:ea typeface="Teko"/>
              <a:cs typeface="Teko"/>
              <a:sym typeface="Teko"/>
            </a:endParaRPr>
          </a:p>
        </p:txBody>
      </p:sp>
      <p:sp>
        <p:nvSpPr>
          <p:cNvPr id="580" name="Google Shape;580;p7"/>
          <p:cNvSpPr/>
          <p:nvPr/>
        </p:nvSpPr>
        <p:spPr>
          <a:xfrm>
            <a:off x="2716945" y="5036239"/>
            <a:ext cx="7994564" cy="883339"/>
          </a:xfrm>
          <a:prstGeom prst="rect">
            <a:avLst/>
          </a:prstGeom>
          <a:noFill/>
          <a:ln cap="flat" cmpd="sng" w="5715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
          <p:cNvSpPr txBox="1"/>
          <p:nvPr>
            <p:ph type="title"/>
          </p:nvPr>
        </p:nvSpPr>
        <p:spPr>
          <a:xfrm>
            <a:off x="524933" y="274643"/>
            <a:ext cx="11222567" cy="63023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161616"/>
              <a:buNone/>
            </a:pPr>
            <a:r>
              <a:rPr lang="en-US">
                <a:solidFill>
                  <a:srgbClr val="FFFFFF"/>
                </a:solidFill>
              </a:rPr>
              <a:t>PLATINO-2 </a:t>
            </a:r>
            <a:r>
              <a:rPr lang="en-US">
                <a:solidFill>
                  <a:srgbClr val="FF0000"/>
                </a:solidFill>
              </a:rPr>
              <a:t>MAIA </a:t>
            </a:r>
            <a:br>
              <a:rPr lang="en-US">
                <a:solidFill>
                  <a:srgbClr val="FF0000"/>
                </a:solidFill>
              </a:rPr>
            </a:br>
            <a:r>
              <a:rPr lang="en-US">
                <a:solidFill>
                  <a:srgbClr val="FF0000"/>
                </a:solidFill>
              </a:rPr>
              <a:t>(Multi-Angle Imager for Aerosols)</a:t>
            </a:r>
            <a:endParaRPr sz="2200">
              <a:solidFill>
                <a:srgbClr val="FF0000"/>
              </a:solidFill>
              <a:latin typeface="Arial"/>
              <a:ea typeface="Arial"/>
              <a:cs typeface="Arial"/>
              <a:sym typeface="Arial"/>
            </a:endParaRPr>
          </a:p>
        </p:txBody>
      </p:sp>
      <p:sp>
        <p:nvSpPr>
          <p:cNvPr id="586" name="Google Shape;586;p8"/>
          <p:cNvSpPr txBox="1"/>
          <p:nvPr>
            <p:ph idx="1" type="body"/>
          </p:nvPr>
        </p:nvSpPr>
        <p:spPr>
          <a:xfrm>
            <a:off x="677221" y="1038531"/>
            <a:ext cx="10515600" cy="499879"/>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90000"/>
              </a:lnSpc>
              <a:spcBef>
                <a:spcPts val="1000"/>
              </a:spcBef>
              <a:spcAft>
                <a:spcPts val="0"/>
              </a:spcAft>
              <a:buSzPct val="81081"/>
              <a:buNone/>
            </a:pPr>
            <a:r>
              <a:rPr lang="en-US" sz="2400"/>
              <a:t>Joint ASI-NASA/JPL mission, launch expected in 2025</a:t>
            </a:r>
            <a:endParaRPr/>
          </a:p>
        </p:txBody>
      </p:sp>
      <p:sp>
        <p:nvSpPr>
          <p:cNvPr id="587" name="Google Shape;587;p8"/>
          <p:cNvSpPr txBox="1"/>
          <p:nvPr/>
        </p:nvSpPr>
        <p:spPr>
          <a:xfrm>
            <a:off x="792261" y="1561715"/>
            <a:ext cx="5933126" cy="853231"/>
          </a:xfrm>
          <a:prstGeom prst="rect">
            <a:avLst/>
          </a:prstGeom>
          <a:solidFill>
            <a:srgbClr val="E1EFD8"/>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C83B9"/>
              </a:buClr>
              <a:buSzPts val="2200"/>
              <a:buFont typeface="Arial"/>
              <a:buNone/>
            </a:pPr>
            <a:r>
              <a:rPr lang="en-US" sz="2200">
                <a:solidFill>
                  <a:schemeClr val="dk1"/>
                </a:solidFill>
                <a:latin typeface="Arial"/>
                <a:ea typeface="Arial"/>
                <a:cs typeface="Arial"/>
                <a:sym typeface="Arial"/>
              </a:rPr>
              <a:t>MAIA will explore linkages between exposure to different types of PM and human health.</a:t>
            </a:r>
            <a:endParaRPr/>
          </a:p>
        </p:txBody>
      </p:sp>
      <p:sp>
        <p:nvSpPr>
          <p:cNvPr id="588" name="Google Shape;588;p8"/>
          <p:cNvSpPr txBox="1"/>
          <p:nvPr/>
        </p:nvSpPr>
        <p:spPr>
          <a:xfrm>
            <a:off x="739319" y="2525272"/>
            <a:ext cx="4859208" cy="1015663"/>
          </a:xfrm>
          <a:prstGeom prst="rect">
            <a:avLst/>
          </a:prstGeom>
          <a:solidFill>
            <a:srgbClr val="A9C03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Products: Daily-averaged total PM</a:t>
            </a:r>
            <a:r>
              <a:rPr baseline="-25000" lang="en-US" sz="2000">
                <a:solidFill>
                  <a:schemeClr val="dk1"/>
                </a:solidFill>
                <a:latin typeface="Arial"/>
                <a:ea typeface="Arial"/>
                <a:cs typeface="Arial"/>
                <a:sym typeface="Arial"/>
              </a:rPr>
              <a:t>10</a:t>
            </a:r>
            <a:r>
              <a:rPr lang="en-US" sz="2000">
                <a:solidFill>
                  <a:schemeClr val="dk1"/>
                </a:solidFill>
                <a:latin typeface="Arial"/>
                <a:ea typeface="Arial"/>
                <a:cs typeface="Arial"/>
                <a:sym typeface="Arial"/>
              </a:rPr>
              <a:t>, total PM</a:t>
            </a:r>
            <a:r>
              <a:rPr baseline="-25000" lang="en-US" sz="2000">
                <a:solidFill>
                  <a:schemeClr val="dk1"/>
                </a:solidFill>
                <a:latin typeface="Arial"/>
                <a:ea typeface="Arial"/>
                <a:cs typeface="Arial"/>
                <a:sym typeface="Arial"/>
              </a:rPr>
              <a:t>2.5</a:t>
            </a:r>
            <a:r>
              <a:rPr lang="en-US" sz="2000">
                <a:solidFill>
                  <a:schemeClr val="dk1"/>
                </a:solidFill>
                <a:latin typeface="Arial"/>
                <a:ea typeface="Arial"/>
                <a:cs typeface="Arial"/>
                <a:sym typeface="Arial"/>
              </a:rPr>
              <a:t>, and speciated PM</a:t>
            </a:r>
            <a:r>
              <a:rPr baseline="-25000" lang="en-US" sz="2000">
                <a:solidFill>
                  <a:schemeClr val="dk1"/>
                </a:solidFill>
                <a:latin typeface="Arial"/>
                <a:ea typeface="Arial"/>
                <a:cs typeface="Arial"/>
                <a:sym typeface="Arial"/>
              </a:rPr>
              <a:t>2.5</a:t>
            </a:r>
            <a:r>
              <a:rPr lang="en-US" sz="2000">
                <a:solidFill>
                  <a:schemeClr val="dk1"/>
                </a:solidFill>
                <a:latin typeface="Arial"/>
                <a:ea typeface="Arial"/>
                <a:cs typeface="Arial"/>
                <a:sym typeface="Arial"/>
              </a:rPr>
              <a:t> mapped in selected areas on a 1-km grid.</a:t>
            </a:r>
            <a:endParaRPr/>
          </a:p>
        </p:txBody>
      </p:sp>
      <p:pic>
        <p:nvPicPr>
          <p:cNvPr id="589" name="Google Shape;589;p8"/>
          <p:cNvPicPr preferRelativeResize="0"/>
          <p:nvPr/>
        </p:nvPicPr>
        <p:blipFill rotWithShape="1">
          <a:blip r:embed="rId3">
            <a:alphaModFix/>
          </a:blip>
          <a:srcRect b="0" l="0" r="0" t="0"/>
          <a:stretch/>
        </p:blipFill>
        <p:spPr>
          <a:xfrm>
            <a:off x="708189" y="3595489"/>
            <a:ext cx="5042868" cy="500968"/>
          </a:xfrm>
          <a:prstGeom prst="rect">
            <a:avLst/>
          </a:prstGeom>
          <a:noFill/>
          <a:ln>
            <a:noFill/>
          </a:ln>
        </p:spPr>
      </p:pic>
      <p:pic>
        <p:nvPicPr>
          <p:cNvPr id="590" name="Google Shape;590;p8"/>
          <p:cNvPicPr preferRelativeResize="0"/>
          <p:nvPr/>
        </p:nvPicPr>
        <p:blipFill rotWithShape="1">
          <a:blip r:embed="rId4">
            <a:alphaModFix/>
          </a:blip>
          <a:srcRect b="10425" l="0" r="37425" t="15167"/>
          <a:stretch/>
        </p:blipFill>
        <p:spPr>
          <a:xfrm>
            <a:off x="7172554" y="2719052"/>
            <a:ext cx="4632636" cy="2989457"/>
          </a:xfrm>
          <a:prstGeom prst="rect">
            <a:avLst/>
          </a:prstGeom>
          <a:noFill/>
          <a:ln>
            <a:noFill/>
          </a:ln>
        </p:spPr>
      </p:pic>
      <p:sp>
        <p:nvSpPr>
          <p:cNvPr id="591" name="Google Shape;591;p8"/>
          <p:cNvSpPr txBox="1"/>
          <p:nvPr/>
        </p:nvSpPr>
        <p:spPr>
          <a:xfrm>
            <a:off x="8209979" y="5015830"/>
            <a:ext cx="1749167" cy="534925"/>
          </a:xfrm>
          <a:prstGeom prst="rect">
            <a:avLst/>
          </a:prstGeom>
          <a:solidFill>
            <a:srgbClr val="B3C6E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Bounding box: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360 km x 480 km</a:t>
            </a:r>
            <a:endParaRPr/>
          </a:p>
        </p:txBody>
      </p:sp>
      <p:pic>
        <p:nvPicPr>
          <p:cNvPr id="592" name="Google Shape;592;p8"/>
          <p:cNvPicPr preferRelativeResize="0"/>
          <p:nvPr/>
        </p:nvPicPr>
        <p:blipFill rotWithShape="1">
          <a:blip r:embed="rId5">
            <a:alphaModFix/>
          </a:blip>
          <a:srcRect b="0" l="0" r="0" t="0"/>
          <a:stretch/>
        </p:blipFill>
        <p:spPr>
          <a:xfrm>
            <a:off x="8672747" y="949911"/>
            <a:ext cx="3097221" cy="1571023"/>
          </a:xfrm>
          <a:prstGeom prst="rect">
            <a:avLst/>
          </a:prstGeom>
          <a:noFill/>
          <a:ln>
            <a:noFill/>
          </a:ln>
        </p:spPr>
      </p:pic>
      <p:sp>
        <p:nvSpPr>
          <p:cNvPr id="593" name="Google Shape;593;p8"/>
          <p:cNvSpPr txBox="1"/>
          <p:nvPr/>
        </p:nvSpPr>
        <p:spPr>
          <a:xfrm>
            <a:off x="722301" y="4321416"/>
            <a:ext cx="6146179" cy="1742782"/>
          </a:xfrm>
          <a:prstGeom prst="rect">
            <a:avLst/>
          </a:prstGeom>
          <a:solidFill>
            <a:srgbClr val="9CC2E5"/>
          </a:solidFill>
          <a:ln>
            <a:noFill/>
          </a:ln>
        </p:spPr>
        <p:txBody>
          <a:bodyPr anchorCtr="0" anchor="t" bIns="45700" lIns="91425" spcFirstLastPara="1" rIns="91425" wrap="square" tIns="45700">
            <a:noAutofit/>
          </a:bodyPr>
          <a:lstStyle/>
          <a:p>
            <a:pPr indent="0" lvl="0" marL="114300" marR="0" rtl="0" algn="l">
              <a:lnSpc>
                <a:spcPct val="110000"/>
              </a:lnSpc>
              <a:spcBef>
                <a:spcPts val="0"/>
              </a:spcBef>
              <a:spcAft>
                <a:spcPts val="1200"/>
              </a:spcAft>
              <a:buClr>
                <a:srgbClr val="000000"/>
              </a:buClr>
              <a:buSzPts val="1800"/>
              <a:buFont typeface="Arial"/>
              <a:buNone/>
            </a:pPr>
            <a:r>
              <a:rPr b="0" i="0" lang="en-US" sz="2000" u="none" cap="none" strike="noStrike">
                <a:solidFill>
                  <a:srgbClr val="000000"/>
                </a:solidFill>
                <a:latin typeface="Arial"/>
                <a:ea typeface="Arial"/>
                <a:cs typeface="Arial"/>
                <a:sym typeface="Arial"/>
              </a:rPr>
              <a:t>Kicked-off a prototype project to assess population risk exposure at urban level, in the Southern Italian area, under a ASI-CNR/IIA Agreement. Planned extension to the other areas. Expected results also to support evaluation of SDG Indicator 16.2.1</a:t>
            </a:r>
            <a:endParaRPr b="0" i="0" sz="2000" u="none" cap="none" strike="noStrike">
              <a:solidFill>
                <a:srgbClr val="000000"/>
              </a:solidFill>
              <a:latin typeface="Arial"/>
              <a:ea typeface="Arial"/>
              <a:cs typeface="Arial"/>
              <a:sym typeface="Arial"/>
            </a:endParaRPr>
          </a:p>
        </p:txBody>
      </p:sp>
      <p:sp>
        <p:nvSpPr>
          <p:cNvPr id="594" name="Google Shape;594;p8"/>
          <p:cNvSpPr txBox="1"/>
          <p:nvPr/>
        </p:nvSpPr>
        <p:spPr>
          <a:xfrm>
            <a:off x="6958042" y="5770385"/>
            <a:ext cx="5305506" cy="499879"/>
          </a:xfrm>
          <a:prstGeom prst="rect">
            <a:avLst/>
          </a:prstGeom>
          <a:noFill/>
          <a:ln>
            <a:noFill/>
          </a:ln>
        </p:spPr>
        <p:txBody>
          <a:bodyPr anchorCtr="0" anchor="t" bIns="45700" lIns="91425" spcFirstLastPara="1" rIns="91425" wrap="square" tIns="45700">
            <a:normAutofit fontScale="85000" lnSpcReduction="10000"/>
          </a:bodyPr>
          <a:lstStyle/>
          <a:p>
            <a:pPr indent="0" lvl="0" marL="114300" marR="0" rtl="0" algn="l">
              <a:lnSpc>
                <a:spcPct val="90000"/>
              </a:lnSpc>
              <a:spcBef>
                <a:spcPts val="1000"/>
              </a:spcBef>
              <a:spcAft>
                <a:spcPts val="0"/>
              </a:spcAft>
              <a:buClr>
                <a:schemeClr val="dk1"/>
              </a:buClr>
              <a:buSzPct val="88235"/>
              <a:buFont typeface="Arial"/>
              <a:buNone/>
            </a:pPr>
            <a:r>
              <a:rPr b="0" i="0" lang="en-US" sz="2400" u="none" cap="none" strike="noStrike">
                <a:solidFill>
                  <a:schemeClr val="dk1"/>
                </a:solidFill>
                <a:latin typeface="Calibri"/>
                <a:ea typeface="Calibri"/>
                <a:cs typeface="Calibri"/>
                <a:sym typeface="Calibri"/>
              </a:rPr>
              <a:t>Planned MAIA observation areas over Europe</a:t>
            </a:r>
            <a:endParaRPr/>
          </a:p>
        </p:txBody>
      </p:sp>
      <p:pic>
        <p:nvPicPr>
          <p:cNvPr descr="See the source image" id="595" name="Google Shape;595;p8"/>
          <p:cNvPicPr preferRelativeResize="0"/>
          <p:nvPr/>
        </p:nvPicPr>
        <p:blipFill rotWithShape="1">
          <a:blip r:embed="rId6">
            <a:alphaModFix/>
          </a:blip>
          <a:srcRect b="0" l="12408" r="12733" t="0"/>
          <a:stretch/>
        </p:blipFill>
        <p:spPr>
          <a:xfrm>
            <a:off x="8923430" y="56389"/>
            <a:ext cx="1047749" cy="787288"/>
          </a:xfrm>
          <a:prstGeom prst="rect">
            <a:avLst/>
          </a:prstGeom>
          <a:noFill/>
          <a:ln>
            <a:noFill/>
          </a:ln>
        </p:spPr>
      </p:pic>
      <p:pic>
        <p:nvPicPr>
          <p:cNvPr descr="Logo, company name&#10;&#10;Description automatically generated" id="596" name="Google Shape;596;p8"/>
          <p:cNvPicPr preferRelativeResize="0"/>
          <p:nvPr/>
        </p:nvPicPr>
        <p:blipFill rotWithShape="1">
          <a:blip r:embed="rId7">
            <a:alphaModFix/>
          </a:blip>
          <a:srcRect b="0" l="0" r="0" t="0"/>
          <a:stretch/>
        </p:blipFill>
        <p:spPr>
          <a:xfrm>
            <a:off x="9851911" y="112157"/>
            <a:ext cx="1254034" cy="7315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graphicFrame>
        <p:nvGraphicFramePr>
          <p:cNvPr id="601" name="Google Shape;601;p9"/>
          <p:cNvGraphicFramePr/>
          <p:nvPr/>
        </p:nvGraphicFramePr>
        <p:xfrm>
          <a:off x="386541" y="1081795"/>
          <a:ext cx="3000000" cy="3000000"/>
        </p:xfrm>
        <a:graphic>
          <a:graphicData uri="http://schemas.openxmlformats.org/drawingml/2006/table">
            <a:tbl>
              <a:tblPr bandRow="1">
                <a:noFill/>
                <a:tableStyleId>{A78FD289-D5EB-4D83-B922-E6BBC71D587B}</a:tableStyleId>
              </a:tblPr>
              <a:tblGrid>
                <a:gridCol w="2677500"/>
                <a:gridCol w="2650950"/>
                <a:gridCol w="3314700"/>
                <a:gridCol w="2735975"/>
              </a:tblGrid>
              <a:tr h="2064050">
                <a:tc>
                  <a:txBody>
                    <a:bodyPr/>
                    <a:lstStyle/>
                    <a:p>
                      <a:pPr indent="0" lvl="0" marL="0" marR="0" rtl="0" algn="l">
                        <a:spcBef>
                          <a:spcPts val="0"/>
                        </a:spcBef>
                        <a:spcAft>
                          <a:spcPts val="0"/>
                        </a:spcAft>
                        <a:buNone/>
                      </a:pPr>
                      <a:r>
                        <a:t/>
                      </a:r>
                      <a:endParaRPr b="0" i="0" sz="16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t/>
                      </a:r>
                      <a:endParaRPr b="0" i="0" sz="16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t/>
                      </a:r>
                      <a:endParaRPr b="0" i="0" sz="16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t/>
                      </a:r>
                      <a:endParaRPr b="0" i="0" sz="1600">
                        <a:latin typeface="Arial"/>
                        <a:ea typeface="Arial"/>
                        <a:cs typeface="Arial"/>
                        <a:sym typeface="Arial"/>
                      </a:endParaRPr>
                    </a:p>
                  </a:txBody>
                  <a:tcPr marT="45725" marB="45725" marR="91450" marL="91450"/>
                </a:tc>
              </a:tr>
              <a:tr h="345675">
                <a:tc>
                  <a:txBody>
                    <a:bodyPr/>
                    <a:lstStyle/>
                    <a:p>
                      <a:pPr indent="0" lvl="0" marL="0" marR="0" rtl="0" algn="ctr">
                        <a:lnSpc>
                          <a:spcPct val="100000"/>
                        </a:lnSpc>
                        <a:spcBef>
                          <a:spcPts val="0"/>
                        </a:spcBef>
                        <a:spcAft>
                          <a:spcPts val="0"/>
                        </a:spcAft>
                        <a:buClr>
                          <a:srgbClr val="775F55"/>
                        </a:buClr>
                        <a:buSzPts val="2400"/>
                        <a:buFont typeface="Arial Narrow"/>
                        <a:buNone/>
                      </a:pPr>
                      <a:r>
                        <a:rPr b="0" i="0" lang="en-US" sz="2400">
                          <a:solidFill>
                            <a:srgbClr val="775F55"/>
                          </a:solidFill>
                          <a:latin typeface="Arial Narrow"/>
                          <a:ea typeface="Arial Narrow"/>
                          <a:cs typeface="Arial Narrow"/>
                          <a:sym typeface="Arial Narrow"/>
                        </a:rPr>
                        <a:t>Satellite instrument</a:t>
                      </a:r>
                      <a:endParaRPr/>
                    </a:p>
                  </a:txBody>
                  <a:tcPr marT="45725" marB="45725" marR="91450" marL="91450">
                    <a:solidFill>
                      <a:srgbClr val="CDDCD8"/>
                    </a:solidFill>
                  </a:tcPr>
                </a:tc>
                <a:tc>
                  <a:txBody>
                    <a:bodyPr/>
                    <a:lstStyle/>
                    <a:p>
                      <a:pPr indent="0" lvl="0" marL="0" marR="0" rtl="0" algn="ctr">
                        <a:lnSpc>
                          <a:spcPct val="100000"/>
                        </a:lnSpc>
                        <a:spcBef>
                          <a:spcPts val="0"/>
                        </a:spcBef>
                        <a:spcAft>
                          <a:spcPts val="0"/>
                        </a:spcAft>
                        <a:buClr>
                          <a:srgbClr val="775F55"/>
                        </a:buClr>
                        <a:buSzPts val="2400"/>
                        <a:buFont typeface="Arial Narrow"/>
                        <a:buNone/>
                      </a:pPr>
                      <a:r>
                        <a:rPr b="0" i="0" lang="en-US" sz="2400">
                          <a:solidFill>
                            <a:srgbClr val="775F55"/>
                          </a:solidFill>
                          <a:latin typeface="Arial Narrow"/>
                          <a:ea typeface="Arial Narrow"/>
                          <a:cs typeface="Arial Narrow"/>
                          <a:sym typeface="Arial Narrow"/>
                        </a:rPr>
                        <a:t>Surface monitors</a:t>
                      </a:r>
                      <a:endParaRPr b="0" i="0" sz="2400">
                        <a:solidFill>
                          <a:srgbClr val="775F55"/>
                        </a:solidFill>
                        <a:latin typeface="Arial Narrow"/>
                        <a:ea typeface="Arial Narrow"/>
                        <a:cs typeface="Arial Narrow"/>
                        <a:sym typeface="Arial Narrow"/>
                      </a:endParaRPr>
                    </a:p>
                  </a:txBody>
                  <a:tcPr marT="45725" marB="45725" marR="91450" marL="91450">
                    <a:solidFill>
                      <a:srgbClr val="CDDCD8"/>
                    </a:solidFill>
                  </a:tcPr>
                </a:tc>
                <a:tc>
                  <a:txBody>
                    <a:bodyPr/>
                    <a:lstStyle/>
                    <a:p>
                      <a:pPr indent="0" lvl="0" marL="0" marR="0" rtl="0" algn="ctr">
                        <a:lnSpc>
                          <a:spcPct val="100000"/>
                        </a:lnSpc>
                        <a:spcBef>
                          <a:spcPts val="0"/>
                        </a:spcBef>
                        <a:spcAft>
                          <a:spcPts val="0"/>
                        </a:spcAft>
                        <a:buClr>
                          <a:srgbClr val="775F55"/>
                        </a:buClr>
                        <a:buSzPts val="2400"/>
                        <a:buFont typeface="Arial Narrow"/>
                        <a:buNone/>
                      </a:pPr>
                      <a:r>
                        <a:rPr b="0" i="0" lang="en-US" sz="2400">
                          <a:solidFill>
                            <a:srgbClr val="775F55"/>
                          </a:solidFill>
                          <a:latin typeface="Arial Narrow"/>
                          <a:ea typeface="Arial Narrow"/>
                          <a:cs typeface="Arial Narrow"/>
                          <a:sym typeface="Arial Narrow"/>
                        </a:rPr>
                        <a:t>Chemical transport model </a:t>
                      </a:r>
                      <a:endParaRPr/>
                    </a:p>
                  </a:txBody>
                  <a:tcPr marT="45725" marB="45725" marR="91450" marL="91450">
                    <a:solidFill>
                      <a:srgbClr val="CDDCD8"/>
                    </a:solidFill>
                  </a:tcPr>
                </a:tc>
                <a:tc>
                  <a:txBody>
                    <a:bodyPr/>
                    <a:lstStyle/>
                    <a:p>
                      <a:pPr indent="0" lvl="0" marL="0" marR="0" rtl="0" algn="ctr">
                        <a:lnSpc>
                          <a:spcPct val="100000"/>
                        </a:lnSpc>
                        <a:spcBef>
                          <a:spcPts val="0"/>
                        </a:spcBef>
                        <a:spcAft>
                          <a:spcPts val="0"/>
                        </a:spcAft>
                        <a:buClr>
                          <a:srgbClr val="775F55"/>
                        </a:buClr>
                        <a:buSzPts val="2400"/>
                        <a:buFont typeface="Arial Narrow"/>
                        <a:buNone/>
                      </a:pPr>
                      <a:r>
                        <a:rPr b="0" i="0" lang="en-US" sz="2400">
                          <a:solidFill>
                            <a:srgbClr val="775F55"/>
                          </a:solidFill>
                          <a:latin typeface="Arial Narrow"/>
                          <a:ea typeface="Arial Narrow"/>
                          <a:cs typeface="Arial Narrow"/>
                          <a:sym typeface="Arial Narrow"/>
                        </a:rPr>
                        <a:t>Health records</a:t>
                      </a:r>
                      <a:endParaRPr/>
                    </a:p>
                  </a:txBody>
                  <a:tcPr marT="45725" marB="45725" marR="91450" marL="91450">
                    <a:solidFill>
                      <a:srgbClr val="FADDDE"/>
                    </a:solidFill>
                  </a:tcPr>
                </a:tc>
              </a:tr>
            </a:tbl>
          </a:graphicData>
        </a:graphic>
      </p:graphicFrame>
      <p:pic>
        <p:nvPicPr>
          <p:cNvPr descr="canstockphoto16698596_crop.png" id="602" name="Google Shape;602;p9"/>
          <p:cNvPicPr preferRelativeResize="0"/>
          <p:nvPr/>
        </p:nvPicPr>
        <p:blipFill rotWithShape="1">
          <a:blip r:embed="rId3">
            <a:alphaModFix/>
          </a:blip>
          <a:srcRect b="0" l="0" r="0" t="0"/>
          <a:stretch/>
        </p:blipFill>
        <p:spPr>
          <a:xfrm>
            <a:off x="9348306" y="1203491"/>
            <a:ext cx="2085739" cy="1828800"/>
          </a:xfrm>
          <a:prstGeom prst="rect">
            <a:avLst/>
          </a:prstGeom>
          <a:noFill/>
          <a:ln>
            <a:noFill/>
          </a:ln>
        </p:spPr>
      </p:pic>
      <p:grpSp>
        <p:nvGrpSpPr>
          <p:cNvPr id="603" name="Google Shape;603;p9"/>
          <p:cNvGrpSpPr/>
          <p:nvPr/>
        </p:nvGrpSpPr>
        <p:grpSpPr>
          <a:xfrm>
            <a:off x="6516517" y="1130841"/>
            <a:ext cx="1828800" cy="1959937"/>
            <a:chOff x="7147153" y="1372217"/>
            <a:chExt cx="1828800" cy="1959937"/>
          </a:xfrm>
        </p:grpSpPr>
        <p:pic>
          <p:nvPicPr>
            <p:cNvPr id="604" name="Google Shape;604;p9"/>
            <p:cNvPicPr preferRelativeResize="0"/>
            <p:nvPr/>
          </p:nvPicPr>
          <p:blipFill rotWithShape="1">
            <a:blip r:embed="rId4">
              <a:alphaModFix/>
            </a:blip>
            <a:srcRect b="0" l="0" r="0" t="0"/>
            <a:stretch/>
          </p:blipFill>
          <p:spPr>
            <a:xfrm>
              <a:off x="7147153" y="1372217"/>
              <a:ext cx="1828800" cy="1959937"/>
            </a:xfrm>
            <a:prstGeom prst="rect">
              <a:avLst/>
            </a:prstGeom>
            <a:noFill/>
            <a:ln>
              <a:noFill/>
            </a:ln>
          </p:spPr>
        </p:pic>
        <p:sp>
          <p:nvSpPr>
            <p:cNvPr id="605" name="Google Shape;605;p9"/>
            <p:cNvSpPr/>
            <p:nvPr/>
          </p:nvSpPr>
          <p:spPr>
            <a:xfrm>
              <a:off x="8819507" y="1738255"/>
              <a:ext cx="156446" cy="106184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9"/>
            <p:cNvSpPr/>
            <p:nvPr/>
          </p:nvSpPr>
          <p:spPr>
            <a:xfrm rot="5400000">
              <a:off x="8169117" y="921390"/>
              <a:ext cx="128016" cy="106184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7" name="Google Shape;607;p9"/>
          <p:cNvSpPr txBox="1"/>
          <p:nvPr/>
        </p:nvSpPr>
        <p:spPr>
          <a:xfrm>
            <a:off x="68789" y="57988"/>
            <a:ext cx="9147969" cy="106385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Black"/>
              <a:buNone/>
            </a:pPr>
            <a:r>
              <a:rPr b="0" i="0" lang="en-US" sz="3200">
                <a:solidFill>
                  <a:srgbClr val="FFFFFF"/>
                </a:solidFill>
                <a:latin typeface="Arial Black"/>
                <a:ea typeface="Arial Black"/>
                <a:cs typeface="Arial Black"/>
                <a:sym typeface="Arial Black"/>
              </a:rPr>
              <a:t>MAIA Mission key components</a:t>
            </a:r>
            <a:endParaRPr b="0" i="0" sz="3200">
              <a:solidFill>
                <a:srgbClr val="FFFFFF"/>
              </a:solidFill>
              <a:latin typeface="Arial Black"/>
              <a:ea typeface="Arial Black"/>
              <a:cs typeface="Arial Black"/>
              <a:sym typeface="Arial Black"/>
            </a:endParaRPr>
          </a:p>
        </p:txBody>
      </p:sp>
      <p:sp>
        <p:nvSpPr>
          <p:cNvPr id="608" name="Google Shape;608;p9"/>
          <p:cNvSpPr/>
          <p:nvPr/>
        </p:nvSpPr>
        <p:spPr>
          <a:xfrm>
            <a:off x="8820223" y="3823310"/>
            <a:ext cx="2926751" cy="1216973"/>
          </a:xfrm>
          <a:prstGeom prst="downArrow">
            <a:avLst>
              <a:gd fmla="val 50000" name="adj1"/>
              <a:gd fmla="val 74999" name="adj2"/>
            </a:avLst>
          </a:prstGeom>
          <a:solidFill>
            <a:srgbClr val="FADDD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7B655C"/>
                </a:solidFill>
                <a:latin typeface="Arial"/>
                <a:ea typeface="Arial"/>
                <a:cs typeface="Arial"/>
                <a:sym typeface="Arial"/>
              </a:rPr>
              <a:t>Privacy protected</a:t>
            </a:r>
            <a:endParaRPr/>
          </a:p>
        </p:txBody>
      </p:sp>
      <p:sp>
        <p:nvSpPr>
          <p:cNvPr id="609" name="Google Shape;609;p9"/>
          <p:cNvSpPr txBox="1"/>
          <p:nvPr/>
        </p:nvSpPr>
        <p:spPr>
          <a:xfrm>
            <a:off x="6152600" y="5325346"/>
            <a:ext cx="2331968" cy="769441"/>
          </a:xfrm>
          <a:prstGeom prst="rect">
            <a:avLst/>
          </a:prstGeom>
          <a:no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Arial"/>
                <a:ea typeface="Arial"/>
                <a:cs typeface="Arial"/>
                <a:sym typeface="Arial"/>
              </a:rPr>
              <a:t>Epidemiological </a:t>
            </a:r>
            <a:endParaRPr/>
          </a:p>
          <a:p>
            <a:pPr indent="0" lvl="0" marL="0" marR="0" rtl="0" algn="ctr">
              <a:spcBef>
                <a:spcPts val="0"/>
              </a:spcBef>
              <a:spcAft>
                <a:spcPts val="0"/>
              </a:spcAft>
              <a:buNone/>
            </a:pPr>
            <a:r>
              <a:rPr lang="en-US" sz="2200">
                <a:solidFill>
                  <a:schemeClr val="lt1"/>
                </a:solidFill>
                <a:latin typeface="Arial"/>
                <a:ea typeface="Arial"/>
                <a:cs typeface="Arial"/>
                <a:sym typeface="Arial"/>
              </a:rPr>
              <a:t>studies</a:t>
            </a:r>
            <a:endParaRPr/>
          </a:p>
        </p:txBody>
      </p:sp>
      <p:sp>
        <p:nvSpPr>
          <p:cNvPr id="610" name="Google Shape;610;p9"/>
          <p:cNvSpPr/>
          <p:nvPr/>
        </p:nvSpPr>
        <p:spPr>
          <a:xfrm>
            <a:off x="2850251" y="3823310"/>
            <a:ext cx="2748778" cy="1216973"/>
          </a:xfrm>
          <a:prstGeom prst="downArrow">
            <a:avLst>
              <a:gd fmla="val 50000" name="adj1"/>
              <a:gd fmla="val 74999" name="adj2"/>
            </a:avLst>
          </a:prstGeom>
          <a:solidFill>
            <a:srgbClr val="CEDD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7B655C"/>
                </a:solidFill>
                <a:latin typeface="Arial"/>
                <a:ea typeface="Arial"/>
                <a:cs typeface="Arial"/>
                <a:sym typeface="Arial"/>
              </a:rPr>
              <a:t>Public products</a:t>
            </a:r>
            <a:endParaRPr/>
          </a:p>
        </p:txBody>
      </p:sp>
      <p:sp>
        <p:nvSpPr>
          <p:cNvPr id="611" name="Google Shape;611;p9"/>
          <p:cNvSpPr txBox="1"/>
          <p:nvPr/>
        </p:nvSpPr>
        <p:spPr>
          <a:xfrm>
            <a:off x="8820223" y="5325346"/>
            <a:ext cx="2633679" cy="769441"/>
          </a:xfrm>
          <a:prstGeom prst="rect">
            <a:avLst/>
          </a:prstGeom>
          <a:solidFill>
            <a:srgbClr val="FADDD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Arial Narrow"/>
                <a:ea typeface="Arial Narrow"/>
                <a:cs typeface="Arial Narrow"/>
                <a:sym typeface="Arial Narrow"/>
              </a:rPr>
              <a:t>Birth, death, and hospitalization data</a:t>
            </a:r>
            <a:endParaRPr/>
          </a:p>
        </p:txBody>
      </p:sp>
      <p:sp>
        <p:nvSpPr>
          <p:cNvPr id="612" name="Google Shape;612;p9"/>
          <p:cNvSpPr txBox="1"/>
          <p:nvPr/>
        </p:nvSpPr>
        <p:spPr>
          <a:xfrm>
            <a:off x="1806499" y="5325346"/>
            <a:ext cx="4010446" cy="769441"/>
          </a:xfrm>
          <a:prstGeom prst="rect">
            <a:avLst/>
          </a:prstGeom>
          <a:solidFill>
            <a:srgbClr val="CEDD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Arial Narrow"/>
                <a:ea typeface="Arial Narrow"/>
                <a:cs typeface="Arial Narrow"/>
                <a:sym typeface="Arial Narrow"/>
              </a:rPr>
              <a:t>24-hr averaged concentrations of PM</a:t>
            </a:r>
            <a:r>
              <a:rPr baseline="-25000" lang="en-US" sz="2200">
                <a:solidFill>
                  <a:schemeClr val="dk1"/>
                </a:solidFill>
                <a:latin typeface="Arial Narrow"/>
                <a:ea typeface="Arial Narrow"/>
                <a:cs typeface="Arial Narrow"/>
                <a:sym typeface="Arial Narrow"/>
              </a:rPr>
              <a:t>10</a:t>
            </a:r>
            <a:r>
              <a:rPr lang="en-US" sz="2200">
                <a:solidFill>
                  <a:schemeClr val="dk1"/>
                </a:solidFill>
                <a:latin typeface="Arial Narrow"/>
                <a:ea typeface="Arial Narrow"/>
                <a:cs typeface="Arial Narrow"/>
                <a:sym typeface="Arial Narrow"/>
              </a:rPr>
              <a:t>, PM</a:t>
            </a:r>
            <a:r>
              <a:rPr baseline="-25000" lang="en-US" sz="2200">
                <a:solidFill>
                  <a:schemeClr val="dk1"/>
                </a:solidFill>
                <a:latin typeface="Arial Narrow"/>
                <a:ea typeface="Arial Narrow"/>
                <a:cs typeface="Arial Narrow"/>
                <a:sym typeface="Arial Narrow"/>
              </a:rPr>
              <a:t>2.5</a:t>
            </a:r>
            <a:r>
              <a:rPr lang="en-US" sz="2200">
                <a:solidFill>
                  <a:schemeClr val="dk1"/>
                </a:solidFill>
                <a:latin typeface="Arial Narrow"/>
                <a:ea typeface="Arial Narrow"/>
                <a:cs typeface="Arial Narrow"/>
                <a:sym typeface="Arial Narrow"/>
              </a:rPr>
              <a:t>, speciated PM</a:t>
            </a:r>
            <a:r>
              <a:rPr baseline="-25000" lang="en-US" sz="2200">
                <a:solidFill>
                  <a:schemeClr val="dk1"/>
                </a:solidFill>
                <a:latin typeface="Arial Narrow"/>
                <a:ea typeface="Arial Narrow"/>
                <a:cs typeface="Arial Narrow"/>
                <a:sym typeface="Arial Narrow"/>
              </a:rPr>
              <a:t>2.5</a:t>
            </a:r>
            <a:endParaRPr/>
          </a:p>
        </p:txBody>
      </p:sp>
      <p:pic>
        <p:nvPicPr>
          <p:cNvPr id="613" name="Google Shape;613;p9"/>
          <p:cNvPicPr preferRelativeResize="0"/>
          <p:nvPr/>
        </p:nvPicPr>
        <p:blipFill rotWithShape="1">
          <a:blip r:embed="rId5">
            <a:alphaModFix/>
          </a:blip>
          <a:srcRect b="0" l="0" r="0" t="0"/>
          <a:stretch/>
        </p:blipFill>
        <p:spPr>
          <a:xfrm>
            <a:off x="3179557" y="1224770"/>
            <a:ext cx="2377440" cy="1783080"/>
          </a:xfrm>
          <a:prstGeom prst="rect">
            <a:avLst/>
          </a:prstGeom>
          <a:noFill/>
          <a:ln>
            <a:noFill/>
          </a:ln>
        </p:spPr>
      </p:pic>
      <p:pic>
        <p:nvPicPr>
          <p:cNvPr descr="Group of people clipart clipartion com 2" id="614" name="Google Shape;614;p9"/>
          <p:cNvPicPr preferRelativeResize="0"/>
          <p:nvPr/>
        </p:nvPicPr>
        <p:blipFill rotWithShape="1">
          <a:blip r:embed="rId6">
            <a:alphaModFix/>
          </a:blip>
          <a:srcRect b="0" l="0" r="0" t="0"/>
          <a:stretch/>
        </p:blipFill>
        <p:spPr>
          <a:xfrm>
            <a:off x="6503091" y="3789622"/>
            <a:ext cx="1554480" cy="1497624"/>
          </a:xfrm>
          <a:prstGeom prst="rect">
            <a:avLst/>
          </a:prstGeom>
          <a:noFill/>
          <a:ln>
            <a:noFill/>
          </a:ln>
        </p:spPr>
      </p:pic>
      <p:cxnSp>
        <p:nvCxnSpPr>
          <p:cNvPr id="615" name="Google Shape;615;p9"/>
          <p:cNvCxnSpPr>
            <a:stCxn id="609" idx="3"/>
            <a:endCxn id="611" idx="1"/>
          </p:cNvCxnSpPr>
          <p:nvPr/>
        </p:nvCxnSpPr>
        <p:spPr>
          <a:xfrm>
            <a:off x="8484568" y="5710067"/>
            <a:ext cx="335700" cy="0"/>
          </a:xfrm>
          <a:prstGeom prst="straightConnector1">
            <a:avLst/>
          </a:prstGeom>
          <a:noFill/>
          <a:ln cap="flat" cmpd="sng" w="63500">
            <a:solidFill>
              <a:schemeClr val="accent1"/>
            </a:solidFill>
            <a:prstDash val="solid"/>
            <a:miter lim="800000"/>
            <a:headEnd len="med" w="med" type="triangle"/>
            <a:tailEnd len="sm" w="sm" type="none"/>
          </a:ln>
        </p:spPr>
      </p:cxnSp>
      <p:cxnSp>
        <p:nvCxnSpPr>
          <p:cNvPr id="616" name="Google Shape;616;p9"/>
          <p:cNvCxnSpPr>
            <a:stCxn id="612" idx="3"/>
            <a:endCxn id="609" idx="1"/>
          </p:cNvCxnSpPr>
          <p:nvPr/>
        </p:nvCxnSpPr>
        <p:spPr>
          <a:xfrm>
            <a:off x="5816945" y="5710067"/>
            <a:ext cx="335700" cy="0"/>
          </a:xfrm>
          <a:prstGeom prst="straightConnector1">
            <a:avLst/>
          </a:prstGeom>
          <a:noFill/>
          <a:ln cap="flat" cmpd="sng" w="63500">
            <a:solidFill>
              <a:schemeClr val="accent1"/>
            </a:solidFill>
            <a:prstDash val="solid"/>
            <a:miter lim="800000"/>
            <a:headEnd len="sm" w="sm" type="none"/>
            <a:tailEnd len="med" w="med" type="triangle"/>
          </a:ln>
        </p:spPr>
      </p:cxnSp>
      <p:pic>
        <p:nvPicPr>
          <p:cNvPr id="617" name="Google Shape;617;p9"/>
          <p:cNvPicPr preferRelativeResize="0"/>
          <p:nvPr/>
        </p:nvPicPr>
        <p:blipFill rotWithShape="1">
          <a:blip r:embed="rId7">
            <a:alphaModFix/>
          </a:blip>
          <a:srcRect b="0" l="0" r="0" t="0"/>
          <a:stretch/>
        </p:blipFill>
        <p:spPr>
          <a:xfrm>
            <a:off x="1855562" y="6152994"/>
            <a:ext cx="3933769" cy="390787"/>
          </a:xfrm>
          <a:prstGeom prst="rect">
            <a:avLst/>
          </a:prstGeom>
          <a:noFill/>
          <a:ln>
            <a:noFill/>
          </a:ln>
        </p:spPr>
      </p:pic>
      <p:pic>
        <p:nvPicPr>
          <p:cNvPr id="618" name="Google Shape;618;p9"/>
          <p:cNvPicPr preferRelativeResize="0"/>
          <p:nvPr/>
        </p:nvPicPr>
        <p:blipFill rotWithShape="1">
          <a:blip r:embed="rId8">
            <a:alphaModFix/>
          </a:blip>
          <a:srcRect b="0" l="0" r="0" t="0"/>
          <a:stretch/>
        </p:blipFill>
        <p:spPr>
          <a:xfrm>
            <a:off x="517538" y="1222123"/>
            <a:ext cx="2419730" cy="1783080"/>
          </a:xfrm>
          <a:prstGeom prst="rect">
            <a:avLst/>
          </a:prstGeom>
          <a:noFill/>
          <a:ln>
            <a:noFill/>
          </a:ln>
        </p:spPr>
      </p:pic>
      <p:pic>
        <p:nvPicPr>
          <p:cNvPr descr="See the source image" id="619" name="Google Shape;619;p9"/>
          <p:cNvPicPr preferRelativeResize="0"/>
          <p:nvPr/>
        </p:nvPicPr>
        <p:blipFill rotWithShape="1">
          <a:blip r:embed="rId9">
            <a:alphaModFix/>
          </a:blip>
          <a:srcRect b="0" l="12408" r="12733" t="0"/>
          <a:stretch/>
        </p:blipFill>
        <p:spPr>
          <a:xfrm>
            <a:off x="8923430" y="56389"/>
            <a:ext cx="1047749" cy="787288"/>
          </a:xfrm>
          <a:prstGeom prst="rect">
            <a:avLst/>
          </a:prstGeom>
          <a:noFill/>
          <a:ln>
            <a:noFill/>
          </a:ln>
        </p:spPr>
      </p:pic>
      <p:pic>
        <p:nvPicPr>
          <p:cNvPr descr="Logo, company name&#10;&#10;Description automatically generated" id="620" name="Google Shape;620;p9"/>
          <p:cNvPicPr preferRelativeResize="0"/>
          <p:nvPr/>
        </p:nvPicPr>
        <p:blipFill rotWithShape="1">
          <a:blip r:embed="rId10">
            <a:alphaModFix/>
          </a:blip>
          <a:srcRect b="0" l="0" r="0" t="0"/>
          <a:stretch/>
        </p:blipFill>
        <p:spPr>
          <a:xfrm>
            <a:off x="9851911" y="112157"/>
            <a:ext cx="1254034" cy="7315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5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Standarddesign">
  <a:themeElements>
    <a:clrScheme name="">
      <a:dk1>
        <a:srgbClr val="292929"/>
      </a:dk1>
      <a:lt1>
        <a:srgbClr val="FFFFFF"/>
      </a:lt1>
      <a:dk2>
        <a:srgbClr val="15275E"/>
      </a:dk2>
      <a:lt2>
        <a:srgbClr val="777777"/>
      </a:lt2>
      <a:accent1>
        <a:srgbClr val="CCE0AF"/>
      </a:accent1>
      <a:accent2>
        <a:srgbClr val="B23A09"/>
      </a:accent2>
      <a:accent3>
        <a:srgbClr val="FFFFFF"/>
      </a:accent3>
      <a:accent4>
        <a:srgbClr val="212121"/>
      </a:accent4>
      <a:accent5>
        <a:srgbClr val="E2EDD4"/>
      </a:accent5>
      <a:accent6>
        <a:srgbClr val="A13407"/>
      </a:accent6>
      <a:hlink>
        <a:srgbClr val="E7F0D8"/>
      </a:hlink>
      <a:folHlink>
        <a:srgbClr val="6CB0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SHALOM Project">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2021-06-16T09:02:54Z</dcterms:created>
  <dc:creator>Luciani Roberto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0x0101000CED4E6412ED8E42A097C9BCB1A7F2CC</vt:lpwstr>
  </property>
</Properties>
</file>