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4AHvlcBcMX3vwqCBH/HhgrSU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0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2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37</a:t>
            </a:r>
            <a:r>
              <a:rPr baseline="30000" lang="en-GB" sz="7500"/>
              <a:t>th</a:t>
            </a:r>
            <a:r>
              <a:rPr lang="en-GB" sz="7500"/>
              <a:t> CEOS Plenary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South African National Space Agency (SANSA)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645250" y="3775376"/>
            <a:ext cx="6546750" cy="2906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Asanda Sangoni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SANSA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13.1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15 - 16 November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Chiang Rai, Thailand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Hosted by GISTDA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48300" y="1370275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		New CEO : Mr Humbulani Mudau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85750" lvl="8" marL="39433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 sz="1600"/>
              <a:t>From the Ministry of Science &amp; Innovation</a:t>
            </a:r>
            <a:endParaRPr/>
          </a:p>
          <a:p>
            <a:pPr indent="-285750" lvl="8" marL="39433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 sz="1600"/>
              <a:t>Masters in Satellite Remote Sensing from the University of Paris VI; a B.Sc. Honours in Environmental Management and Geospatial Sciences from University of Johannesburg; a Certificate in Remote Sensing from University of Johannesburg; and a B.Sc. Biological Sciences from University of Venda.</a:t>
            </a:r>
            <a:endParaRPr/>
          </a:p>
          <a:p>
            <a:pPr indent="-285750" lvl="8" marL="39433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Member of the GEO Ministerial Working Group </a:t>
            </a:r>
            <a:endParaRPr/>
          </a:p>
          <a:p>
            <a:pPr indent="0" lvl="8" marL="36576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Updates in Leadership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erson in a suit sitting in a chair&#10;&#10;Description automatically generated"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496" y="2187391"/>
            <a:ext cx="2447364" cy="367104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310518" y="1159051"/>
            <a:ext cx="11325600" cy="5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/>
              <a:t>Access to a variety of sensors</a:t>
            </a:r>
            <a:endParaRPr sz="2300"/>
          </a:p>
          <a:p>
            <a:pPr indent="-31115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GB" sz="1100"/>
              <a:t>Free &amp; Commercial Arrangements</a:t>
            </a:r>
            <a:endParaRPr sz="1900"/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/>
              <a:t>Climate Change Adaptation</a:t>
            </a:r>
            <a:endParaRPr sz="2300"/>
          </a:p>
          <a:p>
            <a:pPr indent="-31115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GB" sz="1100"/>
              <a:t>Signatory to SCO</a:t>
            </a:r>
            <a:endParaRPr sz="1900"/>
          </a:p>
          <a:p>
            <a:pPr indent="-31115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GB" sz="1100"/>
              <a:t>Developing a National Space for Climate Change Agenda</a:t>
            </a:r>
            <a:endParaRPr sz="1100"/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/>
              <a:t>Disaster Risk Reduction</a:t>
            </a:r>
            <a:endParaRPr sz="23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GB" sz="1100"/>
              <a:t>Discussions with UNOOSA thro UNSPIDER to host a Regional Support Office 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GB" sz="1100"/>
              <a:t>Predictive models</a:t>
            </a:r>
            <a:endParaRPr sz="1900"/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700"/>
              <a:t>Sustainable Natural Resources</a:t>
            </a:r>
            <a:endParaRPr sz="23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GB" sz="1500"/>
              <a:t>Developing a National Natural Resource Management System </a:t>
            </a:r>
            <a:endParaRPr sz="1900"/>
          </a:p>
          <a:p>
            <a:pPr indent="-32385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i="1" lang="en-GB" sz="1100">
                <a:latin typeface="Century Gothic"/>
                <a:ea typeface="Century Gothic"/>
                <a:cs typeface="Century Gothic"/>
                <a:sym typeface="Century Gothic"/>
              </a:rPr>
              <a:t>land degradation, water pollution; food loss (livestock and crop heath) air pollution; wildlife extinction; biodiversity loss and climate change impact (i.e. high frequency of drought, heat waves, floods); protection of 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marine and coastal environment</a:t>
            </a:r>
            <a:endParaRPr i="1" sz="1100"/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135473" y="277114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SANSA EO Priorities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" type="body"/>
          </p:nvPr>
        </p:nvSpPr>
        <p:spPr>
          <a:xfrm>
            <a:off x="386631" y="1248699"/>
            <a:ext cx="11133015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Advanced Predictive &amp; Forecasting Tools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Intentional move towards Earth Intelligence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GB"/>
              <a:t>Incorporating AI techniques and smart analytics</a:t>
            </a:r>
            <a:endParaRPr/>
          </a:p>
          <a:p>
            <a:pPr indent="0" lvl="2" marL="1016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2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Upskilling our EO Capability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Prioritizing cooperation arrangements that drive capacity building and innovation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SA EO Mission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Government support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Current Investment in EO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Proposal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2076450" y="2667000"/>
            <a:ext cx="66770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Hosting 202</a:t>
            </a:r>
            <a:r>
              <a:rPr lang="en-GB" sz="4400"/>
              <a:t>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158118" y="1690973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Asanda Sangoni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36504-ffdc-49d0-8800-2a717b545941_Enabled">
    <vt:lpwstr>true</vt:lpwstr>
  </property>
  <property fmtid="{D5CDD505-2E9C-101B-9397-08002B2CF9AE}" pid="3" name="MSIP_Label_ee036504-ffdc-49d0-8800-2a717b545941_SetDate">
    <vt:lpwstr>2023-11-15T04:43:57Z</vt:lpwstr>
  </property>
  <property fmtid="{D5CDD505-2E9C-101B-9397-08002B2CF9AE}" pid="4" name="MSIP_Label_ee036504-ffdc-49d0-8800-2a717b545941_Method">
    <vt:lpwstr>Standard</vt:lpwstr>
  </property>
  <property fmtid="{D5CDD505-2E9C-101B-9397-08002B2CF9AE}" pid="5" name="MSIP_Label_ee036504-ffdc-49d0-8800-2a717b545941_Name">
    <vt:lpwstr>defa4170-0d19-0005-0004-bc88714345d2</vt:lpwstr>
  </property>
  <property fmtid="{D5CDD505-2E9C-101B-9397-08002B2CF9AE}" pid="6" name="MSIP_Label_ee036504-ffdc-49d0-8800-2a717b545941_SiteId">
    <vt:lpwstr>e0112018-a80c-491e-89d5-68f3d65e9b80</vt:lpwstr>
  </property>
  <property fmtid="{D5CDD505-2E9C-101B-9397-08002B2CF9AE}" pid="7" name="MSIP_Label_ee036504-ffdc-49d0-8800-2a717b545941_ActionId">
    <vt:lpwstr>77e6491d-160c-4846-a799-e3693506d9a0</vt:lpwstr>
  </property>
  <property fmtid="{D5CDD505-2E9C-101B-9397-08002B2CF9AE}" pid="8" name="MSIP_Label_ee036504-ffdc-49d0-8800-2a717b545941_ContentBits">
    <vt:lpwstr>0</vt:lpwstr>
  </property>
</Properties>
</file>