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dcd6ce2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7dcd6ce22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4803bd8e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84803bd8ec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b03a2a03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4b03a2a03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b03a2a03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4b03a2a03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8d47ce9b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48d47ce9b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Plenary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800"/>
              <a:t>CEOS Missions Instruments &amp; </a:t>
            </a:r>
            <a:r>
              <a:rPr lang="en-GB" sz="5800"/>
              <a:t>Measurements</a:t>
            </a:r>
            <a:r>
              <a:rPr lang="en-GB" sz="5800"/>
              <a:t> (MIM) Database</a:t>
            </a:r>
            <a:br>
              <a:rPr lang="en-GB" sz="5800"/>
            </a:br>
            <a:endParaRPr i="1" sz="2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4546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Ivan Petiteville, ESA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11.2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16th - 17th November 2023, Chiang Rai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0" y="1367150"/>
            <a:ext cx="7283400" cy="3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MIM Database is the cornerstone of all CEOS coordination and planning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Origins were the CEOS EO Handbook (1992) and WMO database (mid 90s) initiated by Don Hinsman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Annual survey process to remain current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ESA contributes the database and Handbook as a standing significant contribution to CEOS</a:t>
            </a:r>
            <a:endParaRPr b="1" sz="17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CEOS Work Plan Service</a:t>
            </a:r>
            <a:endParaRPr b="1" sz="17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200" y="1338125"/>
            <a:ext cx="4071073" cy="345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357100" y="1290950"/>
            <a:ext cx="116319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41 agencies surveyed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32 responses</a:t>
            </a: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(78%) </a:t>
            </a: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- 26 provided updates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Missing nine agencies: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AEM (Mexico), AGEOS (Gabon), NASRDA (Nigeria), NIER (Republic of Korea), NRSCC / CAST, CNSA / CRESDA (China), NSAU (Ukraine), SANSA (South Africa), Tubitak (Turkey), UAE SA (UAE)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2023 Survey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1977225" y="2898550"/>
            <a:ext cx="150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</a:rPr>
              <a:t>11</a:t>
            </a:r>
            <a:endParaRPr b="1" sz="8000">
              <a:solidFill>
                <a:schemeClr val="accent5"/>
              </a:solidFill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3302450" y="3121750"/>
            <a:ext cx="1215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new mission records</a:t>
            </a:r>
            <a:endParaRPr b="1" sz="1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5270500" y="2898550"/>
            <a:ext cx="150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3"/>
                </a:solidFill>
              </a:rPr>
              <a:t>42</a:t>
            </a:r>
            <a:endParaRPr b="1" sz="8000">
              <a:solidFill>
                <a:schemeClr val="accent3"/>
              </a:solidFill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6595725" y="3121750"/>
            <a:ext cx="1508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new instrument records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1858425" y="4036125"/>
            <a:ext cx="332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252 mission records updated</a:t>
            </a:r>
            <a:endParaRPr b="1"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038" y="4367776"/>
            <a:ext cx="2578883" cy="12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225" y="4367775"/>
            <a:ext cx="2493925" cy="12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/>
          <p:nvPr/>
        </p:nvSpPr>
        <p:spPr>
          <a:xfrm>
            <a:off x="5179125" y="4036125"/>
            <a:ext cx="292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181 instrument records updated</a:t>
            </a:r>
            <a:endParaRPr b="1"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8475725" y="3413475"/>
            <a:ext cx="146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1"/>
                </a:solidFill>
              </a:rPr>
              <a:t>330</a:t>
            </a:r>
            <a:endParaRPr b="1" sz="5000">
              <a:solidFill>
                <a:schemeClr val="accent1"/>
              </a:solidFill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9724825" y="3498075"/>
            <a:ext cx="2165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new/updated instrument measurement records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8876450" y="4291550"/>
            <a:ext cx="92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1"/>
                </a:solidFill>
              </a:rPr>
              <a:t>51</a:t>
            </a:r>
            <a:endParaRPr b="1" sz="5000">
              <a:solidFill>
                <a:schemeClr val="accent1"/>
              </a:solidFill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9742625" y="4376150"/>
            <a:ext cx="2004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new/updated instrument waveband records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0" y="5986175"/>
            <a:ext cx="1216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Thank you to all the Agency POCs - we know it can be a tough exercise, especially for the larger agencies!</a:t>
            </a:r>
            <a:endParaRPr sz="1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/>
          <p:nvPr/>
        </p:nvSpPr>
        <p:spPr>
          <a:xfrm>
            <a:off x="357100" y="1290950"/>
            <a:ext cx="6327000" cy="6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Quarterly updates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Cooperation with WMO to ensure compatibility and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complementarity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info and interfaces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Links to eoportal.org (ESA)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NORAD ID and UCS database linkages/checks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database toolkit for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admin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&amp; power users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Inclusion of some non-CEOS missions for certain applications (like GHG Portal)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 visible for general use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Used for many CEOS &amp; agency applications and analyses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Recent developments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5125" y="1198350"/>
            <a:ext cx="1387051" cy="1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4725" y="1198350"/>
            <a:ext cx="1343876" cy="190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5127" y="3354750"/>
            <a:ext cx="3099223" cy="274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/>
          <p:nvPr/>
        </p:nvSpPr>
        <p:spPr>
          <a:xfrm>
            <a:off x="357100" y="1290950"/>
            <a:ext cx="6327000" cy="26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 over 100% YoY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User growth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3">
            <a:alphaModFix/>
          </a:blip>
          <a:srcRect b="0" l="438" r="0" t="0"/>
          <a:stretch/>
        </p:blipFill>
        <p:spPr>
          <a:xfrm>
            <a:off x="2565550" y="2479650"/>
            <a:ext cx="8227574" cy="36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Global users Oct 22 - Sep 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425" y="1712452"/>
            <a:ext cx="5676381" cy="3607248"/>
          </a:xfrm>
          <a:prstGeom prst="rect">
            <a:avLst/>
          </a:prstGeom>
          <a:noFill/>
          <a:ln cap="flat" cmpd="sng" w="9525">
            <a:solidFill>
              <a:srgbClr val="0C2C6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12"/>
          <p:cNvPicPr preferRelativeResize="0"/>
          <p:nvPr/>
        </p:nvPicPr>
        <p:blipFill rotWithShape="1">
          <a:blip r:embed="rId4">
            <a:alphaModFix/>
          </a:blip>
          <a:srcRect b="0" l="1400" r="0" t="0"/>
          <a:stretch/>
        </p:blipFill>
        <p:spPr>
          <a:xfrm>
            <a:off x="1852350" y="1576100"/>
            <a:ext cx="2217699" cy="39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/>
        </p:nvSpPr>
        <p:spPr>
          <a:xfrm>
            <a:off x="384750" y="1495525"/>
            <a:ext cx="11480100" cy="4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Continued linkages to available web resources (eoPortal, OSCAR and more) to stay relevant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Ability to include commercial missions for specific applications as needed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Visual interface somewhat overdue a refresh (~2024)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Further development of toolkit for admin and applications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Teams pages an option (akin to GHG Portal)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Continued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leverage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SEO interests and support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Further linkages for users keen on accessing actual data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Consultation process in 2024 - but feedback welcome at any time!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Future plans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5601" y="2476281"/>
            <a:ext cx="3659175" cy="11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