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4" r:id="rId5"/>
    <p:sldMasterId id="2147483660" r:id="rId6"/>
    <p:sldMasterId id="2147483666" r:id="rId7"/>
    <p:sldMasterId id="2147483673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</p:sldIdLst>
  <p:sldSz cy="6858000" cx="12192000"/>
  <p:notesSz cx="6858000" cy="9144000"/>
  <p:embeddedFontLst>
    <p:embeddedFont>
      <p:font typeface="Montserrat"/>
      <p:regular r:id="rId34"/>
      <p:bold r:id="rId35"/>
      <p:italic r:id="rId36"/>
      <p:boldItalic r:id="rId37"/>
    </p:embeddedFont>
    <p:embeddedFont>
      <p:font typeface="Tahoma"/>
      <p:regular r:id="rId38"/>
      <p:bold r:id="rId39"/>
    </p:embeddedFont>
    <p:embeddedFont>
      <p:font typeface="Helvetica Neue"/>
      <p:regular r:id="rId40"/>
      <p:bold r:id="rId41"/>
      <p:italic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4" roundtripDataSignature="AMtx7mjmxsiEHVajypqjW87FXQ2QBWrzn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BB4D3E2-E2AB-4138-9734-1542F800C6D6}">
  <a:tblStyle styleId="{9BB4D3E2-E2AB-4138-9734-1542F800C6D6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-regular.fntdata"/><Relationship Id="rId20" Type="http://schemas.openxmlformats.org/officeDocument/2006/relationships/slide" Target="slides/slide11.xml"/><Relationship Id="rId42" Type="http://schemas.openxmlformats.org/officeDocument/2006/relationships/font" Target="fonts/HelveticaNeue-italic.fntdata"/><Relationship Id="rId41" Type="http://schemas.openxmlformats.org/officeDocument/2006/relationships/font" Target="fonts/HelveticaNeue-bold.fntdata"/><Relationship Id="rId22" Type="http://schemas.openxmlformats.org/officeDocument/2006/relationships/slide" Target="slides/slide13.xml"/><Relationship Id="rId44" Type="http://customschemas.google.com/relationships/presentationmetadata" Target="metadata"/><Relationship Id="rId21" Type="http://schemas.openxmlformats.org/officeDocument/2006/relationships/slide" Target="slides/slide12.xml"/><Relationship Id="rId43" Type="http://schemas.openxmlformats.org/officeDocument/2006/relationships/font" Target="fonts/HelveticaNeue-boldItalic.fntdata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20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11" Type="http://schemas.openxmlformats.org/officeDocument/2006/relationships/slide" Target="slides/slide2.xml"/><Relationship Id="rId33" Type="http://schemas.openxmlformats.org/officeDocument/2006/relationships/slide" Target="slides/slide24.xml"/><Relationship Id="rId10" Type="http://schemas.openxmlformats.org/officeDocument/2006/relationships/slide" Target="slides/slide1.xml"/><Relationship Id="rId32" Type="http://schemas.openxmlformats.org/officeDocument/2006/relationships/slide" Target="slides/slide23.xml"/><Relationship Id="rId13" Type="http://schemas.openxmlformats.org/officeDocument/2006/relationships/slide" Target="slides/slide4.xml"/><Relationship Id="rId35" Type="http://schemas.openxmlformats.org/officeDocument/2006/relationships/font" Target="fonts/Montserrat-bold.fntdata"/><Relationship Id="rId12" Type="http://schemas.openxmlformats.org/officeDocument/2006/relationships/slide" Target="slides/slide3.xml"/><Relationship Id="rId34" Type="http://schemas.openxmlformats.org/officeDocument/2006/relationships/font" Target="fonts/Montserrat-regular.fntdata"/><Relationship Id="rId15" Type="http://schemas.openxmlformats.org/officeDocument/2006/relationships/slide" Target="slides/slide6.xml"/><Relationship Id="rId37" Type="http://schemas.openxmlformats.org/officeDocument/2006/relationships/font" Target="fonts/Montserrat-boldItalic.fntdata"/><Relationship Id="rId14" Type="http://schemas.openxmlformats.org/officeDocument/2006/relationships/slide" Target="slides/slide5.xml"/><Relationship Id="rId36" Type="http://schemas.openxmlformats.org/officeDocument/2006/relationships/font" Target="fonts/Montserrat-italic.fntdata"/><Relationship Id="rId17" Type="http://schemas.openxmlformats.org/officeDocument/2006/relationships/slide" Target="slides/slide8.xml"/><Relationship Id="rId39" Type="http://schemas.openxmlformats.org/officeDocument/2006/relationships/font" Target="fonts/Tahoma-bold.fntdata"/><Relationship Id="rId16" Type="http://schemas.openxmlformats.org/officeDocument/2006/relationships/slide" Target="slides/slide7.xml"/><Relationship Id="rId38" Type="http://schemas.openxmlformats.org/officeDocument/2006/relationships/font" Target="fonts/Tahoma-regular.fntdata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4" name="Google Shape;264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9" name="Google Shape;329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6" name="Google Shape;336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5" name="Google Shape;345;p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2:notes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6" name="Google Shape;356;p12:notes"/>
          <p:cNvSpPr/>
          <p:nvPr>
            <p:ph idx="2" type="sldImg"/>
          </p:nvPr>
        </p:nvSpPr>
        <p:spPr>
          <a:xfrm>
            <a:off x="6283325" y="847725"/>
            <a:ext cx="7539038" cy="4241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9" name="Google Shape;39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0" name="Google Shape;400;p1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0" name="Google Shape;410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5" name="Google Shape;425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9" name="Google Shape;439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44" name="Google Shape;444;p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54" name="Google Shape;454;p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0" name="Google Shape;270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71" name="Google Shape;471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76" name="Google Shape;476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85" name="Google Shape;485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91" name="Google Shape;491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02" name="Google Shape;502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6" name="Google Shape;28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7" name="Google Shape;29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3" name="Google Shape;30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9" name="Google Shape;30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612d85aa86_0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5" name="Google Shape;315;g2612d85aa8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3" name="Google Shape;323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6.jpg"/><Relationship Id="rId4" Type="http://schemas.openxmlformats.org/officeDocument/2006/relationships/image" Target="../media/image4.jpg"/><Relationship Id="rId5" Type="http://schemas.openxmlformats.org/officeDocument/2006/relationships/image" Target="../media/image1.png"/><Relationship Id="rId6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2.png"/><Relationship Id="rId3" Type="http://schemas.openxmlformats.org/officeDocument/2006/relationships/image" Target="../media/image1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jpg"/><Relationship Id="rId3" Type="http://schemas.openxmlformats.org/officeDocument/2006/relationships/image" Target="../media/image19.jpg"/><Relationship Id="rId4" Type="http://schemas.openxmlformats.org/officeDocument/2006/relationships/image" Target="../media/image4.jpg"/><Relationship Id="rId5" Type="http://schemas.openxmlformats.org/officeDocument/2006/relationships/image" Target="../media/image18.png"/><Relationship Id="rId6" Type="http://schemas.openxmlformats.org/officeDocument/2006/relationships/image" Target="../media/image3.png"/><Relationship Id="rId7" Type="http://schemas.openxmlformats.org/officeDocument/2006/relationships/image" Target="../media/image17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2.png"/><Relationship Id="rId3" Type="http://schemas.openxmlformats.org/officeDocument/2006/relationships/image" Target="../media/image14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2.png"/><Relationship Id="rId3" Type="http://schemas.openxmlformats.org/officeDocument/2006/relationships/image" Target="../media/image1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2.png"/><Relationship Id="rId3" Type="http://schemas.openxmlformats.org/officeDocument/2006/relationships/image" Target="../media/image14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g"/><Relationship Id="rId3" Type="http://schemas.openxmlformats.org/officeDocument/2006/relationships/image" Target="../media/image6.jpg"/><Relationship Id="rId4" Type="http://schemas.openxmlformats.org/officeDocument/2006/relationships/image" Target="../media/image4.jpg"/><Relationship Id="rId5" Type="http://schemas.openxmlformats.org/officeDocument/2006/relationships/image" Target="../media/image1.png"/><Relationship Id="rId6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9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9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9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29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9"/>
          <p:cNvPicPr preferRelativeResize="0"/>
          <p:nvPr/>
        </p:nvPicPr>
        <p:blipFill rotWithShape="1">
          <a:blip r:embed="rId6">
            <a:alphaModFix amt="34000"/>
          </a:blip>
          <a:srcRect b="671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9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b="0" i="0" sz="8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67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67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05" name="Google Shape;105;p67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67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67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8" name="Google Shape;108;p67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9" name="Google Shape;109;p67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AU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AU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67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3"/>
          <p:cNvSpPr txBox="1"/>
          <p:nvPr>
            <p:ph type="title"/>
          </p:nvPr>
        </p:nvSpPr>
        <p:spPr>
          <a:xfrm>
            <a:off x="865027" y="1293322"/>
            <a:ext cx="10461945" cy="597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881">
                <a:solidFill>
                  <a:srgbClr val="0060A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33"/>
          <p:cNvSpPr txBox="1"/>
          <p:nvPr>
            <p:ph idx="1" type="body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33"/>
          <p:cNvSpPr txBox="1"/>
          <p:nvPr>
            <p:ph idx="11" type="ftr"/>
          </p:nvPr>
        </p:nvSpPr>
        <p:spPr>
          <a:xfrm>
            <a:off x="4145280" y="6377940"/>
            <a:ext cx="3901440" cy="1680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33"/>
          <p:cNvSpPr txBox="1"/>
          <p:nvPr>
            <p:ph idx="10" type="dt"/>
          </p:nvPr>
        </p:nvSpPr>
        <p:spPr>
          <a:xfrm>
            <a:off x="609600" y="6377940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33"/>
          <p:cNvSpPr txBox="1"/>
          <p:nvPr>
            <p:ph idx="12" type="sldNum"/>
          </p:nvPr>
        </p:nvSpPr>
        <p:spPr>
          <a:xfrm>
            <a:off x="8778241" y="6377941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0"/>
          <p:cNvSpPr txBox="1"/>
          <p:nvPr>
            <p:ph type="ctrTitle"/>
          </p:nvPr>
        </p:nvSpPr>
        <p:spPr>
          <a:xfrm>
            <a:off x="914400" y="2125980"/>
            <a:ext cx="10363201" cy="9848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50"/>
          <p:cNvSpPr txBox="1"/>
          <p:nvPr>
            <p:ph idx="1" type="subTitle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50"/>
          <p:cNvSpPr txBox="1"/>
          <p:nvPr>
            <p:ph idx="11" type="ftr"/>
          </p:nvPr>
        </p:nvSpPr>
        <p:spPr>
          <a:xfrm>
            <a:off x="4145280" y="6377940"/>
            <a:ext cx="3901440" cy="1680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50"/>
          <p:cNvSpPr txBox="1"/>
          <p:nvPr>
            <p:ph idx="10" type="dt"/>
          </p:nvPr>
        </p:nvSpPr>
        <p:spPr>
          <a:xfrm>
            <a:off x="609600" y="6377940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50"/>
          <p:cNvSpPr txBox="1"/>
          <p:nvPr>
            <p:ph idx="12" type="sldNum"/>
          </p:nvPr>
        </p:nvSpPr>
        <p:spPr>
          <a:xfrm>
            <a:off x="8778241" y="6377941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1"/>
          <p:cNvSpPr txBox="1"/>
          <p:nvPr>
            <p:ph type="title"/>
          </p:nvPr>
        </p:nvSpPr>
        <p:spPr>
          <a:xfrm>
            <a:off x="865027" y="1293322"/>
            <a:ext cx="10461945" cy="597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881">
                <a:solidFill>
                  <a:srgbClr val="0060A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51"/>
          <p:cNvSpPr txBox="1"/>
          <p:nvPr>
            <p:ph idx="1" type="body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51"/>
          <p:cNvSpPr txBox="1"/>
          <p:nvPr>
            <p:ph idx="2" type="body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51"/>
          <p:cNvSpPr txBox="1"/>
          <p:nvPr>
            <p:ph idx="11" type="ftr"/>
          </p:nvPr>
        </p:nvSpPr>
        <p:spPr>
          <a:xfrm>
            <a:off x="4145280" y="6377940"/>
            <a:ext cx="3901440" cy="1680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51"/>
          <p:cNvSpPr txBox="1"/>
          <p:nvPr>
            <p:ph idx="10" type="dt"/>
          </p:nvPr>
        </p:nvSpPr>
        <p:spPr>
          <a:xfrm>
            <a:off x="609600" y="6377940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51"/>
          <p:cNvSpPr txBox="1"/>
          <p:nvPr>
            <p:ph idx="12" type="sldNum"/>
          </p:nvPr>
        </p:nvSpPr>
        <p:spPr>
          <a:xfrm>
            <a:off x="8778241" y="6377941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2"/>
          <p:cNvSpPr txBox="1"/>
          <p:nvPr>
            <p:ph type="title"/>
          </p:nvPr>
        </p:nvSpPr>
        <p:spPr>
          <a:xfrm>
            <a:off x="865027" y="1293322"/>
            <a:ext cx="10461945" cy="5972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881">
                <a:solidFill>
                  <a:srgbClr val="0060A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52"/>
          <p:cNvSpPr txBox="1"/>
          <p:nvPr>
            <p:ph idx="11" type="ftr"/>
          </p:nvPr>
        </p:nvSpPr>
        <p:spPr>
          <a:xfrm>
            <a:off x="4145280" y="6377940"/>
            <a:ext cx="3901440" cy="1680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52"/>
          <p:cNvSpPr txBox="1"/>
          <p:nvPr>
            <p:ph idx="10" type="dt"/>
          </p:nvPr>
        </p:nvSpPr>
        <p:spPr>
          <a:xfrm>
            <a:off x="609600" y="6377940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52"/>
          <p:cNvSpPr txBox="1"/>
          <p:nvPr>
            <p:ph idx="12" type="sldNum"/>
          </p:nvPr>
        </p:nvSpPr>
        <p:spPr>
          <a:xfrm>
            <a:off x="8778241" y="6377941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3"/>
          <p:cNvSpPr txBox="1"/>
          <p:nvPr>
            <p:ph idx="11" type="ftr"/>
          </p:nvPr>
        </p:nvSpPr>
        <p:spPr>
          <a:xfrm>
            <a:off x="4145280" y="6377940"/>
            <a:ext cx="3901440" cy="1680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53"/>
          <p:cNvSpPr txBox="1"/>
          <p:nvPr>
            <p:ph idx="10" type="dt"/>
          </p:nvPr>
        </p:nvSpPr>
        <p:spPr>
          <a:xfrm>
            <a:off x="609600" y="6377940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53"/>
          <p:cNvSpPr txBox="1"/>
          <p:nvPr>
            <p:ph idx="12" type="sldNum"/>
          </p:nvPr>
        </p:nvSpPr>
        <p:spPr>
          <a:xfrm>
            <a:off x="8778241" y="6377941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8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p38"/>
          <p:cNvPicPr preferRelativeResize="0"/>
          <p:nvPr/>
        </p:nvPicPr>
        <p:blipFill rotWithShape="1">
          <a:blip r:embed="rId2">
            <a:alphaModFix amt="34000"/>
          </a:blip>
          <a:srcRect b="0" l="0" r="-5833" t="0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58" name="Google Shape;158;p38"/>
          <p:cNvSpPr txBox="1"/>
          <p:nvPr>
            <p:ph idx="1" type="body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9" name="Google Shape;159;p38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54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63" name="Google Shape;163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54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54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" name="Google Shape;166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67" name="Google Shape;167;p54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68" name="Google Shape;168;p54"/>
          <p:cNvPicPr preferRelativeResize="0"/>
          <p:nvPr/>
        </p:nvPicPr>
        <p:blipFill rotWithShape="1">
          <a:blip r:embed="rId7">
            <a:alphaModFix amt="34000"/>
          </a:blip>
          <a:srcRect b="0" l="0" r="0" t="0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169" name="Google Shape;169;p54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b="0" i="0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55"/>
          <p:cNvPicPr preferRelativeResize="0"/>
          <p:nvPr/>
        </p:nvPicPr>
        <p:blipFill rotWithShape="1">
          <a:blip r:embed="rId2">
            <a:alphaModFix amt="34000"/>
          </a:blip>
          <a:srcRect b="0" l="0" r="-5833" t="0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74" name="Google Shape;174;p55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5" name="Google Shape;175;p55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6" name="Google Shape;176;p55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5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p56"/>
          <p:cNvPicPr preferRelativeResize="0"/>
          <p:nvPr/>
        </p:nvPicPr>
        <p:blipFill rotWithShape="1">
          <a:blip r:embed="rId2">
            <a:alphaModFix amt="34000"/>
          </a:blip>
          <a:srcRect b="0" l="0" r="-5833" t="0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81" name="Google Shape;181;p56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0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30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0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0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AU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AU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0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9" name="Google Shape;29;p30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7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4" name="Google Shape;184;p57"/>
          <p:cNvPicPr preferRelativeResize="0"/>
          <p:nvPr/>
        </p:nvPicPr>
        <p:blipFill rotWithShape="1">
          <a:blip r:embed="rId2">
            <a:alphaModFix amt="34000"/>
          </a:blip>
          <a:srcRect b="0" l="0" r="-5833" t="0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86" name="Google Shape;186;p57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7" name="Google Shape;187;p57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8" name="Google Shape;188;p57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Only" type="titleOnly">
  <p:cSld name="TITLE_ONLY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58"/>
          <p:cNvSpPr txBox="1"/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1" name="Google Shape;191;p58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2" name="Google Shape;192;p58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r>
              <a:rPr lang="en-AU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4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6" name="Google Shape;206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4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12" name="Google Shape;212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4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8" name="Google Shape;218;p4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9" name="Google Shape;219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4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25" name="Google Shape;225;p4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6" name="Google Shape;226;p4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27" name="Google Shape;227;p4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8" name="Google Shape;228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4" name="Google Shape;234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p4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39" name="Google Shape;239;p4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40" name="Google Shape;240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p4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46" name="Google Shape;246;p4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47" name="Google Shape;247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" name="Google Shape;248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9" name="Google Shape;249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32;p31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4" name="Google Shape;34;p3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31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31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b="0" i="0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064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810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7" name="Google Shape;37;p31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b="0"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8" name="Google Shape;38;p31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AU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AU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" name="Google Shape;39;p31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2" name="Google Shape;252;p4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3" name="Google Shape;253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4" name="Google Shape;254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5" name="Google Shape;255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8" name="Google Shape;258;p4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9" name="Google Shape;259;p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" name="Google Shape;42;p34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4" name="Google Shape;44;p3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34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3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AU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AU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" name="Google Shape;47;p34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0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" name="Google Shape;50;p40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2" name="Google Shape;52;p40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40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40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5" name="Google Shape;55;p40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6" name="Google Shape;56;p40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AU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AU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" name="Google Shape;57;p40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63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68" name="Google Shape;68;p6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63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6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AU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AU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63"/>
          <p:cNvSpPr txBox="1"/>
          <p:nvPr>
            <p:ph idx="1" type="body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" name="Google Shape;72;p6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64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76" name="Google Shape;76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4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64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" name="Google Shape;79;p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80" name="Google Shape;80;p64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81" name="Google Shape;81;p64"/>
          <p:cNvPicPr preferRelativeResize="0"/>
          <p:nvPr/>
        </p:nvPicPr>
        <p:blipFill rotWithShape="1">
          <a:blip r:embed="rId6">
            <a:alphaModFix amt="34000"/>
          </a:blip>
          <a:srcRect b="669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82" name="Google Shape;82;p64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b="0" i="0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" name="Google Shape;85;p65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87" name="Google Shape;87;p6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65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65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0" name="Google Shape;90;p65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" name="Google Shape;91;p6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AU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AU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65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" name="Google Shape;95;p66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7" name="Google Shape;97;p6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66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6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AU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AU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66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theme" Target="../theme/theme3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slideLayout" Target="../slideLayouts/slideLayout8.xml"/><Relationship Id="rId6" Type="http://schemas.openxmlformats.org/officeDocument/2006/relationships/slideLayout" Target="../slideLayouts/slideLayout9.xml"/><Relationship Id="rId7" Type="http://schemas.openxmlformats.org/officeDocument/2006/relationships/slideLayout" Target="../slideLayouts/slideLayout10.xml"/><Relationship Id="rId8" Type="http://schemas.openxmlformats.org/officeDocument/2006/relationships/theme" Target="../theme/theme2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theme" Target="../theme/theme6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11" Type="http://schemas.openxmlformats.org/officeDocument/2006/relationships/theme" Target="../theme/theme5.xml"/><Relationship Id="rId10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8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28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28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28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2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" name="Google Shape;60;p62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62" name="Google Shape;62;p62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62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5" r:id="rId3"/>
    <p:sldLayoutId id="2147483656" r:id="rId4"/>
    <p:sldLayoutId id="2147483657" r:id="rId5"/>
    <p:sldLayoutId id="2147483658" r:id="rId6"/>
    <p:sldLayoutId id="2147483659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2"/>
          <p:cNvSpPr/>
          <p:nvPr/>
        </p:nvSpPr>
        <p:spPr>
          <a:xfrm>
            <a:off x="0" y="0"/>
            <a:ext cx="5803330" cy="5129060"/>
          </a:xfrm>
          <a:custGeom>
            <a:rect b="b" l="l" r="r" t="t"/>
            <a:pathLst>
              <a:path extrusionOk="0" h="8458200" w="9569450">
                <a:moveTo>
                  <a:pt x="9568891" y="0"/>
                </a:moveTo>
                <a:lnTo>
                  <a:pt x="0" y="0"/>
                </a:lnTo>
                <a:lnTo>
                  <a:pt x="0" y="8443372"/>
                </a:lnTo>
                <a:lnTo>
                  <a:pt x="148666" y="8450608"/>
                </a:lnTo>
                <a:lnTo>
                  <a:pt x="297711" y="8455441"/>
                </a:lnTo>
                <a:lnTo>
                  <a:pt x="372459" y="8456956"/>
                </a:lnTo>
                <a:lnTo>
                  <a:pt x="447353" y="8457867"/>
                </a:lnTo>
                <a:lnTo>
                  <a:pt x="522392" y="8458171"/>
                </a:lnTo>
                <a:lnTo>
                  <a:pt x="672325" y="8456956"/>
                </a:lnTo>
                <a:lnTo>
                  <a:pt x="821671" y="8453325"/>
                </a:lnTo>
                <a:lnTo>
                  <a:pt x="970411" y="8447295"/>
                </a:lnTo>
                <a:lnTo>
                  <a:pt x="1118526" y="8438886"/>
                </a:lnTo>
                <a:lnTo>
                  <a:pt x="1265997" y="8428115"/>
                </a:lnTo>
                <a:lnTo>
                  <a:pt x="1412806" y="8415003"/>
                </a:lnTo>
                <a:lnTo>
                  <a:pt x="1558935" y="8399567"/>
                </a:lnTo>
                <a:lnTo>
                  <a:pt x="1704363" y="8381826"/>
                </a:lnTo>
                <a:lnTo>
                  <a:pt x="1849074" y="8361799"/>
                </a:lnTo>
                <a:lnTo>
                  <a:pt x="1993048" y="8339504"/>
                </a:lnTo>
                <a:lnTo>
                  <a:pt x="2136266" y="8314960"/>
                </a:lnTo>
                <a:lnTo>
                  <a:pt x="2278710" y="8288187"/>
                </a:lnTo>
                <a:lnTo>
                  <a:pt x="2420361" y="8259201"/>
                </a:lnTo>
                <a:lnTo>
                  <a:pt x="2561200" y="8228023"/>
                </a:lnTo>
                <a:lnTo>
                  <a:pt x="2701210" y="8194671"/>
                </a:lnTo>
                <a:lnTo>
                  <a:pt x="2840370" y="8159162"/>
                </a:lnTo>
                <a:lnTo>
                  <a:pt x="2978663" y="8121518"/>
                </a:lnTo>
                <a:lnTo>
                  <a:pt x="3116070" y="8081754"/>
                </a:lnTo>
                <a:lnTo>
                  <a:pt x="3252572" y="8039892"/>
                </a:lnTo>
                <a:lnTo>
                  <a:pt x="3388150" y="7995948"/>
                </a:lnTo>
                <a:lnTo>
                  <a:pt x="3522787" y="7949942"/>
                </a:lnTo>
                <a:lnTo>
                  <a:pt x="3656462" y="7901893"/>
                </a:lnTo>
                <a:lnTo>
                  <a:pt x="3789158" y="7851819"/>
                </a:lnTo>
                <a:lnTo>
                  <a:pt x="3920855" y="7799738"/>
                </a:lnTo>
                <a:lnTo>
                  <a:pt x="4051536" y="7745670"/>
                </a:lnTo>
                <a:lnTo>
                  <a:pt x="4181181" y="7689633"/>
                </a:lnTo>
                <a:lnTo>
                  <a:pt x="4309772" y="7631646"/>
                </a:lnTo>
                <a:lnTo>
                  <a:pt x="4437290" y="7571727"/>
                </a:lnTo>
                <a:lnTo>
                  <a:pt x="4563717" y="7509896"/>
                </a:lnTo>
                <a:lnTo>
                  <a:pt x="4689033" y="7446170"/>
                </a:lnTo>
                <a:lnTo>
                  <a:pt x="4813221" y="7380569"/>
                </a:lnTo>
                <a:lnTo>
                  <a:pt x="4874885" y="7347070"/>
                </a:lnTo>
                <a:lnTo>
                  <a:pt x="4936261" y="7313110"/>
                </a:lnTo>
                <a:lnTo>
                  <a:pt x="4997345" y="7278691"/>
                </a:lnTo>
                <a:lnTo>
                  <a:pt x="5058135" y="7243814"/>
                </a:lnTo>
                <a:lnTo>
                  <a:pt x="5118628" y="7208482"/>
                </a:lnTo>
                <a:lnTo>
                  <a:pt x="5178824" y="7172698"/>
                </a:lnTo>
                <a:lnTo>
                  <a:pt x="5238718" y="7136464"/>
                </a:lnTo>
                <a:lnTo>
                  <a:pt x="5298309" y="7099781"/>
                </a:lnTo>
                <a:lnTo>
                  <a:pt x="5357594" y="7062653"/>
                </a:lnTo>
                <a:lnTo>
                  <a:pt x="5416572" y="7025082"/>
                </a:lnTo>
                <a:lnTo>
                  <a:pt x="5475240" y="6987070"/>
                </a:lnTo>
                <a:lnTo>
                  <a:pt x="5533594" y="6948619"/>
                </a:lnTo>
                <a:lnTo>
                  <a:pt x="5591634" y="6909733"/>
                </a:lnTo>
                <a:lnTo>
                  <a:pt x="5649357" y="6870412"/>
                </a:lnTo>
                <a:lnTo>
                  <a:pt x="5706760" y="6830660"/>
                </a:lnTo>
                <a:lnTo>
                  <a:pt x="5763842" y="6790478"/>
                </a:lnTo>
                <a:lnTo>
                  <a:pt x="5820599" y="6749870"/>
                </a:lnTo>
                <a:lnTo>
                  <a:pt x="5877029" y="6708837"/>
                </a:lnTo>
                <a:lnTo>
                  <a:pt x="5933131" y="6667382"/>
                </a:lnTo>
                <a:lnTo>
                  <a:pt x="5988902" y="6625507"/>
                </a:lnTo>
                <a:lnTo>
                  <a:pt x="6044338" y="6583214"/>
                </a:lnTo>
                <a:lnTo>
                  <a:pt x="6099439" y="6540506"/>
                </a:lnTo>
                <a:lnTo>
                  <a:pt x="6154202" y="6497386"/>
                </a:lnTo>
                <a:lnTo>
                  <a:pt x="6208625" y="6453854"/>
                </a:lnTo>
                <a:lnTo>
                  <a:pt x="6262704" y="6409915"/>
                </a:lnTo>
                <a:lnTo>
                  <a:pt x="6316438" y="6365570"/>
                </a:lnTo>
                <a:lnTo>
                  <a:pt x="6369825" y="6320821"/>
                </a:lnTo>
                <a:lnTo>
                  <a:pt x="6422861" y="6275671"/>
                </a:lnTo>
                <a:lnTo>
                  <a:pt x="6475546" y="6230122"/>
                </a:lnTo>
                <a:lnTo>
                  <a:pt x="6527876" y="6184176"/>
                </a:lnTo>
                <a:lnTo>
                  <a:pt x="6579849" y="6137836"/>
                </a:lnTo>
                <a:lnTo>
                  <a:pt x="6631463" y="6091105"/>
                </a:lnTo>
                <a:lnTo>
                  <a:pt x="6682715" y="6043983"/>
                </a:lnTo>
                <a:lnTo>
                  <a:pt x="6733603" y="5996475"/>
                </a:lnTo>
                <a:lnTo>
                  <a:pt x="6784126" y="5948582"/>
                </a:lnTo>
                <a:lnTo>
                  <a:pt x="6834279" y="5900306"/>
                </a:lnTo>
                <a:lnTo>
                  <a:pt x="6884062" y="5851650"/>
                </a:lnTo>
                <a:lnTo>
                  <a:pt x="6933471" y="5802616"/>
                </a:lnTo>
                <a:lnTo>
                  <a:pt x="6982505" y="5753206"/>
                </a:lnTo>
                <a:lnTo>
                  <a:pt x="7031162" y="5703423"/>
                </a:lnTo>
                <a:lnTo>
                  <a:pt x="7079437" y="5653270"/>
                </a:lnTo>
                <a:lnTo>
                  <a:pt x="7127331" y="5602748"/>
                </a:lnTo>
                <a:lnTo>
                  <a:pt x="7174839" y="5551859"/>
                </a:lnTo>
                <a:lnTo>
                  <a:pt x="7221960" y="5500607"/>
                </a:lnTo>
                <a:lnTo>
                  <a:pt x="7268692" y="5448993"/>
                </a:lnTo>
                <a:lnTo>
                  <a:pt x="7315032" y="5397020"/>
                </a:lnTo>
                <a:lnTo>
                  <a:pt x="7360977" y="5344690"/>
                </a:lnTo>
                <a:lnTo>
                  <a:pt x="7406526" y="5292006"/>
                </a:lnTo>
                <a:lnTo>
                  <a:pt x="7451676" y="5238969"/>
                </a:lnTo>
                <a:lnTo>
                  <a:pt x="7496425" y="5185582"/>
                </a:lnTo>
                <a:lnTo>
                  <a:pt x="7540771" y="5131848"/>
                </a:lnTo>
                <a:lnTo>
                  <a:pt x="7584710" y="5077769"/>
                </a:lnTo>
                <a:lnTo>
                  <a:pt x="7628241" y="5023347"/>
                </a:lnTo>
                <a:lnTo>
                  <a:pt x="7671362" y="4968584"/>
                </a:lnTo>
                <a:lnTo>
                  <a:pt x="7714070" y="4913483"/>
                </a:lnTo>
                <a:lnTo>
                  <a:pt x="7756362" y="4858046"/>
                </a:lnTo>
                <a:lnTo>
                  <a:pt x="7798237" y="4802275"/>
                </a:lnTo>
                <a:lnTo>
                  <a:pt x="7839693" y="4746174"/>
                </a:lnTo>
                <a:lnTo>
                  <a:pt x="7880726" y="4689743"/>
                </a:lnTo>
                <a:lnTo>
                  <a:pt x="7921334" y="4632986"/>
                </a:lnTo>
                <a:lnTo>
                  <a:pt x="7961515" y="4575905"/>
                </a:lnTo>
                <a:lnTo>
                  <a:pt x="8001268" y="4518501"/>
                </a:lnTo>
                <a:lnTo>
                  <a:pt x="8040588" y="4460779"/>
                </a:lnTo>
                <a:lnTo>
                  <a:pt x="8079475" y="4402739"/>
                </a:lnTo>
                <a:lnTo>
                  <a:pt x="8117926" y="4344384"/>
                </a:lnTo>
                <a:lnTo>
                  <a:pt x="8155938" y="4285716"/>
                </a:lnTo>
                <a:lnTo>
                  <a:pt x="8193509" y="4226739"/>
                </a:lnTo>
                <a:lnTo>
                  <a:pt x="8230637" y="4167453"/>
                </a:lnTo>
                <a:lnTo>
                  <a:pt x="8267319" y="4107862"/>
                </a:lnTo>
                <a:lnTo>
                  <a:pt x="8303554" y="4047968"/>
                </a:lnTo>
                <a:lnTo>
                  <a:pt x="8339338" y="3987773"/>
                </a:lnTo>
                <a:lnTo>
                  <a:pt x="8374670" y="3927279"/>
                </a:lnTo>
                <a:lnTo>
                  <a:pt x="8409547" y="3866489"/>
                </a:lnTo>
                <a:lnTo>
                  <a:pt x="8443966" y="3805405"/>
                </a:lnTo>
                <a:lnTo>
                  <a:pt x="8477926" y="3744030"/>
                </a:lnTo>
                <a:lnTo>
                  <a:pt x="8511424" y="3682365"/>
                </a:lnTo>
                <a:lnTo>
                  <a:pt x="8544458" y="3620414"/>
                </a:lnTo>
                <a:lnTo>
                  <a:pt x="8577026" y="3558178"/>
                </a:lnTo>
                <a:lnTo>
                  <a:pt x="8609124" y="3495659"/>
                </a:lnTo>
                <a:lnTo>
                  <a:pt x="8640752" y="3432861"/>
                </a:lnTo>
                <a:lnTo>
                  <a:pt x="8671905" y="3369786"/>
                </a:lnTo>
                <a:lnTo>
                  <a:pt x="8702583" y="3306435"/>
                </a:lnTo>
                <a:lnTo>
                  <a:pt x="8732783" y="3242811"/>
                </a:lnTo>
                <a:lnTo>
                  <a:pt x="8762502" y="3178917"/>
                </a:lnTo>
                <a:lnTo>
                  <a:pt x="8791738" y="3114754"/>
                </a:lnTo>
                <a:lnTo>
                  <a:pt x="8820489" y="3050326"/>
                </a:lnTo>
                <a:lnTo>
                  <a:pt x="8848752" y="2985634"/>
                </a:lnTo>
                <a:lnTo>
                  <a:pt x="8876526" y="2920680"/>
                </a:lnTo>
                <a:lnTo>
                  <a:pt x="8903807" y="2855468"/>
                </a:lnTo>
                <a:lnTo>
                  <a:pt x="8930594" y="2790000"/>
                </a:lnTo>
                <a:lnTo>
                  <a:pt x="8956884" y="2724277"/>
                </a:lnTo>
                <a:lnTo>
                  <a:pt x="8982674" y="2658302"/>
                </a:lnTo>
                <a:lnTo>
                  <a:pt x="9007963" y="2592078"/>
                </a:lnTo>
                <a:lnTo>
                  <a:pt x="9032749" y="2525606"/>
                </a:lnTo>
                <a:lnTo>
                  <a:pt x="9057028" y="2458890"/>
                </a:lnTo>
                <a:lnTo>
                  <a:pt x="9080798" y="2391931"/>
                </a:lnTo>
                <a:lnTo>
                  <a:pt x="9104058" y="2324732"/>
                </a:lnTo>
                <a:lnTo>
                  <a:pt x="9126804" y="2257295"/>
                </a:lnTo>
                <a:lnTo>
                  <a:pt x="9149035" y="2189622"/>
                </a:lnTo>
                <a:lnTo>
                  <a:pt x="9170747" y="2121716"/>
                </a:lnTo>
                <a:lnTo>
                  <a:pt x="9191940" y="2053580"/>
                </a:lnTo>
                <a:lnTo>
                  <a:pt x="9212610" y="1985214"/>
                </a:lnTo>
                <a:lnTo>
                  <a:pt x="9232755" y="1916623"/>
                </a:lnTo>
                <a:lnTo>
                  <a:pt x="9252373" y="1847808"/>
                </a:lnTo>
                <a:lnTo>
                  <a:pt x="9271462" y="1778771"/>
                </a:lnTo>
                <a:lnTo>
                  <a:pt x="9290018" y="1709515"/>
                </a:lnTo>
                <a:lnTo>
                  <a:pt x="9308041" y="1640042"/>
                </a:lnTo>
                <a:lnTo>
                  <a:pt x="9325526" y="1570354"/>
                </a:lnTo>
                <a:lnTo>
                  <a:pt x="9342473" y="1500454"/>
                </a:lnTo>
                <a:lnTo>
                  <a:pt x="9358879" y="1430345"/>
                </a:lnTo>
                <a:lnTo>
                  <a:pt x="9374741" y="1360028"/>
                </a:lnTo>
                <a:lnTo>
                  <a:pt x="9390057" y="1289505"/>
                </a:lnTo>
                <a:lnTo>
                  <a:pt x="9404825" y="1218780"/>
                </a:lnTo>
                <a:lnTo>
                  <a:pt x="9419042" y="1147854"/>
                </a:lnTo>
                <a:lnTo>
                  <a:pt x="9432707" y="1076730"/>
                </a:lnTo>
                <a:lnTo>
                  <a:pt x="9445816" y="1005410"/>
                </a:lnTo>
                <a:lnTo>
                  <a:pt x="9458368" y="933897"/>
                </a:lnTo>
                <a:lnTo>
                  <a:pt x="9470360" y="862192"/>
                </a:lnTo>
                <a:lnTo>
                  <a:pt x="9481789" y="790298"/>
                </a:lnTo>
                <a:lnTo>
                  <a:pt x="9492655" y="718218"/>
                </a:lnTo>
                <a:lnTo>
                  <a:pt x="9502953" y="645954"/>
                </a:lnTo>
                <a:lnTo>
                  <a:pt x="9512682" y="573508"/>
                </a:lnTo>
                <a:lnTo>
                  <a:pt x="9521839" y="500882"/>
                </a:lnTo>
                <a:lnTo>
                  <a:pt x="9530423" y="428079"/>
                </a:lnTo>
                <a:lnTo>
                  <a:pt x="9538430" y="355101"/>
                </a:lnTo>
                <a:lnTo>
                  <a:pt x="9545859" y="281951"/>
                </a:lnTo>
                <a:lnTo>
                  <a:pt x="9552706" y="208630"/>
                </a:lnTo>
                <a:lnTo>
                  <a:pt x="9558971" y="135141"/>
                </a:lnTo>
                <a:lnTo>
                  <a:pt x="9564650" y="61487"/>
                </a:lnTo>
                <a:lnTo>
                  <a:pt x="9568891" y="0"/>
                </a:lnTo>
                <a:close/>
              </a:path>
            </a:pathLst>
          </a:custGeom>
          <a:solidFill>
            <a:srgbClr val="1D95D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32"/>
          <p:cNvSpPr/>
          <p:nvPr/>
        </p:nvSpPr>
        <p:spPr>
          <a:xfrm>
            <a:off x="0" y="0"/>
            <a:ext cx="5803011" cy="4047459"/>
          </a:xfrm>
          <a:prstGeom prst="rect">
            <a:avLst/>
          </a:prstGeom>
          <a:blipFill rotWithShape="1">
            <a:blip r:embed="rId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32"/>
          <p:cNvSpPr/>
          <p:nvPr/>
        </p:nvSpPr>
        <p:spPr>
          <a:xfrm>
            <a:off x="10535757" y="6081050"/>
            <a:ext cx="212185" cy="232194"/>
          </a:xfrm>
          <a:custGeom>
            <a:rect b="b" l="l" r="r" t="t"/>
            <a:pathLst>
              <a:path extrusionOk="0" h="382904" w="349884">
                <a:moveTo>
                  <a:pt x="43713" y="191164"/>
                </a:moveTo>
                <a:lnTo>
                  <a:pt x="40686" y="221592"/>
                </a:lnTo>
                <a:lnTo>
                  <a:pt x="31996" y="249967"/>
                </a:lnTo>
                <a:lnTo>
                  <a:pt x="18237" y="275701"/>
                </a:lnTo>
                <a:lnTo>
                  <a:pt x="0" y="298206"/>
                </a:lnTo>
                <a:lnTo>
                  <a:pt x="29985" y="332766"/>
                </a:lnTo>
                <a:lnTo>
                  <a:pt x="67378" y="359304"/>
                </a:lnTo>
                <a:lnTo>
                  <a:pt x="110687" y="376324"/>
                </a:lnTo>
                <a:lnTo>
                  <a:pt x="158420" y="382329"/>
                </a:lnTo>
                <a:lnTo>
                  <a:pt x="202251" y="377280"/>
                </a:lnTo>
                <a:lnTo>
                  <a:pt x="242489" y="362898"/>
                </a:lnTo>
                <a:lnTo>
                  <a:pt x="277986" y="340331"/>
                </a:lnTo>
                <a:lnTo>
                  <a:pt x="307594" y="310726"/>
                </a:lnTo>
                <a:lnTo>
                  <a:pt x="310681" y="305871"/>
                </a:lnTo>
                <a:lnTo>
                  <a:pt x="158420" y="305871"/>
                </a:lnTo>
                <a:lnTo>
                  <a:pt x="113770" y="296855"/>
                </a:lnTo>
                <a:lnTo>
                  <a:pt x="77309" y="272270"/>
                </a:lnTo>
                <a:lnTo>
                  <a:pt x="52727" y="235809"/>
                </a:lnTo>
                <a:lnTo>
                  <a:pt x="43713" y="191164"/>
                </a:lnTo>
                <a:close/>
              </a:path>
              <a:path extrusionOk="0" h="382904" w="349884">
                <a:moveTo>
                  <a:pt x="310684" y="76458"/>
                </a:moveTo>
                <a:lnTo>
                  <a:pt x="158420" y="76458"/>
                </a:lnTo>
                <a:lnTo>
                  <a:pt x="203070" y="85472"/>
                </a:lnTo>
                <a:lnTo>
                  <a:pt x="239530" y="110054"/>
                </a:lnTo>
                <a:lnTo>
                  <a:pt x="264112" y="146514"/>
                </a:lnTo>
                <a:lnTo>
                  <a:pt x="273126" y="191164"/>
                </a:lnTo>
                <a:lnTo>
                  <a:pt x="264112" y="235809"/>
                </a:lnTo>
                <a:lnTo>
                  <a:pt x="239530" y="272270"/>
                </a:lnTo>
                <a:lnTo>
                  <a:pt x="203070" y="296855"/>
                </a:lnTo>
                <a:lnTo>
                  <a:pt x="158420" y="305871"/>
                </a:lnTo>
                <a:lnTo>
                  <a:pt x="310681" y="305871"/>
                </a:lnTo>
                <a:lnTo>
                  <a:pt x="330164" y="275231"/>
                </a:lnTo>
                <a:lnTo>
                  <a:pt x="344547" y="234995"/>
                </a:lnTo>
                <a:lnTo>
                  <a:pt x="349597" y="191164"/>
                </a:lnTo>
                <a:lnTo>
                  <a:pt x="344547" y="147330"/>
                </a:lnTo>
                <a:lnTo>
                  <a:pt x="330164" y="107092"/>
                </a:lnTo>
                <a:lnTo>
                  <a:pt x="310684" y="76458"/>
                </a:lnTo>
                <a:close/>
              </a:path>
              <a:path extrusionOk="0" h="382904" w="349884">
                <a:moveTo>
                  <a:pt x="158420" y="0"/>
                </a:moveTo>
                <a:lnTo>
                  <a:pt x="110687" y="6005"/>
                </a:lnTo>
                <a:lnTo>
                  <a:pt x="67378" y="23025"/>
                </a:lnTo>
                <a:lnTo>
                  <a:pt x="29985" y="49563"/>
                </a:lnTo>
                <a:lnTo>
                  <a:pt x="0" y="84123"/>
                </a:lnTo>
                <a:lnTo>
                  <a:pt x="18237" y="106622"/>
                </a:lnTo>
                <a:lnTo>
                  <a:pt x="31996" y="132357"/>
                </a:lnTo>
                <a:lnTo>
                  <a:pt x="40686" y="160735"/>
                </a:lnTo>
                <a:lnTo>
                  <a:pt x="43713" y="191164"/>
                </a:lnTo>
                <a:lnTo>
                  <a:pt x="52727" y="146514"/>
                </a:lnTo>
                <a:lnTo>
                  <a:pt x="77309" y="110054"/>
                </a:lnTo>
                <a:lnTo>
                  <a:pt x="113770" y="85472"/>
                </a:lnTo>
                <a:lnTo>
                  <a:pt x="158420" y="76458"/>
                </a:lnTo>
                <a:lnTo>
                  <a:pt x="310684" y="76458"/>
                </a:lnTo>
                <a:lnTo>
                  <a:pt x="307594" y="71598"/>
                </a:lnTo>
                <a:lnTo>
                  <a:pt x="277986" y="41994"/>
                </a:lnTo>
                <a:lnTo>
                  <a:pt x="242489" y="19429"/>
                </a:lnTo>
                <a:lnTo>
                  <a:pt x="202251" y="5048"/>
                </a:lnTo>
                <a:lnTo>
                  <a:pt x="158420" y="0"/>
                </a:lnTo>
                <a:close/>
              </a:path>
            </a:pathLst>
          </a:custGeom>
          <a:solidFill>
            <a:srgbClr val="008B7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32"/>
          <p:cNvSpPr/>
          <p:nvPr/>
        </p:nvSpPr>
        <p:spPr>
          <a:xfrm>
            <a:off x="10332339" y="6057858"/>
            <a:ext cx="203713" cy="278402"/>
          </a:xfrm>
          <a:custGeom>
            <a:rect b="b" l="l" r="r" t="t"/>
            <a:pathLst>
              <a:path extrusionOk="0" h="459104" w="335915">
                <a:moveTo>
                  <a:pt x="226208" y="191177"/>
                </a:moveTo>
                <a:lnTo>
                  <a:pt x="69447" y="191177"/>
                </a:lnTo>
                <a:lnTo>
                  <a:pt x="71106" y="200519"/>
                </a:lnTo>
                <a:lnTo>
                  <a:pt x="72305" y="210012"/>
                </a:lnTo>
                <a:lnTo>
                  <a:pt x="73034" y="219646"/>
                </a:lnTo>
                <a:lnTo>
                  <a:pt x="73279" y="229412"/>
                </a:lnTo>
                <a:lnTo>
                  <a:pt x="73034" y="239173"/>
                </a:lnTo>
                <a:lnTo>
                  <a:pt x="63442" y="290061"/>
                </a:lnTo>
                <a:lnTo>
                  <a:pt x="43928" y="331204"/>
                </a:lnTo>
                <a:lnTo>
                  <a:pt x="30771" y="349572"/>
                </a:lnTo>
                <a:lnTo>
                  <a:pt x="58677" y="386100"/>
                </a:lnTo>
                <a:lnTo>
                  <a:pt x="93220" y="416338"/>
                </a:lnTo>
                <a:lnTo>
                  <a:pt x="133354" y="439235"/>
                </a:lnTo>
                <a:lnTo>
                  <a:pt x="178032" y="453743"/>
                </a:lnTo>
                <a:lnTo>
                  <a:pt x="226208" y="458813"/>
                </a:lnTo>
                <a:lnTo>
                  <a:pt x="255389" y="456973"/>
                </a:lnTo>
                <a:lnTo>
                  <a:pt x="283470" y="451605"/>
                </a:lnTo>
                <a:lnTo>
                  <a:pt x="310227" y="442937"/>
                </a:lnTo>
                <a:lnTo>
                  <a:pt x="335436" y="431195"/>
                </a:lnTo>
                <a:lnTo>
                  <a:pt x="335436" y="382342"/>
                </a:lnTo>
                <a:lnTo>
                  <a:pt x="226208" y="382342"/>
                </a:lnTo>
                <a:lnTo>
                  <a:pt x="175391" y="373695"/>
                </a:lnTo>
                <a:lnTo>
                  <a:pt x="131794" y="349726"/>
                </a:lnTo>
                <a:lnTo>
                  <a:pt x="98376" y="313388"/>
                </a:lnTo>
                <a:lnTo>
                  <a:pt x="78091" y="267635"/>
                </a:lnTo>
                <a:lnTo>
                  <a:pt x="226208" y="267635"/>
                </a:lnTo>
                <a:lnTo>
                  <a:pt x="226208" y="191177"/>
                </a:lnTo>
                <a:close/>
              </a:path>
              <a:path extrusionOk="0" h="459104" w="335915">
                <a:moveTo>
                  <a:pt x="335436" y="336442"/>
                </a:moveTo>
                <a:lnTo>
                  <a:pt x="312671" y="355562"/>
                </a:lnTo>
                <a:lnTo>
                  <a:pt x="286453" y="370012"/>
                </a:lnTo>
                <a:lnTo>
                  <a:pt x="257420" y="379153"/>
                </a:lnTo>
                <a:lnTo>
                  <a:pt x="226208" y="382342"/>
                </a:lnTo>
                <a:lnTo>
                  <a:pt x="335436" y="382342"/>
                </a:lnTo>
                <a:lnTo>
                  <a:pt x="335436" y="336442"/>
                </a:lnTo>
                <a:close/>
              </a:path>
              <a:path extrusionOk="0" h="459104" w="335915">
                <a:moveTo>
                  <a:pt x="226208" y="0"/>
                </a:moveTo>
                <a:lnTo>
                  <a:pt x="178032" y="5069"/>
                </a:lnTo>
                <a:lnTo>
                  <a:pt x="133354" y="19577"/>
                </a:lnTo>
                <a:lnTo>
                  <a:pt x="93220" y="42474"/>
                </a:lnTo>
                <a:lnTo>
                  <a:pt x="58677" y="72712"/>
                </a:lnTo>
                <a:lnTo>
                  <a:pt x="30771" y="109240"/>
                </a:lnTo>
                <a:lnTo>
                  <a:pt x="11564" y="148328"/>
                </a:lnTo>
                <a:lnTo>
                  <a:pt x="0" y="191177"/>
                </a:lnTo>
                <a:lnTo>
                  <a:pt x="78091" y="191177"/>
                </a:lnTo>
                <a:lnTo>
                  <a:pt x="98376" y="145424"/>
                </a:lnTo>
                <a:lnTo>
                  <a:pt x="131794" y="109086"/>
                </a:lnTo>
                <a:lnTo>
                  <a:pt x="175391" y="85117"/>
                </a:lnTo>
                <a:lnTo>
                  <a:pt x="226208" y="76470"/>
                </a:lnTo>
                <a:lnTo>
                  <a:pt x="335436" y="76470"/>
                </a:lnTo>
                <a:lnTo>
                  <a:pt x="335436" y="27618"/>
                </a:lnTo>
                <a:lnTo>
                  <a:pt x="310227" y="15876"/>
                </a:lnTo>
                <a:lnTo>
                  <a:pt x="283470" y="7207"/>
                </a:lnTo>
                <a:lnTo>
                  <a:pt x="255389" y="1839"/>
                </a:lnTo>
                <a:lnTo>
                  <a:pt x="226208" y="0"/>
                </a:lnTo>
                <a:close/>
              </a:path>
              <a:path extrusionOk="0" h="459104" w="335915">
                <a:moveTo>
                  <a:pt x="335436" y="76470"/>
                </a:moveTo>
                <a:lnTo>
                  <a:pt x="226208" y="76470"/>
                </a:lnTo>
                <a:lnTo>
                  <a:pt x="257420" y="79660"/>
                </a:lnTo>
                <a:lnTo>
                  <a:pt x="286453" y="88800"/>
                </a:lnTo>
                <a:lnTo>
                  <a:pt x="312671" y="103251"/>
                </a:lnTo>
                <a:lnTo>
                  <a:pt x="335436" y="122371"/>
                </a:lnTo>
                <a:lnTo>
                  <a:pt x="335436" y="76470"/>
                </a:lnTo>
                <a:close/>
              </a:path>
            </a:pathLst>
          </a:custGeom>
          <a:solidFill>
            <a:srgbClr val="0060A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32"/>
          <p:cNvSpPr/>
          <p:nvPr/>
        </p:nvSpPr>
        <p:spPr>
          <a:xfrm>
            <a:off x="10144911" y="6081048"/>
            <a:ext cx="232210" cy="232194"/>
          </a:xfrm>
          <a:custGeom>
            <a:rect b="b" l="l" r="r" t="t"/>
            <a:pathLst>
              <a:path extrusionOk="0" h="382904" w="382905">
                <a:moveTo>
                  <a:pt x="191164" y="0"/>
                </a:moveTo>
                <a:lnTo>
                  <a:pt x="147330" y="5049"/>
                </a:lnTo>
                <a:lnTo>
                  <a:pt x="107092" y="19431"/>
                </a:lnTo>
                <a:lnTo>
                  <a:pt x="71598" y="41998"/>
                </a:lnTo>
                <a:lnTo>
                  <a:pt x="41994" y="71603"/>
                </a:lnTo>
                <a:lnTo>
                  <a:pt x="19429" y="107097"/>
                </a:lnTo>
                <a:lnTo>
                  <a:pt x="5048" y="147334"/>
                </a:lnTo>
                <a:lnTo>
                  <a:pt x="0" y="191164"/>
                </a:lnTo>
                <a:lnTo>
                  <a:pt x="5048" y="234999"/>
                </a:lnTo>
                <a:lnTo>
                  <a:pt x="19429" y="275237"/>
                </a:lnTo>
                <a:lnTo>
                  <a:pt x="41994" y="310731"/>
                </a:lnTo>
                <a:lnTo>
                  <a:pt x="71598" y="340335"/>
                </a:lnTo>
                <a:lnTo>
                  <a:pt x="107092" y="362900"/>
                </a:lnTo>
                <a:lnTo>
                  <a:pt x="147330" y="377281"/>
                </a:lnTo>
                <a:lnTo>
                  <a:pt x="191164" y="382329"/>
                </a:lnTo>
                <a:lnTo>
                  <a:pt x="234799" y="377326"/>
                </a:lnTo>
                <a:lnTo>
                  <a:pt x="274876" y="363070"/>
                </a:lnTo>
                <a:lnTo>
                  <a:pt x="310265" y="340696"/>
                </a:lnTo>
                <a:lnTo>
                  <a:pt x="339834" y="311337"/>
                </a:lnTo>
                <a:lnTo>
                  <a:pt x="343749" y="305871"/>
                </a:lnTo>
                <a:lnTo>
                  <a:pt x="191164" y="305871"/>
                </a:lnTo>
                <a:lnTo>
                  <a:pt x="146514" y="296855"/>
                </a:lnTo>
                <a:lnTo>
                  <a:pt x="110054" y="272270"/>
                </a:lnTo>
                <a:lnTo>
                  <a:pt x="85472" y="235809"/>
                </a:lnTo>
                <a:lnTo>
                  <a:pt x="76458" y="191164"/>
                </a:lnTo>
                <a:lnTo>
                  <a:pt x="85472" y="146520"/>
                </a:lnTo>
                <a:lnTo>
                  <a:pt x="110054" y="110058"/>
                </a:lnTo>
                <a:lnTo>
                  <a:pt x="146514" y="85474"/>
                </a:lnTo>
                <a:lnTo>
                  <a:pt x="191164" y="76458"/>
                </a:lnTo>
                <a:lnTo>
                  <a:pt x="245232" y="76458"/>
                </a:lnTo>
                <a:lnTo>
                  <a:pt x="245232" y="7752"/>
                </a:lnTo>
                <a:lnTo>
                  <a:pt x="232195" y="4410"/>
                </a:lnTo>
                <a:lnTo>
                  <a:pt x="218815" y="1982"/>
                </a:lnTo>
                <a:lnTo>
                  <a:pt x="205127" y="501"/>
                </a:lnTo>
                <a:lnTo>
                  <a:pt x="191164" y="0"/>
                </a:lnTo>
                <a:close/>
              </a:path>
              <a:path extrusionOk="0" h="382904" w="382905">
                <a:moveTo>
                  <a:pt x="378509" y="152929"/>
                </a:moveTo>
                <a:lnTo>
                  <a:pt x="151195" y="152929"/>
                </a:lnTo>
                <a:lnTo>
                  <a:pt x="151195" y="229400"/>
                </a:lnTo>
                <a:lnTo>
                  <a:pt x="299312" y="229400"/>
                </a:lnTo>
                <a:lnTo>
                  <a:pt x="282788" y="260140"/>
                </a:lnTo>
                <a:lnTo>
                  <a:pt x="258054" y="284339"/>
                </a:lnTo>
                <a:lnTo>
                  <a:pt x="226912" y="300186"/>
                </a:lnTo>
                <a:lnTo>
                  <a:pt x="191164" y="305871"/>
                </a:lnTo>
                <a:lnTo>
                  <a:pt x="343749" y="305871"/>
                </a:lnTo>
                <a:lnTo>
                  <a:pt x="363940" y="273073"/>
                </a:lnTo>
                <a:lnTo>
                  <a:pt x="378509" y="229400"/>
                </a:lnTo>
                <a:lnTo>
                  <a:pt x="382329" y="191164"/>
                </a:lnTo>
                <a:lnTo>
                  <a:pt x="382086" y="181403"/>
                </a:lnTo>
                <a:lnTo>
                  <a:pt x="381362" y="171769"/>
                </a:lnTo>
                <a:lnTo>
                  <a:pt x="380166" y="162273"/>
                </a:lnTo>
                <a:lnTo>
                  <a:pt x="378509" y="152929"/>
                </a:lnTo>
                <a:close/>
              </a:path>
              <a:path extrusionOk="0" h="382904" w="382905">
                <a:moveTo>
                  <a:pt x="245232" y="76458"/>
                </a:moveTo>
                <a:lnTo>
                  <a:pt x="191164" y="76458"/>
                </a:lnTo>
                <a:lnTo>
                  <a:pt x="205601" y="77362"/>
                </a:lnTo>
                <a:lnTo>
                  <a:pt x="219494" y="80000"/>
                </a:lnTo>
                <a:lnTo>
                  <a:pt x="232739" y="84256"/>
                </a:lnTo>
                <a:lnTo>
                  <a:pt x="245232" y="90016"/>
                </a:lnTo>
                <a:lnTo>
                  <a:pt x="245232" y="76458"/>
                </a:lnTo>
                <a:close/>
              </a:path>
            </a:pathLst>
          </a:custGeom>
          <a:solidFill>
            <a:srgbClr val="71ACB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32"/>
          <p:cNvSpPr txBox="1"/>
          <p:nvPr>
            <p:ph type="title"/>
          </p:nvPr>
        </p:nvSpPr>
        <p:spPr>
          <a:xfrm>
            <a:off x="865027" y="1293322"/>
            <a:ext cx="10461945" cy="9848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6400" u="none" cap="none" strike="noStrike">
                <a:solidFill>
                  <a:srgbClr val="0060A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8" name="Google Shape;118;p32"/>
          <p:cNvSpPr txBox="1"/>
          <p:nvPr>
            <p:ph idx="1" type="body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" name="Google Shape;119;p32"/>
          <p:cNvSpPr txBox="1"/>
          <p:nvPr>
            <p:ph idx="11" type="ftr"/>
          </p:nvPr>
        </p:nvSpPr>
        <p:spPr>
          <a:xfrm>
            <a:off x="4145280" y="6377940"/>
            <a:ext cx="3901440" cy="1680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0" name="Google Shape;120;p32"/>
          <p:cNvSpPr txBox="1"/>
          <p:nvPr>
            <p:ph idx="10" type="dt"/>
          </p:nvPr>
        </p:nvSpPr>
        <p:spPr>
          <a:xfrm>
            <a:off x="609600" y="6377940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1" name="Google Shape;121;p32"/>
          <p:cNvSpPr txBox="1"/>
          <p:nvPr>
            <p:ph idx="12" type="sldNum"/>
          </p:nvPr>
        </p:nvSpPr>
        <p:spPr>
          <a:xfrm>
            <a:off x="8778241" y="6377941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defRPr b="0" i="0" sz="1092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 sz="849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2"/>
    <p:sldLayoutId id="2147483662" r:id="rId3"/>
    <p:sldLayoutId id="2147483663" r:id="rId4"/>
    <p:sldLayoutId id="2147483664" r:id="rId5"/>
    <p:sldLayoutId id="2147483665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7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37"/>
          <p:cNvPicPr preferRelativeResize="0"/>
          <p:nvPr/>
        </p:nvPicPr>
        <p:blipFill rotWithShape="1">
          <a:blip r:embed="rId1">
            <a:alphaModFix amt="34000"/>
          </a:blip>
          <a:srcRect b="0" l="0" r="-5833" t="0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5" name="Google Shape;195;p3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6" name="Google Shape;196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7" name="Google Shape;197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8" name="Google Shape;198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9.png"/><Relationship Id="rId4" Type="http://schemas.openxmlformats.org/officeDocument/2006/relationships/hyperlink" Target="https://docs.google.com/document/d/1iA0TAbxXVjzojBycOHxUsLsLuwBya8fqz6WFNYWAcTM/edit" TargetMode="External"/><Relationship Id="rId5" Type="http://schemas.openxmlformats.org/officeDocument/2006/relationships/image" Target="../media/image3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0.png"/><Relationship Id="rId4" Type="http://schemas.openxmlformats.org/officeDocument/2006/relationships/image" Target="../media/image60.png"/><Relationship Id="rId5" Type="http://schemas.openxmlformats.org/officeDocument/2006/relationships/image" Target="../media/image47.png"/><Relationship Id="rId6" Type="http://schemas.openxmlformats.org/officeDocument/2006/relationships/image" Target="../media/image24.png"/><Relationship Id="rId7" Type="http://schemas.openxmlformats.org/officeDocument/2006/relationships/image" Target="../media/image21.jpg"/><Relationship Id="rId8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Relationship Id="rId4" Type="http://schemas.openxmlformats.org/officeDocument/2006/relationships/image" Target="../media/image3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Relationship Id="rId4" Type="http://schemas.openxmlformats.org/officeDocument/2006/relationships/image" Target="../media/image23.png"/><Relationship Id="rId5" Type="http://schemas.openxmlformats.org/officeDocument/2006/relationships/image" Target="../media/image30.png"/><Relationship Id="rId6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Relationship Id="rId4" Type="http://schemas.openxmlformats.org/officeDocument/2006/relationships/image" Target="../media/image32.jpg"/><Relationship Id="rId5" Type="http://schemas.openxmlformats.org/officeDocument/2006/relationships/image" Target="../media/image36.jpg"/><Relationship Id="rId6" Type="http://schemas.openxmlformats.org/officeDocument/2006/relationships/image" Target="../media/image35.jpg"/><Relationship Id="rId7" Type="http://schemas.openxmlformats.org/officeDocument/2006/relationships/image" Target="../media/image3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png"/><Relationship Id="rId4" Type="http://schemas.openxmlformats.org/officeDocument/2006/relationships/image" Target="../media/image38.png"/><Relationship Id="rId5" Type="http://schemas.openxmlformats.org/officeDocument/2006/relationships/image" Target="../media/image4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2.jpg"/><Relationship Id="rId4" Type="http://schemas.openxmlformats.org/officeDocument/2006/relationships/image" Target="../media/image44.jpg"/><Relationship Id="rId5" Type="http://schemas.openxmlformats.org/officeDocument/2006/relationships/image" Target="../media/image40.jpg"/><Relationship Id="rId6" Type="http://schemas.openxmlformats.org/officeDocument/2006/relationships/image" Target="../media/image37.jpg"/><Relationship Id="rId7" Type="http://schemas.openxmlformats.org/officeDocument/2006/relationships/image" Target="../media/image4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1.png"/><Relationship Id="rId4" Type="http://schemas.openxmlformats.org/officeDocument/2006/relationships/image" Target="../media/image45.png"/><Relationship Id="rId5" Type="http://schemas.openxmlformats.org/officeDocument/2006/relationships/image" Target="../media/image4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1.png"/><Relationship Id="rId4" Type="http://schemas.openxmlformats.org/officeDocument/2006/relationships/image" Target="../media/image34.png"/><Relationship Id="rId5" Type="http://schemas.openxmlformats.org/officeDocument/2006/relationships/image" Target="../media/image61.png"/><Relationship Id="rId6" Type="http://schemas.openxmlformats.org/officeDocument/2006/relationships/image" Target="../media/image52.jpg"/><Relationship Id="rId7" Type="http://schemas.openxmlformats.org/officeDocument/2006/relationships/image" Target="../media/image57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3.jpg"/><Relationship Id="rId4" Type="http://schemas.openxmlformats.org/officeDocument/2006/relationships/image" Target="../media/image59.png"/><Relationship Id="rId5" Type="http://schemas.openxmlformats.org/officeDocument/2006/relationships/image" Target="../media/image62.png"/><Relationship Id="rId6" Type="http://schemas.openxmlformats.org/officeDocument/2006/relationships/image" Target="../media/image54.jpg"/><Relationship Id="rId7" Type="http://schemas.openxmlformats.org/officeDocument/2006/relationships/image" Target="../media/image55.jpg"/></Relationships>
</file>

<file path=ppt/slides/_rels/slide3.xml.rels><?xml version="1.0" encoding="UTF-8" standalone="yes"?><Relationships xmlns="http://schemas.openxmlformats.org/package/2006/relationships"><Relationship Id="rId20" Type="http://schemas.openxmlformats.org/officeDocument/2006/relationships/hyperlink" Target="https://docs.google.com/document/d/1gaAeZJGf7Be1xMyDIXbcoi6PMOeh7LUp/edit#heading=h.4wi6trr626fl" TargetMode="External"/><Relationship Id="rId22" Type="http://schemas.openxmlformats.org/officeDocument/2006/relationships/hyperlink" Target="https://docs.google.com/document/d/1gaAeZJGf7Be1xMyDIXbcoi6PMOeh7LUp/edit#heading=h.gjucmty2qjca" TargetMode="External"/><Relationship Id="rId21" Type="http://schemas.openxmlformats.org/officeDocument/2006/relationships/hyperlink" Target="https://docs.google.com/document/d/1gaAeZJGf7Be1xMyDIXbcoi6PMOeh7LUp/edit#heading=h.b9z0e1w4s312" TargetMode="External"/><Relationship Id="rId24" Type="http://schemas.openxmlformats.org/officeDocument/2006/relationships/hyperlink" Target="https://docs.google.com/document/d/1gaAeZJGf7Be1xMyDIXbcoi6PMOeh7LUp/edit#heading=h.fn9v76k6hlgq" TargetMode="External"/><Relationship Id="rId23" Type="http://schemas.openxmlformats.org/officeDocument/2006/relationships/hyperlink" Target="https://docs.google.com/document/d/1gaAeZJGf7Be1xMyDIXbcoi6PMOeh7LUp/edit#heading=h.8phjbnnz7ej2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docs.google.com/document/d/1gaAeZJGf7Be1xMyDIXbcoi6PMOeh7LUp/edit#heading=h.txpzq42z243b" TargetMode="External"/><Relationship Id="rId4" Type="http://schemas.openxmlformats.org/officeDocument/2006/relationships/hyperlink" Target="https://docs.google.com/document/d/1gaAeZJGf7Be1xMyDIXbcoi6PMOeh7LUp/edit#heading=h.e96b7cf1s1jc" TargetMode="External"/><Relationship Id="rId9" Type="http://schemas.openxmlformats.org/officeDocument/2006/relationships/hyperlink" Target="https://docs.google.com/document/d/1gaAeZJGf7Be1xMyDIXbcoi6PMOeh7LUp/edit#heading=h.y1b4vt9wf2ls" TargetMode="External"/><Relationship Id="rId26" Type="http://schemas.openxmlformats.org/officeDocument/2006/relationships/hyperlink" Target="https://docs.google.com/document/d/1gaAeZJGf7Be1xMyDIXbcoi6PMOeh7LUp/edit#heading=h.8vfsdik3qcnb" TargetMode="External"/><Relationship Id="rId25" Type="http://schemas.openxmlformats.org/officeDocument/2006/relationships/hyperlink" Target="https://docs.google.com/document/d/1gaAeZJGf7Be1xMyDIXbcoi6PMOeh7LUp/edit#heading=h.in1g8bmalfut" TargetMode="External"/><Relationship Id="rId28" Type="http://schemas.openxmlformats.org/officeDocument/2006/relationships/hyperlink" Target="https://docs.google.com/document/d/1gaAeZJGf7Be1xMyDIXbcoi6PMOeh7LUp/edit#heading=h.47vjpgh0186k" TargetMode="External"/><Relationship Id="rId27" Type="http://schemas.openxmlformats.org/officeDocument/2006/relationships/hyperlink" Target="https://docs.google.com/document/d/1gaAeZJGf7Be1xMyDIXbcoi6PMOeh7LUp/edit#heading=h.ga5lz29jik8q" TargetMode="External"/><Relationship Id="rId5" Type="http://schemas.openxmlformats.org/officeDocument/2006/relationships/hyperlink" Target="https://docs.google.com/document/d/1gaAeZJGf7Be1xMyDIXbcoi6PMOeh7LUp/edit#heading=h.ffe7pacmds22" TargetMode="External"/><Relationship Id="rId6" Type="http://schemas.openxmlformats.org/officeDocument/2006/relationships/hyperlink" Target="https://docs.google.com/document/d/1gaAeZJGf7Be1xMyDIXbcoi6PMOeh7LUp/edit#heading=h.iyczvafq1w7z" TargetMode="External"/><Relationship Id="rId29" Type="http://schemas.openxmlformats.org/officeDocument/2006/relationships/hyperlink" Target="https://docs.google.com/document/d/1gaAeZJGf7Be1xMyDIXbcoi6PMOeh7LUp/edit#heading=h.iuyx7h0slyx" TargetMode="External"/><Relationship Id="rId7" Type="http://schemas.openxmlformats.org/officeDocument/2006/relationships/hyperlink" Target="https://docs.google.com/document/d/1gaAeZJGf7Be1xMyDIXbcoi6PMOeh7LUp/edit#heading=h.cq8ro9ww1qel" TargetMode="External"/><Relationship Id="rId8" Type="http://schemas.openxmlformats.org/officeDocument/2006/relationships/hyperlink" Target="https://docs.google.com/document/d/1gaAeZJGf7Be1xMyDIXbcoi6PMOeh7LUp/edit#heading=h.hji3apulqplf" TargetMode="External"/><Relationship Id="rId31" Type="http://schemas.openxmlformats.org/officeDocument/2006/relationships/hyperlink" Target="https://docs.google.com/document/d/1gaAeZJGf7Be1xMyDIXbcoi6PMOeh7LUp/edit#heading=h.qku3phf4bcxy" TargetMode="External"/><Relationship Id="rId30" Type="http://schemas.openxmlformats.org/officeDocument/2006/relationships/hyperlink" Target="https://docs.google.com/document/d/1gaAeZJGf7Be1xMyDIXbcoi6PMOeh7LUp/edit#heading=h.cjg2vipfgl66" TargetMode="External"/><Relationship Id="rId11" Type="http://schemas.openxmlformats.org/officeDocument/2006/relationships/hyperlink" Target="https://drive.google.com/file/d/1zz9VTRGUcO1qTyfF5jf2KlXcd6iKfv5d/view?usp=drive_link" TargetMode="External"/><Relationship Id="rId10" Type="http://schemas.openxmlformats.org/officeDocument/2006/relationships/hyperlink" Target="https://docs.google.com/document/d/1gaAeZJGf7Be1xMyDIXbcoi6PMOeh7LUp/edit#heading=h.sl7jtujbkvgp" TargetMode="External"/><Relationship Id="rId13" Type="http://schemas.openxmlformats.org/officeDocument/2006/relationships/hyperlink" Target="https://docs.google.com/document/d/1gaAeZJGf7Be1xMyDIXbcoi6PMOeh7LUp/edit#heading=h.8s10fmlddyxu" TargetMode="External"/><Relationship Id="rId12" Type="http://schemas.openxmlformats.org/officeDocument/2006/relationships/hyperlink" Target="https://docs.google.com/document/d/1gaAeZJGf7Be1xMyDIXbcoi6PMOeh7LUp/edit#heading=h.151cfse0tdly" TargetMode="External"/><Relationship Id="rId15" Type="http://schemas.openxmlformats.org/officeDocument/2006/relationships/hyperlink" Target="https://docs.google.com/document/d/1gaAeZJGf7Be1xMyDIXbcoi6PMOeh7LUp/edit#heading=h.42vcd9fbyvu" TargetMode="External"/><Relationship Id="rId14" Type="http://schemas.openxmlformats.org/officeDocument/2006/relationships/hyperlink" Target="https://docs.google.com/document/d/1gaAeZJGf7Be1xMyDIXbcoi6PMOeh7LUp/edit#heading=h.c8gz1sj91vwo" TargetMode="External"/><Relationship Id="rId17" Type="http://schemas.openxmlformats.org/officeDocument/2006/relationships/hyperlink" Target="https://docs.google.com/document/d/1gaAeZJGf7Be1xMyDIXbcoi6PMOeh7LUp/edit#heading=h.wm7shg6m3t2o" TargetMode="External"/><Relationship Id="rId16" Type="http://schemas.openxmlformats.org/officeDocument/2006/relationships/hyperlink" Target="https://docs.google.com/document/d/1gaAeZJGf7Be1xMyDIXbcoi6PMOeh7LUp/edit#heading=h.1gbju5navnzy" TargetMode="External"/><Relationship Id="rId19" Type="http://schemas.openxmlformats.org/officeDocument/2006/relationships/hyperlink" Target="https://docs.google.com/document/d/1gaAeZJGf7Be1xMyDIXbcoi6PMOeh7LUp/edit#heading=h.1afs2i3gu4bs" TargetMode="External"/><Relationship Id="rId18" Type="http://schemas.openxmlformats.org/officeDocument/2006/relationships/hyperlink" Target="https://docs.google.com/document/d/1gaAeZJGf7Be1xMyDIXbcoi6PMOeh7LUp/edit#heading=h.2ak76ec5agay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"/>
          <p:cNvSpPr txBox="1"/>
          <p:nvPr>
            <p:ph type="title"/>
          </p:nvPr>
        </p:nvSpPr>
        <p:spPr>
          <a:xfrm>
            <a:off x="239547" y="245789"/>
            <a:ext cx="5392903" cy="3170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AU" sz="5400"/>
              <a:t>Systems Engineering Office</a:t>
            </a:r>
            <a:br>
              <a:rPr lang="en-AU" sz="5400"/>
            </a:br>
            <a:r>
              <a:rPr lang="en-AU" sz="5400"/>
              <a:t>Report</a:t>
            </a:r>
            <a:endParaRPr sz="5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7" name="Google Shape;267;p1"/>
          <p:cNvSpPr/>
          <p:nvPr/>
        </p:nvSpPr>
        <p:spPr>
          <a:xfrm>
            <a:off x="7190534" y="4891596"/>
            <a:ext cx="4832943" cy="18584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AU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David Borges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AU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SEO, NASA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AU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11.1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AU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Plenary 2023, GISTDA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AU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16 November 2023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0"/>
          <p:cNvSpPr txBox="1"/>
          <p:nvPr>
            <p:ph type="title"/>
          </p:nvPr>
        </p:nvSpPr>
        <p:spPr>
          <a:xfrm>
            <a:off x="176048" y="168221"/>
            <a:ext cx="9386864" cy="7790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b="1" lang="en-AU" sz="4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ESA CEOS SIT Chair 2022-2023</a:t>
            </a:r>
            <a:endParaRPr/>
          </a:p>
        </p:txBody>
      </p:sp>
      <p:pic>
        <p:nvPicPr>
          <p:cNvPr id="332" name="Google Shape;332;p10"/>
          <p:cNvPicPr preferRelativeResize="0"/>
          <p:nvPr/>
        </p:nvPicPr>
        <p:blipFill rotWithShape="1">
          <a:blip r:embed="rId3">
            <a:alphaModFix/>
          </a:blip>
          <a:srcRect b="4613" l="0" r="5457" t="0"/>
          <a:stretch/>
        </p:blipFill>
        <p:spPr>
          <a:xfrm>
            <a:off x="3837120" y="1023814"/>
            <a:ext cx="7446467" cy="5394918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10"/>
          <p:cNvSpPr txBox="1"/>
          <p:nvPr/>
        </p:nvSpPr>
        <p:spPr>
          <a:xfrm>
            <a:off x="0" y="1284300"/>
            <a:ext cx="3837000" cy="48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111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AU" sz="1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ESA CEOS SIT chair priorities on SDGs</a:t>
            </a:r>
            <a:endParaRPr b="1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1111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for the 2022-2023 time frame </a:t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1111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1111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111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3 main lines of SDG priorities</a:t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111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ahoma"/>
              <a:buChar char="-"/>
            </a:pPr>
            <a:r>
              <a:rPr b="1" i="0" lang="en-AU" sz="1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Analysis of the relevance of satellite data for SDG indicators</a:t>
            </a:r>
            <a:r>
              <a:rPr b="0" i="0" lang="en-AU" sz="1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, starting with SDG 6.6.1 (water), 11.3.1 (urban), 14.1.1 (marine pollution) and 15.3.1 (on land degradation)</a:t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ahoma"/>
              <a:buChar char="-"/>
            </a:pPr>
            <a:r>
              <a:rPr b="1" i="0" lang="en-AU" sz="1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EO demonstrators and Capacity Building </a:t>
            </a:r>
            <a:br>
              <a:rPr b="0" i="0" lang="en-AU" sz="1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b="0" i="0" lang="en-AU" sz="1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(in partnership with GEO activities and CEOS WGCapD)</a:t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ahoma"/>
              <a:buChar char="-"/>
            </a:pPr>
            <a:r>
              <a:rPr b="1" i="0" lang="en-AU" sz="1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Sustainable CEOS coordination and involvement on SDGs</a:t>
            </a:r>
            <a:endParaRPr b="1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1111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9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445F"/>
              </a:buClr>
              <a:buSzPts val="1400"/>
              <a:buFont typeface="Arial"/>
              <a:buNone/>
            </a:pPr>
            <a:r>
              <a:rPr b="1" i="0" lang="en-AU" sz="1400" u="none" cap="none" strike="noStrike">
                <a:solidFill>
                  <a:srgbClr val="33445F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AU" sz="1400" u="none" cap="none" strike="noStrike">
                <a:solidFill>
                  <a:srgbClr val="33445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rgbClr val="3344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9"/>
          <p:cNvSpPr txBox="1"/>
          <p:nvPr>
            <p:ph type="title"/>
          </p:nvPr>
        </p:nvSpPr>
        <p:spPr>
          <a:xfrm>
            <a:off x="292542" y="250367"/>
            <a:ext cx="9387000" cy="5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b="1" lang="en-AU" sz="3600">
                <a:latin typeface="Tahoma"/>
                <a:ea typeface="Tahoma"/>
                <a:cs typeface="Tahoma"/>
                <a:sym typeface="Tahoma"/>
              </a:rPr>
              <a:t>SDG Coordination Group: Members</a:t>
            </a:r>
            <a:endParaRPr/>
          </a:p>
        </p:txBody>
      </p:sp>
      <p:sp>
        <p:nvSpPr>
          <p:cNvPr id="340" name="Google Shape;340;p9"/>
          <p:cNvSpPr txBox="1"/>
          <p:nvPr/>
        </p:nvSpPr>
        <p:spPr>
          <a:xfrm>
            <a:off x="0" y="1739132"/>
            <a:ext cx="3701400" cy="296385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b="0" i="0" lang="en-A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Lead Agencies: ESA, NASA, CSIRO, NOAA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b="0" i="0" lang="en-A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SME Content support: CNES, SANSA, JAXA, DLR, etc.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57200" lvl="0" marL="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41" name="Google Shape;341;p9"/>
          <p:cNvGraphicFramePr/>
          <p:nvPr/>
        </p:nvGraphicFramePr>
        <p:xfrm>
          <a:off x="4383472" y="141065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{9BB4D3E2-E2AB-4138-9734-1542F800C6D6}</a:tableStyleId>
              </a:tblPr>
              <a:tblGrid>
                <a:gridCol w="3771475"/>
                <a:gridCol w="377147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AU" sz="1400" u="sng" cap="none" strike="noStrike"/>
                        <a:t>Name</a:t>
                      </a:r>
                      <a:endParaRPr b="1" sz="1400" u="sng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AU" sz="1400" u="sng" cap="none" strike="noStrike"/>
                        <a:t>Organization</a:t>
                      </a:r>
                      <a:endParaRPr b="1" sz="1400" u="sng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AU" sz="1400" u="none" cap="none" strike="noStrike"/>
                        <a:t>Marc Paganini</a:t>
                      </a:r>
                      <a:endParaRPr b="1"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AU" sz="1400" u="none" cap="none" strike="noStrike"/>
                        <a:t>ESA</a:t>
                      </a:r>
                      <a:endParaRPr b="1"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AU" sz="1400" u="none" cap="none" strike="noStrike"/>
                        <a:t>Marie-Claire Greening</a:t>
                      </a:r>
                      <a:endParaRPr b="1"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AU" sz="1400" u="none" cap="none" strike="noStrike"/>
                        <a:t>ESA / CEOS CEO</a:t>
                      </a:r>
                      <a:endParaRPr b="1"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AU" sz="1400" u="none" cap="none" strike="noStrike"/>
                        <a:t>David Borges</a:t>
                      </a:r>
                      <a:endParaRPr b="1"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AU" sz="1400" u="none" cap="none" strike="noStrike"/>
                        <a:t>NASA / CEOS SEO</a:t>
                      </a:r>
                      <a:endParaRPr b="1"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AU" sz="1400" u="none" cap="none" strike="noStrike"/>
                        <a:t>Brian Killough</a:t>
                      </a:r>
                      <a:endParaRPr b="1"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AU" sz="1400" u="none" cap="none" strike="noStrike"/>
                        <a:t>NASA / CEOS SEO</a:t>
                      </a:r>
                      <a:endParaRPr b="1"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AU" sz="1400" u="none" cap="none" strike="noStrike"/>
                        <a:t>Flora Kerblat</a:t>
                      </a:r>
                      <a:endParaRPr b="1"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AU" sz="1400" u="none" cap="none" strike="noStrike"/>
                        <a:t>CSIRO</a:t>
                      </a:r>
                      <a:endParaRPr b="1"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AU" sz="1400" u="none" cap="none" strike="noStrike"/>
                        <a:t>Neil Sims</a:t>
                      </a:r>
                      <a:endParaRPr b="1"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AU" sz="1400" u="none" cap="none" strike="noStrike"/>
                        <a:t>CSIRO</a:t>
                      </a:r>
                      <a:endParaRPr b="1"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AU" sz="1400" u="none" cap="none" strike="noStrike"/>
                        <a:t>Alex Held</a:t>
                      </a:r>
                      <a:endParaRPr b="1"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AU" sz="1400" u="none" cap="none" strike="noStrike"/>
                        <a:t>CSIRO</a:t>
                      </a:r>
                      <a:endParaRPr b="1"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AU" sz="1400" u="none" cap="none" strike="noStrike"/>
                        <a:t>Paul DiGiacomo</a:t>
                      </a:r>
                      <a:endParaRPr b="1"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AU" sz="1400" u="none" cap="none" strike="noStrike"/>
                        <a:t>NOAA</a:t>
                      </a:r>
                      <a:endParaRPr b="1"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AU" sz="1400" u="none" cap="none" strike="noStrike"/>
                        <a:t>Martyn Clark</a:t>
                      </a:r>
                      <a:endParaRPr b="1"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AU" sz="1400" u="none" cap="none" strike="noStrike"/>
                        <a:t>GEOSEC</a:t>
                      </a:r>
                      <a:endParaRPr b="1"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AU" sz="1400" u="none" cap="none" strike="noStrike"/>
                        <a:t>Julie Chamberlain</a:t>
                      </a:r>
                      <a:endParaRPr b="1"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AU" sz="1400" u="none" cap="none" strike="noStrike"/>
                        <a:t>NASA / EO4SDG</a:t>
                      </a:r>
                      <a:endParaRPr b="1"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AU" sz="1400" u="none" cap="none" strike="noStrike"/>
                        <a:t>Libby Rose</a:t>
                      </a:r>
                      <a:endParaRPr b="1"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AU" sz="1400" u="none" cap="none" strike="noStrike"/>
                        <a:t>CEOS Communications Team / Symbios</a:t>
                      </a:r>
                      <a:endParaRPr b="1" sz="14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342" name="Google Shape;342;p9"/>
          <p:cNvSpPr txBox="1"/>
          <p:nvPr/>
        </p:nvSpPr>
        <p:spPr>
          <a:xfrm>
            <a:off x="451094" y="4509658"/>
            <a:ext cx="3336900" cy="1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1" lang="en-AU" sz="15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Technical contributions rely on experts across CEOS and external bodies (GEO communities, UN Agencies, etc.) including many other CEOS Agencies</a:t>
            </a:r>
            <a:endParaRPr b="1" i="1" sz="15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9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445F"/>
              </a:buClr>
              <a:buSzPts val="1400"/>
              <a:buFont typeface="Arial"/>
              <a:buNone/>
            </a:pPr>
            <a:r>
              <a:rPr b="1" i="0" lang="en-AU" sz="1400" u="none" cap="none" strike="noStrike">
                <a:solidFill>
                  <a:srgbClr val="33445F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AU" sz="1400" u="none" cap="none" strike="noStrike">
                <a:solidFill>
                  <a:srgbClr val="33445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rgbClr val="3344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59"/>
          <p:cNvSpPr txBox="1"/>
          <p:nvPr>
            <p:ph type="title"/>
          </p:nvPr>
        </p:nvSpPr>
        <p:spPr>
          <a:xfrm>
            <a:off x="292542" y="250367"/>
            <a:ext cx="9387000" cy="5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b="1" lang="en-AU" sz="3600">
                <a:latin typeface="Tahoma"/>
                <a:ea typeface="Tahoma"/>
                <a:cs typeface="Tahoma"/>
                <a:sym typeface="Tahoma"/>
              </a:rPr>
              <a:t>SDG Coordination Group in 2023</a:t>
            </a:r>
            <a:endParaRPr/>
          </a:p>
        </p:txBody>
      </p:sp>
      <p:sp>
        <p:nvSpPr>
          <p:cNvPr id="349" name="Google Shape;349;p59"/>
          <p:cNvSpPr txBox="1"/>
          <p:nvPr/>
        </p:nvSpPr>
        <p:spPr>
          <a:xfrm>
            <a:off x="5530476" y="1693379"/>
            <a:ext cx="3228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AU" sz="3600" u="none" cap="none" strike="noStrike">
                <a:solidFill>
                  <a:srgbClr val="A3CB34"/>
                </a:solidFill>
                <a:latin typeface="Tahoma"/>
                <a:ea typeface="Tahoma"/>
                <a:cs typeface="Tahoma"/>
                <a:sym typeface="Tahoma"/>
              </a:rPr>
              <a:t>ceos.org/sdg</a:t>
            </a:r>
            <a:endParaRPr b="1" i="0" sz="3600" u="none" cap="none" strike="noStrike">
              <a:solidFill>
                <a:srgbClr val="A3CB34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50" name="Google Shape;350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68020" y="1189223"/>
            <a:ext cx="3003030" cy="227258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3921"/>
              </a:srgbClr>
            </a:outerShdw>
          </a:effectLst>
        </p:spPr>
      </p:pic>
      <p:sp>
        <p:nvSpPr>
          <p:cNvPr id="351" name="Google Shape;351;p59"/>
          <p:cNvSpPr txBox="1"/>
          <p:nvPr/>
        </p:nvSpPr>
        <p:spPr>
          <a:xfrm>
            <a:off x="105258" y="1189223"/>
            <a:ext cx="88011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AU" sz="22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The group has </a:t>
            </a:r>
            <a:r>
              <a:rPr b="0" i="0" lang="en-AU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been meeting monthly and organised 3 face-to-face side-meetings (SEO-led): </a:t>
            </a:r>
            <a:r>
              <a:rPr b="0" i="0" lang="en-AU" sz="2200" u="sng" cap="none" strike="noStrike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Notes</a:t>
            </a:r>
            <a:endParaRPr b="0" i="0" sz="22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52" name="Google Shape;352;p59"/>
          <p:cNvSpPr txBox="1"/>
          <p:nvPr/>
        </p:nvSpPr>
        <p:spPr>
          <a:xfrm>
            <a:off x="123419" y="1958723"/>
            <a:ext cx="8488975" cy="454429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AU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few accomplishments this year…</a:t>
            </a:r>
            <a:endParaRPr b="1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b="0" i="0" lang="en-AU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Completed most planned 2023 deliverables</a:t>
            </a:r>
            <a:endParaRPr/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b="0" i="0" lang="en-AU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Contributed SDG perspectives to New Space Task Team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b="0" i="0" lang="en-AU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Assessed GEO-CEOS coordination in a changing context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b="0" i="0" lang="en-AU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Coordinated CEOS capability with WGCapD to support UN Space Training event in Brindisi Italy, 17 Oct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b="0" i="0" lang="en-AU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Re-engaged with the UN-GGIM IAEG-SDGs WG Geospatial Information (WGGI) and offered its contribution to “Rescuing SDGs” proposed paper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b="1" i="0" lang="en-AU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Received GEO 2023 SDG Award!</a:t>
            </a:r>
            <a:endParaRPr b="1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3" name="Google Shape;353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87053" y="3727147"/>
            <a:ext cx="3483998" cy="2555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"/>
          <p:cNvSpPr/>
          <p:nvPr/>
        </p:nvSpPr>
        <p:spPr>
          <a:xfrm>
            <a:off x="6601318" y="6180166"/>
            <a:ext cx="136313" cy="92030"/>
          </a:xfrm>
          <a:custGeom>
            <a:rect b="b" l="l" r="r" t="t"/>
            <a:pathLst>
              <a:path extrusionOk="0" h="151765" w="224790">
                <a:moveTo>
                  <a:pt x="37506" y="0"/>
                </a:moveTo>
                <a:lnTo>
                  <a:pt x="24559" y="31764"/>
                </a:lnTo>
                <a:lnTo>
                  <a:pt x="13951" y="64460"/>
                </a:lnTo>
                <a:lnTo>
                  <a:pt x="5745" y="97969"/>
                </a:lnTo>
                <a:lnTo>
                  <a:pt x="0" y="132171"/>
                </a:lnTo>
                <a:lnTo>
                  <a:pt x="207763" y="151434"/>
                </a:lnTo>
                <a:lnTo>
                  <a:pt x="210624" y="136465"/>
                </a:lnTo>
                <a:lnTo>
                  <a:pt x="214344" y="121728"/>
                </a:lnTo>
                <a:lnTo>
                  <a:pt x="218916" y="107244"/>
                </a:lnTo>
                <a:lnTo>
                  <a:pt x="224336" y="93031"/>
                </a:lnTo>
                <a:lnTo>
                  <a:pt x="37506" y="0"/>
                </a:lnTo>
                <a:close/>
              </a:path>
            </a:pathLst>
          </a:custGeom>
          <a:solidFill>
            <a:srgbClr val="1995D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12"/>
          <p:cNvSpPr/>
          <p:nvPr/>
        </p:nvSpPr>
        <p:spPr>
          <a:xfrm>
            <a:off x="6633860" y="6094053"/>
            <a:ext cx="135543" cy="123221"/>
          </a:xfrm>
          <a:custGeom>
            <a:rect b="b" l="l" r="r" t="t"/>
            <a:pathLst>
              <a:path extrusionOk="0" h="203200" w="223520">
                <a:moveTo>
                  <a:pt x="82879" y="0"/>
                </a:moveTo>
                <a:lnTo>
                  <a:pt x="59041" y="25239"/>
                </a:lnTo>
                <a:lnTo>
                  <a:pt x="37245" y="51989"/>
                </a:lnTo>
                <a:lnTo>
                  <a:pt x="17547" y="80137"/>
                </a:lnTo>
                <a:lnTo>
                  <a:pt x="0" y="109567"/>
                </a:lnTo>
                <a:lnTo>
                  <a:pt x="186817" y="202599"/>
                </a:lnTo>
                <a:lnTo>
                  <a:pt x="194905" y="189681"/>
                </a:lnTo>
                <a:lnTo>
                  <a:pt x="203707" y="177288"/>
                </a:lnTo>
                <a:lnTo>
                  <a:pt x="213212" y="165434"/>
                </a:lnTo>
                <a:lnTo>
                  <a:pt x="223406" y="154135"/>
                </a:lnTo>
                <a:lnTo>
                  <a:pt x="82879" y="0"/>
                </a:lnTo>
                <a:close/>
              </a:path>
            </a:pathLst>
          </a:custGeom>
          <a:solidFill>
            <a:srgbClr val="5BBA4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12"/>
          <p:cNvSpPr/>
          <p:nvPr/>
        </p:nvSpPr>
        <p:spPr>
          <a:xfrm>
            <a:off x="6895531" y="6012144"/>
            <a:ext cx="82019" cy="133617"/>
          </a:xfrm>
          <a:custGeom>
            <a:rect b="b" l="l" r="r" t="t"/>
            <a:pathLst>
              <a:path extrusionOk="0" h="220345" w="135254">
                <a:moveTo>
                  <a:pt x="0" y="0"/>
                </a:moveTo>
                <a:lnTo>
                  <a:pt x="0" y="208630"/>
                </a:lnTo>
                <a:lnTo>
                  <a:pt x="15160" y="210111"/>
                </a:lnTo>
                <a:lnTo>
                  <a:pt x="30171" y="212464"/>
                </a:lnTo>
                <a:lnTo>
                  <a:pt x="45018" y="215685"/>
                </a:lnTo>
                <a:lnTo>
                  <a:pt x="59684" y="219775"/>
                </a:lnTo>
                <a:lnTo>
                  <a:pt x="135061" y="25167"/>
                </a:lnTo>
                <a:lnTo>
                  <a:pt x="102254" y="15224"/>
                </a:lnTo>
                <a:lnTo>
                  <a:pt x="68727" y="7683"/>
                </a:lnTo>
                <a:lnTo>
                  <a:pt x="34603" y="2593"/>
                </a:lnTo>
                <a:lnTo>
                  <a:pt x="0" y="0"/>
                </a:lnTo>
                <a:close/>
              </a:path>
            </a:pathLst>
          </a:custGeom>
          <a:solidFill>
            <a:srgbClr val="E42038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12"/>
          <p:cNvSpPr/>
          <p:nvPr/>
        </p:nvSpPr>
        <p:spPr>
          <a:xfrm>
            <a:off x="6952214" y="6035340"/>
            <a:ext cx="116675" cy="137468"/>
          </a:xfrm>
          <a:custGeom>
            <a:rect b="b" l="l" r="r" t="t"/>
            <a:pathLst>
              <a:path extrusionOk="0" h="226695" w="192404">
                <a:moveTo>
                  <a:pt x="75377" y="0"/>
                </a:moveTo>
                <a:lnTo>
                  <a:pt x="0" y="194607"/>
                </a:lnTo>
                <a:lnTo>
                  <a:pt x="13604" y="201458"/>
                </a:lnTo>
                <a:lnTo>
                  <a:pt x="26757" y="209074"/>
                </a:lnTo>
                <a:lnTo>
                  <a:pt x="39438" y="217442"/>
                </a:lnTo>
                <a:lnTo>
                  <a:pt x="51629" y="226548"/>
                </a:lnTo>
                <a:lnTo>
                  <a:pt x="192144" y="72399"/>
                </a:lnTo>
                <a:lnTo>
                  <a:pt x="164833" y="51001"/>
                </a:lnTo>
                <a:lnTo>
                  <a:pt x="136187" y="31770"/>
                </a:lnTo>
                <a:lnTo>
                  <a:pt x="106328" y="14754"/>
                </a:lnTo>
                <a:lnTo>
                  <a:pt x="75377" y="0"/>
                </a:lnTo>
                <a:close/>
              </a:path>
            </a:pathLst>
          </a:custGeom>
          <a:solidFill>
            <a:srgbClr val="DCA63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7040419" y="6282196"/>
            <a:ext cx="130151" cy="83174"/>
          </a:xfrm>
          <a:custGeom>
            <a:rect b="b" l="l" r="r" t="t"/>
            <a:pathLst>
              <a:path extrusionOk="0" h="137159" w="214629">
                <a:moveTo>
                  <a:pt x="213329" y="0"/>
                </a:moveTo>
                <a:lnTo>
                  <a:pt x="5591" y="19262"/>
                </a:lnTo>
                <a:lnTo>
                  <a:pt x="5666" y="25393"/>
                </a:lnTo>
                <a:lnTo>
                  <a:pt x="5311" y="39056"/>
                </a:lnTo>
                <a:lnTo>
                  <a:pt x="4246" y="52677"/>
                </a:lnTo>
                <a:lnTo>
                  <a:pt x="2475" y="66230"/>
                </a:lnTo>
                <a:lnTo>
                  <a:pt x="0" y="79687"/>
                </a:lnTo>
                <a:lnTo>
                  <a:pt x="200714" y="136808"/>
                </a:lnTo>
                <a:lnTo>
                  <a:pt x="206463" y="109720"/>
                </a:lnTo>
                <a:lnTo>
                  <a:pt x="210634" y="82090"/>
                </a:lnTo>
                <a:lnTo>
                  <a:pt x="213174" y="53966"/>
                </a:lnTo>
                <a:lnTo>
                  <a:pt x="214033" y="25393"/>
                </a:lnTo>
                <a:lnTo>
                  <a:pt x="213988" y="19102"/>
                </a:lnTo>
                <a:lnTo>
                  <a:pt x="213855" y="12767"/>
                </a:lnTo>
                <a:lnTo>
                  <a:pt x="213635" y="6397"/>
                </a:lnTo>
                <a:lnTo>
                  <a:pt x="213329" y="0"/>
                </a:lnTo>
                <a:close/>
              </a:path>
            </a:pathLst>
          </a:custGeom>
          <a:solidFill>
            <a:srgbClr val="EF3F2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6598889" y="6282199"/>
            <a:ext cx="130151" cy="83174"/>
          </a:xfrm>
          <a:custGeom>
            <a:rect b="b" l="l" r="r" t="t"/>
            <a:pathLst>
              <a:path extrusionOk="0" h="137159" w="214629">
                <a:moveTo>
                  <a:pt x="691" y="0"/>
                </a:moveTo>
                <a:lnTo>
                  <a:pt x="386" y="6390"/>
                </a:lnTo>
                <a:lnTo>
                  <a:pt x="171" y="12758"/>
                </a:lnTo>
                <a:lnTo>
                  <a:pt x="42" y="19095"/>
                </a:lnTo>
                <a:lnTo>
                  <a:pt x="0" y="25393"/>
                </a:lnTo>
                <a:lnTo>
                  <a:pt x="854" y="53960"/>
                </a:lnTo>
                <a:lnTo>
                  <a:pt x="3387" y="82084"/>
                </a:lnTo>
                <a:lnTo>
                  <a:pt x="7553" y="109713"/>
                </a:lnTo>
                <a:lnTo>
                  <a:pt x="13306" y="136795"/>
                </a:lnTo>
                <a:lnTo>
                  <a:pt x="214033" y="79675"/>
                </a:lnTo>
                <a:lnTo>
                  <a:pt x="211555" y="66217"/>
                </a:lnTo>
                <a:lnTo>
                  <a:pt x="209779" y="52666"/>
                </a:lnTo>
                <a:lnTo>
                  <a:pt x="208711" y="39049"/>
                </a:lnTo>
                <a:lnTo>
                  <a:pt x="208353" y="25393"/>
                </a:lnTo>
                <a:lnTo>
                  <a:pt x="208429" y="19249"/>
                </a:lnTo>
                <a:lnTo>
                  <a:pt x="691" y="0"/>
                </a:lnTo>
                <a:close/>
              </a:path>
            </a:pathLst>
          </a:custGeom>
          <a:solidFill>
            <a:srgbClr val="3E7D4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6977566" y="6402156"/>
            <a:ext cx="128226" cy="132462"/>
          </a:xfrm>
          <a:custGeom>
            <a:rect b="b" l="l" r="r" t="t"/>
            <a:pathLst>
              <a:path extrusionOk="0" h="218440" w="211454">
                <a:moveTo>
                  <a:pt x="44869" y="0"/>
                </a:moveTo>
                <a:lnTo>
                  <a:pt x="34551" y="11193"/>
                </a:lnTo>
                <a:lnTo>
                  <a:pt x="23622" y="21750"/>
                </a:lnTo>
                <a:lnTo>
                  <a:pt x="12099" y="31656"/>
                </a:lnTo>
                <a:lnTo>
                  <a:pt x="0" y="40899"/>
                </a:lnTo>
                <a:lnTo>
                  <a:pt x="109730" y="218129"/>
                </a:lnTo>
                <a:lnTo>
                  <a:pt x="137586" y="197791"/>
                </a:lnTo>
                <a:lnTo>
                  <a:pt x="163846" y="175519"/>
                </a:lnTo>
                <a:lnTo>
                  <a:pt x="188408" y="151417"/>
                </a:lnTo>
                <a:lnTo>
                  <a:pt x="211168" y="125587"/>
                </a:lnTo>
                <a:lnTo>
                  <a:pt x="44869" y="0"/>
                </a:lnTo>
                <a:close/>
              </a:path>
            </a:pathLst>
          </a:custGeom>
          <a:solidFill>
            <a:srgbClr val="F9C21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12"/>
          <p:cNvSpPr/>
          <p:nvPr/>
        </p:nvSpPr>
        <p:spPr>
          <a:xfrm>
            <a:off x="6612976" y="6351660"/>
            <a:ext cx="138238" cy="109358"/>
          </a:xfrm>
          <a:custGeom>
            <a:rect b="b" l="l" r="r" t="t"/>
            <a:pathLst>
              <a:path extrusionOk="0" h="180340" w="227965">
                <a:moveTo>
                  <a:pt x="200689" y="0"/>
                </a:moveTo>
                <a:lnTo>
                  <a:pt x="0" y="57095"/>
                </a:lnTo>
                <a:lnTo>
                  <a:pt x="12023" y="89675"/>
                </a:lnTo>
                <a:lnTo>
                  <a:pt x="26333" y="121080"/>
                </a:lnTo>
                <a:lnTo>
                  <a:pt x="42824" y="151207"/>
                </a:lnTo>
                <a:lnTo>
                  <a:pt x="61392" y="179956"/>
                </a:lnTo>
                <a:lnTo>
                  <a:pt x="227729" y="54356"/>
                </a:lnTo>
                <a:lnTo>
                  <a:pt x="219779" y="41373"/>
                </a:lnTo>
                <a:lnTo>
                  <a:pt x="212616" y="27974"/>
                </a:lnTo>
                <a:lnTo>
                  <a:pt x="206249" y="14177"/>
                </a:lnTo>
                <a:lnTo>
                  <a:pt x="200689" y="0"/>
                </a:lnTo>
                <a:close/>
              </a:path>
            </a:pathLst>
          </a:custGeom>
          <a:solidFill>
            <a:srgbClr val="BE8A2C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12"/>
          <p:cNvSpPr/>
          <p:nvPr/>
        </p:nvSpPr>
        <p:spPr>
          <a:xfrm>
            <a:off x="6663469" y="6402154"/>
            <a:ext cx="128226" cy="132462"/>
          </a:xfrm>
          <a:custGeom>
            <a:rect b="b" l="l" r="r" t="t"/>
            <a:pathLst>
              <a:path extrusionOk="0" h="218440" w="211454">
                <a:moveTo>
                  <a:pt x="166311" y="0"/>
                </a:moveTo>
                <a:lnTo>
                  <a:pt x="0" y="125587"/>
                </a:lnTo>
                <a:lnTo>
                  <a:pt x="22760" y="151417"/>
                </a:lnTo>
                <a:lnTo>
                  <a:pt x="47321" y="175519"/>
                </a:lnTo>
                <a:lnTo>
                  <a:pt x="73581" y="197791"/>
                </a:lnTo>
                <a:lnTo>
                  <a:pt x="101437" y="218129"/>
                </a:lnTo>
                <a:lnTo>
                  <a:pt x="211181" y="40899"/>
                </a:lnTo>
                <a:lnTo>
                  <a:pt x="199074" y="31656"/>
                </a:lnTo>
                <a:lnTo>
                  <a:pt x="187549" y="21750"/>
                </a:lnTo>
                <a:lnTo>
                  <a:pt x="176622" y="11193"/>
                </a:lnTo>
                <a:lnTo>
                  <a:pt x="166311" y="0"/>
                </a:lnTo>
                <a:close/>
              </a:path>
            </a:pathLst>
          </a:custGeom>
          <a:solidFill>
            <a:srgbClr val="F9A02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12"/>
          <p:cNvSpPr/>
          <p:nvPr/>
        </p:nvSpPr>
        <p:spPr>
          <a:xfrm>
            <a:off x="6842888" y="6455821"/>
            <a:ext cx="83559" cy="127456"/>
          </a:xfrm>
          <a:custGeom>
            <a:rect b="b" l="l" r="r" t="t"/>
            <a:pathLst>
              <a:path extrusionOk="0" h="210184" w="137795">
                <a:moveTo>
                  <a:pt x="38348" y="0"/>
                </a:moveTo>
                <a:lnTo>
                  <a:pt x="0" y="205149"/>
                </a:lnTo>
                <a:lnTo>
                  <a:pt x="34079" y="208853"/>
                </a:lnTo>
                <a:lnTo>
                  <a:pt x="68693" y="210087"/>
                </a:lnTo>
                <a:lnTo>
                  <a:pt x="103307" y="208853"/>
                </a:lnTo>
                <a:lnTo>
                  <a:pt x="137386" y="205149"/>
                </a:lnTo>
                <a:lnTo>
                  <a:pt x="99371" y="1784"/>
                </a:lnTo>
                <a:lnTo>
                  <a:pt x="68693" y="1784"/>
                </a:lnTo>
                <a:lnTo>
                  <a:pt x="61144" y="1673"/>
                </a:lnTo>
                <a:lnTo>
                  <a:pt x="53563" y="1339"/>
                </a:lnTo>
                <a:lnTo>
                  <a:pt x="45961" y="782"/>
                </a:lnTo>
                <a:lnTo>
                  <a:pt x="38348" y="0"/>
                </a:lnTo>
                <a:close/>
              </a:path>
              <a:path extrusionOk="0" h="210184" w="137795">
                <a:moveTo>
                  <a:pt x="99037" y="0"/>
                </a:moveTo>
                <a:lnTo>
                  <a:pt x="91432" y="782"/>
                </a:lnTo>
                <a:lnTo>
                  <a:pt x="83832" y="1339"/>
                </a:lnTo>
                <a:lnTo>
                  <a:pt x="76249" y="1673"/>
                </a:lnTo>
                <a:lnTo>
                  <a:pt x="68693" y="1784"/>
                </a:lnTo>
                <a:lnTo>
                  <a:pt x="99371" y="1784"/>
                </a:lnTo>
                <a:lnTo>
                  <a:pt x="99037" y="0"/>
                </a:lnTo>
                <a:close/>
              </a:path>
            </a:pathLst>
          </a:custGeom>
          <a:solidFill>
            <a:srgbClr val="F26A2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12"/>
          <p:cNvSpPr/>
          <p:nvPr/>
        </p:nvSpPr>
        <p:spPr>
          <a:xfrm>
            <a:off x="7018020" y="6351661"/>
            <a:ext cx="138238" cy="109358"/>
          </a:xfrm>
          <a:custGeom>
            <a:rect b="b" l="l" r="r" t="t"/>
            <a:pathLst>
              <a:path extrusionOk="0" h="180340" w="227965">
                <a:moveTo>
                  <a:pt x="27040" y="0"/>
                </a:moveTo>
                <a:lnTo>
                  <a:pt x="21477" y="14177"/>
                </a:lnTo>
                <a:lnTo>
                  <a:pt x="15107" y="27974"/>
                </a:lnTo>
                <a:lnTo>
                  <a:pt x="7944" y="41373"/>
                </a:lnTo>
                <a:lnTo>
                  <a:pt x="0" y="54356"/>
                </a:lnTo>
                <a:lnTo>
                  <a:pt x="166323" y="179956"/>
                </a:lnTo>
                <a:lnTo>
                  <a:pt x="184899" y="151207"/>
                </a:lnTo>
                <a:lnTo>
                  <a:pt x="201394" y="121080"/>
                </a:lnTo>
                <a:lnTo>
                  <a:pt x="215705" y="89675"/>
                </a:lnTo>
                <a:lnTo>
                  <a:pt x="227729" y="57095"/>
                </a:lnTo>
                <a:lnTo>
                  <a:pt x="27040" y="0"/>
                </a:lnTo>
                <a:close/>
              </a:path>
            </a:pathLst>
          </a:custGeom>
          <a:solidFill>
            <a:srgbClr val="25BBE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12"/>
          <p:cNvSpPr/>
          <p:nvPr/>
        </p:nvSpPr>
        <p:spPr>
          <a:xfrm>
            <a:off x="6743643" y="6438533"/>
            <a:ext cx="101272" cy="137853"/>
          </a:xfrm>
          <a:custGeom>
            <a:rect b="b" l="l" r="r" t="t"/>
            <a:pathLst>
              <a:path extrusionOk="0" h="227329" w="167004">
                <a:moveTo>
                  <a:pt x="109768" y="0"/>
                </a:moveTo>
                <a:lnTo>
                  <a:pt x="0" y="177267"/>
                </a:lnTo>
                <a:lnTo>
                  <a:pt x="30264" y="193076"/>
                </a:lnTo>
                <a:lnTo>
                  <a:pt x="61757" y="206703"/>
                </a:lnTo>
                <a:lnTo>
                  <a:pt x="94380" y="218051"/>
                </a:lnTo>
                <a:lnTo>
                  <a:pt x="128037" y="227025"/>
                </a:lnTo>
                <a:lnTo>
                  <a:pt x="166386" y="21888"/>
                </a:lnTo>
                <a:lnTo>
                  <a:pt x="151754" y="17660"/>
                </a:lnTo>
                <a:lnTo>
                  <a:pt x="137427" y="12598"/>
                </a:lnTo>
                <a:lnTo>
                  <a:pt x="123424" y="6708"/>
                </a:lnTo>
                <a:lnTo>
                  <a:pt x="109768" y="0"/>
                </a:lnTo>
                <a:close/>
              </a:path>
            </a:pathLst>
          </a:custGeom>
          <a:solidFill>
            <a:srgbClr val="DC1868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12"/>
          <p:cNvSpPr/>
          <p:nvPr/>
        </p:nvSpPr>
        <p:spPr>
          <a:xfrm>
            <a:off x="6924548" y="6438532"/>
            <a:ext cx="101272" cy="137853"/>
          </a:xfrm>
          <a:custGeom>
            <a:rect b="b" l="l" r="r" t="t"/>
            <a:pathLst>
              <a:path extrusionOk="0" h="227329" w="167004">
                <a:moveTo>
                  <a:pt x="56618" y="0"/>
                </a:moveTo>
                <a:lnTo>
                  <a:pt x="42961" y="6708"/>
                </a:lnTo>
                <a:lnTo>
                  <a:pt x="28959" y="12598"/>
                </a:lnTo>
                <a:lnTo>
                  <a:pt x="14631" y="17660"/>
                </a:lnTo>
                <a:lnTo>
                  <a:pt x="0" y="21888"/>
                </a:lnTo>
                <a:lnTo>
                  <a:pt x="38348" y="227025"/>
                </a:lnTo>
                <a:lnTo>
                  <a:pt x="72006" y="218051"/>
                </a:lnTo>
                <a:lnTo>
                  <a:pt x="104629" y="206703"/>
                </a:lnTo>
                <a:lnTo>
                  <a:pt x="136121" y="193076"/>
                </a:lnTo>
                <a:lnTo>
                  <a:pt x="166386" y="177267"/>
                </a:lnTo>
                <a:lnTo>
                  <a:pt x="56618" y="0"/>
                </a:lnTo>
                <a:close/>
              </a:path>
            </a:pathLst>
          </a:custGeom>
          <a:solidFill>
            <a:srgbClr val="A11C4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12"/>
          <p:cNvSpPr/>
          <p:nvPr/>
        </p:nvSpPr>
        <p:spPr>
          <a:xfrm>
            <a:off x="7031736" y="6180162"/>
            <a:ext cx="136313" cy="92030"/>
          </a:xfrm>
          <a:custGeom>
            <a:rect b="b" l="l" r="r" t="t"/>
            <a:pathLst>
              <a:path extrusionOk="0" h="151765" w="224790">
                <a:moveTo>
                  <a:pt x="186829" y="0"/>
                </a:moveTo>
                <a:lnTo>
                  <a:pt x="0" y="93031"/>
                </a:lnTo>
                <a:lnTo>
                  <a:pt x="5420" y="107251"/>
                </a:lnTo>
                <a:lnTo>
                  <a:pt x="9990" y="121738"/>
                </a:lnTo>
                <a:lnTo>
                  <a:pt x="13706" y="136472"/>
                </a:lnTo>
                <a:lnTo>
                  <a:pt x="16560" y="151434"/>
                </a:lnTo>
                <a:lnTo>
                  <a:pt x="224336" y="132171"/>
                </a:lnTo>
                <a:lnTo>
                  <a:pt x="218585" y="97970"/>
                </a:lnTo>
                <a:lnTo>
                  <a:pt x="210379" y="64465"/>
                </a:lnTo>
                <a:lnTo>
                  <a:pt x="199775" y="31769"/>
                </a:lnTo>
                <a:lnTo>
                  <a:pt x="186829" y="0"/>
                </a:lnTo>
                <a:close/>
              </a:path>
            </a:pathLst>
          </a:custGeom>
          <a:solidFill>
            <a:srgbClr val="C5202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12"/>
          <p:cNvSpPr/>
          <p:nvPr/>
        </p:nvSpPr>
        <p:spPr>
          <a:xfrm>
            <a:off x="6999759" y="6094053"/>
            <a:ext cx="135543" cy="123221"/>
          </a:xfrm>
          <a:custGeom>
            <a:rect b="b" l="l" r="r" t="t"/>
            <a:pathLst>
              <a:path extrusionOk="0" h="203200" w="223520">
                <a:moveTo>
                  <a:pt x="140515" y="0"/>
                </a:moveTo>
                <a:lnTo>
                  <a:pt x="0" y="154135"/>
                </a:lnTo>
                <a:lnTo>
                  <a:pt x="10187" y="165434"/>
                </a:lnTo>
                <a:lnTo>
                  <a:pt x="19687" y="177288"/>
                </a:lnTo>
                <a:lnTo>
                  <a:pt x="28488" y="189681"/>
                </a:lnTo>
                <a:lnTo>
                  <a:pt x="36576" y="202599"/>
                </a:lnTo>
                <a:lnTo>
                  <a:pt x="223394" y="109567"/>
                </a:lnTo>
                <a:lnTo>
                  <a:pt x="205852" y="80137"/>
                </a:lnTo>
                <a:lnTo>
                  <a:pt x="186152" y="51989"/>
                </a:lnTo>
                <a:lnTo>
                  <a:pt x="164354" y="25239"/>
                </a:lnTo>
                <a:lnTo>
                  <a:pt x="140515" y="0"/>
                </a:lnTo>
                <a:close/>
              </a:path>
            </a:pathLst>
          </a:custGeom>
          <a:solidFill>
            <a:srgbClr val="49A04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12"/>
          <p:cNvSpPr/>
          <p:nvPr/>
        </p:nvSpPr>
        <p:spPr>
          <a:xfrm>
            <a:off x="6791657" y="6012144"/>
            <a:ext cx="82019" cy="133617"/>
          </a:xfrm>
          <a:custGeom>
            <a:rect b="b" l="l" r="r" t="t"/>
            <a:pathLst>
              <a:path extrusionOk="0" h="220345" w="135254">
                <a:moveTo>
                  <a:pt x="135061" y="0"/>
                </a:moveTo>
                <a:lnTo>
                  <a:pt x="100451" y="2591"/>
                </a:lnTo>
                <a:lnTo>
                  <a:pt x="66324" y="7678"/>
                </a:lnTo>
                <a:lnTo>
                  <a:pt x="32800" y="15218"/>
                </a:lnTo>
                <a:lnTo>
                  <a:pt x="0" y="25167"/>
                </a:lnTo>
                <a:lnTo>
                  <a:pt x="75390" y="219775"/>
                </a:lnTo>
                <a:lnTo>
                  <a:pt x="90048" y="215685"/>
                </a:lnTo>
                <a:lnTo>
                  <a:pt x="104891" y="212464"/>
                </a:lnTo>
                <a:lnTo>
                  <a:pt x="119901" y="210111"/>
                </a:lnTo>
                <a:lnTo>
                  <a:pt x="135061" y="208630"/>
                </a:lnTo>
                <a:lnTo>
                  <a:pt x="135061" y="0"/>
                </a:lnTo>
                <a:close/>
              </a:path>
            </a:pathLst>
          </a:custGeom>
          <a:solidFill>
            <a:srgbClr val="17476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12"/>
          <p:cNvSpPr/>
          <p:nvPr/>
        </p:nvSpPr>
        <p:spPr>
          <a:xfrm>
            <a:off x="6700362" y="6035347"/>
            <a:ext cx="116675" cy="137468"/>
          </a:xfrm>
          <a:custGeom>
            <a:rect b="b" l="l" r="r" t="t"/>
            <a:pathLst>
              <a:path extrusionOk="0" h="226695" w="192404">
                <a:moveTo>
                  <a:pt x="116767" y="0"/>
                </a:moveTo>
                <a:lnTo>
                  <a:pt x="85814" y="14747"/>
                </a:lnTo>
                <a:lnTo>
                  <a:pt x="55952" y="31759"/>
                </a:lnTo>
                <a:lnTo>
                  <a:pt x="27305" y="50989"/>
                </a:lnTo>
                <a:lnTo>
                  <a:pt x="0" y="72387"/>
                </a:lnTo>
                <a:lnTo>
                  <a:pt x="140515" y="226535"/>
                </a:lnTo>
                <a:lnTo>
                  <a:pt x="152706" y="217429"/>
                </a:lnTo>
                <a:lnTo>
                  <a:pt x="165387" y="209062"/>
                </a:lnTo>
                <a:lnTo>
                  <a:pt x="178540" y="201446"/>
                </a:lnTo>
                <a:lnTo>
                  <a:pt x="192144" y="194595"/>
                </a:lnTo>
                <a:lnTo>
                  <a:pt x="116767" y="0"/>
                </a:lnTo>
                <a:close/>
              </a:path>
            </a:pathLst>
          </a:custGeom>
          <a:solidFill>
            <a:srgbClr val="00689C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12"/>
          <p:cNvSpPr/>
          <p:nvPr/>
        </p:nvSpPr>
        <p:spPr>
          <a:xfrm>
            <a:off x="3571944" y="5948696"/>
            <a:ext cx="2625370" cy="909137"/>
          </a:xfrm>
          <a:custGeom>
            <a:rect b="b" l="l" r="r" t="t"/>
            <a:pathLst>
              <a:path extrusionOk="0" h="1499234" w="4329430">
                <a:moveTo>
                  <a:pt x="3467008" y="0"/>
                </a:moveTo>
                <a:lnTo>
                  <a:pt x="0" y="1498716"/>
                </a:lnTo>
                <a:lnTo>
                  <a:pt x="4106265" y="1498716"/>
                </a:lnTo>
                <a:lnTo>
                  <a:pt x="4329197" y="1279223"/>
                </a:lnTo>
                <a:lnTo>
                  <a:pt x="4296754" y="1241131"/>
                </a:lnTo>
                <a:lnTo>
                  <a:pt x="4264613" y="1202818"/>
                </a:lnTo>
                <a:lnTo>
                  <a:pt x="4232776" y="1164285"/>
                </a:lnTo>
                <a:lnTo>
                  <a:pt x="4201242" y="1125534"/>
                </a:lnTo>
                <a:lnTo>
                  <a:pt x="4170013" y="1086565"/>
                </a:lnTo>
                <a:lnTo>
                  <a:pt x="4139089" y="1047379"/>
                </a:lnTo>
                <a:lnTo>
                  <a:pt x="4108470" y="1007977"/>
                </a:lnTo>
                <a:lnTo>
                  <a:pt x="4078158" y="968361"/>
                </a:lnTo>
                <a:lnTo>
                  <a:pt x="4048153" y="928530"/>
                </a:lnTo>
                <a:lnTo>
                  <a:pt x="4018456" y="888487"/>
                </a:lnTo>
                <a:lnTo>
                  <a:pt x="3989067" y="848231"/>
                </a:lnTo>
                <a:lnTo>
                  <a:pt x="3959986" y="807764"/>
                </a:lnTo>
                <a:lnTo>
                  <a:pt x="3931216" y="767087"/>
                </a:lnTo>
                <a:lnTo>
                  <a:pt x="3902755" y="726201"/>
                </a:lnTo>
                <a:lnTo>
                  <a:pt x="3874606" y="685106"/>
                </a:lnTo>
                <a:lnTo>
                  <a:pt x="3846767" y="643804"/>
                </a:lnTo>
                <a:lnTo>
                  <a:pt x="3819241" y="602295"/>
                </a:lnTo>
                <a:lnTo>
                  <a:pt x="3792028" y="560580"/>
                </a:lnTo>
                <a:lnTo>
                  <a:pt x="3765128" y="518661"/>
                </a:lnTo>
                <a:lnTo>
                  <a:pt x="3738542" y="476538"/>
                </a:lnTo>
                <a:lnTo>
                  <a:pt x="3712271" y="434212"/>
                </a:lnTo>
                <a:lnTo>
                  <a:pt x="3686315" y="391684"/>
                </a:lnTo>
                <a:lnTo>
                  <a:pt x="3660675" y="348955"/>
                </a:lnTo>
                <a:lnTo>
                  <a:pt x="3635352" y="306027"/>
                </a:lnTo>
                <a:lnTo>
                  <a:pt x="3610346" y="262898"/>
                </a:lnTo>
                <a:lnTo>
                  <a:pt x="3585658" y="219572"/>
                </a:lnTo>
                <a:lnTo>
                  <a:pt x="3561288" y="176048"/>
                </a:lnTo>
                <a:lnTo>
                  <a:pt x="3537238" y="132329"/>
                </a:lnTo>
                <a:lnTo>
                  <a:pt x="3513507" y="88413"/>
                </a:lnTo>
                <a:lnTo>
                  <a:pt x="3490097" y="44303"/>
                </a:lnTo>
                <a:lnTo>
                  <a:pt x="3467008" y="0"/>
                </a:lnTo>
                <a:close/>
              </a:path>
            </a:pathLst>
          </a:custGeom>
          <a:solidFill>
            <a:srgbClr val="5BBA4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12"/>
          <p:cNvSpPr/>
          <p:nvPr/>
        </p:nvSpPr>
        <p:spPr>
          <a:xfrm>
            <a:off x="2502951" y="0"/>
            <a:ext cx="3501392" cy="2512931"/>
          </a:xfrm>
          <a:custGeom>
            <a:rect b="b" l="l" r="r" t="t"/>
            <a:pathLst>
              <a:path extrusionOk="0" h="4144010" w="5774055">
                <a:moveTo>
                  <a:pt x="2452647" y="0"/>
                </a:moveTo>
                <a:lnTo>
                  <a:pt x="1270432" y="0"/>
                </a:lnTo>
                <a:lnTo>
                  <a:pt x="1245910" y="36120"/>
                </a:lnTo>
                <a:lnTo>
                  <a:pt x="1217695" y="78060"/>
                </a:lnTo>
                <a:lnTo>
                  <a:pt x="1189655" y="120124"/>
                </a:lnTo>
                <a:lnTo>
                  <a:pt x="1161789" y="162313"/>
                </a:lnTo>
                <a:lnTo>
                  <a:pt x="1134098" y="204626"/>
                </a:lnTo>
                <a:lnTo>
                  <a:pt x="1106582" y="247062"/>
                </a:lnTo>
                <a:lnTo>
                  <a:pt x="1079241" y="289622"/>
                </a:lnTo>
                <a:lnTo>
                  <a:pt x="1052077" y="332304"/>
                </a:lnTo>
                <a:lnTo>
                  <a:pt x="1025089" y="375109"/>
                </a:lnTo>
                <a:lnTo>
                  <a:pt x="998278" y="418035"/>
                </a:lnTo>
                <a:lnTo>
                  <a:pt x="971644" y="461082"/>
                </a:lnTo>
                <a:lnTo>
                  <a:pt x="945188" y="504250"/>
                </a:lnTo>
                <a:lnTo>
                  <a:pt x="918910" y="547538"/>
                </a:lnTo>
                <a:lnTo>
                  <a:pt x="892811" y="590946"/>
                </a:lnTo>
                <a:lnTo>
                  <a:pt x="866890" y="634473"/>
                </a:lnTo>
                <a:lnTo>
                  <a:pt x="841149" y="678119"/>
                </a:lnTo>
                <a:lnTo>
                  <a:pt x="815588" y="721883"/>
                </a:lnTo>
                <a:lnTo>
                  <a:pt x="790207" y="765765"/>
                </a:lnTo>
                <a:lnTo>
                  <a:pt x="765006" y="809764"/>
                </a:lnTo>
                <a:lnTo>
                  <a:pt x="739987" y="853880"/>
                </a:lnTo>
                <a:lnTo>
                  <a:pt x="715149" y="898112"/>
                </a:lnTo>
                <a:lnTo>
                  <a:pt x="690493" y="942461"/>
                </a:lnTo>
                <a:lnTo>
                  <a:pt x="666019" y="986924"/>
                </a:lnTo>
                <a:lnTo>
                  <a:pt x="641727" y="1031502"/>
                </a:lnTo>
                <a:lnTo>
                  <a:pt x="617619" y="1076195"/>
                </a:lnTo>
                <a:lnTo>
                  <a:pt x="593695" y="1121001"/>
                </a:lnTo>
                <a:lnTo>
                  <a:pt x="569954" y="1165921"/>
                </a:lnTo>
                <a:lnTo>
                  <a:pt x="546398" y="1210954"/>
                </a:lnTo>
                <a:lnTo>
                  <a:pt x="523026" y="1256099"/>
                </a:lnTo>
                <a:lnTo>
                  <a:pt x="499840" y="1301356"/>
                </a:lnTo>
                <a:lnTo>
                  <a:pt x="476839" y="1346724"/>
                </a:lnTo>
                <a:lnTo>
                  <a:pt x="454024" y="1392204"/>
                </a:lnTo>
                <a:lnTo>
                  <a:pt x="431396" y="1437794"/>
                </a:lnTo>
                <a:lnTo>
                  <a:pt x="408954" y="1483493"/>
                </a:lnTo>
                <a:lnTo>
                  <a:pt x="386700" y="1529303"/>
                </a:lnTo>
                <a:lnTo>
                  <a:pt x="364633" y="1575221"/>
                </a:lnTo>
                <a:lnTo>
                  <a:pt x="342755" y="1621248"/>
                </a:lnTo>
                <a:lnTo>
                  <a:pt x="321065" y="1667383"/>
                </a:lnTo>
                <a:lnTo>
                  <a:pt x="299564" y="1713625"/>
                </a:lnTo>
                <a:lnTo>
                  <a:pt x="278252" y="1759975"/>
                </a:lnTo>
                <a:lnTo>
                  <a:pt x="257130" y="1806431"/>
                </a:lnTo>
                <a:lnTo>
                  <a:pt x="236198" y="1852993"/>
                </a:lnTo>
                <a:lnTo>
                  <a:pt x="215457" y="1899661"/>
                </a:lnTo>
                <a:lnTo>
                  <a:pt x="194906" y="1946434"/>
                </a:lnTo>
                <a:lnTo>
                  <a:pt x="174548" y="1993311"/>
                </a:lnTo>
                <a:lnTo>
                  <a:pt x="154381" y="2040293"/>
                </a:lnTo>
                <a:lnTo>
                  <a:pt x="134406" y="2087378"/>
                </a:lnTo>
                <a:lnTo>
                  <a:pt x="114624" y="2134567"/>
                </a:lnTo>
                <a:lnTo>
                  <a:pt x="95034" y="2181858"/>
                </a:lnTo>
                <a:lnTo>
                  <a:pt x="75639" y="2229251"/>
                </a:lnTo>
                <a:lnTo>
                  <a:pt x="56437" y="2276746"/>
                </a:lnTo>
                <a:lnTo>
                  <a:pt x="37430" y="2324343"/>
                </a:lnTo>
                <a:lnTo>
                  <a:pt x="18617" y="2372040"/>
                </a:lnTo>
                <a:lnTo>
                  <a:pt x="0" y="2419837"/>
                </a:lnTo>
                <a:lnTo>
                  <a:pt x="5013120" y="4143550"/>
                </a:lnTo>
                <a:lnTo>
                  <a:pt x="5032734" y="4097545"/>
                </a:lnTo>
                <a:lnTo>
                  <a:pt x="5052683" y="4051712"/>
                </a:lnTo>
                <a:lnTo>
                  <a:pt x="5072965" y="4006052"/>
                </a:lnTo>
                <a:lnTo>
                  <a:pt x="5093580" y="3960565"/>
                </a:lnTo>
                <a:lnTo>
                  <a:pt x="5114527" y="3915253"/>
                </a:lnTo>
                <a:lnTo>
                  <a:pt x="5135805" y="3870117"/>
                </a:lnTo>
                <a:lnTo>
                  <a:pt x="5157415" y="3825158"/>
                </a:lnTo>
                <a:lnTo>
                  <a:pt x="5179355" y="3780375"/>
                </a:lnTo>
                <a:lnTo>
                  <a:pt x="5201624" y="3735772"/>
                </a:lnTo>
                <a:lnTo>
                  <a:pt x="5224223" y="3691348"/>
                </a:lnTo>
                <a:lnTo>
                  <a:pt x="5247150" y="3647104"/>
                </a:lnTo>
                <a:lnTo>
                  <a:pt x="5270405" y="3603042"/>
                </a:lnTo>
                <a:lnTo>
                  <a:pt x="5293987" y="3559163"/>
                </a:lnTo>
                <a:lnTo>
                  <a:pt x="5317896" y="3515466"/>
                </a:lnTo>
                <a:lnTo>
                  <a:pt x="5342131" y="3471954"/>
                </a:lnTo>
                <a:lnTo>
                  <a:pt x="5366690" y="3428628"/>
                </a:lnTo>
                <a:lnTo>
                  <a:pt x="5391575" y="3385487"/>
                </a:lnTo>
                <a:lnTo>
                  <a:pt x="5416784" y="3342534"/>
                </a:lnTo>
                <a:lnTo>
                  <a:pt x="5442316" y="3299769"/>
                </a:lnTo>
                <a:lnTo>
                  <a:pt x="5468170" y="3257194"/>
                </a:lnTo>
                <a:lnTo>
                  <a:pt x="5494347" y="3214808"/>
                </a:lnTo>
                <a:lnTo>
                  <a:pt x="5520846" y="3172614"/>
                </a:lnTo>
                <a:lnTo>
                  <a:pt x="5547665" y="3130612"/>
                </a:lnTo>
                <a:lnTo>
                  <a:pt x="5574805" y="3088803"/>
                </a:lnTo>
                <a:lnTo>
                  <a:pt x="5602264" y="3047188"/>
                </a:lnTo>
                <a:lnTo>
                  <a:pt x="5630042" y="3005767"/>
                </a:lnTo>
                <a:lnTo>
                  <a:pt x="5658139" y="2964543"/>
                </a:lnTo>
                <a:lnTo>
                  <a:pt x="5686553" y="2923516"/>
                </a:lnTo>
                <a:lnTo>
                  <a:pt x="5715284" y="2882687"/>
                </a:lnTo>
                <a:lnTo>
                  <a:pt x="5744332" y="2842057"/>
                </a:lnTo>
                <a:lnTo>
                  <a:pt x="5773696" y="2801626"/>
                </a:lnTo>
                <a:lnTo>
                  <a:pt x="2452647" y="0"/>
                </a:lnTo>
                <a:close/>
              </a:path>
            </a:pathLst>
          </a:custGeom>
          <a:solidFill>
            <a:srgbClr val="E5223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12"/>
          <p:cNvSpPr/>
          <p:nvPr/>
        </p:nvSpPr>
        <p:spPr>
          <a:xfrm>
            <a:off x="4856149" y="0"/>
            <a:ext cx="2232219" cy="1272253"/>
          </a:xfrm>
          <a:custGeom>
            <a:rect b="b" l="l" r="r" t="t"/>
            <a:pathLst>
              <a:path extrusionOk="0" h="2098040" w="3681095">
                <a:moveTo>
                  <a:pt x="3067742" y="0"/>
                </a:moveTo>
                <a:lnTo>
                  <a:pt x="0" y="0"/>
                </a:lnTo>
                <a:lnTo>
                  <a:pt x="2486659" y="2097722"/>
                </a:lnTo>
                <a:lnTo>
                  <a:pt x="2521582" y="2061890"/>
                </a:lnTo>
                <a:lnTo>
                  <a:pt x="2556754" y="2026341"/>
                </a:lnTo>
                <a:lnTo>
                  <a:pt x="2592172" y="1991074"/>
                </a:lnTo>
                <a:lnTo>
                  <a:pt x="2627837" y="1956090"/>
                </a:lnTo>
                <a:lnTo>
                  <a:pt x="2663748" y="1921390"/>
                </a:lnTo>
                <a:lnTo>
                  <a:pt x="2699903" y="1886975"/>
                </a:lnTo>
                <a:lnTo>
                  <a:pt x="2736302" y="1852845"/>
                </a:lnTo>
                <a:lnTo>
                  <a:pt x="2772944" y="1819001"/>
                </a:lnTo>
                <a:lnTo>
                  <a:pt x="2809829" y="1785444"/>
                </a:lnTo>
                <a:lnTo>
                  <a:pt x="2846954" y="1752174"/>
                </a:lnTo>
                <a:lnTo>
                  <a:pt x="2884320" y="1719193"/>
                </a:lnTo>
                <a:lnTo>
                  <a:pt x="2921926" y="1686500"/>
                </a:lnTo>
                <a:lnTo>
                  <a:pt x="2959770" y="1654096"/>
                </a:lnTo>
                <a:lnTo>
                  <a:pt x="2997852" y="1621983"/>
                </a:lnTo>
                <a:lnTo>
                  <a:pt x="3036172" y="1590161"/>
                </a:lnTo>
                <a:lnTo>
                  <a:pt x="3074727" y="1558630"/>
                </a:lnTo>
                <a:lnTo>
                  <a:pt x="3113518" y="1527391"/>
                </a:lnTo>
                <a:lnTo>
                  <a:pt x="3152543" y="1496446"/>
                </a:lnTo>
                <a:lnTo>
                  <a:pt x="3191802" y="1465794"/>
                </a:lnTo>
                <a:lnTo>
                  <a:pt x="3231294" y="1435436"/>
                </a:lnTo>
                <a:lnTo>
                  <a:pt x="3271017" y="1405374"/>
                </a:lnTo>
                <a:lnTo>
                  <a:pt x="3310972" y="1375607"/>
                </a:lnTo>
                <a:lnTo>
                  <a:pt x="3351156" y="1346137"/>
                </a:lnTo>
                <a:lnTo>
                  <a:pt x="3391570" y="1316963"/>
                </a:lnTo>
                <a:lnTo>
                  <a:pt x="3432213" y="1288088"/>
                </a:lnTo>
                <a:lnTo>
                  <a:pt x="3473083" y="1259511"/>
                </a:lnTo>
                <a:lnTo>
                  <a:pt x="3514180" y="1231233"/>
                </a:lnTo>
                <a:lnTo>
                  <a:pt x="3555502" y="1203255"/>
                </a:lnTo>
                <a:lnTo>
                  <a:pt x="3597050" y="1175578"/>
                </a:lnTo>
                <a:lnTo>
                  <a:pt x="3638822" y="1148202"/>
                </a:lnTo>
                <a:lnTo>
                  <a:pt x="3680818" y="1121128"/>
                </a:lnTo>
                <a:lnTo>
                  <a:pt x="3067742" y="0"/>
                </a:lnTo>
                <a:close/>
              </a:path>
            </a:pathLst>
          </a:custGeom>
          <a:solidFill>
            <a:srgbClr val="DDA73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12"/>
          <p:cNvSpPr/>
          <p:nvPr/>
        </p:nvSpPr>
        <p:spPr>
          <a:xfrm>
            <a:off x="10497431" y="0"/>
            <a:ext cx="1282265" cy="616873"/>
          </a:xfrm>
          <a:custGeom>
            <a:rect b="b" l="l" r="r" t="t"/>
            <a:pathLst>
              <a:path extrusionOk="0" h="1017269" w="2114550">
                <a:moveTo>
                  <a:pt x="2114041" y="0"/>
                </a:moveTo>
                <a:lnTo>
                  <a:pt x="93192" y="0"/>
                </a:lnTo>
                <a:lnTo>
                  <a:pt x="0" y="382854"/>
                </a:lnTo>
                <a:lnTo>
                  <a:pt x="111368" y="419202"/>
                </a:lnTo>
                <a:lnTo>
                  <a:pt x="196742" y="448633"/>
                </a:lnTo>
                <a:lnTo>
                  <a:pt x="293548" y="483602"/>
                </a:lnTo>
                <a:lnTo>
                  <a:pt x="389778" y="520054"/>
                </a:lnTo>
                <a:lnTo>
                  <a:pt x="485419" y="557982"/>
                </a:lnTo>
                <a:lnTo>
                  <a:pt x="580453" y="597376"/>
                </a:lnTo>
                <a:lnTo>
                  <a:pt x="674866" y="638230"/>
                </a:lnTo>
                <a:lnTo>
                  <a:pt x="768642" y="680535"/>
                </a:lnTo>
                <a:lnTo>
                  <a:pt x="861766" y="724284"/>
                </a:lnTo>
                <a:lnTo>
                  <a:pt x="954221" y="769469"/>
                </a:lnTo>
                <a:lnTo>
                  <a:pt x="1045992" y="816083"/>
                </a:lnTo>
                <a:lnTo>
                  <a:pt x="1137064" y="864116"/>
                </a:lnTo>
                <a:lnTo>
                  <a:pt x="1227422" y="913562"/>
                </a:lnTo>
                <a:lnTo>
                  <a:pt x="1272327" y="938813"/>
                </a:lnTo>
                <a:lnTo>
                  <a:pt x="1317049" y="964413"/>
                </a:lnTo>
                <a:lnTo>
                  <a:pt x="1361583" y="990363"/>
                </a:lnTo>
                <a:lnTo>
                  <a:pt x="1405929" y="1016661"/>
                </a:lnTo>
                <a:lnTo>
                  <a:pt x="2114041" y="0"/>
                </a:lnTo>
                <a:close/>
              </a:path>
            </a:pathLst>
          </a:custGeom>
          <a:solidFill>
            <a:srgbClr val="EF3E2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12"/>
          <p:cNvSpPr/>
          <p:nvPr/>
        </p:nvSpPr>
        <p:spPr>
          <a:xfrm>
            <a:off x="11808391" y="385104"/>
            <a:ext cx="383524" cy="900666"/>
          </a:xfrm>
          <a:custGeom>
            <a:rect b="b" l="l" r="r" t="t"/>
            <a:pathLst>
              <a:path extrusionOk="0" h="1485264" w="632459">
                <a:moveTo>
                  <a:pt x="631893" y="0"/>
                </a:moveTo>
                <a:lnTo>
                  <a:pt x="0" y="907226"/>
                </a:lnTo>
                <a:lnTo>
                  <a:pt x="38906" y="938677"/>
                </a:lnTo>
                <a:lnTo>
                  <a:pt x="77555" y="970402"/>
                </a:lnTo>
                <a:lnTo>
                  <a:pt x="115945" y="1002400"/>
                </a:lnTo>
                <a:lnTo>
                  <a:pt x="154077" y="1034671"/>
                </a:lnTo>
                <a:lnTo>
                  <a:pt x="191948" y="1067213"/>
                </a:lnTo>
                <a:lnTo>
                  <a:pt x="229558" y="1100027"/>
                </a:lnTo>
                <a:lnTo>
                  <a:pt x="266906" y="1133110"/>
                </a:lnTo>
                <a:lnTo>
                  <a:pt x="303993" y="1166462"/>
                </a:lnTo>
                <a:lnTo>
                  <a:pt x="340816" y="1200083"/>
                </a:lnTo>
                <a:lnTo>
                  <a:pt x="377375" y="1233972"/>
                </a:lnTo>
                <a:lnTo>
                  <a:pt x="413669" y="1268127"/>
                </a:lnTo>
                <a:lnTo>
                  <a:pt x="449698" y="1302549"/>
                </a:lnTo>
                <a:lnTo>
                  <a:pt x="485461" y="1337235"/>
                </a:lnTo>
                <a:lnTo>
                  <a:pt x="520956" y="1372187"/>
                </a:lnTo>
                <a:lnTo>
                  <a:pt x="556184" y="1407402"/>
                </a:lnTo>
                <a:lnTo>
                  <a:pt x="591143" y="1442879"/>
                </a:lnTo>
                <a:lnTo>
                  <a:pt x="625832" y="1478619"/>
                </a:lnTo>
                <a:lnTo>
                  <a:pt x="631893" y="1484959"/>
                </a:lnTo>
                <a:lnTo>
                  <a:pt x="631893" y="0"/>
                </a:lnTo>
                <a:close/>
              </a:path>
            </a:pathLst>
          </a:custGeom>
          <a:solidFill>
            <a:srgbClr val="23BBE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12"/>
          <p:cNvSpPr/>
          <p:nvPr/>
        </p:nvSpPr>
        <p:spPr>
          <a:xfrm>
            <a:off x="9014536" y="0"/>
            <a:ext cx="964972" cy="100117"/>
          </a:xfrm>
          <a:custGeom>
            <a:rect b="b" l="l" r="r" t="t"/>
            <a:pathLst>
              <a:path extrusionOk="0" h="165100" w="1591309">
                <a:moveTo>
                  <a:pt x="1574437" y="67825"/>
                </a:moveTo>
                <a:lnTo>
                  <a:pt x="409460" y="67825"/>
                </a:lnTo>
                <a:lnTo>
                  <a:pt x="459286" y="67918"/>
                </a:lnTo>
                <a:lnTo>
                  <a:pt x="558905" y="69232"/>
                </a:lnTo>
                <a:lnTo>
                  <a:pt x="658474" y="72050"/>
                </a:lnTo>
                <a:lnTo>
                  <a:pt x="757981" y="76373"/>
                </a:lnTo>
                <a:lnTo>
                  <a:pt x="857420" y="82200"/>
                </a:lnTo>
                <a:lnTo>
                  <a:pt x="956779" y="89529"/>
                </a:lnTo>
                <a:lnTo>
                  <a:pt x="1056051" y="98362"/>
                </a:lnTo>
                <a:lnTo>
                  <a:pt x="1155226" y="108696"/>
                </a:lnTo>
                <a:lnTo>
                  <a:pt x="1254294" y="120533"/>
                </a:lnTo>
                <a:lnTo>
                  <a:pt x="1353247" y="133871"/>
                </a:lnTo>
                <a:lnTo>
                  <a:pt x="1452076" y="148710"/>
                </a:lnTo>
                <a:lnTo>
                  <a:pt x="1550771" y="165049"/>
                </a:lnTo>
                <a:lnTo>
                  <a:pt x="1574437" y="67825"/>
                </a:lnTo>
                <a:close/>
              </a:path>
              <a:path extrusionOk="0" h="165100" w="1591309">
                <a:moveTo>
                  <a:pt x="1590946" y="0"/>
                </a:moveTo>
                <a:lnTo>
                  <a:pt x="0" y="0"/>
                </a:lnTo>
                <a:lnTo>
                  <a:pt x="10609" y="80637"/>
                </a:lnTo>
                <a:lnTo>
                  <a:pt x="110346" y="75174"/>
                </a:lnTo>
                <a:lnTo>
                  <a:pt x="210073" y="71218"/>
                </a:lnTo>
                <a:lnTo>
                  <a:pt x="309780" y="68769"/>
                </a:lnTo>
                <a:lnTo>
                  <a:pt x="1574437" y="67825"/>
                </a:lnTo>
                <a:lnTo>
                  <a:pt x="1590946" y="0"/>
                </a:lnTo>
                <a:close/>
              </a:path>
            </a:pathLst>
          </a:custGeom>
          <a:solidFill>
            <a:srgbClr val="C7202C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12"/>
          <p:cNvSpPr/>
          <p:nvPr/>
        </p:nvSpPr>
        <p:spPr>
          <a:xfrm>
            <a:off x="7352778" y="0"/>
            <a:ext cx="1114762" cy="412019"/>
          </a:xfrm>
          <a:custGeom>
            <a:rect b="b" l="l" r="r" t="t"/>
            <a:pathLst>
              <a:path extrusionOk="0" h="679450" w="1838325">
                <a:moveTo>
                  <a:pt x="1811688" y="0"/>
                </a:moveTo>
                <a:lnTo>
                  <a:pt x="0" y="0"/>
                </a:lnTo>
                <a:lnTo>
                  <a:pt x="371549" y="679436"/>
                </a:lnTo>
                <a:lnTo>
                  <a:pt x="462590" y="638318"/>
                </a:lnTo>
                <a:lnTo>
                  <a:pt x="554162" y="598600"/>
                </a:lnTo>
                <a:lnTo>
                  <a:pt x="646257" y="560285"/>
                </a:lnTo>
                <a:lnTo>
                  <a:pt x="738866" y="523376"/>
                </a:lnTo>
                <a:lnTo>
                  <a:pt x="831982" y="487875"/>
                </a:lnTo>
                <a:lnTo>
                  <a:pt x="925595" y="453786"/>
                </a:lnTo>
                <a:lnTo>
                  <a:pt x="1019697" y="421111"/>
                </a:lnTo>
                <a:lnTo>
                  <a:pt x="1114279" y="389853"/>
                </a:lnTo>
                <a:lnTo>
                  <a:pt x="1209334" y="360015"/>
                </a:lnTo>
                <a:lnTo>
                  <a:pt x="1304853" y="331599"/>
                </a:lnTo>
                <a:lnTo>
                  <a:pt x="1400827" y="304610"/>
                </a:lnTo>
                <a:lnTo>
                  <a:pt x="1497248" y="279048"/>
                </a:lnTo>
                <a:lnTo>
                  <a:pt x="1594107" y="254917"/>
                </a:lnTo>
                <a:lnTo>
                  <a:pt x="1691396" y="232221"/>
                </a:lnTo>
                <a:lnTo>
                  <a:pt x="1789107" y="210961"/>
                </a:lnTo>
                <a:lnTo>
                  <a:pt x="1838118" y="200871"/>
                </a:lnTo>
                <a:lnTo>
                  <a:pt x="1811688" y="0"/>
                </a:lnTo>
                <a:close/>
              </a:path>
            </a:pathLst>
          </a:custGeom>
          <a:solidFill>
            <a:srgbClr val="479E4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12"/>
          <p:cNvSpPr/>
          <p:nvPr/>
        </p:nvSpPr>
        <p:spPr>
          <a:xfrm>
            <a:off x="2011507" y="1995388"/>
            <a:ext cx="3350062" cy="2094366"/>
          </a:xfrm>
          <a:custGeom>
            <a:rect b="b" l="l" r="r" t="t"/>
            <a:pathLst>
              <a:path extrusionOk="0" h="3453765" w="5524500">
                <a:moveTo>
                  <a:pt x="511046" y="0"/>
                </a:moveTo>
                <a:lnTo>
                  <a:pt x="496332" y="49140"/>
                </a:lnTo>
                <a:lnTo>
                  <a:pt x="481834" y="98322"/>
                </a:lnTo>
                <a:lnTo>
                  <a:pt x="467551" y="147544"/>
                </a:lnTo>
                <a:lnTo>
                  <a:pt x="453484" y="196805"/>
                </a:lnTo>
                <a:lnTo>
                  <a:pt x="439632" y="246105"/>
                </a:lnTo>
                <a:lnTo>
                  <a:pt x="425995" y="295444"/>
                </a:lnTo>
                <a:lnTo>
                  <a:pt x="412574" y="344820"/>
                </a:lnTo>
                <a:lnTo>
                  <a:pt x="399368" y="394234"/>
                </a:lnTo>
                <a:lnTo>
                  <a:pt x="386377" y="443683"/>
                </a:lnTo>
                <a:lnTo>
                  <a:pt x="373602" y="493169"/>
                </a:lnTo>
                <a:lnTo>
                  <a:pt x="361042" y="542689"/>
                </a:lnTo>
                <a:lnTo>
                  <a:pt x="348697" y="592245"/>
                </a:lnTo>
                <a:lnTo>
                  <a:pt x="336567" y="641833"/>
                </a:lnTo>
                <a:lnTo>
                  <a:pt x="324652" y="691456"/>
                </a:lnTo>
                <a:lnTo>
                  <a:pt x="312953" y="741110"/>
                </a:lnTo>
                <a:lnTo>
                  <a:pt x="301468" y="790797"/>
                </a:lnTo>
                <a:lnTo>
                  <a:pt x="290199" y="840515"/>
                </a:lnTo>
                <a:lnTo>
                  <a:pt x="279145" y="890264"/>
                </a:lnTo>
                <a:lnTo>
                  <a:pt x="268306" y="940042"/>
                </a:lnTo>
                <a:lnTo>
                  <a:pt x="257681" y="989850"/>
                </a:lnTo>
                <a:lnTo>
                  <a:pt x="247272" y="1039687"/>
                </a:lnTo>
                <a:lnTo>
                  <a:pt x="237078" y="1089552"/>
                </a:lnTo>
                <a:lnTo>
                  <a:pt x="227099" y="1139444"/>
                </a:lnTo>
                <a:lnTo>
                  <a:pt x="217334" y="1189364"/>
                </a:lnTo>
                <a:lnTo>
                  <a:pt x="207785" y="1239309"/>
                </a:lnTo>
                <a:lnTo>
                  <a:pt x="198450" y="1289280"/>
                </a:lnTo>
                <a:lnTo>
                  <a:pt x="189330" y="1339276"/>
                </a:lnTo>
                <a:lnTo>
                  <a:pt x="180425" y="1389296"/>
                </a:lnTo>
                <a:lnTo>
                  <a:pt x="171735" y="1439340"/>
                </a:lnTo>
                <a:lnTo>
                  <a:pt x="163260" y="1489407"/>
                </a:lnTo>
                <a:lnTo>
                  <a:pt x="154999" y="1539497"/>
                </a:lnTo>
                <a:lnTo>
                  <a:pt x="146954" y="1589608"/>
                </a:lnTo>
                <a:lnTo>
                  <a:pt x="139122" y="1639740"/>
                </a:lnTo>
                <a:lnTo>
                  <a:pt x="131506" y="1689893"/>
                </a:lnTo>
                <a:lnTo>
                  <a:pt x="124104" y="1740065"/>
                </a:lnTo>
                <a:lnTo>
                  <a:pt x="116917" y="1790257"/>
                </a:lnTo>
                <a:lnTo>
                  <a:pt x="109945" y="1840467"/>
                </a:lnTo>
                <a:lnTo>
                  <a:pt x="103187" y="1890696"/>
                </a:lnTo>
                <a:lnTo>
                  <a:pt x="96643" y="1940941"/>
                </a:lnTo>
                <a:lnTo>
                  <a:pt x="90314" y="1991203"/>
                </a:lnTo>
                <a:lnTo>
                  <a:pt x="84200" y="2041482"/>
                </a:lnTo>
                <a:lnTo>
                  <a:pt x="78300" y="2091775"/>
                </a:lnTo>
                <a:lnTo>
                  <a:pt x="72615" y="2142084"/>
                </a:lnTo>
                <a:lnTo>
                  <a:pt x="67144" y="2192406"/>
                </a:lnTo>
                <a:lnTo>
                  <a:pt x="61888" y="2242742"/>
                </a:lnTo>
                <a:lnTo>
                  <a:pt x="56846" y="2293091"/>
                </a:lnTo>
                <a:lnTo>
                  <a:pt x="52018" y="2343452"/>
                </a:lnTo>
                <a:lnTo>
                  <a:pt x="47405" y="2393824"/>
                </a:lnTo>
                <a:lnTo>
                  <a:pt x="43006" y="2444208"/>
                </a:lnTo>
                <a:lnTo>
                  <a:pt x="38821" y="2494602"/>
                </a:lnTo>
                <a:lnTo>
                  <a:pt x="34851" y="2545005"/>
                </a:lnTo>
                <a:lnTo>
                  <a:pt x="31095" y="2595418"/>
                </a:lnTo>
                <a:lnTo>
                  <a:pt x="27553" y="2645838"/>
                </a:lnTo>
                <a:lnTo>
                  <a:pt x="24225" y="2696267"/>
                </a:lnTo>
                <a:lnTo>
                  <a:pt x="21112" y="2746703"/>
                </a:lnTo>
                <a:lnTo>
                  <a:pt x="18212" y="2797145"/>
                </a:lnTo>
                <a:lnTo>
                  <a:pt x="15527" y="2847593"/>
                </a:lnTo>
                <a:lnTo>
                  <a:pt x="13056" y="2898046"/>
                </a:lnTo>
                <a:lnTo>
                  <a:pt x="10799" y="2948504"/>
                </a:lnTo>
                <a:lnTo>
                  <a:pt x="8756" y="2998966"/>
                </a:lnTo>
                <a:lnTo>
                  <a:pt x="6927" y="3049431"/>
                </a:lnTo>
                <a:lnTo>
                  <a:pt x="5312" y="3099898"/>
                </a:lnTo>
                <a:lnTo>
                  <a:pt x="3912" y="3150368"/>
                </a:lnTo>
                <a:lnTo>
                  <a:pt x="2725" y="3200839"/>
                </a:lnTo>
                <a:lnTo>
                  <a:pt x="1752" y="3251311"/>
                </a:lnTo>
                <a:lnTo>
                  <a:pt x="993" y="3301783"/>
                </a:lnTo>
                <a:lnTo>
                  <a:pt x="448" y="3352254"/>
                </a:lnTo>
                <a:lnTo>
                  <a:pt x="117" y="3402724"/>
                </a:lnTo>
                <a:lnTo>
                  <a:pt x="0" y="3453193"/>
                </a:lnTo>
                <a:lnTo>
                  <a:pt x="5298711" y="3249488"/>
                </a:lnTo>
                <a:lnTo>
                  <a:pt x="5300481" y="3197895"/>
                </a:lnTo>
                <a:lnTo>
                  <a:pt x="5302647" y="3146340"/>
                </a:lnTo>
                <a:lnTo>
                  <a:pt x="5305211" y="3094826"/>
                </a:lnTo>
                <a:lnTo>
                  <a:pt x="5308172" y="3043353"/>
                </a:lnTo>
                <a:lnTo>
                  <a:pt x="5311530" y="2991922"/>
                </a:lnTo>
                <a:lnTo>
                  <a:pt x="5315284" y="2940536"/>
                </a:lnTo>
                <a:lnTo>
                  <a:pt x="5319436" y="2889194"/>
                </a:lnTo>
                <a:lnTo>
                  <a:pt x="5323984" y="2837899"/>
                </a:lnTo>
                <a:lnTo>
                  <a:pt x="5328928" y="2786652"/>
                </a:lnTo>
                <a:lnTo>
                  <a:pt x="5334269" y="2735453"/>
                </a:lnTo>
                <a:lnTo>
                  <a:pt x="5340006" y="2684305"/>
                </a:lnTo>
                <a:lnTo>
                  <a:pt x="5346140" y="2633208"/>
                </a:lnTo>
                <a:lnTo>
                  <a:pt x="5352669" y="2582164"/>
                </a:lnTo>
                <a:lnTo>
                  <a:pt x="5359595" y="2531174"/>
                </a:lnTo>
                <a:lnTo>
                  <a:pt x="5366916" y="2480239"/>
                </a:lnTo>
                <a:lnTo>
                  <a:pt x="5374633" y="2429361"/>
                </a:lnTo>
                <a:lnTo>
                  <a:pt x="5382746" y="2378540"/>
                </a:lnTo>
                <a:lnTo>
                  <a:pt x="5391254" y="2327779"/>
                </a:lnTo>
                <a:lnTo>
                  <a:pt x="5400158" y="2277078"/>
                </a:lnTo>
                <a:lnTo>
                  <a:pt x="5409457" y="2226439"/>
                </a:lnTo>
                <a:lnTo>
                  <a:pt x="5419151" y="2175862"/>
                </a:lnTo>
                <a:lnTo>
                  <a:pt x="5429241" y="2125350"/>
                </a:lnTo>
                <a:lnTo>
                  <a:pt x="5439725" y="2074903"/>
                </a:lnTo>
                <a:lnTo>
                  <a:pt x="5450604" y="2024523"/>
                </a:lnTo>
                <a:lnTo>
                  <a:pt x="5461878" y="1974210"/>
                </a:lnTo>
                <a:lnTo>
                  <a:pt x="5473547" y="1923967"/>
                </a:lnTo>
                <a:lnTo>
                  <a:pt x="5485610" y="1873795"/>
                </a:lnTo>
                <a:lnTo>
                  <a:pt x="5498068" y="1823694"/>
                </a:lnTo>
                <a:lnTo>
                  <a:pt x="5510920" y="1773666"/>
                </a:lnTo>
                <a:lnTo>
                  <a:pt x="5524166" y="1723712"/>
                </a:lnTo>
                <a:lnTo>
                  <a:pt x="511046" y="0"/>
                </a:lnTo>
                <a:close/>
              </a:path>
            </a:pathLst>
          </a:custGeom>
          <a:solidFill>
            <a:srgbClr val="15476A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12"/>
          <p:cNvSpPr/>
          <p:nvPr/>
        </p:nvSpPr>
        <p:spPr>
          <a:xfrm>
            <a:off x="2032917" y="4523837"/>
            <a:ext cx="3420144" cy="2187937"/>
          </a:xfrm>
          <a:custGeom>
            <a:rect b="b" l="l" r="r" t="t"/>
            <a:pathLst>
              <a:path extrusionOk="0" h="3608070" w="5640070">
                <a:moveTo>
                  <a:pt x="5298561" y="0"/>
                </a:moveTo>
                <a:lnTo>
                  <a:pt x="0" y="203629"/>
                </a:lnTo>
                <a:lnTo>
                  <a:pt x="3992" y="253956"/>
                </a:lnTo>
                <a:lnTo>
                  <a:pt x="8197" y="304268"/>
                </a:lnTo>
                <a:lnTo>
                  <a:pt x="12616" y="354564"/>
                </a:lnTo>
                <a:lnTo>
                  <a:pt x="17248" y="404844"/>
                </a:lnTo>
                <a:lnTo>
                  <a:pt x="22093" y="455108"/>
                </a:lnTo>
                <a:lnTo>
                  <a:pt x="27152" y="505354"/>
                </a:lnTo>
                <a:lnTo>
                  <a:pt x="32424" y="555582"/>
                </a:lnTo>
                <a:lnTo>
                  <a:pt x="37909" y="605791"/>
                </a:lnTo>
                <a:lnTo>
                  <a:pt x="43608" y="655981"/>
                </a:lnTo>
                <a:lnTo>
                  <a:pt x="49519" y="706150"/>
                </a:lnTo>
                <a:lnTo>
                  <a:pt x="55644" y="756299"/>
                </a:lnTo>
                <a:lnTo>
                  <a:pt x="61982" y="806427"/>
                </a:lnTo>
                <a:lnTo>
                  <a:pt x="68533" y="856533"/>
                </a:lnTo>
                <a:lnTo>
                  <a:pt x="75297" y="906616"/>
                </a:lnTo>
                <a:lnTo>
                  <a:pt x="82274" y="956676"/>
                </a:lnTo>
                <a:lnTo>
                  <a:pt x="89465" y="1006712"/>
                </a:lnTo>
                <a:lnTo>
                  <a:pt x="96868" y="1056724"/>
                </a:lnTo>
                <a:lnTo>
                  <a:pt x="104484" y="1106710"/>
                </a:lnTo>
                <a:lnTo>
                  <a:pt x="112313" y="1156671"/>
                </a:lnTo>
                <a:lnTo>
                  <a:pt x="120355" y="1206605"/>
                </a:lnTo>
                <a:lnTo>
                  <a:pt x="128610" y="1256512"/>
                </a:lnTo>
                <a:lnTo>
                  <a:pt x="137078" y="1306391"/>
                </a:lnTo>
                <a:lnTo>
                  <a:pt x="145759" y="1356242"/>
                </a:lnTo>
                <a:lnTo>
                  <a:pt x="154653" y="1406063"/>
                </a:lnTo>
                <a:lnTo>
                  <a:pt x="163760" y="1455855"/>
                </a:lnTo>
                <a:lnTo>
                  <a:pt x="173079" y="1505617"/>
                </a:lnTo>
                <a:lnTo>
                  <a:pt x="182611" y="1555348"/>
                </a:lnTo>
                <a:lnTo>
                  <a:pt x="192356" y="1605047"/>
                </a:lnTo>
                <a:lnTo>
                  <a:pt x="202313" y="1654713"/>
                </a:lnTo>
                <a:lnTo>
                  <a:pt x="212484" y="1704347"/>
                </a:lnTo>
                <a:lnTo>
                  <a:pt x="222867" y="1753947"/>
                </a:lnTo>
                <a:lnTo>
                  <a:pt x="233462" y="1803513"/>
                </a:lnTo>
                <a:lnTo>
                  <a:pt x="244271" y="1853044"/>
                </a:lnTo>
                <a:lnTo>
                  <a:pt x="255291" y="1902540"/>
                </a:lnTo>
                <a:lnTo>
                  <a:pt x="266525" y="1951999"/>
                </a:lnTo>
                <a:lnTo>
                  <a:pt x="277971" y="2001422"/>
                </a:lnTo>
                <a:lnTo>
                  <a:pt x="289629" y="2050807"/>
                </a:lnTo>
                <a:lnTo>
                  <a:pt x="301500" y="2100155"/>
                </a:lnTo>
                <a:lnTo>
                  <a:pt x="313584" y="2149463"/>
                </a:lnTo>
                <a:lnTo>
                  <a:pt x="325880" y="2198732"/>
                </a:lnTo>
                <a:lnTo>
                  <a:pt x="338388" y="2247961"/>
                </a:lnTo>
                <a:lnTo>
                  <a:pt x="351109" y="2297149"/>
                </a:lnTo>
                <a:lnTo>
                  <a:pt x="364042" y="2346296"/>
                </a:lnTo>
                <a:lnTo>
                  <a:pt x="377188" y="2395401"/>
                </a:lnTo>
                <a:lnTo>
                  <a:pt x="390546" y="2444464"/>
                </a:lnTo>
                <a:lnTo>
                  <a:pt x="404116" y="2493483"/>
                </a:lnTo>
                <a:lnTo>
                  <a:pt x="417899" y="2542458"/>
                </a:lnTo>
                <a:lnTo>
                  <a:pt x="431893" y="2591389"/>
                </a:lnTo>
                <a:lnTo>
                  <a:pt x="446100" y="2640275"/>
                </a:lnTo>
                <a:lnTo>
                  <a:pt x="460520" y="2689114"/>
                </a:lnTo>
                <a:lnTo>
                  <a:pt x="475151" y="2737908"/>
                </a:lnTo>
                <a:lnTo>
                  <a:pt x="489995" y="2786654"/>
                </a:lnTo>
                <a:lnTo>
                  <a:pt x="505050" y="2835352"/>
                </a:lnTo>
                <a:lnTo>
                  <a:pt x="520318" y="2884002"/>
                </a:lnTo>
                <a:lnTo>
                  <a:pt x="535798" y="2932603"/>
                </a:lnTo>
                <a:lnTo>
                  <a:pt x="551490" y="2981154"/>
                </a:lnTo>
                <a:lnTo>
                  <a:pt x="567394" y="3029655"/>
                </a:lnTo>
                <a:lnTo>
                  <a:pt x="583510" y="3078105"/>
                </a:lnTo>
                <a:lnTo>
                  <a:pt x="599838" y="3126504"/>
                </a:lnTo>
                <a:lnTo>
                  <a:pt x="616379" y="3174850"/>
                </a:lnTo>
                <a:lnTo>
                  <a:pt x="633131" y="3223143"/>
                </a:lnTo>
                <a:lnTo>
                  <a:pt x="650094" y="3271382"/>
                </a:lnTo>
                <a:lnTo>
                  <a:pt x="667270" y="3319567"/>
                </a:lnTo>
                <a:lnTo>
                  <a:pt x="684658" y="3367698"/>
                </a:lnTo>
                <a:lnTo>
                  <a:pt x="702258" y="3415773"/>
                </a:lnTo>
                <a:lnTo>
                  <a:pt x="720069" y="3463791"/>
                </a:lnTo>
                <a:lnTo>
                  <a:pt x="738092" y="3511753"/>
                </a:lnTo>
                <a:lnTo>
                  <a:pt x="756327" y="3559658"/>
                </a:lnTo>
                <a:lnTo>
                  <a:pt x="774774" y="3607504"/>
                </a:lnTo>
                <a:lnTo>
                  <a:pt x="5639614" y="1504515"/>
                </a:lnTo>
                <a:lnTo>
                  <a:pt x="5623147" y="1457345"/>
                </a:lnTo>
                <a:lnTo>
                  <a:pt x="5607042" y="1410073"/>
                </a:lnTo>
                <a:lnTo>
                  <a:pt x="5591300" y="1362701"/>
                </a:lnTo>
                <a:lnTo>
                  <a:pt x="5575919" y="1315230"/>
                </a:lnTo>
                <a:lnTo>
                  <a:pt x="5560902" y="1267660"/>
                </a:lnTo>
                <a:lnTo>
                  <a:pt x="5546248" y="1219994"/>
                </a:lnTo>
                <a:lnTo>
                  <a:pt x="5531957" y="1172231"/>
                </a:lnTo>
                <a:lnTo>
                  <a:pt x="5518029" y="1124374"/>
                </a:lnTo>
                <a:lnTo>
                  <a:pt x="5504465" y="1076422"/>
                </a:lnTo>
                <a:lnTo>
                  <a:pt x="5491265" y="1028378"/>
                </a:lnTo>
                <a:lnTo>
                  <a:pt x="5478430" y="980243"/>
                </a:lnTo>
                <a:lnTo>
                  <a:pt x="5465958" y="932017"/>
                </a:lnTo>
                <a:lnTo>
                  <a:pt x="5453852" y="883701"/>
                </a:lnTo>
                <a:lnTo>
                  <a:pt x="5442110" y="835298"/>
                </a:lnTo>
                <a:lnTo>
                  <a:pt x="5430733" y="786807"/>
                </a:lnTo>
                <a:lnTo>
                  <a:pt x="5419722" y="738230"/>
                </a:lnTo>
                <a:lnTo>
                  <a:pt x="5409076" y="689568"/>
                </a:lnTo>
                <a:lnTo>
                  <a:pt x="5398797" y="640822"/>
                </a:lnTo>
                <a:lnTo>
                  <a:pt x="5388883" y="591994"/>
                </a:lnTo>
                <a:lnTo>
                  <a:pt x="5379336" y="543084"/>
                </a:lnTo>
                <a:lnTo>
                  <a:pt x="5370155" y="494093"/>
                </a:lnTo>
                <a:lnTo>
                  <a:pt x="5361341" y="445023"/>
                </a:lnTo>
                <a:lnTo>
                  <a:pt x="5352894" y="395875"/>
                </a:lnTo>
                <a:lnTo>
                  <a:pt x="5344814" y="346649"/>
                </a:lnTo>
                <a:lnTo>
                  <a:pt x="5337102" y="297347"/>
                </a:lnTo>
                <a:lnTo>
                  <a:pt x="5329758" y="247970"/>
                </a:lnTo>
                <a:lnTo>
                  <a:pt x="5322781" y="198520"/>
                </a:lnTo>
                <a:lnTo>
                  <a:pt x="5316173" y="148996"/>
                </a:lnTo>
                <a:lnTo>
                  <a:pt x="5309934" y="99401"/>
                </a:lnTo>
                <a:lnTo>
                  <a:pt x="5304063" y="49735"/>
                </a:lnTo>
                <a:lnTo>
                  <a:pt x="5298561" y="0"/>
                </a:lnTo>
                <a:close/>
              </a:path>
            </a:pathLst>
          </a:custGeom>
          <a:solidFill>
            <a:srgbClr val="03689C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12"/>
          <p:cNvSpPr txBox="1"/>
          <p:nvPr>
            <p:ph type="title"/>
          </p:nvPr>
        </p:nvSpPr>
        <p:spPr>
          <a:xfrm>
            <a:off x="865394" y="1293322"/>
            <a:ext cx="10461143" cy="14295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000">
            <a:spAutoFit/>
          </a:bodyPr>
          <a:lstStyle/>
          <a:p>
            <a:pPr indent="0" lvl="0" marL="5700487" rtl="0" algn="l">
              <a:lnSpc>
                <a:spcPct val="1173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AU" sz="3941"/>
              <a:t>2023 GEO SDG Award</a:t>
            </a:r>
            <a:endParaRPr sz="3941"/>
          </a:p>
          <a:p>
            <a:pPr indent="0" lvl="0" marL="5700487" rtl="0" algn="l">
              <a:lnSpc>
                <a:spcPct val="1173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AU" sz="3941"/>
              <a:t>Winner</a:t>
            </a:r>
            <a:endParaRPr sz="3941"/>
          </a:p>
        </p:txBody>
      </p:sp>
      <p:sp>
        <p:nvSpPr>
          <p:cNvPr id="385" name="Google Shape;385;p12"/>
          <p:cNvSpPr txBox="1"/>
          <p:nvPr/>
        </p:nvSpPr>
        <p:spPr>
          <a:xfrm>
            <a:off x="6537580" y="2675897"/>
            <a:ext cx="5475618" cy="5479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250">
            <a:spAutoFit/>
          </a:bodyPr>
          <a:lstStyle/>
          <a:p>
            <a:pPr indent="0" lvl="0" marL="7701" marR="3081" rtl="0" algn="l">
              <a:lnSpc>
                <a:spcPct val="11829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5"/>
              <a:buFont typeface="Arial"/>
              <a:buNone/>
            </a:pPr>
            <a:r>
              <a:rPr b="0" i="0" lang="en-AU" sz="1455" u="none" cap="none" strike="noStrike">
                <a:solidFill>
                  <a:srgbClr val="808285"/>
                </a:solidFill>
                <a:latin typeface="Calibri"/>
                <a:ea typeface="Calibri"/>
                <a:cs typeface="Calibri"/>
                <a:sym typeface="Calibri"/>
              </a:rPr>
              <a:t>Recognizing the productivity, innovation, novelty and exemplary efforts  in the use of Earth observations to support sustainable development.</a:t>
            </a:r>
            <a:endParaRPr b="0" i="0" sz="1455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12"/>
          <p:cNvSpPr/>
          <p:nvPr/>
        </p:nvSpPr>
        <p:spPr>
          <a:xfrm>
            <a:off x="9581905" y="6034616"/>
            <a:ext cx="0" cy="457457"/>
          </a:xfrm>
          <a:custGeom>
            <a:rect b="b" l="l" r="r" t="t"/>
            <a:pathLst>
              <a:path extrusionOk="0" h="754379" w="120000">
                <a:moveTo>
                  <a:pt x="0" y="0"/>
                </a:moveTo>
                <a:lnTo>
                  <a:pt x="0" y="753903"/>
                </a:lnTo>
              </a:path>
            </a:pathLst>
          </a:custGeom>
          <a:noFill/>
          <a:ln cap="flat" cmpd="sng" w="12550">
            <a:solidFill>
              <a:srgbClr val="5BBA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12"/>
          <p:cNvSpPr/>
          <p:nvPr/>
        </p:nvSpPr>
        <p:spPr>
          <a:xfrm>
            <a:off x="1573847" y="4514533"/>
            <a:ext cx="3000545" cy="234298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12"/>
          <p:cNvSpPr/>
          <p:nvPr/>
        </p:nvSpPr>
        <p:spPr>
          <a:xfrm>
            <a:off x="1573848" y="4514533"/>
            <a:ext cx="3000808" cy="2343118"/>
          </a:xfrm>
          <a:custGeom>
            <a:rect b="b" l="l" r="r" t="t"/>
            <a:pathLst>
              <a:path extrusionOk="0" h="3863975" w="4948555">
                <a:moveTo>
                  <a:pt x="4521213" y="3863756"/>
                </a:moveTo>
                <a:lnTo>
                  <a:pt x="4547308" y="3824631"/>
                </a:lnTo>
                <a:lnTo>
                  <a:pt x="4571505" y="3786817"/>
                </a:lnTo>
                <a:lnTo>
                  <a:pt x="4595032" y="3748539"/>
                </a:lnTo>
                <a:lnTo>
                  <a:pt x="4617879" y="3709806"/>
                </a:lnTo>
                <a:lnTo>
                  <a:pt x="4640039" y="3670625"/>
                </a:lnTo>
                <a:lnTo>
                  <a:pt x="4661503" y="3631006"/>
                </a:lnTo>
                <a:lnTo>
                  <a:pt x="4682262" y="3590956"/>
                </a:lnTo>
                <a:lnTo>
                  <a:pt x="4702310" y="3550484"/>
                </a:lnTo>
                <a:lnTo>
                  <a:pt x="4721636" y="3509598"/>
                </a:lnTo>
                <a:lnTo>
                  <a:pt x="4740233" y="3468307"/>
                </a:lnTo>
                <a:lnTo>
                  <a:pt x="4758093" y="3426618"/>
                </a:lnTo>
                <a:lnTo>
                  <a:pt x="4775207" y="3384540"/>
                </a:lnTo>
                <a:lnTo>
                  <a:pt x="4791567" y="3342082"/>
                </a:lnTo>
                <a:lnTo>
                  <a:pt x="4807165" y="3299251"/>
                </a:lnTo>
                <a:lnTo>
                  <a:pt x="4821992" y="3256055"/>
                </a:lnTo>
                <a:lnTo>
                  <a:pt x="4836040" y="3212504"/>
                </a:lnTo>
                <a:lnTo>
                  <a:pt x="4849302" y="3168606"/>
                </a:lnTo>
                <a:lnTo>
                  <a:pt x="4861767" y="3124368"/>
                </a:lnTo>
                <a:lnTo>
                  <a:pt x="4873429" y="3079799"/>
                </a:lnTo>
                <a:lnTo>
                  <a:pt x="4884279" y="3034908"/>
                </a:lnTo>
                <a:lnTo>
                  <a:pt x="4894309" y="2989702"/>
                </a:lnTo>
                <a:lnTo>
                  <a:pt x="4903510" y="2944190"/>
                </a:lnTo>
                <a:lnTo>
                  <a:pt x="4911874" y="2898380"/>
                </a:lnTo>
                <a:lnTo>
                  <a:pt x="4919393" y="2852281"/>
                </a:lnTo>
                <a:lnTo>
                  <a:pt x="4926059" y="2805900"/>
                </a:lnTo>
                <a:lnTo>
                  <a:pt x="4931862" y="2759247"/>
                </a:lnTo>
                <a:lnTo>
                  <a:pt x="4936796" y="2712329"/>
                </a:lnTo>
                <a:lnTo>
                  <a:pt x="4940851" y="2665155"/>
                </a:lnTo>
                <a:lnTo>
                  <a:pt x="4944019" y="2617732"/>
                </a:lnTo>
                <a:lnTo>
                  <a:pt x="4946292" y="2570070"/>
                </a:lnTo>
                <a:lnTo>
                  <a:pt x="4947663" y="2522177"/>
                </a:lnTo>
                <a:lnTo>
                  <a:pt x="4948121" y="2474060"/>
                </a:lnTo>
                <a:lnTo>
                  <a:pt x="4947663" y="2425944"/>
                </a:lnTo>
                <a:lnTo>
                  <a:pt x="4946292" y="2378050"/>
                </a:lnTo>
                <a:lnTo>
                  <a:pt x="4944019" y="2330388"/>
                </a:lnTo>
                <a:lnTo>
                  <a:pt x="4940851" y="2282966"/>
                </a:lnTo>
                <a:lnTo>
                  <a:pt x="4936796" y="2235791"/>
                </a:lnTo>
                <a:lnTo>
                  <a:pt x="4931862" y="2188873"/>
                </a:lnTo>
                <a:lnTo>
                  <a:pt x="4926059" y="2142220"/>
                </a:lnTo>
                <a:lnTo>
                  <a:pt x="4919393" y="2095840"/>
                </a:lnTo>
                <a:lnTo>
                  <a:pt x="4911874" y="2049740"/>
                </a:lnTo>
                <a:lnTo>
                  <a:pt x="4903510" y="2003931"/>
                </a:lnTo>
                <a:lnTo>
                  <a:pt x="4894309" y="1958419"/>
                </a:lnTo>
                <a:lnTo>
                  <a:pt x="4884279" y="1913213"/>
                </a:lnTo>
                <a:lnTo>
                  <a:pt x="4873429" y="1868321"/>
                </a:lnTo>
                <a:lnTo>
                  <a:pt x="4861767" y="1823753"/>
                </a:lnTo>
                <a:lnTo>
                  <a:pt x="4849302" y="1779515"/>
                </a:lnTo>
                <a:lnTo>
                  <a:pt x="4836040" y="1735616"/>
                </a:lnTo>
                <a:lnTo>
                  <a:pt x="4821992" y="1692065"/>
                </a:lnTo>
                <a:lnTo>
                  <a:pt x="4807165" y="1648870"/>
                </a:lnTo>
                <a:lnTo>
                  <a:pt x="4791567" y="1606039"/>
                </a:lnTo>
                <a:lnTo>
                  <a:pt x="4775207" y="1563580"/>
                </a:lnTo>
                <a:lnTo>
                  <a:pt x="4758093" y="1521502"/>
                </a:lnTo>
                <a:lnTo>
                  <a:pt x="4740233" y="1479814"/>
                </a:lnTo>
                <a:lnTo>
                  <a:pt x="4721636" y="1438522"/>
                </a:lnTo>
                <a:lnTo>
                  <a:pt x="4702310" y="1397636"/>
                </a:lnTo>
                <a:lnTo>
                  <a:pt x="4682262" y="1357164"/>
                </a:lnTo>
                <a:lnTo>
                  <a:pt x="4661503" y="1317115"/>
                </a:lnTo>
                <a:lnTo>
                  <a:pt x="4640039" y="1277495"/>
                </a:lnTo>
                <a:lnTo>
                  <a:pt x="4617879" y="1238315"/>
                </a:lnTo>
                <a:lnTo>
                  <a:pt x="4595032" y="1199582"/>
                </a:lnTo>
                <a:lnTo>
                  <a:pt x="4571505" y="1161304"/>
                </a:lnTo>
                <a:lnTo>
                  <a:pt x="4547308" y="1123489"/>
                </a:lnTo>
                <a:lnTo>
                  <a:pt x="4522447" y="1086147"/>
                </a:lnTo>
                <a:lnTo>
                  <a:pt x="4496932" y="1049285"/>
                </a:lnTo>
                <a:lnTo>
                  <a:pt x="4470771" y="1012911"/>
                </a:lnTo>
                <a:lnTo>
                  <a:pt x="4443972" y="977035"/>
                </a:lnTo>
                <a:lnTo>
                  <a:pt x="4416544" y="941663"/>
                </a:lnTo>
                <a:lnTo>
                  <a:pt x="4388494" y="906805"/>
                </a:lnTo>
                <a:lnTo>
                  <a:pt x="4359832" y="872469"/>
                </a:lnTo>
                <a:lnTo>
                  <a:pt x="4330564" y="838663"/>
                </a:lnTo>
                <a:lnTo>
                  <a:pt x="4300700" y="805395"/>
                </a:lnTo>
                <a:lnTo>
                  <a:pt x="4270248" y="772673"/>
                </a:lnTo>
                <a:lnTo>
                  <a:pt x="4239217" y="740507"/>
                </a:lnTo>
                <a:lnTo>
                  <a:pt x="4207614" y="708904"/>
                </a:lnTo>
                <a:lnTo>
                  <a:pt x="4175447" y="677872"/>
                </a:lnTo>
                <a:lnTo>
                  <a:pt x="4142726" y="647420"/>
                </a:lnTo>
                <a:lnTo>
                  <a:pt x="4109458" y="617556"/>
                </a:lnTo>
                <a:lnTo>
                  <a:pt x="4075652" y="588289"/>
                </a:lnTo>
                <a:lnTo>
                  <a:pt x="4041315" y="559626"/>
                </a:lnTo>
                <a:lnTo>
                  <a:pt x="4006457" y="531577"/>
                </a:lnTo>
                <a:lnTo>
                  <a:pt x="3971086" y="504148"/>
                </a:lnTo>
                <a:lnTo>
                  <a:pt x="3935209" y="477349"/>
                </a:lnTo>
                <a:lnTo>
                  <a:pt x="3898836" y="451188"/>
                </a:lnTo>
                <a:lnTo>
                  <a:pt x="3861974" y="425673"/>
                </a:lnTo>
                <a:lnTo>
                  <a:pt x="3824631" y="400813"/>
                </a:lnTo>
                <a:lnTo>
                  <a:pt x="3786817" y="376615"/>
                </a:lnTo>
                <a:lnTo>
                  <a:pt x="3748539" y="353089"/>
                </a:lnTo>
                <a:lnTo>
                  <a:pt x="3709806" y="330241"/>
                </a:lnTo>
                <a:lnTo>
                  <a:pt x="3670625" y="308081"/>
                </a:lnTo>
                <a:lnTo>
                  <a:pt x="3631006" y="286618"/>
                </a:lnTo>
                <a:lnTo>
                  <a:pt x="3590956" y="265858"/>
                </a:lnTo>
                <a:lnTo>
                  <a:pt x="3550484" y="245811"/>
                </a:lnTo>
                <a:lnTo>
                  <a:pt x="3509598" y="226485"/>
                </a:lnTo>
                <a:lnTo>
                  <a:pt x="3468307" y="207888"/>
                </a:lnTo>
                <a:lnTo>
                  <a:pt x="3426618" y="190028"/>
                </a:lnTo>
                <a:lnTo>
                  <a:pt x="3384540" y="172914"/>
                </a:lnTo>
                <a:lnTo>
                  <a:pt x="3342082" y="156554"/>
                </a:lnTo>
                <a:lnTo>
                  <a:pt x="3299251" y="140956"/>
                </a:lnTo>
                <a:lnTo>
                  <a:pt x="3256055" y="126129"/>
                </a:lnTo>
                <a:lnTo>
                  <a:pt x="3212504" y="112080"/>
                </a:lnTo>
                <a:lnTo>
                  <a:pt x="3168606" y="98819"/>
                </a:lnTo>
                <a:lnTo>
                  <a:pt x="3124368" y="86353"/>
                </a:lnTo>
                <a:lnTo>
                  <a:pt x="3079799" y="74691"/>
                </a:lnTo>
                <a:lnTo>
                  <a:pt x="3034908" y="63841"/>
                </a:lnTo>
                <a:lnTo>
                  <a:pt x="2989702" y="53811"/>
                </a:lnTo>
                <a:lnTo>
                  <a:pt x="2944190" y="44610"/>
                </a:lnTo>
                <a:lnTo>
                  <a:pt x="2898380" y="36246"/>
                </a:lnTo>
                <a:lnTo>
                  <a:pt x="2852281" y="28727"/>
                </a:lnTo>
                <a:lnTo>
                  <a:pt x="2805900" y="22062"/>
                </a:lnTo>
                <a:lnTo>
                  <a:pt x="2759247" y="16259"/>
                </a:lnTo>
                <a:lnTo>
                  <a:pt x="2712329" y="11325"/>
                </a:lnTo>
                <a:lnTo>
                  <a:pt x="2665155" y="7270"/>
                </a:lnTo>
                <a:lnTo>
                  <a:pt x="2617732" y="4102"/>
                </a:lnTo>
                <a:lnTo>
                  <a:pt x="2570070" y="1828"/>
                </a:lnTo>
                <a:lnTo>
                  <a:pt x="2522177" y="458"/>
                </a:lnTo>
                <a:lnTo>
                  <a:pt x="2474060" y="0"/>
                </a:lnTo>
                <a:lnTo>
                  <a:pt x="2425944" y="458"/>
                </a:lnTo>
                <a:lnTo>
                  <a:pt x="2378050" y="1828"/>
                </a:lnTo>
                <a:lnTo>
                  <a:pt x="2330388" y="4102"/>
                </a:lnTo>
                <a:lnTo>
                  <a:pt x="2282966" y="7270"/>
                </a:lnTo>
                <a:lnTo>
                  <a:pt x="2235791" y="11325"/>
                </a:lnTo>
                <a:lnTo>
                  <a:pt x="2188873" y="16259"/>
                </a:lnTo>
                <a:lnTo>
                  <a:pt x="2142220" y="22062"/>
                </a:lnTo>
                <a:lnTo>
                  <a:pt x="2095840" y="28727"/>
                </a:lnTo>
                <a:lnTo>
                  <a:pt x="2049740" y="36246"/>
                </a:lnTo>
                <a:lnTo>
                  <a:pt x="2003931" y="44610"/>
                </a:lnTo>
                <a:lnTo>
                  <a:pt x="1958419" y="53811"/>
                </a:lnTo>
                <a:lnTo>
                  <a:pt x="1913213" y="63841"/>
                </a:lnTo>
                <a:lnTo>
                  <a:pt x="1868321" y="74691"/>
                </a:lnTo>
                <a:lnTo>
                  <a:pt x="1823753" y="86353"/>
                </a:lnTo>
                <a:lnTo>
                  <a:pt x="1779515" y="98819"/>
                </a:lnTo>
                <a:lnTo>
                  <a:pt x="1735616" y="112080"/>
                </a:lnTo>
                <a:lnTo>
                  <a:pt x="1692065" y="126129"/>
                </a:lnTo>
                <a:lnTo>
                  <a:pt x="1648870" y="140956"/>
                </a:lnTo>
                <a:lnTo>
                  <a:pt x="1606039" y="156554"/>
                </a:lnTo>
                <a:lnTo>
                  <a:pt x="1563580" y="172914"/>
                </a:lnTo>
                <a:lnTo>
                  <a:pt x="1521502" y="190028"/>
                </a:lnTo>
                <a:lnTo>
                  <a:pt x="1479814" y="207888"/>
                </a:lnTo>
                <a:lnTo>
                  <a:pt x="1438522" y="226485"/>
                </a:lnTo>
                <a:lnTo>
                  <a:pt x="1397636" y="245811"/>
                </a:lnTo>
                <a:lnTo>
                  <a:pt x="1357164" y="265858"/>
                </a:lnTo>
                <a:lnTo>
                  <a:pt x="1317115" y="286618"/>
                </a:lnTo>
                <a:lnTo>
                  <a:pt x="1277495" y="308081"/>
                </a:lnTo>
                <a:lnTo>
                  <a:pt x="1238315" y="330241"/>
                </a:lnTo>
                <a:lnTo>
                  <a:pt x="1199582" y="353089"/>
                </a:lnTo>
                <a:lnTo>
                  <a:pt x="1161304" y="376615"/>
                </a:lnTo>
                <a:lnTo>
                  <a:pt x="1123489" y="400813"/>
                </a:lnTo>
                <a:lnTo>
                  <a:pt x="1086147" y="425673"/>
                </a:lnTo>
                <a:lnTo>
                  <a:pt x="1049285" y="451188"/>
                </a:lnTo>
                <a:lnTo>
                  <a:pt x="1012911" y="477349"/>
                </a:lnTo>
                <a:lnTo>
                  <a:pt x="977035" y="504148"/>
                </a:lnTo>
                <a:lnTo>
                  <a:pt x="941663" y="531577"/>
                </a:lnTo>
                <a:lnTo>
                  <a:pt x="906805" y="559626"/>
                </a:lnTo>
                <a:lnTo>
                  <a:pt x="872469" y="588289"/>
                </a:lnTo>
                <a:lnTo>
                  <a:pt x="838663" y="617556"/>
                </a:lnTo>
                <a:lnTo>
                  <a:pt x="805395" y="647420"/>
                </a:lnTo>
                <a:lnTo>
                  <a:pt x="772673" y="677872"/>
                </a:lnTo>
                <a:lnTo>
                  <a:pt x="740507" y="708904"/>
                </a:lnTo>
                <a:lnTo>
                  <a:pt x="708904" y="740507"/>
                </a:lnTo>
                <a:lnTo>
                  <a:pt x="677872" y="772673"/>
                </a:lnTo>
                <a:lnTo>
                  <a:pt x="647420" y="805395"/>
                </a:lnTo>
                <a:lnTo>
                  <a:pt x="617556" y="838663"/>
                </a:lnTo>
                <a:lnTo>
                  <a:pt x="588289" y="872469"/>
                </a:lnTo>
                <a:lnTo>
                  <a:pt x="559626" y="906805"/>
                </a:lnTo>
                <a:lnTo>
                  <a:pt x="531577" y="941663"/>
                </a:lnTo>
                <a:lnTo>
                  <a:pt x="504148" y="977035"/>
                </a:lnTo>
                <a:lnTo>
                  <a:pt x="477349" y="1012911"/>
                </a:lnTo>
                <a:lnTo>
                  <a:pt x="451188" y="1049285"/>
                </a:lnTo>
                <a:lnTo>
                  <a:pt x="425673" y="1086147"/>
                </a:lnTo>
                <a:lnTo>
                  <a:pt x="400813" y="1123489"/>
                </a:lnTo>
                <a:lnTo>
                  <a:pt x="376615" y="1161304"/>
                </a:lnTo>
                <a:lnTo>
                  <a:pt x="353089" y="1199582"/>
                </a:lnTo>
                <a:lnTo>
                  <a:pt x="330241" y="1238315"/>
                </a:lnTo>
                <a:lnTo>
                  <a:pt x="308081" y="1277495"/>
                </a:lnTo>
                <a:lnTo>
                  <a:pt x="286618" y="1317115"/>
                </a:lnTo>
                <a:lnTo>
                  <a:pt x="265858" y="1357164"/>
                </a:lnTo>
                <a:lnTo>
                  <a:pt x="245811" y="1397636"/>
                </a:lnTo>
                <a:lnTo>
                  <a:pt x="226485" y="1438522"/>
                </a:lnTo>
                <a:lnTo>
                  <a:pt x="207888" y="1479814"/>
                </a:lnTo>
                <a:lnTo>
                  <a:pt x="190028" y="1521502"/>
                </a:lnTo>
                <a:lnTo>
                  <a:pt x="172914" y="1563580"/>
                </a:lnTo>
                <a:lnTo>
                  <a:pt x="156554" y="1606039"/>
                </a:lnTo>
                <a:lnTo>
                  <a:pt x="140956" y="1648870"/>
                </a:lnTo>
                <a:lnTo>
                  <a:pt x="126129" y="1692065"/>
                </a:lnTo>
                <a:lnTo>
                  <a:pt x="112080" y="1735616"/>
                </a:lnTo>
                <a:lnTo>
                  <a:pt x="98819" y="1779515"/>
                </a:lnTo>
                <a:lnTo>
                  <a:pt x="86353" y="1823753"/>
                </a:lnTo>
                <a:lnTo>
                  <a:pt x="74691" y="1868321"/>
                </a:lnTo>
                <a:lnTo>
                  <a:pt x="63841" y="1913213"/>
                </a:lnTo>
                <a:lnTo>
                  <a:pt x="53811" y="1958419"/>
                </a:lnTo>
                <a:lnTo>
                  <a:pt x="44610" y="2003931"/>
                </a:lnTo>
                <a:lnTo>
                  <a:pt x="36246" y="2049740"/>
                </a:lnTo>
                <a:lnTo>
                  <a:pt x="28727" y="2095840"/>
                </a:lnTo>
                <a:lnTo>
                  <a:pt x="22062" y="2142220"/>
                </a:lnTo>
                <a:lnTo>
                  <a:pt x="16259" y="2188873"/>
                </a:lnTo>
                <a:lnTo>
                  <a:pt x="11325" y="2235791"/>
                </a:lnTo>
                <a:lnTo>
                  <a:pt x="7270" y="2282966"/>
                </a:lnTo>
                <a:lnTo>
                  <a:pt x="4102" y="2330388"/>
                </a:lnTo>
                <a:lnTo>
                  <a:pt x="1828" y="2378050"/>
                </a:lnTo>
                <a:lnTo>
                  <a:pt x="458" y="2425944"/>
                </a:lnTo>
                <a:lnTo>
                  <a:pt x="0" y="2474060"/>
                </a:lnTo>
                <a:lnTo>
                  <a:pt x="458" y="2522177"/>
                </a:lnTo>
                <a:lnTo>
                  <a:pt x="1828" y="2570070"/>
                </a:lnTo>
                <a:lnTo>
                  <a:pt x="4102" y="2617732"/>
                </a:lnTo>
                <a:lnTo>
                  <a:pt x="7270" y="2665155"/>
                </a:lnTo>
                <a:lnTo>
                  <a:pt x="11325" y="2712329"/>
                </a:lnTo>
                <a:lnTo>
                  <a:pt x="16259" y="2759247"/>
                </a:lnTo>
                <a:lnTo>
                  <a:pt x="22062" y="2805900"/>
                </a:lnTo>
                <a:lnTo>
                  <a:pt x="28727" y="2852281"/>
                </a:lnTo>
                <a:lnTo>
                  <a:pt x="36246" y="2898380"/>
                </a:lnTo>
                <a:lnTo>
                  <a:pt x="44610" y="2944190"/>
                </a:lnTo>
                <a:lnTo>
                  <a:pt x="53811" y="2989702"/>
                </a:lnTo>
                <a:lnTo>
                  <a:pt x="63841" y="3034908"/>
                </a:lnTo>
                <a:lnTo>
                  <a:pt x="74691" y="3079799"/>
                </a:lnTo>
                <a:lnTo>
                  <a:pt x="86353" y="3124368"/>
                </a:lnTo>
                <a:lnTo>
                  <a:pt x="98819" y="3168606"/>
                </a:lnTo>
                <a:lnTo>
                  <a:pt x="112080" y="3212504"/>
                </a:lnTo>
                <a:lnTo>
                  <a:pt x="126129" y="3256055"/>
                </a:lnTo>
                <a:lnTo>
                  <a:pt x="140956" y="3299251"/>
                </a:lnTo>
                <a:lnTo>
                  <a:pt x="156554" y="3342082"/>
                </a:lnTo>
                <a:lnTo>
                  <a:pt x="172914" y="3384540"/>
                </a:lnTo>
                <a:lnTo>
                  <a:pt x="190028" y="3426618"/>
                </a:lnTo>
                <a:lnTo>
                  <a:pt x="207888" y="3468307"/>
                </a:lnTo>
                <a:lnTo>
                  <a:pt x="226485" y="3509598"/>
                </a:lnTo>
                <a:lnTo>
                  <a:pt x="245811" y="3550484"/>
                </a:lnTo>
                <a:lnTo>
                  <a:pt x="265858" y="3590956"/>
                </a:lnTo>
                <a:lnTo>
                  <a:pt x="286618" y="3631006"/>
                </a:lnTo>
                <a:lnTo>
                  <a:pt x="308081" y="3670625"/>
                </a:lnTo>
                <a:lnTo>
                  <a:pt x="330241" y="3709806"/>
                </a:lnTo>
                <a:lnTo>
                  <a:pt x="353089" y="3748539"/>
                </a:lnTo>
                <a:lnTo>
                  <a:pt x="376615" y="3786817"/>
                </a:lnTo>
                <a:lnTo>
                  <a:pt x="400813" y="3824631"/>
                </a:lnTo>
                <a:lnTo>
                  <a:pt x="425673" y="3861974"/>
                </a:lnTo>
                <a:lnTo>
                  <a:pt x="426907" y="3863756"/>
                </a:lnTo>
              </a:path>
            </a:pathLst>
          </a:custGeom>
          <a:noFill/>
          <a:ln cap="flat" cmpd="sng" w="628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12"/>
          <p:cNvSpPr/>
          <p:nvPr/>
        </p:nvSpPr>
        <p:spPr>
          <a:xfrm>
            <a:off x="428" y="3108742"/>
            <a:ext cx="2674432" cy="3748776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12"/>
          <p:cNvSpPr/>
          <p:nvPr/>
        </p:nvSpPr>
        <p:spPr>
          <a:xfrm>
            <a:off x="428" y="3108741"/>
            <a:ext cx="2674659" cy="3748989"/>
          </a:xfrm>
          <a:custGeom>
            <a:rect b="b" l="l" r="r" t="t"/>
            <a:pathLst>
              <a:path extrusionOk="0" h="6182359" w="4410710">
                <a:moveTo>
                  <a:pt x="2906765" y="6182010"/>
                </a:moveTo>
                <a:lnTo>
                  <a:pt x="2955531" y="6148929"/>
                </a:lnTo>
                <a:lnTo>
                  <a:pt x="2992493" y="6122957"/>
                </a:lnTo>
                <a:lnTo>
                  <a:pt x="3029089" y="6096504"/>
                </a:lnTo>
                <a:lnTo>
                  <a:pt x="3065316" y="6069577"/>
                </a:lnTo>
                <a:lnTo>
                  <a:pt x="3101167" y="6042178"/>
                </a:lnTo>
                <a:lnTo>
                  <a:pt x="3136639" y="6014314"/>
                </a:lnTo>
                <a:lnTo>
                  <a:pt x="3171728" y="5985988"/>
                </a:lnTo>
                <a:lnTo>
                  <a:pt x="3206428" y="5957206"/>
                </a:lnTo>
                <a:lnTo>
                  <a:pt x="3240735" y="5927971"/>
                </a:lnTo>
                <a:lnTo>
                  <a:pt x="3274644" y="5898288"/>
                </a:lnTo>
                <a:lnTo>
                  <a:pt x="3308152" y="5868162"/>
                </a:lnTo>
                <a:lnTo>
                  <a:pt x="3341252" y="5837597"/>
                </a:lnTo>
                <a:lnTo>
                  <a:pt x="3373942" y="5806598"/>
                </a:lnTo>
                <a:lnTo>
                  <a:pt x="3406215" y="5775170"/>
                </a:lnTo>
                <a:lnTo>
                  <a:pt x="3438069" y="5743317"/>
                </a:lnTo>
                <a:lnTo>
                  <a:pt x="3469497" y="5711043"/>
                </a:lnTo>
                <a:lnTo>
                  <a:pt x="3500496" y="5678354"/>
                </a:lnTo>
                <a:lnTo>
                  <a:pt x="3531060" y="5645253"/>
                </a:lnTo>
                <a:lnTo>
                  <a:pt x="3561186" y="5611746"/>
                </a:lnTo>
                <a:lnTo>
                  <a:pt x="3590869" y="5577836"/>
                </a:lnTo>
                <a:lnTo>
                  <a:pt x="3620104" y="5543529"/>
                </a:lnTo>
                <a:lnTo>
                  <a:pt x="3648887" y="5508829"/>
                </a:lnTo>
                <a:lnTo>
                  <a:pt x="3677213" y="5473741"/>
                </a:lnTo>
                <a:lnTo>
                  <a:pt x="3705077" y="5438269"/>
                </a:lnTo>
                <a:lnTo>
                  <a:pt x="3732475" y="5402417"/>
                </a:lnTo>
                <a:lnTo>
                  <a:pt x="3759403" y="5366191"/>
                </a:lnTo>
                <a:lnTo>
                  <a:pt x="3785855" y="5329595"/>
                </a:lnTo>
                <a:lnTo>
                  <a:pt x="3811828" y="5292633"/>
                </a:lnTo>
                <a:lnTo>
                  <a:pt x="3837316" y="5255310"/>
                </a:lnTo>
                <a:lnTo>
                  <a:pt x="3862315" y="5217630"/>
                </a:lnTo>
                <a:lnTo>
                  <a:pt x="3886821" y="5179599"/>
                </a:lnTo>
                <a:lnTo>
                  <a:pt x="3910829" y="5141221"/>
                </a:lnTo>
                <a:lnTo>
                  <a:pt x="3934335" y="5102499"/>
                </a:lnTo>
                <a:lnTo>
                  <a:pt x="3957333" y="5063440"/>
                </a:lnTo>
                <a:lnTo>
                  <a:pt x="3979819" y="5024047"/>
                </a:lnTo>
                <a:lnTo>
                  <a:pt x="4001790" y="4984325"/>
                </a:lnTo>
                <a:lnTo>
                  <a:pt x="4023239" y="4944278"/>
                </a:lnTo>
                <a:lnTo>
                  <a:pt x="4044163" y="4903912"/>
                </a:lnTo>
                <a:lnTo>
                  <a:pt x="4064557" y="4863230"/>
                </a:lnTo>
                <a:lnTo>
                  <a:pt x="4084416" y="4822237"/>
                </a:lnTo>
                <a:lnTo>
                  <a:pt x="4103736" y="4780938"/>
                </a:lnTo>
                <a:lnTo>
                  <a:pt x="4122513" y="4739338"/>
                </a:lnTo>
                <a:lnTo>
                  <a:pt x="4140741" y="4697440"/>
                </a:lnTo>
                <a:lnTo>
                  <a:pt x="4158417" y="4655250"/>
                </a:lnTo>
                <a:lnTo>
                  <a:pt x="4175535" y="4612772"/>
                </a:lnTo>
                <a:lnTo>
                  <a:pt x="4192091" y="4570011"/>
                </a:lnTo>
                <a:lnTo>
                  <a:pt x="4208080" y="4526971"/>
                </a:lnTo>
                <a:lnTo>
                  <a:pt x="4223499" y="4483657"/>
                </a:lnTo>
                <a:lnTo>
                  <a:pt x="4238341" y="4440073"/>
                </a:lnTo>
                <a:lnTo>
                  <a:pt x="4252604" y="4396224"/>
                </a:lnTo>
                <a:lnTo>
                  <a:pt x="4266282" y="4352114"/>
                </a:lnTo>
                <a:lnTo>
                  <a:pt x="4279370" y="4307749"/>
                </a:lnTo>
                <a:lnTo>
                  <a:pt x="4291864" y="4263132"/>
                </a:lnTo>
                <a:lnTo>
                  <a:pt x="4303760" y="4218268"/>
                </a:lnTo>
                <a:lnTo>
                  <a:pt x="4315053" y="4173162"/>
                </a:lnTo>
                <a:lnTo>
                  <a:pt x="4325738" y="4127818"/>
                </a:lnTo>
                <a:lnTo>
                  <a:pt x="4335811" y="4082241"/>
                </a:lnTo>
                <a:lnTo>
                  <a:pt x="4345268" y="4036436"/>
                </a:lnTo>
                <a:lnTo>
                  <a:pt x="4354103" y="3990406"/>
                </a:lnTo>
                <a:lnTo>
                  <a:pt x="4362312" y="3944157"/>
                </a:lnTo>
                <a:lnTo>
                  <a:pt x="4369890" y="3897694"/>
                </a:lnTo>
                <a:lnTo>
                  <a:pt x="4376834" y="3851020"/>
                </a:lnTo>
                <a:lnTo>
                  <a:pt x="4383137" y="3804140"/>
                </a:lnTo>
                <a:lnTo>
                  <a:pt x="4388797" y="3757059"/>
                </a:lnTo>
                <a:lnTo>
                  <a:pt x="4393808" y="3709782"/>
                </a:lnTo>
                <a:lnTo>
                  <a:pt x="4398166" y="3662312"/>
                </a:lnTo>
                <a:lnTo>
                  <a:pt x="4401866" y="3614655"/>
                </a:lnTo>
                <a:lnTo>
                  <a:pt x="4404903" y="3566816"/>
                </a:lnTo>
                <a:lnTo>
                  <a:pt x="4407273" y="3518797"/>
                </a:lnTo>
                <a:lnTo>
                  <a:pt x="4408972" y="3470606"/>
                </a:lnTo>
                <a:lnTo>
                  <a:pt x="4409995" y="3422244"/>
                </a:lnTo>
                <a:lnTo>
                  <a:pt x="4410336" y="3373719"/>
                </a:lnTo>
                <a:lnTo>
                  <a:pt x="4409995" y="3325193"/>
                </a:lnTo>
                <a:lnTo>
                  <a:pt x="4408972" y="3276832"/>
                </a:lnTo>
                <a:lnTo>
                  <a:pt x="4407273" y="3228640"/>
                </a:lnTo>
                <a:lnTo>
                  <a:pt x="4404903" y="3180622"/>
                </a:lnTo>
                <a:lnTo>
                  <a:pt x="4401866" y="3132782"/>
                </a:lnTo>
                <a:lnTo>
                  <a:pt x="4398166" y="3085125"/>
                </a:lnTo>
                <a:lnTo>
                  <a:pt x="4393808" y="3037656"/>
                </a:lnTo>
                <a:lnTo>
                  <a:pt x="4388797" y="2990378"/>
                </a:lnTo>
                <a:lnTo>
                  <a:pt x="4383137" y="2943297"/>
                </a:lnTo>
                <a:lnTo>
                  <a:pt x="4376834" y="2896418"/>
                </a:lnTo>
                <a:lnTo>
                  <a:pt x="4369890" y="2849744"/>
                </a:lnTo>
                <a:lnTo>
                  <a:pt x="4362312" y="2803280"/>
                </a:lnTo>
                <a:lnTo>
                  <a:pt x="4354103" y="2757031"/>
                </a:lnTo>
                <a:lnTo>
                  <a:pt x="4345268" y="2711002"/>
                </a:lnTo>
                <a:lnTo>
                  <a:pt x="4335811" y="2665196"/>
                </a:lnTo>
                <a:lnTo>
                  <a:pt x="4325738" y="2619620"/>
                </a:lnTo>
                <a:lnTo>
                  <a:pt x="4315053" y="2574276"/>
                </a:lnTo>
                <a:lnTo>
                  <a:pt x="4303760" y="2529170"/>
                </a:lnTo>
                <a:lnTo>
                  <a:pt x="4291864" y="2484306"/>
                </a:lnTo>
                <a:lnTo>
                  <a:pt x="4279370" y="2439689"/>
                </a:lnTo>
                <a:lnTo>
                  <a:pt x="4266282" y="2395323"/>
                </a:lnTo>
                <a:lnTo>
                  <a:pt x="4252604" y="2351214"/>
                </a:lnTo>
                <a:lnTo>
                  <a:pt x="4238341" y="2307365"/>
                </a:lnTo>
                <a:lnTo>
                  <a:pt x="4223499" y="2263781"/>
                </a:lnTo>
                <a:lnTo>
                  <a:pt x="4208080" y="2220466"/>
                </a:lnTo>
                <a:lnTo>
                  <a:pt x="4192091" y="2177426"/>
                </a:lnTo>
                <a:lnTo>
                  <a:pt x="4175535" y="2134665"/>
                </a:lnTo>
                <a:lnTo>
                  <a:pt x="4158417" y="2092187"/>
                </a:lnTo>
                <a:lnTo>
                  <a:pt x="4140741" y="2049997"/>
                </a:lnTo>
                <a:lnTo>
                  <a:pt x="4122513" y="2008100"/>
                </a:lnTo>
                <a:lnTo>
                  <a:pt x="4103736" y="1966499"/>
                </a:lnTo>
                <a:lnTo>
                  <a:pt x="4084416" y="1925200"/>
                </a:lnTo>
                <a:lnTo>
                  <a:pt x="4064557" y="1884208"/>
                </a:lnTo>
                <a:lnTo>
                  <a:pt x="4044163" y="1843526"/>
                </a:lnTo>
                <a:lnTo>
                  <a:pt x="4023239" y="1803160"/>
                </a:lnTo>
                <a:lnTo>
                  <a:pt x="4001790" y="1763113"/>
                </a:lnTo>
                <a:lnTo>
                  <a:pt x="3979819" y="1723391"/>
                </a:lnTo>
                <a:lnTo>
                  <a:pt x="3957333" y="1683998"/>
                </a:lnTo>
                <a:lnTo>
                  <a:pt x="3934335" y="1644938"/>
                </a:lnTo>
                <a:lnTo>
                  <a:pt x="3910829" y="1606217"/>
                </a:lnTo>
                <a:lnTo>
                  <a:pt x="3886821" y="1567838"/>
                </a:lnTo>
                <a:lnTo>
                  <a:pt x="3862315" y="1529807"/>
                </a:lnTo>
                <a:lnTo>
                  <a:pt x="3837316" y="1492128"/>
                </a:lnTo>
                <a:lnTo>
                  <a:pt x="3811828" y="1454805"/>
                </a:lnTo>
                <a:lnTo>
                  <a:pt x="3785855" y="1417843"/>
                </a:lnTo>
                <a:lnTo>
                  <a:pt x="3759403" y="1381246"/>
                </a:lnTo>
                <a:lnTo>
                  <a:pt x="3732475" y="1345020"/>
                </a:lnTo>
                <a:lnTo>
                  <a:pt x="3705077" y="1309169"/>
                </a:lnTo>
                <a:lnTo>
                  <a:pt x="3677213" y="1273696"/>
                </a:lnTo>
                <a:lnTo>
                  <a:pt x="3648887" y="1238608"/>
                </a:lnTo>
                <a:lnTo>
                  <a:pt x="3620104" y="1203908"/>
                </a:lnTo>
                <a:lnTo>
                  <a:pt x="3590869" y="1169601"/>
                </a:lnTo>
                <a:lnTo>
                  <a:pt x="3561186" y="1135692"/>
                </a:lnTo>
                <a:lnTo>
                  <a:pt x="3531060" y="1102184"/>
                </a:lnTo>
                <a:lnTo>
                  <a:pt x="3500496" y="1069084"/>
                </a:lnTo>
                <a:lnTo>
                  <a:pt x="3469497" y="1036394"/>
                </a:lnTo>
                <a:lnTo>
                  <a:pt x="3438069" y="1004121"/>
                </a:lnTo>
                <a:lnTo>
                  <a:pt x="3406215" y="972267"/>
                </a:lnTo>
                <a:lnTo>
                  <a:pt x="3373942" y="940839"/>
                </a:lnTo>
                <a:lnTo>
                  <a:pt x="3341252" y="909840"/>
                </a:lnTo>
                <a:lnTo>
                  <a:pt x="3308152" y="879276"/>
                </a:lnTo>
                <a:lnTo>
                  <a:pt x="3274644" y="849150"/>
                </a:lnTo>
                <a:lnTo>
                  <a:pt x="3240735" y="819467"/>
                </a:lnTo>
                <a:lnTo>
                  <a:pt x="3206428" y="790232"/>
                </a:lnTo>
                <a:lnTo>
                  <a:pt x="3171728" y="761449"/>
                </a:lnTo>
                <a:lnTo>
                  <a:pt x="3136639" y="733123"/>
                </a:lnTo>
                <a:lnTo>
                  <a:pt x="3101167" y="705259"/>
                </a:lnTo>
                <a:lnTo>
                  <a:pt x="3065316" y="677861"/>
                </a:lnTo>
                <a:lnTo>
                  <a:pt x="3029089" y="650933"/>
                </a:lnTo>
                <a:lnTo>
                  <a:pt x="2992493" y="624481"/>
                </a:lnTo>
                <a:lnTo>
                  <a:pt x="2955531" y="598508"/>
                </a:lnTo>
                <a:lnTo>
                  <a:pt x="2918208" y="573020"/>
                </a:lnTo>
                <a:lnTo>
                  <a:pt x="2880529" y="548020"/>
                </a:lnTo>
                <a:lnTo>
                  <a:pt x="2842498" y="523514"/>
                </a:lnTo>
                <a:lnTo>
                  <a:pt x="2804119" y="499506"/>
                </a:lnTo>
                <a:lnTo>
                  <a:pt x="2765398" y="476001"/>
                </a:lnTo>
                <a:lnTo>
                  <a:pt x="2726338" y="453003"/>
                </a:lnTo>
                <a:lnTo>
                  <a:pt x="2686945" y="430516"/>
                </a:lnTo>
                <a:lnTo>
                  <a:pt x="2647223" y="408546"/>
                </a:lnTo>
                <a:lnTo>
                  <a:pt x="2607176" y="387097"/>
                </a:lnTo>
                <a:lnTo>
                  <a:pt x="2566810" y="366173"/>
                </a:lnTo>
                <a:lnTo>
                  <a:pt x="2526128" y="345779"/>
                </a:lnTo>
                <a:lnTo>
                  <a:pt x="2485135" y="325920"/>
                </a:lnTo>
                <a:lnTo>
                  <a:pt x="2443837" y="306600"/>
                </a:lnTo>
                <a:lnTo>
                  <a:pt x="2402236" y="287823"/>
                </a:lnTo>
                <a:lnTo>
                  <a:pt x="2360339" y="269595"/>
                </a:lnTo>
                <a:lnTo>
                  <a:pt x="2318149" y="251919"/>
                </a:lnTo>
                <a:lnTo>
                  <a:pt x="2275671" y="234801"/>
                </a:lnTo>
                <a:lnTo>
                  <a:pt x="2232910" y="218245"/>
                </a:lnTo>
                <a:lnTo>
                  <a:pt x="2189869" y="202256"/>
                </a:lnTo>
                <a:lnTo>
                  <a:pt x="2146555" y="186837"/>
                </a:lnTo>
                <a:lnTo>
                  <a:pt x="2102971" y="171994"/>
                </a:lnTo>
                <a:lnTo>
                  <a:pt x="2059122" y="157732"/>
                </a:lnTo>
                <a:lnTo>
                  <a:pt x="2015012" y="144054"/>
                </a:lnTo>
                <a:lnTo>
                  <a:pt x="1970647" y="130966"/>
                </a:lnTo>
                <a:lnTo>
                  <a:pt x="1926030" y="118471"/>
                </a:lnTo>
                <a:lnTo>
                  <a:pt x="1881166" y="106576"/>
                </a:lnTo>
                <a:lnTo>
                  <a:pt x="1836060" y="95283"/>
                </a:lnTo>
                <a:lnTo>
                  <a:pt x="1790716" y="84597"/>
                </a:lnTo>
                <a:lnTo>
                  <a:pt x="1745140" y="74524"/>
                </a:lnTo>
                <a:lnTo>
                  <a:pt x="1699334" y="65068"/>
                </a:lnTo>
                <a:lnTo>
                  <a:pt x="1653305" y="56233"/>
                </a:lnTo>
                <a:lnTo>
                  <a:pt x="1607056" y="48024"/>
                </a:lnTo>
                <a:lnTo>
                  <a:pt x="1560592" y="40446"/>
                </a:lnTo>
                <a:lnTo>
                  <a:pt x="1513918" y="33502"/>
                </a:lnTo>
                <a:lnTo>
                  <a:pt x="1467038" y="27198"/>
                </a:lnTo>
                <a:lnTo>
                  <a:pt x="1419958" y="21539"/>
                </a:lnTo>
                <a:lnTo>
                  <a:pt x="1372680" y="16528"/>
                </a:lnTo>
                <a:lnTo>
                  <a:pt x="1325211" y="12170"/>
                </a:lnTo>
                <a:lnTo>
                  <a:pt x="1277554" y="8470"/>
                </a:lnTo>
                <a:lnTo>
                  <a:pt x="1229714" y="5433"/>
                </a:lnTo>
                <a:lnTo>
                  <a:pt x="1181696" y="3063"/>
                </a:lnTo>
                <a:lnTo>
                  <a:pt x="1133504" y="1364"/>
                </a:lnTo>
                <a:lnTo>
                  <a:pt x="1085143" y="341"/>
                </a:lnTo>
                <a:lnTo>
                  <a:pt x="1036617" y="0"/>
                </a:lnTo>
                <a:lnTo>
                  <a:pt x="988091" y="341"/>
                </a:lnTo>
                <a:lnTo>
                  <a:pt x="939730" y="1364"/>
                </a:lnTo>
                <a:lnTo>
                  <a:pt x="891539" y="3063"/>
                </a:lnTo>
                <a:lnTo>
                  <a:pt x="843520" y="5433"/>
                </a:lnTo>
                <a:lnTo>
                  <a:pt x="795681" y="8470"/>
                </a:lnTo>
                <a:lnTo>
                  <a:pt x="748024" y="12170"/>
                </a:lnTo>
                <a:lnTo>
                  <a:pt x="700554" y="16528"/>
                </a:lnTo>
                <a:lnTo>
                  <a:pt x="653277" y="21539"/>
                </a:lnTo>
                <a:lnTo>
                  <a:pt x="606196" y="27198"/>
                </a:lnTo>
                <a:lnTo>
                  <a:pt x="559316" y="33502"/>
                </a:lnTo>
                <a:lnTo>
                  <a:pt x="512642" y="40446"/>
                </a:lnTo>
                <a:lnTo>
                  <a:pt x="466178" y="48024"/>
                </a:lnTo>
                <a:lnTo>
                  <a:pt x="419930" y="56233"/>
                </a:lnTo>
                <a:lnTo>
                  <a:pt x="373900" y="65068"/>
                </a:lnTo>
                <a:lnTo>
                  <a:pt x="328095" y="74524"/>
                </a:lnTo>
                <a:lnTo>
                  <a:pt x="282518" y="84597"/>
                </a:lnTo>
                <a:lnTo>
                  <a:pt x="237174" y="95283"/>
                </a:lnTo>
                <a:lnTo>
                  <a:pt x="192068" y="106576"/>
                </a:lnTo>
                <a:lnTo>
                  <a:pt x="147204" y="118471"/>
                </a:lnTo>
                <a:lnTo>
                  <a:pt x="102587" y="130966"/>
                </a:lnTo>
                <a:lnTo>
                  <a:pt x="58222" y="144054"/>
                </a:lnTo>
                <a:lnTo>
                  <a:pt x="14112" y="157732"/>
                </a:lnTo>
                <a:lnTo>
                  <a:pt x="0" y="162322"/>
                </a:lnTo>
              </a:path>
            </a:pathLst>
          </a:custGeom>
          <a:noFill/>
          <a:ln cap="flat" cmpd="sng" w="628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12"/>
          <p:cNvSpPr/>
          <p:nvPr/>
        </p:nvSpPr>
        <p:spPr>
          <a:xfrm>
            <a:off x="2183405" y="2717971"/>
            <a:ext cx="2250409" cy="2248777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2"/>
          <p:cNvSpPr/>
          <p:nvPr/>
        </p:nvSpPr>
        <p:spPr>
          <a:xfrm>
            <a:off x="2183405" y="2716339"/>
            <a:ext cx="2250702" cy="2250702"/>
          </a:xfrm>
          <a:custGeom>
            <a:rect b="b" l="l" r="r" t="t"/>
            <a:pathLst>
              <a:path extrusionOk="0" h="3711575" w="3711575">
                <a:moveTo>
                  <a:pt x="1855545" y="3711091"/>
                </a:moveTo>
                <a:lnTo>
                  <a:pt x="1904196" y="3710465"/>
                </a:lnTo>
                <a:lnTo>
                  <a:pt x="1952537" y="3708599"/>
                </a:lnTo>
                <a:lnTo>
                  <a:pt x="2000555" y="3705508"/>
                </a:lnTo>
                <a:lnTo>
                  <a:pt x="2048234" y="3701207"/>
                </a:lnTo>
                <a:lnTo>
                  <a:pt x="2095559" y="3695711"/>
                </a:lnTo>
                <a:lnTo>
                  <a:pt x="2142513" y="3689035"/>
                </a:lnTo>
                <a:lnTo>
                  <a:pt x="2189083" y="3681196"/>
                </a:lnTo>
                <a:lnTo>
                  <a:pt x="2235252" y="3672207"/>
                </a:lnTo>
                <a:lnTo>
                  <a:pt x="2281006" y="3662085"/>
                </a:lnTo>
                <a:lnTo>
                  <a:pt x="2326329" y="3650844"/>
                </a:lnTo>
                <a:lnTo>
                  <a:pt x="2371206" y="3638500"/>
                </a:lnTo>
                <a:lnTo>
                  <a:pt x="2415621" y="3625069"/>
                </a:lnTo>
                <a:lnTo>
                  <a:pt x="2459560" y="3610565"/>
                </a:lnTo>
                <a:lnTo>
                  <a:pt x="2503007" y="3595004"/>
                </a:lnTo>
                <a:lnTo>
                  <a:pt x="2545946" y="3578400"/>
                </a:lnTo>
                <a:lnTo>
                  <a:pt x="2588363" y="3560770"/>
                </a:lnTo>
                <a:lnTo>
                  <a:pt x="2630243" y="3542129"/>
                </a:lnTo>
                <a:lnTo>
                  <a:pt x="2671569" y="3522492"/>
                </a:lnTo>
                <a:lnTo>
                  <a:pt x="2712327" y="3501873"/>
                </a:lnTo>
                <a:lnTo>
                  <a:pt x="2752501" y="3480289"/>
                </a:lnTo>
                <a:lnTo>
                  <a:pt x="2792076" y="3457755"/>
                </a:lnTo>
                <a:lnTo>
                  <a:pt x="2831038" y="3434286"/>
                </a:lnTo>
                <a:lnTo>
                  <a:pt x="2869369" y="3409897"/>
                </a:lnTo>
                <a:lnTo>
                  <a:pt x="2907056" y="3384604"/>
                </a:lnTo>
                <a:lnTo>
                  <a:pt x="2944083" y="3358421"/>
                </a:lnTo>
                <a:lnTo>
                  <a:pt x="2980435" y="3331365"/>
                </a:lnTo>
                <a:lnTo>
                  <a:pt x="3016096" y="3303450"/>
                </a:lnTo>
                <a:lnTo>
                  <a:pt x="3051051" y="3274691"/>
                </a:lnTo>
                <a:lnTo>
                  <a:pt x="3085285" y="3245105"/>
                </a:lnTo>
                <a:lnTo>
                  <a:pt x="3118783" y="3214705"/>
                </a:lnTo>
                <a:lnTo>
                  <a:pt x="3151529" y="3183508"/>
                </a:lnTo>
                <a:lnTo>
                  <a:pt x="3183508" y="3151529"/>
                </a:lnTo>
                <a:lnTo>
                  <a:pt x="3214705" y="3118783"/>
                </a:lnTo>
                <a:lnTo>
                  <a:pt x="3245105" y="3085285"/>
                </a:lnTo>
                <a:lnTo>
                  <a:pt x="3274691" y="3051051"/>
                </a:lnTo>
                <a:lnTo>
                  <a:pt x="3303450" y="3016096"/>
                </a:lnTo>
                <a:lnTo>
                  <a:pt x="3331365" y="2980435"/>
                </a:lnTo>
                <a:lnTo>
                  <a:pt x="3358421" y="2944083"/>
                </a:lnTo>
                <a:lnTo>
                  <a:pt x="3384604" y="2907056"/>
                </a:lnTo>
                <a:lnTo>
                  <a:pt x="3409897" y="2869369"/>
                </a:lnTo>
                <a:lnTo>
                  <a:pt x="3434286" y="2831038"/>
                </a:lnTo>
                <a:lnTo>
                  <a:pt x="3457755" y="2792076"/>
                </a:lnTo>
                <a:lnTo>
                  <a:pt x="3480289" y="2752501"/>
                </a:lnTo>
                <a:lnTo>
                  <a:pt x="3501873" y="2712327"/>
                </a:lnTo>
                <a:lnTo>
                  <a:pt x="3522492" y="2671569"/>
                </a:lnTo>
                <a:lnTo>
                  <a:pt x="3542129" y="2630243"/>
                </a:lnTo>
                <a:lnTo>
                  <a:pt x="3560770" y="2588363"/>
                </a:lnTo>
                <a:lnTo>
                  <a:pt x="3578400" y="2545946"/>
                </a:lnTo>
                <a:lnTo>
                  <a:pt x="3595004" y="2503007"/>
                </a:lnTo>
                <a:lnTo>
                  <a:pt x="3610565" y="2459560"/>
                </a:lnTo>
                <a:lnTo>
                  <a:pt x="3625069" y="2415621"/>
                </a:lnTo>
                <a:lnTo>
                  <a:pt x="3638500" y="2371206"/>
                </a:lnTo>
                <a:lnTo>
                  <a:pt x="3650844" y="2326329"/>
                </a:lnTo>
                <a:lnTo>
                  <a:pt x="3662085" y="2281006"/>
                </a:lnTo>
                <a:lnTo>
                  <a:pt x="3672207" y="2235252"/>
                </a:lnTo>
                <a:lnTo>
                  <a:pt x="3681196" y="2189083"/>
                </a:lnTo>
                <a:lnTo>
                  <a:pt x="3689035" y="2142513"/>
                </a:lnTo>
                <a:lnTo>
                  <a:pt x="3695711" y="2095559"/>
                </a:lnTo>
                <a:lnTo>
                  <a:pt x="3701207" y="2048234"/>
                </a:lnTo>
                <a:lnTo>
                  <a:pt x="3705508" y="2000555"/>
                </a:lnTo>
                <a:lnTo>
                  <a:pt x="3708599" y="1952537"/>
                </a:lnTo>
                <a:lnTo>
                  <a:pt x="3710465" y="1904196"/>
                </a:lnTo>
                <a:lnTo>
                  <a:pt x="3711091" y="1855545"/>
                </a:lnTo>
                <a:lnTo>
                  <a:pt x="3710465" y="1806895"/>
                </a:lnTo>
                <a:lnTo>
                  <a:pt x="3708599" y="1758553"/>
                </a:lnTo>
                <a:lnTo>
                  <a:pt x="3705508" y="1710535"/>
                </a:lnTo>
                <a:lnTo>
                  <a:pt x="3701207" y="1662856"/>
                </a:lnTo>
                <a:lnTo>
                  <a:pt x="3695711" y="1615532"/>
                </a:lnTo>
                <a:lnTo>
                  <a:pt x="3689035" y="1568577"/>
                </a:lnTo>
                <a:lnTo>
                  <a:pt x="3681196" y="1522007"/>
                </a:lnTo>
                <a:lnTo>
                  <a:pt x="3672207" y="1475838"/>
                </a:lnTo>
                <a:lnTo>
                  <a:pt x="3662085" y="1430084"/>
                </a:lnTo>
                <a:lnTo>
                  <a:pt x="3650844" y="1384761"/>
                </a:lnTo>
                <a:lnTo>
                  <a:pt x="3638500" y="1339884"/>
                </a:lnTo>
                <a:lnTo>
                  <a:pt x="3625069" y="1295469"/>
                </a:lnTo>
                <a:lnTo>
                  <a:pt x="3610565" y="1251530"/>
                </a:lnTo>
                <a:lnTo>
                  <a:pt x="3595004" y="1208083"/>
                </a:lnTo>
                <a:lnTo>
                  <a:pt x="3578400" y="1165144"/>
                </a:lnTo>
                <a:lnTo>
                  <a:pt x="3560770" y="1122727"/>
                </a:lnTo>
                <a:lnTo>
                  <a:pt x="3542129" y="1080847"/>
                </a:lnTo>
                <a:lnTo>
                  <a:pt x="3522492" y="1039521"/>
                </a:lnTo>
                <a:lnTo>
                  <a:pt x="3501873" y="998763"/>
                </a:lnTo>
                <a:lnTo>
                  <a:pt x="3480289" y="958589"/>
                </a:lnTo>
                <a:lnTo>
                  <a:pt x="3457755" y="919014"/>
                </a:lnTo>
                <a:lnTo>
                  <a:pt x="3434286" y="880053"/>
                </a:lnTo>
                <a:lnTo>
                  <a:pt x="3409897" y="841721"/>
                </a:lnTo>
                <a:lnTo>
                  <a:pt x="3384604" y="804034"/>
                </a:lnTo>
                <a:lnTo>
                  <a:pt x="3358421" y="767007"/>
                </a:lnTo>
                <a:lnTo>
                  <a:pt x="3331365" y="730655"/>
                </a:lnTo>
                <a:lnTo>
                  <a:pt x="3303450" y="694994"/>
                </a:lnTo>
                <a:lnTo>
                  <a:pt x="3274691" y="660039"/>
                </a:lnTo>
                <a:lnTo>
                  <a:pt x="3245105" y="625805"/>
                </a:lnTo>
                <a:lnTo>
                  <a:pt x="3214705" y="592307"/>
                </a:lnTo>
                <a:lnTo>
                  <a:pt x="3183508" y="559561"/>
                </a:lnTo>
                <a:lnTo>
                  <a:pt x="3151529" y="527582"/>
                </a:lnTo>
                <a:lnTo>
                  <a:pt x="3118783" y="496385"/>
                </a:lnTo>
                <a:lnTo>
                  <a:pt x="3085285" y="465986"/>
                </a:lnTo>
                <a:lnTo>
                  <a:pt x="3051051" y="436399"/>
                </a:lnTo>
                <a:lnTo>
                  <a:pt x="3016096" y="407641"/>
                </a:lnTo>
                <a:lnTo>
                  <a:pt x="2980435" y="379726"/>
                </a:lnTo>
                <a:lnTo>
                  <a:pt x="2944083" y="352669"/>
                </a:lnTo>
                <a:lnTo>
                  <a:pt x="2907056" y="326486"/>
                </a:lnTo>
                <a:lnTo>
                  <a:pt x="2869369" y="301193"/>
                </a:lnTo>
                <a:lnTo>
                  <a:pt x="2831038" y="276804"/>
                </a:lnTo>
                <a:lnTo>
                  <a:pt x="2792076" y="253335"/>
                </a:lnTo>
                <a:lnTo>
                  <a:pt x="2752501" y="230801"/>
                </a:lnTo>
                <a:lnTo>
                  <a:pt x="2712327" y="209217"/>
                </a:lnTo>
                <a:lnTo>
                  <a:pt x="2671569" y="188599"/>
                </a:lnTo>
                <a:lnTo>
                  <a:pt x="2630243" y="168961"/>
                </a:lnTo>
                <a:lnTo>
                  <a:pt x="2588363" y="150320"/>
                </a:lnTo>
                <a:lnTo>
                  <a:pt x="2545946" y="132690"/>
                </a:lnTo>
                <a:lnTo>
                  <a:pt x="2503007" y="116087"/>
                </a:lnTo>
                <a:lnTo>
                  <a:pt x="2459560" y="100525"/>
                </a:lnTo>
                <a:lnTo>
                  <a:pt x="2415621" y="86021"/>
                </a:lnTo>
                <a:lnTo>
                  <a:pt x="2371206" y="72590"/>
                </a:lnTo>
                <a:lnTo>
                  <a:pt x="2326329" y="60246"/>
                </a:lnTo>
                <a:lnTo>
                  <a:pt x="2281006" y="49006"/>
                </a:lnTo>
                <a:lnTo>
                  <a:pt x="2235252" y="38883"/>
                </a:lnTo>
                <a:lnTo>
                  <a:pt x="2189083" y="29895"/>
                </a:lnTo>
                <a:lnTo>
                  <a:pt x="2142513" y="22055"/>
                </a:lnTo>
                <a:lnTo>
                  <a:pt x="2095559" y="15379"/>
                </a:lnTo>
                <a:lnTo>
                  <a:pt x="2048234" y="9883"/>
                </a:lnTo>
                <a:lnTo>
                  <a:pt x="2000555" y="5582"/>
                </a:lnTo>
                <a:lnTo>
                  <a:pt x="1952537" y="2491"/>
                </a:lnTo>
                <a:lnTo>
                  <a:pt x="1904196" y="625"/>
                </a:lnTo>
                <a:lnTo>
                  <a:pt x="1855545" y="0"/>
                </a:lnTo>
                <a:lnTo>
                  <a:pt x="1806895" y="625"/>
                </a:lnTo>
                <a:lnTo>
                  <a:pt x="1758553" y="2491"/>
                </a:lnTo>
                <a:lnTo>
                  <a:pt x="1710535" y="5582"/>
                </a:lnTo>
                <a:lnTo>
                  <a:pt x="1662856" y="9883"/>
                </a:lnTo>
                <a:lnTo>
                  <a:pt x="1615532" y="15379"/>
                </a:lnTo>
                <a:lnTo>
                  <a:pt x="1568577" y="22055"/>
                </a:lnTo>
                <a:lnTo>
                  <a:pt x="1522007" y="29895"/>
                </a:lnTo>
                <a:lnTo>
                  <a:pt x="1475838" y="38883"/>
                </a:lnTo>
                <a:lnTo>
                  <a:pt x="1430084" y="49006"/>
                </a:lnTo>
                <a:lnTo>
                  <a:pt x="1384761" y="60246"/>
                </a:lnTo>
                <a:lnTo>
                  <a:pt x="1339884" y="72590"/>
                </a:lnTo>
                <a:lnTo>
                  <a:pt x="1295469" y="86021"/>
                </a:lnTo>
                <a:lnTo>
                  <a:pt x="1251530" y="100525"/>
                </a:lnTo>
                <a:lnTo>
                  <a:pt x="1208083" y="116087"/>
                </a:lnTo>
                <a:lnTo>
                  <a:pt x="1165144" y="132690"/>
                </a:lnTo>
                <a:lnTo>
                  <a:pt x="1122727" y="150320"/>
                </a:lnTo>
                <a:lnTo>
                  <a:pt x="1080847" y="168961"/>
                </a:lnTo>
                <a:lnTo>
                  <a:pt x="1039521" y="188599"/>
                </a:lnTo>
                <a:lnTo>
                  <a:pt x="998763" y="209217"/>
                </a:lnTo>
                <a:lnTo>
                  <a:pt x="958589" y="230801"/>
                </a:lnTo>
                <a:lnTo>
                  <a:pt x="919014" y="253335"/>
                </a:lnTo>
                <a:lnTo>
                  <a:pt x="880053" y="276804"/>
                </a:lnTo>
                <a:lnTo>
                  <a:pt x="841721" y="301193"/>
                </a:lnTo>
                <a:lnTo>
                  <a:pt x="804034" y="326486"/>
                </a:lnTo>
                <a:lnTo>
                  <a:pt x="767007" y="352669"/>
                </a:lnTo>
                <a:lnTo>
                  <a:pt x="730655" y="379726"/>
                </a:lnTo>
                <a:lnTo>
                  <a:pt x="694994" y="407641"/>
                </a:lnTo>
                <a:lnTo>
                  <a:pt x="660039" y="436399"/>
                </a:lnTo>
                <a:lnTo>
                  <a:pt x="625805" y="465986"/>
                </a:lnTo>
                <a:lnTo>
                  <a:pt x="592307" y="496385"/>
                </a:lnTo>
                <a:lnTo>
                  <a:pt x="559561" y="527582"/>
                </a:lnTo>
                <a:lnTo>
                  <a:pt x="527582" y="559561"/>
                </a:lnTo>
                <a:lnTo>
                  <a:pt x="496385" y="592307"/>
                </a:lnTo>
                <a:lnTo>
                  <a:pt x="465986" y="625805"/>
                </a:lnTo>
                <a:lnTo>
                  <a:pt x="436399" y="660039"/>
                </a:lnTo>
                <a:lnTo>
                  <a:pt x="407641" y="694994"/>
                </a:lnTo>
                <a:lnTo>
                  <a:pt x="379726" y="730655"/>
                </a:lnTo>
                <a:lnTo>
                  <a:pt x="352669" y="767007"/>
                </a:lnTo>
                <a:lnTo>
                  <a:pt x="326486" y="804034"/>
                </a:lnTo>
                <a:lnTo>
                  <a:pt x="301193" y="841721"/>
                </a:lnTo>
                <a:lnTo>
                  <a:pt x="276804" y="880053"/>
                </a:lnTo>
                <a:lnTo>
                  <a:pt x="253335" y="919014"/>
                </a:lnTo>
                <a:lnTo>
                  <a:pt x="230801" y="958589"/>
                </a:lnTo>
                <a:lnTo>
                  <a:pt x="209217" y="998763"/>
                </a:lnTo>
                <a:lnTo>
                  <a:pt x="188599" y="1039521"/>
                </a:lnTo>
                <a:lnTo>
                  <a:pt x="168961" y="1080847"/>
                </a:lnTo>
                <a:lnTo>
                  <a:pt x="150320" y="1122727"/>
                </a:lnTo>
                <a:lnTo>
                  <a:pt x="132690" y="1165144"/>
                </a:lnTo>
                <a:lnTo>
                  <a:pt x="116087" y="1208083"/>
                </a:lnTo>
                <a:lnTo>
                  <a:pt x="100525" y="1251530"/>
                </a:lnTo>
                <a:lnTo>
                  <a:pt x="86021" y="1295469"/>
                </a:lnTo>
                <a:lnTo>
                  <a:pt x="72590" y="1339884"/>
                </a:lnTo>
                <a:lnTo>
                  <a:pt x="60246" y="1384761"/>
                </a:lnTo>
                <a:lnTo>
                  <a:pt x="49006" y="1430084"/>
                </a:lnTo>
                <a:lnTo>
                  <a:pt x="38883" y="1475838"/>
                </a:lnTo>
                <a:lnTo>
                  <a:pt x="29895" y="1522007"/>
                </a:lnTo>
                <a:lnTo>
                  <a:pt x="22055" y="1568577"/>
                </a:lnTo>
                <a:lnTo>
                  <a:pt x="15379" y="1615532"/>
                </a:lnTo>
                <a:lnTo>
                  <a:pt x="9883" y="1662856"/>
                </a:lnTo>
                <a:lnTo>
                  <a:pt x="5582" y="1710535"/>
                </a:lnTo>
                <a:lnTo>
                  <a:pt x="2491" y="1758553"/>
                </a:lnTo>
                <a:lnTo>
                  <a:pt x="625" y="1806895"/>
                </a:lnTo>
                <a:lnTo>
                  <a:pt x="0" y="1855545"/>
                </a:lnTo>
                <a:lnTo>
                  <a:pt x="625" y="1904196"/>
                </a:lnTo>
                <a:lnTo>
                  <a:pt x="2491" y="1952537"/>
                </a:lnTo>
                <a:lnTo>
                  <a:pt x="5582" y="2000555"/>
                </a:lnTo>
                <a:lnTo>
                  <a:pt x="9883" y="2048234"/>
                </a:lnTo>
                <a:lnTo>
                  <a:pt x="15379" y="2095559"/>
                </a:lnTo>
                <a:lnTo>
                  <a:pt x="22055" y="2142513"/>
                </a:lnTo>
                <a:lnTo>
                  <a:pt x="29895" y="2189083"/>
                </a:lnTo>
                <a:lnTo>
                  <a:pt x="38883" y="2235252"/>
                </a:lnTo>
                <a:lnTo>
                  <a:pt x="49006" y="2281006"/>
                </a:lnTo>
                <a:lnTo>
                  <a:pt x="60246" y="2326329"/>
                </a:lnTo>
                <a:lnTo>
                  <a:pt x="72590" y="2371206"/>
                </a:lnTo>
                <a:lnTo>
                  <a:pt x="86021" y="2415621"/>
                </a:lnTo>
                <a:lnTo>
                  <a:pt x="100525" y="2459560"/>
                </a:lnTo>
                <a:lnTo>
                  <a:pt x="116087" y="2503007"/>
                </a:lnTo>
                <a:lnTo>
                  <a:pt x="132690" y="2545946"/>
                </a:lnTo>
                <a:lnTo>
                  <a:pt x="150320" y="2588363"/>
                </a:lnTo>
                <a:lnTo>
                  <a:pt x="168961" y="2630243"/>
                </a:lnTo>
                <a:lnTo>
                  <a:pt x="188599" y="2671569"/>
                </a:lnTo>
                <a:lnTo>
                  <a:pt x="209217" y="2712327"/>
                </a:lnTo>
                <a:lnTo>
                  <a:pt x="230801" y="2752501"/>
                </a:lnTo>
                <a:lnTo>
                  <a:pt x="253335" y="2792076"/>
                </a:lnTo>
                <a:lnTo>
                  <a:pt x="276804" y="2831038"/>
                </a:lnTo>
                <a:lnTo>
                  <a:pt x="301193" y="2869369"/>
                </a:lnTo>
                <a:lnTo>
                  <a:pt x="326486" y="2907056"/>
                </a:lnTo>
                <a:lnTo>
                  <a:pt x="352669" y="2944083"/>
                </a:lnTo>
                <a:lnTo>
                  <a:pt x="379726" y="2980435"/>
                </a:lnTo>
                <a:lnTo>
                  <a:pt x="407641" y="3016096"/>
                </a:lnTo>
                <a:lnTo>
                  <a:pt x="436399" y="3051051"/>
                </a:lnTo>
                <a:lnTo>
                  <a:pt x="465986" y="3085285"/>
                </a:lnTo>
                <a:lnTo>
                  <a:pt x="496385" y="3118783"/>
                </a:lnTo>
                <a:lnTo>
                  <a:pt x="527582" y="3151529"/>
                </a:lnTo>
                <a:lnTo>
                  <a:pt x="559561" y="3183508"/>
                </a:lnTo>
                <a:lnTo>
                  <a:pt x="592307" y="3214705"/>
                </a:lnTo>
                <a:lnTo>
                  <a:pt x="625805" y="3245105"/>
                </a:lnTo>
                <a:lnTo>
                  <a:pt x="660039" y="3274691"/>
                </a:lnTo>
                <a:lnTo>
                  <a:pt x="694994" y="3303450"/>
                </a:lnTo>
                <a:lnTo>
                  <a:pt x="730655" y="3331365"/>
                </a:lnTo>
                <a:lnTo>
                  <a:pt x="767007" y="3358421"/>
                </a:lnTo>
                <a:lnTo>
                  <a:pt x="804034" y="3384604"/>
                </a:lnTo>
                <a:lnTo>
                  <a:pt x="841721" y="3409897"/>
                </a:lnTo>
                <a:lnTo>
                  <a:pt x="880053" y="3434286"/>
                </a:lnTo>
                <a:lnTo>
                  <a:pt x="919014" y="3457755"/>
                </a:lnTo>
                <a:lnTo>
                  <a:pt x="958589" y="3480289"/>
                </a:lnTo>
                <a:lnTo>
                  <a:pt x="998763" y="3501873"/>
                </a:lnTo>
                <a:lnTo>
                  <a:pt x="1039521" y="3522492"/>
                </a:lnTo>
                <a:lnTo>
                  <a:pt x="1080847" y="3542129"/>
                </a:lnTo>
                <a:lnTo>
                  <a:pt x="1122727" y="3560770"/>
                </a:lnTo>
                <a:lnTo>
                  <a:pt x="1165144" y="3578400"/>
                </a:lnTo>
                <a:lnTo>
                  <a:pt x="1208083" y="3595004"/>
                </a:lnTo>
                <a:lnTo>
                  <a:pt x="1251530" y="3610565"/>
                </a:lnTo>
                <a:lnTo>
                  <a:pt x="1295469" y="3625069"/>
                </a:lnTo>
                <a:lnTo>
                  <a:pt x="1339884" y="3638500"/>
                </a:lnTo>
                <a:lnTo>
                  <a:pt x="1384761" y="3650844"/>
                </a:lnTo>
                <a:lnTo>
                  <a:pt x="1430084" y="3662085"/>
                </a:lnTo>
                <a:lnTo>
                  <a:pt x="1475838" y="3672207"/>
                </a:lnTo>
                <a:lnTo>
                  <a:pt x="1522007" y="3681196"/>
                </a:lnTo>
                <a:lnTo>
                  <a:pt x="1568577" y="3689035"/>
                </a:lnTo>
                <a:lnTo>
                  <a:pt x="1615532" y="3695711"/>
                </a:lnTo>
                <a:lnTo>
                  <a:pt x="1662856" y="3701207"/>
                </a:lnTo>
                <a:lnTo>
                  <a:pt x="1710535" y="3705508"/>
                </a:lnTo>
                <a:lnTo>
                  <a:pt x="1758553" y="3708599"/>
                </a:lnTo>
                <a:lnTo>
                  <a:pt x="1806895" y="3710465"/>
                </a:lnTo>
                <a:lnTo>
                  <a:pt x="1855545" y="3711091"/>
                </a:lnTo>
                <a:close/>
              </a:path>
            </a:pathLst>
          </a:custGeom>
          <a:noFill/>
          <a:ln cap="flat" cmpd="sng" w="628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3" name="Google Shape;393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790118" y="5988138"/>
            <a:ext cx="1114763" cy="59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46622" y="5945594"/>
            <a:ext cx="2927081" cy="678396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12"/>
          <p:cNvSpPr txBox="1"/>
          <p:nvPr/>
        </p:nvSpPr>
        <p:spPr>
          <a:xfrm>
            <a:off x="5971126" y="3419965"/>
            <a:ext cx="6143887" cy="6800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9250">
            <a:spAutoFit/>
          </a:bodyPr>
          <a:lstStyle/>
          <a:p>
            <a:pPr indent="0" lvl="0" marL="7701" marR="3081" rtl="0" algn="l">
              <a:lnSpc>
                <a:spcPct val="11829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38"/>
              <a:buFont typeface="Arial"/>
              <a:buNone/>
            </a:pPr>
            <a:r>
              <a:rPr b="1" i="0" lang="en-AU" sz="3638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CEOS SDG Coordination Group</a:t>
            </a:r>
            <a:endParaRPr b="1" i="0" sz="3638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6" name="Google Shape;396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195410" y="4031687"/>
            <a:ext cx="1942049" cy="19139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3"/>
          <p:cNvSpPr txBox="1"/>
          <p:nvPr>
            <p:ph type="title"/>
          </p:nvPr>
        </p:nvSpPr>
        <p:spPr>
          <a:xfrm>
            <a:off x="300832" y="234736"/>
            <a:ext cx="8904813" cy="6684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b="1" lang="en-AU" sz="4000">
                <a:latin typeface="Tahoma"/>
                <a:ea typeface="Tahoma"/>
                <a:cs typeface="Tahoma"/>
                <a:sym typeface="Tahoma"/>
              </a:rPr>
              <a:t>2023 SDG Deliverables</a:t>
            </a:r>
            <a:endParaRPr/>
          </a:p>
        </p:txBody>
      </p:sp>
      <p:sp>
        <p:nvSpPr>
          <p:cNvPr id="403" name="Google Shape;403;p13"/>
          <p:cNvSpPr/>
          <p:nvPr/>
        </p:nvSpPr>
        <p:spPr>
          <a:xfrm>
            <a:off x="3602483" y="1498954"/>
            <a:ext cx="246286" cy="410433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rrow Right with solid fill" id="404" name="Google Shape;40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93998" y="3537279"/>
            <a:ext cx="92368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ptain female with solid fill" id="405" name="Google Shape;40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51037" y="3303435"/>
            <a:ext cx="609601" cy="60960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06" name="Google Shape;406;p13"/>
          <p:cNvGraphicFramePr/>
          <p:nvPr/>
        </p:nvGraphicFramePr>
        <p:xfrm>
          <a:off x="566501" y="158429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{9BB4D3E2-E2AB-4138-9734-1542F800C6D6}</a:tableStyleId>
              </a:tblPr>
              <a:tblGrid>
                <a:gridCol w="1097750"/>
                <a:gridCol w="3744775"/>
                <a:gridCol w="1248275"/>
                <a:gridCol w="1865725"/>
              </a:tblGrid>
              <a:tr h="515850">
                <a:tc>
                  <a:txBody>
                    <a:bodyPr/>
                    <a:lstStyle/>
                    <a:p>
                      <a:pPr indent="0" lvl="0" marL="0" marR="27305" rtl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AU" sz="1400" u="none" cap="none" strike="noStrike"/>
                        <a:t>Number</a:t>
                      </a:r>
                      <a:endParaRPr b="1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27305" rtl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AU" sz="1400" u="none" cap="none" strike="noStrike"/>
                        <a:t>Objective/Deliverable Title</a:t>
                      </a:r>
                      <a:endParaRPr b="1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27305" rtl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AU" sz="1400" u="none" cap="none" strike="noStrike"/>
                        <a:t>Projected Completion</a:t>
                      </a:r>
                      <a:endParaRPr b="1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27305" rtl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AU" sz="1400" u="none" cap="none" strike="noStrike"/>
                        <a:t>Responsible CEOS Entities</a:t>
                      </a:r>
                      <a:endParaRPr b="1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  <a:tr h="515850">
                <a:tc>
                  <a:txBody>
                    <a:bodyPr/>
                    <a:lstStyle/>
                    <a:p>
                      <a:pPr indent="0" lvl="0" marL="0" marR="27305" rtl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AU" sz="1400" u="none" cap="none" strike="noStrike"/>
                        <a:t>SDG-23-01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27305" rtl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AU" sz="1400" u="none" cap="none" strike="noStrike"/>
                        <a:t>EO Support sheet for SDG Indicator 6.6.1 (Water) 2023 Review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27305" rtl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AU" sz="1400" u="none" cap="none" strike="noStrike">
                          <a:highlight>
                            <a:srgbClr val="00FF00"/>
                          </a:highlight>
                        </a:rPr>
                        <a:t>2023 Q4</a:t>
                      </a:r>
                      <a:endParaRPr sz="2000" u="none" cap="none" strike="noStrike">
                        <a:highlight>
                          <a:srgbClr val="00FF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27305" rtl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AU" sz="1400" u="none" cap="none" strike="noStrike"/>
                        <a:t>ESA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  <a:tr h="515850">
                <a:tc>
                  <a:txBody>
                    <a:bodyPr/>
                    <a:lstStyle/>
                    <a:p>
                      <a:pPr indent="0" lvl="0" marL="0" marR="27305" rtl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AU" sz="1400" u="none" cap="none" strike="noStrike"/>
                        <a:t>SDG-23-02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27305" rtl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AU" sz="1400" u="none" cap="none" strike="noStrike"/>
                        <a:t>EO Support sheet for SDG Indicator 11.3.1 (Urbanization) 2023 Review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27305" rtl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AU" sz="1400" u="none" cap="none" strike="noStrike">
                          <a:highlight>
                            <a:srgbClr val="00FF00"/>
                          </a:highlight>
                        </a:rPr>
                        <a:t>2023 Q4</a:t>
                      </a:r>
                      <a:endParaRPr sz="2000" u="none" cap="none" strike="noStrike">
                        <a:highlight>
                          <a:srgbClr val="00FF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27305" rtl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AU" sz="1400" u="none" cap="none" strike="noStrike"/>
                        <a:t>EO4SDG, GEO SEC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  <a:tr h="781200">
                <a:tc>
                  <a:txBody>
                    <a:bodyPr/>
                    <a:lstStyle/>
                    <a:p>
                      <a:pPr indent="0" lvl="0" marL="0" marR="27305" rtl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AU" sz="1400" u="none" cap="none" strike="noStrike"/>
                        <a:t>SDG-23-03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27305" rtl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AU" sz="1400" u="none" cap="none" strike="noStrike"/>
                        <a:t>EO Support sheet for SDG Indicator 14.1.1 (Marine Pollution) 2023 Review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27305" rtl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AU" sz="1400" u="none" cap="none" strike="noStrike">
                          <a:highlight>
                            <a:srgbClr val="00FF00"/>
                          </a:highlight>
                        </a:rPr>
                        <a:t>2023 Q4</a:t>
                      </a:r>
                      <a:endParaRPr sz="2000" u="none" cap="none" strike="noStrike">
                        <a:highlight>
                          <a:srgbClr val="00FF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27305" rtl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AU" sz="1400" u="none" cap="none" strike="noStrike"/>
                        <a:t>COAST AHT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  <a:tr h="515850">
                <a:tc>
                  <a:txBody>
                    <a:bodyPr/>
                    <a:lstStyle/>
                    <a:p>
                      <a:pPr indent="0" lvl="0" marL="0" marR="27305" rtl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AU" sz="1400" u="none" cap="none" strike="noStrike"/>
                        <a:t>SDG-23-04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AU" sz="1400" u="none" cap="none" strike="noStrike"/>
                        <a:t>EO Support sheet for SDG Indicator 15.3.1 (Land degradation) 2023 Review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27305" rtl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AU" sz="1400" u="none" cap="none" strike="noStrike"/>
                        <a:t>2024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27305" rtl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AU" sz="1400" u="none" cap="none" strike="noStrike"/>
                        <a:t>CSIRO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  <a:tr h="515850">
                <a:tc>
                  <a:txBody>
                    <a:bodyPr/>
                    <a:lstStyle/>
                    <a:p>
                      <a:pPr indent="0" lvl="0" marL="0" marR="28575" rtl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AU" sz="1400" u="none" cap="none" strike="noStrike"/>
                        <a:t>SDG-23-05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27305" rtl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AU" sz="1400" u="none" cap="none" strike="noStrike"/>
                        <a:t>Land Degradation Neutrality (LDN) Task 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27305" rtl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AU" sz="1400" u="none" cap="none" strike="noStrike">
                          <a:highlight>
                            <a:srgbClr val="00FF00"/>
                          </a:highlight>
                        </a:rPr>
                        <a:t>2023 Q4</a:t>
                      </a:r>
                      <a:endParaRPr sz="2000" u="none" cap="none" strike="noStrike">
                        <a:highlight>
                          <a:srgbClr val="00FF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27305" rtl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AU" sz="1400" u="none" cap="none" strike="noStrike"/>
                        <a:t>SEO, CSIRO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  <a:tr h="515850">
                <a:tc>
                  <a:txBody>
                    <a:bodyPr/>
                    <a:lstStyle/>
                    <a:p>
                      <a:pPr indent="0" lvl="0" marL="0" marR="28575" rtl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AU" sz="1400" u="none" cap="none" strike="noStrike"/>
                        <a:t>SDG-23-06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27305" rtl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AU" sz="1400" u="none" cap="none" strike="noStrike"/>
                        <a:t>Open Data Cube Applications for SDGs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27305" rtl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AU" sz="1400" u="none" cap="none" strike="noStrike">
                          <a:highlight>
                            <a:srgbClr val="00FF00"/>
                          </a:highlight>
                        </a:rPr>
                        <a:t>2023 Q4</a:t>
                      </a:r>
                      <a:endParaRPr sz="2000" u="none" cap="none" strike="noStrike">
                        <a:highlight>
                          <a:srgbClr val="00FF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27305" rtl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AU" sz="1400" u="none" cap="none" strike="noStrike"/>
                        <a:t>SEO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  <a:tr h="781200">
                <a:tc>
                  <a:txBody>
                    <a:bodyPr/>
                    <a:lstStyle/>
                    <a:p>
                      <a:pPr indent="0" lvl="0" marL="0" marR="28575" rtl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AU" sz="1400" u="none" cap="none" strike="noStrike"/>
                        <a:t>SDG-23-07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27305" rtl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AU" sz="1400" u="none" cap="none" strike="noStrike"/>
                        <a:t>Communications packages to demonstrate broad contributions to SDGs for a variety of CEOS groups and initiatives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27305" rtl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AU" sz="1400" u="none" cap="none" strike="noStrike">
                          <a:highlight>
                            <a:srgbClr val="00FF00"/>
                          </a:highlight>
                        </a:rPr>
                        <a:t>2023 Q4</a:t>
                      </a:r>
                      <a:endParaRPr sz="2000" u="none" cap="none" strike="noStrike">
                        <a:highlight>
                          <a:srgbClr val="00FF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27305" rtl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AU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SEO / Communications Team</a:t>
                      </a:r>
                      <a:endParaRPr sz="2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/>
                </a:tc>
              </a:tr>
            </a:tbl>
          </a:graphicData>
        </a:graphic>
      </p:graphicFrame>
      <p:graphicFrame>
        <p:nvGraphicFramePr>
          <p:cNvPr id="407" name="Google Shape;407;p13"/>
          <p:cNvGraphicFramePr/>
          <p:nvPr/>
        </p:nvGraphicFramePr>
        <p:xfrm>
          <a:off x="9588680" y="157794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{9BB4D3E2-E2AB-4138-9734-1542F800C6D6}</a:tableStyleId>
              </a:tblPr>
              <a:tblGrid>
                <a:gridCol w="2209625"/>
              </a:tblGrid>
              <a:tr h="583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AU" sz="1400" u="none" cap="none" strike="noStrike"/>
                        <a:t>Responsible</a:t>
                      </a:r>
                      <a:endParaRPr b="1" sz="1400" u="none" cap="none" strike="noStrike"/>
                    </a:p>
                  </a:txBody>
                  <a:tcPr marT="45725" marB="45725" marR="91450" marL="91450"/>
                </a:tc>
              </a:tr>
              <a:tr h="583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AU" sz="1400" u="none" cap="none" strike="noStrike"/>
                        <a:t>Marc Paganini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583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AU" sz="1400" u="none" cap="none" strike="noStrike"/>
                        <a:t>Julie Chamberlain, Martyn Clark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583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AU" sz="1400" u="none" cap="none" strike="noStrike"/>
                        <a:t>Paul DiGiacomo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583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AU" sz="1400" u="none" cap="none" strike="noStrike"/>
                        <a:t>Neil Sims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583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AU" sz="1400" u="none" cap="none" strike="noStrike"/>
                        <a:t>Brian Killough, Neil Sims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583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AU" sz="1400" u="none" cap="none" strike="noStrike"/>
                        <a:t>Brian Killough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583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AU" sz="1400" u="none" cap="none" strike="noStrike"/>
                        <a:t>Libby Rose, Flora Kerblat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4"/>
          <p:cNvSpPr txBox="1"/>
          <p:nvPr>
            <p:ph type="title"/>
          </p:nvPr>
        </p:nvSpPr>
        <p:spPr>
          <a:xfrm>
            <a:off x="628860" y="201642"/>
            <a:ext cx="10837207" cy="60939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b="1" lang="en-AU">
                <a:latin typeface="Tahoma"/>
                <a:ea typeface="Tahoma"/>
                <a:cs typeface="Tahoma"/>
                <a:sym typeface="Tahoma"/>
              </a:rPr>
              <a:t>EO Support Sheets</a:t>
            </a:r>
            <a:endParaRPr b="1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3" name="Google Shape;413;p14"/>
          <p:cNvSpPr txBox="1"/>
          <p:nvPr/>
        </p:nvSpPr>
        <p:spPr>
          <a:xfrm>
            <a:off x="474128" y="5622158"/>
            <a:ext cx="11359939" cy="8309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AU" sz="16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The </a:t>
            </a:r>
            <a:r>
              <a:rPr b="1" i="0" lang="en-AU" sz="16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Earth Observation (EO) Support sheets </a:t>
            </a:r>
            <a:r>
              <a:rPr b="0" i="0" lang="en-AU" sz="16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are a valuable resource for the user community and Custodian Agencies: CEOS plans to keep them updates by undertaking an annual review to ensure that details including current approaches and challenges, data requirements, access and tools, and publication references remain up-to-date and useful.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4" name="Google Shape;41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41427" y="1772842"/>
            <a:ext cx="2548890" cy="367356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2745"/>
              </a:srgbClr>
            </a:outerShdw>
          </a:effectLst>
        </p:spPr>
      </p:pic>
      <p:pic>
        <p:nvPicPr>
          <p:cNvPr id="415" name="Google Shape;41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54098" y="1772832"/>
            <a:ext cx="2494041" cy="368777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2745"/>
              </a:srgbClr>
            </a:outerShdw>
          </a:effectLst>
        </p:spPr>
      </p:pic>
      <p:pic>
        <p:nvPicPr>
          <p:cNvPr id="416" name="Google Shape;416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11920" y="1765739"/>
            <a:ext cx="2704636" cy="370195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2745"/>
              </a:srgbClr>
            </a:outerShdw>
          </a:effectLst>
        </p:spPr>
      </p:pic>
      <p:pic>
        <p:nvPicPr>
          <p:cNvPr id="417" name="Google Shape;417;p14"/>
          <p:cNvPicPr preferRelativeResize="0"/>
          <p:nvPr/>
        </p:nvPicPr>
        <p:blipFill rotWithShape="1">
          <a:blip r:embed="rId6">
            <a:alphaModFix/>
          </a:blip>
          <a:srcRect b="2938" l="1731" r="0" t="0"/>
          <a:stretch/>
        </p:blipFill>
        <p:spPr>
          <a:xfrm>
            <a:off x="575444" y="1802827"/>
            <a:ext cx="2425481" cy="361359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2745"/>
              </a:srgbClr>
            </a:outerShdw>
          </a:effectLst>
        </p:spPr>
      </p:pic>
      <p:sp>
        <p:nvSpPr>
          <p:cNvPr id="418" name="Google Shape;418;p14"/>
          <p:cNvSpPr txBox="1"/>
          <p:nvPr/>
        </p:nvSpPr>
        <p:spPr>
          <a:xfrm>
            <a:off x="474128" y="1163384"/>
            <a:ext cx="229561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AU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SDG-23-01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AU" sz="1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Water</a:t>
            </a:r>
            <a:r>
              <a:rPr b="1" i="0" lang="en-AU" sz="105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14"/>
          <p:cNvSpPr txBox="1"/>
          <p:nvPr/>
        </p:nvSpPr>
        <p:spPr>
          <a:xfrm>
            <a:off x="3572190" y="1098862"/>
            <a:ext cx="239794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AU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SDG-23-02 </a:t>
            </a:r>
            <a:r>
              <a:rPr b="1" i="0" lang="en-AU" sz="1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Urbanization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14"/>
          <p:cNvSpPr txBox="1"/>
          <p:nvPr/>
        </p:nvSpPr>
        <p:spPr>
          <a:xfrm>
            <a:off x="6099249" y="1098862"/>
            <a:ext cx="254889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AU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SDG-23-03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AU" sz="1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Coastal Eutrophication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14"/>
          <p:cNvSpPr txBox="1"/>
          <p:nvPr/>
        </p:nvSpPr>
        <p:spPr>
          <a:xfrm>
            <a:off x="8793912" y="1113212"/>
            <a:ext cx="2771701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AU" sz="18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SDG-23-04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AU" sz="1400" u="none" cap="none" strike="noStrik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Land Degradation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14"/>
          <p:cNvSpPr txBox="1"/>
          <p:nvPr/>
        </p:nvSpPr>
        <p:spPr>
          <a:xfrm>
            <a:off x="6808395" y="295565"/>
            <a:ext cx="240186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AU" sz="2400" u="none" cap="none" strike="noStrike">
                <a:solidFill>
                  <a:srgbClr val="A3CB34"/>
                </a:solidFill>
                <a:latin typeface="Tahoma"/>
                <a:ea typeface="Tahoma"/>
                <a:cs typeface="Tahoma"/>
                <a:sym typeface="Tahoma"/>
              </a:rPr>
              <a:t>ceos.org/sdg</a:t>
            </a:r>
            <a:endParaRPr b="1" i="0" sz="2400" u="none" cap="none" strike="noStrike">
              <a:solidFill>
                <a:srgbClr val="A3CB34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8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445F"/>
              </a:buClr>
              <a:buSzPts val="1400"/>
              <a:buFont typeface="Arial"/>
              <a:buNone/>
            </a:pPr>
            <a:r>
              <a:rPr b="1" i="0" lang="en-AU" sz="1400" u="none" cap="none" strike="noStrike">
                <a:solidFill>
                  <a:srgbClr val="33445F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AU" sz="1400" u="none" cap="none" strike="noStrike">
                <a:solidFill>
                  <a:srgbClr val="33445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rgbClr val="3344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18"/>
          <p:cNvSpPr txBox="1"/>
          <p:nvPr>
            <p:ph type="title"/>
          </p:nvPr>
        </p:nvSpPr>
        <p:spPr>
          <a:xfrm>
            <a:off x="292542" y="250367"/>
            <a:ext cx="9387000" cy="5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b="1" lang="en-AU" sz="3600">
                <a:latin typeface="Tahoma"/>
                <a:ea typeface="Tahoma"/>
                <a:cs typeface="Tahoma"/>
                <a:sym typeface="Tahoma"/>
              </a:rPr>
              <a:t>2024 CEOS SDG Outlook</a:t>
            </a:r>
            <a:endParaRPr/>
          </a:p>
        </p:txBody>
      </p:sp>
      <p:sp>
        <p:nvSpPr>
          <p:cNvPr id="429" name="Google Shape;429;p18"/>
          <p:cNvSpPr txBox="1"/>
          <p:nvPr/>
        </p:nvSpPr>
        <p:spPr>
          <a:xfrm>
            <a:off x="292542" y="1242254"/>
            <a:ext cx="11442950" cy="1323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AU" sz="2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Planned Activities and Deliverables: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AU" sz="2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SIT Chair transition [ESA 🡪 JAXA]</a:t>
            </a:r>
            <a:endParaRPr b="0" i="0" sz="2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30" name="Google Shape;430;p18"/>
          <p:cNvSpPr txBox="1"/>
          <p:nvPr/>
        </p:nvSpPr>
        <p:spPr>
          <a:xfrm>
            <a:off x="292542" y="2214871"/>
            <a:ext cx="10330800" cy="415495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b="0" i="0" lang="en-AU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Indicator Support Sheets (4) Annual Revisions / Impact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0" i="0" lang="en-AU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UNCCD / GEO LDN (Pacific focus) Continued Support</a:t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○"/>
            </a:pPr>
            <a:r>
              <a:rPr b="0" i="0" lang="en-AU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OGC SDG Standards Working Group (SWG)</a:t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0" i="0" lang="en-AU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WGCapD: SDG capacity building support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0" i="0" lang="en-AU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Communications material / outreach</a:t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0" i="0" lang="en-AU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Biodiversity activity (Ecosystem Extent Task Team)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0" i="0" lang="en-AU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UN-GGIM IAEG-SDGs WG Geospatial Information (WGGI)</a:t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○"/>
            </a:pPr>
            <a:r>
              <a:rPr b="0" i="1" lang="en-AU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Rescuing the SDGs: The Role Geospatial Information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0" i="0" lang="en-AU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Joint deliverables with ongoing WG/VC/etc activities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1" i="0" lang="en-AU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Influencing future policy framework now: Beyond 2030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1" name="Google Shape;431;p18"/>
          <p:cNvPicPr preferRelativeResize="0"/>
          <p:nvPr/>
        </p:nvPicPr>
        <p:blipFill rotWithShape="1">
          <a:blip r:embed="rId3">
            <a:alphaModFix/>
          </a:blip>
          <a:srcRect b="0" l="69163" r="0" t="0"/>
          <a:stretch/>
        </p:blipFill>
        <p:spPr>
          <a:xfrm>
            <a:off x="9521553" y="1342902"/>
            <a:ext cx="1744063" cy="17439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2" name="Google Shape;432;p18"/>
          <p:cNvGrpSpPr/>
          <p:nvPr/>
        </p:nvGrpSpPr>
        <p:grpSpPr>
          <a:xfrm>
            <a:off x="9154654" y="3261435"/>
            <a:ext cx="2394483" cy="2412607"/>
            <a:chOff x="6882063" y="4288556"/>
            <a:chExt cx="1894779" cy="1909121"/>
          </a:xfrm>
        </p:grpSpPr>
        <p:pic>
          <p:nvPicPr>
            <p:cNvPr id="433" name="Google Shape;433;p1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862442" y="5283277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4" name="Google Shape;434;p1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882063" y="4288556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5" name="Google Shape;435;p1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862442" y="4288556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6" name="Google Shape;436;p1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882063" y="5283277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0"/>
          <p:cNvSpPr txBox="1"/>
          <p:nvPr>
            <p:ph type="title"/>
          </p:nvPr>
        </p:nvSpPr>
        <p:spPr>
          <a:xfrm>
            <a:off x="167150" y="701425"/>
            <a:ext cx="74745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AU" sz="5900"/>
              <a:t>GEO PIAG / </a:t>
            </a:r>
            <a:br>
              <a:rPr lang="en-AU" sz="5900"/>
            </a:br>
            <a:r>
              <a:rPr lang="en-AU" sz="5900"/>
              <a:t>DE Pacific</a:t>
            </a:r>
            <a:br>
              <a:rPr lang="en-AU" sz="59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AU" sz="5900"/>
              <a:t>Update</a:t>
            </a:r>
            <a:endParaRPr i="1" sz="4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gital Earth Pacific (@DEarthPacific) / X" id="446" name="Google Shape;446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3262" y="4558535"/>
            <a:ext cx="1784692" cy="1825791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60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445F"/>
              </a:buClr>
              <a:buSzPts val="1400"/>
              <a:buFont typeface="Arial"/>
              <a:buNone/>
            </a:pPr>
            <a:r>
              <a:rPr b="1" i="0" lang="en-AU" sz="1400" u="none" cap="none" strike="noStrike">
                <a:solidFill>
                  <a:srgbClr val="33445F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AU" sz="1400" u="none" cap="none" strike="noStrike">
                <a:solidFill>
                  <a:srgbClr val="33445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rgbClr val="3344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60"/>
          <p:cNvSpPr txBox="1"/>
          <p:nvPr>
            <p:ph type="title"/>
          </p:nvPr>
        </p:nvSpPr>
        <p:spPr>
          <a:xfrm>
            <a:off x="292542" y="250367"/>
            <a:ext cx="9387000" cy="5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b="1" lang="en-AU" sz="3600">
                <a:latin typeface="Tahoma"/>
                <a:ea typeface="Tahoma"/>
                <a:cs typeface="Tahoma"/>
                <a:sym typeface="Tahoma"/>
              </a:rPr>
              <a:t>CEOS Engagement in the Pacific</a:t>
            </a:r>
            <a:endParaRPr/>
          </a:p>
        </p:txBody>
      </p:sp>
      <p:sp>
        <p:nvSpPr>
          <p:cNvPr id="449" name="Google Shape;449;p60"/>
          <p:cNvSpPr txBox="1"/>
          <p:nvPr/>
        </p:nvSpPr>
        <p:spPr>
          <a:xfrm>
            <a:off x="191561" y="1402052"/>
            <a:ext cx="9854634" cy="4678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AU" sz="2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GEO Pacific Islands Advisory Group (PIAG)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AU" sz="2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Advisory body on Pacific activities, created in 2020 following Canberra Ministerial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AU" sz="2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Co-led by Australia (CSIRO/GA), France (New Caledonia), China, SPC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AU" sz="2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Co-organized the Oceania Geospatial Symposium (OGC), New Caledonia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AU" sz="2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Facilitated CEOS Plenary 2022 Special Session to connect Pacific end-users</a:t>
            </a:r>
            <a:endParaRPr/>
          </a:p>
          <a:p>
            <a: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2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Digital Earth Pacific (DE Pacific)</a:t>
            </a:r>
            <a:endParaRPr/>
          </a:p>
          <a:p>
            <a:pPr indent="-342900" lvl="8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AU" sz="2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Led by SPC (Pacific Community); Needs Assessment Report (2021) informed planning phase</a:t>
            </a:r>
            <a:endParaRPr/>
          </a:p>
          <a:p>
            <a:pPr indent="-342900" lvl="8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AU" sz="2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Official launch in November 2023</a:t>
            </a:r>
            <a:endParaRPr/>
          </a:p>
          <a:p>
            <a:pPr indent="-342900" lvl="8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AU" sz="2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CEOS SEO serving on new Advisory Committee</a:t>
            </a:r>
            <a:endParaRPr b="0" i="0" sz="2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descr="A poster with text and images&#10;&#10;Description automatically generated" id="450" name="Google Shape;450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46195" y="1473074"/>
            <a:ext cx="2055238" cy="2158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00759" y="4125524"/>
            <a:ext cx="1549436" cy="2025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61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445F"/>
              </a:buClr>
              <a:buSzPts val="1400"/>
              <a:buFont typeface="Arial"/>
              <a:buNone/>
            </a:pPr>
            <a:r>
              <a:rPr b="1" i="0" lang="en-AU" sz="1400" u="none" cap="none" strike="noStrike">
                <a:solidFill>
                  <a:srgbClr val="33445F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AU" sz="1400" u="none" cap="none" strike="noStrike">
                <a:solidFill>
                  <a:srgbClr val="33445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rgbClr val="3344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61"/>
          <p:cNvSpPr txBox="1"/>
          <p:nvPr>
            <p:ph type="title"/>
          </p:nvPr>
        </p:nvSpPr>
        <p:spPr>
          <a:xfrm>
            <a:off x="292542" y="250367"/>
            <a:ext cx="9387000" cy="5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b="1" lang="en-AU" sz="3600">
                <a:latin typeface="Tahoma"/>
                <a:ea typeface="Tahoma"/>
                <a:cs typeface="Tahoma"/>
                <a:sym typeface="Tahoma"/>
              </a:rPr>
              <a:t>Pacific Satellite Data Stocktake</a:t>
            </a:r>
            <a:endParaRPr/>
          </a:p>
        </p:txBody>
      </p:sp>
      <p:sp>
        <p:nvSpPr>
          <p:cNvPr id="458" name="Google Shape;458;p61"/>
          <p:cNvSpPr txBox="1"/>
          <p:nvPr/>
        </p:nvSpPr>
        <p:spPr>
          <a:xfrm>
            <a:off x="190385" y="1224499"/>
            <a:ext cx="5739291" cy="52321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AU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Survey designed by SPC and SPREP, supported by PIAG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AU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Distributed to Pacific EO data regional users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AU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40+ responses received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-AU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PIAG-SPC-CEOS (through SEO) engagement has begun: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b="0" i="0" lang="en-AU" sz="2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Draft report shared with CEOS (SEO,     CSIRO/GA)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b="0" i="0" lang="en-AU" sz="2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SEO to work with PIAG to refine satellite       requirements –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AU" sz="2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planned report to CEOS in 2024</a:t>
            </a:r>
            <a:endParaRPr b="1" i="0" sz="18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59" name="Google Shape;459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68200" y="1118600"/>
            <a:ext cx="3653043" cy="858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60" name="Google Shape;460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51651" y="2141050"/>
            <a:ext cx="3486150" cy="907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61" name="Google Shape;461;p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51638" y="5608088"/>
            <a:ext cx="3486150" cy="8477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62" name="Google Shape;462;p6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651650" y="4412400"/>
            <a:ext cx="3486150" cy="9429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63" name="Google Shape;463;p6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651650" y="3300763"/>
            <a:ext cx="3486150" cy="858907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64" name="Google Shape;464;p61"/>
          <p:cNvSpPr txBox="1"/>
          <p:nvPr/>
        </p:nvSpPr>
        <p:spPr>
          <a:xfrm>
            <a:off x="5929688" y="1340888"/>
            <a:ext cx="26385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AU" sz="2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Satellite datasets </a:t>
            </a:r>
            <a:endParaRPr b="1" i="0" sz="1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61"/>
          <p:cNvSpPr txBox="1"/>
          <p:nvPr/>
        </p:nvSpPr>
        <p:spPr>
          <a:xfrm>
            <a:off x="5647688" y="2399988"/>
            <a:ext cx="29205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AU" sz="2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Applications</a:t>
            </a:r>
            <a:r>
              <a:rPr b="1" i="0" lang="en-AU" sz="2100" u="none" cap="none" strike="noStrike">
                <a:solidFill>
                  <a:schemeClr val="dk2"/>
                </a:solidFill>
                <a:highlight>
                  <a:schemeClr val="accent2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0" sz="1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61"/>
          <p:cNvSpPr txBox="1"/>
          <p:nvPr/>
        </p:nvSpPr>
        <p:spPr>
          <a:xfrm>
            <a:off x="5873894" y="3343338"/>
            <a:ext cx="2750100" cy="7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AU" sz="2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Time periods most commonly used?</a:t>
            </a:r>
            <a:endParaRPr b="1" i="0" sz="1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61"/>
          <p:cNvSpPr txBox="1"/>
          <p:nvPr/>
        </p:nvSpPr>
        <p:spPr>
          <a:xfrm>
            <a:off x="5788688" y="4375425"/>
            <a:ext cx="2920500" cy="10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AU" sz="2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Main issues with open and free datasets currently available</a:t>
            </a:r>
            <a:endParaRPr b="1" i="0" sz="1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61"/>
          <p:cNvSpPr txBox="1"/>
          <p:nvPr/>
        </p:nvSpPr>
        <p:spPr>
          <a:xfrm>
            <a:off x="5929699" y="5698500"/>
            <a:ext cx="2638500" cy="7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AU" sz="21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Current limitations for their use</a:t>
            </a:r>
            <a:endParaRPr b="1" i="0" sz="1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"/>
          <p:cNvSpPr txBox="1"/>
          <p:nvPr/>
        </p:nvSpPr>
        <p:spPr>
          <a:xfrm>
            <a:off x="436040" y="1076809"/>
            <a:ext cx="9658646" cy="6421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b="0" i="0" lang="en-AU" sz="44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CEOS Communications Strategy</a:t>
            </a:r>
            <a:endParaRPr b="0" i="0" sz="44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br>
              <a:rPr b="1" i="0" lang="en-AU" sz="44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</a:br>
            <a:endParaRPr b="1" i="0" sz="44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73" name="Google Shape;273;p2"/>
          <p:cNvSpPr txBox="1"/>
          <p:nvPr/>
        </p:nvSpPr>
        <p:spPr>
          <a:xfrm>
            <a:off x="436040" y="2569221"/>
            <a:ext cx="8304900" cy="1519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David Borges, SEO, NASA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Libby Rose, CEOS Comms Team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CEOS Community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br>
              <a:rPr b="0" i="0" lang="en-AU" sz="2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</a:br>
            <a:endParaRPr b="0" i="0" sz="28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1"/>
          <p:cNvSpPr txBox="1"/>
          <p:nvPr>
            <p:ph type="title"/>
          </p:nvPr>
        </p:nvSpPr>
        <p:spPr>
          <a:xfrm>
            <a:off x="167150" y="701425"/>
            <a:ext cx="74745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AU" sz="5900">
                <a:latin typeface="Montserrat"/>
                <a:ea typeface="Montserrat"/>
                <a:cs typeface="Montserrat"/>
                <a:sym typeface="Montserrat"/>
              </a:rPr>
              <a:t>SEO</a:t>
            </a:r>
            <a:br>
              <a:rPr lang="en-AU" sz="59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AU" sz="5900">
                <a:latin typeface="Montserrat"/>
                <a:ea typeface="Montserrat"/>
                <a:cs typeface="Montserrat"/>
                <a:sym typeface="Montserrat"/>
              </a:rPr>
              <a:t>Activities</a:t>
            </a:r>
            <a:endParaRPr sz="59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i="1" sz="4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22"/>
          <p:cNvSpPr txBox="1"/>
          <p:nvPr/>
        </p:nvSpPr>
        <p:spPr>
          <a:xfrm>
            <a:off x="309872" y="1135363"/>
            <a:ext cx="8024400" cy="1763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44" lvl="0" marL="285744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Noto Sans Symbols"/>
              <a:buChar char="▪"/>
            </a:pPr>
            <a:r>
              <a:rPr b="0" i="0" lang="en-AU" sz="1867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Initiated in April 2020 as a CEOS WGISS / SEO initiative, </a:t>
            </a:r>
            <a:r>
              <a:rPr b="1" i="0" lang="en-AU" sz="1867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EAIL </a:t>
            </a:r>
            <a:r>
              <a:rPr b="0" i="0" lang="en-AU" sz="1867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was a data and analytics platform that used AWS Cloud and Open Data Cube. Its advantages included Jupyter Hub, Dask scaling, customized ARD pipelines and GPU processing.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22"/>
          <p:cNvSpPr txBox="1"/>
          <p:nvPr>
            <p:ph type="title"/>
          </p:nvPr>
        </p:nvSpPr>
        <p:spPr>
          <a:xfrm>
            <a:off x="138432" y="287723"/>
            <a:ext cx="9381141" cy="5302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b="1" lang="en-AU" sz="3466">
                <a:latin typeface="Helvetica Neue"/>
                <a:ea typeface="Helvetica Neue"/>
                <a:cs typeface="Helvetica Neue"/>
                <a:sym typeface="Helvetica Neue"/>
              </a:rPr>
              <a:t>Earth Analytics Interoperability Lab (EAIL)</a:t>
            </a:r>
            <a:endParaRPr/>
          </a:p>
        </p:txBody>
      </p:sp>
      <p:pic>
        <p:nvPicPr>
          <p:cNvPr id="480" name="Google Shape;48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04303" y="3076091"/>
            <a:ext cx="2897926" cy="2560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99941" y="1454817"/>
            <a:ext cx="906649" cy="12056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text, application, email&#10;&#10;Description automatically generated" id="482" name="Google Shape;482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8572" y="3076091"/>
            <a:ext cx="7505700" cy="35909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&#10;&#10;Description automatically generated" id="487" name="Google Shape;48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7687"/>
            <a:ext cx="12192000" cy="6014456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24"/>
          <p:cNvSpPr txBox="1"/>
          <p:nvPr/>
        </p:nvSpPr>
        <p:spPr>
          <a:xfrm>
            <a:off x="4818355" y="6187571"/>
            <a:ext cx="255529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AU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ceos.org/cal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5"/>
          <p:cNvSpPr txBox="1"/>
          <p:nvPr>
            <p:ph idx="1" type="body"/>
          </p:nvPr>
        </p:nvSpPr>
        <p:spPr>
          <a:xfrm>
            <a:off x="277648" y="1597980"/>
            <a:ext cx="6929602" cy="48726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635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AU">
                <a:latin typeface="Montserrat"/>
                <a:ea typeface="Montserrat"/>
                <a:cs typeface="Montserrat"/>
                <a:sym typeface="Montserrat"/>
              </a:rPr>
              <a:t>GEO Infrastructure Development Task Team (GIDTT)</a:t>
            </a:r>
            <a:endParaRPr/>
          </a:p>
          <a:p>
            <a:pPr indent="-457200" lvl="1" marL="1092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AU"/>
              <a:t>Space-based data, Data Cubes, Cloud providers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-457200" lvl="0" marL="635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AU">
                <a:latin typeface="Montserrat"/>
                <a:ea typeface="Montserrat"/>
                <a:cs typeface="Montserrat"/>
                <a:sym typeface="Montserrat"/>
              </a:rPr>
              <a:t>ODC Community Engagement</a:t>
            </a:r>
            <a:endParaRPr/>
          </a:p>
          <a:p>
            <a:pPr indent="-457200" lvl="1" marL="1092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AU"/>
              <a:t>Digital Earth Africa</a:t>
            </a:r>
            <a:endParaRPr/>
          </a:p>
          <a:p>
            <a:pPr indent="-457200" lvl="1" marL="1092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AU">
                <a:latin typeface="Montserrat"/>
                <a:ea typeface="Montserrat"/>
                <a:cs typeface="Montserrat"/>
                <a:sym typeface="Montserrat"/>
              </a:rPr>
              <a:t>Digital Earth Pacific</a:t>
            </a:r>
            <a:endParaRPr/>
          </a:p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-457200" lvl="0" marL="635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AU"/>
              <a:t>COVE</a:t>
            </a:r>
            <a:endParaRPr/>
          </a:p>
          <a:p>
            <a:pPr indent="-457200" lvl="1" marL="1092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AU"/>
              <a:t>New commercial missions</a:t>
            </a:r>
            <a:endParaRPr/>
          </a:p>
          <a:p>
            <a:pPr indent="-457200" lvl="1" marL="1092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AU"/>
              <a:t>STAC data access</a:t>
            </a:r>
            <a:endParaRPr/>
          </a:p>
          <a:p>
            <a:pPr indent="-304800" lvl="1" marL="1092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4" name="Google Shape;494;p25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AU"/>
              <a:t>SEO Activities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Digital Earth" id="495" name="Google Shape;49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27603" y="3049589"/>
            <a:ext cx="2457985" cy="10271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gital Earth Pacific (@DEarthPacific) / X" id="496" name="Google Shape;496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31100" y="2724150"/>
            <a:ext cx="1746250" cy="174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53350" y="1484630"/>
            <a:ext cx="3898899" cy="116967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CEOS Visualization Environment (COVE) Portal" id="498" name="Google Shape;498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19975" y="4585208"/>
            <a:ext cx="2206625" cy="11297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person&#10;&#10;Description automatically generated with medium confidence" id="499" name="Google Shape;499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914350" y="4375150"/>
            <a:ext cx="1612228" cy="154305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26"/>
          <p:cNvSpPr txBox="1"/>
          <p:nvPr>
            <p:ph idx="1" type="body"/>
          </p:nvPr>
        </p:nvSpPr>
        <p:spPr>
          <a:xfrm>
            <a:off x="146050" y="1663700"/>
            <a:ext cx="776605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635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AU">
                <a:latin typeface="Montserrat"/>
                <a:ea typeface="Montserrat"/>
                <a:cs typeface="Montserrat"/>
                <a:sym typeface="Montserrat"/>
              </a:rPr>
              <a:t>CEOS ARD</a:t>
            </a:r>
            <a:endParaRPr/>
          </a:p>
          <a:p>
            <a:pPr indent="-457200" lvl="1" marL="1092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AU"/>
              <a:t>Standards / Community Engagement</a:t>
            </a:r>
            <a:endParaRPr/>
          </a:p>
          <a:p>
            <a:pPr indent="-457200" lvl="1" marL="1092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AU">
                <a:latin typeface="Montserrat"/>
                <a:ea typeface="Montserrat"/>
                <a:cs typeface="Montserrat"/>
                <a:sym typeface="Montserrat"/>
              </a:rPr>
              <a:t>Nighttime Lights Occlusion Analysis</a:t>
            </a:r>
            <a:endParaRPr/>
          </a:p>
          <a:p>
            <a:pPr indent="0" lvl="1" marL="635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457200" lvl="0" marL="635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AU"/>
              <a:t>AI/ML</a:t>
            </a:r>
            <a:endParaRPr/>
          </a:p>
          <a:p>
            <a:pPr indent="-457200" lvl="1" marL="1092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AU"/>
              <a:t>WGISS Tech Exploration White Paper</a:t>
            </a:r>
            <a:endParaRPr/>
          </a:p>
          <a:p>
            <a:pPr indent="-457200" lvl="1" marL="1092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AU"/>
              <a:t>Generative Pre-trained Transformer (GPT) for CEOS</a:t>
            </a:r>
            <a:endParaRPr/>
          </a:p>
          <a:p>
            <a:pPr indent="-304800" lvl="1" marL="1092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t/>
            </a:r>
            <a:endParaRPr/>
          </a:p>
          <a:p>
            <a:pPr indent="-457200" lvl="0" marL="635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AU"/>
              <a:t>New Space Task Team</a:t>
            </a:r>
            <a:endParaRPr/>
          </a:p>
          <a:p>
            <a:pPr indent="-457200" lvl="1" marL="1092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AU">
                <a:latin typeface="Montserrat"/>
                <a:ea typeface="Montserrat"/>
                <a:cs typeface="Montserrat"/>
                <a:sym typeface="Montserrat"/>
              </a:rPr>
              <a:t>Commer</a:t>
            </a:r>
            <a:r>
              <a:rPr lang="en-AU"/>
              <a:t>cial data integration</a:t>
            </a:r>
            <a:endParaRPr/>
          </a:p>
          <a:p>
            <a:pPr indent="-457200" lvl="1" marL="1092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AU">
                <a:latin typeface="Montserrat"/>
                <a:ea typeface="Montserrat"/>
                <a:cs typeface="Montserrat"/>
                <a:sym typeface="Montserrat"/>
              </a:rPr>
              <a:t>Interoperability with CEOS datasets</a:t>
            </a:r>
            <a:endParaRPr/>
          </a:p>
          <a:p>
            <a:pPr indent="-279400" lvl="0" marL="635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</a:pPr>
            <a:r>
              <a:t/>
            </a:r>
            <a:endParaRPr/>
          </a:p>
          <a:p>
            <a:pPr indent="-304800" lvl="1" marL="1092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t/>
            </a:r>
            <a:endParaRPr/>
          </a:p>
          <a:p>
            <a:pPr indent="-304800" lvl="1" marL="1092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5" name="Google Shape;505;p26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AU"/>
              <a:t>SEO Activities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A picture containing text&#10;&#10;Description automatically generated" id="506" name="Google Shape;50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63364" y="1934225"/>
            <a:ext cx="1637886" cy="5676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pen Geospatial Consortium - Wikipedia" id="507" name="Google Shape;507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96827" y="1071574"/>
            <a:ext cx="1840833" cy="9350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SO (International Organization for Standardization) Definition | Arena" id="508" name="Google Shape;508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45700" y="1192817"/>
            <a:ext cx="774700" cy="6315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sign&#10;&#10;Description automatically generated with low confidence" id="509" name="Google Shape;509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090150" y="2069134"/>
            <a:ext cx="1089024" cy="3311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, timeline&#10;&#10;Description automatically generated" id="510" name="Google Shape;510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204201" y="2684463"/>
            <a:ext cx="3143250" cy="3614738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"/>
          <p:cNvSpPr txBox="1"/>
          <p:nvPr/>
        </p:nvSpPr>
        <p:spPr>
          <a:xfrm>
            <a:off x="522850" y="3251175"/>
            <a:ext cx="3262500" cy="24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AU" sz="1600" u="none" cap="none" strike="noStrike">
                <a:solidFill>
                  <a:schemeClr val="dk1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 Executive Summary	</a:t>
            </a:r>
            <a:endParaRPr b="1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AU" sz="1600" u="none" cap="none" strike="noStrike">
                <a:solidFill>
                  <a:schemeClr val="dk1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2. Introduction &amp; Objectives	</a:t>
            </a:r>
            <a:endParaRPr b="1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AU" sz="1600" u="none" cap="none" strike="noStrike">
                <a:solidFill>
                  <a:schemeClr val="dk1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2.1. CEOS Mission	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AU" sz="1600" u="none" cap="none" strike="noStrike">
                <a:solidFill>
                  <a:schemeClr val="dk1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2.2. Communications Objectives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AU" sz="1600" u="none" cap="none" strike="noStrike">
                <a:solidFill>
                  <a:schemeClr val="dk1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3. Situation Analysis	</a:t>
            </a:r>
            <a:endParaRPr b="1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AU" sz="1600" u="none" cap="none" strike="noStrike">
                <a:solidFill>
                  <a:schemeClr val="dk1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4. Stakeholders	</a:t>
            </a:r>
            <a:endParaRPr b="1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AU" sz="1600" u="none" cap="none" strike="noStrike">
                <a:solidFill>
                  <a:schemeClr val="dk1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4.1. Internal CEOS	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AU" sz="1600" u="none" cap="none" strike="noStrike">
                <a:solidFill>
                  <a:schemeClr val="dk1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4.2. External CEOS	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3"/>
          <p:cNvSpPr txBox="1"/>
          <p:nvPr>
            <p:ph idx="1" type="body"/>
          </p:nvPr>
        </p:nvSpPr>
        <p:spPr>
          <a:xfrm>
            <a:off x="348300" y="2092274"/>
            <a:ext cx="11495400" cy="10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ontserrat"/>
              <a:buChar char="❖"/>
            </a:pPr>
            <a:r>
              <a:rPr lang="en-AU"/>
              <a:t>The final document is available </a:t>
            </a:r>
            <a:r>
              <a:rPr lang="en-AU" u="sng">
                <a:solidFill>
                  <a:schemeClr val="hlink"/>
                </a:solidFill>
                <a:hlinkClick r:id="rId11"/>
              </a:rPr>
              <a:t>here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Char char="❖"/>
            </a:pPr>
            <a:r>
              <a:rPr lang="en-AU"/>
              <a:t>Document outline: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0" name="Google Shape;280;p3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AU"/>
              <a:t>Action SIT-38-07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1" name="Google Shape;281;p3"/>
          <p:cNvSpPr txBox="1"/>
          <p:nvPr/>
        </p:nvSpPr>
        <p:spPr>
          <a:xfrm>
            <a:off x="2226375" y="1131125"/>
            <a:ext cx="7691100" cy="974400"/>
          </a:xfrm>
          <a:prstGeom prst="rect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3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AU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SEO to bring an updated CEOS Communications Strategy to CEOS Plenary 2023 for consideration</a:t>
            </a:r>
            <a:endParaRPr b="0" i="0" sz="27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2" name="Google Shape;282;p3"/>
          <p:cNvSpPr txBox="1"/>
          <p:nvPr/>
        </p:nvSpPr>
        <p:spPr>
          <a:xfrm>
            <a:off x="7775375" y="3251175"/>
            <a:ext cx="3883200" cy="29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AU" sz="1600" u="none" cap="none" strike="noStrike">
                <a:solidFill>
                  <a:schemeClr val="dk1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7. Measuring Impact	</a:t>
            </a:r>
            <a:endParaRPr b="1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AU" sz="1600" u="none" cap="none" strike="noStrike">
                <a:solidFill>
                  <a:schemeClr val="dk1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7.1. Goals for Publication	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AU" sz="1600" u="none" cap="none" strike="noStrike">
                <a:solidFill>
                  <a:schemeClr val="dk1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7.2. Measuring Success	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AU" sz="1600" u="none" cap="none" strike="noStrike">
                <a:solidFill>
                  <a:schemeClr val="dk1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7.3. Reporting	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AU" sz="1600" u="none" cap="none" strike="noStrike">
                <a:solidFill>
                  <a:schemeClr val="dk1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8. Implementation &amp; Execution	</a:t>
            </a:r>
            <a:endParaRPr b="1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AU" sz="1600" u="none" cap="none" strike="noStrike">
                <a:solidFill>
                  <a:schemeClr val="dk1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8.1. Core Comms Team	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AU" sz="1600" u="none" cap="none" strike="noStrike">
                <a:solidFill>
                  <a:schemeClr val="dk1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8.2. CEOS Community Liaisons	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AU" sz="1600" u="none" cap="none" strike="noStrike">
                <a:solidFill>
                  <a:schemeClr val="dk1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8.3. CEOS Agency Communications Staff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AU" sz="1600" u="none" cap="none" strike="noStrike">
                <a:solidFill>
                  <a:schemeClr val="dk1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2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8.4. Contacts &amp; Connections	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AU" sz="1600" u="none" cap="none" strike="noStrike">
                <a:solidFill>
                  <a:schemeClr val="dk1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2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9. Conclusion	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3"/>
          <p:cNvSpPr txBox="1"/>
          <p:nvPr/>
        </p:nvSpPr>
        <p:spPr>
          <a:xfrm>
            <a:off x="4149113" y="3251175"/>
            <a:ext cx="3262500" cy="32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AU" sz="1600" u="none" cap="none" strike="noStrike">
                <a:solidFill>
                  <a:schemeClr val="dk1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2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5. Campaigns	</a:t>
            </a:r>
            <a:endParaRPr b="1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AU" sz="1600" u="none" cap="none" strike="noStrike">
                <a:solidFill>
                  <a:schemeClr val="dk1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2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5.1. 40th Anniversary of CEOS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AU" sz="1600" u="none" cap="none" strike="noStrike">
                <a:solidFill>
                  <a:schemeClr val="dk1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2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5.2. EO for Biodiversity	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AU" sz="1600" u="none" cap="none" strike="noStrike">
                <a:solidFill>
                  <a:schemeClr val="dk1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2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5.3. Greenhouse Gas Observations from Space	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AU" sz="1600" u="none" cap="none" strike="noStrike">
                <a:solidFill>
                  <a:schemeClr val="dk1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2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6. Content Types &amp; Processes	</a:t>
            </a:r>
            <a:endParaRPr b="1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AU" sz="1600" u="none" cap="none" strike="noStrike">
                <a:solidFill>
                  <a:schemeClr val="dk1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2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6.1. CEOS Blog	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AU" sz="1600" u="none" cap="none" strike="noStrike">
                <a:solidFill>
                  <a:schemeClr val="dk1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2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6.2. CEOS Newsletter	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AU" sz="1600" u="none" cap="none" strike="noStrike">
                <a:solidFill>
                  <a:schemeClr val="dk1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2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6.3. CEOS Quarterly Revisit	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AU" sz="1600" u="none" cap="none" strike="noStrike">
                <a:solidFill>
                  <a:schemeClr val="dk1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3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6.4. Social Media	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AU" sz="1600" u="none" cap="none" strike="noStrike">
                <a:solidFill>
                  <a:schemeClr val="dk1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3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6.5. Video	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"/>
          <p:cNvSpPr/>
          <p:nvPr/>
        </p:nvSpPr>
        <p:spPr>
          <a:xfrm>
            <a:off x="4917375" y="1166750"/>
            <a:ext cx="7160700" cy="5201400"/>
          </a:xfrm>
          <a:prstGeom prst="rect">
            <a:avLst/>
          </a:prstGeom>
          <a:solidFill>
            <a:srgbClr val="7BC0D7">
              <a:alpha val="490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highlight>
                <a:schemeClr val="accent4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4"/>
          <p:cNvSpPr/>
          <p:nvPr/>
        </p:nvSpPr>
        <p:spPr>
          <a:xfrm>
            <a:off x="187025" y="1166750"/>
            <a:ext cx="4533300" cy="5201400"/>
          </a:xfrm>
          <a:prstGeom prst="rect">
            <a:avLst/>
          </a:prstGeom>
          <a:solidFill>
            <a:srgbClr val="A3CB34">
              <a:alpha val="4941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highlight>
                <a:schemeClr val="accent4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4"/>
          <p:cNvSpPr txBox="1"/>
          <p:nvPr>
            <p:ph idx="1" type="body"/>
          </p:nvPr>
        </p:nvSpPr>
        <p:spPr>
          <a:xfrm>
            <a:off x="534275" y="2382800"/>
            <a:ext cx="3838800" cy="27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00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700"/>
              <a:buChar char="❖"/>
            </a:pPr>
            <a:r>
              <a:rPr lang="en-AU" sz="2700"/>
              <a:t>CEOS Principals</a:t>
            </a:r>
            <a:endParaRPr sz="2700"/>
          </a:p>
          <a:p>
            <a:pPr indent="-4000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700"/>
              <a:buChar char="❖"/>
            </a:pPr>
            <a:r>
              <a:rPr lang="en-AU" sz="2700"/>
              <a:t>Working Teams</a:t>
            </a:r>
            <a:endParaRPr sz="2700"/>
          </a:p>
          <a:p>
            <a: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▪"/>
            </a:pPr>
            <a:r>
              <a:rPr lang="en-AU" sz="1900"/>
              <a:t>Ensure cross-cutting work is shared broadly</a:t>
            </a:r>
            <a:endParaRPr sz="1900"/>
          </a:p>
        </p:txBody>
      </p:sp>
      <p:sp>
        <p:nvSpPr>
          <p:cNvPr id="291" name="Google Shape;291;p4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AU"/>
              <a:t>Stakeholders</a:t>
            </a:r>
            <a:endParaRPr/>
          </a:p>
        </p:txBody>
      </p:sp>
      <p:sp>
        <p:nvSpPr>
          <p:cNvPr id="292" name="Google Shape;292;p4"/>
          <p:cNvSpPr txBox="1"/>
          <p:nvPr>
            <p:ph idx="1" type="body"/>
          </p:nvPr>
        </p:nvSpPr>
        <p:spPr>
          <a:xfrm>
            <a:off x="5024175" y="2339775"/>
            <a:ext cx="6947100" cy="37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937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600"/>
              <a:buChar char="❖"/>
            </a:pPr>
            <a:r>
              <a:rPr lang="en-AU" sz="2600"/>
              <a:t>Decision Makers</a:t>
            </a:r>
            <a:endParaRPr sz="26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AU" sz="1800"/>
              <a:t>Including local/regional, governments UN Agencies</a:t>
            </a:r>
            <a:endParaRPr sz="1800"/>
          </a:p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❖"/>
            </a:pPr>
            <a:r>
              <a:rPr lang="en-AU" sz="2600"/>
              <a:t>EO Experts</a:t>
            </a:r>
            <a:endParaRPr sz="26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AU" sz="1800"/>
              <a:t>Academics, technicians and commercial EO industry</a:t>
            </a:r>
            <a:endParaRPr sz="1800"/>
          </a:p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❖"/>
            </a:pPr>
            <a:r>
              <a:rPr lang="en-AU" sz="2600"/>
              <a:t>Candidate CEOS Members/Associates</a:t>
            </a:r>
            <a:endParaRPr sz="26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AU" sz="1800"/>
              <a:t>Organisations who meet the criteria to join CEOS</a:t>
            </a:r>
            <a:endParaRPr sz="1800"/>
          </a:p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❖"/>
            </a:pPr>
            <a:r>
              <a:rPr lang="en-AU" sz="2600"/>
              <a:t>EO Allies</a:t>
            </a:r>
            <a:endParaRPr sz="26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AU" sz="1800"/>
              <a:t>E.g. biodiversity experts, urban planners</a:t>
            </a:r>
            <a:endParaRPr sz="1800"/>
          </a:p>
        </p:txBody>
      </p:sp>
      <p:sp>
        <p:nvSpPr>
          <p:cNvPr id="293" name="Google Shape;293;p4"/>
          <p:cNvSpPr txBox="1"/>
          <p:nvPr/>
        </p:nvSpPr>
        <p:spPr>
          <a:xfrm>
            <a:off x="494225" y="1231575"/>
            <a:ext cx="3918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AU" sz="3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Internal CEOS Communications</a:t>
            </a:r>
            <a:endParaRPr b="1" i="0" sz="3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4" name="Google Shape;294;p4"/>
          <p:cNvSpPr txBox="1"/>
          <p:nvPr/>
        </p:nvSpPr>
        <p:spPr>
          <a:xfrm>
            <a:off x="6538275" y="1231575"/>
            <a:ext cx="3918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AU" sz="3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External CEOS Communications</a:t>
            </a:r>
            <a:endParaRPr b="1" i="0" sz="3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5"/>
          <p:cNvSpPr txBox="1"/>
          <p:nvPr>
            <p:ph idx="1" type="body"/>
          </p:nvPr>
        </p:nvSpPr>
        <p:spPr>
          <a:xfrm>
            <a:off x="348300" y="1247290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800"/>
              <a:buChar char="❖"/>
            </a:pPr>
            <a:r>
              <a:rPr b="1" lang="en-AU"/>
              <a:t>40th Anniversary of CEOS </a:t>
            </a:r>
            <a:r>
              <a:rPr i="1" lang="en-AU" sz="2200"/>
              <a:t>Jan - Dec 2024</a:t>
            </a:r>
            <a:endParaRPr i="1" sz="2200"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AU"/>
              <a:t>Reflect on past 40 years, and look to the future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800"/>
              <a:buChar char="❖"/>
            </a:pPr>
            <a:r>
              <a:rPr b="1" lang="en-AU"/>
              <a:t>EO for Biodiversity</a:t>
            </a:r>
            <a:r>
              <a:rPr lang="en-AU"/>
              <a:t> </a:t>
            </a:r>
            <a:r>
              <a:rPr i="1" lang="en-AU" sz="2200"/>
              <a:t>Plenary 2023 - Plenary 2024</a:t>
            </a:r>
            <a:endParaRPr i="1" sz="2200"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AU"/>
              <a:t>Support CSA Chair Priority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AU"/>
              <a:t>Promote EETT White Paper &amp; EO for Ecosystems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800"/>
              <a:buChar char="❖"/>
            </a:pPr>
            <a:r>
              <a:rPr b="1" lang="en-AU"/>
              <a:t>Greenhouse Gas Observations from Space </a:t>
            </a:r>
            <a:r>
              <a:rPr i="1" lang="en-AU" sz="2200"/>
              <a:t>2024-2025</a:t>
            </a:r>
            <a:endParaRPr i="1" sz="2200"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AU"/>
              <a:t>Support JAXA SIT Chair Priority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AU"/>
              <a:t>Promote related deliverables and activities</a:t>
            </a:r>
            <a:endParaRPr/>
          </a:p>
        </p:txBody>
      </p:sp>
      <p:sp>
        <p:nvSpPr>
          <p:cNvPr id="300" name="Google Shape;300;p5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AU"/>
              <a:t>Campaigns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6"/>
          <p:cNvSpPr txBox="1"/>
          <p:nvPr>
            <p:ph idx="1" type="body"/>
          </p:nvPr>
        </p:nvSpPr>
        <p:spPr>
          <a:xfrm>
            <a:off x="348300" y="1095526"/>
            <a:ext cx="11495400" cy="52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AU"/>
              <a:t>Core SEO Comms Team	</a:t>
            </a:r>
            <a:endParaRPr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-AU" sz="2000"/>
              <a:t>Responsible for publishing all content – </a:t>
            </a:r>
            <a:r>
              <a:rPr b="1" lang="en-AU" sz="2000"/>
              <a:t>Libby Rose</a:t>
            </a:r>
            <a:endParaRPr b="1" sz="2000"/>
          </a:p>
          <a:p>
            <a:pPr indent="-4064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AU"/>
              <a:t>CEOS Community Liaisons</a:t>
            </a:r>
            <a:endParaRPr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-AU" sz="2000"/>
              <a:t>Volunteers from across CEOS Community, including CEOS Executive Officer</a:t>
            </a:r>
            <a:endParaRPr sz="20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-AU" sz="2000"/>
              <a:t>So far: Katy Matthews (NOAA), Chris Barnes (USGS), Flora Kerblat (CSIRO), Lucie Viciano (CSA), Marie-Claire Greening (ESA, CEO)</a:t>
            </a:r>
            <a:endParaRPr sz="20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-AU" sz="2000"/>
              <a:t>More nominations welcome	</a:t>
            </a:r>
            <a:endParaRPr sz="2000"/>
          </a:p>
          <a:p>
            <a:pPr indent="-4064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AU"/>
              <a:t>CEOS Agency Communications Staff	</a:t>
            </a:r>
            <a:endParaRPr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-AU" sz="2000"/>
              <a:t>To help cross-promote relevant content</a:t>
            </a:r>
            <a:endParaRPr sz="2000"/>
          </a:p>
          <a:p>
            <a:pPr indent="-4064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AU"/>
              <a:t>CEOS Entities</a:t>
            </a:r>
            <a:endParaRPr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-AU" sz="2000"/>
              <a:t>It is expected that CEOS Working Groups, Virtual Constellations, and other teams contribute one piece of communications each year</a:t>
            </a:r>
            <a:endParaRPr/>
          </a:p>
        </p:txBody>
      </p:sp>
      <p:sp>
        <p:nvSpPr>
          <p:cNvPr id="306" name="Google Shape;306;p6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AU"/>
              <a:t>Implementation &amp; Execution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7"/>
          <p:cNvSpPr txBox="1"/>
          <p:nvPr>
            <p:ph idx="1" type="body"/>
          </p:nvPr>
        </p:nvSpPr>
        <p:spPr>
          <a:xfrm>
            <a:off x="335600" y="1097549"/>
            <a:ext cx="11495400" cy="52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00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700"/>
              <a:buChar char="❖"/>
            </a:pPr>
            <a:r>
              <a:rPr lang="en-AU" sz="2700"/>
              <a:t>Goals for publication:</a:t>
            </a:r>
            <a:endParaRPr sz="2700"/>
          </a:p>
          <a:p>
            <a: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▪"/>
            </a:pPr>
            <a:r>
              <a:rPr lang="en-AU" sz="1900"/>
              <a:t>2 blog articles each month (total of 24 annually)</a:t>
            </a:r>
            <a:endParaRPr sz="1900"/>
          </a:p>
          <a:p>
            <a: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▪"/>
            </a:pPr>
            <a:r>
              <a:rPr lang="en-AU" sz="1900"/>
              <a:t>Annual series of articles focusing on one Chair or SIT Chair priority</a:t>
            </a:r>
            <a:endParaRPr sz="1900"/>
          </a:p>
          <a:p>
            <a: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▪"/>
            </a:pPr>
            <a:r>
              <a:rPr lang="en-AU" sz="1900"/>
              <a:t>1-2 videos published each year, focusing on topics of interest to Chair, SIT Chair or otherwise</a:t>
            </a:r>
            <a:endParaRPr sz="1900"/>
          </a:p>
          <a:p>
            <a: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▪"/>
            </a:pPr>
            <a:r>
              <a:rPr lang="en-AU" sz="1900"/>
              <a:t>Publication of Quarterly Revist, 4 times per year</a:t>
            </a:r>
            <a:endParaRPr sz="1900"/>
          </a:p>
          <a:p>
            <a:pPr indent="-4000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700"/>
              <a:buChar char="❖"/>
            </a:pPr>
            <a:r>
              <a:rPr lang="en-AU" sz="2700"/>
              <a:t>Monitor analytics:</a:t>
            </a:r>
            <a:endParaRPr sz="2700"/>
          </a:p>
          <a:p>
            <a: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▪"/>
            </a:pPr>
            <a:r>
              <a:rPr lang="en-AU" sz="1900"/>
              <a:t>Views per blog post</a:t>
            </a:r>
            <a:endParaRPr sz="1900"/>
          </a:p>
          <a:p>
            <a: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▪"/>
            </a:pPr>
            <a:r>
              <a:rPr lang="en-AU" sz="1900"/>
              <a:t>Social media followers</a:t>
            </a:r>
            <a:endParaRPr sz="1900"/>
          </a:p>
          <a:p>
            <a: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▪"/>
            </a:pPr>
            <a:r>
              <a:rPr lang="en-AU" sz="1900"/>
              <a:t>Average engagements on social media posts </a:t>
            </a:r>
            <a:endParaRPr sz="1900"/>
          </a:p>
          <a:p>
            <a:pPr indent="-4000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700"/>
              <a:buChar char="❖"/>
            </a:pPr>
            <a:r>
              <a:rPr lang="en-AU" sz="2700"/>
              <a:t>Submit 1-2 page report to SEO annually prior to SIT meetings, reporting on the progress towards the above goals</a:t>
            </a:r>
            <a:endParaRPr sz="2700"/>
          </a:p>
          <a:p>
            <a: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▪"/>
            </a:pPr>
            <a:r>
              <a:rPr lang="en-AU" sz="1900"/>
              <a:t>SEO can submit the report to SIT for information if desired</a:t>
            </a:r>
            <a:endParaRPr sz="1900"/>
          </a:p>
        </p:txBody>
      </p:sp>
      <p:sp>
        <p:nvSpPr>
          <p:cNvPr id="312" name="Google Shape;312;p7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AU"/>
              <a:t>Measuring Impact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612d85aa86_0_5"/>
          <p:cNvSpPr txBox="1"/>
          <p:nvPr>
            <p:ph idx="1" type="body"/>
          </p:nvPr>
        </p:nvSpPr>
        <p:spPr>
          <a:xfrm>
            <a:off x="133892" y="1231149"/>
            <a:ext cx="11924216" cy="35983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AU"/>
              <a:t>GLOC 2023 Key Takeaways</a:t>
            </a:r>
            <a:endParaRPr/>
          </a:p>
          <a:p>
            <a:pPr indent="-4064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AU"/>
              <a:t>“What” and “How” are common space press themes – but communicating </a:t>
            </a:r>
            <a:r>
              <a:rPr b="1" lang="en-AU"/>
              <a:t>“Why” </a:t>
            </a:r>
            <a:r>
              <a:rPr lang="en-AU"/>
              <a:t>is critical to politicians, citizens and end-users.</a:t>
            </a:r>
            <a:endParaRPr/>
          </a:p>
          <a:p>
            <a:pPr indent="-4064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AU"/>
              <a:t>There is a </a:t>
            </a:r>
            <a:r>
              <a:rPr b="1" lang="en-AU"/>
              <a:t>gap</a:t>
            </a:r>
            <a:r>
              <a:rPr lang="en-AU"/>
              <a:t> in knowledge and awareness across different sectors of how satellite data can help address climate change mitigation and adaptation.</a:t>
            </a:r>
            <a:endParaRPr/>
          </a:p>
        </p:txBody>
      </p:sp>
      <p:sp>
        <p:nvSpPr>
          <p:cNvPr id="318" name="Google Shape;318;g2612d85aa86_0_5"/>
          <p:cNvSpPr txBox="1"/>
          <p:nvPr>
            <p:ph type="title"/>
          </p:nvPr>
        </p:nvSpPr>
        <p:spPr>
          <a:xfrm>
            <a:off x="229314" y="21295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AU" sz="3900"/>
              <a:t>Why should CEOS value Comms?</a:t>
            </a:r>
            <a:endParaRPr sz="3900"/>
          </a:p>
        </p:txBody>
      </p:sp>
      <p:sp>
        <p:nvSpPr>
          <p:cNvPr id="319" name="Google Shape;319;g2612d85aa86_0_5"/>
          <p:cNvSpPr txBox="1"/>
          <p:nvPr/>
        </p:nvSpPr>
        <p:spPr>
          <a:xfrm>
            <a:off x="339281" y="4465468"/>
            <a:ext cx="6600032" cy="15009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</a:pPr>
            <a:r>
              <a:rPr b="0" i="1" lang="en-AU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“We must learn how to communicate Earth observations role more effectively.” </a:t>
            </a:r>
            <a:r>
              <a:rPr b="0" i="0" lang="en-AU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</a:t>
            </a:r>
            <a:r>
              <a:rPr b="0" i="0" lang="en-AU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Steven George, ESA, SpaceWatch.Global</a:t>
            </a:r>
            <a:endParaRPr b="0" i="0" sz="2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IAF GLOC 2023 Students Grant Programme" id="320" name="Google Shape;320;g2612d85aa86_0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41154" y="4345185"/>
            <a:ext cx="4201792" cy="1520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8"/>
          <p:cNvSpPr txBox="1"/>
          <p:nvPr/>
        </p:nvSpPr>
        <p:spPr>
          <a:xfrm>
            <a:off x="436040" y="544149"/>
            <a:ext cx="9658646" cy="6421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b="0" i="0" lang="en-AU" sz="44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SDG</a:t>
            </a: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AU" sz="44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Coordination Group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b="0" i="0" lang="en-AU" sz="44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Continuity &amp; Future Work</a:t>
            </a:r>
            <a:endParaRPr b="0" i="0" sz="44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br>
              <a:rPr b="1" i="0" lang="en-AU" sz="44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</a:br>
            <a:endParaRPr b="1" i="0" sz="44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6" name="Google Shape;326;p8"/>
          <p:cNvSpPr txBox="1"/>
          <p:nvPr/>
        </p:nvSpPr>
        <p:spPr>
          <a:xfrm>
            <a:off x="436040" y="2569221"/>
            <a:ext cx="8304900" cy="1519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David Borges, SEO, NASA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Marc Paganini, SIT Chair Team, ESA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Flora Kerblat, CSIRO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br>
              <a:rPr b="0" i="0" lang="en-AU" sz="2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</a:br>
            <a:endParaRPr b="0" i="0" sz="28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_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Borges, David E. (LARC-E303)</dc:creator>
</cp:coreProperties>
</file>