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im1vzOkSTKzTalx3uNOYVgh/H7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69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Plenary– November 2023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292000" y="953600"/>
            <a:ext cx="9229800" cy="1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US" sz="4600"/>
              <a:t>Proposal for a COAST-VC</a:t>
            </a:r>
            <a:endParaRPr b="1" i="1" sz="4200"/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Dr. Stephen Volz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NOAA Satellite and Information Service</a:t>
            </a:r>
            <a:endParaRPr b="1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10.2 Plenary Agenda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94020" y="103248"/>
            <a:ext cx="948178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COAST Ad-Hoc Team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>
            <p:ph idx="1" type="body"/>
          </p:nvPr>
        </p:nvSpPr>
        <p:spPr>
          <a:xfrm>
            <a:off x="348300" y="1161699"/>
            <a:ext cx="11495400" cy="54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Third year of being an Ad-Hoc Team under co-leads NOAA and ISRO. Term ends at CEOS Plenary.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Major outcomes to date: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Release of Application Knowledge Hub and COAST Developed or Enhanced Products, including: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o"/>
            </a:pPr>
            <a:r>
              <a:rPr lang="en-US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Geoscience Australia shoreline mapping/NOAA Coastline Evolution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o"/>
            </a:pPr>
            <a:r>
              <a:rPr lang="en-US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ESA physical oceanography products for coastal regions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o"/>
            </a:pPr>
            <a:r>
              <a:rPr lang="en-US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NOAA &amp; ISRO Flooding products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products in development: Habitat Suitability Index, shallow water bathymetry, hypoxia, coastal eutrophication, suspended particulate matter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Stakeholder Engagement Events and Co-Design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▪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Successful use of CEOS Analytics Laboratory for Chesapeake Bay Pilot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Potential Activities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176050" y="1243425"/>
            <a:ext cx="115500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❖"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Overall, would be complementary to existing activities in other VCs and WG activities and not overlap their work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Discussions with other VCs and WGs have been supportive and pr</a:t>
            </a:r>
            <a:r>
              <a:rPr lang="en-US" sz="2200">
                <a:solidFill>
                  <a:schemeClr val="dk2"/>
                </a:solidFill>
              </a:rPr>
              <a:t>oductive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>
                <a:solidFill>
                  <a:schemeClr val="dk2"/>
                </a:solidFill>
              </a:rPr>
              <a:t>Preparations to codify COAST-VC (if approved) would ensure complementarity</a:t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❖"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Future COAST Activities Could Include: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Finish products in development and advance new ones, including coastal blue carbon/habitat mapping, shoreline (e.g., UK, VNSC) and new polar pilot region</a:t>
            </a:r>
            <a:endParaRPr b="0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Stakeholder Engagement Events and Co-Design in new pilot regions</a:t>
            </a:r>
            <a:endParaRPr b="0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Utilize CEOS Analytics Lab to the extent enabled by SEO</a:t>
            </a:r>
            <a:endParaRPr b="0" i="0" sz="2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35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❖"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Both NOAA and ISRO have indicated interest in continuing to lead the VC through the transition and first round of leadership. We are finding a third co-lead.</a:t>
            </a:r>
            <a:endParaRPr b="0" i="0" sz="2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/>
          <p:nvPr>
            <p:ph idx="1" type="body"/>
          </p:nvPr>
        </p:nvSpPr>
        <p:spPr>
          <a:xfrm>
            <a:off x="348300" y="868950"/>
            <a:ext cx="116010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Heard broad support for continuation of COAST activities beyond the procedural end of the AHT term, and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CEOS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deliverables to the UN Ocean Decade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Precedent for this type of VC are LSI-VC and AC-VC (Multiple-property/domain-based with multiple measurement techniques)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▪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 briefing in July was supportive and SIT TW discussion was positive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Submitted Initial Proposal supporting transition to a VC and draft Terms of Reference, and are on track to provide an Implementation Plan by SIT-39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200">
                <a:latin typeface="Montserrat"/>
                <a:ea typeface="Montserrat"/>
                <a:cs typeface="Montserrat"/>
                <a:sym typeface="Montserrat"/>
              </a:rPr>
              <a:t>COAST: 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Proposed Virtual Constellation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 sz="4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Request Approval for the submitted Initial Proposal and Draft Terms of Reference documents for the COAST-VC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Gain any additional input and feedback from CEOS Principals on this proposal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approved, and c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onsistent with guidance in the CEOS VC Process Paper, draft and submit the COAST VC-related Final Terms of Reference and Implementation Plan in time for decision at the CEOS SIT-39</a:t>
            </a:r>
            <a:endParaRPr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ACTION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Katy Matthews</dc:creator>
</cp:coreProperties>
</file>