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8.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66" r:id="rId6"/>
    <p:sldMasterId id="2147483679" r:id="rId7"/>
    <p:sldMasterId id="2147483686" r:id="rId8"/>
    <p:sldMasterId id="2147483690" r:id="rId9"/>
    <p:sldMasterId id="2147483716" r:id="rId10"/>
    <p:sldMasterId id="2147483724" r:id="rId11"/>
    <p:sldMasterId id="2147483736" r:id="rId12"/>
    <p:sldMasterId id="2147483755" r:id="rId13"/>
    <p:sldMasterId id="2147483760" r:id="rId14"/>
    <p:sldMasterId id="2147483762" r:id="rId15"/>
    <p:sldMasterId id="2147483767" r:id="rId16"/>
    <p:sldMasterId id="2147483771" r:id="rId17"/>
    <p:sldMasterId id="2147483784" r:id="rId18"/>
  </p:sldMasterIdLst>
  <p:notesMasterIdLst>
    <p:notesMasterId r:id="rId34"/>
  </p:notesMasterIdLst>
  <p:sldIdLst>
    <p:sldId id="256" r:id="rId19"/>
    <p:sldId id="606" r:id="rId20"/>
    <p:sldId id="1066" r:id="rId21"/>
    <p:sldId id="1077" r:id="rId22"/>
    <p:sldId id="438" r:id="rId23"/>
    <p:sldId id="609" r:id="rId24"/>
    <p:sldId id="449" r:id="rId25"/>
    <p:sldId id="628" r:id="rId26"/>
    <p:sldId id="417" r:id="rId27"/>
    <p:sldId id="419" r:id="rId28"/>
    <p:sldId id="1079" r:id="rId29"/>
    <p:sldId id="600" r:id="rId30"/>
    <p:sldId id="1075" r:id="rId31"/>
    <p:sldId id="1082" r:id="rId32"/>
    <p:sldId id="290"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57" autoAdjust="0"/>
    <p:restoredTop sz="86989" autoAdjust="0"/>
  </p:normalViewPr>
  <p:slideViewPr>
    <p:cSldViewPr snapToGrid="0">
      <p:cViewPr varScale="1">
        <p:scale>
          <a:sx n="104" d="100"/>
          <a:sy n="104" d="100"/>
        </p:scale>
        <p:origin x="240" y="33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21" Type="http://schemas.openxmlformats.org/officeDocument/2006/relationships/slide" Target="slides/slide3.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1" Type="http://schemas.openxmlformats.org/officeDocument/2006/relationships/image" Target="../media/image34.jpeg"/></Relationships>
</file>

<file path=ppt/diagrams/_rels/data2.xml.rels><?xml version="1.0" encoding="UTF-8" standalone="yes"?>
<Relationships xmlns="http://schemas.openxmlformats.org/package/2006/relationships"><Relationship Id="rId1" Type="http://schemas.openxmlformats.org/officeDocument/2006/relationships/image" Target="../media/image4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4.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DFA1FB-D9BD-4482-A0E6-6ED4283B4DE5}" type="doc">
      <dgm:prSet loTypeId="urn:microsoft.com/office/officeart/2005/8/layout/vList3" loCatId="list" qsTypeId="urn:microsoft.com/office/officeart/2005/8/quickstyle/3d4" qsCatId="3D" csTypeId="urn:microsoft.com/office/officeart/2005/8/colors/accent5_4" csCatId="accent5" phldr="1"/>
      <dgm:spPr/>
      <dgm:t>
        <a:bodyPr/>
        <a:lstStyle/>
        <a:p>
          <a:endParaRPr lang="it-IT"/>
        </a:p>
      </dgm:t>
    </dgm:pt>
    <dgm:pt modelId="{6A3388AD-5EB6-49D1-9062-6514A00A0614}">
      <dgm:prSet custT="1"/>
      <dgm:spPr/>
      <dgm:t>
        <a:bodyPr/>
        <a:lstStyle/>
        <a:p>
          <a:pPr marL="0" marR="0" lvl="0" indent="0" algn="l" defTabSz="914400" eaLnBrk="1" fontAlgn="auto" latinLnBrk="0" hangingPunct="1">
            <a:lnSpc>
              <a:spcPct val="100000"/>
            </a:lnSpc>
            <a:spcBef>
              <a:spcPct val="0"/>
            </a:spcBef>
            <a:spcAft>
              <a:spcPts val="0"/>
            </a:spcAft>
            <a:buClrTx/>
            <a:buSzTx/>
            <a:buFont typeface="Trebuchet MS" panose="020B0603020202020204" pitchFamily="34" charset="0"/>
            <a:buNone/>
            <a:tabLst/>
            <a:defRPr/>
          </a:pPr>
          <a:r>
            <a:rPr lang="en-US" altLang="it-IT" sz="1800" b="1" i="0" kern="1200" dirty="0">
              <a:solidFill>
                <a:srgbClr val="FFC000"/>
              </a:solidFill>
              <a:latin typeface="Tw Cen MT" panose="020B0602020104020603" pitchFamily="34" charset="0"/>
              <a:ea typeface="+mn-ea"/>
              <a:cs typeface="+mn-cs"/>
            </a:rPr>
            <a:t>Earth science and applications</a:t>
          </a:r>
        </a:p>
        <a:p>
          <a:pPr marL="0" marR="0" lvl="0" indent="0" algn="l" defTabSz="914400" eaLnBrk="1" fontAlgn="auto" latinLnBrk="0" hangingPunct="1">
            <a:lnSpc>
              <a:spcPct val="100000"/>
            </a:lnSpc>
            <a:spcBef>
              <a:spcPct val="0"/>
            </a:spcBef>
            <a:spcAft>
              <a:spcPts val="0"/>
            </a:spcAft>
            <a:buClrTx/>
            <a:buSzTx/>
            <a:buFont typeface="Trebuchet MS" panose="020B0603020202020204" pitchFamily="34" charset="0"/>
            <a:buNone/>
            <a:tabLst/>
            <a:defRPr/>
          </a:pPr>
          <a:r>
            <a:rPr lang="en-US" sz="900" dirty="0"/>
            <a:t>Ensure that Earth Observation missions offers the best possible benefits for science and society. Involve EO community  in all program phases</a:t>
          </a:r>
        </a:p>
      </dgm:t>
    </dgm:pt>
    <dgm:pt modelId="{83740FAA-374C-4451-822F-BA0A535C24B3}" type="parTrans" cxnId="{B4DD7C9A-13A0-4E01-BF1B-163DCAA7BF73}">
      <dgm:prSet/>
      <dgm:spPr/>
      <dgm:t>
        <a:bodyPr/>
        <a:lstStyle/>
        <a:p>
          <a:endParaRPr lang="it-IT" sz="2000"/>
        </a:p>
      </dgm:t>
    </dgm:pt>
    <dgm:pt modelId="{C0CBD29F-29CC-45B7-8D24-9DD0726AFDF9}" type="sibTrans" cxnId="{B4DD7C9A-13A0-4E01-BF1B-163DCAA7BF73}">
      <dgm:prSet/>
      <dgm:spPr/>
      <dgm:t>
        <a:bodyPr/>
        <a:lstStyle/>
        <a:p>
          <a:endParaRPr lang="it-IT" sz="2000"/>
        </a:p>
      </dgm:t>
    </dgm:pt>
    <dgm:pt modelId="{F45DC2E2-65DA-4A03-9DDC-EDCD0B8DB88B}" type="pres">
      <dgm:prSet presAssocID="{63DFA1FB-D9BD-4482-A0E6-6ED4283B4DE5}" presName="linearFlow" presStyleCnt="0">
        <dgm:presLayoutVars>
          <dgm:dir/>
          <dgm:resizeHandles val="exact"/>
        </dgm:presLayoutVars>
      </dgm:prSet>
      <dgm:spPr/>
    </dgm:pt>
    <dgm:pt modelId="{B9A0486D-0A52-4033-AA2E-311700B7661D}" type="pres">
      <dgm:prSet presAssocID="{6A3388AD-5EB6-49D1-9062-6514A00A0614}" presName="composite" presStyleCnt="0"/>
      <dgm:spPr/>
    </dgm:pt>
    <dgm:pt modelId="{376E0F14-69D4-44EC-8E78-988D2F1FBE20}" type="pres">
      <dgm:prSet presAssocID="{6A3388AD-5EB6-49D1-9062-6514A00A0614}" presName="imgShp" presStyleLbl="fgImgPlace1" presStyleIdx="0" presStyleCnt="1"/>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4C898286-D4A0-4EA7-AB81-638FB6495A44}" type="pres">
      <dgm:prSet presAssocID="{6A3388AD-5EB6-49D1-9062-6514A00A0614}" presName="txShp" presStyleLbl="node1" presStyleIdx="0" presStyleCnt="1" custAng="0" custLinFactNeighborY="-398">
        <dgm:presLayoutVars>
          <dgm:bulletEnabled val="1"/>
        </dgm:presLayoutVars>
      </dgm:prSet>
      <dgm:spPr/>
    </dgm:pt>
  </dgm:ptLst>
  <dgm:cxnLst>
    <dgm:cxn modelId="{B4DD7C9A-13A0-4E01-BF1B-163DCAA7BF73}" srcId="{63DFA1FB-D9BD-4482-A0E6-6ED4283B4DE5}" destId="{6A3388AD-5EB6-49D1-9062-6514A00A0614}" srcOrd="0" destOrd="0" parTransId="{83740FAA-374C-4451-822F-BA0A535C24B3}" sibTransId="{C0CBD29F-29CC-45B7-8D24-9DD0726AFDF9}"/>
    <dgm:cxn modelId="{4DE2DDC9-8D63-44C0-9F2F-E6AD57CAA181}" type="presOf" srcId="{6A3388AD-5EB6-49D1-9062-6514A00A0614}" destId="{4C898286-D4A0-4EA7-AB81-638FB6495A44}" srcOrd="0" destOrd="0" presId="urn:microsoft.com/office/officeart/2005/8/layout/vList3"/>
    <dgm:cxn modelId="{BC257EF2-B499-4F0B-BD2F-3CDA1A0DF714}" type="presOf" srcId="{63DFA1FB-D9BD-4482-A0E6-6ED4283B4DE5}" destId="{F45DC2E2-65DA-4A03-9DDC-EDCD0B8DB88B}" srcOrd="0" destOrd="0" presId="urn:microsoft.com/office/officeart/2005/8/layout/vList3"/>
    <dgm:cxn modelId="{FB1C7772-CEB5-4FA7-BB35-13652B8BADA3}" type="presParOf" srcId="{F45DC2E2-65DA-4A03-9DDC-EDCD0B8DB88B}" destId="{B9A0486D-0A52-4033-AA2E-311700B7661D}" srcOrd="0" destOrd="0" presId="urn:microsoft.com/office/officeart/2005/8/layout/vList3"/>
    <dgm:cxn modelId="{37DE298C-B0C9-4441-B7D9-C506E2C20F43}" type="presParOf" srcId="{B9A0486D-0A52-4033-AA2E-311700B7661D}" destId="{376E0F14-69D4-44EC-8E78-988D2F1FBE20}" srcOrd="0" destOrd="0" presId="urn:microsoft.com/office/officeart/2005/8/layout/vList3"/>
    <dgm:cxn modelId="{71F53A06-357C-4D15-A24C-9F583C376231}" type="presParOf" srcId="{B9A0486D-0A52-4033-AA2E-311700B7661D}" destId="{4C898286-D4A0-4EA7-AB81-638FB6495A44}"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DFA1FB-D9BD-4482-A0E6-6ED4283B4DE5}" type="doc">
      <dgm:prSet loTypeId="urn:microsoft.com/office/officeart/2005/8/layout/vList3" loCatId="list" qsTypeId="urn:microsoft.com/office/officeart/2005/8/quickstyle/3d4" qsCatId="3D" csTypeId="urn:microsoft.com/office/officeart/2005/8/colors/accent5_4" csCatId="accent5" phldr="1"/>
      <dgm:spPr/>
      <dgm:t>
        <a:bodyPr/>
        <a:lstStyle/>
        <a:p>
          <a:endParaRPr lang="it-IT"/>
        </a:p>
      </dgm:t>
    </dgm:pt>
    <dgm:pt modelId="{76507F28-C549-40A8-8270-00AC13F154EA}">
      <dgm:prSet custT="1"/>
      <dgm:spPr/>
      <dgm:t>
        <a:bodyPr/>
        <a:lstStyle/>
        <a:p>
          <a:pPr marL="0" marR="0" lvl="0" indent="0" algn="l" defTabSz="914400" eaLnBrk="1" fontAlgn="auto" latinLnBrk="0" hangingPunct="1">
            <a:lnSpc>
              <a:spcPct val="100000"/>
            </a:lnSpc>
            <a:spcBef>
              <a:spcPct val="0"/>
            </a:spcBef>
            <a:spcAft>
              <a:spcPts val="0"/>
            </a:spcAft>
            <a:buClrTx/>
            <a:buSzTx/>
            <a:buFont typeface="Trebuchet MS" panose="020B0603020202020204" pitchFamily="34" charset="0"/>
            <a:buNone/>
            <a:tabLst/>
            <a:defRPr/>
          </a:pPr>
          <a:r>
            <a:rPr lang="en-US" altLang="it-IT" sz="1800" b="1" i="0" kern="1200" dirty="0">
              <a:solidFill>
                <a:srgbClr val="FFC000"/>
              </a:solidFill>
              <a:latin typeface="Tw Cen MT" panose="020B0602020104020603" pitchFamily="34" charset="0"/>
              <a:ea typeface="+mn-ea"/>
              <a:cs typeface="+mn-cs"/>
            </a:rPr>
            <a:t>Pull users towards applications and services</a:t>
          </a:r>
        </a:p>
        <a:p>
          <a:pPr marL="0" marR="0" lvl="0" indent="0" algn="l" defTabSz="914400" eaLnBrk="1" fontAlgn="auto" latinLnBrk="0" hangingPunct="1">
            <a:lnSpc>
              <a:spcPct val="100000"/>
            </a:lnSpc>
            <a:spcBef>
              <a:spcPct val="0"/>
            </a:spcBef>
            <a:spcAft>
              <a:spcPts val="0"/>
            </a:spcAft>
            <a:buClrTx/>
            <a:buSzTx/>
            <a:buFont typeface="Trebuchet MS" panose="020B0603020202020204" pitchFamily="34" charset="0"/>
            <a:buNone/>
            <a:tabLst/>
            <a:defRPr/>
          </a:pPr>
          <a:r>
            <a:rPr lang="en-US" sz="900" kern="1200" dirty="0"/>
            <a:t>Facilitate access to data, information and processing capabilities.</a:t>
          </a:r>
        </a:p>
        <a:p>
          <a:pPr marL="0" marR="0" lvl="0" indent="0" algn="l" defTabSz="914400" eaLnBrk="1" fontAlgn="auto" latinLnBrk="0" hangingPunct="1">
            <a:lnSpc>
              <a:spcPct val="100000"/>
            </a:lnSpc>
            <a:spcBef>
              <a:spcPct val="0"/>
            </a:spcBef>
            <a:spcAft>
              <a:spcPts val="0"/>
            </a:spcAft>
            <a:buClrTx/>
            <a:buSzTx/>
            <a:buFont typeface="Trebuchet MS" panose="020B0603020202020204" pitchFamily="34" charset="0"/>
            <a:buNone/>
            <a:tabLst/>
            <a:defRPr/>
          </a:pPr>
          <a:r>
            <a:rPr lang="en-US" sz="900" kern="1200" dirty="0"/>
            <a:t>Pioneer new services</a:t>
          </a:r>
        </a:p>
        <a:p>
          <a:pPr marL="0" marR="0" lvl="0" indent="0" algn="l" defTabSz="914400" eaLnBrk="1" fontAlgn="auto" latinLnBrk="0" hangingPunct="1">
            <a:lnSpc>
              <a:spcPct val="100000"/>
            </a:lnSpc>
            <a:spcBef>
              <a:spcPct val="0"/>
            </a:spcBef>
            <a:spcAft>
              <a:spcPts val="0"/>
            </a:spcAft>
            <a:buClrTx/>
            <a:buSzTx/>
            <a:buFont typeface="Trebuchet MS" panose="020B0603020202020204" pitchFamily="34" charset="0"/>
            <a:buNone/>
            <a:tabLst/>
            <a:defRPr/>
          </a:pPr>
          <a:r>
            <a:rPr lang="en-US" sz="900" kern="1200" dirty="0"/>
            <a:t>Stimulate downstream industrial and economic growth</a:t>
          </a:r>
          <a:endParaRPr lang="it-IT" altLang="it-IT" sz="1400" b="0" i="1" kern="1200" dirty="0">
            <a:solidFill>
              <a:srgbClr val="FFC000"/>
            </a:solidFill>
            <a:latin typeface="Tw Cen MT" panose="020B0602020104020603" pitchFamily="34" charset="0"/>
            <a:ea typeface="+mn-ea"/>
            <a:cs typeface="+mn-cs"/>
          </a:endParaRPr>
        </a:p>
      </dgm:t>
    </dgm:pt>
    <dgm:pt modelId="{A571C8B4-BFD0-478A-8D54-ADC2F9E3B4B8}" type="sibTrans" cxnId="{E00E6C09-8176-4E31-B3BA-B3BA3D1A26AD}">
      <dgm:prSet/>
      <dgm:spPr/>
      <dgm:t>
        <a:bodyPr/>
        <a:lstStyle/>
        <a:p>
          <a:endParaRPr lang="it-IT" sz="2000"/>
        </a:p>
      </dgm:t>
    </dgm:pt>
    <dgm:pt modelId="{51163FC1-28DD-4BE7-944C-0AAA20C5E75E}" type="parTrans" cxnId="{E00E6C09-8176-4E31-B3BA-B3BA3D1A26AD}">
      <dgm:prSet/>
      <dgm:spPr/>
      <dgm:t>
        <a:bodyPr/>
        <a:lstStyle/>
        <a:p>
          <a:endParaRPr lang="it-IT" sz="2000"/>
        </a:p>
      </dgm:t>
    </dgm:pt>
    <dgm:pt modelId="{F45DC2E2-65DA-4A03-9DDC-EDCD0B8DB88B}" type="pres">
      <dgm:prSet presAssocID="{63DFA1FB-D9BD-4482-A0E6-6ED4283B4DE5}" presName="linearFlow" presStyleCnt="0">
        <dgm:presLayoutVars>
          <dgm:dir/>
          <dgm:resizeHandles val="exact"/>
        </dgm:presLayoutVars>
      </dgm:prSet>
      <dgm:spPr/>
    </dgm:pt>
    <dgm:pt modelId="{7A325106-95B7-42AF-83C0-77BBFBBE0AE7}" type="pres">
      <dgm:prSet presAssocID="{76507F28-C549-40A8-8270-00AC13F154EA}" presName="composite" presStyleCnt="0"/>
      <dgm:spPr/>
    </dgm:pt>
    <dgm:pt modelId="{1DB470DC-DD38-4486-978E-F9861D8FADE4}" type="pres">
      <dgm:prSet presAssocID="{76507F28-C549-40A8-8270-00AC13F154EA}" presName="imgShp" presStyleLbl="fgImgPlace1" presStyleIdx="0" presStyleCnt="1"/>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02AA958D-CFE6-4692-B689-54AB1DF7D5B4}" type="pres">
      <dgm:prSet presAssocID="{76507F28-C549-40A8-8270-00AC13F154EA}" presName="txShp" presStyleLbl="node1" presStyleIdx="0" presStyleCnt="1">
        <dgm:presLayoutVars>
          <dgm:bulletEnabled val="1"/>
        </dgm:presLayoutVars>
      </dgm:prSet>
      <dgm:spPr/>
    </dgm:pt>
  </dgm:ptLst>
  <dgm:cxnLst>
    <dgm:cxn modelId="{E00E6C09-8176-4E31-B3BA-B3BA3D1A26AD}" srcId="{63DFA1FB-D9BD-4482-A0E6-6ED4283B4DE5}" destId="{76507F28-C549-40A8-8270-00AC13F154EA}" srcOrd="0" destOrd="0" parTransId="{51163FC1-28DD-4BE7-944C-0AAA20C5E75E}" sibTransId="{A571C8B4-BFD0-478A-8D54-ADC2F9E3B4B8}"/>
    <dgm:cxn modelId="{D288305C-B7CA-4C06-9F24-143341A8D08B}" type="presOf" srcId="{76507F28-C549-40A8-8270-00AC13F154EA}" destId="{02AA958D-CFE6-4692-B689-54AB1DF7D5B4}" srcOrd="0" destOrd="0" presId="urn:microsoft.com/office/officeart/2005/8/layout/vList3"/>
    <dgm:cxn modelId="{BC257EF2-B499-4F0B-BD2F-3CDA1A0DF714}" type="presOf" srcId="{63DFA1FB-D9BD-4482-A0E6-6ED4283B4DE5}" destId="{F45DC2E2-65DA-4A03-9DDC-EDCD0B8DB88B}" srcOrd="0" destOrd="0" presId="urn:microsoft.com/office/officeart/2005/8/layout/vList3"/>
    <dgm:cxn modelId="{25CF9BF2-E796-4F42-A508-65778A692B0E}" type="presParOf" srcId="{F45DC2E2-65DA-4A03-9DDC-EDCD0B8DB88B}" destId="{7A325106-95B7-42AF-83C0-77BBFBBE0AE7}" srcOrd="0" destOrd="0" presId="urn:microsoft.com/office/officeart/2005/8/layout/vList3"/>
    <dgm:cxn modelId="{CA8D6D3A-E1FB-4564-B070-91D99B4A33CE}" type="presParOf" srcId="{7A325106-95B7-42AF-83C0-77BBFBBE0AE7}" destId="{1DB470DC-DD38-4486-978E-F9861D8FADE4}" srcOrd="0" destOrd="0" presId="urn:microsoft.com/office/officeart/2005/8/layout/vList3"/>
    <dgm:cxn modelId="{4068ECC6-FBCC-4176-9F82-6A55114CDE23}" type="presParOf" srcId="{7A325106-95B7-42AF-83C0-77BBFBBE0AE7}" destId="{02AA958D-CFE6-4692-B689-54AB1DF7D5B4}" srcOrd="1" destOrd="0" presId="urn:microsoft.com/office/officeart/2005/8/layout/vList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98286-D4A0-4EA7-AB81-638FB6495A44}">
      <dsp:nvSpPr>
        <dsp:cNvPr id="0" name=""/>
        <dsp:cNvSpPr/>
      </dsp:nvSpPr>
      <dsp:spPr>
        <a:xfrm rot="10800000">
          <a:off x="1462156" y="0"/>
          <a:ext cx="4690699" cy="1122660"/>
        </a:xfrm>
        <a:prstGeom prst="homePlate">
          <a:avLst/>
        </a:prstGeom>
        <a:solidFill>
          <a:schemeClr val="accent5">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062" tIns="68580" rIns="128016"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 typeface="Trebuchet MS" panose="020B0603020202020204" pitchFamily="34" charset="0"/>
            <a:buNone/>
            <a:tabLst/>
            <a:defRPr/>
          </a:pPr>
          <a:r>
            <a:rPr lang="en-US" altLang="it-IT" sz="1800" b="1" i="0" kern="1200" dirty="0">
              <a:solidFill>
                <a:srgbClr val="FFC000"/>
              </a:solidFill>
              <a:latin typeface="Tw Cen MT" panose="020B0602020104020603" pitchFamily="34" charset="0"/>
              <a:ea typeface="+mn-ea"/>
              <a:cs typeface="+mn-cs"/>
            </a:rPr>
            <a:t>Earth science and applications</a:t>
          </a:r>
        </a:p>
        <a:p>
          <a:pPr marL="0" marR="0" lvl="0" indent="0" algn="l" defTabSz="914400" eaLnBrk="1" fontAlgn="auto" latinLnBrk="0" hangingPunct="1">
            <a:lnSpc>
              <a:spcPct val="100000"/>
            </a:lnSpc>
            <a:spcBef>
              <a:spcPct val="0"/>
            </a:spcBef>
            <a:spcAft>
              <a:spcPts val="0"/>
            </a:spcAft>
            <a:buClrTx/>
            <a:buSzTx/>
            <a:buFont typeface="Trebuchet MS" panose="020B0603020202020204" pitchFamily="34" charset="0"/>
            <a:buNone/>
            <a:tabLst/>
            <a:defRPr/>
          </a:pPr>
          <a:r>
            <a:rPr lang="en-US" sz="900" dirty="0"/>
            <a:t>Ensure that Earth Observation missions offers the best possible benefits for science and society. Involve EO community  in all program phases</a:t>
          </a:r>
        </a:p>
      </dsp:txBody>
      <dsp:txXfrm rot="10800000">
        <a:off x="1742821" y="0"/>
        <a:ext cx="4410034" cy="1122660"/>
      </dsp:txXfrm>
    </dsp:sp>
    <dsp:sp modelId="{376E0F14-69D4-44EC-8E78-988D2F1FBE20}">
      <dsp:nvSpPr>
        <dsp:cNvPr id="0" name=""/>
        <dsp:cNvSpPr/>
      </dsp:nvSpPr>
      <dsp:spPr>
        <a:xfrm>
          <a:off x="900826" y="0"/>
          <a:ext cx="1122660" cy="1122660"/>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A958D-CFE6-4692-B689-54AB1DF7D5B4}">
      <dsp:nvSpPr>
        <dsp:cNvPr id="0" name=""/>
        <dsp:cNvSpPr/>
      </dsp:nvSpPr>
      <dsp:spPr>
        <a:xfrm rot="10800000">
          <a:off x="1588538" y="0"/>
          <a:ext cx="5152990" cy="1162419"/>
        </a:xfrm>
        <a:prstGeom prst="homePlate">
          <a:avLst/>
        </a:prstGeom>
        <a:solidFill>
          <a:schemeClr val="accent5">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12595" tIns="68580" rIns="128016"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 typeface="Trebuchet MS" panose="020B0603020202020204" pitchFamily="34" charset="0"/>
            <a:buNone/>
            <a:tabLst/>
            <a:defRPr/>
          </a:pPr>
          <a:r>
            <a:rPr lang="en-US" altLang="it-IT" sz="1800" b="1" i="0" kern="1200" dirty="0">
              <a:solidFill>
                <a:srgbClr val="FFC000"/>
              </a:solidFill>
              <a:latin typeface="Tw Cen MT" panose="020B0602020104020603" pitchFamily="34" charset="0"/>
              <a:ea typeface="+mn-ea"/>
              <a:cs typeface="+mn-cs"/>
            </a:rPr>
            <a:t>Pull users towards applications and services</a:t>
          </a:r>
        </a:p>
        <a:p>
          <a:pPr marL="0" marR="0" lvl="0" indent="0" algn="l" defTabSz="914400" eaLnBrk="1" fontAlgn="auto" latinLnBrk="0" hangingPunct="1">
            <a:lnSpc>
              <a:spcPct val="100000"/>
            </a:lnSpc>
            <a:spcBef>
              <a:spcPct val="0"/>
            </a:spcBef>
            <a:spcAft>
              <a:spcPts val="0"/>
            </a:spcAft>
            <a:buClrTx/>
            <a:buSzTx/>
            <a:buFont typeface="Trebuchet MS" panose="020B0603020202020204" pitchFamily="34" charset="0"/>
            <a:buNone/>
            <a:tabLst/>
            <a:defRPr/>
          </a:pPr>
          <a:r>
            <a:rPr lang="en-US" sz="900" kern="1200" dirty="0"/>
            <a:t>Facilitate access to data, information and processing capabilities.</a:t>
          </a:r>
        </a:p>
        <a:p>
          <a:pPr marL="0" marR="0" lvl="0" indent="0" algn="l" defTabSz="914400" eaLnBrk="1" fontAlgn="auto" latinLnBrk="0" hangingPunct="1">
            <a:lnSpc>
              <a:spcPct val="100000"/>
            </a:lnSpc>
            <a:spcBef>
              <a:spcPct val="0"/>
            </a:spcBef>
            <a:spcAft>
              <a:spcPts val="0"/>
            </a:spcAft>
            <a:buClrTx/>
            <a:buSzTx/>
            <a:buFont typeface="Trebuchet MS" panose="020B0603020202020204" pitchFamily="34" charset="0"/>
            <a:buNone/>
            <a:tabLst/>
            <a:defRPr/>
          </a:pPr>
          <a:r>
            <a:rPr lang="en-US" sz="900" kern="1200" dirty="0"/>
            <a:t>Pioneer new services</a:t>
          </a:r>
        </a:p>
        <a:p>
          <a:pPr marL="0" marR="0" lvl="0" indent="0" algn="l" defTabSz="914400" eaLnBrk="1" fontAlgn="auto" latinLnBrk="0" hangingPunct="1">
            <a:lnSpc>
              <a:spcPct val="100000"/>
            </a:lnSpc>
            <a:spcBef>
              <a:spcPct val="0"/>
            </a:spcBef>
            <a:spcAft>
              <a:spcPts val="0"/>
            </a:spcAft>
            <a:buClrTx/>
            <a:buSzTx/>
            <a:buFont typeface="Trebuchet MS" panose="020B0603020202020204" pitchFamily="34" charset="0"/>
            <a:buNone/>
            <a:tabLst/>
            <a:defRPr/>
          </a:pPr>
          <a:r>
            <a:rPr lang="en-US" sz="900" kern="1200" dirty="0"/>
            <a:t>Stimulate downstream industrial and economic growth</a:t>
          </a:r>
          <a:endParaRPr lang="it-IT" altLang="it-IT" sz="1400" b="0" i="1" kern="1200" dirty="0">
            <a:solidFill>
              <a:srgbClr val="FFC000"/>
            </a:solidFill>
            <a:latin typeface="Tw Cen MT" panose="020B0602020104020603" pitchFamily="34" charset="0"/>
            <a:ea typeface="+mn-ea"/>
            <a:cs typeface="+mn-cs"/>
          </a:endParaRPr>
        </a:p>
      </dsp:txBody>
      <dsp:txXfrm rot="10800000">
        <a:off x="1879143" y="0"/>
        <a:ext cx="4862385" cy="1162419"/>
      </dsp:txXfrm>
    </dsp:sp>
    <dsp:sp modelId="{1DB470DC-DD38-4486-978E-F9861D8FADE4}">
      <dsp:nvSpPr>
        <dsp:cNvPr id="0" name=""/>
        <dsp:cNvSpPr/>
      </dsp:nvSpPr>
      <dsp:spPr>
        <a:xfrm>
          <a:off x="1007328" y="0"/>
          <a:ext cx="1162419" cy="1162419"/>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0CCF29-2376-4A8E-8CA0-A2B72A7FB21E}" type="datetimeFigureOut">
              <a:rPr lang="it-IT" smtClean="0"/>
              <a:t>30/11/22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A8676E-7ABE-4C40-81B8-F597BBBE8870}" type="slidenum">
              <a:rPr lang="it-IT" smtClean="0"/>
              <a:t>‹N›</a:t>
            </a:fld>
            <a:endParaRPr lang="it-IT"/>
          </a:p>
        </p:txBody>
      </p:sp>
    </p:spTree>
    <p:extLst>
      <p:ext uri="{BB962C8B-B14F-4D97-AF65-F5344CB8AC3E}">
        <p14:creationId xmlns:p14="http://schemas.microsoft.com/office/powerpoint/2010/main" val="1523776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7A8676E-7ABE-4C40-81B8-F597BBBE8870}" type="slidenum">
              <a:rPr lang="it-IT" smtClean="0"/>
              <a:t>1</a:t>
            </a:fld>
            <a:endParaRPr lang="it-IT"/>
          </a:p>
        </p:txBody>
      </p:sp>
    </p:spTree>
    <p:extLst>
      <p:ext uri="{BB962C8B-B14F-4D97-AF65-F5344CB8AC3E}">
        <p14:creationId xmlns:p14="http://schemas.microsoft.com/office/powerpoint/2010/main" val="3601346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04B066-EC0C-41A3-A340-0907F23CA6D2}" type="slidenum">
              <a:rPr kumimoji="0" lang="en-GB" altLang="it-IT"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altLang="it-IT"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4031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6125"/>
            <a:ext cx="6627813" cy="3729038"/>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C18E062-BBD6-4F08-BFFA-3263573559BD}" type="slidenum">
              <a:rPr kumimoji="0" lang="it-IT"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it-IT"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142738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996DF-CAED-4070-A331-4A5CC44EBD6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444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996DF-CAED-4070-A331-4A5CC44EBD6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79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6125"/>
            <a:ext cx="6627813" cy="3729038"/>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C18E062-BBD6-4F08-BFFA-3263573559BD}" type="slidenum">
              <a:rPr kumimoji="0" lang="it-IT"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it-IT"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597764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A8676E-7ABE-4C40-81B8-F597BBBE8870}"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12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AC52F-4AC1-4E6C-A92D-C1BCA7659CAE}"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543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B3359C-A5DD-4C85-B147-5259FA629A1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802798E-7AAF-4EFD-9883-5E3F22C535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94F923E-8CDF-47EE-AB60-6DBA483D5CD9}"/>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5" name="Segnaposto piè di pagina 4">
            <a:extLst>
              <a:ext uri="{FF2B5EF4-FFF2-40B4-BE49-F238E27FC236}">
                <a16:creationId xmlns:a16="http://schemas.microsoft.com/office/drawing/2014/main" id="{70FC1A62-3E45-48B4-B938-E0B6DC02F0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C674B55-543C-47CF-9BB3-39549F02C228}"/>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111222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FA4270-DC13-434B-96F6-091383B806C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AD13846-8427-4ECD-BB85-4AA29EE99546}"/>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D383C7-C5CF-415F-9A7E-2637CD63A386}"/>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5" name="Segnaposto piè di pagina 4">
            <a:extLst>
              <a:ext uri="{FF2B5EF4-FFF2-40B4-BE49-F238E27FC236}">
                <a16:creationId xmlns:a16="http://schemas.microsoft.com/office/drawing/2014/main" id="{E0C3E226-EC8E-47CD-A31A-4E8D1E6ED15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BF99B62-D5CB-44F4-B74A-3DA5E8A14780}"/>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1894510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98BFE08-17D2-472D-BF00-61903CE2E6C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935E833-019E-432D-8B3B-DE115BCF24BF}"/>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1253A92-90C6-4720-8CC1-E49F35E90724}"/>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5" name="Segnaposto piè di pagina 4">
            <a:extLst>
              <a:ext uri="{FF2B5EF4-FFF2-40B4-BE49-F238E27FC236}">
                <a16:creationId xmlns:a16="http://schemas.microsoft.com/office/drawing/2014/main" id="{7351946B-9A74-4D5B-9F0A-4E823703C9A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4BCAF19-12C7-42A6-A9A8-0152B093428C}"/>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3642064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1955173-179A-4974-9051-59AC5DC3A0AD}"/>
              </a:ext>
            </a:extLst>
          </p:cNvPr>
          <p:cNvSpPr>
            <a:spLocks noGrp="1" noChangeArrowheads="1"/>
          </p:cNvSpPr>
          <p:nvPr>
            <p:ph type="ftr" sz="quarter" idx="10"/>
          </p:nvPr>
        </p:nvSpPr>
        <p:spPr>
          <a:xfrm>
            <a:off x="711200" y="6256338"/>
            <a:ext cx="5886450" cy="476250"/>
          </a:xfrm>
          <a:prstGeom prst="rect">
            <a:avLst/>
          </a:prstGeom>
          <a:ln/>
        </p:spPr>
        <p:txBody>
          <a:bodyPr/>
          <a:lstStyle>
            <a:lvl1pPr>
              <a:defRPr/>
            </a:lvl1pPr>
          </a:lstStyle>
          <a:p>
            <a:pPr>
              <a:defRPr/>
            </a:pPr>
            <a:r>
              <a:rPr lang="en-GB" altLang="it-IT"/>
              <a:t>Do not reproduce and distribute without permission</a:t>
            </a:r>
          </a:p>
        </p:txBody>
      </p:sp>
      <p:sp>
        <p:nvSpPr>
          <p:cNvPr id="5" name="Rectangle 5">
            <a:extLst>
              <a:ext uri="{FF2B5EF4-FFF2-40B4-BE49-F238E27FC236}">
                <a16:creationId xmlns:a16="http://schemas.microsoft.com/office/drawing/2014/main" id="{BFC86DDF-2955-4560-A0E4-AC50E9C575BC}"/>
              </a:ext>
            </a:extLst>
          </p:cNvPr>
          <p:cNvSpPr>
            <a:spLocks noGrp="1" noChangeArrowheads="1"/>
          </p:cNvSpPr>
          <p:nvPr>
            <p:ph type="sldNum" sz="quarter" idx="11"/>
          </p:nvPr>
        </p:nvSpPr>
        <p:spPr>
          <a:ln/>
        </p:spPr>
        <p:txBody>
          <a:bodyPr/>
          <a:lstStyle>
            <a:lvl1pPr>
              <a:defRPr/>
            </a:lvl1pPr>
          </a:lstStyle>
          <a:p>
            <a:pPr>
              <a:defRPr/>
            </a:pPr>
            <a:fld id="{71A7C755-2045-4E39-9470-620BB5845D26}" type="slidenum">
              <a:rPr lang="en-GB" altLang="it-IT"/>
              <a:pPr>
                <a:defRPr/>
              </a:pPr>
              <a:t>‹N›</a:t>
            </a:fld>
            <a:r>
              <a:rPr lang="en-GB" altLang="it-IT"/>
              <a:t>/##</a:t>
            </a:r>
          </a:p>
        </p:txBody>
      </p:sp>
    </p:spTree>
    <p:extLst>
      <p:ext uri="{BB962C8B-B14F-4D97-AF65-F5344CB8AC3E}">
        <p14:creationId xmlns:p14="http://schemas.microsoft.com/office/powerpoint/2010/main" val="1763070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8EBA75-9052-49BF-8B4B-EE193D3FBA66}"/>
              </a:ext>
            </a:extLst>
          </p:cNvPr>
          <p:cNvSpPr>
            <a:spLocks noGrp="1" noChangeArrowheads="1"/>
          </p:cNvSpPr>
          <p:nvPr>
            <p:ph type="ftr" sz="quarter" idx="10"/>
          </p:nvPr>
        </p:nvSpPr>
        <p:spPr>
          <a:xfrm>
            <a:off x="711200" y="6256338"/>
            <a:ext cx="5886450" cy="476250"/>
          </a:xfrm>
          <a:prstGeom prst="rect">
            <a:avLst/>
          </a:prstGeom>
          <a:ln/>
        </p:spPr>
        <p:txBody>
          <a:bodyPr/>
          <a:lstStyle>
            <a:lvl1pPr>
              <a:defRPr/>
            </a:lvl1pPr>
          </a:lstStyle>
          <a:p>
            <a:pPr>
              <a:defRPr/>
            </a:pPr>
            <a:r>
              <a:rPr lang="en-GB" altLang="it-IT"/>
              <a:t>Do not reproduce and distribute without permission</a:t>
            </a:r>
          </a:p>
        </p:txBody>
      </p:sp>
      <p:sp>
        <p:nvSpPr>
          <p:cNvPr id="3" name="Rectangle 5">
            <a:extLst>
              <a:ext uri="{FF2B5EF4-FFF2-40B4-BE49-F238E27FC236}">
                <a16:creationId xmlns:a16="http://schemas.microsoft.com/office/drawing/2014/main" id="{E622E0DB-04E6-4C04-AC87-11E19F952BD6}"/>
              </a:ext>
            </a:extLst>
          </p:cNvPr>
          <p:cNvSpPr>
            <a:spLocks noGrp="1" noChangeArrowheads="1"/>
          </p:cNvSpPr>
          <p:nvPr>
            <p:ph type="sldNum" sz="quarter" idx="11"/>
          </p:nvPr>
        </p:nvSpPr>
        <p:spPr>
          <a:ln/>
        </p:spPr>
        <p:txBody>
          <a:bodyPr/>
          <a:lstStyle>
            <a:lvl1pPr>
              <a:defRPr/>
            </a:lvl1pPr>
          </a:lstStyle>
          <a:p>
            <a:pPr>
              <a:defRPr/>
            </a:pPr>
            <a:fld id="{05A44D2E-EEBC-43A6-AE8F-24D9A08F4D11}" type="slidenum">
              <a:rPr lang="en-GB" altLang="it-IT"/>
              <a:pPr>
                <a:defRPr/>
              </a:pPr>
              <a:t>‹N›</a:t>
            </a:fld>
            <a:r>
              <a:rPr lang="en-GB" altLang="it-IT"/>
              <a:t>/##</a:t>
            </a:r>
          </a:p>
        </p:txBody>
      </p:sp>
    </p:spTree>
    <p:extLst>
      <p:ext uri="{BB962C8B-B14F-4D97-AF65-F5344CB8AC3E}">
        <p14:creationId xmlns:p14="http://schemas.microsoft.com/office/powerpoint/2010/main" val="760752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319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30BB1CBF-AACE-4B9C-9AE4-19EAEA6102EA}"/>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3CD9CCC5-6DFA-4130-BF25-E60156446C7A}"/>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952927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olo e contenut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pPr lvl="0"/>
            <a:endParaRPr lang="it-IT" dirty="0"/>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3F4BE847-F711-4A44-99EA-DA427896CF13}" type="datetimeFigureOut">
              <a:rPr lang="it-IT" smtClean="0"/>
              <a:t>30/11/22</a:t>
            </a:fld>
            <a:endParaRPr lang="it-IT" dirty="0"/>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4038600" y="6386723"/>
            <a:ext cx="2743200" cy="365125"/>
          </a:xfrm>
          <a:prstGeom prst="rect">
            <a:avLst/>
          </a:prstGeom>
        </p:spPr>
        <p:txBody>
          <a:bodyPr/>
          <a:lstStyle/>
          <a:p>
            <a:fld id="{E7403C77-E88F-438C-8296-E8284E0F2B0E}" type="slidenum">
              <a:rPr lang="it-IT" smtClean="0"/>
              <a:t>‹N›</a:t>
            </a:fld>
            <a:endParaRPr lang="it-IT"/>
          </a:p>
        </p:txBody>
      </p:sp>
    </p:spTree>
    <p:extLst>
      <p:ext uri="{BB962C8B-B14F-4D97-AF65-F5344CB8AC3E}">
        <p14:creationId xmlns:p14="http://schemas.microsoft.com/office/powerpoint/2010/main" val="3356661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094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471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bwMode="auto">
      <p:bgPr>
        <a:solidFill>
          <a:schemeClr val="bg1"/>
        </a:solidFill>
        <a:effectLst/>
      </p:bgPr>
    </p:bg>
    <p:spTree>
      <p:nvGrpSpPr>
        <p:cNvPr id="1" name=""/>
        <p:cNvGrpSpPr/>
        <p:nvPr/>
      </p:nvGrpSpPr>
      <p:grpSpPr>
        <a:xfrm>
          <a:off x="0" y="0"/>
          <a:ext cx="0" cy="0"/>
          <a:chOff x="0" y="0"/>
          <a:chExt cx="0" cy="0"/>
        </a:xfrm>
      </p:grpSpPr>
      <p:pic>
        <p:nvPicPr>
          <p:cNvPr id="10" name="Immagine 4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12192000" cy="500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Rectangle 11"/>
          <p:cNvSpPr>
            <a:spLocks noGrp="1" noChangeArrowheads="1"/>
          </p:cNvSpPr>
          <p:nvPr>
            <p:ph type="ctrTitle" sz="quarter"/>
          </p:nvPr>
        </p:nvSpPr>
        <p:spPr>
          <a:xfrm>
            <a:off x="5999989" y="136725"/>
            <a:ext cx="6023401" cy="2304255"/>
          </a:xfrm>
          <a:prstGeom prst="rect">
            <a:avLst/>
          </a:prstGeom>
        </p:spPr>
        <p:txBody>
          <a:bodyPr/>
          <a:lstStyle>
            <a:lvl1pPr algn="r">
              <a:defRPr sz="2800" baseline="0">
                <a:effectLst>
                  <a:outerShdw blurRad="38100" dist="38100" dir="2700000" algn="tl">
                    <a:srgbClr val="000000">
                      <a:alpha val="43137"/>
                    </a:srgbClr>
                  </a:outerShdw>
                </a:effectLst>
              </a:defRPr>
            </a:lvl1pPr>
          </a:lstStyle>
          <a:p>
            <a:pPr lvl="0"/>
            <a:r>
              <a:rPr lang="it-IT" noProof="0" dirty="0"/>
              <a:t>Fare clic per modificare lo stile del titolo</a:t>
            </a:r>
            <a:endParaRPr lang="en-GB" noProof="0" dirty="0"/>
          </a:p>
        </p:txBody>
      </p:sp>
      <p:sp>
        <p:nvSpPr>
          <p:cNvPr id="5132" name="Rectangle 12"/>
          <p:cNvSpPr>
            <a:spLocks noGrp="1" noChangeArrowheads="1"/>
          </p:cNvSpPr>
          <p:nvPr>
            <p:ph type="subTitle" sz="quarter" idx="1"/>
          </p:nvPr>
        </p:nvSpPr>
        <p:spPr>
          <a:xfrm>
            <a:off x="-10584" y="5157193"/>
            <a:ext cx="12198352" cy="350913"/>
          </a:xfrm>
        </p:spPr>
        <p:txBody>
          <a:bodyPr/>
          <a:lstStyle>
            <a:lvl1pPr marL="0" indent="0" algn="ctr">
              <a:buFontTx/>
              <a:buNone/>
              <a:defRPr sz="2000" b="0">
                <a:solidFill>
                  <a:srgbClr val="121B74"/>
                </a:solidFill>
              </a:defRPr>
            </a:lvl1pPr>
          </a:lstStyle>
          <a:p>
            <a:pPr lvl="0"/>
            <a:r>
              <a:rPr lang="it-IT" noProof="0" dirty="0"/>
              <a:t>Fare clic per modificare lo stile del sottotitolo dello schema</a:t>
            </a:r>
            <a:endParaRPr lang="en-GB" noProof="0" dirty="0"/>
          </a:p>
        </p:txBody>
      </p:sp>
      <p:pic>
        <p:nvPicPr>
          <p:cNvPr id="35" name="Immagine 3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0368" y="5975271"/>
            <a:ext cx="1196481" cy="785191"/>
          </a:xfrm>
          <a:prstGeom prst="rect">
            <a:avLst/>
          </a:prstGeom>
        </p:spPr>
      </p:pic>
      <p:pic>
        <p:nvPicPr>
          <p:cNvPr id="2" name="Immagine 1"/>
          <p:cNvPicPr>
            <a:picLocks noChangeAspect="1"/>
          </p:cNvPicPr>
          <p:nvPr userDrawn="1"/>
        </p:nvPicPr>
        <p:blipFill rotWithShape="1">
          <a:blip r:embed="rId4" cstate="screen">
            <a:extLst>
              <a:ext uri="{28A0092B-C50C-407E-A947-70E740481C1C}">
                <a14:useLocalDpi xmlns:a14="http://schemas.microsoft.com/office/drawing/2010/main"/>
              </a:ext>
            </a:extLst>
          </a:blip>
          <a:srcRect t="-8085" b="-11133"/>
          <a:stretch/>
        </p:blipFill>
        <p:spPr>
          <a:xfrm>
            <a:off x="10665910" y="5877272"/>
            <a:ext cx="1357481" cy="972000"/>
          </a:xfrm>
          <a:prstGeom prst="rect">
            <a:avLst/>
          </a:prstGeom>
        </p:spPr>
      </p:pic>
      <p:pic>
        <p:nvPicPr>
          <p:cNvPr id="3" name="Immagine 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850731" y="5580719"/>
            <a:ext cx="1974275" cy="731099"/>
          </a:xfrm>
          <a:prstGeom prst="rect">
            <a:avLst/>
          </a:prstGeom>
        </p:spPr>
      </p:pic>
      <p:pic>
        <p:nvPicPr>
          <p:cNvPr id="36" name="Immagine 35"/>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547990" y="5841376"/>
            <a:ext cx="1461839" cy="972000"/>
          </a:xfrm>
          <a:prstGeom prst="rect">
            <a:avLst/>
          </a:prstGeom>
        </p:spPr>
      </p:pic>
      <p:pic>
        <p:nvPicPr>
          <p:cNvPr id="37" name="Immagine 3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103216" y="5675165"/>
            <a:ext cx="1603869" cy="542204"/>
          </a:xfrm>
          <a:prstGeom prst="rect">
            <a:avLst/>
          </a:prstGeom>
        </p:spPr>
      </p:pic>
      <p:grpSp>
        <p:nvGrpSpPr>
          <p:cNvPr id="41" name="Gruppo 7"/>
          <p:cNvGrpSpPr>
            <a:grpSpLocks/>
          </p:cNvGrpSpPr>
          <p:nvPr userDrawn="1"/>
        </p:nvGrpSpPr>
        <p:grpSpPr bwMode="auto">
          <a:xfrm>
            <a:off x="-10584" y="4881958"/>
            <a:ext cx="12198351" cy="230188"/>
            <a:chOff x="-3329" y="1365722"/>
            <a:chExt cx="9147329" cy="231298"/>
          </a:xfrm>
        </p:grpSpPr>
        <p:grpSp>
          <p:nvGrpSpPr>
            <p:cNvPr id="42" name="Gruppo 6"/>
            <p:cNvGrpSpPr>
              <a:grpSpLocks/>
            </p:cNvGrpSpPr>
            <p:nvPr userDrawn="1"/>
          </p:nvGrpSpPr>
          <p:grpSpPr bwMode="auto">
            <a:xfrm>
              <a:off x="1081088" y="1365722"/>
              <a:ext cx="8062912" cy="119062"/>
              <a:chOff x="1081088" y="1365722"/>
              <a:chExt cx="8062912" cy="119062"/>
            </a:xfrm>
          </p:grpSpPr>
          <p:grpSp>
            <p:nvGrpSpPr>
              <p:cNvPr id="44" name="Gruppo 2"/>
              <p:cNvGrpSpPr>
                <a:grpSpLocks/>
              </p:cNvGrpSpPr>
              <p:nvPr userDrawn="1"/>
            </p:nvGrpSpPr>
            <p:grpSpPr bwMode="auto">
              <a:xfrm>
                <a:off x="1081088" y="1365722"/>
                <a:ext cx="2240618" cy="119062"/>
                <a:chOff x="1784500" y="3888432"/>
                <a:chExt cx="3563347" cy="910695"/>
              </a:xfrm>
            </p:grpSpPr>
            <p:pic>
              <p:nvPicPr>
                <p:cNvPr id="60" name="Immagine 1"/>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178450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Immagine 24"/>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269322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Immagine 25"/>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3574183"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Immagine 26"/>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4439127" y="3888432"/>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uppo 28"/>
              <p:cNvGrpSpPr>
                <a:grpSpLocks/>
              </p:cNvGrpSpPr>
              <p:nvPr userDrawn="1"/>
            </p:nvGrpSpPr>
            <p:grpSpPr bwMode="auto">
              <a:xfrm>
                <a:off x="3304252" y="1365722"/>
                <a:ext cx="2240618" cy="119062"/>
                <a:chOff x="1784500" y="3888432"/>
                <a:chExt cx="3563347" cy="910695"/>
              </a:xfrm>
            </p:grpSpPr>
            <p:pic>
              <p:nvPicPr>
                <p:cNvPr id="56" name="Immagine 29"/>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178450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Immagine 30"/>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269322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Immagine 31"/>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3574183"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Immagine 32"/>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4439127" y="3888432"/>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uppo 33"/>
              <p:cNvGrpSpPr>
                <a:grpSpLocks/>
              </p:cNvGrpSpPr>
              <p:nvPr userDrawn="1"/>
            </p:nvGrpSpPr>
            <p:grpSpPr bwMode="auto">
              <a:xfrm>
                <a:off x="5522379" y="1365722"/>
                <a:ext cx="2240618" cy="119062"/>
                <a:chOff x="1784500" y="3888432"/>
                <a:chExt cx="3563347" cy="910695"/>
              </a:xfrm>
            </p:grpSpPr>
            <p:pic>
              <p:nvPicPr>
                <p:cNvPr id="52" name="Immagine 34"/>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178450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Immagine 35"/>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269322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Immagine 36"/>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3574183"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magine 37"/>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4439127" y="3888432"/>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uppo 44"/>
              <p:cNvGrpSpPr>
                <a:grpSpLocks/>
              </p:cNvGrpSpPr>
              <p:nvPr userDrawn="1"/>
            </p:nvGrpSpPr>
            <p:grpSpPr bwMode="auto">
              <a:xfrm>
                <a:off x="6903382" y="1365722"/>
                <a:ext cx="2240618" cy="119062"/>
                <a:chOff x="1784500" y="3888432"/>
                <a:chExt cx="3563347" cy="910695"/>
              </a:xfrm>
            </p:grpSpPr>
            <p:pic>
              <p:nvPicPr>
                <p:cNvPr id="48" name="Immagine 45"/>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178450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Immagine 46"/>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269322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magine 47"/>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3574183"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magine 48"/>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rot="5400000">
                  <a:off x="4439127" y="3888432"/>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3" name="Rectangle 5"/>
            <p:cNvSpPr>
              <a:spLocks noChangeArrowheads="1"/>
            </p:cNvSpPr>
            <p:nvPr userDrawn="1"/>
          </p:nvSpPr>
          <p:spPr bwMode="auto">
            <a:xfrm>
              <a:off x="-3329" y="1478979"/>
              <a:ext cx="1080919" cy="118041"/>
            </a:xfrm>
            <a:prstGeom prst="rect">
              <a:avLst/>
            </a:prstGeom>
            <a:solidFill>
              <a:schemeClr val="bg1"/>
            </a:solidFill>
            <a:ln w="9525">
              <a:solidFill>
                <a:schemeClr val="tx2">
                  <a:lumMod val="50000"/>
                </a:schemeClr>
              </a:solidFill>
              <a:miter lim="800000"/>
              <a:headEnd/>
              <a:tailEnd/>
            </a:ln>
            <a:effectLst/>
          </p:spPr>
          <p:txBody>
            <a:bodyPr wrap="none" anchor="ctr"/>
            <a:lstStyle/>
            <a:p>
              <a:pPr eaLnBrk="1" hangingPunct="1">
                <a:defRPr/>
              </a:pPr>
              <a:endParaRPr lang="en-GB" sz="1800">
                <a:latin typeface="Arial" charset="0"/>
                <a:cs typeface="Arial" charset="0"/>
              </a:endParaRPr>
            </a:p>
          </p:txBody>
        </p:sp>
      </p:grpSp>
      <p:pic>
        <p:nvPicPr>
          <p:cNvPr id="34" name="Immagine 75"/>
          <p:cNvPicPr>
            <a:picLocks noChangeAspect="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36133" y="4763492"/>
            <a:ext cx="4656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CasellaDiTesto 37"/>
          <p:cNvSpPr txBox="1"/>
          <p:nvPr userDrawn="1"/>
        </p:nvSpPr>
        <p:spPr>
          <a:xfrm>
            <a:off x="9690320" y="4551659"/>
            <a:ext cx="2333069" cy="276999"/>
          </a:xfrm>
          <a:prstGeom prst="rect">
            <a:avLst/>
          </a:prstGeom>
          <a:noFill/>
        </p:spPr>
        <p:txBody>
          <a:bodyPr wrap="square" rtlCol="0">
            <a:spAutoFit/>
          </a:bodyPr>
          <a:lstStyle/>
          <a:p>
            <a:pPr algn="r"/>
            <a:r>
              <a:rPr lang="it-IT" sz="1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Image Credits: ASI</a:t>
            </a:r>
          </a:p>
        </p:txBody>
      </p:sp>
    </p:spTree>
    <p:extLst>
      <p:ext uri="{BB962C8B-B14F-4D97-AF65-F5344CB8AC3E}">
        <p14:creationId xmlns:p14="http://schemas.microsoft.com/office/powerpoint/2010/main" val="4272638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30BB1CBF-AACE-4B9C-9AE4-19EAEA6102E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D9CCC5-6DFA-4130-BF25-E60156446C7A}"/>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2604569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7" name="Rectangle 7"/>
          <p:cNvSpPr>
            <a:spLocks noGrp="1" noChangeArrowheads="1"/>
          </p:cNvSpPr>
          <p:nvPr>
            <p:ph type="title"/>
          </p:nvPr>
        </p:nvSpPr>
        <p:spPr bwMode="auto">
          <a:xfrm>
            <a:off x="1487488" y="252413"/>
            <a:ext cx="10560579" cy="542925"/>
          </a:xfrm>
          <a:prstGeom prst="rect">
            <a:avLst/>
          </a:prstGeom>
          <a:noFill/>
          <a:ln>
            <a:noFill/>
          </a:ln>
          <a:effectLst/>
        </p:spPr>
        <p:txBody>
          <a:bodyPr lIns="36000" rIns="36000"/>
          <a:lstStyle>
            <a:lvl1pPr>
              <a:defRPr>
                <a:effectLst>
                  <a:outerShdw blurRad="38100" dist="38100" dir="2700000" algn="tl">
                    <a:srgbClr val="000000">
                      <a:alpha val="43137"/>
                    </a:srgbClr>
                  </a:outerShdw>
                </a:effectLst>
              </a:defRPr>
            </a:lvl1pPr>
          </a:lstStyle>
          <a:p>
            <a:pPr lvl="0"/>
            <a:r>
              <a:rPr lang="en-GB" dirty="0"/>
              <a:t>Click to modify title</a:t>
            </a:r>
          </a:p>
        </p:txBody>
      </p:sp>
      <p:sp>
        <p:nvSpPr>
          <p:cNvPr id="8" name="Rectangle 8"/>
          <p:cNvSpPr>
            <a:spLocks noGrp="1" noChangeArrowheads="1"/>
          </p:cNvSpPr>
          <p:nvPr>
            <p:ph idx="1"/>
          </p:nvPr>
        </p:nvSpPr>
        <p:spPr bwMode="auto">
          <a:xfrm>
            <a:off x="143934" y="1268414"/>
            <a:ext cx="11904133" cy="5184775"/>
          </a:xfrm>
          <a:prstGeom prst="rect">
            <a:avLst/>
          </a:prstGeom>
          <a:noFill/>
          <a:ln>
            <a:noFill/>
          </a:ln>
          <a:effectLst/>
        </p:spPr>
        <p:txBody>
          <a:bodyPr/>
          <a:lstStyle>
            <a:lvl1pPr marL="252000">
              <a:defRPr/>
            </a:lvl1pPr>
          </a:lstStyle>
          <a:p>
            <a:pPr lvl="0"/>
            <a:r>
              <a:rPr lang="en-GB" noProof="0" dirty="0"/>
              <a:t>Click to modify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871309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ransizione">
    <p:bg bwMode="auto">
      <p:bgPr>
        <a:gradFill flip="none" rotWithShape="1">
          <a:gsLst>
            <a:gs pos="0">
              <a:srgbClr val="F4F5FA"/>
            </a:gs>
            <a:gs pos="46000">
              <a:srgbClr val="7B89C7"/>
            </a:gs>
            <a:gs pos="100000">
              <a:srgbClr val="485BAB"/>
            </a:gs>
          </a:gsLst>
          <a:lin ang="16200000" scaled="1"/>
          <a:tileRect/>
        </a:gradFill>
        <a:effectLst/>
      </p:bgPr>
    </p:bg>
    <p:spTree>
      <p:nvGrpSpPr>
        <p:cNvPr id="1" name=""/>
        <p:cNvGrpSpPr/>
        <p:nvPr/>
      </p:nvGrpSpPr>
      <p:grpSpPr>
        <a:xfrm>
          <a:off x="0" y="0"/>
          <a:ext cx="0" cy="0"/>
          <a:chOff x="0" y="0"/>
          <a:chExt cx="0" cy="0"/>
        </a:xfrm>
      </p:grpSpPr>
      <p:sp>
        <p:nvSpPr>
          <p:cNvPr id="5131" name="Rectangle 11"/>
          <p:cNvSpPr>
            <a:spLocks noGrp="1" noChangeArrowheads="1"/>
          </p:cNvSpPr>
          <p:nvPr>
            <p:ph type="ctrTitle" sz="quarter"/>
          </p:nvPr>
        </p:nvSpPr>
        <p:spPr>
          <a:xfrm>
            <a:off x="-20547" y="3212976"/>
            <a:ext cx="12187768" cy="504056"/>
          </a:xfrm>
          <a:prstGeom prst="rect">
            <a:avLst/>
          </a:prstGeom>
        </p:spPr>
        <p:txBody>
          <a:bodyPr/>
          <a:lstStyle>
            <a:lvl1pPr algn="r">
              <a:defRPr sz="3000" baseline="0">
                <a:effectLst>
                  <a:outerShdw blurRad="38100" dist="38100" dir="2700000" algn="tl">
                    <a:srgbClr val="000000">
                      <a:alpha val="43137"/>
                    </a:srgbClr>
                  </a:outerShdw>
                </a:effectLst>
              </a:defRPr>
            </a:lvl1pPr>
          </a:lstStyle>
          <a:p>
            <a:pPr lvl="0"/>
            <a:r>
              <a:rPr lang="it-IT" noProof="0" dirty="0"/>
              <a:t>Fare clic per modificare lo stile del titolo</a:t>
            </a:r>
            <a:endParaRPr lang="en-GB" noProof="0" dirty="0"/>
          </a:p>
        </p:txBody>
      </p:sp>
      <p:grpSp>
        <p:nvGrpSpPr>
          <p:cNvPr id="41" name="Gruppo 7"/>
          <p:cNvGrpSpPr>
            <a:grpSpLocks/>
          </p:cNvGrpSpPr>
          <p:nvPr userDrawn="1"/>
        </p:nvGrpSpPr>
        <p:grpSpPr bwMode="auto">
          <a:xfrm>
            <a:off x="-10584" y="3907506"/>
            <a:ext cx="12198351" cy="230188"/>
            <a:chOff x="-3329" y="1365722"/>
            <a:chExt cx="9147329" cy="231298"/>
          </a:xfrm>
        </p:grpSpPr>
        <p:grpSp>
          <p:nvGrpSpPr>
            <p:cNvPr id="42" name="Gruppo 6"/>
            <p:cNvGrpSpPr>
              <a:grpSpLocks/>
            </p:cNvGrpSpPr>
            <p:nvPr userDrawn="1"/>
          </p:nvGrpSpPr>
          <p:grpSpPr bwMode="auto">
            <a:xfrm>
              <a:off x="1081088" y="1365722"/>
              <a:ext cx="8062912" cy="119062"/>
              <a:chOff x="1081088" y="1365722"/>
              <a:chExt cx="8062912" cy="119062"/>
            </a:xfrm>
          </p:grpSpPr>
          <p:grpSp>
            <p:nvGrpSpPr>
              <p:cNvPr id="44" name="Gruppo 2"/>
              <p:cNvGrpSpPr>
                <a:grpSpLocks/>
              </p:cNvGrpSpPr>
              <p:nvPr userDrawn="1"/>
            </p:nvGrpSpPr>
            <p:grpSpPr bwMode="auto">
              <a:xfrm>
                <a:off x="1081088" y="1365722"/>
                <a:ext cx="2240618" cy="119062"/>
                <a:chOff x="1784500" y="3888432"/>
                <a:chExt cx="3563347" cy="910695"/>
              </a:xfrm>
            </p:grpSpPr>
            <p:pic>
              <p:nvPicPr>
                <p:cNvPr id="60" name="Immagine 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178450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Immagine 2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269322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Immagine 2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3574183"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Immagine 2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4439127" y="3888432"/>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uppo 28"/>
              <p:cNvGrpSpPr>
                <a:grpSpLocks/>
              </p:cNvGrpSpPr>
              <p:nvPr userDrawn="1"/>
            </p:nvGrpSpPr>
            <p:grpSpPr bwMode="auto">
              <a:xfrm>
                <a:off x="3304252" y="1365722"/>
                <a:ext cx="2240618" cy="119062"/>
                <a:chOff x="1784500" y="3888432"/>
                <a:chExt cx="3563347" cy="910695"/>
              </a:xfrm>
            </p:grpSpPr>
            <p:pic>
              <p:nvPicPr>
                <p:cNvPr id="56" name="Immagine 2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178450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Immagine 30"/>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269322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Immagine 3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3574183"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Immagine 3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4439127" y="3888432"/>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uppo 33"/>
              <p:cNvGrpSpPr>
                <a:grpSpLocks/>
              </p:cNvGrpSpPr>
              <p:nvPr userDrawn="1"/>
            </p:nvGrpSpPr>
            <p:grpSpPr bwMode="auto">
              <a:xfrm>
                <a:off x="5522379" y="1365722"/>
                <a:ext cx="2240618" cy="119062"/>
                <a:chOff x="1784500" y="3888432"/>
                <a:chExt cx="3563347" cy="910695"/>
              </a:xfrm>
            </p:grpSpPr>
            <p:pic>
              <p:nvPicPr>
                <p:cNvPr id="52" name="Immagine 3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178450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Immagine 3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269322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Immagine 3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3574183"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magine 3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4439127" y="3888432"/>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uppo 44"/>
              <p:cNvGrpSpPr>
                <a:grpSpLocks/>
              </p:cNvGrpSpPr>
              <p:nvPr userDrawn="1"/>
            </p:nvGrpSpPr>
            <p:grpSpPr bwMode="auto">
              <a:xfrm>
                <a:off x="6903382" y="1365722"/>
                <a:ext cx="2240618" cy="119062"/>
                <a:chOff x="1784500" y="3888432"/>
                <a:chExt cx="3563347" cy="910695"/>
              </a:xfrm>
            </p:grpSpPr>
            <p:pic>
              <p:nvPicPr>
                <p:cNvPr id="48" name="Immagine 4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178450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Immagine 4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269322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magine 4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3574183"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magine 4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5400000">
                  <a:off x="4439127" y="3888432"/>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3" name="Rectangle 5"/>
            <p:cNvSpPr>
              <a:spLocks noChangeArrowheads="1"/>
            </p:cNvSpPr>
            <p:nvPr userDrawn="1"/>
          </p:nvSpPr>
          <p:spPr bwMode="auto">
            <a:xfrm>
              <a:off x="-3329" y="1478979"/>
              <a:ext cx="1080919" cy="118041"/>
            </a:xfrm>
            <a:prstGeom prst="rect">
              <a:avLst/>
            </a:prstGeom>
            <a:solidFill>
              <a:schemeClr val="bg1"/>
            </a:solidFill>
            <a:ln w="9525">
              <a:solidFill>
                <a:schemeClr val="tx2">
                  <a:lumMod val="50000"/>
                </a:schemeClr>
              </a:solidFill>
              <a:miter lim="800000"/>
              <a:headEnd/>
              <a:tailEnd/>
            </a:ln>
            <a:effectLst/>
          </p:spPr>
          <p:txBody>
            <a:bodyPr wrap="none" anchor="ctr"/>
            <a:lstStyle/>
            <a:p>
              <a:pPr eaLnBrk="1" hangingPunct="1">
                <a:defRPr/>
              </a:pPr>
              <a:endParaRPr lang="en-GB" sz="1800">
                <a:latin typeface="Arial" charset="0"/>
                <a:cs typeface="Arial" charset="0"/>
              </a:endParaRPr>
            </a:p>
          </p:txBody>
        </p:sp>
      </p:grpSp>
      <p:pic>
        <p:nvPicPr>
          <p:cNvPr id="34" name="Immagine 75"/>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36133" y="3789040"/>
            <a:ext cx="4656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524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Box 27">
            <a:extLst>
              <a:ext uri="{FF2B5EF4-FFF2-40B4-BE49-F238E27FC236}">
                <a16:creationId xmlns:a16="http://schemas.microsoft.com/office/drawing/2014/main" id="{6411392A-28C5-458F-BD60-2316A7717C7F}"/>
              </a:ext>
            </a:extLst>
          </p:cNvPr>
          <p:cNvSpPr txBox="1">
            <a:spLocks noChangeArrowheads="1"/>
          </p:cNvSpPr>
          <p:nvPr userDrawn="1"/>
        </p:nvSpPr>
        <p:spPr bwMode="auto">
          <a:xfrm>
            <a:off x="842433" y="6430434"/>
            <a:ext cx="668866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endParaRPr lang="it-IT" altLang="it-IT" sz="1067"/>
          </a:p>
        </p:txBody>
      </p:sp>
    </p:spTree>
    <p:extLst>
      <p:ext uri="{BB962C8B-B14F-4D97-AF65-F5344CB8AC3E}">
        <p14:creationId xmlns:p14="http://schemas.microsoft.com/office/powerpoint/2010/main" val="2109635210"/>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6000" y="3296484"/>
            <a:ext cx="10385400" cy="1764585"/>
          </a:xfrm>
          <a:prstGeom prst="rect">
            <a:avLst/>
          </a:prstGeom>
        </p:spPr>
        <p:txBody>
          <a:bodyPr anchor="t"/>
          <a:lstStyle>
            <a:lvl1pPr algn="l">
              <a:defRPr sz="5333"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816000" y="1796295"/>
            <a:ext cx="103854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a:t>Click to edit Master text styles</a:t>
            </a:r>
          </a:p>
        </p:txBody>
      </p:sp>
    </p:spTree>
    <p:extLst>
      <p:ext uri="{BB962C8B-B14F-4D97-AF65-F5344CB8AC3E}">
        <p14:creationId xmlns:p14="http://schemas.microsoft.com/office/powerpoint/2010/main" val="450700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 Box 58">
            <a:extLst>
              <a:ext uri="{FF2B5EF4-FFF2-40B4-BE49-F238E27FC236}">
                <a16:creationId xmlns:a16="http://schemas.microsoft.com/office/drawing/2014/main" id="{5F8008E9-B23D-468C-9809-4198230DABB5}"/>
              </a:ext>
            </a:extLst>
          </p:cNvPr>
          <p:cNvSpPr txBox="1">
            <a:spLocks noChangeArrowheads="1"/>
          </p:cNvSpPr>
          <p:nvPr userDrawn="1"/>
        </p:nvSpPr>
        <p:spPr bwMode="auto">
          <a:xfrm>
            <a:off x="218017" y="6125206"/>
            <a:ext cx="668866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en-US" altLang="it-IT" sz="1067">
                <a:solidFill>
                  <a:srgbClr val="D9D9D9"/>
                </a:solidFill>
              </a:rPr>
              <a:t>ESA UNCLASSIFIED - For Official Use</a:t>
            </a:r>
            <a:endParaRPr lang="en-GB" altLang="it-IT" sz="1067">
              <a:solidFill>
                <a:srgbClr val="D9D9D9"/>
              </a:solidFill>
            </a:endParaRPr>
          </a:p>
        </p:txBody>
      </p:sp>
      <p:pic>
        <p:nvPicPr>
          <p:cNvPr id="5" name="Picture 6">
            <a:extLst>
              <a:ext uri="{FF2B5EF4-FFF2-40B4-BE49-F238E27FC236}">
                <a16:creationId xmlns:a16="http://schemas.microsoft.com/office/drawing/2014/main" id="{C0DCECC8-2A22-4CE0-A7AE-520F8A06F3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b="-31435"/>
          <a:stretch>
            <a:fillRect/>
          </a:stretch>
        </p:blipFill>
        <p:spPr bwMode="auto">
          <a:xfrm>
            <a:off x="10386485" y="6532034"/>
            <a:ext cx="1595967"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7">
            <a:extLst>
              <a:ext uri="{FF2B5EF4-FFF2-40B4-BE49-F238E27FC236}">
                <a16:creationId xmlns:a16="http://schemas.microsoft.com/office/drawing/2014/main" id="{F243422A-6DF3-4837-9C04-67584BD39A6B}"/>
              </a:ext>
            </a:extLst>
          </p:cNvPr>
          <p:cNvCxnSpPr/>
          <p:nvPr userDrawn="1"/>
        </p:nvCxnSpPr>
        <p:spPr>
          <a:xfrm>
            <a:off x="222252" y="6385984"/>
            <a:ext cx="1176443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0782" y="198867"/>
            <a:ext cx="9566461" cy="574516"/>
          </a:xfrm>
          <a:prstGeom prst="rect">
            <a:avLst/>
          </a:prstGeo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1230540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1267" y="1673225"/>
            <a:ext cx="518583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10297" y="1673225"/>
            <a:ext cx="5184000"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288741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5497" y="1666800"/>
            <a:ext cx="5193600"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5" name="Text Placeholder 4"/>
          <p:cNvSpPr>
            <a:spLocks noGrp="1"/>
          </p:cNvSpPr>
          <p:nvPr>
            <p:ph type="body" sz="quarter" idx="3"/>
          </p:nvPr>
        </p:nvSpPr>
        <p:spPr>
          <a:xfrm>
            <a:off x="6193367" y="1666875"/>
            <a:ext cx="5195221"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6" name="Content Placeholder 5"/>
          <p:cNvSpPr>
            <a:spLocks noGrp="1"/>
          </p:cNvSpPr>
          <p:nvPr>
            <p:ph sz="quarter" idx="4"/>
          </p:nvPr>
        </p:nvSpPr>
        <p:spPr>
          <a:xfrm>
            <a:off x="6193368" y="2174877"/>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825600" y="2174402"/>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2461493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506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3"/>
          </p:nvPr>
        </p:nvSpPr>
        <p:spPr>
          <a:xfrm>
            <a:off x="358777" y="1309689"/>
            <a:ext cx="11458575" cy="4765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a:extLst>
              <a:ext uri="{FF2B5EF4-FFF2-40B4-BE49-F238E27FC236}">
                <a16:creationId xmlns:a16="http://schemas.microsoft.com/office/drawing/2014/main" id="{4CC52900-44A0-476C-BEEE-04D5FF1085A9}"/>
              </a:ext>
            </a:extLst>
          </p:cNvPr>
          <p:cNvSpPr>
            <a:spLocks noGrp="1"/>
          </p:cNvSpPr>
          <p:nvPr>
            <p:ph type="dt" sz="half" idx="14"/>
          </p:nvPr>
        </p:nvSpPr>
        <p:spPr>
          <a:xfrm>
            <a:off x="0" y="0"/>
            <a:ext cx="0" cy="0"/>
          </a:xfrm>
        </p:spPr>
        <p:txBody>
          <a:bodyPr/>
          <a:lstStyle>
            <a:lvl1pPr>
              <a:defRPr/>
            </a:lvl1pPr>
          </a:lstStyle>
          <a:p>
            <a:pPr>
              <a:defRPr/>
            </a:pPr>
            <a:fld id="{A6F99C5E-D53E-43AA-BF01-0F13C7B08B54}" type="datetimeFigureOut">
              <a:rPr lang="en-US"/>
              <a:pPr>
                <a:defRPr/>
              </a:pPr>
              <a:t>11/30/22</a:t>
            </a:fld>
            <a:endParaRPr lang="en-US"/>
          </a:p>
        </p:txBody>
      </p:sp>
      <p:sp>
        <p:nvSpPr>
          <p:cNvPr id="5" name="Footer Placeholder 3">
            <a:extLst>
              <a:ext uri="{FF2B5EF4-FFF2-40B4-BE49-F238E27FC236}">
                <a16:creationId xmlns:a16="http://schemas.microsoft.com/office/drawing/2014/main" id="{EE234504-DDF6-4610-ACCF-607566B9C556}"/>
              </a:ext>
            </a:extLst>
          </p:cNvPr>
          <p:cNvSpPr>
            <a:spLocks noGrp="1"/>
          </p:cNvSpPr>
          <p:nvPr>
            <p:ph type="ftr" sz="quarter" idx="15"/>
          </p:nvPr>
        </p:nvSpPr>
        <p:spPr>
          <a:xfrm>
            <a:off x="0" y="0"/>
            <a:ext cx="0" cy="0"/>
          </a:xfrm>
        </p:spPr>
        <p:txBody>
          <a:bodyPr/>
          <a:lstStyle>
            <a:lvl1pPr>
              <a:defRPr/>
            </a:lvl1pPr>
          </a:lstStyle>
          <a:p>
            <a:pPr>
              <a:defRPr/>
            </a:pPr>
            <a:r>
              <a:rPr lang="it-IT"/>
              <a:t>©e-GEOS 2017 – all right reserved</a:t>
            </a:r>
            <a:endParaRPr lang="en-US" dirty="0"/>
          </a:p>
        </p:txBody>
      </p:sp>
      <p:sp>
        <p:nvSpPr>
          <p:cNvPr id="6" name="Slide Number Placeholder 4">
            <a:extLst>
              <a:ext uri="{FF2B5EF4-FFF2-40B4-BE49-F238E27FC236}">
                <a16:creationId xmlns:a16="http://schemas.microsoft.com/office/drawing/2014/main" id="{35C13D2A-1ABA-4E5E-86F0-44362CFC036E}"/>
              </a:ext>
            </a:extLst>
          </p:cNvPr>
          <p:cNvSpPr>
            <a:spLocks noGrp="1"/>
          </p:cNvSpPr>
          <p:nvPr>
            <p:ph type="sldNum" sz="quarter" idx="16"/>
          </p:nvPr>
        </p:nvSpPr>
        <p:spPr>
          <a:xfrm>
            <a:off x="0" y="0"/>
            <a:ext cx="0" cy="0"/>
          </a:xfrm>
        </p:spPr>
        <p:txBody>
          <a:bodyPr/>
          <a:lstStyle>
            <a:lvl1pPr>
              <a:defRPr/>
            </a:lvl1pPr>
          </a:lstStyle>
          <a:p>
            <a:pPr>
              <a:defRPr/>
            </a:pPr>
            <a:fld id="{50E86F77-9681-464D-9934-FE0C8F1D83D3}" type="slidenum">
              <a:rPr lang="en-US"/>
              <a:pPr>
                <a:defRPr/>
              </a:pPr>
              <a:t>‹N›</a:t>
            </a:fld>
            <a:endParaRPr lang="en-US"/>
          </a:p>
        </p:txBody>
      </p:sp>
    </p:spTree>
    <p:extLst>
      <p:ext uri="{BB962C8B-B14F-4D97-AF65-F5344CB8AC3E}">
        <p14:creationId xmlns:p14="http://schemas.microsoft.com/office/powerpoint/2010/main" val="3261066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31376" y="764706"/>
            <a:ext cx="10945217" cy="504057"/>
          </a:xfrm>
          <a:prstGeom prst="rect">
            <a:avLst/>
          </a:prstGeom>
        </p:spPr>
        <p:txBody>
          <a:bodyPr/>
          <a:lstStyle>
            <a:lvl1pPr algn="l">
              <a:defRPr sz="2400" b="1" i="0">
                <a:solidFill>
                  <a:schemeClr val="tx1"/>
                </a:solidFill>
                <a:latin typeface="Arial"/>
                <a:cs typeface="Arial"/>
              </a:defRPr>
            </a:lvl1p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6" name="Segnaposto immagine 5"/>
          <p:cNvSpPr>
            <a:spLocks noGrp="1"/>
          </p:cNvSpPr>
          <p:nvPr>
            <p:ph type="pic" sz="quarter" idx="11"/>
          </p:nvPr>
        </p:nvSpPr>
        <p:spPr>
          <a:xfrm>
            <a:off x="431371" y="1412778"/>
            <a:ext cx="5424000" cy="4680521"/>
          </a:xfrm>
          <a:prstGeom prst="rect">
            <a:avLst/>
          </a:prstGeom>
        </p:spPr>
        <p:txBody>
          <a:bodyPr/>
          <a:lstStyle>
            <a:lvl1pPr>
              <a:buNone/>
              <a:defRPr sz="1200">
                <a:solidFill>
                  <a:schemeClr val="tx1"/>
                </a:solidFill>
              </a:defRPr>
            </a:lvl1pPr>
          </a:lstStyle>
          <a:p>
            <a:pPr lvl="0"/>
            <a:endParaRPr lang="it-IT" noProof="0" dirty="0"/>
          </a:p>
        </p:txBody>
      </p:sp>
      <p:sp>
        <p:nvSpPr>
          <p:cNvPr id="7" name="Segnaposto contenuto 2"/>
          <p:cNvSpPr>
            <a:spLocks noGrp="1"/>
          </p:cNvSpPr>
          <p:nvPr>
            <p:ph idx="1"/>
          </p:nvPr>
        </p:nvSpPr>
        <p:spPr>
          <a:xfrm>
            <a:off x="6015500" y="1412777"/>
            <a:ext cx="5361088" cy="4680520"/>
          </a:xfrm>
          <a:prstGeom prst="rect">
            <a:avLst/>
          </a:prstGeom>
        </p:spPr>
        <p:txBody>
          <a:bodyPr/>
          <a:lstStyle>
            <a:lvl1pPr>
              <a:buNone/>
              <a:defRPr sz="1400">
                <a:solidFill>
                  <a:schemeClr val="tx1"/>
                </a:solidFill>
                <a:latin typeface="Arial"/>
                <a:cs typeface="Arial"/>
              </a:defRPr>
            </a:lvl1pPr>
            <a:lvl2pPr>
              <a:defRPr sz="1400">
                <a:solidFill>
                  <a:schemeClr val="tx1"/>
                </a:solidFill>
                <a:latin typeface="Arial"/>
                <a:cs typeface="Arial"/>
              </a:defRPr>
            </a:lvl2pPr>
            <a:lvl3pPr>
              <a:buNone/>
              <a:defRPr sz="1400">
                <a:solidFill>
                  <a:schemeClr val="tx1"/>
                </a:solidFill>
                <a:latin typeface="Arial"/>
                <a:cs typeface="Arial"/>
              </a:defRPr>
            </a:lvl3pPr>
            <a:lvl4pPr>
              <a:defRPr sz="1400">
                <a:solidFill>
                  <a:schemeClr val="tx1"/>
                </a:solidFill>
                <a:latin typeface="Arial"/>
                <a:cs typeface="Arial"/>
              </a:defRPr>
            </a:lvl4pPr>
            <a:lvl5pPr>
              <a:defRPr sz="1400">
                <a:solidFill>
                  <a:schemeClr val="tx1"/>
                </a:solidFill>
                <a:latin typeface="Arial"/>
                <a:cs typeface="Aria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9" name="Text Placeholder 2"/>
          <p:cNvSpPr>
            <a:spLocks noGrp="1"/>
          </p:cNvSpPr>
          <p:nvPr>
            <p:ph type="body" idx="12"/>
          </p:nvPr>
        </p:nvSpPr>
        <p:spPr>
          <a:xfrm>
            <a:off x="2927648" y="6305588"/>
            <a:ext cx="8448939" cy="354347"/>
          </a:xfrm>
          <a:prstGeom prst="rect">
            <a:avLst/>
          </a:prstGeom>
        </p:spPr>
        <p:txBody>
          <a:bodyPr lIns="0" bIns="0" anchor="b">
            <a:normAutofit/>
          </a:bodyPr>
          <a:lstStyle>
            <a:lvl1pPr marL="0" indent="0" algn="r">
              <a:spcBef>
                <a:spcPts val="0"/>
              </a:spcBef>
              <a:buNone/>
              <a:defRPr sz="900" b="0">
                <a:solidFill>
                  <a:schemeClr val="tx1"/>
                </a:solidFill>
                <a:latin typeface="Arial"/>
                <a:cs typeface="Aria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dirty="0"/>
              <a:t>Click to </a:t>
            </a:r>
            <a:r>
              <a:rPr lang="it-IT" dirty="0" err="1"/>
              <a:t>edit</a:t>
            </a:r>
            <a:r>
              <a:rPr lang="it-IT" dirty="0"/>
              <a:t> Master text </a:t>
            </a:r>
            <a:r>
              <a:rPr lang="it-IT" dirty="0" err="1"/>
              <a:t>styles</a:t>
            </a:r>
            <a:endParaRPr lang="it-IT" dirty="0"/>
          </a:p>
        </p:txBody>
      </p:sp>
    </p:spTree>
    <p:extLst>
      <p:ext uri="{BB962C8B-B14F-4D97-AF65-F5344CB8AC3E}">
        <p14:creationId xmlns:p14="http://schemas.microsoft.com/office/powerpoint/2010/main" val="59794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ECB78D-6E69-46BF-A8CA-093973E0B78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56EA88E-2E1E-415B-95B3-86C51330AA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65682B2C-0ACB-44B8-B0C9-AD6E6F4D019C}"/>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5" name="Segnaposto piè di pagina 4">
            <a:extLst>
              <a:ext uri="{FF2B5EF4-FFF2-40B4-BE49-F238E27FC236}">
                <a16:creationId xmlns:a16="http://schemas.microsoft.com/office/drawing/2014/main" id="{857C9871-8F03-4534-944D-0852C55F9E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00B7691-6296-4F89-9CA8-ECEEC40A66DD}"/>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3916118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31376" y="764706"/>
            <a:ext cx="10945217" cy="504057"/>
          </a:xfrm>
          <a:prstGeom prst="rect">
            <a:avLst/>
          </a:prstGeom>
        </p:spPr>
        <p:txBody>
          <a:bodyPr/>
          <a:lstStyle>
            <a:lvl1pPr algn="l">
              <a:defRPr sz="2400" b="1" i="0">
                <a:solidFill>
                  <a:schemeClr val="tx1"/>
                </a:solidFill>
                <a:latin typeface="Arial"/>
                <a:cs typeface="Arial"/>
              </a:defRPr>
            </a:lvl1p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6" name="Segnaposto immagine 5"/>
          <p:cNvSpPr>
            <a:spLocks noGrp="1"/>
          </p:cNvSpPr>
          <p:nvPr>
            <p:ph type="pic" sz="quarter" idx="11"/>
          </p:nvPr>
        </p:nvSpPr>
        <p:spPr>
          <a:xfrm>
            <a:off x="431371" y="1412778"/>
            <a:ext cx="5424000" cy="4680521"/>
          </a:xfrm>
          <a:prstGeom prst="rect">
            <a:avLst/>
          </a:prstGeom>
        </p:spPr>
        <p:txBody>
          <a:bodyPr/>
          <a:lstStyle>
            <a:lvl1pPr>
              <a:buNone/>
              <a:defRPr sz="1200">
                <a:solidFill>
                  <a:schemeClr val="tx1"/>
                </a:solidFill>
              </a:defRPr>
            </a:lvl1pPr>
          </a:lstStyle>
          <a:p>
            <a:pPr lvl="0"/>
            <a:endParaRPr lang="it-IT" noProof="0" dirty="0"/>
          </a:p>
        </p:txBody>
      </p:sp>
      <p:sp>
        <p:nvSpPr>
          <p:cNvPr id="7" name="Segnaposto contenuto 2"/>
          <p:cNvSpPr>
            <a:spLocks noGrp="1"/>
          </p:cNvSpPr>
          <p:nvPr>
            <p:ph idx="1"/>
          </p:nvPr>
        </p:nvSpPr>
        <p:spPr>
          <a:xfrm>
            <a:off x="6015500" y="1412777"/>
            <a:ext cx="5361088" cy="4680520"/>
          </a:xfrm>
          <a:prstGeom prst="rect">
            <a:avLst/>
          </a:prstGeom>
        </p:spPr>
        <p:txBody>
          <a:bodyPr/>
          <a:lstStyle>
            <a:lvl1pPr>
              <a:buNone/>
              <a:defRPr sz="1400">
                <a:solidFill>
                  <a:schemeClr val="tx1"/>
                </a:solidFill>
                <a:latin typeface="Arial"/>
                <a:cs typeface="Arial"/>
              </a:defRPr>
            </a:lvl1pPr>
            <a:lvl2pPr>
              <a:defRPr sz="1400">
                <a:solidFill>
                  <a:schemeClr val="tx1"/>
                </a:solidFill>
                <a:latin typeface="Arial"/>
                <a:cs typeface="Arial"/>
              </a:defRPr>
            </a:lvl2pPr>
            <a:lvl3pPr>
              <a:buNone/>
              <a:defRPr sz="1400">
                <a:solidFill>
                  <a:schemeClr val="tx1"/>
                </a:solidFill>
                <a:latin typeface="Arial"/>
                <a:cs typeface="Arial"/>
              </a:defRPr>
            </a:lvl3pPr>
            <a:lvl4pPr>
              <a:defRPr sz="1400">
                <a:solidFill>
                  <a:schemeClr val="tx1"/>
                </a:solidFill>
                <a:latin typeface="Arial"/>
                <a:cs typeface="Arial"/>
              </a:defRPr>
            </a:lvl4pPr>
            <a:lvl5pPr>
              <a:defRPr sz="1400">
                <a:solidFill>
                  <a:schemeClr val="tx1"/>
                </a:solidFill>
                <a:latin typeface="Arial"/>
                <a:cs typeface="Aria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9" name="Text Placeholder 2"/>
          <p:cNvSpPr>
            <a:spLocks noGrp="1"/>
          </p:cNvSpPr>
          <p:nvPr>
            <p:ph type="body" idx="12"/>
          </p:nvPr>
        </p:nvSpPr>
        <p:spPr>
          <a:xfrm>
            <a:off x="2927648" y="6305588"/>
            <a:ext cx="8448939" cy="354347"/>
          </a:xfrm>
          <a:prstGeom prst="rect">
            <a:avLst/>
          </a:prstGeom>
        </p:spPr>
        <p:txBody>
          <a:bodyPr lIns="0" bIns="0" anchor="b">
            <a:normAutofit/>
          </a:bodyPr>
          <a:lstStyle>
            <a:lvl1pPr marL="0" indent="0" algn="r">
              <a:spcBef>
                <a:spcPts val="0"/>
              </a:spcBef>
              <a:buNone/>
              <a:defRPr sz="900" b="0">
                <a:solidFill>
                  <a:schemeClr val="tx1"/>
                </a:solidFill>
                <a:latin typeface="Arial"/>
                <a:cs typeface="Aria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dirty="0"/>
              <a:t>Click to </a:t>
            </a:r>
            <a:r>
              <a:rPr lang="it-IT" dirty="0" err="1"/>
              <a:t>edit</a:t>
            </a:r>
            <a:r>
              <a:rPr lang="it-IT" dirty="0"/>
              <a:t> Master text </a:t>
            </a:r>
            <a:r>
              <a:rPr lang="it-IT" dirty="0" err="1"/>
              <a:t>styles</a:t>
            </a:r>
            <a:endParaRPr lang="it-IT" dirty="0"/>
          </a:p>
        </p:txBody>
      </p:sp>
    </p:spTree>
    <p:extLst>
      <p:ext uri="{BB962C8B-B14F-4D97-AF65-F5344CB8AC3E}">
        <p14:creationId xmlns:p14="http://schemas.microsoft.com/office/powerpoint/2010/main" val="3031688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728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31376" y="764706"/>
            <a:ext cx="10945217" cy="504057"/>
          </a:xfrm>
          <a:prstGeom prst="rect">
            <a:avLst/>
          </a:prstGeom>
        </p:spPr>
        <p:txBody>
          <a:bodyPr/>
          <a:lstStyle>
            <a:lvl1pPr algn="l">
              <a:defRPr sz="2400" b="1" i="0">
                <a:solidFill>
                  <a:schemeClr val="tx1"/>
                </a:solidFill>
                <a:latin typeface="Arial"/>
                <a:cs typeface="Arial"/>
              </a:defRPr>
            </a:lvl1p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6" name="Segnaposto immagine 5"/>
          <p:cNvSpPr>
            <a:spLocks noGrp="1"/>
          </p:cNvSpPr>
          <p:nvPr>
            <p:ph type="pic" sz="quarter" idx="11"/>
          </p:nvPr>
        </p:nvSpPr>
        <p:spPr>
          <a:xfrm>
            <a:off x="431371" y="1412778"/>
            <a:ext cx="5424000" cy="4680521"/>
          </a:xfrm>
          <a:prstGeom prst="rect">
            <a:avLst/>
          </a:prstGeom>
        </p:spPr>
        <p:txBody>
          <a:bodyPr/>
          <a:lstStyle>
            <a:lvl1pPr>
              <a:buNone/>
              <a:defRPr sz="1200">
                <a:solidFill>
                  <a:schemeClr val="tx1"/>
                </a:solidFill>
              </a:defRPr>
            </a:lvl1pPr>
          </a:lstStyle>
          <a:p>
            <a:pPr lvl="0"/>
            <a:endParaRPr lang="it-IT" noProof="0" dirty="0"/>
          </a:p>
        </p:txBody>
      </p:sp>
      <p:sp>
        <p:nvSpPr>
          <p:cNvPr id="7" name="Segnaposto contenuto 2"/>
          <p:cNvSpPr>
            <a:spLocks noGrp="1"/>
          </p:cNvSpPr>
          <p:nvPr>
            <p:ph idx="1"/>
          </p:nvPr>
        </p:nvSpPr>
        <p:spPr>
          <a:xfrm>
            <a:off x="6015500" y="1412777"/>
            <a:ext cx="5361088" cy="4680520"/>
          </a:xfrm>
          <a:prstGeom prst="rect">
            <a:avLst/>
          </a:prstGeom>
        </p:spPr>
        <p:txBody>
          <a:bodyPr/>
          <a:lstStyle>
            <a:lvl1pPr>
              <a:buNone/>
              <a:defRPr sz="1400">
                <a:solidFill>
                  <a:schemeClr val="tx1"/>
                </a:solidFill>
                <a:latin typeface="Arial"/>
                <a:cs typeface="Arial"/>
              </a:defRPr>
            </a:lvl1pPr>
            <a:lvl2pPr>
              <a:defRPr sz="1400">
                <a:solidFill>
                  <a:schemeClr val="tx1"/>
                </a:solidFill>
                <a:latin typeface="Arial"/>
                <a:cs typeface="Arial"/>
              </a:defRPr>
            </a:lvl2pPr>
            <a:lvl3pPr>
              <a:buNone/>
              <a:defRPr sz="1400">
                <a:solidFill>
                  <a:schemeClr val="tx1"/>
                </a:solidFill>
                <a:latin typeface="Arial"/>
                <a:cs typeface="Arial"/>
              </a:defRPr>
            </a:lvl3pPr>
            <a:lvl4pPr>
              <a:defRPr sz="1400">
                <a:solidFill>
                  <a:schemeClr val="tx1"/>
                </a:solidFill>
                <a:latin typeface="Arial"/>
                <a:cs typeface="Arial"/>
              </a:defRPr>
            </a:lvl4pPr>
            <a:lvl5pPr>
              <a:defRPr sz="1400">
                <a:solidFill>
                  <a:schemeClr val="tx1"/>
                </a:solidFill>
                <a:latin typeface="Arial"/>
                <a:cs typeface="Aria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9" name="Text Placeholder 2"/>
          <p:cNvSpPr>
            <a:spLocks noGrp="1"/>
          </p:cNvSpPr>
          <p:nvPr>
            <p:ph type="body" idx="12"/>
          </p:nvPr>
        </p:nvSpPr>
        <p:spPr>
          <a:xfrm>
            <a:off x="2927648" y="6305588"/>
            <a:ext cx="8448939" cy="354347"/>
          </a:xfrm>
          <a:prstGeom prst="rect">
            <a:avLst/>
          </a:prstGeom>
        </p:spPr>
        <p:txBody>
          <a:bodyPr lIns="0" bIns="0" anchor="b">
            <a:normAutofit/>
          </a:bodyPr>
          <a:lstStyle>
            <a:lvl1pPr marL="0" indent="0" algn="r">
              <a:spcBef>
                <a:spcPts val="0"/>
              </a:spcBef>
              <a:buNone/>
              <a:defRPr sz="900" b="0">
                <a:solidFill>
                  <a:schemeClr val="tx1"/>
                </a:solidFill>
                <a:latin typeface="Arial"/>
                <a:cs typeface="Aria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dirty="0"/>
              <a:t>Click to </a:t>
            </a:r>
            <a:r>
              <a:rPr lang="it-IT" dirty="0" err="1"/>
              <a:t>edit</a:t>
            </a:r>
            <a:r>
              <a:rPr lang="it-IT" dirty="0"/>
              <a:t> Master text </a:t>
            </a:r>
            <a:r>
              <a:rPr lang="it-IT" dirty="0" err="1"/>
              <a:t>styles</a:t>
            </a:r>
            <a:endParaRPr lang="it-IT" dirty="0"/>
          </a:p>
        </p:txBody>
      </p:sp>
    </p:spTree>
    <p:extLst>
      <p:ext uri="{BB962C8B-B14F-4D97-AF65-F5344CB8AC3E}">
        <p14:creationId xmlns:p14="http://schemas.microsoft.com/office/powerpoint/2010/main" val="4068045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31376" y="764706"/>
            <a:ext cx="10945217" cy="504057"/>
          </a:xfrm>
          <a:prstGeom prst="rect">
            <a:avLst/>
          </a:prstGeom>
        </p:spPr>
        <p:txBody>
          <a:bodyPr/>
          <a:lstStyle>
            <a:lvl1pPr algn="l">
              <a:defRPr sz="2400" b="1" i="0">
                <a:solidFill>
                  <a:schemeClr val="tx1"/>
                </a:solidFill>
                <a:latin typeface="Arial"/>
                <a:cs typeface="Arial"/>
              </a:defRPr>
            </a:lvl1p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6" name="Segnaposto immagine 5"/>
          <p:cNvSpPr>
            <a:spLocks noGrp="1"/>
          </p:cNvSpPr>
          <p:nvPr>
            <p:ph type="pic" sz="quarter" idx="11"/>
          </p:nvPr>
        </p:nvSpPr>
        <p:spPr>
          <a:xfrm>
            <a:off x="431371" y="1412778"/>
            <a:ext cx="5424000" cy="4680521"/>
          </a:xfrm>
          <a:prstGeom prst="rect">
            <a:avLst/>
          </a:prstGeom>
        </p:spPr>
        <p:txBody>
          <a:bodyPr/>
          <a:lstStyle>
            <a:lvl1pPr>
              <a:buNone/>
              <a:defRPr sz="1200">
                <a:solidFill>
                  <a:schemeClr val="tx1"/>
                </a:solidFill>
              </a:defRPr>
            </a:lvl1pPr>
          </a:lstStyle>
          <a:p>
            <a:pPr lvl="0"/>
            <a:endParaRPr lang="it-IT" noProof="0" dirty="0"/>
          </a:p>
        </p:txBody>
      </p:sp>
      <p:sp>
        <p:nvSpPr>
          <p:cNvPr id="7" name="Segnaposto contenuto 2"/>
          <p:cNvSpPr>
            <a:spLocks noGrp="1"/>
          </p:cNvSpPr>
          <p:nvPr>
            <p:ph idx="1"/>
          </p:nvPr>
        </p:nvSpPr>
        <p:spPr>
          <a:xfrm>
            <a:off x="6015500" y="1412777"/>
            <a:ext cx="5361088" cy="4680520"/>
          </a:xfrm>
          <a:prstGeom prst="rect">
            <a:avLst/>
          </a:prstGeom>
        </p:spPr>
        <p:txBody>
          <a:bodyPr/>
          <a:lstStyle>
            <a:lvl1pPr>
              <a:buNone/>
              <a:defRPr sz="1400">
                <a:solidFill>
                  <a:schemeClr val="tx1"/>
                </a:solidFill>
                <a:latin typeface="Arial"/>
                <a:cs typeface="Arial"/>
              </a:defRPr>
            </a:lvl1pPr>
            <a:lvl2pPr>
              <a:defRPr sz="1400">
                <a:solidFill>
                  <a:schemeClr val="tx1"/>
                </a:solidFill>
                <a:latin typeface="Arial"/>
                <a:cs typeface="Arial"/>
              </a:defRPr>
            </a:lvl2pPr>
            <a:lvl3pPr>
              <a:buNone/>
              <a:defRPr sz="1400">
                <a:solidFill>
                  <a:schemeClr val="tx1"/>
                </a:solidFill>
                <a:latin typeface="Arial"/>
                <a:cs typeface="Arial"/>
              </a:defRPr>
            </a:lvl3pPr>
            <a:lvl4pPr>
              <a:defRPr sz="1400">
                <a:solidFill>
                  <a:schemeClr val="tx1"/>
                </a:solidFill>
                <a:latin typeface="Arial"/>
                <a:cs typeface="Arial"/>
              </a:defRPr>
            </a:lvl4pPr>
            <a:lvl5pPr>
              <a:defRPr sz="1400">
                <a:solidFill>
                  <a:schemeClr val="tx1"/>
                </a:solidFill>
                <a:latin typeface="Arial"/>
                <a:cs typeface="Aria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9" name="Text Placeholder 2"/>
          <p:cNvSpPr>
            <a:spLocks noGrp="1"/>
          </p:cNvSpPr>
          <p:nvPr>
            <p:ph type="body" idx="12"/>
          </p:nvPr>
        </p:nvSpPr>
        <p:spPr>
          <a:xfrm>
            <a:off x="2927648" y="6305588"/>
            <a:ext cx="8448939" cy="354347"/>
          </a:xfrm>
          <a:prstGeom prst="rect">
            <a:avLst/>
          </a:prstGeom>
        </p:spPr>
        <p:txBody>
          <a:bodyPr lIns="0" bIns="0" anchor="b">
            <a:normAutofit/>
          </a:bodyPr>
          <a:lstStyle>
            <a:lvl1pPr marL="0" indent="0" algn="r">
              <a:spcBef>
                <a:spcPts val="0"/>
              </a:spcBef>
              <a:buNone/>
              <a:defRPr sz="900" b="0">
                <a:solidFill>
                  <a:schemeClr val="tx1"/>
                </a:solidFill>
                <a:latin typeface="Arial"/>
                <a:cs typeface="Aria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dirty="0"/>
              <a:t>Click to </a:t>
            </a:r>
            <a:r>
              <a:rPr lang="it-IT" dirty="0" err="1"/>
              <a:t>edit</a:t>
            </a:r>
            <a:r>
              <a:rPr lang="it-IT" dirty="0"/>
              <a:t> Master text </a:t>
            </a:r>
            <a:r>
              <a:rPr lang="it-IT" dirty="0" err="1"/>
              <a:t>styles</a:t>
            </a:r>
            <a:endParaRPr lang="it-IT" dirty="0"/>
          </a:p>
        </p:txBody>
      </p:sp>
    </p:spTree>
    <p:extLst>
      <p:ext uri="{BB962C8B-B14F-4D97-AF65-F5344CB8AC3E}">
        <p14:creationId xmlns:p14="http://schemas.microsoft.com/office/powerpoint/2010/main" val="1256474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594B62D3-2654-4BDD-8CC2-869D77FB41A7}"/>
              </a:ext>
            </a:extLst>
          </p:cNvPr>
          <p:cNvSpPr>
            <a:spLocks noGrp="1"/>
          </p:cNvSpPr>
          <p:nvPr>
            <p:ph type="dt" sz="half" idx="10"/>
          </p:nvPr>
        </p:nvSpPr>
        <p:spPr/>
        <p:txBody>
          <a:bodyPr/>
          <a:lstStyle/>
          <a:p>
            <a:fld id="{A24E3449-C0A0-437C-BC46-DDA121C5339E}" type="datetimeFigureOut">
              <a:rPr lang="en-GB" smtClean="0"/>
              <a:t>30/11/2022</a:t>
            </a:fld>
            <a:endParaRPr lang="en-GB"/>
          </a:p>
        </p:txBody>
      </p:sp>
      <p:sp>
        <p:nvSpPr>
          <p:cNvPr id="5" name="Segnaposto piè di pagina 4">
            <a:extLst>
              <a:ext uri="{FF2B5EF4-FFF2-40B4-BE49-F238E27FC236}">
                <a16:creationId xmlns:a16="http://schemas.microsoft.com/office/drawing/2014/main" id="{D29383AE-E139-4A67-B62F-D89661A41D47}"/>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3EAFFA29-0805-415B-9B98-CFD0D2C87F93}"/>
              </a:ext>
            </a:extLst>
          </p:cNvPr>
          <p:cNvSpPr>
            <a:spLocks noGrp="1"/>
          </p:cNvSpPr>
          <p:nvPr>
            <p:ph type="sldNum" sz="quarter" idx="12"/>
          </p:nvPr>
        </p:nvSpPr>
        <p:spPr/>
        <p:txBody>
          <a:bodyPr/>
          <a:lstStyle/>
          <a:p>
            <a:fld id="{3E07190C-9220-4FF3-AF70-E05BA769569F}" type="slidenum">
              <a:rPr lang="en-GB" smtClean="0"/>
              <a:t>‹N›</a:t>
            </a:fld>
            <a:endParaRPr lang="en-GB"/>
          </a:p>
        </p:txBody>
      </p:sp>
    </p:spTree>
    <p:extLst>
      <p:ext uri="{BB962C8B-B14F-4D97-AF65-F5344CB8AC3E}">
        <p14:creationId xmlns:p14="http://schemas.microsoft.com/office/powerpoint/2010/main" val="739815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r-CH"/>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Click to edit Master subtitle style</a:t>
            </a:r>
            <a:endParaRPr lang="en-US"/>
          </a:p>
        </p:txBody>
      </p:sp>
      <p:sp>
        <p:nvSpPr>
          <p:cNvPr id="4" name="Date Placeholder 3"/>
          <p:cNvSpPr>
            <a:spLocks noGrp="1"/>
          </p:cNvSpPr>
          <p:nvPr>
            <p:ph type="dt" sz="half" idx="10"/>
          </p:nvPr>
        </p:nvSpPr>
        <p:spPr/>
        <p:txBody>
          <a:bodyPr/>
          <a:lstStyle/>
          <a:p>
            <a:fld id="{308154BD-BEF6-5A40-99EB-029CB2528C90}" type="datetimeFigureOut">
              <a:rPr lang="en-US" smtClean="0"/>
              <a:t>11/30/22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63406-A95F-494B-89FD-9C850F88AEF4}" type="slidenum">
              <a:rPr lang="en-US" smtClean="0"/>
              <a:t>‹N›</a:t>
            </a:fld>
            <a:endParaRPr lang="en-US"/>
          </a:p>
        </p:txBody>
      </p:sp>
    </p:spTree>
    <p:extLst>
      <p:ext uri="{BB962C8B-B14F-4D97-AF65-F5344CB8AC3E}">
        <p14:creationId xmlns:p14="http://schemas.microsoft.com/office/powerpoint/2010/main" val="550046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idx="1"/>
          </p:nvPr>
        </p:nvSpPr>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fld id="{308154BD-BEF6-5A40-99EB-029CB2528C90}" type="datetimeFigureOut">
              <a:rPr lang="en-US" smtClean="0"/>
              <a:t>11/30/22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63406-A95F-494B-89FD-9C850F88AEF4}" type="slidenum">
              <a:rPr lang="en-US" smtClean="0"/>
              <a:t>‹N›</a:t>
            </a:fld>
            <a:endParaRPr lang="en-US"/>
          </a:p>
        </p:txBody>
      </p:sp>
    </p:spTree>
    <p:extLst>
      <p:ext uri="{BB962C8B-B14F-4D97-AF65-F5344CB8AC3E}">
        <p14:creationId xmlns:p14="http://schemas.microsoft.com/office/powerpoint/2010/main" val="3213164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r-CH"/>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a:t>Click to edit Master text styles</a:t>
            </a:r>
          </a:p>
        </p:txBody>
      </p:sp>
      <p:sp>
        <p:nvSpPr>
          <p:cNvPr id="4" name="Date Placeholder 3"/>
          <p:cNvSpPr>
            <a:spLocks noGrp="1"/>
          </p:cNvSpPr>
          <p:nvPr>
            <p:ph type="dt" sz="half" idx="10"/>
          </p:nvPr>
        </p:nvSpPr>
        <p:spPr/>
        <p:txBody>
          <a:bodyPr/>
          <a:lstStyle/>
          <a:p>
            <a:fld id="{308154BD-BEF6-5A40-99EB-029CB2528C90}" type="datetimeFigureOut">
              <a:rPr lang="en-US" smtClean="0"/>
              <a:t>11/30/22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63406-A95F-494B-89FD-9C850F88AEF4}" type="slidenum">
              <a:rPr lang="en-US" smtClean="0"/>
              <a:t>‹N›</a:t>
            </a:fld>
            <a:endParaRPr lang="en-US"/>
          </a:p>
        </p:txBody>
      </p:sp>
    </p:spTree>
    <p:extLst>
      <p:ext uri="{BB962C8B-B14F-4D97-AF65-F5344CB8AC3E}">
        <p14:creationId xmlns:p14="http://schemas.microsoft.com/office/powerpoint/2010/main" val="1432387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5" name="Date Placeholder 4"/>
          <p:cNvSpPr>
            <a:spLocks noGrp="1"/>
          </p:cNvSpPr>
          <p:nvPr>
            <p:ph type="dt" sz="half" idx="10"/>
          </p:nvPr>
        </p:nvSpPr>
        <p:spPr/>
        <p:txBody>
          <a:bodyPr/>
          <a:lstStyle/>
          <a:p>
            <a:fld id="{308154BD-BEF6-5A40-99EB-029CB2528C90}" type="datetimeFigureOut">
              <a:rPr lang="en-US" smtClean="0"/>
              <a:t>11/30/22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63406-A95F-494B-89FD-9C850F88AEF4}" type="slidenum">
              <a:rPr lang="en-US" smtClean="0"/>
              <a:t>‹N›</a:t>
            </a:fld>
            <a:endParaRPr lang="en-US"/>
          </a:p>
        </p:txBody>
      </p:sp>
    </p:spTree>
    <p:extLst>
      <p:ext uri="{BB962C8B-B14F-4D97-AF65-F5344CB8AC3E}">
        <p14:creationId xmlns:p14="http://schemas.microsoft.com/office/powerpoint/2010/main" val="1628194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7" name="Date Placeholder 6"/>
          <p:cNvSpPr>
            <a:spLocks noGrp="1"/>
          </p:cNvSpPr>
          <p:nvPr>
            <p:ph type="dt" sz="half" idx="10"/>
          </p:nvPr>
        </p:nvSpPr>
        <p:spPr/>
        <p:txBody>
          <a:bodyPr/>
          <a:lstStyle/>
          <a:p>
            <a:fld id="{308154BD-BEF6-5A40-99EB-029CB2528C90}" type="datetimeFigureOut">
              <a:rPr lang="en-US" smtClean="0"/>
              <a:t>11/30/22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63406-A95F-494B-89FD-9C850F88AEF4}" type="slidenum">
              <a:rPr lang="en-US" smtClean="0"/>
              <a:t>‹N›</a:t>
            </a:fld>
            <a:endParaRPr lang="en-US"/>
          </a:p>
        </p:txBody>
      </p:sp>
    </p:spTree>
    <p:extLst>
      <p:ext uri="{BB962C8B-B14F-4D97-AF65-F5344CB8AC3E}">
        <p14:creationId xmlns:p14="http://schemas.microsoft.com/office/powerpoint/2010/main" val="2050500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2D044-8B7D-43B3-AECF-67143421C92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655BC08-6F1D-418B-B18C-EF75E476320A}"/>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5929962-26AD-40BB-9D1B-368175E336EB}"/>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A8D7188-38D0-4820-AC37-A3F8CA2E03AF}"/>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6" name="Segnaposto piè di pagina 5">
            <a:extLst>
              <a:ext uri="{FF2B5EF4-FFF2-40B4-BE49-F238E27FC236}">
                <a16:creationId xmlns:a16="http://schemas.microsoft.com/office/drawing/2014/main" id="{7E34422A-0651-4A90-80B7-EB6702109B7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B11EA6A-A409-491C-9329-3BA0C97C2042}"/>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757591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Date Placeholder 2"/>
          <p:cNvSpPr>
            <a:spLocks noGrp="1"/>
          </p:cNvSpPr>
          <p:nvPr>
            <p:ph type="dt" sz="half" idx="10"/>
          </p:nvPr>
        </p:nvSpPr>
        <p:spPr/>
        <p:txBody>
          <a:bodyPr/>
          <a:lstStyle/>
          <a:p>
            <a:fld id="{308154BD-BEF6-5A40-99EB-029CB2528C90}" type="datetimeFigureOut">
              <a:rPr lang="en-US" smtClean="0"/>
              <a:t>11/30/22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63406-A95F-494B-89FD-9C850F88AEF4}" type="slidenum">
              <a:rPr lang="en-US" smtClean="0"/>
              <a:t>‹N›</a:t>
            </a:fld>
            <a:endParaRPr lang="en-US"/>
          </a:p>
        </p:txBody>
      </p:sp>
    </p:spTree>
    <p:extLst>
      <p:ext uri="{BB962C8B-B14F-4D97-AF65-F5344CB8AC3E}">
        <p14:creationId xmlns:p14="http://schemas.microsoft.com/office/powerpoint/2010/main" val="4086463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8154BD-BEF6-5A40-99EB-029CB2528C90}" type="datetimeFigureOut">
              <a:rPr lang="en-US" smtClean="0"/>
              <a:t>11/30/22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563406-A95F-494B-89FD-9C850F88AEF4}" type="slidenum">
              <a:rPr lang="en-US" smtClean="0"/>
              <a:t>‹N›</a:t>
            </a:fld>
            <a:endParaRPr lang="en-US"/>
          </a:p>
        </p:txBody>
      </p:sp>
    </p:spTree>
    <p:extLst>
      <p:ext uri="{BB962C8B-B14F-4D97-AF65-F5344CB8AC3E}">
        <p14:creationId xmlns:p14="http://schemas.microsoft.com/office/powerpoint/2010/main" val="25347746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r-CH"/>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Click to edit Master text styles</a:t>
            </a:r>
          </a:p>
        </p:txBody>
      </p:sp>
      <p:sp>
        <p:nvSpPr>
          <p:cNvPr id="5" name="Date Placeholder 4"/>
          <p:cNvSpPr>
            <a:spLocks noGrp="1"/>
          </p:cNvSpPr>
          <p:nvPr>
            <p:ph type="dt" sz="half" idx="10"/>
          </p:nvPr>
        </p:nvSpPr>
        <p:spPr/>
        <p:txBody>
          <a:bodyPr/>
          <a:lstStyle/>
          <a:p>
            <a:fld id="{308154BD-BEF6-5A40-99EB-029CB2528C90}" type="datetimeFigureOut">
              <a:rPr lang="en-US" smtClean="0"/>
              <a:t>11/30/22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63406-A95F-494B-89FD-9C850F88AEF4}" type="slidenum">
              <a:rPr lang="en-US" smtClean="0"/>
              <a:t>‹N›</a:t>
            </a:fld>
            <a:endParaRPr lang="en-US"/>
          </a:p>
        </p:txBody>
      </p:sp>
    </p:spTree>
    <p:extLst>
      <p:ext uri="{BB962C8B-B14F-4D97-AF65-F5344CB8AC3E}">
        <p14:creationId xmlns:p14="http://schemas.microsoft.com/office/powerpoint/2010/main" val="1274060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r-CH"/>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Click to edit Master text styles</a:t>
            </a:r>
          </a:p>
        </p:txBody>
      </p:sp>
      <p:sp>
        <p:nvSpPr>
          <p:cNvPr id="5" name="Date Placeholder 4"/>
          <p:cNvSpPr>
            <a:spLocks noGrp="1"/>
          </p:cNvSpPr>
          <p:nvPr>
            <p:ph type="dt" sz="half" idx="10"/>
          </p:nvPr>
        </p:nvSpPr>
        <p:spPr/>
        <p:txBody>
          <a:bodyPr/>
          <a:lstStyle/>
          <a:p>
            <a:fld id="{308154BD-BEF6-5A40-99EB-029CB2528C90}" type="datetimeFigureOut">
              <a:rPr lang="en-US" smtClean="0"/>
              <a:t>11/30/22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63406-A95F-494B-89FD-9C850F88AEF4}" type="slidenum">
              <a:rPr lang="en-US" smtClean="0"/>
              <a:t>‹N›</a:t>
            </a:fld>
            <a:endParaRPr lang="en-US"/>
          </a:p>
        </p:txBody>
      </p:sp>
    </p:spTree>
    <p:extLst>
      <p:ext uri="{BB962C8B-B14F-4D97-AF65-F5344CB8AC3E}">
        <p14:creationId xmlns:p14="http://schemas.microsoft.com/office/powerpoint/2010/main" val="3525080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fld id="{308154BD-BEF6-5A40-99EB-029CB2528C90}" type="datetimeFigureOut">
              <a:rPr lang="en-US" smtClean="0"/>
              <a:t>11/30/22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63406-A95F-494B-89FD-9C850F88AEF4}" type="slidenum">
              <a:rPr lang="en-US" smtClean="0"/>
              <a:t>‹N›</a:t>
            </a:fld>
            <a:endParaRPr lang="en-US"/>
          </a:p>
        </p:txBody>
      </p:sp>
    </p:spTree>
    <p:extLst>
      <p:ext uri="{BB962C8B-B14F-4D97-AF65-F5344CB8AC3E}">
        <p14:creationId xmlns:p14="http://schemas.microsoft.com/office/powerpoint/2010/main" val="41926654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r-CH"/>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10"/>
          </p:nvPr>
        </p:nvSpPr>
        <p:spPr/>
        <p:txBody>
          <a:bodyPr/>
          <a:lstStyle/>
          <a:p>
            <a:fld id="{308154BD-BEF6-5A40-99EB-029CB2528C90}" type="datetimeFigureOut">
              <a:rPr lang="en-US" smtClean="0"/>
              <a:t>11/30/22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63406-A95F-494B-89FD-9C850F88AEF4}" type="slidenum">
              <a:rPr lang="en-US" smtClean="0"/>
              <a:t>‹N›</a:t>
            </a:fld>
            <a:endParaRPr lang="en-US"/>
          </a:p>
        </p:txBody>
      </p:sp>
    </p:spTree>
    <p:extLst>
      <p:ext uri="{BB962C8B-B14F-4D97-AF65-F5344CB8AC3E}">
        <p14:creationId xmlns:p14="http://schemas.microsoft.com/office/powerpoint/2010/main" val="24993237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07D67F-8A22-4C97-A9E2-B635E54F4C02}"/>
              </a:ext>
            </a:extLst>
          </p:cNvPr>
          <p:cNvSpPr>
            <a:spLocks noGrp="1"/>
          </p:cNvSpPr>
          <p:nvPr>
            <p:ph type="sldNum" sz="quarter" idx="10"/>
          </p:nvPr>
        </p:nvSpPr>
        <p:spPr/>
        <p:txBody>
          <a:bodyPr/>
          <a:lstStyle/>
          <a:p>
            <a:fld id="{7745B78D-BBFA-4944-BBD5-E07BE4D896B9}" type="slidenum">
              <a:rPr lang="en-US" smtClean="0"/>
              <a:t>‹N›</a:t>
            </a:fld>
            <a:endParaRPr lang="en-US" dirty="0"/>
          </a:p>
        </p:txBody>
      </p:sp>
      <p:sp>
        <p:nvSpPr>
          <p:cNvPr id="4" name="Footer Placeholder 3">
            <a:extLst>
              <a:ext uri="{FF2B5EF4-FFF2-40B4-BE49-F238E27FC236}">
                <a16:creationId xmlns:a16="http://schemas.microsoft.com/office/drawing/2014/main" id="{F333F393-D578-4198-BB8F-E04099806A26}"/>
              </a:ext>
            </a:extLst>
          </p:cNvPr>
          <p:cNvSpPr>
            <a:spLocks noGrp="1"/>
          </p:cNvSpPr>
          <p:nvPr>
            <p:ph type="ftr" sz="quarter" idx="11"/>
          </p:nvPr>
        </p:nvSpPr>
        <p:spPr>
          <a:xfrm>
            <a:off x="39117" y="6533441"/>
            <a:ext cx="1418208" cy="365125"/>
          </a:xfrm>
          <a:prstGeom prst="rect">
            <a:avLst/>
          </a:prstGeom>
        </p:spPr>
        <p:txBody>
          <a:bodyPr/>
          <a:lstStyle/>
          <a:p>
            <a:pPr algn="l"/>
            <a:r>
              <a:rPr lang="en-US" dirty="0"/>
              <a:t>SBG MCR</a:t>
            </a:r>
          </a:p>
          <a:p>
            <a:pPr algn="l"/>
            <a:r>
              <a:rPr lang="en-US" sz="1050" dirty="0"/>
              <a:t>21-23 June 2022</a:t>
            </a:r>
          </a:p>
        </p:txBody>
      </p:sp>
      <p:pic>
        <p:nvPicPr>
          <p:cNvPr id="5" name="Picture 4">
            <a:extLst>
              <a:ext uri="{FF2B5EF4-FFF2-40B4-BE49-F238E27FC236}">
                <a16:creationId xmlns:a16="http://schemas.microsoft.com/office/drawing/2014/main" id="{C03BFF8D-7EBF-4C96-82AC-3755E03807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1"/>
          <a:stretch/>
        </p:blipFill>
        <p:spPr>
          <a:xfrm>
            <a:off x="-2" y="0"/>
            <a:ext cx="12192002" cy="6858000"/>
          </a:xfrm>
          <a:prstGeom prst="rect">
            <a:avLst/>
          </a:prstGeom>
          <a:ln>
            <a:solidFill>
              <a:schemeClr val="tx1"/>
            </a:solidFill>
          </a:ln>
        </p:spPr>
      </p:pic>
      <p:sp>
        <p:nvSpPr>
          <p:cNvPr id="6" name="TextBox 5">
            <a:extLst>
              <a:ext uri="{FF2B5EF4-FFF2-40B4-BE49-F238E27FC236}">
                <a16:creationId xmlns:a16="http://schemas.microsoft.com/office/drawing/2014/main" id="{0087CAEA-C4DF-4119-AA99-08F48B4E2C90}"/>
              </a:ext>
            </a:extLst>
          </p:cNvPr>
          <p:cNvSpPr txBox="1"/>
          <p:nvPr userDrawn="1"/>
        </p:nvSpPr>
        <p:spPr>
          <a:xfrm>
            <a:off x="0" y="-56147"/>
            <a:ext cx="11382232" cy="1015659"/>
          </a:xfrm>
          <a:prstGeom prst="rect">
            <a:avLst/>
          </a:prstGeom>
          <a:noFill/>
        </p:spPr>
        <p:txBody>
          <a:bodyPr wrap="square" lIns="91236" tIns="45718" rIns="91236" bIns="45718" rtlCol="0">
            <a:spAutoFit/>
          </a:bodyPr>
          <a:lstStyle/>
          <a:p>
            <a:pPr algn="ctr"/>
            <a:r>
              <a:rPr lang="en-US" sz="6000" b="1" dirty="0">
                <a:solidFill>
                  <a:schemeClr val="bg1"/>
                </a:solidFill>
                <a:latin typeface="Arial Narrow" charset="0"/>
                <a:ea typeface="Arial Narrow" charset="0"/>
                <a:cs typeface="Arial Narrow" charset="0"/>
              </a:rPr>
              <a:t>Surface Biology and Geology (SBG)</a:t>
            </a:r>
          </a:p>
        </p:txBody>
      </p:sp>
      <p:sp>
        <p:nvSpPr>
          <p:cNvPr id="7" name="TextBox 6">
            <a:extLst>
              <a:ext uri="{FF2B5EF4-FFF2-40B4-BE49-F238E27FC236}">
                <a16:creationId xmlns:a16="http://schemas.microsoft.com/office/drawing/2014/main" id="{CCE7B967-0F79-4214-A56F-6CFF228C3CF1}"/>
              </a:ext>
            </a:extLst>
          </p:cNvPr>
          <p:cNvSpPr txBox="1"/>
          <p:nvPr userDrawn="1"/>
        </p:nvSpPr>
        <p:spPr>
          <a:xfrm>
            <a:off x="39117" y="998012"/>
            <a:ext cx="674382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bg1"/>
                </a:solidFill>
                <a:effectLst/>
                <a:uFillTx/>
                <a:latin typeface="Arial Black" panose="020B0A04020102020204" pitchFamily="34" charset="0"/>
                <a:sym typeface="Helvetica Light"/>
              </a:rPr>
              <a:t>Mission Concept Review (MCR)</a:t>
            </a:r>
          </a:p>
        </p:txBody>
      </p:sp>
      <p:sp>
        <p:nvSpPr>
          <p:cNvPr id="8" name="Rectangle 3">
            <a:extLst>
              <a:ext uri="{FF2B5EF4-FFF2-40B4-BE49-F238E27FC236}">
                <a16:creationId xmlns:a16="http://schemas.microsoft.com/office/drawing/2014/main" id="{74DDAB4A-CC94-40D7-B4B4-B5C72C648EF3}"/>
              </a:ext>
            </a:extLst>
          </p:cNvPr>
          <p:cNvSpPr txBox="1">
            <a:spLocks noChangeArrowheads="1"/>
          </p:cNvSpPr>
          <p:nvPr userDrawn="1"/>
        </p:nvSpPr>
        <p:spPr bwMode="auto">
          <a:xfrm>
            <a:off x="1127098" y="2216389"/>
            <a:ext cx="3844315" cy="2949374"/>
          </a:xfrm>
          <a:prstGeom prst="rect">
            <a:avLst/>
          </a:prstGeom>
          <a:noFill/>
          <a:ln w="9525" algn="ctr">
            <a:noFill/>
            <a:miter lim="800000"/>
            <a:headEnd/>
            <a:tailEnd/>
          </a:ln>
        </p:spPr>
        <p:txBody>
          <a:bodyPr wrap="square" lIns="86210" tIns="43105" rIns="86210" bIns="43105">
            <a:spAutoFit/>
          </a:bodyPr>
          <a:lstStyle/>
          <a:p>
            <a:pPr algn="ctr" defTabSz="862013">
              <a:defRPr/>
            </a:pPr>
            <a:r>
              <a:rPr lang="en-US" sz="2400" b="1" kern="0" dirty="0">
                <a:solidFill>
                  <a:schemeClr val="bg1"/>
                </a:solidFill>
                <a:latin typeface="Arial Black" panose="020B0A04020102020204" pitchFamily="34" charset="0"/>
                <a:ea typeface="+mj-ea"/>
                <a:cs typeface="+mj-cs"/>
              </a:rPr>
              <a:t>22-24 June 2022</a:t>
            </a:r>
          </a:p>
          <a:p>
            <a:pPr algn="ctr" defTabSz="862013">
              <a:defRPr/>
            </a:pPr>
            <a:r>
              <a:rPr lang="en-US" sz="2400" b="1" kern="0" dirty="0">
                <a:solidFill>
                  <a:schemeClr val="bg1"/>
                </a:solidFill>
                <a:latin typeface="Arial Black" panose="020B0A04020102020204" pitchFamily="34" charset="0"/>
                <a:ea typeface="+mj-ea"/>
                <a:cs typeface="+mj-cs"/>
              </a:rPr>
              <a:t>8am - 5pm PST</a:t>
            </a:r>
          </a:p>
          <a:p>
            <a:pPr algn="ctr" defTabSz="862013">
              <a:defRPr/>
            </a:pPr>
            <a:r>
              <a:rPr lang="en-US" sz="2400" b="1" kern="0" dirty="0">
                <a:solidFill>
                  <a:schemeClr val="bg1"/>
                </a:solidFill>
                <a:latin typeface="Arial Black" panose="020B0A04020102020204" pitchFamily="34" charset="0"/>
                <a:ea typeface="+mj-ea"/>
                <a:cs typeface="+mj-cs"/>
              </a:rPr>
              <a:t>5pm - 2am CET </a:t>
            </a:r>
            <a:br>
              <a:rPr lang="en-US" sz="2400" b="1" kern="0" dirty="0">
                <a:solidFill>
                  <a:schemeClr val="bg1"/>
                </a:solidFill>
                <a:latin typeface="Arial Black" panose="020B0A04020102020204" pitchFamily="34" charset="0"/>
                <a:ea typeface="+mj-ea"/>
                <a:cs typeface="+mj-cs"/>
              </a:rPr>
            </a:br>
            <a:endParaRPr lang="en-US" sz="2400" b="1" kern="0" dirty="0">
              <a:solidFill>
                <a:schemeClr val="bg1"/>
              </a:solidFill>
              <a:latin typeface="Arial Black" panose="020B0A04020102020204" pitchFamily="34" charset="0"/>
              <a:ea typeface="+mj-ea"/>
              <a:cs typeface="+mj-cs"/>
            </a:endParaRPr>
          </a:p>
          <a:p>
            <a:pPr algn="ctr" defTabSz="862013">
              <a:defRPr/>
            </a:pPr>
            <a:br>
              <a:rPr lang="en-US" sz="2400" b="1" kern="0" dirty="0">
                <a:solidFill>
                  <a:schemeClr val="bg1"/>
                </a:solidFill>
                <a:latin typeface="Arial Black" panose="020B0A04020102020204" pitchFamily="34" charset="0"/>
                <a:ea typeface="+mj-ea"/>
                <a:cs typeface="+mj-cs"/>
              </a:rPr>
            </a:br>
            <a:r>
              <a:rPr lang="en-US" sz="2400" b="1" kern="0" dirty="0">
                <a:solidFill>
                  <a:schemeClr val="bg1"/>
                </a:solidFill>
                <a:latin typeface="Arial Black" panose="020B0A04020102020204" pitchFamily="34" charset="0"/>
                <a:ea typeface="+mj-ea"/>
                <a:cs typeface="+mj-cs"/>
              </a:rPr>
              <a:t>Location</a:t>
            </a:r>
          </a:p>
          <a:p>
            <a:pPr algn="ctr" defTabSz="862013">
              <a:defRPr/>
            </a:pPr>
            <a:r>
              <a:rPr lang="en-US" sz="2400" b="1" kern="0" dirty="0">
                <a:solidFill>
                  <a:schemeClr val="bg1"/>
                </a:solidFill>
                <a:latin typeface="Arial Black" panose="020B0A04020102020204" pitchFamily="34" charset="0"/>
                <a:ea typeface="+mj-ea"/>
                <a:cs typeface="+mj-cs"/>
              </a:rPr>
              <a:t>JPL 321-B20</a:t>
            </a:r>
            <a:br>
              <a:rPr lang="en-US" sz="1800" b="1" kern="0" dirty="0">
                <a:solidFill>
                  <a:schemeClr val="bg1"/>
                </a:solidFill>
                <a:latin typeface="+mj-lt"/>
                <a:ea typeface="+mj-ea"/>
                <a:cs typeface="+mj-cs"/>
              </a:rPr>
            </a:br>
            <a:r>
              <a:rPr lang="en-US" sz="1800" b="1" kern="0" dirty="0">
                <a:latin typeface="+mj-lt"/>
                <a:ea typeface="+mj-ea"/>
                <a:cs typeface="+mj-cs"/>
              </a:rPr>
              <a:t> </a:t>
            </a:r>
            <a:endParaRPr lang="en-US" b="1" kern="0" dirty="0">
              <a:latin typeface="+mj-lt"/>
              <a:ea typeface="+mj-ea"/>
              <a:cs typeface="+mj-cs"/>
            </a:endParaRPr>
          </a:p>
        </p:txBody>
      </p:sp>
    </p:spTree>
    <p:extLst>
      <p:ext uri="{BB962C8B-B14F-4D97-AF65-F5344CB8AC3E}">
        <p14:creationId xmlns:p14="http://schemas.microsoft.com/office/powerpoint/2010/main" val="4223157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6206D-ECB1-41BC-894F-EDDD41A8502F}"/>
              </a:ext>
            </a:extLst>
          </p:cNvPr>
          <p:cNvSpPr>
            <a:spLocks noGrp="1"/>
          </p:cNvSpPr>
          <p:nvPr>
            <p:ph type="ctrTitle"/>
          </p:nvPr>
        </p:nvSpPr>
        <p:spPr>
          <a:xfrm>
            <a:off x="1524000" y="4210050"/>
            <a:ext cx="9144000" cy="1198562"/>
          </a:xfrm>
        </p:spPr>
        <p:txBody>
          <a:bodyPr anchor="t">
            <a:normAutofit/>
          </a:bodyPr>
          <a:lstStyle>
            <a:lvl1pPr algn="ctr">
              <a:defRPr sz="1400">
                <a:solidFill>
                  <a:schemeClr val="accent6">
                    <a:lumMod val="50000"/>
                  </a:schemeClr>
                </a:solidFill>
              </a:defRPr>
            </a:lvl1pPr>
          </a:lstStyle>
          <a:p>
            <a:endParaRPr lang="en-US" dirty="0"/>
          </a:p>
        </p:txBody>
      </p:sp>
      <p:sp>
        <p:nvSpPr>
          <p:cNvPr id="3" name="Subtitle 2">
            <a:extLst>
              <a:ext uri="{FF2B5EF4-FFF2-40B4-BE49-F238E27FC236}">
                <a16:creationId xmlns:a16="http://schemas.microsoft.com/office/drawing/2014/main" id="{BC74E91C-AC56-481C-9D09-F8971ACC61FC}"/>
              </a:ext>
            </a:extLst>
          </p:cNvPr>
          <p:cNvSpPr>
            <a:spLocks noGrp="1"/>
          </p:cNvSpPr>
          <p:nvPr>
            <p:ph type="subTitle" idx="1"/>
          </p:nvPr>
        </p:nvSpPr>
        <p:spPr>
          <a:xfrm>
            <a:off x="1524000" y="2339975"/>
            <a:ext cx="9144000" cy="1655762"/>
          </a:xfrm>
        </p:spPr>
        <p:txBody>
          <a:bodyPr anchor="ctr">
            <a:normAutofit/>
          </a:bodyPr>
          <a:lstStyle>
            <a:lvl1pPr marL="0" indent="0" algn="ctr">
              <a:buNone/>
              <a:defRPr sz="3200">
                <a:solidFill>
                  <a:schemeClr val="accent6">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Slide Number Placeholder 9">
            <a:extLst>
              <a:ext uri="{FF2B5EF4-FFF2-40B4-BE49-F238E27FC236}">
                <a16:creationId xmlns:a16="http://schemas.microsoft.com/office/drawing/2014/main" id="{9660E632-D8BC-4539-B858-F86F62D3E76C}"/>
              </a:ext>
            </a:extLst>
          </p:cNvPr>
          <p:cNvSpPr>
            <a:spLocks noGrp="1"/>
          </p:cNvSpPr>
          <p:nvPr>
            <p:ph type="sldNum" sz="quarter" idx="12"/>
          </p:nvPr>
        </p:nvSpPr>
        <p:spPr>
          <a:xfrm>
            <a:off x="8751706" y="6492875"/>
            <a:ext cx="2743200" cy="365125"/>
          </a:xfrm>
        </p:spPr>
        <p:txBody>
          <a:bodyPr/>
          <a:lstStyle/>
          <a:p>
            <a:fld id="{7745B78D-BBFA-4944-BBD5-E07BE4D896B9}" type="slidenum">
              <a:rPr lang="en-US" smtClean="0"/>
              <a:t>‹N›</a:t>
            </a:fld>
            <a:endParaRPr lang="en-US" dirty="0"/>
          </a:p>
        </p:txBody>
      </p:sp>
      <p:sp>
        <p:nvSpPr>
          <p:cNvPr id="6" name="Footer Placeholder 36">
            <a:extLst>
              <a:ext uri="{FF2B5EF4-FFF2-40B4-BE49-F238E27FC236}">
                <a16:creationId xmlns:a16="http://schemas.microsoft.com/office/drawing/2014/main" id="{400D98CB-9804-4EB1-9DA8-6FD053A259EE}"/>
              </a:ext>
            </a:extLst>
          </p:cNvPr>
          <p:cNvSpPr>
            <a:spLocks noGrp="1"/>
          </p:cNvSpPr>
          <p:nvPr>
            <p:ph type="ftr" sz="quarter" idx="17"/>
          </p:nvPr>
        </p:nvSpPr>
        <p:spPr>
          <a:xfrm>
            <a:off x="-32156" y="6527242"/>
            <a:ext cx="1221692" cy="365125"/>
          </a:xfrm>
          <a:prstGeom prst="rect">
            <a:avLst/>
          </a:prstGeom>
        </p:spPr>
        <p:txBody>
          <a:bodyPr/>
          <a:lstStyle>
            <a:lvl1pPr>
              <a:defRPr sz="900"/>
            </a:lvl1pPr>
          </a:lstStyle>
          <a:p>
            <a:pPr algn="l"/>
            <a:r>
              <a:rPr lang="en-US" dirty="0"/>
              <a:t>SBG MCR</a:t>
            </a:r>
          </a:p>
          <a:p>
            <a:pPr algn="l"/>
            <a:r>
              <a:rPr lang="en-US" dirty="0"/>
              <a:t>22-24 June 2022</a:t>
            </a:r>
          </a:p>
        </p:txBody>
      </p:sp>
    </p:spTree>
    <p:extLst>
      <p:ext uri="{BB962C8B-B14F-4D97-AF65-F5344CB8AC3E}">
        <p14:creationId xmlns:p14="http://schemas.microsoft.com/office/powerpoint/2010/main" val="6093911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Title Placeholder 1">
            <a:extLst>
              <a:ext uri="{FF2B5EF4-FFF2-40B4-BE49-F238E27FC236}">
                <a16:creationId xmlns:a16="http://schemas.microsoft.com/office/drawing/2014/main" id="{4F195261-4D70-46E6-A3E6-36E1873F389C}"/>
              </a:ext>
            </a:extLst>
          </p:cNvPr>
          <p:cNvSpPr>
            <a:spLocks noGrp="1"/>
          </p:cNvSpPr>
          <p:nvPr>
            <p:ph type="title"/>
          </p:nvPr>
        </p:nvSpPr>
        <p:spPr>
          <a:xfrm>
            <a:off x="1966931" y="61747"/>
            <a:ext cx="9182037" cy="701993"/>
          </a:xfrm>
          <a:prstGeom prst="rect">
            <a:avLst/>
          </a:prstGeom>
        </p:spPr>
        <p:txBody>
          <a:bodyPr vert="horz" lIns="91440" tIns="45720" rIns="91440" bIns="45720" rtlCol="0" anchor="ctr">
            <a:normAutofit/>
          </a:bodyPr>
          <a:lstStyle/>
          <a:p>
            <a:r>
              <a:rPr lang="en-US" dirty="0"/>
              <a:t>Click to edit Master title style</a:t>
            </a:r>
          </a:p>
        </p:txBody>
      </p:sp>
      <p:sp>
        <p:nvSpPr>
          <p:cNvPr id="20" name="Text Placeholder 2">
            <a:extLst>
              <a:ext uri="{FF2B5EF4-FFF2-40B4-BE49-F238E27FC236}">
                <a16:creationId xmlns:a16="http://schemas.microsoft.com/office/drawing/2014/main" id="{C03271BB-659B-41AE-A69C-0511F565E684}"/>
              </a:ext>
            </a:extLst>
          </p:cNvPr>
          <p:cNvSpPr>
            <a:spLocks noGrp="1"/>
          </p:cNvSpPr>
          <p:nvPr>
            <p:ph idx="1"/>
          </p:nvPr>
        </p:nvSpPr>
        <p:spPr>
          <a:xfrm>
            <a:off x="478171" y="983784"/>
            <a:ext cx="11148969" cy="5329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0412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Slide Number Placeholder 9">
            <a:extLst>
              <a:ext uri="{FF2B5EF4-FFF2-40B4-BE49-F238E27FC236}">
                <a16:creationId xmlns:a16="http://schemas.microsoft.com/office/drawing/2014/main" id="{C8882132-07DB-4AD2-9A71-5932863E98B7}"/>
              </a:ext>
            </a:extLst>
          </p:cNvPr>
          <p:cNvSpPr>
            <a:spLocks noGrp="1"/>
          </p:cNvSpPr>
          <p:nvPr>
            <p:ph type="sldNum" sz="quarter" idx="12"/>
          </p:nvPr>
        </p:nvSpPr>
        <p:spPr>
          <a:xfrm>
            <a:off x="8804974" y="6555021"/>
            <a:ext cx="2743200" cy="365125"/>
          </a:xfrm>
        </p:spPr>
        <p:txBody>
          <a:bodyPr/>
          <a:lstStyle/>
          <a:p>
            <a:fld id="{7745B78D-BBFA-4944-BBD5-E07BE4D896B9}" type="slidenum">
              <a:rPr lang="en-US" smtClean="0"/>
              <a:t>‹N›</a:t>
            </a:fld>
            <a:endParaRPr lang="en-US" dirty="0"/>
          </a:p>
        </p:txBody>
      </p:sp>
      <p:sp>
        <p:nvSpPr>
          <p:cNvPr id="21" name="Title Placeholder 1">
            <a:extLst>
              <a:ext uri="{FF2B5EF4-FFF2-40B4-BE49-F238E27FC236}">
                <a16:creationId xmlns:a16="http://schemas.microsoft.com/office/drawing/2014/main" id="{231B3E5B-98F8-4038-949C-50333C95690C}"/>
              </a:ext>
            </a:extLst>
          </p:cNvPr>
          <p:cNvSpPr>
            <a:spLocks noGrp="1"/>
          </p:cNvSpPr>
          <p:nvPr>
            <p:ph type="title"/>
          </p:nvPr>
        </p:nvSpPr>
        <p:spPr>
          <a:xfrm>
            <a:off x="1966931" y="61747"/>
            <a:ext cx="9182037" cy="701993"/>
          </a:xfrm>
          <a:prstGeom prst="rect">
            <a:avLst/>
          </a:prstGeom>
        </p:spPr>
        <p:txBody>
          <a:bodyPr vert="horz" lIns="91440" tIns="45720" rIns="91440" bIns="45720" rtlCol="0" anchor="ctr">
            <a:normAutofit/>
          </a:bodyPr>
          <a:lstStyle/>
          <a:p>
            <a:r>
              <a:rPr lang="en-US" dirty="0"/>
              <a:t>Click to edit Master title style</a:t>
            </a:r>
          </a:p>
        </p:txBody>
      </p:sp>
      <p:sp>
        <p:nvSpPr>
          <p:cNvPr id="22" name="Text Placeholder 2">
            <a:extLst>
              <a:ext uri="{FF2B5EF4-FFF2-40B4-BE49-F238E27FC236}">
                <a16:creationId xmlns:a16="http://schemas.microsoft.com/office/drawing/2014/main" id="{194B250C-34D9-4046-8618-063082C896CB}"/>
              </a:ext>
            </a:extLst>
          </p:cNvPr>
          <p:cNvSpPr>
            <a:spLocks noGrp="1"/>
          </p:cNvSpPr>
          <p:nvPr>
            <p:ph idx="1"/>
          </p:nvPr>
        </p:nvSpPr>
        <p:spPr>
          <a:xfrm>
            <a:off x="478171" y="983784"/>
            <a:ext cx="5406359" cy="5329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2AA99F96-C441-4E46-88D8-BC675A579F4D}"/>
              </a:ext>
            </a:extLst>
          </p:cNvPr>
          <p:cNvSpPr>
            <a:spLocks noGrp="1"/>
          </p:cNvSpPr>
          <p:nvPr>
            <p:ph idx="18"/>
          </p:nvPr>
        </p:nvSpPr>
        <p:spPr>
          <a:xfrm>
            <a:off x="6288421" y="966876"/>
            <a:ext cx="5484479" cy="5329000"/>
          </a:xfrm>
          <a:prstGeom prst="rect">
            <a:avLst/>
          </a:prstGeom>
        </p:spPr>
        <p:txBody>
          <a:bodyPr vert="horz" lIns="91440" tIns="45720" rIns="91440" bIns="45720" rtlCol="0">
            <a:normAutofit/>
          </a:bodyPr>
          <a:lstStyle>
            <a:lvl1pPr marL="285750" indent="-285750">
              <a:buFont typeface="Arial" panose="020B0604020202020204" pitchFamily="34" charset="0"/>
              <a:buChar char="•"/>
              <a:defRPr sz="2800"/>
            </a:lvl1pPr>
            <a:lvl2pPr marL="742950" indent="-285750">
              <a:buFont typeface="Arial" panose="020B0604020202020204" pitchFamily="34" charset="0"/>
              <a:buChar char="•"/>
              <a:defRPr sz="2400"/>
            </a:lvl2pPr>
            <a:lvl3pPr marL="1200150" indent="-285750">
              <a:buFont typeface="Arial" panose="020B0604020202020204" pitchFamily="34" charset="0"/>
              <a:buChar char="•"/>
              <a:defRPr sz="20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36">
            <a:extLst>
              <a:ext uri="{FF2B5EF4-FFF2-40B4-BE49-F238E27FC236}">
                <a16:creationId xmlns:a16="http://schemas.microsoft.com/office/drawing/2014/main" id="{E736198F-0C75-4616-A7F8-7CA5A0EC7324}"/>
              </a:ext>
            </a:extLst>
          </p:cNvPr>
          <p:cNvSpPr>
            <a:spLocks noGrp="1"/>
          </p:cNvSpPr>
          <p:nvPr>
            <p:ph type="ftr" sz="quarter" idx="17"/>
          </p:nvPr>
        </p:nvSpPr>
        <p:spPr>
          <a:xfrm>
            <a:off x="-32156" y="6527242"/>
            <a:ext cx="1221692" cy="365125"/>
          </a:xfrm>
          <a:prstGeom prst="rect">
            <a:avLst/>
          </a:prstGeom>
        </p:spPr>
        <p:txBody>
          <a:bodyPr/>
          <a:lstStyle>
            <a:lvl1pPr>
              <a:defRPr sz="900"/>
            </a:lvl1pPr>
          </a:lstStyle>
          <a:p>
            <a:pPr algn="l"/>
            <a:r>
              <a:rPr lang="en-US" dirty="0"/>
              <a:t>SBG MCR</a:t>
            </a:r>
          </a:p>
          <a:p>
            <a:pPr algn="l"/>
            <a:r>
              <a:rPr lang="en-US" dirty="0"/>
              <a:t>22-24 June 2022</a:t>
            </a:r>
          </a:p>
        </p:txBody>
      </p:sp>
    </p:spTree>
    <p:extLst>
      <p:ext uri="{BB962C8B-B14F-4D97-AF65-F5344CB8AC3E}">
        <p14:creationId xmlns:p14="http://schemas.microsoft.com/office/powerpoint/2010/main" val="1172031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73F853-7437-4F90-99F9-15308987B45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0A68498-AD04-40C5-8975-F07179FEE2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B5808653-FC03-4DD0-B192-902C70A41561}"/>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61D0F16-279F-4825-83B9-546ACBCB68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11A14768-9FCC-43B1-85F3-4812FB8E01B5}"/>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54D003C-0B99-4632-90E2-08ADFD845EB5}"/>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8" name="Segnaposto piè di pagina 7">
            <a:extLst>
              <a:ext uri="{FF2B5EF4-FFF2-40B4-BE49-F238E27FC236}">
                <a16:creationId xmlns:a16="http://schemas.microsoft.com/office/drawing/2014/main" id="{D3FA3A8D-0260-4943-B5AB-3BB53A92004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213AF69-0026-41AB-9AA9-85DF03EC7561}"/>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566132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7CD6EA-22D0-4CBD-A7E3-D3A4BBC69748}"/>
              </a:ext>
            </a:extLst>
          </p:cNvPr>
          <p:cNvSpPr>
            <a:spLocks noGrp="1"/>
          </p:cNvSpPr>
          <p:nvPr>
            <p:ph type="sldNum" sz="quarter" idx="10"/>
          </p:nvPr>
        </p:nvSpPr>
        <p:spPr/>
        <p:txBody>
          <a:bodyPr/>
          <a:lstStyle/>
          <a:p>
            <a:fld id="{7745B78D-BBFA-4944-BBD5-E07BE4D896B9}" type="slidenum">
              <a:rPr lang="en-US" smtClean="0"/>
              <a:t>‹N›</a:t>
            </a:fld>
            <a:endParaRPr lang="en-US" dirty="0"/>
          </a:p>
        </p:txBody>
      </p:sp>
      <p:sp>
        <p:nvSpPr>
          <p:cNvPr id="5" name="Title Placeholder 1">
            <a:extLst>
              <a:ext uri="{FF2B5EF4-FFF2-40B4-BE49-F238E27FC236}">
                <a16:creationId xmlns:a16="http://schemas.microsoft.com/office/drawing/2014/main" id="{F3A2E0DF-B496-4DF0-9B97-23E850908A58}"/>
              </a:ext>
            </a:extLst>
          </p:cNvPr>
          <p:cNvSpPr>
            <a:spLocks noGrp="1"/>
          </p:cNvSpPr>
          <p:nvPr>
            <p:ph type="title"/>
          </p:nvPr>
        </p:nvSpPr>
        <p:spPr>
          <a:xfrm>
            <a:off x="1966931" y="61747"/>
            <a:ext cx="9182037" cy="701993"/>
          </a:xfrm>
          <a:prstGeom prst="rect">
            <a:avLst/>
          </a:prstGeom>
        </p:spPr>
        <p:txBody>
          <a:bodyPr vert="horz" lIns="91440" tIns="45720" rIns="91440" bIns="45720" rtlCol="0" anchor="ctr">
            <a:normAutofit/>
          </a:bodyPr>
          <a:lstStyle/>
          <a:p>
            <a:r>
              <a:rPr lang="en-US" dirty="0"/>
              <a:t>Click to edit Master title style</a:t>
            </a:r>
          </a:p>
        </p:txBody>
      </p:sp>
      <p:sp>
        <p:nvSpPr>
          <p:cNvPr id="6" name="Footer Placeholder 36">
            <a:extLst>
              <a:ext uri="{FF2B5EF4-FFF2-40B4-BE49-F238E27FC236}">
                <a16:creationId xmlns:a16="http://schemas.microsoft.com/office/drawing/2014/main" id="{ADA9E7E6-8EEB-457F-AB65-BAE1A1583F74}"/>
              </a:ext>
            </a:extLst>
          </p:cNvPr>
          <p:cNvSpPr>
            <a:spLocks noGrp="1"/>
          </p:cNvSpPr>
          <p:nvPr>
            <p:ph type="ftr" sz="quarter" idx="17"/>
          </p:nvPr>
        </p:nvSpPr>
        <p:spPr>
          <a:xfrm>
            <a:off x="-32156" y="6527242"/>
            <a:ext cx="1221692" cy="365125"/>
          </a:xfrm>
          <a:prstGeom prst="rect">
            <a:avLst/>
          </a:prstGeom>
        </p:spPr>
        <p:txBody>
          <a:bodyPr/>
          <a:lstStyle>
            <a:lvl1pPr>
              <a:defRPr sz="900"/>
            </a:lvl1pPr>
          </a:lstStyle>
          <a:p>
            <a:pPr algn="l"/>
            <a:r>
              <a:rPr lang="en-US" dirty="0"/>
              <a:t>SBG MCR</a:t>
            </a:r>
          </a:p>
          <a:p>
            <a:pPr algn="l"/>
            <a:r>
              <a:rPr lang="en-US" dirty="0"/>
              <a:t>22-24 June 2022</a:t>
            </a:r>
          </a:p>
        </p:txBody>
      </p:sp>
    </p:spTree>
    <p:extLst>
      <p:ext uri="{BB962C8B-B14F-4D97-AF65-F5344CB8AC3E}">
        <p14:creationId xmlns:p14="http://schemas.microsoft.com/office/powerpoint/2010/main" val="1514092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451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30BB1CBF-AACE-4B9C-9AE4-19EAEA6102EA}"/>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3CD9CCC5-6DFA-4130-BF25-E60156446C7A}"/>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28561405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olo e contenut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pPr lvl="0"/>
            <a:endParaRPr lang="it-IT" dirty="0"/>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3F4BE847-F711-4A44-99EA-DA427896CF13}" type="datetimeFigureOut">
              <a:rPr lang="it-IT" smtClean="0"/>
              <a:t>30/11/22</a:t>
            </a:fld>
            <a:endParaRPr lang="it-IT" dirty="0"/>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4038600" y="6386723"/>
            <a:ext cx="2743200" cy="365125"/>
          </a:xfrm>
          <a:prstGeom prst="rect">
            <a:avLst/>
          </a:prstGeom>
        </p:spPr>
        <p:txBody>
          <a:bodyPr/>
          <a:lstStyle/>
          <a:p>
            <a:fld id="{E7403C77-E88F-438C-8296-E8284E0F2B0E}" type="slidenum">
              <a:rPr lang="it-IT" smtClean="0"/>
              <a:t>‹N›</a:t>
            </a:fld>
            <a:endParaRPr lang="it-IT"/>
          </a:p>
        </p:txBody>
      </p:sp>
    </p:spTree>
    <p:extLst>
      <p:ext uri="{BB962C8B-B14F-4D97-AF65-F5344CB8AC3E}">
        <p14:creationId xmlns:p14="http://schemas.microsoft.com/office/powerpoint/2010/main" val="4276369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665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8563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057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30BB1CBF-AACE-4B9C-9AE4-19EAEA6102EA}"/>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3CD9CCC5-6DFA-4130-BF25-E60156446C7A}"/>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2192079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_Titolo e contenut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pPr lvl="0"/>
            <a:endParaRPr lang="it-IT" dirty="0"/>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3F4BE847-F711-4A44-99EA-DA427896CF13}" type="datetimeFigureOut">
              <a:rPr lang="it-IT" smtClean="0"/>
              <a:t>30/11/22</a:t>
            </a:fld>
            <a:endParaRPr lang="it-IT" dirty="0"/>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4038600" y="6386723"/>
            <a:ext cx="2743200" cy="365125"/>
          </a:xfrm>
          <a:prstGeom prst="rect">
            <a:avLst/>
          </a:prstGeom>
        </p:spPr>
        <p:txBody>
          <a:bodyPr/>
          <a:lstStyle/>
          <a:p>
            <a:fld id="{E7403C77-E88F-438C-8296-E8284E0F2B0E}" type="slidenum">
              <a:rPr lang="it-IT" smtClean="0"/>
              <a:t>‹N›</a:t>
            </a:fld>
            <a:endParaRPr lang="it-IT"/>
          </a:p>
        </p:txBody>
      </p:sp>
    </p:spTree>
    <p:extLst>
      <p:ext uri="{BB962C8B-B14F-4D97-AF65-F5344CB8AC3E}">
        <p14:creationId xmlns:p14="http://schemas.microsoft.com/office/powerpoint/2010/main" val="39714263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045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CC9CCA-F637-436B-96D7-ADA773D2A9B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21405CD-3249-4519-A062-8034F5F0BC3E}"/>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4" name="Segnaposto piè di pagina 3">
            <a:extLst>
              <a:ext uri="{FF2B5EF4-FFF2-40B4-BE49-F238E27FC236}">
                <a16:creationId xmlns:a16="http://schemas.microsoft.com/office/drawing/2014/main" id="{23AA34C0-2681-4240-B08D-10D64AA7D01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FF016B2-6290-4883-BA40-2E03662F7BA8}"/>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1046061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3747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30BB1CBF-AACE-4B9C-9AE4-19EAEA6102EA}"/>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3CD9CCC5-6DFA-4130-BF25-E60156446C7A}"/>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27064939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B3359C-A5DD-4C85-B147-5259FA629A1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802798E-7AAF-4EFD-9883-5E3F22C535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94F923E-8CDF-47EE-AB60-6DBA483D5CD9}"/>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5" name="Segnaposto piè di pagina 4">
            <a:extLst>
              <a:ext uri="{FF2B5EF4-FFF2-40B4-BE49-F238E27FC236}">
                <a16:creationId xmlns:a16="http://schemas.microsoft.com/office/drawing/2014/main" id="{70FC1A62-3E45-48B4-B938-E0B6DC02F0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C674B55-543C-47CF-9BB3-39549F02C228}"/>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41249163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30BB1CBF-AACE-4B9C-9AE4-19EAEA6102E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D9CCC5-6DFA-4130-BF25-E60156446C7A}"/>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20781868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ECB78D-6E69-46BF-A8CA-093973E0B78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56EA88E-2E1E-415B-95B3-86C51330AA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65682B2C-0ACB-44B8-B0C9-AD6E6F4D019C}"/>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5" name="Segnaposto piè di pagina 4">
            <a:extLst>
              <a:ext uri="{FF2B5EF4-FFF2-40B4-BE49-F238E27FC236}">
                <a16:creationId xmlns:a16="http://schemas.microsoft.com/office/drawing/2014/main" id="{857C9871-8F03-4534-944D-0852C55F9E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00B7691-6296-4F89-9CA8-ECEEC40A66DD}"/>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20398111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2D044-8B7D-43B3-AECF-67143421C92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655BC08-6F1D-418B-B18C-EF75E476320A}"/>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5929962-26AD-40BB-9D1B-368175E336EB}"/>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A8D7188-38D0-4820-AC37-A3F8CA2E03AF}"/>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6" name="Segnaposto piè di pagina 5">
            <a:extLst>
              <a:ext uri="{FF2B5EF4-FFF2-40B4-BE49-F238E27FC236}">
                <a16:creationId xmlns:a16="http://schemas.microsoft.com/office/drawing/2014/main" id="{7E34422A-0651-4A90-80B7-EB6702109B7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B11EA6A-A409-491C-9329-3BA0C97C2042}"/>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1645170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73F853-7437-4F90-99F9-15308987B45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0A68498-AD04-40C5-8975-F07179FEE2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B5808653-FC03-4DD0-B192-902C70A41561}"/>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61D0F16-279F-4825-83B9-546ACBCB68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11A14768-9FCC-43B1-85F3-4812FB8E01B5}"/>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54D003C-0B99-4632-90E2-08ADFD845EB5}"/>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8" name="Segnaposto piè di pagina 7">
            <a:extLst>
              <a:ext uri="{FF2B5EF4-FFF2-40B4-BE49-F238E27FC236}">
                <a16:creationId xmlns:a16="http://schemas.microsoft.com/office/drawing/2014/main" id="{D3FA3A8D-0260-4943-B5AB-3BB53A92004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213AF69-0026-41AB-9AA9-85DF03EC7561}"/>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28719752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CC9CCA-F637-436B-96D7-ADA773D2A9B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21405CD-3249-4519-A062-8034F5F0BC3E}"/>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4" name="Segnaposto piè di pagina 3">
            <a:extLst>
              <a:ext uri="{FF2B5EF4-FFF2-40B4-BE49-F238E27FC236}">
                <a16:creationId xmlns:a16="http://schemas.microsoft.com/office/drawing/2014/main" id="{23AA34C0-2681-4240-B08D-10D64AA7D01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FF016B2-6290-4883-BA40-2E03662F7BA8}"/>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19061512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6F16F57-20F1-4DB0-8080-1B0D29C05529}"/>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3" name="Segnaposto piè di pagina 2">
            <a:extLst>
              <a:ext uri="{FF2B5EF4-FFF2-40B4-BE49-F238E27FC236}">
                <a16:creationId xmlns:a16="http://schemas.microsoft.com/office/drawing/2014/main" id="{79344AAA-1C55-4711-A503-909881B4801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5E57B40-CA55-4942-8EAA-8D46D7B633F1}"/>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4199301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CBBBCB-DE92-46A1-A853-BEE17EDB9B5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CF8B976-8B99-4A44-A56E-AFBB0E40C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A3A136A-ACCC-4802-B0ED-27B03A693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02C61EB0-5BDB-4252-935A-F88B0C9E80FA}"/>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6" name="Segnaposto piè di pagina 5">
            <a:extLst>
              <a:ext uri="{FF2B5EF4-FFF2-40B4-BE49-F238E27FC236}">
                <a16:creationId xmlns:a16="http://schemas.microsoft.com/office/drawing/2014/main" id="{CF308EAC-C22A-435A-8C34-06766CFD483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0326249-EFB3-489D-8150-0F9FBDFCF859}"/>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94759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6F16F57-20F1-4DB0-8080-1B0D29C05529}"/>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3" name="Segnaposto piè di pagina 2">
            <a:extLst>
              <a:ext uri="{FF2B5EF4-FFF2-40B4-BE49-F238E27FC236}">
                <a16:creationId xmlns:a16="http://schemas.microsoft.com/office/drawing/2014/main" id="{79344AAA-1C55-4711-A503-909881B4801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5E57B40-CA55-4942-8EAA-8D46D7B633F1}"/>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33861606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B42F0C-976A-4EC2-BDF7-26CC66575B8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B5B8C84-9C0E-47CA-BDDE-5EDFCC2980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86D4BCF-7F47-43AC-828C-F47B963AD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F5B6521E-F402-4FD7-99C4-A1950DE07B6B}"/>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6" name="Segnaposto piè di pagina 5">
            <a:extLst>
              <a:ext uri="{FF2B5EF4-FFF2-40B4-BE49-F238E27FC236}">
                <a16:creationId xmlns:a16="http://schemas.microsoft.com/office/drawing/2014/main" id="{65B343F1-506E-4119-9AF6-7912CB19C29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2B7F604-3E75-4840-B607-AD81ED44034A}"/>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17641160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FA4270-DC13-434B-96F6-091383B806C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AD13846-8427-4ECD-BB85-4AA29EE99546}"/>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D383C7-C5CF-415F-9A7E-2637CD63A386}"/>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5" name="Segnaposto piè di pagina 4">
            <a:extLst>
              <a:ext uri="{FF2B5EF4-FFF2-40B4-BE49-F238E27FC236}">
                <a16:creationId xmlns:a16="http://schemas.microsoft.com/office/drawing/2014/main" id="{E0C3E226-EC8E-47CD-A31A-4E8D1E6ED15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BF99B62-D5CB-44F4-B74A-3DA5E8A14780}"/>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4108385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98BFE08-17D2-472D-BF00-61903CE2E6C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935E833-019E-432D-8B3B-DE115BCF24BF}"/>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1253A92-90C6-4720-8CC1-E49F35E90724}"/>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5" name="Segnaposto piè di pagina 4">
            <a:extLst>
              <a:ext uri="{FF2B5EF4-FFF2-40B4-BE49-F238E27FC236}">
                <a16:creationId xmlns:a16="http://schemas.microsoft.com/office/drawing/2014/main" id="{7351946B-9A74-4D5B-9F0A-4E823703C9A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4BCAF19-12C7-42A6-A9A8-0152B093428C}"/>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604042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1_Titolo e contenut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3F4BE847-F711-4A44-99EA-DA427896CF13}" type="datetimeFigureOut">
              <a:rPr lang="it-IT" smtClean="0"/>
              <a:t>30/11/22</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4038600" y="6386723"/>
            <a:ext cx="2743200" cy="365125"/>
          </a:xfrm>
          <a:prstGeom prst="rect">
            <a:avLst/>
          </a:prstGeom>
        </p:spPr>
        <p:txBody>
          <a:bodyPr/>
          <a:lstStyle/>
          <a:p>
            <a:fld id="{E7403C77-E88F-438C-8296-E8284E0F2B0E}" type="slidenum">
              <a:rPr lang="it-IT" smtClean="0"/>
              <a:t>‹N›</a:t>
            </a:fld>
            <a:endParaRPr lang="it-IT"/>
          </a:p>
        </p:txBody>
      </p:sp>
    </p:spTree>
    <p:extLst>
      <p:ext uri="{BB962C8B-B14F-4D97-AF65-F5344CB8AC3E}">
        <p14:creationId xmlns:p14="http://schemas.microsoft.com/office/powerpoint/2010/main" val="25005254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07D67F-8A22-4C97-A9E2-B635E54F4C02}"/>
              </a:ext>
            </a:extLst>
          </p:cNvPr>
          <p:cNvSpPr>
            <a:spLocks noGrp="1"/>
          </p:cNvSpPr>
          <p:nvPr>
            <p:ph type="sldNum" sz="quarter" idx="10"/>
          </p:nvPr>
        </p:nvSpPr>
        <p:spPr/>
        <p:txBody>
          <a:bodyPr/>
          <a:lstStyle/>
          <a:p>
            <a:fld id="{7745B78D-BBFA-4944-BBD5-E07BE4D896B9}" type="slidenum">
              <a:rPr lang="en-US" smtClean="0"/>
              <a:t>‹N›</a:t>
            </a:fld>
            <a:endParaRPr lang="en-US" dirty="0"/>
          </a:p>
        </p:txBody>
      </p:sp>
      <p:sp>
        <p:nvSpPr>
          <p:cNvPr id="4" name="Footer Placeholder 3">
            <a:extLst>
              <a:ext uri="{FF2B5EF4-FFF2-40B4-BE49-F238E27FC236}">
                <a16:creationId xmlns:a16="http://schemas.microsoft.com/office/drawing/2014/main" id="{F333F393-D578-4198-BB8F-E04099806A26}"/>
              </a:ext>
            </a:extLst>
          </p:cNvPr>
          <p:cNvSpPr>
            <a:spLocks noGrp="1"/>
          </p:cNvSpPr>
          <p:nvPr>
            <p:ph type="ftr" sz="quarter" idx="11"/>
          </p:nvPr>
        </p:nvSpPr>
        <p:spPr>
          <a:xfrm>
            <a:off x="39117" y="6533441"/>
            <a:ext cx="1418208" cy="365125"/>
          </a:xfrm>
          <a:prstGeom prst="rect">
            <a:avLst/>
          </a:prstGeom>
        </p:spPr>
        <p:txBody>
          <a:bodyPr/>
          <a:lstStyle/>
          <a:p>
            <a:pPr algn="l"/>
            <a:r>
              <a:rPr lang="en-US" dirty="0"/>
              <a:t>SBG MCR</a:t>
            </a:r>
          </a:p>
          <a:p>
            <a:pPr algn="l"/>
            <a:r>
              <a:rPr lang="en-US" sz="1050" dirty="0"/>
              <a:t>21-23 June 2022</a:t>
            </a:r>
          </a:p>
        </p:txBody>
      </p:sp>
      <p:pic>
        <p:nvPicPr>
          <p:cNvPr id="5" name="Picture 4">
            <a:extLst>
              <a:ext uri="{FF2B5EF4-FFF2-40B4-BE49-F238E27FC236}">
                <a16:creationId xmlns:a16="http://schemas.microsoft.com/office/drawing/2014/main" id="{C03BFF8D-7EBF-4C96-82AC-3755E03807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1"/>
          <a:stretch/>
        </p:blipFill>
        <p:spPr>
          <a:xfrm>
            <a:off x="-2" y="0"/>
            <a:ext cx="12192002" cy="6858000"/>
          </a:xfrm>
          <a:prstGeom prst="rect">
            <a:avLst/>
          </a:prstGeom>
          <a:ln>
            <a:solidFill>
              <a:schemeClr val="tx1"/>
            </a:solidFill>
          </a:ln>
        </p:spPr>
      </p:pic>
      <p:sp>
        <p:nvSpPr>
          <p:cNvPr id="6" name="TextBox 5">
            <a:extLst>
              <a:ext uri="{FF2B5EF4-FFF2-40B4-BE49-F238E27FC236}">
                <a16:creationId xmlns:a16="http://schemas.microsoft.com/office/drawing/2014/main" id="{0087CAEA-C4DF-4119-AA99-08F48B4E2C90}"/>
              </a:ext>
            </a:extLst>
          </p:cNvPr>
          <p:cNvSpPr txBox="1"/>
          <p:nvPr userDrawn="1"/>
        </p:nvSpPr>
        <p:spPr>
          <a:xfrm>
            <a:off x="0" y="-56147"/>
            <a:ext cx="11382232" cy="1015659"/>
          </a:xfrm>
          <a:prstGeom prst="rect">
            <a:avLst/>
          </a:prstGeom>
          <a:noFill/>
        </p:spPr>
        <p:txBody>
          <a:bodyPr wrap="square" lIns="91236" tIns="45718" rIns="91236" bIns="45718" rtlCol="0">
            <a:spAutoFit/>
          </a:bodyPr>
          <a:lstStyle/>
          <a:p>
            <a:pPr algn="ctr"/>
            <a:r>
              <a:rPr lang="en-US" sz="6000" b="1" dirty="0">
                <a:solidFill>
                  <a:schemeClr val="bg1"/>
                </a:solidFill>
                <a:latin typeface="Arial Narrow" charset="0"/>
                <a:ea typeface="Arial Narrow" charset="0"/>
                <a:cs typeface="Arial Narrow" charset="0"/>
              </a:rPr>
              <a:t>Surface Biology and Geology (SBG)</a:t>
            </a:r>
          </a:p>
        </p:txBody>
      </p:sp>
      <p:sp>
        <p:nvSpPr>
          <p:cNvPr id="7" name="TextBox 6">
            <a:extLst>
              <a:ext uri="{FF2B5EF4-FFF2-40B4-BE49-F238E27FC236}">
                <a16:creationId xmlns:a16="http://schemas.microsoft.com/office/drawing/2014/main" id="{CCE7B967-0F79-4214-A56F-6CFF228C3CF1}"/>
              </a:ext>
            </a:extLst>
          </p:cNvPr>
          <p:cNvSpPr txBox="1"/>
          <p:nvPr userDrawn="1"/>
        </p:nvSpPr>
        <p:spPr>
          <a:xfrm>
            <a:off x="39117" y="998012"/>
            <a:ext cx="674382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bg1"/>
                </a:solidFill>
                <a:effectLst/>
                <a:uFillTx/>
                <a:latin typeface="Arial Black" panose="020B0A04020102020204" pitchFamily="34" charset="0"/>
                <a:sym typeface="Helvetica Light"/>
              </a:rPr>
              <a:t>Mission Concept Review (MCR)</a:t>
            </a:r>
          </a:p>
        </p:txBody>
      </p:sp>
      <p:sp>
        <p:nvSpPr>
          <p:cNvPr id="8" name="Rectangle 3">
            <a:extLst>
              <a:ext uri="{FF2B5EF4-FFF2-40B4-BE49-F238E27FC236}">
                <a16:creationId xmlns:a16="http://schemas.microsoft.com/office/drawing/2014/main" id="{74DDAB4A-CC94-40D7-B4B4-B5C72C648EF3}"/>
              </a:ext>
            </a:extLst>
          </p:cNvPr>
          <p:cNvSpPr txBox="1">
            <a:spLocks noChangeArrowheads="1"/>
          </p:cNvSpPr>
          <p:nvPr userDrawn="1"/>
        </p:nvSpPr>
        <p:spPr bwMode="auto">
          <a:xfrm>
            <a:off x="1127098" y="2216389"/>
            <a:ext cx="3844315" cy="2949374"/>
          </a:xfrm>
          <a:prstGeom prst="rect">
            <a:avLst/>
          </a:prstGeom>
          <a:noFill/>
          <a:ln w="9525" algn="ctr">
            <a:noFill/>
            <a:miter lim="800000"/>
            <a:headEnd/>
            <a:tailEnd/>
          </a:ln>
        </p:spPr>
        <p:txBody>
          <a:bodyPr wrap="square" lIns="86210" tIns="43105" rIns="86210" bIns="43105">
            <a:spAutoFit/>
          </a:bodyPr>
          <a:lstStyle/>
          <a:p>
            <a:pPr algn="ctr" defTabSz="862013">
              <a:defRPr/>
            </a:pPr>
            <a:r>
              <a:rPr lang="en-US" sz="2400" b="1" kern="0" dirty="0">
                <a:solidFill>
                  <a:schemeClr val="bg1"/>
                </a:solidFill>
                <a:latin typeface="Arial Black" panose="020B0A04020102020204" pitchFamily="34" charset="0"/>
                <a:ea typeface="+mj-ea"/>
                <a:cs typeface="+mj-cs"/>
              </a:rPr>
              <a:t>22-24 June 2022</a:t>
            </a:r>
          </a:p>
          <a:p>
            <a:pPr algn="ctr" defTabSz="862013">
              <a:defRPr/>
            </a:pPr>
            <a:r>
              <a:rPr lang="en-US" sz="2400" b="1" kern="0" dirty="0">
                <a:solidFill>
                  <a:schemeClr val="bg1"/>
                </a:solidFill>
                <a:latin typeface="Arial Black" panose="020B0A04020102020204" pitchFamily="34" charset="0"/>
                <a:ea typeface="+mj-ea"/>
                <a:cs typeface="+mj-cs"/>
              </a:rPr>
              <a:t>8am - 5pm PST</a:t>
            </a:r>
          </a:p>
          <a:p>
            <a:pPr algn="ctr" defTabSz="862013">
              <a:defRPr/>
            </a:pPr>
            <a:r>
              <a:rPr lang="en-US" sz="2400" b="1" kern="0" dirty="0">
                <a:solidFill>
                  <a:schemeClr val="bg1"/>
                </a:solidFill>
                <a:latin typeface="Arial Black" panose="020B0A04020102020204" pitchFamily="34" charset="0"/>
                <a:ea typeface="+mj-ea"/>
                <a:cs typeface="+mj-cs"/>
              </a:rPr>
              <a:t>5pm - 2am CET </a:t>
            </a:r>
            <a:br>
              <a:rPr lang="en-US" sz="2400" b="1" kern="0" dirty="0">
                <a:solidFill>
                  <a:schemeClr val="bg1"/>
                </a:solidFill>
                <a:latin typeface="Arial Black" panose="020B0A04020102020204" pitchFamily="34" charset="0"/>
                <a:ea typeface="+mj-ea"/>
                <a:cs typeface="+mj-cs"/>
              </a:rPr>
            </a:br>
            <a:endParaRPr lang="en-US" sz="2400" b="1" kern="0" dirty="0">
              <a:solidFill>
                <a:schemeClr val="bg1"/>
              </a:solidFill>
              <a:latin typeface="Arial Black" panose="020B0A04020102020204" pitchFamily="34" charset="0"/>
              <a:ea typeface="+mj-ea"/>
              <a:cs typeface="+mj-cs"/>
            </a:endParaRPr>
          </a:p>
          <a:p>
            <a:pPr algn="ctr" defTabSz="862013">
              <a:defRPr/>
            </a:pPr>
            <a:br>
              <a:rPr lang="en-US" sz="2400" b="1" kern="0" dirty="0">
                <a:solidFill>
                  <a:schemeClr val="bg1"/>
                </a:solidFill>
                <a:latin typeface="Arial Black" panose="020B0A04020102020204" pitchFamily="34" charset="0"/>
                <a:ea typeface="+mj-ea"/>
                <a:cs typeface="+mj-cs"/>
              </a:rPr>
            </a:br>
            <a:r>
              <a:rPr lang="en-US" sz="2400" b="1" kern="0" dirty="0">
                <a:solidFill>
                  <a:schemeClr val="bg1"/>
                </a:solidFill>
                <a:latin typeface="Arial Black" panose="020B0A04020102020204" pitchFamily="34" charset="0"/>
                <a:ea typeface="+mj-ea"/>
                <a:cs typeface="+mj-cs"/>
              </a:rPr>
              <a:t>Location</a:t>
            </a:r>
          </a:p>
          <a:p>
            <a:pPr algn="ctr" defTabSz="862013">
              <a:defRPr/>
            </a:pPr>
            <a:r>
              <a:rPr lang="en-US" sz="2400" b="1" kern="0" dirty="0">
                <a:solidFill>
                  <a:schemeClr val="bg1"/>
                </a:solidFill>
                <a:latin typeface="Arial Black" panose="020B0A04020102020204" pitchFamily="34" charset="0"/>
                <a:ea typeface="+mj-ea"/>
                <a:cs typeface="+mj-cs"/>
              </a:rPr>
              <a:t>JPL 321-B20</a:t>
            </a:r>
            <a:br>
              <a:rPr lang="en-US" sz="1800" b="1" kern="0" dirty="0">
                <a:solidFill>
                  <a:schemeClr val="bg1"/>
                </a:solidFill>
                <a:latin typeface="+mj-lt"/>
                <a:ea typeface="+mj-ea"/>
                <a:cs typeface="+mj-cs"/>
              </a:rPr>
            </a:br>
            <a:r>
              <a:rPr lang="en-US" sz="1800" b="1" kern="0" dirty="0">
                <a:latin typeface="+mj-lt"/>
                <a:ea typeface="+mj-ea"/>
                <a:cs typeface="+mj-cs"/>
              </a:rPr>
              <a:t> </a:t>
            </a:r>
            <a:endParaRPr lang="en-US" b="1" kern="0" dirty="0">
              <a:latin typeface="+mj-lt"/>
              <a:ea typeface="+mj-ea"/>
              <a:cs typeface="+mj-cs"/>
            </a:endParaRPr>
          </a:p>
        </p:txBody>
      </p:sp>
    </p:spTree>
    <p:extLst>
      <p:ext uri="{BB962C8B-B14F-4D97-AF65-F5344CB8AC3E}">
        <p14:creationId xmlns:p14="http://schemas.microsoft.com/office/powerpoint/2010/main" val="21475956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6206D-ECB1-41BC-894F-EDDD41A8502F}"/>
              </a:ext>
            </a:extLst>
          </p:cNvPr>
          <p:cNvSpPr>
            <a:spLocks noGrp="1"/>
          </p:cNvSpPr>
          <p:nvPr>
            <p:ph type="ctrTitle"/>
          </p:nvPr>
        </p:nvSpPr>
        <p:spPr>
          <a:xfrm>
            <a:off x="1524000" y="4210050"/>
            <a:ext cx="9144000" cy="1198562"/>
          </a:xfrm>
        </p:spPr>
        <p:txBody>
          <a:bodyPr anchor="t">
            <a:normAutofit/>
          </a:bodyPr>
          <a:lstStyle>
            <a:lvl1pPr algn="ctr">
              <a:defRPr sz="1400">
                <a:solidFill>
                  <a:schemeClr val="accent6">
                    <a:lumMod val="50000"/>
                  </a:schemeClr>
                </a:solidFill>
              </a:defRPr>
            </a:lvl1pPr>
          </a:lstStyle>
          <a:p>
            <a:endParaRPr lang="en-US" dirty="0"/>
          </a:p>
        </p:txBody>
      </p:sp>
      <p:sp>
        <p:nvSpPr>
          <p:cNvPr id="3" name="Subtitle 2">
            <a:extLst>
              <a:ext uri="{FF2B5EF4-FFF2-40B4-BE49-F238E27FC236}">
                <a16:creationId xmlns:a16="http://schemas.microsoft.com/office/drawing/2014/main" id="{BC74E91C-AC56-481C-9D09-F8971ACC61FC}"/>
              </a:ext>
            </a:extLst>
          </p:cNvPr>
          <p:cNvSpPr>
            <a:spLocks noGrp="1"/>
          </p:cNvSpPr>
          <p:nvPr>
            <p:ph type="subTitle" idx="1"/>
          </p:nvPr>
        </p:nvSpPr>
        <p:spPr>
          <a:xfrm>
            <a:off x="1524000" y="2339975"/>
            <a:ext cx="9144000" cy="1655762"/>
          </a:xfrm>
        </p:spPr>
        <p:txBody>
          <a:bodyPr anchor="ctr">
            <a:normAutofit/>
          </a:bodyPr>
          <a:lstStyle>
            <a:lvl1pPr marL="0" indent="0" algn="ctr">
              <a:buNone/>
              <a:defRPr sz="3200">
                <a:solidFill>
                  <a:schemeClr val="accent6">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Slide Number Placeholder 9">
            <a:extLst>
              <a:ext uri="{FF2B5EF4-FFF2-40B4-BE49-F238E27FC236}">
                <a16:creationId xmlns:a16="http://schemas.microsoft.com/office/drawing/2014/main" id="{9660E632-D8BC-4539-B858-F86F62D3E76C}"/>
              </a:ext>
            </a:extLst>
          </p:cNvPr>
          <p:cNvSpPr>
            <a:spLocks noGrp="1"/>
          </p:cNvSpPr>
          <p:nvPr>
            <p:ph type="sldNum" sz="quarter" idx="12"/>
          </p:nvPr>
        </p:nvSpPr>
        <p:spPr>
          <a:xfrm>
            <a:off x="8751706" y="6492875"/>
            <a:ext cx="2743200" cy="365125"/>
          </a:xfrm>
        </p:spPr>
        <p:txBody>
          <a:bodyPr/>
          <a:lstStyle/>
          <a:p>
            <a:fld id="{7745B78D-BBFA-4944-BBD5-E07BE4D896B9}" type="slidenum">
              <a:rPr lang="en-US" smtClean="0"/>
              <a:t>‹N›</a:t>
            </a:fld>
            <a:endParaRPr lang="en-US" dirty="0"/>
          </a:p>
        </p:txBody>
      </p:sp>
      <p:sp>
        <p:nvSpPr>
          <p:cNvPr id="6" name="Footer Placeholder 36">
            <a:extLst>
              <a:ext uri="{FF2B5EF4-FFF2-40B4-BE49-F238E27FC236}">
                <a16:creationId xmlns:a16="http://schemas.microsoft.com/office/drawing/2014/main" id="{400D98CB-9804-4EB1-9DA8-6FD053A259EE}"/>
              </a:ext>
            </a:extLst>
          </p:cNvPr>
          <p:cNvSpPr>
            <a:spLocks noGrp="1"/>
          </p:cNvSpPr>
          <p:nvPr>
            <p:ph type="ftr" sz="quarter" idx="17"/>
          </p:nvPr>
        </p:nvSpPr>
        <p:spPr>
          <a:xfrm>
            <a:off x="-32156" y="6527242"/>
            <a:ext cx="1221692" cy="365125"/>
          </a:xfrm>
          <a:prstGeom prst="rect">
            <a:avLst/>
          </a:prstGeom>
        </p:spPr>
        <p:txBody>
          <a:bodyPr/>
          <a:lstStyle>
            <a:lvl1pPr>
              <a:defRPr sz="900"/>
            </a:lvl1pPr>
          </a:lstStyle>
          <a:p>
            <a:pPr algn="l"/>
            <a:r>
              <a:rPr lang="en-US" dirty="0"/>
              <a:t>SBG MCR</a:t>
            </a:r>
          </a:p>
          <a:p>
            <a:pPr algn="l"/>
            <a:r>
              <a:rPr lang="en-US" dirty="0"/>
              <a:t>22-24 June 2022</a:t>
            </a:r>
          </a:p>
        </p:txBody>
      </p:sp>
    </p:spTree>
    <p:extLst>
      <p:ext uri="{BB962C8B-B14F-4D97-AF65-F5344CB8AC3E}">
        <p14:creationId xmlns:p14="http://schemas.microsoft.com/office/powerpoint/2010/main" val="25737505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7" name="Footer Placeholder 36">
            <a:extLst>
              <a:ext uri="{FF2B5EF4-FFF2-40B4-BE49-F238E27FC236}">
                <a16:creationId xmlns:a16="http://schemas.microsoft.com/office/drawing/2014/main" id="{E90469AA-3D14-4884-A52F-9DA501E4BA77}"/>
              </a:ext>
            </a:extLst>
          </p:cNvPr>
          <p:cNvSpPr>
            <a:spLocks noGrp="1"/>
          </p:cNvSpPr>
          <p:nvPr>
            <p:ph type="ftr" sz="quarter" idx="17"/>
          </p:nvPr>
        </p:nvSpPr>
        <p:spPr>
          <a:xfrm>
            <a:off x="-32156" y="6527242"/>
            <a:ext cx="1221692" cy="365125"/>
          </a:xfrm>
          <a:prstGeom prst="rect">
            <a:avLst/>
          </a:prstGeom>
        </p:spPr>
        <p:txBody>
          <a:bodyPr/>
          <a:lstStyle>
            <a:lvl1pPr>
              <a:defRPr sz="900"/>
            </a:lvl1pPr>
          </a:lstStyle>
          <a:p>
            <a:pPr algn="l"/>
            <a:r>
              <a:rPr lang="en-US" dirty="0"/>
              <a:t>SBG MCR</a:t>
            </a:r>
          </a:p>
          <a:p>
            <a:pPr algn="l"/>
            <a:r>
              <a:rPr lang="en-US" dirty="0"/>
              <a:t>22-24 June 2022</a:t>
            </a:r>
          </a:p>
        </p:txBody>
      </p:sp>
      <p:sp>
        <p:nvSpPr>
          <p:cNvPr id="18" name="Slide Number Placeholder 9">
            <a:extLst>
              <a:ext uri="{FF2B5EF4-FFF2-40B4-BE49-F238E27FC236}">
                <a16:creationId xmlns:a16="http://schemas.microsoft.com/office/drawing/2014/main" id="{C8882132-07DB-4AD2-9A71-5932863E98B7}"/>
              </a:ext>
            </a:extLst>
          </p:cNvPr>
          <p:cNvSpPr>
            <a:spLocks noGrp="1"/>
          </p:cNvSpPr>
          <p:nvPr>
            <p:ph type="sldNum" sz="quarter" idx="12"/>
          </p:nvPr>
        </p:nvSpPr>
        <p:spPr>
          <a:xfrm>
            <a:off x="8804974" y="6555021"/>
            <a:ext cx="2743200" cy="365125"/>
          </a:xfrm>
        </p:spPr>
        <p:txBody>
          <a:bodyPr/>
          <a:lstStyle/>
          <a:p>
            <a:fld id="{7745B78D-BBFA-4944-BBD5-E07BE4D896B9}" type="slidenum">
              <a:rPr lang="en-US" smtClean="0"/>
              <a:t>‹N›</a:t>
            </a:fld>
            <a:endParaRPr lang="en-US" dirty="0"/>
          </a:p>
        </p:txBody>
      </p:sp>
      <p:sp>
        <p:nvSpPr>
          <p:cNvPr id="19" name="Title Placeholder 1">
            <a:extLst>
              <a:ext uri="{FF2B5EF4-FFF2-40B4-BE49-F238E27FC236}">
                <a16:creationId xmlns:a16="http://schemas.microsoft.com/office/drawing/2014/main" id="{4F195261-4D70-46E6-A3E6-36E1873F389C}"/>
              </a:ext>
            </a:extLst>
          </p:cNvPr>
          <p:cNvSpPr>
            <a:spLocks noGrp="1"/>
          </p:cNvSpPr>
          <p:nvPr>
            <p:ph type="title"/>
          </p:nvPr>
        </p:nvSpPr>
        <p:spPr>
          <a:xfrm>
            <a:off x="1966931" y="61747"/>
            <a:ext cx="9182037" cy="701993"/>
          </a:xfrm>
          <a:prstGeom prst="rect">
            <a:avLst/>
          </a:prstGeom>
        </p:spPr>
        <p:txBody>
          <a:bodyPr vert="horz" lIns="91440" tIns="45720" rIns="91440" bIns="45720" rtlCol="0" anchor="ctr">
            <a:normAutofit/>
          </a:bodyPr>
          <a:lstStyle/>
          <a:p>
            <a:r>
              <a:rPr lang="en-US" dirty="0"/>
              <a:t>Click to edit Master title style</a:t>
            </a:r>
          </a:p>
        </p:txBody>
      </p:sp>
      <p:sp>
        <p:nvSpPr>
          <p:cNvPr id="20" name="Text Placeholder 2">
            <a:extLst>
              <a:ext uri="{FF2B5EF4-FFF2-40B4-BE49-F238E27FC236}">
                <a16:creationId xmlns:a16="http://schemas.microsoft.com/office/drawing/2014/main" id="{C03271BB-659B-41AE-A69C-0511F565E684}"/>
              </a:ext>
            </a:extLst>
          </p:cNvPr>
          <p:cNvSpPr>
            <a:spLocks noGrp="1"/>
          </p:cNvSpPr>
          <p:nvPr>
            <p:ph idx="1"/>
          </p:nvPr>
        </p:nvSpPr>
        <p:spPr>
          <a:xfrm>
            <a:off x="478171" y="983784"/>
            <a:ext cx="11148969" cy="5329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79412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Slide Number Placeholder 9">
            <a:extLst>
              <a:ext uri="{FF2B5EF4-FFF2-40B4-BE49-F238E27FC236}">
                <a16:creationId xmlns:a16="http://schemas.microsoft.com/office/drawing/2014/main" id="{C8882132-07DB-4AD2-9A71-5932863E98B7}"/>
              </a:ext>
            </a:extLst>
          </p:cNvPr>
          <p:cNvSpPr>
            <a:spLocks noGrp="1"/>
          </p:cNvSpPr>
          <p:nvPr>
            <p:ph type="sldNum" sz="quarter" idx="12"/>
          </p:nvPr>
        </p:nvSpPr>
        <p:spPr>
          <a:xfrm>
            <a:off x="8804974" y="6555021"/>
            <a:ext cx="2743200" cy="365125"/>
          </a:xfrm>
        </p:spPr>
        <p:txBody>
          <a:bodyPr/>
          <a:lstStyle/>
          <a:p>
            <a:fld id="{7745B78D-BBFA-4944-BBD5-E07BE4D896B9}" type="slidenum">
              <a:rPr lang="en-US" smtClean="0"/>
              <a:t>‹N›</a:t>
            </a:fld>
            <a:endParaRPr lang="en-US" dirty="0"/>
          </a:p>
        </p:txBody>
      </p:sp>
      <p:sp>
        <p:nvSpPr>
          <p:cNvPr id="21" name="Title Placeholder 1">
            <a:extLst>
              <a:ext uri="{FF2B5EF4-FFF2-40B4-BE49-F238E27FC236}">
                <a16:creationId xmlns:a16="http://schemas.microsoft.com/office/drawing/2014/main" id="{231B3E5B-98F8-4038-949C-50333C95690C}"/>
              </a:ext>
            </a:extLst>
          </p:cNvPr>
          <p:cNvSpPr>
            <a:spLocks noGrp="1"/>
          </p:cNvSpPr>
          <p:nvPr>
            <p:ph type="title"/>
          </p:nvPr>
        </p:nvSpPr>
        <p:spPr>
          <a:xfrm>
            <a:off x="1966931" y="61747"/>
            <a:ext cx="9182037" cy="701993"/>
          </a:xfrm>
          <a:prstGeom prst="rect">
            <a:avLst/>
          </a:prstGeom>
        </p:spPr>
        <p:txBody>
          <a:bodyPr vert="horz" lIns="91440" tIns="45720" rIns="91440" bIns="45720" rtlCol="0" anchor="ctr">
            <a:normAutofit/>
          </a:bodyPr>
          <a:lstStyle/>
          <a:p>
            <a:r>
              <a:rPr lang="en-US" dirty="0"/>
              <a:t>Click to edit Master title style</a:t>
            </a:r>
          </a:p>
        </p:txBody>
      </p:sp>
      <p:sp>
        <p:nvSpPr>
          <p:cNvPr id="22" name="Text Placeholder 2">
            <a:extLst>
              <a:ext uri="{FF2B5EF4-FFF2-40B4-BE49-F238E27FC236}">
                <a16:creationId xmlns:a16="http://schemas.microsoft.com/office/drawing/2014/main" id="{194B250C-34D9-4046-8618-063082C896CB}"/>
              </a:ext>
            </a:extLst>
          </p:cNvPr>
          <p:cNvSpPr>
            <a:spLocks noGrp="1"/>
          </p:cNvSpPr>
          <p:nvPr>
            <p:ph idx="1"/>
          </p:nvPr>
        </p:nvSpPr>
        <p:spPr>
          <a:xfrm>
            <a:off x="478171" y="983784"/>
            <a:ext cx="5406359" cy="5329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2AA99F96-C441-4E46-88D8-BC675A579F4D}"/>
              </a:ext>
            </a:extLst>
          </p:cNvPr>
          <p:cNvSpPr>
            <a:spLocks noGrp="1"/>
          </p:cNvSpPr>
          <p:nvPr>
            <p:ph idx="18"/>
          </p:nvPr>
        </p:nvSpPr>
        <p:spPr>
          <a:xfrm>
            <a:off x="6288421" y="966876"/>
            <a:ext cx="5484479" cy="5329000"/>
          </a:xfrm>
          <a:prstGeom prst="rect">
            <a:avLst/>
          </a:prstGeom>
        </p:spPr>
        <p:txBody>
          <a:bodyPr vert="horz" lIns="91440" tIns="45720" rIns="91440" bIns="45720" rtlCol="0">
            <a:normAutofit/>
          </a:bodyPr>
          <a:lstStyle>
            <a:lvl1pPr marL="285750" indent="-285750">
              <a:buFont typeface="Arial" panose="020B0604020202020204" pitchFamily="34" charset="0"/>
              <a:buChar char="•"/>
              <a:defRPr sz="2800"/>
            </a:lvl1pPr>
            <a:lvl2pPr marL="742950" indent="-285750">
              <a:buFont typeface="Arial" panose="020B0604020202020204" pitchFamily="34" charset="0"/>
              <a:buChar char="•"/>
              <a:defRPr sz="2400"/>
            </a:lvl2pPr>
            <a:lvl3pPr marL="1200150" indent="-285750">
              <a:buFont typeface="Arial" panose="020B0604020202020204" pitchFamily="34" charset="0"/>
              <a:buChar char="•"/>
              <a:defRPr sz="20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36">
            <a:extLst>
              <a:ext uri="{FF2B5EF4-FFF2-40B4-BE49-F238E27FC236}">
                <a16:creationId xmlns:a16="http://schemas.microsoft.com/office/drawing/2014/main" id="{E736198F-0C75-4616-A7F8-7CA5A0EC7324}"/>
              </a:ext>
            </a:extLst>
          </p:cNvPr>
          <p:cNvSpPr>
            <a:spLocks noGrp="1"/>
          </p:cNvSpPr>
          <p:nvPr>
            <p:ph type="ftr" sz="quarter" idx="17"/>
          </p:nvPr>
        </p:nvSpPr>
        <p:spPr>
          <a:xfrm>
            <a:off x="-32156" y="6527242"/>
            <a:ext cx="1221692" cy="365125"/>
          </a:xfrm>
          <a:prstGeom prst="rect">
            <a:avLst/>
          </a:prstGeom>
        </p:spPr>
        <p:txBody>
          <a:bodyPr/>
          <a:lstStyle>
            <a:lvl1pPr>
              <a:defRPr sz="900"/>
            </a:lvl1pPr>
          </a:lstStyle>
          <a:p>
            <a:pPr algn="l"/>
            <a:r>
              <a:rPr lang="en-US" dirty="0"/>
              <a:t>SBG MCR</a:t>
            </a:r>
          </a:p>
          <a:p>
            <a:pPr algn="l"/>
            <a:r>
              <a:rPr lang="en-US" dirty="0"/>
              <a:t>22-24 June 2022</a:t>
            </a:r>
          </a:p>
        </p:txBody>
      </p:sp>
    </p:spTree>
    <p:extLst>
      <p:ext uri="{BB962C8B-B14F-4D97-AF65-F5344CB8AC3E}">
        <p14:creationId xmlns:p14="http://schemas.microsoft.com/office/powerpoint/2010/main" val="37009935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7CD6EA-22D0-4CBD-A7E3-D3A4BBC69748}"/>
              </a:ext>
            </a:extLst>
          </p:cNvPr>
          <p:cNvSpPr>
            <a:spLocks noGrp="1"/>
          </p:cNvSpPr>
          <p:nvPr>
            <p:ph type="sldNum" sz="quarter" idx="10"/>
          </p:nvPr>
        </p:nvSpPr>
        <p:spPr/>
        <p:txBody>
          <a:bodyPr/>
          <a:lstStyle/>
          <a:p>
            <a:fld id="{7745B78D-BBFA-4944-BBD5-E07BE4D896B9}" type="slidenum">
              <a:rPr lang="en-US" smtClean="0"/>
              <a:t>‹N›</a:t>
            </a:fld>
            <a:endParaRPr lang="en-US" dirty="0"/>
          </a:p>
        </p:txBody>
      </p:sp>
      <p:sp>
        <p:nvSpPr>
          <p:cNvPr id="5" name="Title Placeholder 1">
            <a:extLst>
              <a:ext uri="{FF2B5EF4-FFF2-40B4-BE49-F238E27FC236}">
                <a16:creationId xmlns:a16="http://schemas.microsoft.com/office/drawing/2014/main" id="{F3A2E0DF-B496-4DF0-9B97-23E850908A58}"/>
              </a:ext>
            </a:extLst>
          </p:cNvPr>
          <p:cNvSpPr>
            <a:spLocks noGrp="1"/>
          </p:cNvSpPr>
          <p:nvPr>
            <p:ph type="title"/>
          </p:nvPr>
        </p:nvSpPr>
        <p:spPr>
          <a:xfrm>
            <a:off x="1966931" y="61747"/>
            <a:ext cx="9182037" cy="701993"/>
          </a:xfrm>
          <a:prstGeom prst="rect">
            <a:avLst/>
          </a:prstGeom>
        </p:spPr>
        <p:txBody>
          <a:bodyPr vert="horz" lIns="91440" tIns="45720" rIns="91440" bIns="45720" rtlCol="0" anchor="ctr">
            <a:normAutofit/>
          </a:bodyPr>
          <a:lstStyle/>
          <a:p>
            <a:r>
              <a:rPr lang="en-US" dirty="0"/>
              <a:t>Click to edit Master title style</a:t>
            </a:r>
          </a:p>
        </p:txBody>
      </p:sp>
      <p:sp>
        <p:nvSpPr>
          <p:cNvPr id="6" name="Footer Placeholder 36">
            <a:extLst>
              <a:ext uri="{FF2B5EF4-FFF2-40B4-BE49-F238E27FC236}">
                <a16:creationId xmlns:a16="http://schemas.microsoft.com/office/drawing/2014/main" id="{ADA9E7E6-8EEB-457F-AB65-BAE1A1583F74}"/>
              </a:ext>
            </a:extLst>
          </p:cNvPr>
          <p:cNvSpPr>
            <a:spLocks noGrp="1"/>
          </p:cNvSpPr>
          <p:nvPr>
            <p:ph type="ftr" sz="quarter" idx="17"/>
          </p:nvPr>
        </p:nvSpPr>
        <p:spPr>
          <a:xfrm>
            <a:off x="-32156" y="6527242"/>
            <a:ext cx="1221692" cy="365125"/>
          </a:xfrm>
          <a:prstGeom prst="rect">
            <a:avLst/>
          </a:prstGeom>
        </p:spPr>
        <p:txBody>
          <a:bodyPr/>
          <a:lstStyle>
            <a:lvl1pPr>
              <a:defRPr sz="900"/>
            </a:lvl1pPr>
          </a:lstStyle>
          <a:p>
            <a:pPr algn="l"/>
            <a:r>
              <a:rPr lang="en-US" dirty="0"/>
              <a:t>SBG MCR</a:t>
            </a:r>
          </a:p>
          <a:p>
            <a:pPr algn="l"/>
            <a:r>
              <a:rPr lang="en-US" dirty="0"/>
              <a:t>22-24 June 2022</a:t>
            </a:r>
          </a:p>
        </p:txBody>
      </p:sp>
    </p:spTree>
    <p:extLst>
      <p:ext uri="{BB962C8B-B14F-4D97-AF65-F5344CB8AC3E}">
        <p14:creationId xmlns:p14="http://schemas.microsoft.com/office/powerpoint/2010/main" val="33040996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08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CBBBCB-DE92-46A1-A853-BEE17EDB9B5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CF8B976-8B99-4A44-A56E-AFBB0E40C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A3A136A-ACCC-4802-B0ED-27B03A693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02C61EB0-5BDB-4252-935A-F88B0C9E80FA}"/>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6" name="Segnaposto piè di pagina 5">
            <a:extLst>
              <a:ext uri="{FF2B5EF4-FFF2-40B4-BE49-F238E27FC236}">
                <a16:creationId xmlns:a16="http://schemas.microsoft.com/office/drawing/2014/main" id="{CF308EAC-C22A-435A-8C34-06766CFD483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0326249-EFB3-489D-8150-0F9FBDFCF859}"/>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62072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B42F0C-976A-4EC2-BDF7-26CC66575B8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B5B8C84-9C0E-47CA-BDDE-5EDFCC2980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86D4BCF-7F47-43AC-828C-F47B963AD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F5B6521E-F402-4FD7-99C4-A1950DE07B6B}"/>
              </a:ext>
            </a:extLst>
          </p:cNvPr>
          <p:cNvSpPr>
            <a:spLocks noGrp="1"/>
          </p:cNvSpPr>
          <p:nvPr>
            <p:ph type="dt" sz="half" idx="10"/>
          </p:nvPr>
        </p:nvSpPr>
        <p:spPr/>
        <p:txBody>
          <a:bodyPr/>
          <a:lstStyle/>
          <a:p>
            <a:fld id="{A34A07CE-AFAC-40E7-A666-37773F855953}" type="datetimeFigureOut">
              <a:rPr lang="it-IT" smtClean="0"/>
              <a:t>30/11/22</a:t>
            </a:fld>
            <a:endParaRPr lang="it-IT"/>
          </a:p>
        </p:txBody>
      </p:sp>
      <p:sp>
        <p:nvSpPr>
          <p:cNvPr id="6" name="Segnaposto piè di pagina 5">
            <a:extLst>
              <a:ext uri="{FF2B5EF4-FFF2-40B4-BE49-F238E27FC236}">
                <a16:creationId xmlns:a16="http://schemas.microsoft.com/office/drawing/2014/main" id="{65B343F1-506E-4119-9AF6-7912CB19C29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2B7F604-3E75-4840-B607-AD81ED44034A}"/>
              </a:ext>
            </a:extLst>
          </p:cNvPr>
          <p:cNvSpPr>
            <a:spLocks noGrp="1"/>
          </p:cNvSpPr>
          <p:nvPr>
            <p:ph type="sldNum" sz="quarter" idx="12"/>
          </p:nvPr>
        </p:nvSpPr>
        <p:spPr/>
        <p:txBody>
          <a:bodyPr/>
          <a:lstStyle/>
          <a:p>
            <a:fld id="{568A8B83-96ED-4C97-8C92-93BF63694909}" type="slidenum">
              <a:rPr lang="it-IT" smtClean="0"/>
              <a:t>‹N›</a:t>
            </a:fld>
            <a:endParaRPr lang="it-IT"/>
          </a:p>
        </p:txBody>
      </p:sp>
    </p:spTree>
    <p:extLst>
      <p:ext uri="{BB962C8B-B14F-4D97-AF65-F5344CB8AC3E}">
        <p14:creationId xmlns:p14="http://schemas.microsoft.com/office/powerpoint/2010/main" val="409317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53.xml"/><Relationship Id="rId7" Type="http://schemas.openxmlformats.org/officeDocument/2006/relationships/image" Target="../media/image5.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4.png"/><Relationship Id="rId5" Type="http://schemas.openxmlformats.org/officeDocument/2006/relationships/theme" Target="../theme/theme10.xml"/><Relationship Id="rId4" Type="http://schemas.openxmlformats.org/officeDocument/2006/relationships/slideLayout" Target="../slideLayouts/slideLayout54.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55.xml"/><Relationship Id="rId4" Type="http://schemas.openxmlformats.org/officeDocument/2006/relationships/image" Target="../media/image27.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image" Target="../media/image5.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4.png"/><Relationship Id="rId5" Type="http://schemas.openxmlformats.org/officeDocument/2006/relationships/theme" Target="../theme/theme12.xml"/><Relationship Id="rId4" Type="http://schemas.openxmlformats.org/officeDocument/2006/relationships/slideLayout" Target="../slideLayouts/slideLayout59.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61.xml"/><Relationship Id="rId1" Type="http://schemas.openxmlformats.org/officeDocument/2006/relationships/slideLayout" Target="../slideLayouts/slideLayout60.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1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7.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jpg"/></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6.xml"/><Relationship Id="rId7" Type="http://schemas.openxmlformats.org/officeDocument/2006/relationships/theme" Target="../theme/theme15.xml"/><Relationship Id="rId12" Type="http://schemas.openxmlformats.org/officeDocument/2006/relationships/image" Target="../media/image25.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image" Target="../media/image30.png"/><Relationship Id="rId5" Type="http://schemas.openxmlformats.org/officeDocument/2006/relationships/slideLayout" Target="../slideLayouts/slideLayout78.xml"/><Relationship Id="rId10" Type="http://schemas.openxmlformats.org/officeDocument/2006/relationships/image" Target="../media/image29.png"/><Relationship Id="rId4" Type="http://schemas.openxmlformats.org/officeDocument/2006/relationships/slideLayout" Target="../slideLayouts/slideLayout77.xml"/><Relationship Id="rId9" Type="http://schemas.openxmlformats.org/officeDocument/2006/relationships/image" Target="../media/image28.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18.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1.xml"/><Relationship Id="rId7" Type="http://schemas.openxmlformats.org/officeDocument/2006/relationships/image" Target="../media/image10.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6.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19.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8.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theme" Target="../theme/theme7.xml"/><Relationship Id="rId1" Type="http://schemas.openxmlformats.org/officeDocument/2006/relationships/slideLayout" Target="../slideLayouts/slideLayout34.xml"/><Relationship Id="rId4" Type="http://schemas.openxmlformats.org/officeDocument/2006/relationships/image" Target="../media/image2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8.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48.xml"/><Relationship Id="rId7" Type="http://schemas.openxmlformats.org/officeDocument/2006/relationships/image" Target="../media/image23.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9.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2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FB108A1-FEB5-4F5D-A42E-0C400D8688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D884E65-19DA-4710-BEC8-E38EEFFDF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D88E4EB-EB3E-496E-BA74-2480E23415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A07CE-AFAC-40E7-A666-37773F855953}" type="datetimeFigureOut">
              <a:rPr lang="it-IT" smtClean="0"/>
              <a:t>30/11/22</a:t>
            </a:fld>
            <a:endParaRPr lang="it-IT"/>
          </a:p>
        </p:txBody>
      </p:sp>
      <p:sp>
        <p:nvSpPr>
          <p:cNvPr id="5" name="Segnaposto piè di pagina 4">
            <a:extLst>
              <a:ext uri="{FF2B5EF4-FFF2-40B4-BE49-F238E27FC236}">
                <a16:creationId xmlns:a16="http://schemas.microsoft.com/office/drawing/2014/main" id="{F67570C3-41DF-4C80-AC91-47B1DC1AA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E29BD89-1558-42E0-BF58-BDE1C07916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8A8B83-96ED-4C97-8C92-93BF63694909}" type="slidenum">
              <a:rPr lang="it-IT" smtClean="0"/>
              <a:t>‹N›</a:t>
            </a:fld>
            <a:endParaRPr lang="it-IT"/>
          </a:p>
        </p:txBody>
      </p:sp>
      <p:pic>
        <p:nvPicPr>
          <p:cNvPr id="7" name="Immagine 6">
            <a:extLst>
              <a:ext uri="{FF2B5EF4-FFF2-40B4-BE49-F238E27FC236}">
                <a16:creationId xmlns:a16="http://schemas.microsoft.com/office/drawing/2014/main" id="{64EA55A0-FD1E-440C-865F-079F9F37A575}"/>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Immagine 11">
            <a:extLst>
              <a:ext uri="{FF2B5EF4-FFF2-40B4-BE49-F238E27FC236}">
                <a16:creationId xmlns:a16="http://schemas.microsoft.com/office/drawing/2014/main" id="{15C20BAC-AD66-4CD5-8783-017855250E84}"/>
              </a:ext>
            </a:extLst>
          </p:cNvPr>
          <p:cNvPicPr>
            <a:picLocks noChangeAspect="1"/>
          </p:cNvPicPr>
          <p:nvPr userDrawn="1"/>
        </p:nvPicPr>
        <p:blipFill>
          <a:blip r:embed="rId1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814906" y="145606"/>
            <a:ext cx="1377094" cy="963867"/>
          </a:xfrm>
          <a:prstGeom prst="rect">
            <a:avLst/>
          </a:prstGeom>
        </p:spPr>
      </p:pic>
      <p:sp>
        <p:nvSpPr>
          <p:cNvPr id="10" name="object 4">
            <a:extLst>
              <a:ext uri="{FF2B5EF4-FFF2-40B4-BE49-F238E27FC236}">
                <a16:creationId xmlns:a16="http://schemas.microsoft.com/office/drawing/2014/main" id="{F4359E80-0C2C-44C2-92B4-0D2AB8DD0CC4}"/>
              </a:ext>
            </a:extLst>
          </p:cNvPr>
          <p:cNvSpPr txBox="1"/>
          <p:nvPr userDrawn="1"/>
        </p:nvSpPr>
        <p:spPr>
          <a:xfrm>
            <a:off x="264362" y="6586193"/>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lang="en-US" sz="1050" i="0" kern="1200" dirty="0">
                <a:solidFill>
                  <a:schemeClr val="bg1">
                    <a:lumMod val="50000"/>
                  </a:schemeClr>
                </a:solidFill>
                <a:latin typeface="+mn-lt"/>
                <a:ea typeface="+mn-ea"/>
                <a:cs typeface="+mn-cs"/>
              </a:rPr>
              <a:t>ASI Earth Observation Division - </a:t>
            </a:r>
            <a:r>
              <a:rPr lang="en-US" altLang="it-IT" sz="1050" i="0" kern="1200" dirty="0">
                <a:solidFill>
                  <a:schemeClr val="bg1">
                    <a:lumMod val="50000"/>
                  </a:schemeClr>
                </a:solidFill>
                <a:latin typeface="+mn-lt"/>
                <a:ea typeface="+mn-ea"/>
                <a:cs typeface="+mn-cs"/>
              </a:rPr>
              <a:t>This document contains proprietary information of ASI, and may not be reproduced, copied, disclosed or utilized in any way, in whole or in part, without the prior written consent of ASI</a:t>
            </a:r>
            <a:endParaRPr lang="en-US" sz="1500" b="1" dirty="0">
              <a:solidFill>
                <a:srgbClr val="FFC000"/>
              </a:solidFill>
              <a:latin typeface="Calibri"/>
              <a:cs typeface="Calibri"/>
            </a:endParaRPr>
          </a:p>
        </p:txBody>
      </p:sp>
    </p:spTree>
    <p:extLst>
      <p:ext uri="{BB962C8B-B14F-4D97-AF65-F5344CB8AC3E}">
        <p14:creationId xmlns:p14="http://schemas.microsoft.com/office/powerpoint/2010/main" val="91038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A882FF7-FCB2-4FC7-B54E-E400417EA41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25" y="0"/>
            <a:ext cx="12201525" cy="6858000"/>
          </a:xfrm>
          <a:prstGeom prst="rect">
            <a:avLst/>
          </a:prstGeom>
        </p:spPr>
      </p:pic>
      <p:pic>
        <p:nvPicPr>
          <p:cNvPr id="6" name="Immagine 5">
            <a:extLst>
              <a:ext uri="{FF2B5EF4-FFF2-40B4-BE49-F238E27FC236}">
                <a16:creationId xmlns:a16="http://schemas.microsoft.com/office/drawing/2014/main" id="{65F59AE6-D994-41C0-926B-B7BA26C65C4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048136" y="3182812"/>
            <a:ext cx="5260773" cy="3945581"/>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A4445ADA-77B5-497C-B5A6-2C9C363D944A}"/>
              </a:ext>
            </a:extLst>
          </p:cNvPr>
          <p:cNvPicPr>
            <a:picLocks noChangeAspect="1"/>
          </p:cNvPicPr>
          <p:nvPr userDrawn="1"/>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019652" y="107866"/>
            <a:ext cx="1078364" cy="754776"/>
          </a:xfrm>
          <a:prstGeom prst="rect">
            <a:avLst/>
          </a:prstGeom>
        </p:spPr>
      </p:pic>
    </p:spTree>
    <p:extLst>
      <p:ext uri="{BB962C8B-B14F-4D97-AF65-F5344CB8AC3E}">
        <p14:creationId xmlns:p14="http://schemas.microsoft.com/office/powerpoint/2010/main" val="56737400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itchFamily="34"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pitchFamily="34"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pitchFamily="34"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pitchFamily="34"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1F7C278-369D-482C-BC6A-C2BFE865E964}"/>
              </a:ext>
            </a:extLst>
          </p:cNvPr>
          <p:cNvSpPr/>
          <p:nvPr userDrawn="1"/>
        </p:nvSpPr>
        <p:spPr>
          <a:xfrm>
            <a:off x="0" y="1"/>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pic>
        <p:nvPicPr>
          <p:cNvPr id="8" name="Picture 2" descr="https://i.insider.com/5b48f0b654400f1c008b49ff?width=1136&amp;format=jpeg">
            <a:extLst>
              <a:ext uri="{FF2B5EF4-FFF2-40B4-BE49-F238E27FC236}">
                <a16:creationId xmlns:a16="http://schemas.microsoft.com/office/drawing/2014/main" id="{8CEA3E51-EFD6-4D10-BAD0-7F6EB43274EE}"/>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6340415" y="2660957"/>
            <a:ext cx="5851585" cy="4060563"/>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C3999377-CB2C-4AEA-B0BB-16F70B269A13}"/>
              </a:ext>
            </a:extLst>
          </p:cNvPr>
          <p:cNvPicPr>
            <a:picLocks noChangeAspect="1"/>
          </p:cNvPicPr>
          <p:nvPr userDrawn="1"/>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019652" y="107866"/>
            <a:ext cx="1078364" cy="754776"/>
          </a:xfrm>
          <a:prstGeom prst="rect">
            <a:avLst/>
          </a:prstGeom>
        </p:spPr>
      </p:pic>
      <p:sp>
        <p:nvSpPr>
          <p:cNvPr id="11" name="object 4">
            <a:extLst>
              <a:ext uri="{FF2B5EF4-FFF2-40B4-BE49-F238E27FC236}">
                <a16:creationId xmlns:a16="http://schemas.microsoft.com/office/drawing/2014/main" id="{449DC508-43F4-4B6A-8E84-4D7B41FD4CEF}"/>
              </a:ext>
            </a:extLst>
          </p:cNvPr>
          <p:cNvSpPr txBox="1"/>
          <p:nvPr userDrawn="1"/>
        </p:nvSpPr>
        <p:spPr>
          <a:xfrm>
            <a:off x="264362" y="6586193"/>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lang="en-US" sz="1050" i="0" kern="1200" dirty="0">
                <a:solidFill>
                  <a:schemeClr val="bg1">
                    <a:lumMod val="50000"/>
                  </a:schemeClr>
                </a:solidFill>
                <a:latin typeface="+mn-lt"/>
                <a:ea typeface="+mn-ea"/>
                <a:cs typeface="+mn-cs"/>
              </a:rPr>
              <a:t>ASI Earth Observation Division - </a:t>
            </a:r>
            <a:r>
              <a:rPr lang="en-US" altLang="it-IT" sz="1050" i="0" kern="1200" dirty="0">
                <a:solidFill>
                  <a:schemeClr val="bg1">
                    <a:lumMod val="50000"/>
                  </a:schemeClr>
                </a:solidFill>
                <a:latin typeface="+mn-lt"/>
                <a:ea typeface="+mn-ea"/>
                <a:cs typeface="+mn-cs"/>
              </a:rPr>
              <a:t>This document contains proprietary information of ASI, and may not be reproduced, copied, disclosed or utilized in any way, in whole or in part, without the prior written consent of ASI</a:t>
            </a:r>
            <a:endParaRPr lang="en-US" sz="1500" b="1" dirty="0">
              <a:solidFill>
                <a:srgbClr val="FFC000"/>
              </a:solidFill>
              <a:latin typeface="Calibri"/>
              <a:cs typeface="Calibri"/>
            </a:endParaRPr>
          </a:p>
        </p:txBody>
      </p:sp>
    </p:spTree>
    <p:extLst>
      <p:ext uri="{BB962C8B-B14F-4D97-AF65-F5344CB8AC3E}">
        <p14:creationId xmlns:p14="http://schemas.microsoft.com/office/powerpoint/2010/main" val="1448959726"/>
      </p:ext>
    </p:extLst>
  </p:cSld>
  <p:clrMap bg1="lt1" tx1="dk1" bg2="lt2" tx2="dk2" accent1="accent1" accent2="accent2" accent3="accent3" accent4="accent4" accent5="accent5" accent6="accent6" hlink="hlink" folHlink="folHlink"/>
  <p:sldLayoutIdLst>
    <p:sldLayoutId id="21474837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A882FF7-FCB2-4FC7-B54E-E400417EA41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25" y="0"/>
            <a:ext cx="12201525" cy="6858000"/>
          </a:xfrm>
          <a:prstGeom prst="rect">
            <a:avLst/>
          </a:prstGeom>
        </p:spPr>
      </p:pic>
      <p:pic>
        <p:nvPicPr>
          <p:cNvPr id="6" name="Immagine 5">
            <a:extLst>
              <a:ext uri="{FF2B5EF4-FFF2-40B4-BE49-F238E27FC236}">
                <a16:creationId xmlns:a16="http://schemas.microsoft.com/office/drawing/2014/main" id="{65F59AE6-D994-41C0-926B-B7BA26C65C4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048136" y="3182812"/>
            <a:ext cx="5260773" cy="3945581"/>
          </a:xfrm>
          <a:prstGeom prst="rect">
            <a:avLst/>
          </a:prstGeom>
          <a:ln>
            <a:no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A5058C54-0B28-4865-B70E-8D58594798D0}"/>
              </a:ext>
            </a:extLst>
          </p:cNvPr>
          <p:cNvPicPr>
            <a:picLocks noChangeAspect="1"/>
          </p:cNvPicPr>
          <p:nvPr userDrawn="1"/>
        </p:nvPicPr>
        <p:blipFill>
          <a:blip r:embed="rId8"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814906" y="145606"/>
            <a:ext cx="1377094" cy="963867"/>
          </a:xfrm>
          <a:prstGeom prst="rect">
            <a:avLst/>
          </a:prstGeom>
        </p:spPr>
      </p:pic>
    </p:spTree>
    <p:extLst>
      <p:ext uri="{BB962C8B-B14F-4D97-AF65-F5344CB8AC3E}">
        <p14:creationId xmlns:p14="http://schemas.microsoft.com/office/powerpoint/2010/main" val="142358942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itchFamily="34"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pitchFamily="34"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pitchFamily="34"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pitchFamily="34"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1F7C278-369D-482C-BC6A-C2BFE865E964}"/>
              </a:ext>
            </a:extLst>
          </p:cNvPr>
          <p:cNvSpPr/>
          <p:nvPr userDrawn="1"/>
        </p:nvSpPr>
        <p:spPr>
          <a:xfrm>
            <a:off x="0" y="1"/>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pic>
        <p:nvPicPr>
          <p:cNvPr id="8" name="Picture 2" descr="https://i.insider.com/5b48f0b654400f1c008b49ff?width=1136&amp;format=jpeg">
            <a:extLst>
              <a:ext uri="{FF2B5EF4-FFF2-40B4-BE49-F238E27FC236}">
                <a16:creationId xmlns:a16="http://schemas.microsoft.com/office/drawing/2014/main" id="{8CEA3E51-EFD6-4D10-BAD0-7F6EB43274EE}"/>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340415" y="2660957"/>
            <a:ext cx="5851585" cy="4060563"/>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C3999377-CB2C-4AEA-B0BB-16F70B269A13}"/>
              </a:ext>
            </a:extLst>
          </p:cNvPr>
          <p:cNvPicPr>
            <a:picLocks noChangeAspect="1"/>
          </p:cNvPicPr>
          <p:nvPr userDrawn="1"/>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019652" y="107866"/>
            <a:ext cx="1078364" cy="754776"/>
          </a:xfrm>
          <a:prstGeom prst="rect">
            <a:avLst/>
          </a:prstGeom>
        </p:spPr>
      </p:pic>
      <p:sp>
        <p:nvSpPr>
          <p:cNvPr id="11" name="object 4">
            <a:extLst>
              <a:ext uri="{FF2B5EF4-FFF2-40B4-BE49-F238E27FC236}">
                <a16:creationId xmlns:a16="http://schemas.microsoft.com/office/drawing/2014/main" id="{449DC508-43F4-4B6A-8E84-4D7B41FD4CEF}"/>
              </a:ext>
            </a:extLst>
          </p:cNvPr>
          <p:cNvSpPr txBox="1"/>
          <p:nvPr userDrawn="1"/>
        </p:nvSpPr>
        <p:spPr>
          <a:xfrm>
            <a:off x="264362" y="6586193"/>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lang="en-US" sz="1050" i="0" kern="1200" dirty="0">
                <a:solidFill>
                  <a:schemeClr val="bg1">
                    <a:lumMod val="50000"/>
                  </a:schemeClr>
                </a:solidFill>
                <a:latin typeface="+mn-lt"/>
                <a:ea typeface="+mn-ea"/>
                <a:cs typeface="+mn-cs"/>
              </a:rPr>
              <a:t>ASI Earth Observation Division - </a:t>
            </a:r>
            <a:r>
              <a:rPr lang="en-US" altLang="it-IT" sz="1050" i="0" kern="1200" dirty="0">
                <a:solidFill>
                  <a:schemeClr val="bg1">
                    <a:lumMod val="50000"/>
                  </a:schemeClr>
                </a:solidFill>
                <a:latin typeface="+mn-lt"/>
                <a:ea typeface="+mn-ea"/>
                <a:cs typeface="+mn-cs"/>
              </a:rPr>
              <a:t>This document contains proprietary information of ASI, and may not be reproduced, copied, disclosed or utilized in any way, in whole or in part, without the prior written consent of ASI</a:t>
            </a:r>
            <a:endParaRPr lang="en-US" sz="1500" b="1" dirty="0">
              <a:solidFill>
                <a:srgbClr val="FFC000"/>
              </a:solidFill>
              <a:latin typeface="Calibri"/>
              <a:cs typeface="Calibri"/>
            </a:endParaRPr>
          </a:p>
        </p:txBody>
      </p:sp>
    </p:spTree>
    <p:extLst>
      <p:ext uri="{BB962C8B-B14F-4D97-AF65-F5344CB8AC3E}">
        <p14:creationId xmlns:p14="http://schemas.microsoft.com/office/powerpoint/2010/main" val="1424876942"/>
      </p:ext>
    </p:extLst>
  </p:cSld>
  <p:clrMap bg1="lt1" tx1="dk1" bg2="lt2" tx2="dk2" accent1="accent1" accent2="accent2" accent3="accent3" accent4="accent4" accent5="accent5" accent6="accent6" hlink="hlink" folHlink="folHlink"/>
  <p:sldLayoutIdLst>
    <p:sldLayoutId id="2147483768"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FB108A1-FEB5-4F5D-A42E-0C400D8688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D884E65-19DA-4710-BEC8-E38EEFFDF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D88E4EB-EB3E-496E-BA74-2480E23415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A07CE-AFAC-40E7-A666-37773F855953}" type="datetimeFigureOut">
              <a:rPr lang="it-IT" smtClean="0"/>
              <a:t>30/11/22</a:t>
            </a:fld>
            <a:endParaRPr lang="it-IT"/>
          </a:p>
        </p:txBody>
      </p:sp>
      <p:sp>
        <p:nvSpPr>
          <p:cNvPr id="5" name="Segnaposto piè di pagina 4">
            <a:extLst>
              <a:ext uri="{FF2B5EF4-FFF2-40B4-BE49-F238E27FC236}">
                <a16:creationId xmlns:a16="http://schemas.microsoft.com/office/drawing/2014/main" id="{F67570C3-41DF-4C80-AC91-47B1DC1AA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E29BD89-1558-42E0-BF58-BDE1C07916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8A8B83-96ED-4C97-8C92-93BF63694909}" type="slidenum">
              <a:rPr lang="it-IT" smtClean="0"/>
              <a:t>‹N›</a:t>
            </a:fld>
            <a:endParaRPr lang="it-IT"/>
          </a:p>
        </p:txBody>
      </p:sp>
      <p:pic>
        <p:nvPicPr>
          <p:cNvPr id="7" name="Immagine 6">
            <a:extLst>
              <a:ext uri="{FF2B5EF4-FFF2-40B4-BE49-F238E27FC236}">
                <a16:creationId xmlns:a16="http://schemas.microsoft.com/office/drawing/2014/main" id="{64EA55A0-FD1E-440C-865F-079F9F37A575}"/>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Immagine 8">
            <a:extLst>
              <a:ext uri="{FF2B5EF4-FFF2-40B4-BE49-F238E27FC236}">
                <a16:creationId xmlns:a16="http://schemas.microsoft.com/office/drawing/2014/main" id="{EC780A77-B09C-46F8-918E-EC250EA7519E}"/>
              </a:ext>
            </a:extLst>
          </p:cNvPr>
          <p:cNvPicPr>
            <a:picLocks noChangeAspect="1"/>
          </p:cNvPicPr>
          <p:nvPr userDrawn="1"/>
        </p:nvPicPr>
        <p:blipFill>
          <a:blip r:embed="rId1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019652" y="107866"/>
            <a:ext cx="1078364" cy="754776"/>
          </a:xfrm>
          <a:prstGeom prst="rect">
            <a:avLst/>
          </a:prstGeom>
        </p:spPr>
      </p:pic>
    </p:spTree>
    <p:extLst>
      <p:ext uri="{BB962C8B-B14F-4D97-AF65-F5344CB8AC3E}">
        <p14:creationId xmlns:p14="http://schemas.microsoft.com/office/powerpoint/2010/main" val="305022648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D8FBB8-0956-4B4E-BFA5-A831FE033E0F}"/>
              </a:ext>
            </a:extLst>
          </p:cNvPr>
          <p:cNvSpPr>
            <a:spLocks noGrp="1"/>
          </p:cNvSpPr>
          <p:nvPr>
            <p:ph type="body" idx="1"/>
          </p:nvPr>
        </p:nvSpPr>
        <p:spPr>
          <a:xfrm>
            <a:off x="478171" y="983784"/>
            <a:ext cx="11148969" cy="5329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F0D6026-7BEF-47CA-8F87-EEEAB9EA269B}"/>
              </a:ext>
            </a:extLst>
          </p:cNvPr>
          <p:cNvSpPr>
            <a:spLocks noGrp="1"/>
          </p:cNvSpPr>
          <p:nvPr>
            <p:ph type="sldNum" sz="quarter" idx="4"/>
          </p:nvPr>
        </p:nvSpPr>
        <p:spPr>
          <a:xfrm>
            <a:off x="8613423"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5B78D-BBFA-4944-BBD5-E07BE4D896B9}" type="slidenum">
              <a:rPr lang="en-US" smtClean="0"/>
              <a:t>‹N›</a:t>
            </a:fld>
            <a:endParaRPr lang="en-US" dirty="0"/>
          </a:p>
        </p:txBody>
      </p:sp>
      <p:pic>
        <p:nvPicPr>
          <p:cNvPr id="7" name="Image" descr="Image">
            <a:extLst>
              <a:ext uri="{FF2B5EF4-FFF2-40B4-BE49-F238E27FC236}">
                <a16:creationId xmlns:a16="http://schemas.microsoft.com/office/drawing/2014/main" id="{1CF89392-08A7-41D5-88CC-E8253D6B2F4D}"/>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0" y="0"/>
            <a:ext cx="12192000" cy="823180"/>
          </a:xfrm>
          <a:prstGeom prst="rect">
            <a:avLst/>
          </a:prstGeom>
          <a:ln w="12700">
            <a:miter lim="400000"/>
          </a:ln>
        </p:spPr>
      </p:pic>
      <p:pic>
        <p:nvPicPr>
          <p:cNvPr id="8" name="Immagine 12">
            <a:extLst>
              <a:ext uri="{FF2B5EF4-FFF2-40B4-BE49-F238E27FC236}">
                <a16:creationId xmlns:a16="http://schemas.microsoft.com/office/drawing/2014/main" id="{EE83EB22-DB7E-4268-9945-C60EE6352B7F}"/>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838200" y="1"/>
            <a:ext cx="1128732" cy="823180"/>
          </a:xfrm>
          <a:prstGeom prst="rect">
            <a:avLst/>
          </a:prstGeom>
        </p:spPr>
      </p:pic>
      <p:sp>
        <p:nvSpPr>
          <p:cNvPr id="2" name="Title Placeholder 1">
            <a:extLst>
              <a:ext uri="{FF2B5EF4-FFF2-40B4-BE49-F238E27FC236}">
                <a16:creationId xmlns:a16="http://schemas.microsoft.com/office/drawing/2014/main" id="{46C6D2BD-E7F7-4B0F-9CED-0B55A2D6A9A2}"/>
              </a:ext>
            </a:extLst>
          </p:cNvPr>
          <p:cNvSpPr>
            <a:spLocks noGrp="1"/>
          </p:cNvSpPr>
          <p:nvPr>
            <p:ph type="title"/>
          </p:nvPr>
        </p:nvSpPr>
        <p:spPr>
          <a:xfrm>
            <a:off x="1966931" y="61747"/>
            <a:ext cx="9182037" cy="701993"/>
          </a:xfrm>
          <a:prstGeom prst="rect">
            <a:avLst/>
          </a:prstGeom>
        </p:spPr>
        <p:txBody>
          <a:bodyPr vert="horz" lIns="91440" tIns="45720" rIns="91440" bIns="45720" rtlCol="0" anchor="ctr">
            <a:normAutofit/>
          </a:bodyPr>
          <a:lstStyle/>
          <a:p>
            <a:r>
              <a:rPr lang="en-US" dirty="0"/>
              <a:t>Click to edit Master title style</a:t>
            </a:r>
          </a:p>
        </p:txBody>
      </p:sp>
      <p:pic>
        <p:nvPicPr>
          <p:cNvPr id="11" name="Image" descr="Image">
            <a:extLst>
              <a:ext uri="{FF2B5EF4-FFF2-40B4-BE49-F238E27FC236}">
                <a16:creationId xmlns:a16="http://schemas.microsoft.com/office/drawing/2014/main" id="{CEFED7C8-FC96-4DCE-AAFC-0744B364F541}"/>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t="-119806"/>
          <a:stretch/>
        </p:blipFill>
        <p:spPr>
          <a:xfrm>
            <a:off x="10542" y="6372225"/>
            <a:ext cx="12074084" cy="182459"/>
          </a:xfrm>
          <a:prstGeom prst="rect">
            <a:avLst/>
          </a:prstGeom>
          <a:ln w="12700">
            <a:miter lim="400000"/>
          </a:ln>
        </p:spPr>
      </p:pic>
      <p:pic>
        <p:nvPicPr>
          <p:cNvPr id="12" name="Image" descr="Image">
            <a:extLst>
              <a:ext uri="{FF2B5EF4-FFF2-40B4-BE49-F238E27FC236}">
                <a16:creationId xmlns:a16="http://schemas.microsoft.com/office/drawing/2014/main" id="{BB28F55D-A942-4CC3-8721-6C77669EFEB2}"/>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551465" y="6246725"/>
            <a:ext cx="560070" cy="560070"/>
          </a:xfrm>
          <a:prstGeom prst="rect">
            <a:avLst/>
          </a:prstGeom>
          <a:ln w="12700">
            <a:miter lim="400000"/>
          </a:ln>
        </p:spPr>
      </p:pic>
      <p:pic>
        <p:nvPicPr>
          <p:cNvPr id="1028" name="Picture 4" descr="See the source image">
            <a:extLst>
              <a:ext uri="{FF2B5EF4-FFF2-40B4-BE49-F238E27FC236}">
                <a16:creationId xmlns:a16="http://schemas.microsoft.com/office/drawing/2014/main" id="{407C0210-1C2F-4AED-AFE7-A72AFE7E32FC}"/>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a:stretch/>
        </p:blipFill>
        <p:spPr bwMode="auto">
          <a:xfrm>
            <a:off x="107406" y="87388"/>
            <a:ext cx="857436" cy="6442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BCBB7B0-8D2B-44EB-9C8D-6B623287B5DC}"/>
              </a:ext>
            </a:extLst>
          </p:cNvPr>
          <p:cNvSpPr txBox="1"/>
          <p:nvPr userDrawn="1"/>
        </p:nvSpPr>
        <p:spPr>
          <a:xfrm>
            <a:off x="1198655" y="6603881"/>
            <a:ext cx="8977919" cy="190821"/>
          </a:xfrm>
          <a:prstGeom prst="rect">
            <a:avLst/>
          </a:prstGeom>
          <a:noFill/>
        </p:spPr>
        <p:txBody>
          <a:bodyPr wrap="square" lIns="18288" tIns="18288" rIns="18288" bIns="18288" rtlCol="0">
            <a:spAutoFit/>
          </a:bodyPr>
          <a:lstStyle/>
          <a:p>
            <a:pPr algn="ctr"/>
            <a:r>
              <a:rPr lang="en-US" sz="1000" dirty="0"/>
              <a:t>This page has been reviewed and determined not to contain export controlled technical data</a:t>
            </a:r>
          </a:p>
        </p:txBody>
      </p:sp>
      <p:sp>
        <p:nvSpPr>
          <p:cNvPr id="14" name="Footer Placeholder 36">
            <a:extLst>
              <a:ext uri="{FF2B5EF4-FFF2-40B4-BE49-F238E27FC236}">
                <a16:creationId xmlns:a16="http://schemas.microsoft.com/office/drawing/2014/main" id="{A2468B58-CD3C-4298-B39D-32B949F9AD8A}"/>
              </a:ext>
            </a:extLst>
          </p:cNvPr>
          <p:cNvSpPr>
            <a:spLocks noGrp="1"/>
          </p:cNvSpPr>
          <p:nvPr>
            <p:ph type="ftr" sz="quarter" idx="3"/>
          </p:nvPr>
        </p:nvSpPr>
        <p:spPr>
          <a:xfrm>
            <a:off x="-32156" y="6527242"/>
            <a:ext cx="1221692" cy="365125"/>
          </a:xfrm>
          <a:prstGeom prst="rect">
            <a:avLst/>
          </a:prstGeom>
        </p:spPr>
        <p:txBody>
          <a:bodyPr/>
          <a:lstStyle>
            <a:lvl1pPr>
              <a:defRPr sz="900"/>
            </a:lvl1pPr>
          </a:lstStyle>
          <a:p>
            <a:pPr algn="l"/>
            <a:r>
              <a:rPr lang="en-US" dirty="0"/>
              <a:t>SBG MCR</a:t>
            </a:r>
          </a:p>
          <a:p>
            <a:pPr algn="l"/>
            <a:r>
              <a:rPr lang="en-US" dirty="0"/>
              <a:t>22-24 June 2022</a:t>
            </a:r>
          </a:p>
        </p:txBody>
      </p:sp>
    </p:spTree>
    <p:extLst>
      <p:ext uri="{BB962C8B-B14F-4D97-AF65-F5344CB8AC3E}">
        <p14:creationId xmlns:p14="http://schemas.microsoft.com/office/powerpoint/2010/main" val="135372081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Lst>
  <p:hf hdr="0" dt="0"/>
  <p:txStyles>
    <p:titleStyle>
      <a:lvl1pPr algn="l" defTabSz="914400" rtl="0" eaLnBrk="1" latinLnBrk="0" hangingPunct="1">
        <a:lnSpc>
          <a:spcPct val="90000"/>
        </a:lnSpc>
        <a:spcBef>
          <a:spcPct val="0"/>
        </a:spcBef>
        <a:buNone/>
        <a:defRPr sz="40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C3FC470-398A-4F55-9B0A-22E49C673B40}"/>
              </a:ext>
            </a:extLst>
          </p:cNvPr>
          <p:cNvSpPr>
            <a:spLocks noGrp="1" noChangeArrowheads="1"/>
          </p:cNvSpPr>
          <p:nvPr>
            <p:ph type="title"/>
          </p:nvPr>
        </p:nvSpPr>
        <p:spPr bwMode="auto">
          <a:xfrm>
            <a:off x="874713" y="77788"/>
            <a:ext cx="862965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Titelmasterformat durch Klicken bearbeiten</a:t>
            </a:r>
          </a:p>
        </p:txBody>
      </p:sp>
      <p:sp>
        <p:nvSpPr>
          <p:cNvPr id="1027" name="Rectangle 3">
            <a:extLst>
              <a:ext uri="{FF2B5EF4-FFF2-40B4-BE49-F238E27FC236}">
                <a16:creationId xmlns:a16="http://schemas.microsoft.com/office/drawing/2014/main" id="{D9EDD77B-800D-488A-98CB-D0972EA0D52B}"/>
              </a:ext>
            </a:extLst>
          </p:cNvPr>
          <p:cNvSpPr>
            <a:spLocks noGrp="1" noChangeArrowheads="1"/>
          </p:cNvSpPr>
          <p:nvPr>
            <p:ph type="body" idx="1"/>
          </p:nvPr>
        </p:nvSpPr>
        <p:spPr bwMode="auto">
          <a:xfrm>
            <a:off x="884238" y="1404938"/>
            <a:ext cx="10831512"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Textmasterformate durch Klicken bearbeiten</a:t>
            </a:r>
          </a:p>
          <a:p>
            <a:pPr lvl="1"/>
            <a:r>
              <a:rPr lang="en-US" altLang="it-IT"/>
              <a:t>Zweite Ebene</a:t>
            </a:r>
          </a:p>
          <a:p>
            <a:pPr lvl="2"/>
            <a:r>
              <a:rPr lang="en-US" altLang="it-IT"/>
              <a:t>Dritte Ebene</a:t>
            </a:r>
          </a:p>
          <a:p>
            <a:pPr lvl="3"/>
            <a:r>
              <a:rPr lang="en-US" altLang="it-IT"/>
              <a:t>Vierte Ebene</a:t>
            </a:r>
          </a:p>
          <a:p>
            <a:pPr lvl="4"/>
            <a:r>
              <a:rPr lang="en-US" altLang="it-IT"/>
              <a:t>Fünfte Ebene</a:t>
            </a:r>
          </a:p>
        </p:txBody>
      </p:sp>
      <p:sp>
        <p:nvSpPr>
          <p:cNvPr id="36869" name="Rectangle 5">
            <a:extLst>
              <a:ext uri="{FF2B5EF4-FFF2-40B4-BE49-F238E27FC236}">
                <a16:creationId xmlns:a16="http://schemas.microsoft.com/office/drawing/2014/main" id="{B9C0E255-3513-43CC-B625-0DE0E5C1AC9F}"/>
              </a:ext>
            </a:extLst>
          </p:cNvPr>
          <p:cNvSpPr>
            <a:spLocks noGrp="1" noChangeArrowheads="1"/>
          </p:cNvSpPr>
          <p:nvPr>
            <p:ph type="sldNum" sz="quarter" idx="4"/>
          </p:nvPr>
        </p:nvSpPr>
        <p:spPr bwMode="auto">
          <a:xfrm>
            <a:off x="9850438" y="6256338"/>
            <a:ext cx="1973262" cy="476250"/>
          </a:xfrm>
          <a:prstGeom prst="rect">
            <a:avLst/>
          </a:prstGeom>
          <a:noFill/>
          <a:ln>
            <a:noFill/>
          </a:ln>
          <a:effectLst/>
        </p:spPr>
        <p:txBody>
          <a:bodyPr vert="horz" wrap="square" lIns="91440" tIns="45720" rIns="0" bIns="45720" numCol="1" anchor="b" anchorCtr="0" compatLnSpc="1">
            <a:prstTxWarp prst="textNoShape">
              <a:avLst/>
            </a:prstTxWarp>
          </a:bodyPr>
          <a:lstStyle>
            <a:lvl1pPr algn="r" eaLnBrk="1" hangingPunct="1">
              <a:defRPr sz="1200">
                <a:solidFill>
                  <a:schemeClr val="bg2"/>
                </a:solidFill>
              </a:defRPr>
            </a:lvl1pPr>
          </a:lstStyle>
          <a:p>
            <a:pPr>
              <a:defRPr/>
            </a:pPr>
            <a:fld id="{01571912-42D4-4F33-A70E-8C5E2B4AB8BC}" type="slidenum">
              <a:rPr lang="en-GB" altLang="it-IT"/>
              <a:pPr>
                <a:defRPr/>
              </a:pPr>
              <a:t>‹N›</a:t>
            </a:fld>
            <a:r>
              <a:rPr lang="en-GB" altLang="it-IT"/>
              <a:t>/##</a:t>
            </a:r>
          </a:p>
        </p:txBody>
      </p:sp>
      <p:sp>
        <p:nvSpPr>
          <p:cNvPr id="6" name="object 4">
            <a:extLst>
              <a:ext uri="{FF2B5EF4-FFF2-40B4-BE49-F238E27FC236}">
                <a16:creationId xmlns:a16="http://schemas.microsoft.com/office/drawing/2014/main" id="{11EB6346-FD66-46A7-ABB4-5830F4DDF324}"/>
              </a:ext>
            </a:extLst>
          </p:cNvPr>
          <p:cNvSpPr txBox="1"/>
          <p:nvPr userDrawn="1"/>
        </p:nvSpPr>
        <p:spPr>
          <a:xfrm>
            <a:off x="264362" y="6586193"/>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lang="en-US" sz="1050" i="0" kern="1200" dirty="0">
                <a:solidFill>
                  <a:schemeClr val="bg1">
                    <a:lumMod val="50000"/>
                  </a:schemeClr>
                </a:solidFill>
                <a:latin typeface="+mn-lt"/>
                <a:ea typeface="+mn-ea"/>
                <a:cs typeface="+mn-cs"/>
              </a:rPr>
              <a:t>ASI Earth Observation Division - </a:t>
            </a:r>
            <a:r>
              <a:rPr lang="en-US" altLang="it-IT" sz="1050" i="0" kern="1200" dirty="0">
                <a:solidFill>
                  <a:schemeClr val="bg1">
                    <a:lumMod val="50000"/>
                  </a:schemeClr>
                </a:solidFill>
                <a:latin typeface="+mn-lt"/>
                <a:ea typeface="+mn-ea"/>
                <a:cs typeface="+mn-cs"/>
              </a:rPr>
              <a:t>This document contains proprietary information of ASI, and may not be reproduced, copied, disclosed or utilized in any way, in whole or in part, without the prior written consent of ASI</a:t>
            </a:r>
            <a:endParaRPr lang="en-US" sz="1500" b="1" dirty="0">
              <a:solidFill>
                <a:srgbClr val="FFC000"/>
              </a:solidFill>
              <a:latin typeface="Calibri"/>
              <a:cs typeface="Calibri"/>
            </a:endParaRPr>
          </a:p>
        </p:txBody>
      </p:sp>
    </p:spTree>
    <p:extLst>
      <p:ext uri="{BB962C8B-B14F-4D97-AF65-F5344CB8AC3E}">
        <p14:creationId xmlns:p14="http://schemas.microsoft.com/office/powerpoint/2010/main" val="779873350"/>
      </p:ext>
    </p:extLst>
  </p:cSld>
  <p:clrMap bg1="lt1" tx1="dk1" bg2="lt2" tx2="dk2" accent1="accent1" accent2="accent2" accent3="accent3" accent4="accent4" accent5="accent5" accent6="accent6" hlink="hlink" folHlink="folHlink"/>
  <p:sldLayoutIdLst>
    <p:sldLayoutId id="2147483662" r:id="rId1"/>
    <p:sldLayoutId id="2147483663" r:id="rId2"/>
  </p:sldLayoutIdLst>
  <p:hf hdr="0" dt="0"/>
  <p:txStyles>
    <p:titleStyle>
      <a:lvl1pPr algn="l" rtl="0" eaLnBrk="0" fontAlgn="base" hangingPunct="0">
        <a:spcBef>
          <a:spcPct val="0"/>
        </a:spcBef>
        <a:spcAft>
          <a:spcPct val="0"/>
        </a:spcAft>
        <a:defRPr sz="2600" b="1">
          <a:solidFill>
            <a:srgbClr val="15275E"/>
          </a:solidFill>
          <a:latin typeface="+mj-lt"/>
          <a:ea typeface="+mj-ea"/>
          <a:cs typeface="+mj-cs"/>
        </a:defRPr>
      </a:lvl1pPr>
      <a:lvl2pPr algn="l" rtl="0" eaLnBrk="0" fontAlgn="base" hangingPunct="0">
        <a:spcBef>
          <a:spcPct val="0"/>
        </a:spcBef>
        <a:spcAft>
          <a:spcPct val="0"/>
        </a:spcAft>
        <a:defRPr sz="2600" b="1">
          <a:solidFill>
            <a:srgbClr val="15275E"/>
          </a:solidFill>
          <a:latin typeface="Trebuchet MS" pitchFamily="34" charset="0"/>
        </a:defRPr>
      </a:lvl2pPr>
      <a:lvl3pPr algn="l" rtl="0" eaLnBrk="0" fontAlgn="base" hangingPunct="0">
        <a:spcBef>
          <a:spcPct val="0"/>
        </a:spcBef>
        <a:spcAft>
          <a:spcPct val="0"/>
        </a:spcAft>
        <a:defRPr sz="2600" b="1">
          <a:solidFill>
            <a:srgbClr val="15275E"/>
          </a:solidFill>
          <a:latin typeface="Trebuchet MS" pitchFamily="34" charset="0"/>
        </a:defRPr>
      </a:lvl3pPr>
      <a:lvl4pPr algn="l" rtl="0" eaLnBrk="0" fontAlgn="base" hangingPunct="0">
        <a:spcBef>
          <a:spcPct val="0"/>
        </a:spcBef>
        <a:spcAft>
          <a:spcPct val="0"/>
        </a:spcAft>
        <a:defRPr sz="2600" b="1">
          <a:solidFill>
            <a:srgbClr val="15275E"/>
          </a:solidFill>
          <a:latin typeface="Trebuchet MS" pitchFamily="34" charset="0"/>
        </a:defRPr>
      </a:lvl4pPr>
      <a:lvl5pPr algn="l" rtl="0" eaLnBrk="0" fontAlgn="base" hangingPunct="0">
        <a:spcBef>
          <a:spcPct val="0"/>
        </a:spcBef>
        <a:spcAft>
          <a:spcPct val="0"/>
        </a:spcAft>
        <a:defRPr sz="2600" b="1">
          <a:solidFill>
            <a:srgbClr val="15275E"/>
          </a:solidFill>
          <a:latin typeface="Trebuchet MS" pitchFamily="34" charset="0"/>
        </a:defRPr>
      </a:lvl5pPr>
      <a:lvl6pPr marL="457200" algn="l" rtl="0" fontAlgn="base">
        <a:spcBef>
          <a:spcPct val="0"/>
        </a:spcBef>
        <a:spcAft>
          <a:spcPct val="0"/>
        </a:spcAft>
        <a:defRPr sz="2600" b="1">
          <a:solidFill>
            <a:srgbClr val="15275E"/>
          </a:solidFill>
          <a:latin typeface="Trebuchet MS" pitchFamily="34" charset="0"/>
        </a:defRPr>
      </a:lvl6pPr>
      <a:lvl7pPr marL="914400" algn="l" rtl="0" fontAlgn="base">
        <a:spcBef>
          <a:spcPct val="0"/>
        </a:spcBef>
        <a:spcAft>
          <a:spcPct val="0"/>
        </a:spcAft>
        <a:defRPr sz="2600" b="1">
          <a:solidFill>
            <a:srgbClr val="15275E"/>
          </a:solidFill>
          <a:latin typeface="Trebuchet MS" pitchFamily="34" charset="0"/>
        </a:defRPr>
      </a:lvl7pPr>
      <a:lvl8pPr marL="1371600" algn="l" rtl="0" fontAlgn="base">
        <a:spcBef>
          <a:spcPct val="0"/>
        </a:spcBef>
        <a:spcAft>
          <a:spcPct val="0"/>
        </a:spcAft>
        <a:defRPr sz="2600" b="1">
          <a:solidFill>
            <a:srgbClr val="15275E"/>
          </a:solidFill>
          <a:latin typeface="Trebuchet MS" pitchFamily="34" charset="0"/>
        </a:defRPr>
      </a:lvl8pPr>
      <a:lvl9pPr marL="1828800" algn="l" rtl="0" fontAlgn="base">
        <a:spcBef>
          <a:spcPct val="0"/>
        </a:spcBef>
        <a:spcAft>
          <a:spcPct val="0"/>
        </a:spcAft>
        <a:defRPr sz="2600" b="1">
          <a:solidFill>
            <a:srgbClr val="15275E"/>
          </a:solidFill>
          <a:latin typeface="Trebuchet MS" pitchFamily="34" charset="0"/>
        </a:defRPr>
      </a:lvl9pPr>
    </p:titleStyle>
    <p:bodyStyle>
      <a:lvl1pPr marL="342900" indent="-342900" algn="l" rtl="0" eaLnBrk="0" fontAlgn="base" hangingPunct="0">
        <a:spcBef>
          <a:spcPct val="20000"/>
        </a:spcBef>
        <a:spcAft>
          <a:spcPct val="0"/>
        </a:spcAft>
        <a:defRPr sz="2000" b="1">
          <a:solidFill>
            <a:schemeClr val="tx1"/>
          </a:solidFill>
          <a:latin typeface="+mn-lt"/>
          <a:ea typeface="+mn-ea"/>
          <a:cs typeface="+mn-cs"/>
        </a:defRPr>
      </a:lvl1pPr>
      <a:lvl2pPr marL="742950" indent="-285750" algn="l" rtl="0" eaLnBrk="0" fontAlgn="base" hangingPunct="0">
        <a:lnSpc>
          <a:spcPct val="110000"/>
        </a:lnSpc>
        <a:spcBef>
          <a:spcPct val="20000"/>
        </a:spcBef>
        <a:spcAft>
          <a:spcPct val="0"/>
        </a:spcAft>
        <a:buChar char="–"/>
        <a:defRPr b="1">
          <a:solidFill>
            <a:schemeClr val="tx1"/>
          </a:solidFill>
          <a:latin typeface="+mn-lt"/>
        </a:defRPr>
      </a:lvl2pPr>
      <a:lvl3pPr marL="1143000" indent="-228600" algn="l" rtl="0" eaLnBrk="0" fontAlgn="base" hangingPunct="0">
        <a:lnSpc>
          <a:spcPct val="110000"/>
        </a:lnSpc>
        <a:spcBef>
          <a:spcPct val="20000"/>
        </a:spcBef>
        <a:spcAft>
          <a:spcPct val="0"/>
        </a:spcAft>
        <a:buChar char="•"/>
        <a:defRPr sz="1600">
          <a:solidFill>
            <a:schemeClr val="tx1"/>
          </a:solidFill>
          <a:latin typeface="+mn-lt"/>
        </a:defRPr>
      </a:lvl3pPr>
      <a:lvl4pPr marL="1600200" indent="-228600" algn="l" rtl="0" eaLnBrk="0" fontAlgn="base" hangingPunct="0">
        <a:lnSpc>
          <a:spcPct val="110000"/>
        </a:lnSpc>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A882FF7-FCB2-4FC7-B54E-E400417EA41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25" y="0"/>
            <a:ext cx="12201525" cy="6858000"/>
          </a:xfrm>
          <a:prstGeom prst="rect">
            <a:avLst/>
          </a:prstGeom>
        </p:spPr>
      </p:pic>
      <p:pic>
        <p:nvPicPr>
          <p:cNvPr id="6" name="Immagine 5">
            <a:extLst>
              <a:ext uri="{FF2B5EF4-FFF2-40B4-BE49-F238E27FC236}">
                <a16:creationId xmlns:a16="http://schemas.microsoft.com/office/drawing/2014/main" id="{65F59AE6-D994-41C0-926B-B7BA26C65C4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048136" y="3182812"/>
            <a:ext cx="5260773" cy="3945581"/>
          </a:xfrm>
          <a:prstGeom prst="rect">
            <a:avLst/>
          </a:prstGeom>
          <a:ln>
            <a:no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A5058C54-0B28-4865-B70E-8D58594798D0}"/>
              </a:ext>
            </a:extLst>
          </p:cNvPr>
          <p:cNvPicPr>
            <a:picLocks noChangeAspect="1"/>
          </p:cNvPicPr>
          <p:nvPr userDrawn="1"/>
        </p:nvPicPr>
        <p:blipFill>
          <a:blip r:embed="rId8"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814906" y="145606"/>
            <a:ext cx="1377094" cy="963867"/>
          </a:xfrm>
          <a:prstGeom prst="rect">
            <a:avLst/>
          </a:prstGeom>
        </p:spPr>
      </p:pic>
      <p:sp>
        <p:nvSpPr>
          <p:cNvPr id="7" name="object 4">
            <a:extLst>
              <a:ext uri="{FF2B5EF4-FFF2-40B4-BE49-F238E27FC236}">
                <a16:creationId xmlns:a16="http://schemas.microsoft.com/office/drawing/2014/main" id="{77CF21D5-969B-431E-85CB-7C1B2453BE20}"/>
              </a:ext>
            </a:extLst>
          </p:cNvPr>
          <p:cNvSpPr txBox="1"/>
          <p:nvPr userDrawn="1"/>
        </p:nvSpPr>
        <p:spPr>
          <a:xfrm>
            <a:off x="264362" y="6586193"/>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lang="en-US" sz="1050" i="0" kern="1200" dirty="0">
                <a:solidFill>
                  <a:schemeClr val="bg1">
                    <a:lumMod val="50000"/>
                  </a:schemeClr>
                </a:solidFill>
                <a:latin typeface="+mn-lt"/>
                <a:ea typeface="+mn-ea"/>
                <a:cs typeface="+mn-cs"/>
              </a:rPr>
              <a:t>ASI Earth Observation Division - </a:t>
            </a:r>
            <a:r>
              <a:rPr lang="en-US" altLang="it-IT" sz="1050" i="0" kern="1200" dirty="0">
                <a:solidFill>
                  <a:schemeClr val="bg1">
                    <a:lumMod val="50000"/>
                  </a:schemeClr>
                </a:solidFill>
                <a:latin typeface="+mn-lt"/>
                <a:ea typeface="+mn-ea"/>
                <a:cs typeface="+mn-cs"/>
              </a:rPr>
              <a:t>This document contains proprietary information of ASI, and may not be reproduced, copied, disclosed or utilized in any way, in whole or in part, without the prior written consent of ASI</a:t>
            </a:r>
            <a:endParaRPr lang="en-US" sz="1500" b="1" dirty="0">
              <a:solidFill>
                <a:srgbClr val="FFC000"/>
              </a:solidFill>
              <a:latin typeface="Calibri"/>
              <a:cs typeface="Calibri"/>
            </a:endParaRPr>
          </a:p>
        </p:txBody>
      </p:sp>
    </p:spTree>
    <p:extLst>
      <p:ext uri="{BB962C8B-B14F-4D97-AF65-F5344CB8AC3E}">
        <p14:creationId xmlns:p14="http://schemas.microsoft.com/office/powerpoint/2010/main" val="428078901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2" r:id="rId3"/>
    <p:sldLayoutId id="2147483678" r:id="rId4"/>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itchFamily="34"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pitchFamily="34"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pitchFamily="34"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pitchFamily="34"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1F7C278-369D-482C-BC6A-C2BFE865E964}"/>
              </a:ext>
            </a:extLst>
          </p:cNvPr>
          <p:cNvSpPr/>
          <p:nvPr userDrawn="1"/>
        </p:nvSpPr>
        <p:spPr>
          <a:xfrm>
            <a:off x="0" y="1"/>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pic>
        <p:nvPicPr>
          <p:cNvPr id="8" name="Picture 2" descr="https://i.insider.com/5b48f0b654400f1c008b49ff?width=1136&amp;format=jpeg">
            <a:extLst>
              <a:ext uri="{FF2B5EF4-FFF2-40B4-BE49-F238E27FC236}">
                <a16:creationId xmlns:a16="http://schemas.microsoft.com/office/drawing/2014/main" id="{8CEA3E51-EFD6-4D10-BAD0-7F6EB43274EE}"/>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6340415" y="2660957"/>
            <a:ext cx="5851585" cy="4060563"/>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C3999377-CB2C-4AEA-B0BB-16F70B269A13}"/>
              </a:ext>
            </a:extLst>
          </p:cNvPr>
          <p:cNvPicPr>
            <a:picLocks noChangeAspect="1"/>
          </p:cNvPicPr>
          <p:nvPr userDrawn="1"/>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019652" y="107866"/>
            <a:ext cx="1078364" cy="754776"/>
          </a:xfrm>
          <a:prstGeom prst="rect">
            <a:avLst/>
          </a:prstGeom>
        </p:spPr>
      </p:pic>
      <p:sp>
        <p:nvSpPr>
          <p:cNvPr id="11" name="object 4">
            <a:extLst>
              <a:ext uri="{FF2B5EF4-FFF2-40B4-BE49-F238E27FC236}">
                <a16:creationId xmlns:a16="http://schemas.microsoft.com/office/drawing/2014/main" id="{449DC508-43F4-4B6A-8E84-4D7B41FD4CEF}"/>
              </a:ext>
            </a:extLst>
          </p:cNvPr>
          <p:cNvSpPr txBox="1"/>
          <p:nvPr userDrawn="1"/>
        </p:nvSpPr>
        <p:spPr>
          <a:xfrm>
            <a:off x="264362" y="6586193"/>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lang="en-US" sz="1050" i="0" kern="1200" dirty="0">
                <a:solidFill>
                  <a:schemeClr val="bg1">
                    <a:lumMod val="50000"/>
                  </a:schemeClr>
                </a:solidFill>
                <a:latin typeface="+mn-lt"/>
                <a:ea typeface="+mn-ea"/>
                <a:cs typeface="+mn-cs"/>
              </a:rPr>
              <a:t>ASI Earth Observation Division - </a:t>
            </a:r>
            <a:r>
              <a:rPr lang="en-US" altLang="it-IT" sz="1050" i="0" kern="1200" dirty="0">
                <a:solidFill>
                  <a:schemeClr val="bg1">
                    <a:lumMod val="50000"/>
                  </a:schemeClr>
                </a:solidFill>
                <a:latin typeface="+mn-lt"/>
                <a:ea typeface="+mn-ea"/>
                <a:cs typeface="+mn-cs"/>
              </a:rPr>
              <a:t>This document contains proprietary information of ASI, and may not be reproduced, copied, disclosed or utilized in any way, in whole or in part, without the prior written consent of ASI</a:t>
            </a:r>
            <a:endParaRPr lang="en-US" sz="1500" b="1" dirty="0">
              <a:solidFill>
                <a:srgbClr val="FFC000"/>
              </a:solidFill>
              <a:latin typeface="Calibri"/>
              <a:cs typeface="Calibri"/>
            </a:endParaRPr>
          </a:p>
        </p:txBody>
      </p:sp>
    </p:spTree>
    <p:extLst>
      <p:ext uri="{BB962C8B-B14F-4D97-AF65-F5344CB8AC3E}">
        <p14:creationId xmlns:p14="http://schemas.microsoft.com/office/powerpoint/2010/main" val="482529149"/>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descr="HEADER_2 copia"/>
          <p:cNvPicPr>
            <a:picLocks noChangeAspect="1" noChangeArrowheads="1"/>
          </p:cNvPicPr>
          <p:nvPr/>
        </p:nvPicPr>
        <p:blipFill>
          <a:blip r:embed="rId5" cstate="hqprint">
            <a:duotone>
              <a:prstClr val="black"/>
              <a:srgbClr val="005AFF">
                <a:tint val="45000"/>
                <a:satMod val="400000"/>
              </a:srgbClr>
            </a:duotone>
            <a:extLst>
              <a:ext uri="{28A0092B-C50C-407E-A947-70E740481C1C}">
                <a14:useLocalDpi xmlns:a14="http://schemas.microsoft.com/office/drawing/2010/main"/>
              </a:ext>
            </a:extLst>
          </a:blip>
          <a:srcRect/>
          <a:stretch>
            <a:fillRect/>
          </a:stretch>
        </p:blipFill>
        <p:spPr bwMode="auto">
          <a:xfrm>
            <a:off x="-6350" y="0"/>
            <a:ext cx="12198351" cy="1092200"/>
          </a:xfrm>
          <a:prstGeom prst="rect">
            <a:avLst/>
          </a:prstGeom>
          <a:blipFill>
            <a:blip r:embed="rId6">
              <a:duotone>
                <a:prstClr val="black"/>
                <a:srgbClr val="005AFF">
                  <a:tint val="45000"/>
                  <a:satMod val="400000"/>
                </a:srgbClr>
              </a:duotone>
            </a:blip>
            <a:tile tx="0" ty="0" sx="100000" sy="100000" flip="none" algn="tl"/>
          </a:blipFill>
          <a:ln>
            <a:noFill/>
          </a:ln>
        </p:spPr>
      </p:pic>
      <p:sp>
        <p:nvSpPr>
          <p:cNvPr id="1028" name="Rectangle 8"/>
          <p:cNvSpPr>
            <a:spLocks noGrp="1" noChangeArrowheads="1"/>
          </p:cNvSpPr>
          <p:nvPr>
            <p:ph type="body" idx="1"/>
          </p:nvPr>
        </p:nvSpPr>
        <p:spPr bwMode="auto">
          <a:xfrm>
            <a:off x="139700" y="1260476"/>
            <a:ext cx="1190413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dirty="0"/>
              <a:t>Click to modify text</a:t>
            </a:r>
          </a:p>
          <a:p>
            <a:pPr lvl="1"/>
            <a:r>
              <a:rPr lang="en-GB" altLang="it-IT" dirty="0"/>
              <a:t>Second level</a:t>
            </a:r>
          </a:p>
          <a:p>
            <a:pPr lvl="2"/>
            <a:r>
              <a:rPr lang="en-GB" altLang="it-IT" dirty="0"/>
              <a:t>Third level</a:t>
            </a:r>
          </a:p>
          <a:p>
            <a:pPr lvl="3"/>
            <a:r>
              <a:rPr lang="en-GB" altLang="it-IT" dirty="0"/>
              <a:t>Fourth level</a:t>
            </a:r>
          </a:p>
          <a:p>
            <a:pPr lvl="4"/>
            <a:r>
              <a:rPr lang="en-GB" altLang="it-IT" dirty="0"/>
              <a:t>Fifth level</a:t>
            </a:r>
          </a:p>
        </p:txBody>
      </p:sp>
      <p:grpSp>
        <p:nvGrpSpPr>
          <p:cNvPr id="1036" name="Gruppo 7"/>
          <p:cNvGrpSpPr>
            <a:grpSpLocks/>
          </p:cNvGrpSpPr>
          <p:nvPr userDrawn="1"/>
        </p:nvGrpSpPr>
        <p:grpSpPr bwMode="auto">
          <a:xfrm>
            <a:off x="-10584" y="977900"/>
            <a:ext cx="12198351" cy="230188"/>
            <a:chOff x="-3329" y="1365722"/>
            <a:chExt cx="9147329" cy="231298"/>
          </a:xfrm>
        </p:grpSpPr>
        <p:grpSp>
          <p:nvGrpSpPr>
            <p:cNvPr id="1038" name="Gruppo 6"/>
            <p:cNvGrpSpPr>
              <a:grpSpLocks/>
            </p:cNvGrpSpPr>
            <p:nvPr userDrawn="1"/>
          </p:nvGrpSpPr>
          <p:grpSpPr bwMode="auto">
            <a:xfrm>
              <a:off x="1081088" y="1365722"/>
              <a:ext cx="8062912" cy="119062"/>
              <a:chOff x="1081088" y="1365722"/>
              <a:chExt cx="8062912" cy="119062"/>
            </a:xfrm>
          </p:grpSpPr>
          <p:grpSp>
            <p:nvGrpSpPr>
              <p:cNvPr id="1040" name="Gruppo 2"/>
              <p:cNvGrpSpPr>
                <a:grpSpLocks/>
              </p:cNvGrpSpPr>
              <p:nvPr userDrawn="1"/>
            </p:nvGrpSpPr>
            <p:grpSpPr bwMode="auto">
              <a:xfrm>
                <a:off x="1081088" y="1365722"/>
                <a:ext cx="2240618" cy="119062"/>
                <a:chOff x="1784500" y="3888432"/>
                <a:chExt cx="3563347" cy="910695"/>
              </a:xfrm>
            </p:grpSpPr>
            <p:pic>
              <p:nvPicPr>
                <p:cNvPr id="1056" name="Immagine 1"/>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178450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Immagine 24"/>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269322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Immagine 25"/>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3574183"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Immagine 26"/>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4439127" y="3888432"/>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1" name="Gruppo 28"/>
              <p:cNvGrpSpPr>
                <a:grpSpLocks/>
              </p:cNvGrpSpPr>
              <p:nvPr userDrawn="1"/>
            </p:nvGrpSpPr>
            <p:grpSpPr bwMode="auto">
              <a:xfrm>
                <a:off x="3304252" y="1365722"/>
                <a:ext cx="2240618" cy="119062"/>
                <a:chOff x="1784500" y="3888432"/>
                <a:chExt cx="3563347" cy="910695"/>
              </a:xfrm>
            </p:grpSpPr>
            <p:pic>
              <p:nvPicPr>
                <p:cNvPr id="1052" name="Immagine 29"/>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178450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Immagine 30"/>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269322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Immagine 31"/>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3574183"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Immagine 32"/>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4439127" y="3888432"/>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2" name="Gruppo 33"/>
              <p:cNvGrpSpPr>
                <a:grpSpLocks/>
              </p:cNvGrpSpPr>
              <p:nvPr userDrawn="1"/>
            </p:nvGrpSpPr>
            <p:grpSpPr bwMode="auto">
              <a:xfrm>
                <a:off x="5522379" y="1365722"/>
                <a:ext cx="2240618" cy="119062"/>
                <a:chOff x="1784500" y="3888432"/>
                <a:chExt cx="3563347" cy="910695"/>
              </a:xfrm>
            </p:grpSpPr>
            <p:pic>
              <p:nvPicPr>
                <p:cNvPr id="1048" name="Immagine 34"/>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178450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Immagine 35"/>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269322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Immagine 36"/>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3574183"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Immagine 37"/>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4439127" y="3888432"/>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3" name="Gruppo 44"/>
              <p:cNvGrpSpPr>
                <a:grpSpLocks/>
              </p:cNvGrpSpPr>
              <p:nvPr userDrawn="1"/>
            </p:nvGrpSpPr>
            <p:grpSpPr bwMode="auto">
              <a:xfrm>
                <a:off x="6903382" y="1365722"/>
                <a:ext cx="2240618" cy="119062"/>
                <a:chOff x="1784500" y="3888432"/>
                <a:chExt cx="3563347" cy="910695"/>
              </a:xfrm>
            </p:grpSpPr>
            <p:pic>
              <p:nvPicPr>
                <p:cNvPr id="1044" name="Immagine 45"/>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178450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Immagine 46"/>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2693220"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Immagine 47"/>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3574183" y="3890407"/>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Immagine 48"/>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rot="5400000">
                  <a:off x="4439127" y="3888432"/>
                  <a:ext cx="90872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1" name="Rectangle 5"/>
            <p:cNvSpPr>
              <a:spLocks noChangeArrowheads="1"/>
            </p:cNvSpPr>
            <p:nvPr userDrawn="1"/>
          </p:nvSpPr>
          <p:spPr bwMode="auto">
            <a:xfrm>
              <a:off x="-3329" y="1478979"/>
              <a:ext cx="1080919" cy="118041"/>
            </a:xfrm>
            <a:prstGeom prst="rect">
              <a:avLst/>
            </a:prstGeom>
            <a:solidFill>
              <a:schemeClr val="bg1"/>
            </a:solidFill>
            <a:ln w="9525">
              <a:solidFill>
                <a:schemeClr val="tx2">
                  <a:lumMod val="50000"/>
                </a:schemeClr>
              </a:solidFill>
              <a:miter lim="800000"/>
              <a:headEnd/>
              <a:tailEnd/>
            </a:ln>
            <a:effectLst/>
          </p:spPr>
          <p:txBody>
            <a:bodyPr wrap="none" anchor="ctr"/>
            <a:lstStyle/>
            <a:p>
              <a:pPr eaLnBrk="1" hangingPunct="1">
                <a:defRPr/>
              </a:pPr>
              <a:endParaRPr lang="en-GB" sz="1800">
                <a:latin typeface="Arial" charset="0"/>
                <a:cs typeface="Arial" charset="0"/>
              </a:endParaRPr>
            </a:p>
          </p:txBody>
        </p:sp>
      </p:grpSp>
      <p:pic>
        <p:nvPicPr>
          <p:cNvPr id="1037" name="Immagine 54"/>
          <p:cNvPicPr>
            <a:picLocks noChangeAspect="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2267" y="896938"/>
            <a:ext cx="4656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object 4">
            <a:extLst>
              <a:ext uri="{FF2B5EF4-FFF2-40B4-BE49-F238E27FC236}">
                <a16:creationId xmlns:a16="http://schemas.microsoft.com/office/drawing/2014/main" id="{E64D5FFA-14F8-4BB4-BAC6-D90D7BD03AC0}"/>
              </a:ext>
            </a:extLst>
          </p:cNvPr>
          <p:cNvSpPr txBox="1"/>
          <p:nvPr userDrawn="1"/>
        </p:nvSpPr>
        <p:spPr>
          <a:xfrm>
            <a:off x="264362" y="6586193"/>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lang="en-US" sz="1050" i="0" kern="1200" dirty="0">
                <a:solidFill>
                  <a:schemeClr val="bg1">
                    <a:lumMod val="50000"/>
                  </a:schemeClr>
                </a:solidFill>
                <a:latin typeface="+mn-lt"/>
                <a:ea typeface="+mn-ea"/>
                <a:cs typeface="+mn-cs"/>
              </a:rPr>
              <a:t>ASI Earth Observation Division - </a:t>
            </a:r>
            <a:r>
              <a:rPr lang="en-US" altLang="it-IT" sz="1050" i="0" kern="1200" dirty="0">
                <a:solidFill>
                  <a:schemeClr val="bg1">
                    <a:lumMod val="50000"/>
                  </a:schemeClr>
                </a:solidFill>
                <a:latin typeface="+mn-lt"/>
                <a:ea typeface="+mn-ea"/>
                <a:cs typeface="+mn-cs"/>
              </a:rPr>
              <a:t>This document contains proprietary information of ASI, and may not be reproduced, copied, disclosed or utilized in any way, in whole or in part, without the prior written consent of ASI</a:t>
            </a:r>
            <a:endParaRPr lang="en-US" sz="1500" b="1" dirty="0">
              <a:solidFill>
                <a:srgbClr val="FFC000"/>
              </a:solidFill>
              <a:latin typeface="Calibri"/>
              <a:cs typeface="Calibri"/>
            </a:endParaRPr>
          </a:p>
        </p:txBody>
      </p:sp>
    </p:spTree>
    <p:extLst>
      <p:ext uri="{BB962C8B-B14F-4D97-AF65-F5344CB8AC3E}">
        <p14:creationId xmlns:p14="http://schemas.microsoft.com/office/powerpoint/2010/main" val="61079866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hf hdr="0" dt="0"/>
  <p:txStyles>
    <p:titleStyle>
      <a:lvl1pPr algn="l" rtl="0" eaLnBrk="0" fontAlgn="base" hangingPunct="0">
        <a:spcBef>
          <a:spcPct val="0"/>
        </a:spcBef>
        <a:spcAft>
          <a:spcPct val="0"/>
        </a:spcAft>
        <a:defRPr sz="3000" b="1">
          <a:solidFill>
            <a:schemeClr val="bg1"/>
          </a:solidFill>
          <a:latin typeface="Cambria" panose="02040503050406030204" pitchFamily="18" charset="0"/>
          <a:ea typeface="Cambria" panose="02040503050406030204" pitchFamily="18" charset="0"/>
          <a:cs typeface="Cambria" panose="02040503050406030204" pitchFamily="18" charset="0"/>
        </a:defRPr>
      </a:lvl1pPr>
      <a:lvl2pPr algn="l" rtl="0" eaLnBrk="0" fontAlgn="base" hangingPunct="0">
        <a:spcBef>
          <a:spcPct val="0"/>
        </a:spcBef>
        <a:spcAft>
          <a:spcPct val="0"/>
        </a:spcAft>
        <a:defRPr sz="2000" b="1">
          <a:solidFill>
            <a:schemeClr val="bg1"/>
          </a:solidFill>
          <a:latin typeface="Cambria" panose="02040503050406030204" pitchFamily="18" charset="0"/>
          <a:ea typeface="Cambria" panose="02040503050406030204" pitchFamily="18" charset="0"/>
          <a:cs typeface="Cambria" panose="02040503050406030204" pitchFamily="18" charset="0"/>
        </a:defRPr>
      </a:lvl2pPr>
      <a:lvl3pPr algn="l" rtl="0" eaLnBrk="0" fontAlgn="base" hangingPunct="0">
        <a:spcBef>
          <a:spcPct val="0"/>
        </a:spcBef>
        <a:spcAft>
          <a:spcPct val="0"/>
        </a:spcAft>
        <a:defRPr sz="2000" b="1">
          <a:solidFill>
            <a:schemeClr val="bg1"/>
          </a:solidFill>
          <a:latin typeface="Cambria" panose="02040503050406030204" pitchFamily="18" charset="0"/>
          <a:ea typeface="Cambria" panose="02040503050406030204" pitchFamily="18" charset="0"/>
          <a:cs typeface="Cambria" panose="02040503050406030204" pitchFamily="18" charset="0"/>
        </a:defRPr>
      </a:lvl3pPr>
      <a:lvl4pPr algn="l" rtl="0" eaLnBrk="0" fontAlgn="base" hangingPunct="0">
        <a:spcBef>
          <a:spcPct val="0"/>
        </a:spcBef>
        <a:spcAft>
          <a:spcPct val="0"/>
        </a:spcAft>
        <a:defRPr sz="2000" b="1">
          <a:solidFill>
            <a:schemeClr val="bg1"/>
          </a:solidFill>
          <a:latin typeface="Cambria" panose="02040503050406030204" pitchFamily="18" charset="0"/>
          <a:ea typeface="Cambria" panose="02040503050406030204" pitchFamily="18" charset="0"/>
          <a:cs typeface="Cambria" panose="02040503050406030204" pitchFamily="18" charset="0"/>
        </a:defRPr>
      </a:lvl4pPr>
      <a:lvl5pPr algn="l" rtl="0" eaLnBrk="0" fontAlgn="base" hangingPunct="0">
        <a:spcBef>
          <a:spcPct val="0"/>
        </a:spcBef>
        <a:spcAft>
          <a:spcPct val="0"/>
        </a:spcAft>
        <a:defRPr sz="2000" b="1">
          <a:solidFill>
            <a:schemeClr val="bg1"/>
          </a:solidFill>
          <a:latin typeface="Cambria" panose="02040503050406030204" pitchFamily="18" charset="0"/>
          <a:ea typeface="Cambria" panose="02040503050406030204" pitchFamily="18" charset="0"/>
          <a:cs typeface="Cambria" panose="02040503050406030204" pitchFamily="18" charset="0"/>
        </a:defRPr>
      </a:lvl5pPr>
      <a:lvl6pPr marL="457200" algn="l" rtl="0" eaLnBrk="1" fontAlgn="base" hangingPunct="1">
        <a:spcBef>
          <a:spcPct val="0"/>
        </a:spcBef>
        <a:spcAft>
          <a:spcPct val="0"/>
        </a:spcAft>
        <a:defRPr sz="2000" b="1">
          <a:solidFill>
            <a:schemeClr val="bg1"/>
          </a:solidFill>
          <a:latin typeface="Arial" charset="0"/>
        </a:defRPr>
      </a:lvl6pPr>
      <a:lvl7pPr marL="914400" algn="l" rtl="0" eaLnBrk="1" fontAlgn="base" hangingPunct="1">
        <a:spcBef>
          <a:spcPct val="0"/>
        </a:spcBef>
        <a:spcAft>
          <a:spcPct val="0"/>
        </a:spcAft>
        <a:defRPr sz="2000" b="1">
          <a:solidFill>
            <a:schemeClr val="bg1"/>
          </a:solidFill>
          <a:latin typeface="Arial" charset="0"/>
        </a:defRPr>
      </a:lvl7pPr>
      <a:lvl8pPr marL="1371600" algn="l" rtl="0" eaLnBrk="1" fontAlgn="base" hangingPunct="1">
        <a:spcBef>
          <a:spcPct val="0"/>
        </a:spcBef>
        <a:spcAft>
          <a:spcPct val="0"/>
        </a:spcAft>
        <a:defRPr sz="2000" b="1">
          <a:solidFill>
            <a:schemeClr val="bg1"/>
          </a:solidFill>
          <a:latin typeface="Arial" charset="0"/>
        </a:defRPr>
      </a:lvl8pPr>
      <a:lvl9pPr marL="1828800" algn="l" rtl="0" eaLnBrk="1" fontAlgn="base" hangingPunct="1">
        <a:spcBef>
          <a:spcPct val="0"/>
        </a:spcBef>
        <a:spcAft>
          <a:spcPct val="0"/>
        </a:spcAft>
        <a:defRPr sz="2000" b="1">
          <a:solidFill>
            <a:schemeClr val="bg1"/>
          </a:solidFill>
          <a:latin typeface="Arial" charset="0"/>
        </a:defRPr>
      </a:lvl9pPr>
    </p:titleStyle>
    <p:bodyStyle>
      <a:lvl1pPr marL="216000" indent="-252000" algn="l" rtl="0" eaLnBrk="0" fontAlgn="base" hangingPunct="0">
        <a:spcBef>
          <a:spcPct val="20000"/>
        </a:spcBef>
        <a:spcAft>
          <a:spcPct val="0"/>
        </a:spcAft>
        <a:buChar char="•"/>
        <a:defRPr sz="2400" b="0">
          <a:solidFill>
            <a:srgbClr val="121B74"/>
          </a:solidFill>
          <a:latin typeface="Cambria" panose="02040503050406030204" pitchFamily="18" charset="0"/>
          <a:ea typeface="Cambria" panose="02040503050406030204" pitchFamily="18" charset="0"/>
          <a:cs typeface="Cambria" panose="02040503050406030204" pitchFamily="18" charset="0"/>
        </a:defRPr>
      </a:lvl1pPr>
      <a:lvl2pPr marL="612000" indent="-252000" algn="l" rtl="0" eaLnBrk="0" fontAlgn="base" hangingPunct="0">
        <a:spcBef>
          <a:spcPct val="20000"/>
        </a:spcBef>
        <a:spcAft>
          <a:spcPct val="0"/>
        </a:spcAft>
        <a:buSzPct val="90000"/>
        <a:buFont typeface="Courier New" panose="02070309020205020404" pitchFamily="49" charset="0"/>
        <a:buChar char="o"/>
        <a:defRPr sz="2000">
          <a:solidFill>
            <a:srgbClr val="121B74"/>
          </a:solidFill>
          <a:latin typeface="Cambria" panose="02040503050406030204" pitchFamily="18" charset="0"/>
          <a:ea typeface="Cambria" panose="02040503050406030204" pitchFamily="18" charset="0"/>
          <a:cs typeface="Cambria" panose="02040503050406030204" pitchFamily="18" charset="0"/>
        </a:defRPr>
      </a:lvl2pPr>
      <a:lvl3pPr marL="972000" indent="-252000" algn="l" rtl="0" eaLnBrk="0" fontAlgn="base" hangingPunct="0">
        <a:spcBef>
          <a:spcPct val="20000"/>
        </a:spcBef>
        <a:spcAft>
          <a:spcPct val="0"/>
        </a:spcAft>
        <a:buSzPct val="120000"/>
        <a:buFont typeface="Wingdings" panose="05000000000000000000" pitchFamily="2" charset="2"/>
        <a:buChar char="§"/>
        <a:defRPr sz="1800">
          <a:solidFill>
            <a:srgbClr val="121B74"/>
          </a:solidFill>
          <a:latin typeface="Cambria" panose="02040503050406030204" pitchFamily="18" charset="0"/>
          <a:ea typeface="Cambria" panose="02040503050406030204" pitchFamily="18" charset="0"/>
          <a:cs typeface="Cambria" panose="02040503050406030204" pitchFamily="18" charset="0"/>
        </a:defRPr>
      </a:lvl3pPr>
      <a:lvl4pPr marL="1333500" indent="-252000" algn="l" rtl="0" eaLnBrk="0" fontAlgn="base" hangingPunct="0">
        <a:spcBef>
          <a:spcPct val="20000"/>
        </a:spcBef>
        <a:spcAft>
          <a:spcPct val="0"/>
        </a:spcAft>
        <a:buSzPct val="70000"/>
        <a:buFont typeface="Wingdings" panose="05000000000000000000" pitchFamily="2" charset="2"/>
        <a:buChar char="q"/>
        <a:defRPr sz="1600">
          <a:solidFill>
            <a:srgbClr val="121B74"/>
          </a:solidFill>
          <a:latin typeface="Cambria" panose="02040503050406030204" pitchFamily="18" charset="0"/>
          <a:ea typeface="Cambria" panose="02040503050406030204" pitchFamily="18" charset="0"/>
          <a:cs typeface="Cambria" panose="02040503050406030204" pitchFamily="18" charset="0"/>
        </a:defRPr>
      </a:lvl4pPr>
      <a:lvl5pPr marL="1692000" indent="-252000" algn="l" rtl="0" eaLnBrk="0" fontAlgn="base" hangingPunct="0">
        <a:spcBef>
          <a:spcPct val="20000"/>
        </a:spcBef>
        <a:spcAft>
          <a:spcPct val="0"/>
        </a:spcAft>
        <a:buFont typeface="Cambria" panose="02040503050406030204" pitchFamily="18" charset="0"/>
        <a:buChar char="̵"/>
        <a:defRPr sz="1400">
          <a:solidFill>
            <a:srgbClr val="121B74"/>
          </a:solidFill>
          <a:latin typeface="Cambria" panose="02040503050406030204" pitchFamily="18" charset="0"/>
          <a:ea typeface="Cambria" panose="02040503050406030204" pitchFamily="18" charset="0"/>
          <a:cs typeface="Cambria" panose="02040503050406030204" pitchFamily="18" charset="0"/>
        </a:defRPr>
      </a:lvl5pPr>
      <a:lvl6pPr marL="2176463" indent="-195263" algn="l" rtl="0" eaLnBrk="1" fontAlgn="base" hangingPunct="1">
        <a:spcBef>
          <a:spcPct val="20000"/>
        </a:spcBef>
        <a:spcAft>
          <a:spcPct val="0"/>
        </a:spcAft>
        <a:buFont typeface="Wingdings" pitchFamily="2" charset="2"/>
        <a:buChar char="§"/>
        <a:defRPr sz="1200">
          <a:solidFill>
            <a:schemeClr val="tx1"/>
          </a:solidFill>
          <a:latin typeface="+mn-lt"/>
        </a:defRPr>
      </a:lvl6pPr>
      <a:lvl7pPr marL="2633663" indent="-195263" algn="l" rtl="0" eaLnBrk="1" fontAlgn="base" hangingPunct="1">
        <a:spcBef>
          <a:spcPct val="20000"/>
        </a:spcBef>
        <a:spcAft>
          <a:spcPct val="0"/>
        </a:spcAft>
        <a:buFont typeface="Wingdings" pitchFamily="2" charset="2"/>
        <a:buChar char="§"/>
        <a:defRPr sz="1200">
          <a:solidFill>
            <a:schemeClr val="tx1"/>
          </a:solidFill>
          <a:latin typeface="+mn-lt"/>
        </a:defRPr>
      </a:lvl7pPr>
      <a:lvl8pPr marL="3090863" indent="-195263" algn="l" rtl="0" eaLnBrk="1" fontAlgn="base" hangingPunct="1">
        <a:spcBef>
          <a:spcPct val="20000"/>
        </a:spcBef>
        <a:spcAft>
          <a:spcPct val="0"/>
        </a:spcAft>
        <a:buFont typeface="Wingdings" pitchFamily="2" charset="2"/>
        <a:buChar char="§"/>
        <a:defRPr sz="1200">
          <a:solidFill>
            <a:schemeClr val="tx1"/>
          </a:solidFill>
          <a:latin typeface="+mn-lt"/>
        </a:defRPr>
      </a:lvl8pPr>
      <a:lvl9pPr marL="3548063" indent="-195263" algn="l" rtl="0" eaLnBrk="1" fontAlgn="base" hangingPunct="1">
        <a:spcBef>
          <a:spcPct val="20000"/>
        </a:spcBef>
        <a:spcAft>
          <a:spcPct val="0"/>
        </a:spcAft>
        <a:buFont typeface="Wingdings" pitchFamily="2" charset="2"/>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B0ADBCD-8299-49B7-B0EE-B0AF82C3C4D7}"/>
              </a:ext>
            </a:extLst>
          </p:cNvPr>
          <p:cNvSpPr>
            <a:spLocks noGrp="1" noChangeArrowheads="1"/>
          </p:cNvSpPr>
          <p:nvPr>
            <p:ph type="body" idx="1"/>
          </p:nvPr>
        </p:nvSpPr>
        <p:spPr bwMode="auto">
          <a:xfrm>
            <a:off x="230718" y="1322918"/>
            <a:ext cx="11662833" cy="474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pic>
        <p:nvPicPr>
          <p:cNvPr id="1027" name="Immagine 1" descr="ASI_logo positivo_colore_RGB_">
            <a:extLst>
              <a:ext uri="{FF2B5EF4-FFF2-40B4-BE49-F238E27FC236}">
                <a16:creationId xmlns:a16="http://schemas.microsoft.com/office/drawing/2014/main" id="{2C8CD4A7-36CA-4EF6-BA44-EC783BDA7962}"/>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1063818" y="0"/>
            <a:ext cx="1128183" cy="112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 descr="E:\immagini\Costa D'avorio\Costa_D_avorio_SWIR.bmp">
            <a:extLst>
              <a:ext uri="{FF2B5EF4-FFF2-40B4-BE49-F238E27FC236}">
                <a16:creationId xmlns:a16="http://schemas.microsoft.com/office/drawing/2014/main" id="{3DB1F9CB-2214-4B6F-AC73-FDEDC788F799}"/>
              </a:ext>
            </a:extLst>
          </p:cNvPr>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21167" y="6351"/>
            <a:ext cx="11057467" cy="131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4">
            <a:extLst>
              <a:ext uri="{FF2B5EF4-FFF2-40B4-BE49-F238E27FC236}">
                <a16:creationId xmlns:a16="http://schemas.microsoft.com/office/drawing/2014/main" id="{CFB77CE6-745A-4C0F-A86C-4AEDF82621DB}"/>
              </a:ext>
            </a:extLst>
          </p:cNvPr>
          <p:cNvSpPr txBox="1"/>
          <p:nvPr userDrawn="1"/>
        </p:nvSpPr>
        <p:spPr>
          <a:xfrm>
            <a:off x="264362" y="6586193"/>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lang="en-US" sz="1050" i="0" kern="1200" dirty="0">
                <a:solidFill>
                  <a:schemeClr val="bg1">
                    <a:lumMod val="50000"/>
                  </a:schemeClr>
                </a:solidFill>
                <a:latin typeface="+mn-lt"/>
                <a:ea typeface="+mn-ea"/>
                <a:cs typeface="+mn-cs"/>
              </a:rPr>
              <a:t>ASI Earth Observation Division - </a:t>
            </a:r>
            <a:r>
              <a:rPr lang="en-US" altLang="it-IT" sz="1050" i="0" kern="1200" dirty="0">
                <a:solidFill>
                  <a:schemeClr val="bg1">
                    <a:lumMod val="50000"/>
                  </a:schemeClr>
                </a:solidFill>
                <a:latin typeface="+mn-lt"/>
                <a:ea typeface="+mn-ea"/>
                <a:cs typeface="+mn-cs"/>
              </a:rPr>
              <a:t>This document contains proprietary information of ASI, and may not be reproduced, copied, disclosed or utilized in any way, in whole or in part, without the prior written consent of ASI</a:t>
            </a:r>
            <a:endParaRPr lang="en-US" sz="1500" b="1" dirty="0">
              <a:solidFill>
                <a:srgbClr val="FFC000"/>
              </a:solidFill>
              <a:latin typeface="Calibri"/>
              <a:cs typeface="Calibri"/>
            </a:endParaRPr>
          </a:p>
        </p:txBody>
      </p:sp>
    </p:spTree>
    <p:extLst>
      <p:ext uri="{BB962C8B-B14F-4D97-AF65-F5344CB8AC3E}">
        <p14:creationId xmlns:p14="http://schemas.microsoft.com/office/powerpoint/2010/main" val="200303494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sldNum="0" hdr="0" dt="0"/>
  <p:txStyles>
    <p:titleStyle>
      <a:lvl1pPr algn="l" rtl="0" eaLnBrk="0" fontAlgn="base" hangingPunct="0">
        <a:spcBef>
          <a:spcPct val="0"/>
        </a:spcBef>
        <a:spcAft>
          <a:spcPct val="0"/>
        </a:spcAft>
        <a:defRPr lang="en-GB" sz="2933" dirty="0">
          <a:solidFill>
            <a:schemeClr val="bg1"/>
          </a:solidFill>
          <a:latin typeface="Verdana"/>
          <a:ea typeface="Verdana" panose="020B0604030504040204" pitchFamily="34" charset="0"/>
          <a:cs typeface="Verdana"/>
        </a:defRPr>
      </a:lvl1pPr>
      <a:lvl2pPr algn="l" rtl="0" eaLnBrk="0" fontAlgn="base" hangingPunct="0">
        <a:spcBef>
          <a:spcPct val="0"/>
        </a:spcBef>
        <a:spcAft>
          <a:spcPct val="0"/>
        </a:spcAft>
        <a:defRPr sz="2933">
          <a:solidFill>
            <a:schemeClr val="bg1"/>
          </a:solidFill>
          <a:latin typeface="Verdana" pitchFamily="34" charset="0"/>
          <a:ea typeface="Verdana" panose="020B0604030504040204" pitchFamily="34" charset="0"/>
          <a:cs typeface="Verdana" panose="020B0604030504040204" pitchFamily="34" charset="0"/>
        </a:defRPr>
      </a:lvl2pPr>
      <a:lvl3pPr algn="l" rtl="0" eaLnBrk="0" fontAlgn="base" hangingPunct="0">
        <a:spcBef>
          <a:spcPct val="0"/>
        </a:spcBef>
        <a:spcAft>
          <a:spcPct val="0"/>
        </a:spcAft>
        <a:defRPr sz="2933">
          <a:solidFill>
            <a:schemeClr val="bg1"/>
          </a:solidFill>
          <a:latin typeface="Verdana" pitchFamily="34" charset="0"/>
          <a:ea typeface="Verdana" panose="020B0604030504040204" pitchFamily="34" charset="0"/>
          <a:cs typeface="Verdana" panose="020B0604030504040204" pitchFamily="34" charset="0"/>
        </a:defRPr>
      </a:lvl3pPr>
      <a:lvl4pPr algn="l" rtl="0" eaLnBrk="0" fontAlgn="base" hangingPunct="0">
        <a:spcBef>
          <a:spcPct val="0"/>
        </a:spcBef>
        <a:spcAft>
          <a:spcPct val="0"/>
        </a:spcAft>
        <a:defRPr sz="2933">
          <a:solidFill>
            <a:schemeClr val="bg1"/>
          </a:solidFill>
          <a:latin typeface="Verdana" pitchFamily="34" charset="0"/>
          <a:ea typeface="Verdana" panose="020B0604030504040204" pitchFamily="34" charset="0"/>
          <a:cs typeface="Verdana" panose="020B0604030504040204" pitchFamily="34" charset="0"/>
        </a:defRPr>
      </a:lvl4pPr>
      <a:lvl5pPr algn="l" rtl="0" eaLnBrk="0" fontAlgn="base" hangingPunct="0">
        <a:spcBef>
          <a:spcPct val="0"/>
        </a:spcBef>
        <a:spcAft>
          <a:spcPct val="0"/>
        </a:spcAft>
        <a:defRPr sz="2933">
          <a:solidFill>
            <a:schemeClr val="bg1"/>
          </a:solidFill>
          <a:latin typeface="Verdana" pitchFamily="34" charset="0"/>
          <a:ea typeface="Verdana" panose="020B0604030504040204" pitchFamily="34" charset="0"/>
          <a:cs typeface="Verdana" panose="020B0604030504040204" pitchFamily="34"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indent="-457189" algn="l" rtl="0" eaLnBrk="0" fontAlgn="base" hangingPunct="0">
        <a:lnSpc>
          <a:spcPct val="119000"/>
        </a:lnSpc>
        <a:spcBef>
          <a:spcPct val="20000"/>
        </a:spcBef>
        <a:spcAft>
          <a:spcPct val="0"/>
        </a:spcAft>
        <a:buClr>
          <a:schemeClr val="accent1"/>
        </a:buClr>
        <a:defRPr lang="en-GB" sz="2133" dirty="0">
          <a:solidFill>
            <a:schemeClr val="bg2"/>
          </a:solidFill>
          <a:latin typeface="Verdana"/>
          <a:ea typeface="Verdana" panose="020B0604030504040204" pitchFamily="34" charset="0"/>
          <a:cs typeface="Verdana"/>
        </a:defRPr>
      </a:lvl1pPr>
      <a:lvl2pPr marL="1079473" algn="l" rtl="0" eaLnBrk="0" fontAlgn="base" hangingPunct="0">
        <a:lnSpc>
          <a:spcPct val="119000"/>
        </a:lnSpc>
        <a:spcBef>
          <a:spcPct val="20000"/>
        </a:spcBef>
        <a:spcAft>
          <a:spcPct val="0"/>
        </a:spcAft>
        <a:buClr>
          <a:schemeClr val="accent1"/>
        </a:buClr>
        <a:buFont typeface="Verdana" panose="020B0604030504040204" pitchFamily="34" charset="0"/>
        <a:defRPr lang="en-GB" sz="2133" dirty="0">
          <a:solidFill>
            <a:schemeClr val="bg2"/>
          </a:solidFill>
          <a:latin typeface="Verdana"/>
          <a:ea typeface="Verdana" panose="020B0604030504040204" pitchFamily="34" charset="0"/>
          <a:cs typeface="Verdana"/>
        </a:defRPr>
      </a:lvl2pPr>
      <a:lvl3pPr marL="1875320" algn="l" rtl="0" eaLnBrk="0" fontAlgn="base" hangingPunct="0">
        <a:lnSpc>
          <a:spcPct val="119000"/>
        </a:lnSpc>
        <a:spcBef>
          <a:spcPct val="20000"/>
        </a:spcBef>
        <a:spcAft>
          <a:spcPct val="0"/>
        </a:spcAft>
        <a:buClr>
          <a:schemeClr val="accent1"/>
        </a:buClr>
        <a:buFont typeface="Verdana" panose="020B0604030504040204" pitchFamily="34" charset="0"/>
        <a:defRPr lang="en-GB" sz="2133" dirty="0">
          <a:solidFill>
            <a:schemeClr val="bg2"/>
          </a:solidFill>
          <a:latin typeface="Verdana"/>
          <a:ea typeface="Verdana" panose="020B0604030504040204" pitchFamily="34" charset="0"/>
          <a:cs typeface="Verdana"/>
        </a:defRPr>
      </a:lvl3pPr>
      <a:lvl4pPr marL="2673284" algn="l" rtl="0" eaLnBrk="0" fontAlgn="base" hangingPunct="0">
        <a:lnSpc>
          <a:spcPct val="119000"/>
        </a:lnSpc>
        <a:spcBef>
          <a:spcPct val="20000"/>
        </a:spcBef>
        <a:spcAft>
          <a:spcPct val="0"/>
        </a:spcAft>
        <a:buClr>
          <a:schemeClr val="accent1"/>
        </a:buClr>
        <a:buFont typeface="Verdana" panose="020B0604030504040204" pitchFamily="34" charset="0"/>
        <a:defRPr lang="en-GB" sz="2133" dirty="0">
          <a:solidFill>
            <a:schemeClr val="bg2"/>
          </a:solidFill>
          <a:latin typeface="Verdana"/>
          <a:ea typeface="Verdana" panose="020B0604030504040204" pitchFamily="34" charset="0"/>
          <a:cs typeface="Verdana"/>
        </a:defRPr>
      </a:lvl4pPr>
      <a:lvl5pPr marL="3469131" algn="l" rtl="0" eaLnBrk="0" fontAlgn="base" hangingPunct="0">
        <a:lnSpc>
          <a:spcPct val="119000"/>
        </a:lnSpc>
        <a:spcBef>
          <a:spcPct val="20000"/>
        </a:spcBef>
        <a:spcAft>
          <a:spcPct val="0"/>
        </a:spcAft>
        <a:buClr>
          <a:schemeClr val="accent1"/>
        </a:buClr>
        <a:buFont typeface="Verdana" panose="020B0604030504040204" pitchFamily="34" charset="0"/>
        <a:defRPr lang="en-GB" sz="2133" dirty="0">
          <a:solidFill>
            <a:schemeClr val="bg2"/>
          </a:solidFill>
          <a:latin typeface="Verdana"/>
          <a:ea typeface="Verdana" panose="020B0604030504040204" pitchFamily="34" charset="0"/>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F3BAE60F-9ED2-4CF9-B98F-C0021DA56D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4E3449-C0A0-437C-BC46-DDA121C5339E}" type="datetimeFigureOut">
              <a:rPr lang="en-GB" smtClean="0"/>
              <a:t>30/11/2022</a:t>
            </a:fld>
            <a:endParaRPr lang="en-GB"/>
          </a:p>
        </p:txBody>
      </p:sp>
      <p:sp>
        <p:nvSpPr>
          <p:cNvPr id="5" name="Segnaposto piè di pagina 4">
            <a:extLst>
              <a:ext uri="{FF2B5EF4-FFF2-40B4-BE49-F238E27FC236}">
                <a16:creationId xmlns:a16="http://schemas.microsoft.com/office/drawing/2014/main" id="{5D612F13-8321-4EC1-B087-FF8B1A4475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BF69D2AF-C2D2-427B-A800-9402749E04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7190C-9220-4FF3-AF70-E05BA769569F}" type="slidenum">
              <a:rPr lang="en-GB" smtClean="0"/>
              <a:t>‹N›</a:t>
            </a:fld>
            <a:endParaRPr lang="en-GB"/>
          </a:p>
        </p:txBody>
      </p:sp>
      <p:pic>
        <p:nvPicPr>
          <p:cNvPr id="3" name="Immagine 2">
            <a:extLst>
              <a:ext uri="{FF2B5EF4-FFF2-40B4-BE49-F238E27FC236}">
                <a16:creationId xmlns:a16="http://schemas.microsoft.com/office/drawing/2014/main" id="{29E68DE6-1130-45EB-9992-51803B2279F4}"/>
              </a:ext>
            </a:extLst>
          </p:cNvPr>
          <p:cNvPicPr>
            <a:picLocks noChangeAspect="1"/>
          </p:cNvPicPr>
          <p:nvPr userDrawn="1"/>
        </p:nvPicPr>
        <p:blipFill>
          <a:blip r:embed="rId3">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Immagine 6">
            <a:extLst>
              <a:ext uri="{FF2B5EF4-FFF2-40B4-BE49-F238E27FC236}">
                <a16:creationId xmlns:a16="http://schemas.microsoft.com/office/drawing/2014/main" id="{3B379188-68A5-4A79-8AD4-7B7A90B47E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580" y="5996539"/>
            <a:ext cx="809916" cy="809916"/>
          </a:xfrm>
          <a:prstGeom prst="rect">
            <a:avLst/>
          </a:prstGeom>
        </p:spPr>
      </p:pic>
      <p:cxnSp>
        <p:nvCxnSpPr>
          <p:cNvPr id="9" name="Connettore diritto 8">
            <a:extLst>
              <a:ext uri="{FF2B5EF4-FFF2-40B4-BE49-F238E27FC236}">
                <a16:creationId xmlns:a16="http://schemas.microsoft.com/office/drawing/2014/main" id="{4DB6DCCD-2A3A-4CE6-8F36-ACB394062AAF}"/>
              </a:ext>
            </a:extLst>
          </p:cNvPr>
          <p:cNvCxnSpPr/>
          <p:nvPr userDrawn="1"/>
        </p:nvCxnSpPr>
        <p:spPr>
          <a:xfrm>
            <a:off x="844370" y="6218805"/>
            <a:ext cx="11016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bject 4">
            <a:extLst>
              <a:ext uri="{FF2B5EF4-FFF2-40B4-BE49-F238E27FC236}">
                <a16:creationId xmlns:a16="http://schemas.microsoft.com/office/drawing/2014/main" id="{66E181D3-CEED-4E1F-AA4A-A2C4984B68B3}"/>
              </a:ext>
            </a:extLst>
          </p:cNvPr>
          <p:cNvSpPr txBox="1"/>
          <p:nvPr userDrawn="1"/>
        </p:nvSpPr>
        <p:spPr>
          <a:xfrm>
            <a:off x="264362" y="6586193"/>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lang="en-US" sz="1050" i="0" kern="1200" dirty="0">
                <a:solidFill>
                  <a:schemeClr val="bg1">
                    <a:lumMod val="50000"/>
                  </a:schemeClr>
                </a:solidFill>
                <a:latin typeface="+mn-lt"/>
                <a:ea typeface="+mn-ea"/>
                <a:cs typeface="+mn-cs"/>
              </a:rPr>
              <a:t>ASI Earth Observation Division - </a:t>
            </a:r>
            <a:r>
              <a:rPr lang="en-US" altLang="it-IT" sz="1050" i="0" kern="1200" dirty="0">
                <a:solidFill>
                  <a:schemeClr val="bg1">
                    <a:lumMod val="50000"/>
                  </a:schemeClr>
                </a:solidFill>
                <a:latin typeface="+mn-lt"/>
                <a:ea typeface="+mn-ea"/>
                <a:cs typeface="+mn-cs"/>
              </a:rPr>
              <a:t>This document contains proprietary information of ASI, and may not be reproduced, copied, disclosed or utilized in any way, in whole or in part, without the prior written consent of ASI</a:t>
            </a:r>
            <a:endParaRPr lang="en-US" sz="1500" b="1" dirty="0">
              <a:solidFill>
                <a:srgbClr val="FFC000"/>
              </a:solidFill>
              <a:latin typeface="Calibri"/>
              <a:cs typeface="Calibri"/>
            </a:endParaRPr>
          </a:p>
        </p:txBody>
      </p:sp>
    </p:spTree>
    <p:extLst>
      <p:ext uri="{BB962C8B-B14F-4D97-AF65-F5344CB8AC3E}">
        <p14:creationId xmlns:p14="http://schemas.microsoft.com/office/powerpoint/2010/main" val="2430014870"/>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CH"/>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8154BD-BEF6-5A40-99EB-029CB2528C90}" type="datetimeFigureOut">
              <a:rPr lang="en-US" smtClean="0"/>
              <a:t>11/30/22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63406-A95F-494B-89FD-9C850F88AEF4}" type="slidenum">
              <a:rPr lang="en-US" smtClean="0"/>
              <a:t>‹N›</a:t>
            </a:fld>
            <a:endParaRPr lang="en-US"/>
          </a:p>
        </p:txBody>
      </p:sp>
    </p:spTree>
    <p:extLst>
      <p:ext uri="{BB962C8B-B14F-4D97-AF65-F5344CB8AC3E}">
        <p14:creationId xmlns:p14="http://schemas.microsoft.com/office/powerpoint/2010/main" val="124630057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D8FBB8-0956-4B4E-BFA5-A831FE033E0F}"/>
              </a:ext>
            </a:extLst>
          </p:cNvPr>
          <p:cNvSpPr>
            <a:spLocks noGrp="1"/>
          </p:cNvSpPr>
          <p:nvPr>
            <p:ph type="body" idx="1"/>
          </p:nvPr>
        </p:nvSpPr>
        <p:spPr>
          <a:xfrm>
            <a:off x="478171" y="983784"/>
            <a:ext cx="11148969" cy="5329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F0D6026-7BEF-47CA-8F87-EEEAB9EA269B}"/>
              </a:ext>
            </a:extLst>
          </p:cNvPr>
          <p:cNvSpPr>
            <a:spLocks noGrp="1"/>
          </p:cNvSpPr>
          <p:nvPr>
            <p:ph type="sldNum" sz="quarter" idx="4"/>
          </p:nvPr>
        </p:nvSpPr>
        <p:spPr>
          <a:xfrm>
            <a:off x="8613423"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5B78D-BBFA-4944-BBD5-E07BE4D896B9}" type="slidenum">
              <a:rPr lang="en-US" smtClean="0"/>
              <a:t>‹N›</a:t>
            </a:fld>
            <a:endParaRPr lang="en-US" dirty="0"/>
          </a:p>
        </p:txBody>
      </p:sp>
      <p:pic>
        <p:nvPicPr>
          <p:cNvPr id="7" name="Image" descr="Image">
            <a:extLst>
              <a:ext uri="{FF2B5EF4-FFF2-40B4-BE49-F238E27FC236}">
                <a16:creationId xmlns:a16="http://schemas.microsoft.com/office/drawing/2014/main" id="{1CF89392-08A7-41D5-88CC-E8253D6B2F4D}"/>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0" y="0"/>
            <a:ext cx="12192000" cy="823180"/>
          </a:xfrm>
          <a:prstGeom prst="rect">
            <a:avLst/>
          </a:prstGeom>
          <a:ln w="12700">
            <a:miter lim="400000"/>
          </a:ln>
        </p:spPr>
      </p:pic>
      <p:pic>
        <p:nvPicPr>
          <p:cNvPr id="8" name="Immagine 12">
            <a:extLst>
              <a:ext uri="{FF2B5EF4-FFF2-40B4-BE49-F238E27FC236}">
                <a16:creationId xmlns:a16="http://schemas.microsoft.com/office/drawing/2014/main" id="{EE83EB22-DB7E-4268-9945-C60EE6352B7F}"/>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38200" y="1"/>
            <a:ext cx="1128732" cy="823180"/>
          </a:xfrm>
          <a:prstGeom prst="rect">
            <a:avLst/>
          </a:prstGeom>
        </p:spPr>
      </p:pic>
      <p:sp>
        <p:nvSpPr>
          <p:cNvPr id="2" name="Title Placeholder 1">
            <a:extLst>
              <a:ext uri="{FF2B5EF4-FFF2-40B4-BE49-F238E27FC236}">
                <a16:creationId xmlns:a16="http://schemas.microsoft.com/office/drawing/2014/main" id="{46C6D2BD-E7F7-4B0F-9CED-0B55A2D6A9A2}"/>
              </a:ext>
            </a:extLst>
          </p:cNvPr>
          <p:cNvSpPr>
            <a:spLocks noGrp="1"/>
          </p:cNvSpPr>
          <p:nvPr>
            <p:ph type="title"/>
          </p:nvPr>
        </p:nvSpPr>
        <p:spPr>
          <a:xfrm>
            <a:off x="1966931" y="61747"/>
            <a:ext cx="9182037" cy="701993"/>
          </a:xfrm>
          <a:prstGeom prst="rect">
            <a:avLst/>
          </a:prstGeom>
        </p:spPr>
        <p:txBody>
          <a:bodyPr vert="horz" lIns="91440" tIns="45720" rIns="91440" bIns="45720" rtlCol="0" anchor="ctr">
            <a:normAutofit/>
          </a:bodyPr>
          <a:lstStyle/>
          <a:p>
            <a:r>
              <a:rPr lang="en-US" dirty="0"/>
              <a:t>Click to edit Master title style</a:t>
            </a:r>
          </a:p>
        </p:txBody>
      </p:sp>
      <p:pic>
        <p:nvPicPr>
          <p:cNvPr id="1028" name="Picture 4" descr="See the source image">
            <a:extLst>
              <a:ext uri="{FF2B5EF4-FFF2-40B4-BE49-F238E27FC236}">
                <a16:creationId xmlns:a16="http://schemas.microsoft.com/office/drawing/2014/main" id="{407C0210-1C2F-4AED-AFE7-A72AFE7E32FC}"/>
              </a:ext>
            </a:extLst>
          </p:cNvPr>
          <p:cNvPicPr>
            <a:picLocks noChangeAspect="1" noChangeArrowheads="1"/>
          </p:cNvPicPr>
          <p:nvPr userDrawn="1"/>
        </p:nvPicPr>
        <p:blipFill rotWithShape="1">
          <a:blip r:embed="rId9" cstate="screen">
            <a:extLst>
              <a:ext uri="{28A0092B-C50C-407E-A947-70E740481C1C}">
                <a14:useLocalDpi xmlns:a14="http://schemas.microsoft.com/office/drawing/2010/main"/>
              </a:ext>
            </a:extLst>
          </a:blip>
          <a:srcRect/>
          <a:stretch/>
        </p:blipFill>
        <p:spPr bwMode="auto">
          <a:xfrm>
            <a:off x="107406" y="87388"/>
            <a:ext cx="857436" cy="644285"/>
          </a:xfrm>
          <a:prstGeom prst="rect">
            <a:avLst/>
          </a:prstGeom>
          <a:noFill/>
          <a:extLst>
            <a:ext uri="{909E8E84-426E-40DD-AFC4-6F175D3DCCD1}">
              <a14:hiddenFill xmlns:a14="http://schemas.microsoft.com/office/drawing/2010/main">
                <a:solidFill>
                  <a:srgbClr val="FFFFFF"/>
                </a:solidFill>
              </a14:hiddenFill>
            </a:ext>
          </a:extLst>
        </p:spPr>
      </p:pic>
      <p:sp>
        <p:nvSpPr>
          <p:cNvPr id="15" name="object 4">
            <a:extLst>
              <a:ext uri="{FF2B5EF4-FFF2-40B4-BE49-F238E27FC236}">
                <a16:creationId xmlns:a16="http://schemas.microsoft.com/office/drawing/2014/main" id="{5F4B0022-6D1E-471B-B5E0-A9DF3910EFF4}"/>
              </a:ext>
            </a:extLst>
          </p:cNvPr>
          <p:cNvSpPr txBox="1"/>
          <p:nvPr userDrawn="1"/>
        </p:nvSpPr>
        <p:spPr>
          <a:xfrm>
            <a:off x="264362" y="6586193"/>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lang="en-US" sz="1050" i="0" kern="1200" dirty="0">
                <a:solidFill>
                  <a:schemeClr val="bg1">
                    <a:lumMod val="50000"/>
                  </a:schemeClr>
                </a:solidFill>
                <a:latin typeface="+mn-lt"/>
                <a:ea typeface="+mn-ea"/>
                <a:cs typeface="+mn-cs"/>
              </a:rPr>
              <a:t>ASI Earth Observation Division - </a:t>
            </a:r>
            <a:r>
              <a:rPr lang="en-US" altLang="it-IT" sz="1050" i="0" kern="1200" dirty="0">
                <a:solidFill>
                  <a:schemeClr val="bg1">
                    <a:lumMod val="50000"/>
                  </a:schemeClr>
                </a:solidFill>
                <a:latin typeface="+mn-lt"/>
                <a:ea typeface="+mn-ea"/>
                <a:cs typeface="+mn-cs"/>
              </a:rPr>
              <a:t>This document contains proprietary information of ASI, and may not be reproduced, copied, disclosed or utilized in any way, in whole or in part, without the prior written consent of ASI</a:t>
            </a:r>
            <a:endParaRPr lang="en-US" sz="1500" b="1" dirty="0">
              <a:solidFill>
                <a:srgbClr val="FFC000"/>
              </a:solidFill>
              <a:latin typeface="Calibri"/>
              <a:cs typeface="Calibri"/>
            </a:endParaRPr>
          </a:p>
        </p:txBody>
      </p:sp>
    </p:spTree>
    <p:extLst>
      <p:ext uri="{BB962C8B-B14F-4D97-AF65-F5344CB8AC3E}">
        <p14:creationId xmlns:p14="http://schemas.microsoft.com/office/powerpoint/2010/main" val="297612178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hf hdr="0" dt="0"/>
  <p:txStyles>
    <p:titleStyle>
      <a:lvl1pPr algn="l" defTabSz="914400" rtl="0" eaLnBrk="1" latinLnBrk="0" hangingPunct="1">
        <a:lnSpc>
          <a:spcPct val="90000"/>
        </a:lnSpc>
        <a:spcBef>
          <a:spcPct val="0"/>
        </a:spcBef>
        <a:buNone/>
        <a:defRPr sz="40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0.xml"/><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61.xml"/><Relationship Id="rId5" Type="http://schemas.openxmlformats.org/officeDocument/2006/relationships/image" Target="../media/image7.png"/><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png"/><Relationship Id="rId1" Type="http://schemas.openxmlformats.org/officeDocument/2006/relationships/slideLayout" Target="../slideLayouts/slideLayout60.xml"/><Relationship Id="rId4" Type="http://schemas.openxmlformats.org/officeDocument/2006/relationships/image" Target="../media/image88.png"/></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9.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79.xml"/><Relationship Id="rId4" Type="http://schemas.openxmlformats.org/officeDocument/2006/relationships/image" Target="../media/image91.png"/></Relationships>
</file>

<file path=ppt/slides/_rels/slide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8.png"/><Relationship Id="rId18" Type="http://schemas.openxmlformats.org/officeDocument/2006/relationships/diagramQuickStyle" Target="../diagrams/quickStyle2.xml"/><Relationship Id="rId3" Type="http://schemas.openxmlformats.org/officeDocument/2006/relationships/image" Target="../media/image5.png"/><Relationship Id="rId7" Type="http://schemas.openxmlformats.org/officeDocument/2006/relationships/diagramQuickStyle" Target="../diagrams/quickStyle1.xml"/><Relationship Id="rId12" Type="http://schemas.openxmlformats.org/officeDocument/2006/relationships/image" Target="../media/image37.png"/><Relationship Id="rId17" Type="http://schemas.openxmlformats.org/officeDocument/2006/relationships/diagramLayout" Target="../diagrams/layout2.xml"/><Relationship Id="rId2" Type="http://schemas.openxmlformats.org/officeDocument/2006/relationships/notesSlide" Target="../notesSlides/notesSlide2.xml"/><Relationship Id="rId16" Type="http://schemas.openxmlformats.org/officeDocument/2006/relationships/diagramData" Target="../diagrams/data2.xml"/><Relationship Id="rId20" Type="http://schemas.microsoft.com/office/2007/relationships/diagramDrawing" Target="../diagrams/drawing2.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36.png"/><Relationship Id="rId5" Type="http://schemas.openxmlformats.org/officeDocument/2006/relationships/diagramData" Target="../diagrams/data1.xml"/><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diagramColors" Target="../diagrams/colors2.xml"/><Relationship Id="rId4" Type="http://schemas.openxmlformats.org/officeDocument/2006/relationships/image" Target="../media/image33.png"/><Relationship Id="rId9" Type="http://schemas.microsoft.com/office/2007/relationships/diagramDrawing" Target="../diagrams/drawing1.xml"/><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jpe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34.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68.png"/><Relationship Id="rId5" Type="http://schemas.openxmlformats.org/officeDocument/2006/relationships/image" Target="../media/image33.png"/><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73.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5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33.png"/><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FA9FD7ED-7596-49F9-B60D-BA9EF2B4E4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ectangle 5">
            <a:extLst>
              <a:ext uri="{FF2B5EF4-FFF2-40B4-BE49-F238E27FC236}">
                <a16:creationId xmlns:a16="http://schemas.microsoft.com/office/drawing/2014/main" id="{6114FFC7-E256-49EC-955D-370EE9CA9B8F}"/>
              </a:ext>
            </a:extLst>
          </p:cNvPr>
          <p:cNvSpPr txBox="1">
            <a:spLocks noChangeArrowheads="1"/>
          </p:cNvSpPr>
          <p:nvPr/>
        </p:nvSpPr>
        <p:spPr>
          <a:xfrm>
            <a:off x="4539108" y="179667"/>
            <a:ext cx="7069796" cy="5121055"/>
          </a:xfrm>
          <a:prstGeom prst="rect">
            <a:avLst/>
          </a:prstGeom>
        </p:spPr>
        <p:txBody>
          <a:bodyPr lIns="91440" tIns="45720" rIns="91440" bIns="45720" anchor="t"/>
          <a:lstStyle>
            <a:lvl1pPr algn="l" rtl="0" eaLnBrk="0" fontAlgn="base" hangingPunct="0">
              <a:spcBef>
                <a:spcPct val="0"/>
              </a:spcBef>
              <a:spcAft>
                <a:spcPct val="0"/>
              </a:spcAft>
              <a:defRPr sz="2600" b="1">
                <a:solidFill>
                  <a:srgbClr val="15275E"/>
                </a:solidFill>
                <a:latin typeface="+mj-lt"/>
                <a:ea typeface="+mj-ea"/>
                <a:cs typeface="+mj-cs"/>
              </a:defRPr>
            </a:lvl1pPr>
            <a:lvl2pPr algn="l" rtl="0" eaLnBrk="0" fontAlgn="base" hangingPunct="0">
              <a:spcBef>
                <a:spcPct val="0"/>
              </a:spcBef>
              <a:spcAft>
                <a:spcPct val="0"/>
              </a:spcAft>
              <a:defRPr sz="2600" b="1">
                <a:solidFill>
                  <a:srgbClr val="15275E"/>
                </a:solidFill>
                <a:latin typeface="Trebuchet MS" pitchFamily="34" charset="0"/>
              </a:defRPr>
            </a:lvl2pPr>
            <a:lvl3pPr algn="l" rtl="0" eaLnBrk="0" fontAlgn="base" hangingPunct="0">
              <a:spcBef>
                <a:spcPct val="0"/>
              </a:spcBef>
              <a:spcAft>
                <a:spcPct val="0"/>
              </a:spcAft>
              <a:defRPr sz="2600" b="1">
                <a:solidFill>
                  <a:srgbClr val="15275E"/>
                </a:solidFill>
                <a:latin typeface="Trebuchet MS" pitchFamily="34" charset="0"/>
              </a:defRPr>
            </a:lvl3pPr>
            <a:lvl4pPr algn="l" rtl="0" eaLnBrk="0" fontAlgn="base" hangingPunct="0">
              <a:spcBef>
                <a:spcPct val="0"/>
              </a:spcBef>
              <a:spcAft>
                <a:spcPct val="0"/>
              </a:spcAft>
              <a:defRPr sz="2600" b="1">
                <a:solidFill>
                  <a:srgbClr val="15275E"/>
                </a:solidFill>
                <a:latin typeface="Trebuchet MS" pitchFamily="34" charset="0"/>
              </a:defRPr>
            </a:lvl4pPr>
            <a:lvl5pPr algn="l" rtl="0" eaLnBrk="0" fontAlgn="base" hangingPunct="0">
              <a:spcBef>
                <a:spcPct val="0"/>
              </a:spcBef>
              <a:spcAft>
                <a:spcPct val="0"/>
              </a:spcAft>
              <a:defRPr sz="2600" b="1">
                <a:solidFill>
                  <a:srgbClr val="15275E"/>
                </a:solidFill>
                <a:latin typeface="Trebuchet MS" pitchFamily="34" charset="0"/>
              </a:defRPr>
            </a:lvl5pPr>
            <a:lvl6pPr marL="457200" algn="l" rtl="0" fontAlgn="base">
              <a:spcBef>
                <a:spcPct val="0"/>
              </a:spcBef>
              <a:spcAft>
                <a:spcPct val="0"/>
              </a:spcAft>
              <a:defRPr sz="2600" b="1">
                <a:solidFill>
                  <a:srgbClr val="15275E"/>
                </a:solidFill>
                <a:latin typeface="Trebuchet MS" pitchFamily="34" charset="0"/>
              </a:defRPr>
            </a:lvl6pPr>
            <a:lvl7pPr marL="914400" algn="l" rtl="0" fontAlgn="base">
              <a:spcBef>
                <a:spcPct val="0"/>
              </a:spcBef>
              <a:spcAft>
                <a:spcPct val="0"/>
              </a:spcAft>
              <a:defRPr sz="2600" b="1">
                <a:solidFill>
                  <a:srgbClr val="15275E"/>
                </a:solidFill>
                <a:latin typeface="Trebuchet MS" pitchFamily="34" charset="0"/>
              </a:defRPr>
            </a:lvl7pPr>
            <a:lvl8pPr marL="1371600" algn="l" rtl="0" fontAlgn="base">
              <a:spcBef>
                <a:spcPct val="0"/>
              </a:spcBef>
              <a:spcAft>
                <a:spcPct val="0"/>
              </a:spcAft>
              <a:defRPr sz="2600" b="1">
                <a:solidFill>
                  <a:srgbClr val="15275E"/>
                </a:solidFill>
                <a:latin typeface="Trebuchet MS" pitchFamily="34" charset="0"/>
              </a:defRPr>
            </a:lvl8pPr>
            <a:lvl9pPr marL="1828800" algn="l" rtl="0" fontAlgn="base">
              <a:spcBef>
                <a:spcPct val="0"/>
              </a:spcBef>
              <a:spcAft>
                <a:spcPct val="0"/>
              </a:spcAft>
              <a:defRPr sz="2600" b="1">
                <a:solidFill>
                  <a:srgbClr val="15275E"/>
                </a:solidFill>
                <a:latin typeface="Trebuchet MS" pitchFamily="34" charset="0"/>
              </a:defRPr>
            </a:lvl9pPr>
          </a:lstStyle>
          <a:p>
            <a:pPr eaLnBrk="1" hangingPunct="1"/>
            <a:br>
              <a:rPr lang="en-GB" altLang="it-IT" sz="2200" b="0" kern="0" dirty="0">
                <a:solidFill>
                  <a:schemeClr val="bg1"/>
                </a:solidFill>
              </a:rPr>
            </a:br>
            <a:br>
              <a:rPr lang="en-GB" altLang="it-IT" sz="2200" b="0" kern="0" dirty="0">
                <a:solidFill>
                  <a:schemeClr val="bg1"/>
                </a:solidFill>
              </a:rPr>
            </a:br>
            <a:br>
              <a:rPr lang="en-GB" altLang="it-IT" sz="2200" b="0" kern="0" dirty="0">
                <a:solidFill>
                  <a:schemeClr val="bg1"/>
                </a:solidFill>
              </a:rPr>
            </a:br>
            <a:r>
              <a:rPr lang="en-US" altLang="it-IT" sz="3600" kern="0" dirty="0">
                <a:solidFill>
                  <a:schemeClr val="bg1"/>
                </a:solidFill>
                <a:latin typeface="Agency FB"/>
                <a:ea typeface="+mn-ea"/>
                <a:cs typeface="+mn-cs"/>
              </a:rPr>
              <a:t>ASI Current and Future </a:t>
            </a:r>
            <a:r>
              <a:rPr lang="en-US" altLang="it-IT" sz="3600" kern="0" dirty="0">
                <a:solidFill>
                  <a:schemeClr val="bg1"/>
                </a:solidFill>
                <a:latin typeface="Agency FB"/>
              </a:rPr>
              <a:t>Earth Observation missions: </a:t>
            </a:r>
            <a:r>
              <a:rPr lang="en-US" altLang="it-IT" sz="3600" kern="0" dirty="0">
                <a:solidFill>
                  <a:srgbClr val="FF0000"/>
                </a:solidFill>
                <a:latin typeface="Agency FB"/>
              </a:rPr>
              <a:t>an overview</a:t>
            </a:r>
            <a:endParaRPr lang="it-IT" altLang="it-IT" sz="3600" kern="0" dirty="0">
              <a:solidFill>
                <a:srgbClr val="C00000"/>
              </a:solidFill>
              <a:latin typeface="Agency FB" panose="020B0503020202020204" pitchFamily="34" charset="0"/>
              <a:ea typeface="+mn-ea"/>
              <a:cs typeface="+mn-cs"/>
            </a:endParaRPr>
          </a:p>
          <a:p>
            <a:pPr eaLnBrk="1" hangingPunct="1"/>
            <a:endParaRPr lang="it-IT" altLang="it-IT" sz="3600" kern="0" dirty="0">
              <a:solidFill>
                <a:srgbClr val="C00000"/>
              </a:solidFill>
              <a:latin typeface="Agency FB" panose="020B0503020202020204" pitchFamily="34" charset="0"/>
              <a:ea typeface="+mn-ea"/>
              <a:cs typeface="+mn-cs"/>
            </a:endParaRPr>
          </a:p>
          <a:p>
            <a:pPr eaLnBrk="1" hangingPunct="1"/>
            <a:endParaRPr lang="it-IT" altLang="it-IT" sz="3600" kern="0" dirty="0">
              <a:solidFill>
                <a:srgbClr val="C00000"/>
              </a:solidFill>
              <a:latin typeface="Agency FB" panose="020B0503020202020204" pitchFamily="34" charset="0"/>
              <a:ea typeface="+mn-ea"/>
              <a:cs typeface="+mn-cs"/>
            </a:endParaRPr>
          </a:p>
          <a:p>
            <a:pPr eaLnBrk="1" hangingPunct="1"/>
            <a:endParaRPr lang="it-IT" altLang="it-IT" sz="3600" kern="0" dirty="0">
              <a:solidFill>
                <a:srgbClr val="C00000"/>
              </a:solidFill>
              <a:latin typeface="Agency FB" panose="020B0503020202020204" pitchFamily="34" charset="0"/>
              <a:ea typeface="+mn-ea"/>
              <a:cs typeface="+mn-cs"/>
            </a:endParaRPr>
          </a:p>
          <a:p>
            <a:pPr eaLnBrk="1" hangingPunct="1"/>
            <a:endParaRPr lang="it-IT" altLang="it-IT" sz="2000" kern="0" dirty="0">
              <a:solidFill>
                <a:srgbClr val="C00000"/>
              </a:solidFill>
              <a:latin typeface="Agency FB" panose="020B0503020202020204" pitchFamily="34" charset="0"/>
              <a:ea typeface="+mn-ea"/>
              <a:cs typeface="+mn-cs"/>
            </a:endParaRPr>
          </a:p>
          <a:p>
            <a:pPr eaLnBrk="1" hangingPunct="1"/>
            <a:endParaRPr lang="it-IT" altLang="it-IT" sz="2400" kern="0" dirty="0">
              <a:solidFill>
                <a:schemeClr val="bg1"/>
              </a:solidFill>
              <a:latin typeface="Agency FB" panose="020B0503020202020204" pitchFamily="34" charset="0"/>
              <a:ea typeface="+mn-ea"/>
              <a:cs typeface="+mn-cs"/>
            </a:endParaRPr>
          </a:p>
          <a:p>
            <a:pPr eaLnBrk="1" hangingPunct="1"/>
            <a:endParaRPr lang="it-IT" altLang="it-IT" sz="2400" kern="0" dirty="0">
              <a:solidFill>
                <a:schemeClr val="bg1"/>
              </a:solidFill>
              <a:latin typeface="Agency FB" panose="020B0503020202020204" pitchFamily="34" charset="0"/>
              <a:ea typeface="+mn-ea"/>
              <a:cs typeface="+mn-cs"/>
            </a:endParaRPr>
          </a:p>
          <a:p>
            <a:pPr eaLnBrk="1" hangingPunct="1"/>
            <a:r>
              <a:rPr lang="it-IT" altLang="it-IT" sz="3200" kern="0" dirty="0">
                <a:solidFill>
                  <a:schemeClr val="bg1"/>
                </a:solidFill>
                <a:latin typeface="Agency FB" panose="020B0503020202020204" pitchFamily="34" charset="0"/>
                <a:ea typeface="+mn-ea"/>
                <a:cs typeface="+mn-cs"/>
              </a:rPr>
              <a:t>ASI, </a:t>
            </a:r>
            <a:r>
              <a:rPr lang="it-IT" altLang="it-IT" sz="3200" kern="0" dirty="0" err="1">
                <a:solidFill>
                  <a:schemeClr val="bg1"/>
                </a:solidFill>
                <a:latin typeface="Agency FB" panose="020B0503020202020204" pitchFamily="34" charset="0"/>
                <a:ea typeface="+mn-ea"/>
                <a:cs typeface="+mn-cs"/>
              </a:rPr>
              <a:t>Italian</a:t>
            </a:r>
            <a:r>
              <a:rPr lang="it-IT" altLang="it-IT" sz="3200" kern="0" dirty="0">
                <a:solidFill>
                  <a:schemeClr val="bg1"/>
                </a:solidFill>
                <a:latin typeface="Agency FB" panose="020B0503020202020204" pitchFamily="34" charset="0"/>
                <a:ea typeface="+mn-ea"/>
                <a:cs typeface="+mn-cs"/>
              </a:rPr>
              <a:t> Space Agency</a:t>
            </a:r>
          </a:p>
          <a:p>
            <a:pPr eaLnBrk="1" hangingPunct="1"/>
            <a:endParaRPr lang="en-GB" altLang="it-IT" sz="3200" b="0" dirty="0">
              <a:solidFill>
                <a:schemeClr val="bg1"/>
              </a:solidFill>
              <a:latin typeface="Tw Cen MT" panose="020B0602020104020603" pitchFamily="34" charset="0"/>
            </a:endParaRPr>
          </a:p>
          <a:p>
            <a:pPr eaLnBrk="1" hangingPunct="1"/>
            <a:endParaRPr lang="en-GB" altLang="it-IT" sz="3200" b="0" dirty="0">
              <a:solidFill>
                <a:schemeClr val="bg1"/>
              </a:solidFill>
              <a:latin typeface="Tw Cen MT" panose="020B0602020104020603" pitchFamily="34" charset="0"/>
            </a:endParaRPr>
          </a:p>
          <a:p>
            <a:pPr eaLnBrk="1" hangingPunct="1"/>
            <a:r>
              <a:rPr lang="en-GB" altLang="it-IT" sz="3200" b="0" dirty="0">
                <a:solidFill>
                  <a:schemeClr val="bg1"/>
                </a:solidFill>
                <a:latin typeface="Tw Cen MT" panose="020B0602020104020603" pitchFamily="34" charset="0"/>
              </a:rPr>
              <a:t> </a:t>
            </a:r>
            <a:br>
              <a:rPr lang="en-GB" altLang="it-IT" sz="3200" b="0" dirty="0">
                <a:solidFill>
                  <a:schemeClr val="bg1"/>
                </a:solidFill>
                <a:latin typeface="Tw Cen MT" panose="020B0602020104020603" pitchFamily="34" charset="0"/>
              </a:rPr>
            </a:br>
            <a:br>
              <a:rPr lang="it-IT" altLang="it-IT" sz="2200" b="0" dirty="0">
                <a:solidFill>
                  <a:schemeClr val="bg1"/>
                </a:solidFill>
              </a:rPr>
            </a:br>
            <a:br>
              <a:rPr lang="it-IT" altLang="it-IT" sz="2200" b="0" dirty="0">
                <a:solidFill>
                  <a:schemeClr val="bg1"/>
                </a:solidFill>
              </a:rPr>
            </a:br>
            <a:br>
              <a:rPr lang="it-IT" altLang="it-IT" sz="2200" b="0" dirty="0">
                <a:solidFill>
                  <a:schemeClr val="bg1"/>
                </a:solidFill>
              </a:rPr>
            </a:br>
            <a:br>
              <a:rPr lang="it-IT" altLang="it-IT" sz="2200" b="0" dirty="0">
                <a:solidFill>
                  <a:schemeClr val="bg1"/>
                </a:solidFill>
              </a:rPr>
            </a:br>
            <a:br>
              <a:rPr lang="it-IT" altLang="it-IT" sz="2200" b="0" dirty="0">
                <a:solidFill>
                  <a:schemeClr val="bg1"/>
                </a:solidFill>
              </a:rPr>
            </a:br>
            <a:br>
              <a:rPr lang="it-IT" altLang="it-IT" sz="2200" b="0" dirty="0">
                <a:solidFill>
                  <a:schemeClr val="bg1"/>
                </a:solidFill>
              </a:rPr>
            </a:br>
            <a:r>
              <a:rPr lang="it-IT" altLang="it-IT" sz="1800" b="0" dirty="0">
                <a:solidFill>
                  <a:schemeClr val="bg1"/>
                </a:solidFill>
              </a:rPr>
              <a:t>ASI </a:t>
            </a:r>
            <a:r>
              <a:rPr lang="en-GB" altLang="it-IT" sz="1800" b="0" dirty="0">
                <a:solidFill>
                  <a:schemeClr val="bg1"/>
                </a:solidFill>
              </a:rPr>
              <a:t>Earth Observation Division</a:t>
            </a:r>
            <a:endParaRPr lang="en-GB" altLang="it-IT" sz="2200" b="0" kern="0" dirty="0">
              <a:solidFill>
                <a:schemeClr val="bg1"/>
              </a:solidFill>
            </a:endParaRPr>
          </a:p>
        </p:txBody>
      </p:sp>
      <p:pic>
        <p:nvPicPr>
          <p:cNvPr id="5" name="Immagine 4">
            <a:extLst>
              <a:ext uri="{FF2B5EF4-FFF2-40B4-BE49-F238E27FC236}">
                <a16:creationId xmlns:a16="http://schemas.microsoft.com/office/drawing/2014/main" id="{52B6589F-ACB5-4F73-9BE0-E26A886661F1}"/>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814906" y="145606"/>
            <a:ext cx="1377094" cy="963867"/>
          </a:xfrm>
          <a:prstGeom prst="rect">
            <a:avLst/>
          </a:prstGeom>
        </p:spPr>
      </p:pic>
      <p:sp>
        <p:nvSpPr>
          <p:cNvPr id="6" name="object 4">
            <a:extLst>
              <a:ext uri="{FF2B5EF4-FFF2-40B4-BE49-F238E27FC236}">
                <a16:creationId xmlns:a16="http://schemas.microsoft.com/office/drawing/2014/main" id="{C1FAF2EC-5740-44A5-B68E-3E4141B3F0C2}"/>
              </a:ext>
            </a:extLst>
          </p:cNvPr>
          <p:cNvSpPr txBox="1"/>
          <p:nvPr/>
        </p:nvSpPr>
        <p:spPr>
          <a:xfrm>
            <a:off x="264362" y="6586193"/>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lang="en-US" sz="1050" i="0" kern="1200" dirty="0">
                <a:solidFill>
                  <a:schemeClr val="bg1">
                    <a:lumMod val="50000"/>
                  </a:schemeClr>
                </a:solidFill>
                <a:latin typeface="+mn-lt"/>
                <a:ea typeface="+mn-ea"/>
                <a:cs typeface="+mn-cs"/>
              </a:rPr>
              <a:t>ASI Earth Observation Division - </a:t>
            </a:r>
            <a:r>
              <a:rPr lang="en-US" altLang="it-IT" sz="1050" i="0" kern="1200" dirty="0">
                <a:solidFill>
                  <a:schemeClr val="bg1">
                    <a:lumMod val="50000"/>
                  </a:schemeClr>
                </a:solidFill>
                <a:latin typeface="+mn-lt"/>
                <a:ea typeface="+mn-ea"/>
                <a:cs typeface="+mn-cs"/>
              </a:rPr>
              <a:t>This document contains proprietary information of ASI, and may not be reproduced, copied, disclosed or utilized in any way, in whole or in part, without the prior written consent of ASI</a:t>
            </a:r>
            <a:endParaRPr lang="en-US" sz="1500" b="1" dirty="0">
              <a:solidFill>
                <a:srgbClr val="FFC000"/>
              </a:solidFill>
              <a:latin typeface="Calibri"/>
              <a:cs typeface="Calibri"/>
            </a:endParaRPr>
          </a:p>
        </p:txBody>
      </p:sp>
    </p:spTree>
    <p:extLst>
      <p:ext uri="{BB962C8B-B14F-4D97-AF65-F5344CB8AC3E}">
        <p14:creationId xmlns:p14="http://schemas.microsoft.com/office/powerpoint/2010/main" val="30664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1BFD9876-3FE8-4559-B577-1AC50C6A3AAB}"/>
              </a:ext>
            </a:extLst>
          </p:cNvPr>
          <p:cNvSpPr txBox="1">
            <a:spLocks noChangeArrowheads="1"/>
          </p:cNvSpPr>
          <p:nvPr/>
        </p:nvSpPr>
        <p:spPr>
          <a:xfrm>
            <a:off x="115595" y="177522"/>
            <a:ext cx="9095079" cy="814388"/>
          </a:xfrm>
          <a:prstGeom prst="rect">
            <a:avLst/>
          </a:prstGeom>
        </p:spPr>
        <p:txBody>
          <a:bodyPr anchor="t"/>
          <a:lstStyle>
            <a:lvl1pPr algn="l" rtl="0" eaLnBrk="0" fontAlgn="base" hangingPunct="0">
              <a:spcBef>
                <a:spcPct val="0"/>
              </a:spcBef>
              <a:spcAft>
                <a:spcPct val="0"/>
              </a:spcAft>
              <a:defRPr sz="2600" b="1">
                <a:solidFill>
                  <a:srgbClr val="15275E"/>
                </a:solidFill>
                <a:latin typeface="+mj-lt"/>
                <a:ea typeface="+mj-ea"/>
                <a:cs typeface="+mj-cs"/>
              </a:defRPr>
            </a:lvl1pPr>
            <a:lvl2pPr algn="l" rtl="0" eaLnBrk="0" fontAlgn="base" hangingPunct="0">
              <a:spcBef>
                <a:spcPct val="0"/>
              </a:spcBef>
              <a:spcAft>
                <a:spcPct val="0"/>
              </a:spcAft>
              <a:defRPr sz="2600" b="1">
                <a:solidFill>
                  <a:srgbClr val="15275E"/>
                </a:solidFill>
                <a:latin typeface="Trebuchet MS" pitchFamily="34" charset="0"/>
              </a:defRPr>
            </a:lvl2pPr>
            <a:lvl3pPr algn="l" rtl="0" eaLnBrk="0" fontAlgn="base" hangingPunct="0">
              <a:spcBef>
                <a:spcPct val="0"/>
              </a:spcBef>
              <a:spcAft>
                <a:spcPct val="0"/>
              </a:spcAft>
              <a:defRPr sz="2600" b="1">
                <a:solidFill>
                  <a:srgbClr val="15275E"/>
                </a:solidFill>
                <a:latin typeface="Trebuchet MS" pitchFamily="34" charset="0"/>
              </a:defRPr>
            </a:lvl3pPr>
            <a:lvl4pPr algn="l" rtl="0" eaLnBrk="0" fontAlgn="base" hangingPunct="0">
              <a:spcBef>
                <a:spcPct val="0"/>
              </a:spcBef>
              <a:spcAft>
                <a:spcPct val="0"/>
              </a:spcAft>
              <a:defRPr sz="2600" b="1">
                <a:solidFill>
                  <a:srgbClr val="15275E"/>
                </a:solidFill>
                <a:latin typeface="Trebuchet MS" pitchFamily="34" charset="0"/>
              </a:defRPr>
            </a:lvl4pPr>
            <a:lvl5pPr algn="l" rtl="0" eaLnBrk="0" fontAlgn="base" hangingPunct="0">
              <a:spcBef>
                <a:spcPct val="0"/>
              </a:spcBef>
              <a:spcAft>
                <a:spcPct val="0"/>
              </a:spcAft>
              <a:defRPr sz="2600" b="1">
                <a:solidFill>
                  <a:srgbClr val="15275E"/>
                </a:solidFill>
                <a:latin typeface="Trebuchet MS" pitchFamily="34" charset="0"/>
              </a:defRPr>
            </a:lvl5pPr>
            <a:lvl6pPr marL="457200" algn="l" rtl="0" fontAlgn="base">
              <a:spcBef>
                <a:spcPct val="0"/>
              </a:spcBef>
              <a:spcAft>
                <a:spcPct val="0"/>
              </a:spcAft>
              <a:defRPr sz="2600" b="1">
                <a:solidFill>
                  <a:srgbClr val="15275E"/>
                </a:solidFill>
                <a:latin typeface="Trebuchet MS" pitchFamily="34" charset="0"/>
              </a:defRPr>
            </a:lvl6pPr>
            <a:lvl7pPr marL="914400" algn="l" rtl="0" fontAlgn="base">
              <a:spcBef>
                <a:spcPct val="0"/>
              </a:spcBef>
              <a:spcAft>
                <a:spcPct val="0"/>
              </a:spcAft>
              <a:defRPr sz="2600" b="1">
                <a:solidFill>
                  <a:srgbClr val="15275E"/>
                </a:solidFill>
                <a:latin typeface="Trebuchet MS" pitchFamily="34" charset="0"/>
              </a:defRPr>
            </a:lvl7pPr>
            <a:lvl8pPr marL="1371600" algn="l" rtl="0" fontAlgn="base">
              <a:spcBef>
                <a:spcPct val="0"/>
              </a:spcBef>
              <a:spcAft>
                <a:spcPct val="0"/>
              </a:spcAft>
              <a:defRPr sz="2600" b="1">
                <a:solidFill>
                  <a:srgbClr val="15275E"/>
                </a:solidFill>
                <a:latin typeface="Trebuchet MS" pitchFamily="34" charset="0"/>
              </a:defRPr>
            </a:lvl8pPr>
            <a:lvl9pPr marL="1828800" algn="l" rtl="0" fontAlgn="base">
              <a:spcBef>
                <a:spcPct val="0"/>
              </a:spcBef>
              <a:spcAft>
                <a:spcPct val="0"/>
              </a:spcAft>
              <a:defRPr sz="2600" b="1">
                <a:solidFill>
                  <a:srgbClr val="15275E"/>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3600" b="1"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PRISMA</a:t>
            </a:r>
            <a:r>
              <a:rPr kumimoji="0" lang="en-US" altLang="it-IT" sz="3600" b="0"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 </a:t>
            </a:r>
            <a:r>
              <a:rPr kumimoji="0" lang="en-US" altLang="it-IT" sz="3600" b="1"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 </a:t>
            </a:r>
            <a:r>
              <a:rPr kumimoji="0" lang="en-US" altLang="it-IT" sz="3600" b="1" i="0" u="none" strike="noStrike" kern="0" cap="none" spc="0" normalizeH="0" baseline="0" noProof="0" dirty="0">
                <a:ln>
                  <a:noFill/>
                </a:ln>
                <a:solidFill>
                  <a:srgbClr val="C00000"/>
                </a:solidFill>
                <a:effectLst/>
                <a:uLnTx/>
                <a:uFillTx/>
                <a:latin typeface="Agency FB" panose="020B0503020202020204" pitchFamily="34" charset="0"/>
                <a:ea typeface="+mj-ea"/>
                <a:cs typeface="+mj-cs"/>
              </a:rPr>
              <a:t>Hyperspectral</a:t>
            </a:r>
            <a:br>
              <a:rPr kumimoji="0" lang="it-IT" altLang="it-IT" sz="2200" b="0" i="0" u="none" strike="noStrike" kern="0" cap="none" spc="0" normalizeH="0" baseline="0" noProof="0" dirty="0">
                <a:ln>
                  <a:noFill/>
                </a:ln>
                <a:solidFill>
                  <a:prstClr val="white"/>
                </a:solidFill>
                <a:effectLst/>
                <a:uLnTx/>
                <a:uFillTx/>
                <a:latin typeface="Calibri Light" panose="020F0302020204030204"/>
                <a:ea typeface="+mj-ea"/>
                <a:cs typeface="+mj-cs"/>
              </a:rPr>
            </a:br>
            <a:br>
              <a:rPr kumimoji="0" lang="it-IT" altLang="it-IT" sz="2200" b="0" i="0" u="none" strike="noStrike" kern="0" cap="none" spc="0" normalizeH="0" baseline="0" noProof="0" dirty="0">
                <a:ln>
                  <a:noFill/>
                </a:ln>
                <a:solidFill>
                  <a:prstClr val="white"/>
                </a:solidFill>
                <a:effectLst/>
                <a:uLnTx/>
                <a:uFillTx/>
                <a:latin typeface="Calibri Light" panose="020F0302020204030204"/>
                <a:ea typeface="+mj-ea"/>
                <a:cs typeface="+mj-cs"/>
              </a:rPr>
            </a:br>
            <a:endParaRPr kumimoji="0" lang="en-GB" altLang="it-IT" sz="2200" b="0" i="0" u="none" strike="noStrike" kern="0" cap="none" spc="0" normalizeH="0" baseline="0" noProof="0" dirty="0">
              <a:ln>
                <a:noFill/>
              </a:ln>
              <a:solidFill>
                <a:prstClr val="white"/>
              </a:solidFill>
              <a:effectLst/>
              <a:uLnTx/>
              <a:uFillTx/>
              <a:latin typeface="Calibri Light" panose="020F0302020204030204"/>
              <a:ea typeface="+mj-ea"/>
              <a:cs typeface="+mj-cs"/>
            </a:endParaRPr>
          </a:p>
        </p:txBody>
      </p:sp>
      <p:sp>
        <p:nvSpPr>
          <p:cNvPr id="14" name="Rettangolo 13">
            <a:extLst>
              <a:ext uri="{FF2B5EF4-FFF2-40B4-BE49-F238E27FC236}">
                <a16:creationId xmlns:a16="http://schemas.microsoft.com/office/drawing/2014/main" id="{2DA0DB5C-78EB-4521-B07C-F3B3FC56B3C3}"/>
              </a:ext>
            </a:extLst>
          </p:cNvPr>
          <p:cNvSpPr/>
          <p:nvPr/>
        </p:nvSpPr>
        <p:spPr>
          <a:xfrm>
            <a:off x="115596" y="991910"/>
            <a:ext cx="11047039" cy="2440668"/>
          </a:xfrm>
          <a:prstGeom prst="rect">
            <a:avLst/>
          </a:prstGeom>
        </p:spPr>
        <p:txBody>
          <a:bodyPr wrap="square">
            <a:spAutoFit/>
          </a:bodyPr>
          <a:lstStyle/>
          <a:p>
            <a:pPr marL="0" marR="0" lvl="1" indent="0" algn="just" defTabSz="609585" rtl="0" eaLnBrk="0" fontAlgn="base" latinLnBrk="0" hangingPunct="0">
              <a:lnSpc>
                <a:spcPct val="90000"/>
              </a:lnSpc>
              <a:spcBef>
                <a:spcPct val="20000"/>
              </a:spcBef>
              <a:spcAft>
                <a:spcPct val="0"/>
              </a:spcAft>
              <a:buClr>
                <a:srgbClr val="CCE0AF"/>
              </a:buClr>
              <a:buSzPct val="80000"/>
              <a:buFontTx/>
              <a:buNone/>
              <a:tabLst/>
              <a:defRPr/>
            </a:pPr>
            <a:r>
              <a:rPr kumimoji="0" lang="en-US" sz="1800" b="1"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Fully funded by the Italian Space Agency (ASI): in-orbit Earth Observation system that simultaneous combines data of a hyperspectral sensor and a panchromatic camera from the same scene.</a:t>
            </a:r>
          </a:p>
          <a:p>
            <a:pPr marL="457189" marR="0" lvl="1" indent="-457189" algn="just" defTabSz="609585" rtl="0" eaLnBrk="0" fontAlgn="base" latinLnBrk="0" hangingPunct="0">
              <a:lnSpc>
                <a:spcPct val="90000"/>
              </a:lnSpc>
              <a:spcBef>
                <a:spcPct val="20000"/>
              </a:spcBef>
              <a:spcAft>
                <a:spcPct val="0"/>
              </a:spcAft>
              <a:buClr>
                <a:srgbClr val="CCE0AF"/>
              </a:buClr>
              <a:buSzPct val="80000"/>
              <a:buFont typeface="Wingdings 2" panose="05020102010507070707" pitchFamily="18" charset="2"/>
              <a:buChar char=""/>
              <a:tabLst/>
              <a:defRPr/>
            </a:pPr>
            <a:endParaRPr kumimoji="0" lang="en-US" sz="2000" b="0"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endParaRPr>
          </a:p>
          <a:p>
            <a:pPr marL="457189" marR="0" lvl="1" indent="-457189" algn="just" defTabSz="609585" rtl="0" eaLnBrk="0" fontAlgn="base" latinLnBrk="0" hangingPunct="0">
              <a:lnSpc>
                <a:spcPct val="90000"/>
              </a:lnSpc>
              <a:spcBef>
                <a:spcPct val="20000"/>
              </a:spcBef>
              <a:spcAft>
                <a:spcPct val="0"/>
              </a:spcAft>
              <a:buClr>
                <a:prstClr val="white">
                  <a:lumMod val="75000"/>
                </a:prstClr>
              </a:buClr>
              <a:buSzPct val="100000"/>
              <a:buFont typeface="Calibri" panose="020F0502020204030204" pitchFamily="34" charset="0"/>
              <a:buChar char="»"/>
              <a:tabLst/>
              <a:defRPr/>
            </a:pPr>
            <a:r>
              <a:rPr kumimoji="0" lang="en-US" sz="1600" b="0"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240 total bands in VNIR (#66, 400–1010 nm) &amp; SWIR (#174, 920–2505 nm) at a spatial resolution of 30 m on a swath of 30 km </a:t>
            </a:r>
          </a:p>
          <a:p>
            <a:pPr marL="457189" marR="0" lvl="1" indent="-457189" algn="just" defTabSz="609585" rtl="0" eaLnBrk="0" fontAlgn="base" latinLnBrk="0" hangingPunct="0">
              <a:lnSpc>
                <a:spcPct val="90000"/>
              </a:lnSpc>
              <a:spcBef>
                <a:spcPct val="20000"/>
              </a:spcBef>
              <a:spcAft>
                <a:spcPct val="0"/>
              </a:spcAft>
              <a:buClr>
                <a:prstClr val="white">
                  <a:lumMod val="75000"/>
                </a:prstClr>
              </a:buClr>
              <a:buSzPct val="100000"/>
              <a:buFont typeface="Calibri" panose="020F0502020204030204" pitchFamily="34" charset="0"/>
              <a:buChar char="»"/>
              <a:tabLst/>
              <a:defRPr/>
            </a:pPr>
            <a:r>
              <a:rPr kumimoji="0" lang="en-US" sz="1600" b="0"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Mean spectral resolution of 10 nm in a spectral range of 400-2500 nm</a:t>
            </a:r>
          </a:p>
          <a:p>
            <a:pPr marL="457189" marR="0" lvl="1" indent="-457189" algn="just" defTabSz="609585" rtl="0" eaLnBrk="0" fontAlgn="base" latinLnBrk="0" hangingPunct="0">
              <a:lnSpc>
                <a:spcPct val="90000"/>
              </a:lnSpc>
              <a:spcBef>
                <a:spcPct val="20000"/>
              </a:spcBef>
              <a:spcAft>
                <a:spcPct val="0"/>
              </a:spcAft>
              <a:buClr>
                <a:prstClr val="white">
                  <a:lumMod val="75000"/>
                </a:prstClr>
              </a:buClr>
              <a:buSzPct val="100000"/>
              <a:buFont typeface="Calibri" panose="020F0502020204030204" pitchFamily="34" charset="0"/>
              <a:buChar char="»"/>
              <a:tabLst/>
              <a:defRPr/>
            </a:pPr>
            <a:r>
              <a:rPr kumimoji="0" lang="en-US" sz="1600" b="0"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Pan (Panchromatic) imagery is provided at a spatial resolution of 5 m</a:t>
            </a:r>
          </a:p>
          <a:p>
            <a:pPr marL="457189" marR="0" lvl="1" indent="-457189" algn="just" defTabSz="609585" rtl="0" eaLnBrk="0" fontAlgn="base" latinLnBrk="0" hangingPunct="0">
              <a:lnSpc>
                <a:spcPct val="90000"/>
              </a:lnSpc>
              <a:spcBef>
                <a:spcPct val="20000"/>
              </a:spcBef>
              <a:spcAft>
                <a:spcPct val="0"/>
              </a:spcAft>
              <a:buClr>
                <a:prstClr val="white">
                  <a:lumMod val="75000"/>
                </a:prstClr>
              </a:buClr>
              <a:buSzPct val="100000"/>
              <a:buFont typeface="Calibri" panose="020F0502020204030204" pitchFamily="34" charset="0"/>
              <a:buChar char="»"/>
              <a:tabLst/>
              <a:defRPr/>
            </a:pPr>
            <a:r>
              <a:rPr kumimoji="0" lang="en-GB" altLang="it-IT" sz="1600" b="0" i="0" u="none" strike="noStrike" kern="1200" cap="none" spc="0" normalizeH="0" baseline="0" noProof="0" dirty="0">
                <a:ln>
                  <a:noFill/>
                </a:ln>
                <a:solidFill>
                  <a:srgbClr val="0070C0"/>
                </a:solidFill>
                <a:effectLst/>
                <a:uLnTx/>
                <a:uFillTx/>
                <a:latin typeface="Calibri" panose="020F0502020204030204"/>
                <a:ea typeface="ＭＳ Ｐゴシック" charset="0"/>
                <a:cs typeface="+mn-cs"/>
              </a:rPr>
              <a:t>Simultaneous acquisition of images in the VNIR, SWIR and PAN on the same scene!</a:t>
            </a:r>
            <a:endParaRPr kumimoji="0" lang="it-IT" sz="1600" b="0" i="0" u="none" strike="noStrike" kern="1200" cap="none" spc="0" normalizeH="0" baseline="0" noProof="0" dirty="0">
              <a:ln>
                <a:noFill/>
              </a:ln>
              <a:solidFill>
                <a:srgbClr val="0070C0"/>
              </a:solidFill>
              <a:effectLst/>
              <a:uLnTx/>
              <a:uFillTx/>
              <a:latin typeface="Calibri" panose="020F0502020204030204"/>
              <a:ea typeface="ＭＳ Ｐゴシック" charset="0"/>
              <a:cs typeface="+mn-cs"/>
            </a:endParaRPr>
          </a:p>
          <a:p>
            <a:pPr marL="457189" marR="0" lvl="1" indent="-457189" algn="just" defTabSz="609585" rtl="0" eaLnBrk="0" fontAlgn="base" latinLnBrk="0" hangingPunct="0">
              <a:lnSpc>
                <a:spcPct val="90000"/>
              </a:lnSpc>
              <a:spcBef>
                <a:spcPct val="20000"/>
              </a:spcBef>
              <a:spcAft>
                <a:spcPct val="0"/>
              </a:spcAft>
              <a:buClr>
                <a:srgbClr val="CCE0AF"/>
              </a:buClr>
              <a:buSzPct val="80000"/>
              <a:buFont typeface="Wingdings 2" panose="05020102010507070707" pitchFamily="18" charset="2"/>
              <a:buChar char=""/>
              <a:tabLst/>
              <a:defRPr/>
            </a:pPr>
            <a:endParaRPr kumimoji="0" lang="it-IT" sz="2200" b="0" i="0" u="none" strike="noStrike" kern="1200" cap="none" spc="0" normalizeH="0" baseline="0" noProof="0" dirty="0">
              <a:ln>
                <a:noFill/>
              </a:ln>
              <a:solidFill>
                <a:prstClr val="white"/>
              </a:solidFill>
              <a:effectLst/>
              <a:uLnTx/>
              <a:uFillTx/>
              <a:latin typeface="Tw Cen MT" panose="020B0602020104020603" pitchFamily="34" charset="0"/>
              <a:ea typeface="ＭＳ Ｐゴシック" charset="0"/>
              <a:cs typeface="+mn-cs"/>
            </a:endParaRPr>
          </a:p>
        </p:txBody>
      </p:sp>
      <p:pic>
        <p:nvPicPr>
          <p:cNvPr id="2" name="Immagine 1">
            <a:extLst>
              <a:ext uri="{FF2B5EF4-FFF2-40B4-BE49-F238E27FC236}">
                <a16:creationId xmlns:a16="http://schemas.microsoft.com/office/drawing/2014/main" id="{ADFBF44A-53C8-4A2E-ADBA-CDDC2688845F}"/>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3605527" y="3922753"/>
            <a:ext cx="4067175" cy="2486025"/>
          </a:xfrm>
          <a:prstGeom prst="rect">
            <a:avLst/>
          </a:prstGeom>
        </p:spPr>
      </p:pic>
      <p:pic>
        <p:nvPicPr>
          <p:cNvPr id="2050" name="Picture 2" descr="https://www.telespazio.com/documents/559023/8275592/LOGO_PRISMA_3b.png/e0bb014d-cb6e-6c8e-2c5f-79c1dd821202?t=1553855758994">
            <a:extLst>
              <a:ext uri="{FF2B5EF4-FFF2-40B4-BE49-F238E27FC236}">
                <a16:creationId xmlns:a16="http://schemas.microsoft.com/office/drawing/2014/main" id="{619F0FAD-063B-4C89-82E8-5380B71C023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6993" y="3922753"/>
            <a:ext cx="2364390" cy="2370695"/>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D2D7CD45-B63C-43A7-A177-3C07C8BAE2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5283727">
            <a:off x="8319836" y="2785079"/>
            <a:ext cx="1781673" cy="2275348"/>
          </a:xfrm>
          <a:prstGeom prst="rect">
            <a:avLst/>
          </a:prstGeom>
        </p:spPr>
      </p:pic>
    </p:spTree>
    <p:extLst>
      <p:ext uri="{BB962C8B-B14F-4D97-AF65-F5344CB8AC3E}">
        <p14:creationId xmlns:p14="http://schemas.microsoft.com/office/powerpoint/2010/main" val="166372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EE49A217-F2AC-49CC-9370-1880C371B7A3}"/>
              </a:ext>
            </a:extLst>
          </p:cNvPr>
          <p:cNvPicPr>
            <a:picLocks noChangeAspect="1"/>
          </p:cNvPicPr>
          <p:nvPr/>
        </p:nvPicPr>
        <p:blipFill>
          <a:blip r:embed="rId3"/>
          <a:stretch>
            <a:fillRect/>
          </a:stretch>
        </p:blipFill>
        <p:spPr>
          <a:xfrm>
            <a:off x="0" y="0"/>
            <a:ext cx="12192000" cy="6877195"/>
          </a:xfrm>
          <a:prstGeom prst="rect">
            <a:avLst/>
          </a:prstGeom>
        </p:spPr>
      </p:pic>
      <p:pic>
        <p:nvPicPr>
          <p:cNvPr id="7" name="Immagine 6">
            <a:extLst>
              <a:ext uri="{FF2B5EF4-FFF2-40B4-BE49-F238E27FC236}">
                <a16:creationId xmlns:a16="http://schemas.microsoft.com/office/drawing/2014/main" id="{29B1C63E-4BCD-46FB-B90C-12E7E0E5AF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9849381">
            <a:off x="9746533" y="1549213"/>
            <a:ext cx="2880016" cy="1919190"/>
          </a:xfrm>
          <a:prstGeom prst="rect">
            <a:avLst/>
          </a:prstGeom>
        </p:spPr>
      </p:pic>
      <p:sp>
        <p:nvSpPr>
          <p:cNvPr id="8" name="Segnaposto contenuto 4">
            <a:extLst>
              <a:ext uri="{FF2B5EF4-FFF2-40B4-BE49-F238E27FC236}">
                <a16:creationId xmlns:a16="http://schemas.microsoft.com/office/drawing/2014/main" id="{99FA5E0F-7E8D-4E92-B2E9-E30DD9054707}"/>
              </a:ext>
            </a:extLst>
          </p:cNvPr>
          <p:cNvSpPr txBox="1">
            <a:spLocks/>
          </p:cNvSpPr>
          <p:nvPr/>
        </p:nvSpPr>
        <p:spPr>
          <a:xfrm>
            <a:off x="1414399" y="886493"/>
            <a:ext cx="8483596" cy="14013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389" marR="0" lvl="2" indent="-457189" algn="just" defTabSz="609585" rtl="0" eaLnBrk="0" fontAlgn="base" latinLnBrk="0" hangingPunct="0">
              <a:lnSpc>
                <a:spcPct val="90000"/>
              </a:lnSpc>
              <a:spcBef>
                <a:spcPct val="20000"/>
              </a:spcBef>
              <a:spcAft>
                <a:spcPct val="0"/>
              </a:spcAft>
              <a:buClr>
                <a:srgbClr val="CCE0AF"/>
              </a:buClr>
              <a:buSzPct val="80000"/>
              <a:buFont typeface="Wingdings 2" panose="05020102010507070707" pitchFamily="18" charset="2"/>
              <a:buChar char=""/>
              <a:tabLst/>
              <a:defRPr/>
            </a:pPr>
            <a:endParaRPr kumimoji="0" lang="it-IT" sz="2000" b="0" i="0" u="none" strike="noStrike" kern="1200" cap="none" spc="0" normalizeH="0" baseline="0" noProof="0" dirty="0">
              <a:ln>
                <a:noFill/>
              </a:ln>
              <a:solidFill>
                <a:prstClr val="white"/>
              </a:solidFill>
              <a:effectLst/>
              <a:uLnTx/>
              <a:uFillTx/>
              <a:latin typeface="Tw Cen MT" panose="020B0602020104020603" pitchFamily="34" charset="0"/>
              <a:ea typeface="ＭＳ Ｐゴシック" charset="0"/>
              <a:cs typeface="+mn-cs"/>
            </a:endParaRPr>
          </a:p>
          <a:p>
            <a:pPr marL="0" marR="0" lvl="1" indent="0" algn="just" defTabSz="609585" rtl="0" eaLnBrk="0" fontAlgn="base" latinLnBrk="0" hangingPunct="0">
              <a:lnSpc>
                <a:spcPct val="90000"/>
              </a:lnSpc>
              <a:spcBef>
                <a:spcPct val="20000"/>
              </a:spcBef>
              <a:spcAft>
                <a:spcPct val="0"/>
              </a:spcAft>
              <a:buClr>
                <a:srgbClr val="CCE0AF"/>
              </a:buClr>
              <a:buSzPct val="80000"/>
              <a:buFont typeface="Arial" panose="020B0604020202020204" pitchFamily="34" charset="0"/>
              <a:buNone/>
              <a:tabLst/>
              <a:defRPr/>
            </a:pPr>
            <a:r>
              <a:rPr kumimoji="0" lang="en-US" altLang="it-IT" sz="1600" b="0" i="0" u="none" strike="noStrike" kern="1200" cap="none" spc="0" normalizeH="0" baseline="0" noProof="0" dirty="0">
                <a:ln>
                  <a:noFill/>
                </a:ln>
                <a:solidFill>
                  <a:srgbClr val="00B0F0"/>
                </a:solidFill>
                <a:effectLst/>
                <a:uLnTx/>
                <a:uFillTx/>
                <a:latin typeface="Calibri" panose="020F0502020204030204"/>
                <a:ea typeface="ＭＳ Ｐゴシック" charset="0"/>
                <a:cs typeface="+mn-cs"/>
              </a:rPr>
              <a:t>PRISMA Second Generation is the future Hyperspectral Italian Constellation, to be launched in 2025.</a:t>
            </a:r>
          </a:p>
          <a:p>
            <a:pPr marL="914389" marR="0" lvl="2" indent="-457189" algn="just" defTabSz="609585" rtl="0" eaLnBrk="0" fontAlgn="base" latinLnBrk="0" hangingPunct="0">
              <a:lnSpc>
                <a:spcPct val="90000"/>
              </a:lnSpc>
              <a:spcBef>
                <a:spcPct val="20000"/>
              </a:spcBef>
              <a:spcAft>
                <a:spcPct val="0"/>
              </a:spcAft>
              <a:buClr>
                <a:prstClr val="white">
                  <a:lumMod val="75000"/>
                </a:prstClr>
              </a:buClr>
              <a:buSzPct val="80000"/>
              <a:buFont typeface="Tw Cen MT" panose="020B0602020104020603" pitchFamily="34" charset="0"/>
              <a:buChar char="»"/>
              <a:tabLst/>
              <a:defRPr/>
            </a:pPr>
            <a:r>
              <a:rPr kumimoji="0" lang="en-US" altLang="it-IT" sz="1600" b="0"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Entirely Funded by the Italian Space Agency</a:t>
            </a:r>
          </a:p>
          <a:p>
            <a:pPr marL="914389" marR="0" lvl="2" indent="-457189" algn="just" defTabSz="609585" rtl="0" eaLnBrk="0" fontAlgn="base" latinLnBrk="0" hangingPunct="0">
              <a:lnSpc>
                <a:spcPct val="90000"/>
              </a:lnSpc>
              <a:spcBef>
                <a:spcPct val="20000"/>
              </a:spcBef>
              <a:spcAft>
                <a:spcPct val="0"/>
              </a:spcAft>
              <a:buClr>
                <a:prstClr val="white">
                  <a:lumMod val="75000"/>
                </a:prstClr>
              </a:buClr>
              <a:buSzPct val="80000"/>
              <a:buFont typeface="Tw Cen MT" panose="020B0602020104020603" pitchFamily="34" charset="0"/>
              <a:buChar char="»"/>
              <a:tabLst/>
              <a:defRPr/>
            </a:pPr>
            <a:r>
              <a:rPr kumimoji="0" lang="en-US" altLang="it-IT" sz="1600" b="0"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Hyperspectral data continuity currently available by the PRISMA system.</a:t>
            </a:r>
          </a:p>
          <a:p>
            <a:pPr marL="914389" marR="0" lvl="2" indent="-457189" algn="just" defTabSz="609585" rtl="0" eaLnBrk="0" fontAlgn="base" latinLnBrk="0" hangingPunct="0">
              <a:lnSpc>
                <a:spcPct val="90000"/>
              </a:lnSpc>
              <a:spcBef>
                <a:spcPct val="20000"/>
              </a:spcBef>
              <a:spcAft>
                <a:spcPct val="0"/>
              </a:spcAft>
              <a:buClr>
                <a:prstClr val="white">
                  <a:lumMod val="75000"/>
                </a:prstClr>
              </a:buClr>
              <a:buSzPct val="80000"/>
              <a:buFont typeface="Tw Cen MT" panose="020B0602020104020603" pitchFamily="34" charset="0"/>
              <a:buChar char="»"/>
              <a:tabLst/>
              <a:defRPr/>
            </a:pPr>
            <a:r>
              <a:rPr kumimoji="0" lang="en-US" altLang="it-IT" sz="1600" b="1" i="0" u="sng" strike="noStrike" kern="1200" cap="none" spc="0" normalizeH="0" baseline="0" noProof="0" dirty="0">
                <a:ln>
                  <a:noFill/>
                </a:ln>
                <a:solidFill>
                  <a:srgbClr val="FF0000"/>
                </a:solidFill>
                <a:effectLst/>
                <a:uLnTx/>
                <a:uFillTx/>
                <a:latin typeface="Calibri" panose="020F0502020204030204"/>
                <a:ea typeface="ＭＳ Ｐゴシック" charset="0"/>
                <a:cs typeface="+mn-cs"/>
              </a:rPr>
              <a:t>2 COMPONENTS:</a:t>
            </a:r>
          </a:p>
          <a:p>
            <a:pPr marL="1371589" marR="0" lvl="3" indent="-457189" algn="just" defTabSz="609585" rtl="0" eaLnBrk="0" fontAlgn="base" latinLnBrk="0" hangingPunct="0">
              <a:lnSpc>
                <a:spcPct val="90000"/>
              </a:lnSpc>
              <a:spcBef>
                <a:spcPct val="20000"/>
              </a:spcBef>
              <a:spcAft>
                <a:spcPct val="0"/>
              </a:spcAft>
              <a:buClr>
                <a:prstClr val="white">
                  <a:lumMod val="75000"/>
                </a:prstClr>
              </a:buClr>
              <a:buSzPct val="80000"/>
              <a:buFont typeface="Tw Cen MT" panose="020B0602020104020603" pitchFamily="34" charset="0"/>
              <a:buChar char="»"/>
              <a:tabLst/>
              <a:defRPr/>
            </a:pPr>
            <a:r>
              <a:rPr kumimoji="0" lang="en-US" altLang="it-IT" sz="1400" b="1" i="0" u="sng" strike="noStrike" kern="1200" cap="none" spc="0" normalizeH="0" baseline="0" noProof="0" dirty="0">
                <a:ln>
                  <a:noFill/>
                </a:ln>
                <a:solidFill>
                  <a:srgbClr val="FF0000"/>
                </a:solidFill>
                <a:effectLst/>
                <a:uLnTx/>
                <a:uFillTx/>
                <a:latin typeface="Calibri" panose="020F0502020204030204"/>
                <a:ea typeface="ＭＳ Ｐゴシック" charset="0"/>
                <a:cs typeface="+mn-cs"/>
              </a:rPr>
              <a:t>- A big high-performance satellite</a:t>
            </a:r>
          </a:p>
          <a:p>
            <a:pPr marL="1371589" marR="0" lvl="3" indent="-457189" algn="just" defTabSz="609585" rtl="0" eaLnBrk="0" fontAlgn="base" latinLnBrk="0" hangingPunct="0">
              <a:lnSpc>
                <a:spcPct val="90000"/>
              </a:lnSpc>
              <a:spcBef>
                <a:spcPct val="20000"/>
              </a:spcBef>
              <a:spcAft>
                <a:spcPct val="0"/>
              </a:spcAft>
              <a:buClr>
                <a:prstClr val="white">
                  <a:lumMod val="75000"/>
                </a:prstClr>
              </a:buClr>
              <a:buSzPct val="80000"/>
              <a:buFont typeface="Tw Cen MT" panose="020B0602020104020603" pitchFamily="34" charset="0"/>
              <a:buChar char="»"/>
              <a:tabLst/>
              <a:defRPr/>
            </a:pPr>
            <a:r>
              <a:rPr kumimoji="0" lang="en-US" altLang="it-IT" sz="1400" b="1" i="0" u="sng" strike="noStrike" kern="1200" cap="none" spc="0" normalizeH="0" baseline="0" noProof="0" dirty="0">
                <a:ln>
                  <a:noFill/>
                </a:ln>
                <a:solidFill>
                  <a:srgbClr val="FF0000"/>
                </a:solidFill>
                <a:effectLst/>
                <a:uLnTx/>
                <a:uFillTx/>
                <a:latin typeface="Calibri" panose="020F0502020204030204"/>
                <a:ea typeface="ＭＳ Ｐゴシック" charset="0"/>
                <a:cs typeface="+mn-cs"/>
              </a:rPr>
              <a:t>- A small sat confirming PRISMA performances</a:t>
            </a:r>
          </a:p>
          <a:p>
            <a:pPr marL="914389" marR="0" lvl="2" indent="-457189" algn="just" defTabSz="609585" rtl="0" eaLnBrk="0" fontAlgn="base" latinLnBrk="0" hangingPunct="0">
              <a:lnSpc>
                <a:spcPct val="90000"/>
              </a:lnSpc>
              <a:spcBef>
                <a:spcPct val="20000"/>
              </a:spcBef>
              <a:spcAft>
                <a:spcPct val="0"/>
              </a:spcAft>
              <a:buClr>
                <a:prstClr val="white">
                  <a:lumMod val="75000"/>
                </a:prstClr>
              </a:buClr>
              <a:buSzPct val="80000"/>
              <a:buFont typeface="Tw Cen MT" panose="020B0602020104020603" pitchFamily="34" charset="0"/>
              <a:buChar char="»"/>
              <a:tabLst/>
              <a:defRPr/>
            </a:pPr>
            <a:endParaRPr kumimoji="0" lang="en-US" altLang="it-IT" sz="180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ＭＳ Ｐゴシック" charset="0"/>
              <a:cs typeface="+mn-cs"/>
            </a:endParaRPr>
          </a:p>
          <a:p>
            <a:pPr marL="457200" marR="0" lvl="2" indent="0" algn="just" defTabSz="609585" rtl="0" eaLnBrk="0" fontAlgn="base" latinLnBrk="0" hangingPunct="0">
              <a:lnSpc>
                <a:spcPct val="90000"/>
              </a:lnSpc>
              <a:spcBef>
                <a:spcPct val="20000"/>
              </a:spcBef>
              <a:spcAft>
                <a:spcPct val="0"/>
              </a:spcAft>
              <a:buClr>
                <a:srgbClr val="CCE0AF"/>
              </a:buClr>
              <a:buSzPct val="80000"/>
              <a:buFont typeface="Arial" panose="020B0604020202020204" pitchFamily="34" charset="0"/>
              <a:buNone/>
              <a:tabLst/>
              <a:defRPr/>
            </a:pPr>
            <a:endParaRPr kumimoji="0" lang="en-US" altLang="it-IT" sz="2000" b="0" i="0" u="none" strike="noStrike" kern="1200" cap="none" spc="0" normalizeH="0" baseline="0" noProof="0" dirty="0">
              <a:ln>
                <a:noFill/>
              </a:ln>
              <a:solidFill>
                <a:prstClr val="white"/>
              </a:solidFill>
              <a:effectLst/>
              <a:uLnTx/>
              <a:uFillTx/>
              <a:latin typeface="Tw Cen MT" panose="020B0602020104020603" pitchFamily="34" charset="0"/>
              <a:ea typeface="ＭＳ Ｐゴシック" charset="0"/>
              <a:cs typeface="+mn-cs"/>
            </a:endParaRPr>
          </a:p>
        </p:txBody>
      </p:sp>
      <p:sp>
        <p:nvSpPr>
          <p:cNvPr id="10" name="Segnaposto contenuto 4">
            <a:extLst>
              <a:ext uri="{FF2B5EF4-FFF2-40B4-BE49-F238E27FC236}">
                <a16:creationId xmlns:a16="http://schemas.microsoft.com/office/drawing/2014/main" id="{04F78559-7F82-4156-83D6-287A1741968F}"/>
              </a:ext>
            </a:extLst>
          </p:cNvPr>
          <p:cNvSpPr txBox="1">
            <a:spLocks/>
          </p:cNvSpPr>
          <p:nvPr/>
        </p:nvSpPr>
        <p:spPr>
          <a:xfrm>
            <a:off x="1924733" y="2971649"/>
            <a:ext cx="8483595" cy="3246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just" defTabSz="609585" rtl="0" eaLnBrk="0" fontAlgn="base" latinLnBrk="0" hangingPunct="0">
              <a:lnSpc>
                <a:spcPct val="90000"/>
              </a:lnSpc>
              <a:spcBef>
                <a:spcPct val="20000"/>
              </a:spcBef>
              <a:spcAft>
                <a:spcPct val="0"/>
              </a:spcAft>
              <a:buClr>
                <a:srgbClr val="CCE0AF"/>
              </a:buClr>
              <a:buSzPct val="80000"/>
              <a:buFont typeface="Arial" panose="020B0604020202020204" pitchFamily="34" charset="0"/>
              <a:buNone/>
              <a:tabLst/>
              <a:defRPr/>
            </a:pPr>
            <a:r>
              <a:rPr kumimoji="0" lang="en-US" altLang="it-IT" sz="1600" b="0" i="0" u="none" strike="noStrike" kern="1200" cap="none" spc="0" normalizeH="0" baseline="0" noProof="0" dirty="0">
                <a:ln>
                  <a:noFill/>
                </a:ln>
                <a:solidFill>
                  <a:srgbClr val="00B0F0"/>
                </a:solidFill>
                <a:effectLst/>
                <a:uLnTx/>
                <a:uFillTx/>
                <a:latin typeface="Calibri" panose="020F0502020204030204"/>
                <a:ea typeface="ＭＳ Ｐゴシック" charset="0"/>
                <a:cs typeface="+mn-cs"/>
              </a:rPr>
              <a:t>SPECS of #1 constellation component (</a:t>
            </a:r>
            <a:r>
              <a:rPr kumimoji="0" lang="en-US" altLang="it-IT" sz="1600" b="1" i="0" u="none" strike="noStrike" kern="1200" cap="none" spc="0" normalizeH="0" baseline="0" noProof="0" dirty="0">
                <a:ln>
                  <a:noFill/>
                </a:ln>
                <a:solidFill>
                  <a:srgbClr val="FF0000"/>
                </a:solidFill>
                <a:effectLst/>
                <a:uLnTx/>
                <a:uFillTx/>
                <a:latin typeface="Calibri" panose="020F0502020204030204"/>
                <a:ea typeface="ＭＳ Ｐゴシック" charset="0"/>
                <a:cs typeface="+mn-cs"/>
              </a:rPr>
              <a:t>High performance satellite</a:t>
            </a:r>
            <a:r>
              <a:rPr kumimoji="0" lang="en-US" altLang="it-IT" sz="1600" b="1" i="0" u="none" strike="noStrike" kern="1200" cap="none" spc="0" normalizeH="0" baseline="0" noProof="0" dirty="0">
                <a:ln>
                  <a:noFill/>
                </a:ln>
                <a:solidFill>
                  <a:srgbClr val="00B0F0"/>
                </a:solidFill>
                <a:effectLst/>
                <a:uLnTx/>
                <a:uFillTx/>
                <a:latin typeface="Calibri" panose="020F0502020204030204"/>
                <a:ea typeface="ＭＳ Ｐゴシック" charset="0"/>
                <a:cs typeface="+mn-cs"/>
              </a:rPr>
              <a:t>)</a:t>
            </a:r>
            <a:endParaRPr kumimoji="0" lang="en-US" altLang="it-IT" sz="1600" b="0" i="0" u="none" strike="noStrike" kern="1200" cap="none" spc="0" normalizeH="0" baseline="0" noProof="0" dirty="0">
              <a:ln>
                <a:noFill/>
              </a:ln>
              <a:solidFill>
                <a:srgbClr val="00B0F0"/>
              </a:solidFill>
              <a:effectLst/>
              <a:uLnTx/>
              <a:uFillTx/>
              <a:latin typeface="Calibri" panose="020F0502020204030204"/>
              <a:ea typeface="ＭＳ Ｐゴシック" charset="0"/>
              <a:cs typeface="+mn-cs"/>
            </a:endParaRPr>
          </a:p>
          <a:p>
            <a:pPr marL="914389" marR="0" lvl="2" indent="-457189" algn="just" defTabSz="609585" rtl="0" eaLnBrk="0" fontAlgn="base" latinLnBrk="0" hangingPunct="0">
              <a:lnSpc>
                <a:spcPct val="90000"/>
              </a:lnSpc>
              <a:spcBef>
                <a:spcPct val="20000"/>
              </a:spcBef>
              <a:spcAft>
                <a:spcPct val="0"/>
              </a:spcAft>
              <a:buClr>
                <a:prstClr val="white">
                  <a:lumMod val="75000"/>
                </a:prstClr>
              </a:buClr>
              <a:buSzPct val="80000"/>
              <a:buFont typeface="Tw Cen MT" panose="020B0602020104020603" pitchFamily="34" charset="0"/>
              <a:buChar char="»"/>
              <a:tabLst/>
              <a:defRPr/>
            </a:pPr>
            <a:r>
              <a:rPr kumimoji="0" lang="en-US" altLang="it-IT" sz="1600" b="0"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SWATH and SNR: on demand techniques of SWATH enlargement and SNR enhancement on a single pass using the platform agility.</a:t>
            </a:r>
          </a:p>
          <a:p>
            <a:pPr marL="914389" marR="0" lvl="2" indent="-457189" algn="just" defTabSz="609585" rtl="0" eaLnBrk="0" fontAlgn="base" latinLnBrk="0" hangingPunct="0">
              <a:lnSpc>
                <a:spcPct val="90000"/>
              </a:lnSpc>
              <a:spcBef>
                <a:spcPct val="20000"/>
              </a:spcBef>
              <a:spcAft>
                <a:spcPct val="0"/>
              </a:spcAft>
              <a:buClr>
                <a:prstClr val="white">
                  <a:lumMod val="75000"/>
                </a:prstClr>
              </a:buClr>
              <a:buSzPct val="80000"/>
              <a:buFont typeface="Tw Cen MT" panose="020B0602020104020603" pitchFamily="34" charset="0"/>
              <a:buChar char="»"/>
              <a:tabLst/>
              <a:defRPr/>
            </a:pPr>
            <a:r>
              <a:rPr kumimoji="0" lang="en-US" altLang="it-IT" sz="1600" b="0"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Low revisit time (72 h with a maximum off-nadir angle of ± 30°)</a:t>
            </a:r>
          </a:p>
          <a:p>
            <a:pPr marL="628650" marR="0" lvl="2" indent="-171450" algn="just" defTabSz="609585" rtl="0" eaLnBrk="0" fontAlgn="base" latinLnBrk="0" hangingPunct="0">
              <a:lnSpc>
                <a:spcPct val="90000"/>
              </a:lnSpc>
              <a:spcBef>
                <a:spcPct val="20000"/>
              </a:spcBef>
              <a:spcAft>
                <a:spcPct val="0"/>
              </a:spcAft>
              <a:buClr>
                <a:prstClr val="white">
                  <a:lumMod val="75000"/>
                </a:prstClr>
              </a:buClr>
              <a:buSzPct val="80000"/>
              <a:buFont typeface="Tw Cen MT" panose="020B0602020104020603" pitchFamily="34" charset="0"/>
              <a:buChar char="»"/>
              <a:tabLst/>
              <a:defRPr/>
            </a:pPr>
            <a:endParaRPr kumimoji="0" lang="en-US" altLang="it-IT" sz="1600" b="0"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endParaRPr>
          </a:p>
          <a:p>
            <a:pPr marL="914389" marR="0" lvl="2" indent="-457189" algn="just" defTabSz="609585" rtl="0" eaLnBrk="0" fontAlgn="base" latinLnBrk="0" hangingPunct="0">
              <a:lnSpc>
                <a:spcPct val="90000"/>
              </a:lnSpc>
              <a:spcBef>
                <a:spcPct val="20000"/>
              </a:spcBef>
              <a:spcAft>
                <a:spcPct val="0"/>
              </a:spcAft>
              <a:buClr>
                <a:prstClr val="white">
                  <a:lumMod val="75000"/>
                </a:prstClr>
              </a:buClr>
              <a:buSzPct val="80000"/>
              <a:buFont typeface="Tw Cen MT" panose="020B0602020104020603" pitchFamily="34" charset="0"/>
              <a:buChar char="»"/>
              <a:tabLst/>
              <a:defRPr/>
            </a:pPr>
            <a:r>
              <a:rPr kumimoji="0" lang="en-US" altLang="it-IT" sz="1600" b="0"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Acquisition modes: </a:t>
            </a:r>
            <a:r>
              <a:rPr kumimoji="0" lang="en-US" altLang="it-IT" sz="1600" b="1"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STRIPMAP</a:t>
            </a:r>
            <a:r>
              <a:rPr kumimoji="0" lang="en-US" altLang="it-IT" sz="1600" b="0"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 and </a:t>
            </a:r>
            <a:r>
              <a:rPr kumimoji="0" lang="en-US" altLang="it-IT" sz="1600" b="1"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SPOTLIGHT</a:t>
            </a:r>
            <a:r>
              <a:rPr kumimoji="0" lang="en-US" altLang="it-IT" sz="1600" b="0"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 </a:t>
            </a:r>
          </a:p>
          <a:p>
            <a:pPr marL="1371589" marR="0" lvl="3" indent="-457189" algn="just" defTabSz="609585" rtl="0" eaLnBrk="0" fontAlgn="base" latinLnBrk="0" hangingPunct="0">
              <a:lnSpc>
                <a:spcPct val="90000"/>
              </a:lnSpc>
              <a:spcBef>
                <a:spcPct val="20000"/>
              </a:spcBef>
              <a:spcAft>
                <a:spcPct val="0"/>
              </a:spcAft>
              <a:buClr>
                <a:prstClr val="white">
                  <a:lumMod val="75000"/>
                </a:prstClr>
              </a:buClr>
              <a:buSzPct val="80000"/>
              <a:buFont typeface="Wingdings" panose="05000000000000000000" pitchFamily="2" charset="2"/>
              <a:buChar char="Ø"/>
              <a:tabLst/>
              <a:defRPr/>
            </a:pPr>
            <a:r>
              <a:rPr kumimoji="0" lang="en-US" altLang="it-IT" sz="1800" b="0" i="0" u="none" strike="noStrike" kern="1200" cap="none" spc="0" normalizeH="0" baseline="0" noProof="0" dirty="0">
                <a:ln>
                  <a:noFill/>
                </a:ln>
                <a:solidFill>
                  <a:srgbClr val="00B0F0"/>
                </a:solidFill>
                <a:effectLst/>
                <a:uLnTx/>
                <a:uFillTx/>
                <a:latin typeface="Calibri" panose="020F0502020204030204"/>
                <a:ea typeface="ＭＳ Ｐゴシック" charset="0"/>
                <a:cs typeface="+mn-cs"/>
              </a:rPr>
              <a:t>STRIPMAP</a:t>
            </a:r>
            <a:r>
              <a:rPr kumimoji="0" lang="en-US" altLang="it-IT" sz="1800" b="0"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 image: VNIR/SWIR GSD ≤ 30 m and PAN GSD ≤5 m, swath ≥30 km and indefinite length with a Daily STRIPMAP Imaging Capacity (acquire, downlink and archive) more than 2.000.000 km2.</a:t>
            </a:r>
          </a:p>
          <a:p>
            <a:pPr marL="1371589" marR="0" lvl="3" indent="-457189" algn="just" defTabSz="609585" rtl="0" eaLnBrk="0" fontAlgn="base" latinLnBrk="0" hangingPunct="0">
              <a:lnSpc>
                <a:spcPct val="90000"/>
              </a:lnSpc>
              <a:spcBef>
                <a:spcPct val="20000"/>
              </a:spcBef>
              <a:spcAft>
                <a:spcPct val="0"/>
              </a:spcAft>
              <a:buClr>
                <a:prstClr val="white">
                  <a:lumMod val="75000"/>
                </a:prstClr>
              </a:buClr>
              <a:buSzPct val="80000"/>
              <a:buFont typeface="Wingdings" panose="05000000000000000000" pitchFamily="2" charset="2"/>
              <a:buChar char="Ø"/>
              <a:tabLst/>
              <a:defRPr/>
            </a:pPr>
            <a:r>
              <a:rPr kumimoji="0" lang="en-US" altLang="it-IT" sz="1800" b="0" i="0" u="none" strike="noStrike" kern="1200" cap="none" spc="0" normalizeH="0" baseline="0" noProof="0" dirty="0">
                <a:ln>
                  <a:noFill/>
                </a:ln>
                <a:solidFill>
                  <a:srgbClr val="00B0F0"/>
                </a:solidFill>
                <a:effectLst/>
                <a:uLnTx/>
                <a:uFillTx/>
                <a:latin typeface="Calibri" panose="020F0502020204030204"/>
                <a:ea typeface="ＭＳ Ｐゴシック" charset="0"/>
                <a:cs typeface="+mn-cs"/>
              </a:rPr>
              <a:t>SPOTLIGHT</a:t>
            </a:r>
            <a:r>
              <a:rPr kumimoji="0" lang="en-US" altLang="it-IT" sz="1800" b="0"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 image (on-demand): VNIR/SWIR GSD ≤10 m and PAN GSD ≤2,5 m, swath ≥30 km and length up to 210 km with a Daily SPOTLIGHT Imaging Capacity (acquire, downlink and archive) more than 200.000 km2.</a:t>
            </a:r>
          </a:p>
          <a:p>
            <a:pPr marL="1085850" marR="0" lvl="3" indent="-171450" algn="just" defTabSz="609585" rtl="0" eaLnBrk="0" fontAlgn="base" latinLnBrk="0" hangingPunct="0">
              <a:lnSpc>
                <a:spcPct val="90000"/>
              </a:lnSpc>
              <a:spcBef>
                <a:spcPct val="20000"/>
              </a:spcBef>
              <a:spcAft>
                <a:spcPct val="0"/>
              </a:spcAft>
              <a:buClr>
                <a:prstClr val="white">
                  <a:lumMod val="75000"/>
                </a:prstClr>
              </a:buClr>
              <a:buSzPct val="80000"/>
              <a:buFont typeface="Tw Cen MT" panose="020B0602020104020603" pitchFamily="34" charset="0"/>
              <a:buChar char="»"/>
              <a:tabLst/>
              <a:defRPr/>
            </a:pPr>
            <a:endParaRPr kumimoji="0" lang="en-US" altLang="it-IT" sz="160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ＭＳ Ｐゴシック" charset="0"/>
              <a:cs typeface="+mn-cs"/>
            </a:endParaRPr>
          </a:p>
          <a:p>
            <a:pPr marL="914389" marR="0" lvl="2" indent="-457189" algn="just" defTabSz="609585" rtl="0" eaLnBrk="0" fontAlgn="base" latinLnBrk="0" hangingPunct="0">
              <a:lnSpc>
                <a:spcPct val="90000"/>
              </a:lnSpc>
              <a:spcBef>
                <a:spcPct val="20000"/>
              </a:spcBef>
              <a:spcAft>
                <a:spcPct val="0"/>
              </a:spcAft>
              <a:buClr>
                <a:srgbClr val="CCE0AF"/>
              </a:buClr>
              <a:buSzPct val="80000"/>
              <a:buFont typeface="Wingdings 2" panose="05020102010507070707" pitchFamily="18" charset="2"/>
              <a:buChar char=""/>
              <a:tabLst/>
              <a:defRPr/>
            </a:pPr>
            <a:endParaRPr kumimoji="0" lang="en-US" altLang="it-IT" sz="1600" b="0" i="0" u="none" strike="noStrike" kern="1200" cap="none" spc="0" normalizeH="0" baseline="0" noProof="0" dirty="0">
              <a:ln>
                <a:noFill/>
              </a:ln>
              <a:solidFill>
                <a:prstClr val="white"/>
              </a:solidFill>
              <a:effectLst/>
              <a:uLnTx/>
              <a:uFillTx/>
              <a:latin typeface="Tw Cen MT" panose="020B0602020104020603" pitchFamily="34" charset="0"/>
              <a:ea typeface="ＭＳ Ｐゴシック" charset="0"/>
              <a:cs typeface="+mn-cs"/>
            </a:endParaRPr>
          </a:p>
          <a:p>
            <a:pPr marL="914389" marR="0" lvl="2" indent="-457189" algn="just" defTabSz="609585" rtl="0" eaLnBrk="0" fontAlgn="base" latinLnBrk="0" hangingPunct="0">
              <a:lnSpc>
                <a:spcPct val="90000"/>
              </a:lnSpc>
              <a:spcBef>
                <a:spcPct val="20000"/>
              </a:spcBef>
              <a:spcAft>
                <a:spcPct val="0"/>
              </a:spcAft>
              <a:buClr>
                <a:srgbClr val="CCE0AF"/>
              </a:buClr>
              <a:buSzPct val="80000"/>
              <a:buFont typeface="Wingdings 2" panose="05020102010507070707" pitchFamily="18" charset="2"/>
              <a:buChar char=""/>
              <a:tabLst/>
              <a:defRPr/>
            </a:pPr>
            <a:endParaRPr kumimoji="0" lang="it-IT" sz="2000" b="0" i="0" u="none" strike="noStrike" kern="1200" cap="none" spc="0" normalizeH="0" baseline="0" noProof="0" dirty="0">
              <a:ln>
                <a:noFill/>
              </a:ln>
              <a:solidFill>
                <a:prstClr val="white"/>
              </a:solidFill>
              <a:effectLst/>
              <a:uLnTx/>
              <a:uFillTx/>
              <a:latin typeface="Tw Cen MT" panose="020B0602020104020603" pitchFamily="34" charset="0"/>
              <a:ea typeface="ＭＳ Ｐゴシック" charset="0"/>
              <a:cs typeface="+mn-cs"/>
            </a:endParaRPr>
          </a:p>
        </p:txBody>
      </p:sp>
      <p:sp>
        <p:nvSpPr>
          <p:cNvPr id="11" name="object 4">
            <a:extLst>
              <a:ext uri="{FF2B5EF4-FFF2-40B4-BE49-F238E27FC236}">
                <a16:creationId xmlns:a16="http://schemas.microsoft.com/office/drawing/2014/main" id="{B1F7A127-CC50-4D99-A29A-22764C197380}"/>
              </a:ext>
            </a:extLst>
          </p:cNvPr>
          <p:cNvSpPr txBox="1"/>
          <p:nvPr/>
        </p:nvSpPr>
        <p:spPr>
          <a:xfrm>
            <a:off x="264362" y="6639732"/>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ASI Earth Observation Division - </a:t>
            </a:r>
            <a:r>
              <a:rPr kumimoji="0" lang="en-US" altLang="it-IT"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This document contains proprietary information of ASI, and may not be reproduced, copied, disclosed or utilized in any way, in whole or in part, without the prior written consent of ASI</a:t>
            </a:r>
            <a:endParaRPr kumimoji="0" lang="en-US" sz="1500" b="1" i="0" u="none" strike="noStrike" kern="1200" cap="none" spc="0" normalizeH="0" baseline="0" noProof="0" dirty="0">
              <a:ln>
                <a:noFill/>
              </a:ln>
              <a:solidFill>
                <a:srgbClr val="FFC000"/>
              </a:solidFill>
              <a:effectLst/>
              <a:uLnTx/>
              <a:uFillTx/>
              <a:latin typeface="Calibri"/>
              <a:ea typeface="+mn-ea"/>
              <a:cs typeface="Calibri"/>
            </a:endParaRPr>
          </a:p>
        </p:txBody>
      </p:sp>
      <p:pic>
        <p:nvPicPr>
          <p:cNvPr id="12" name="Immagine 11">
            <a:extLst>
              <a:ext uri="{FF2B5EF4-FFF2-40B4-BE49-F238E27FC236}">
                <a16:creationId xmlns:a16="http://schemas.microsoft.com/office/drawing/2014/main" id="{CCA6331A-6427-4E92-942B-A3FF8B6865BA}"/>
              </a:ext>
            </a:extLst>
          </p:cNvPr>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019651" y="216342"/>
            <a:ext cx="1078364" cy="754776"/>
          </a:xfrm>
          <a:prstGeom prst="rect">
            <a:avLst/>
          </a:prstGeom>
        </p:spPr>
      </p:pic>
      <p:sp>
        <p:nvSpPr>
          <p:cNvPr id="13" name="Rettangolo 12">
            <a:extLst>
              <a:ext uri="{FF2B5EF4-FFF2-40B4-BE49-F238E27FC236}">
                <a16:creationId xmlns:a16="http://schemas.microsoft.com/office/drawing/2014/main" id="{AC8390E6-588F-4F2A-A644-05E087C92B5D}"/>
              </a:ext>
            </a:extLst>
          </p:cNvPr>
          <p:cNvSpPr/>
          <p:nvPr/>
        </p:nvSpPr>
        <p:spPr>
          <a:xfrm>
            <a:off x="183047" y="294764"/>
            <a:ext cx="954100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3600" b="1" i="0" u="none" strike="noStrike" kern="0" cap="none" spc="0" normalizeH="0" baseline="0" noProof="0" dirty="0">
                <a:ln>
                  <a:noFill/>
                </a:ln>
                <a:solidFill>
                  <a:prstClr val="white"/>
                </a:solidFill>
                <a:effectLst/>
                <a:uLnTx/>
                <a:uFillTx/>
                <a:latin typeface="Agency FB" panose="020B0503020202020204" pitchFamily="34" charset="0"/>
                <a:ea typeface="+mn-ea"/>
                <a:cs typeface="+mn-cs"/>
              </a:rPr>
              <a:t>PRISMA  </a:t>
            </a:r>
            <a:r>
              <a:rPr kumimoji="0" lang="en-US" altLang="it-IT" sz="3600" b="1" i="0" u="none" strike="noStrike" kern="0" cap="none" spc="0" normalizeH="0" baseline="0" noProof="0" dirty="0">
                <a:ln>
                  <a:noFill/>
                </a:ln>
                <a:solidFill>
                  <a:srgbClr val="C00000"/>
                </a:solidFill>
                <a:effectLst/>
                <a:uLnTx/>
                <a:uFillTx/>
                <a:latin typeface="Agency FB" panose="020B0503020202020204" pitchFamily="34" charset="0"/>
                <a:ea typeface="+mn-ea"/>
                <a:cs typeface="+mn-cs"/>
              </a:rPr>
              <a:t>2</a:t>
            </a:r>
            <a:r>
              <a:rPr kumimoji="0" lang="en-US" altLang="it-IT" sz="3600" b="1" i="0" u="none" strike="noStrike" kern="0" cap="none" spc="0" normalizeH="0" baseline="30000" noProof="0" dirty="0">
                <a:ln>
                  <a:noFill/>
                </a:ln>
                <a:solidFill>
                  <a:srgbClr val="C00000"/>
                </a:solidFill>
                <a:effectLst/>
                <a:uLnTx/>
                <a:uFillTx/>
                <a:latin typeface="Agency FB" panose="020B0503020202020204" pitchFamily="34" charset="0"/>
                <a:ea typeface="+mn-ea"/>
                <a:cs typeface="+mn-cs"/>
              </a:rPr>
              <a:t>nd</a:t>
            </a:r>
            <a:r>
              <a:rPr kumimoji="0" lang="en-US" altLang="it-IT" sz="3600" b="1" i="0" u="none" strike="noStrike" kern="0" cap="none" spc="0" normalizeH="0" baseline="0" noProof="0" dirty="0">
                <a:ln>
                  <a:noFill/>
                </a:ln>
                <a:solidFill>
                  <a:srgbClr val="C00000"/>
                </a:solidFill>
                <a:effectLst/>
                <a:uLnTx/>
                <a:uFillTx/>
                <a:latin typeface="Agency FB" panose="020B0503020202020204" pitchFamily="34" charset="0"/>
                <a:ea typeface="+mn-ea"/>
                <a:cs typeface="+mn-cs"/>
              </a:rPr>
              <a:t> Generation </a:t>
            </a:r>
            <a:r>
              <a:rPr kumimoji="0" lang="en-US" altLang="it-IT" sz="3600" b="1" i="0" u="sng" strike="noStrike" kern="0" cap="none" spc="0" normalizeH="0" baseline="0" noProof="0" dirty="0">
                <a:ln>
                  <a:noFill/>
                </a:ln>
                <a:solidFill>
                  <a:srgbClr val="C00000"/>
                </a:solidFill>
                <a:effectLst/>
                <a:uLnTx/>
                <a:uFillTx/>
                <a:latin typeface="Agency FB" panose="020B0503020202020204" pitchFamily="34" charset="0"/>
                <a:ea typeface="+mn-ea"/>
                <a:cs typeface="+mn-cs"/>
              </a:rPr>
              <a:t>constellation</a:t>
            </a:r>
            <a:endParaRPr kumimoji="0" lang="it-IT" sz="3600" b="1" i="0" u="sng" strike="noStrike" kern="1200" cap="none" spc="0" normalizeH="0" baseline="0" noProof="0" dirty="0">
              <a:ln>
                <a:noFill/>
              </a:ln>
              <a:solidFill>
                <a:srgbClr val="C00000"/>
              </a:solidFill>
              <a:effectLst/>
              <a:uLnTx/>
              <a:uFillTx/>
              <a:latin typeface="Agency FB" panose="020B0503020202020204" pitchFamily="34" charset="0"/>
              <a:ea typeface="+mn-ea"/>
              <a:cs typeface="+mn-cs"/>
            </a:endParaRPr>
          </a:p>
        </p:txBody>
      </p:sp>
      <p:sp>
        <p:nvSpPr>
          <p:cNvPr id="9" name="Rettangolo 8">
            <a:extLst>
              <a:ext uri="{FF2B5EF4-FFF2-40B4-BE49-F238E27FC236}">
                <a16:creationId xmlns:a16="http://schemas.microsoft.com/office/drawing/2014/main" id="{CFCC0CD7-BC16-43EF-8B1D-8D07A1C2A738}"/>
              </a:ext>
            </a:extLst>
          </p:cNvPr>
          <p:cNvSpPr/>
          <p:nvPr/>
        </p:nvSpPr>
        <p:spPr>
          <a:xfrm>
            <a:off x="2773589" y="5335090"/>
            <a:ext cx="7994564" cy="883339"/>
          </a:xfrm>
          <a:prstGeom prst="rect">
            <a:avLst/>
          </a:prstGeom>
          <a:noFill/>
          <a:ln w="571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14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DFE05427-B142-4253-880B-209ABBE20E32}"/>
              </a:ext>
            </a:extLst>
          </p:cNvPr>
          <p:cNvSpPr txBox="1"/>
          <p:nvPr/>
        </p:nvSpPr>
        <p:spPr>
          <a:xfrm>
            <a:off x="271925" y="987458"/>
            <a:ext cx="11001126" cy="2215991"/>
          </a:xfrm>
          <a:prstGeom prst="rect">
            <a:avLst/>
          </a:prstGeom>
        </p:spPr>
        <p:txBody>
          <a:bodyPr vert="horz" wrap="square" lIns="0" tIns="0" rIns="0" bIns="0" rtlCol="0">
            <a:spAutoFit/>
          </a:bodyPr>
          <a:lstStyle/>
          <a:p>
            <a:pPr marL="9525"/>
            <a:r>
              <a:rPr lang="en-US" b="1" dirty="0">
                <a:solidFill>
                  <a:schemeClr val="bg1">
                    <a:lumMod val="75000"/>
                  </a:schemeClr>
                </a:solidFill>
                <a:cs typeface="Calibri"/>
              </a:rPr>
              <a:t>Data collected by the MAIA instrument, orbiting the Earth at 740 kilometers overhead tells a group of tiny sulfate particles apart from a group of equally tiny dust particles.  MAIA will be able to distinguish types of particulate matter (PM) based on how the particles reflect or absorb sunlight.</a:t>
            </a:r>
          </a:p>
          <a:p>
            <a:pPr marL="9525"/>
            <a:endParaRPr lang="en-US" b="1" dirty="0">
              <a:solidFill>
                <a:schemeClr val="bg1">
                  <a:lumMod val="75000"/>
                </a:schemeClr>
              </a:solidFill>
              <a:cs typeface="Calibri"/>
            </a:endParaRPr>
          </a:p>
          <a:p>
            <a:pPr marL="9525"/>
            <a:r>
              <a:rPr lang="en-US" b="1" dirty="0">
                <a:solidFill>
                  <a:schemeClr val="bg1">
                    <a:lumMod val="75000"/>
                  </a:schemeClr>
                </a:solidFill>
                <a:cs typeface="Calibri"/>
              </a:rPr>
              <a:t>MAIA contains a specialized digital camera that peers at how the Sun’s light reflects off of the Earth and its atmosphere. </a:t>
            </a:r>
          </a:p>
          <a:p>
            <a:pPr marL="9525"/>
            <a:r>
              <a:rPr lang="en-US" b="1" dirty="0">
                <a:solidFill>
                  <a:schemeClr val="bg1">
                    <a:lumMod val="75000"/>
                  </a:schemeClr>
                </a:solidFill>
                <a:cs typeface="Calibri"/>
              </a:rPr>
              <a:t>The MAIA camera is mounted on a motorized gimbal that can rotate 60 degrees forward and backward as MAIA passes over a target on the Earth. This technique is called </a:t>
            </a:r>
            <a:r>
              <a:rPr lang="en-US" b="1" dirty="0">
                <a:solidFill>
                  <a:schemeClr val="accent5"/>
                </a:solidFill>
                <a:cs typeface="Calibri"/>
              </a:rPr>
              <a:t>“step and stare.”</a:t>
            </a:r>
            <a:endParaRPr lang="en-US" b="1" dirty="0">
              <a:solidFill>
                <a:schemeClr val="bg1">
                  <a:lumMod val="75000"/>
                </a:schemeClr>
              </a:solidFill>
              <a:cs typeface="Calibri"/>
            </a:endParaRPr>
          </a:p>
        </p:txBody>
      </p:sp>
      <p:pic>
        <p:nvPicPr>
          <p:cNvPr id="3" name="Immagine 2">
            <a:extLst>
              <a:ext uri="{FF2B5EF4-FFF2-40B4-BE49-F238E27FC236}">
                <a16:creationId xmlns:a16="http://schemas.microsoft.com/office/drawing/2014/main" id="{E8235D49-A126-45D2-860E-015BC48726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331" y="3654552"/>
            <a:ext cx="2783195" cy="2429703"/>
          </a:xfrm>
          <a:prstGeom prst="rect">
            <a:avLst/>
          </a:prstGeom>
          <a:effectLst>
            <a:outerShdw blurRad="50800" dist="38100" dir="2700000" algn="tl" rotWithShape="0">
              <a:prstClr val="black">
                <a:alpha val="40000"/>
              </a:prstClr>
            </a:outerShdw>
          </a:effectLst>
        </p:spPr>
      </p:pic>
      <p:pic>
        <p:nvPicPr>
          <p:cNvPr id="4" name="Picture 2" descr="maia-sns5-12-640.gif (640×682)">
            <a:extLst>
              <a:ext uri="{FF2B5EF4-FFF2-40B4-BE49-F238E27FC236}">
                <a16:creationId xmlns:a16="http://schemas.microsoft.com/office/drawing/2014/main" id="{F1C37248-818D-4863-A8EA-51E7F6C2E319}"/>
              </a:ext>
            </a:extLst>
          </p:cNvPr>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71222" y="3041723"/>
            <a:ext cx="3535911" cy="3767955"/>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FD421347-3F94-4808-B908-68BC1F29B955}"/>
              </a:ext>
            </a:extLst>
          </p:cNvPr>
          <p:cNvPicPr>
            <a:picLocks noChangeAspect="1"/>
          </p:cNvPicPr>
          <p:nvPr/>
        </p:nvPicPr>
        <p:blipFill>
          <a:blip r:embed="rId4"/>
          <a:stretch>
            <a:fillRect/>
          </a:stretch>
        </p:blipFill>
        <p:spPr>
          <a:xfrm>
            <a:off x="4020545" y="3473038"/>
            <a:ext cx="3162300" cy="3067050"/>
          </a:xfrm>
          <a:prstGeom prst="rect">
            <a:avLst/>
          </a:prstGeom>
        </p:spPr>
      </p:pic>
      <p:sp>
        <p:nvSpPr>
          <p:cNvPr id="6" name="Rettangolo 5">
            <a:extLst>
              <a:ext uri="{FF2B5EF4-FFF2-40B4-BE49-F238E27FC236}">
                <a16:creationId xmlns:a16="http://schemas.microsoft.com/office/drawing/2014/main" id="{6BC95DEE-8AE6-4A74-B3D3-0E0F59ECDD92}"/>
              </a:ext>
            </a:extLst>
          </p:cNvPr>
          <p:cNvSpPr/>
          <p:nvPr/>
        </p:nvSpPr>
        <p:spPr>
          <a:xfrm>
            <a:off x="291655" y="201400"/>
            <a:ext cx="4248279" cy="646331"/>
          </a:xfrm>
          <a:prstGeom prst="rect">
            <a:avLst/>
          </a:prstGeom>
        </p:spPr>
        <p:txBody>
          <a:bodyPr wrap="none">
            <a:spAutoFit/>
          </a:bodyPr>
          <a:lstStyle/>
          <a:p>
            <a:pPr defTabSz="609585" eaLnBrk="0" fontAlgn="base" hangingPunct="0">
              <a:spcBef>
                <a:spcPct val="0"/>
              </a:spcBef>
              <a:spcAft>
                <a:spcPct val="0"/>
              </a:spcAft>
            </a:pPr>
            <a:r>
              <a:rPr lang="en-US" altLang="it-IT" sz="3600" b="1" kern="0" dirty="0">
                <a:solidFill>
                  <a:prstClr val="white"/>
                </a:solidFill>
                <a:latin typeface="Agency FB" panose="020B0503020202020204" pitchFamily="34" charset="0"/>
              </a:rPr>
              <a:t>PLATiNO-2 – </a:t>
            </a:r>
            <a:r>
              <a:rPr lang="en-US" altLang="it-IT" sz="3600" b="1" kern="0" dirty="0">
                <a:solidFill>
                  <a:srgbClr val="C00000"/>
                </a:solidFill>
                <a:latin typeface="Agency FB" panose="020B0503020202020204" pitchFamily="34" charset="0"/>
              </a:rPr>
              <a:t>MAIA Mission</a:t>
            </a:r>
          </a:p>
        </p:txBody>
      </p:sp>
      <p:sp>
        <p:nvSpPr>
          <p:cNvPr id="8" name="object 4">
            <a:extLst>
              <a:ext uri="{FF2B5EF4-FFF2-40B4-BE49-F238E27FC236}">
                <a16:creationId xmlns:a16="http://schemas.microsoft.com/office/drawing/2014/main" id="{C2971359-D018-4166-AA38-3F8DCE548F56}"/>
              </a:ext>
            </a:extLst>
          </p:cNvPr>
          <p:cNvSpPr txBox="1"/>
          <p:nvPr/>
        </p:nvSpPr>
        <p:spPr>
          <a:xfrm>
            <a:off x="264362" y="6586193"/>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lang="en-US" sz="1050" i="0" kern="1200" dirty="0">
                <a:solidFill>
                  <a:schemeClr val="bg1">
                    <a:lumMod val="50000"/>
                  </a:schemeClr>
                </a:solidFill>
                <a:latin typeface="+mn-lt"/>
                <a:ea typeface="+mn-ea"/>
                <a:cs typeface="+mn-cs"/>
              </a:rPr>
              <a:t>ASI Earth Observation Division - </a:t>
            </a:r>
            <a:r>
              <a:rPr lang="en-US" altLang="it-IT" sz="1050" i="0" kern="1200" dirty="0">
                <a:solidFill>
                  <a:schemeClr val="bg1">
                    <a:lumMod val="50000"/>
                  </a:schemeClr>
                </a:solidFill>
                <a:latin typeface="+mn-lt"/>
                <a:ea typeface="+mn-ea"/>
                <a:cs typeface="+mn-cs"/>
              </a:rPr>
              <a:t>This document contains proprietary information of ASI, and may not be reproduced, copied, disclosed or utilized in any way, in whole or in part, without the prior written consent of ASI</a:t>
            </a:r>
            <a:endParaRPr lang="en-US" sz="1500" b="1" dirty="0">
              <a:solidFill>
                <a:srgbClr val="FFC000"/>
              </a:solidFill>
              <a:latin typeface="Calibri"/>
              <a:cs typeface="Calibri"/>
            </a:endParaRPr>
          </a:p>
        </p:txBody>
      </p:sp>
    </p:spTree>
    <p:extLst>
      <p:ext uri="{BB962C8B-B14F-4D97-AF65-F5344CB8AC3E}">
        <p14:creationId xmlns:p14="http://schemas.microsoft.com/office/powerpoint/2010/main" val="387134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spcBef>
                <a:spcPts val="0"/>
              </a:spcBef>
              <a:defRPr/>
            </a:pPr>
            <a:r>
              <a:rPr lang="en-US" sz="3600" b="1" kern="0" dirty="0">
                <a:latin typeface="Agency FB"/>
                <a:ea typeface="+mn-ea"/>
                <a:cs typeface="+mn-cs"/>
              </a:rPr>
              <a:t>MAIA: Multi-Angle Imager for Aerosols Mission </a:t>
            </a:r>
          </a:p>
        </p:txBody>
      </p:sp>
      <p:sp>
        <p:nvSpPr>
          <p:cNvPr id="3" name="Content Placeholder 2"/>
          <p:cNvSpPr>
            <a:spLocks noGrp="1"/>
          </p:cNvSpPr>
          <p:nvPr>
            <p:ph idx="1"/>
          </p:nvPr>
        </p:nvSpPr>
        <p:spPr>
          <a:xfrm>
            <a:off x="571529" y="1216228"/>
            <a:ext cx="9402566" cy="5139176"/>
          </a:xfrm>
        </p:spPr>
        <p:txBody>
          <a:bodyPr vert="horz" lIns="91440" tIns="45720" rIns="91440" bIns="45720" rtlCol="0" anchor="t">
            <a:normAutofit/>
          </a:bodyPr>
          <a:lstStyle/>
          <a:p>
            <a:r>
              <a:rPr lang="en-US" sz="2600" dirty="0"/>
              <a:t>Cooperation between NASA/JPL and ASI </a:t>
            </a:r>
          </a:p>
          <a:p>
            <a:r>
              <a:rPr lang="en-US" sz="2600" dirty="0">
                <a:solidFill>
                  <a:srgbClr val="000000"/>
                </a:solidFill>
                <a:latin typeface="Calibri"/>
                <a:cs typeface="Calibri"/>
              </a:rPr>
              <a:t>MAIA represents a great opportunity applying EO observation for real world benefit, </a:t>
            </a:r>
            <a:r>
              <a:rPr lang="en-US" sz="2600" dirty="0"/>
              <a:t>linking exposure to different PM types (mixtures of particles having different sizes, shapes, and compositions) with human health.</a:t>
            </a:r>
          </a:p>
          <a:p>
            <a:r>
              <a:rPr lang="en-US" sz="2600" dirty="0"/>
              <a:t>MAIA measurements represent a main goal in ASI Earth Science Program. </a:t>
            </a:r>
          </a:p>
          <a:p>
            <a:r>
              <a:rPr lang="en-US" sz="2600" dirty="0"/>
              <a:t>Data collected by the MAIA instrument, orbiting the Earth at 740 kilometers overhead tells a group of tiny sulfate particles apart from a group of equally tiny dust particles.  MAIA will be able to distinguish types of particulate matter (PM) based on how the particles reflect or absorb sunlight.</a:t>
            </a:r>
          </a:p>
          <a:p>
            <a:endParaRPr lang="en-US" sz="2600" dirty="0"/>
          </a:p>
          <a:p>
            <a:endParaRPr lang="en-US" sz="2400" dirty="0"/>
          </a:p>
          <a:p>
            <a:endParaRPr lang="en-US" sz="2400" dirty="0"/>
          </a:p>
        </p:txBody>
      </p:sp>
      <p:pic>
        <p:nvPicPr>
          <p:cNvPr id="11" name="Immagine 10">
            <a:extLst>
              <a:ext uri="{FF2B5EF4-FFF2-40B4-BE49-F238E27FC236}">
                <a16:creationId xmlns:a16="http://schemas.microsoft.com/office/drawing/2014/main" id="{0CEB318D-220B-7678-5ED2-A50DCF06EE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096492">
            <a:off x="9798569" y="1440936"/>
            <a:ext cx="2003665" cy="1240200"/>
          </a:xfrm>
          <a:prstGeom prst="rect">
            <a:avLst/>
          </a:prstGeom>
          <a:effectLst>
            <a:outerShdw blurRad="50800" dist="50800" dir="5400000" algn="ctr" rotWithShape="0">
              <a:schemeClr val="bg1"/>
            </a:outerShdw>
          </a:effectLst>
        </p:spPr>
      </p:pic>
      <p:pic>
        <p:nvPicPr>
          <p:cNvPr id="5" name="Immagine 4">
            <a:extLst>
              <a:ext uri="{FF2B5EF4-FFF2-40B4-BE49-F238E27FC236}">
                <a16:creationId xmlns:a16="http://schemas.microsoft.com/office/drawing/2014/main" id="{475BF432-67F1-409C-AFF2-2BA5E14BB4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8805" y="3821352"/>
            <a:ext cx="2783195" cy="24297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2239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86F55E6B-2778-4355-8304-860BD3B071A2}"/>
              </a:ext>
            </a:extLst>
          </p:cNvPr>
          <p:cNvSpPr txBox="1"/>
          <p:nvPr/>
        </p:nvSpPr>
        <p:spPr>
          <a:xfrm>
            <a:off x="1872655" y="89417"/>
            <a:ext cx="6473677" cy="646331"/>
          </a:xfrm>
          <a:prstGeom prst="rect">
            <a:avLst/>
          </a:prstGeom>
          <a:noFill/>
        </p:spPr>
        <p:txBody>
          <a:bodyPr wrap="square" rtlCol="0">
            <a:spAutoFit/>
          </a:bodyPr>
          <a:lstStyle/>
          <a:p>
            <a:pPr marL="0" marR="0" lvl="0" indent="0" fontAlgn="auto">
              <a:lnSpc>
                <a:spcPct val="90000"/>
              </a:lnSpc>
              <a:spcBef>
                <a:spcPct val="0"/>
              </a:spcBef>
              <a:spcAft>
                <a:spcPts val="0"/>
              </a:spcAft>
              <a:buClrTx/>
              <a:buSzTx/>
              <a:tabLst/>
              <a:defRPr/>
            </a:pPr>
            <a:r>
              <a:rPr lang="it-IT" sz="4000" dirty="0">
                <a:solidFill>
                  <a:schemeClr val="bg1"/>
                </a:solidFill>
                <a:ea typeface="+mj-ea"/>
                <a:cs typeface="+mj-cs"/>
              </a:rPr>
              <a:t>SBG-TIR-</a:t>
            </a:r>
            <a:r>
              <a:rPr lang="it-IT" sz="4000" dirty="0" err="1">
                <a:solidFill>
                  <a:schemeClr val="bg1"/>
                </a:solidFill>
                <a:ea typeface="+mj-ea"/>
                <a:cs typeface="+mj-cs"/>
              </a:rPr>
              <a:t>Multispectral</a:t>
            </a:r>
            <a:r>
              <a:rPr lang="it-IT" sz="4000" dirty="0">
                <a:solidFill>
                  <a:schemeClr val="bg1"/>
                </a:solidFill>
                <a:ea typeface="+mj-ea"/>
                <a:cs typeface="+mj-cs"/>
              </a:rPr>
              <a:t> Mission</a:t>
            </a:r>
          </a:p>
        </p:txBody>
      </p:sp>
      <p:pic>
        <p:nvPicPr>
          <p:cNvPr id="14" name="Immagine 13">
            <a:extLst>
              <a:ext uri="{FF2B5EF4-FFF2-40B4-BE49-F238E27FC236}">
                <a16:creationId xmlns:a16="http://schemas.microsoft.com/office/drawing/2014/main" id="{783F2C4A-C8A4-52A2-59E6-BF06AF3475FD}"/>
              </a:ext>
            </a:extLst>
          </p:cNvPr>
          <p:cNvPicPr>
            <a:picLocks noChangeAspect="1"/>
          </p:cNvPicPr>
          <p:nvPr/>
        </p:nvPicPr>
        <p:blipFill>
          <a:blip r:embed="rId3"/>
          <a:stretch>
            <a:fillRect/>
          </a:stretch>
        </p:blipFill>
        <p:spPr>
          <a:xfrm>
            <a:off x="153863" y="890114"/>
            <a:ext cx="5816923" cy="4500593"/>
          </a:xfrm>
          <a:prstGeom prst="rect">
            <a:avLst/>
          </a:prstGeom>
        </p:spPr>
      </p:pic>
      <p:pic>
        <p:nvPicPr>
          <p:cNvPr id="4" name="Picture 14">
            <a:extLst>
              <a:ext uri="{FF2B5EF4-FFF2-40B4-BE49-F238E27FC236}">
                <a16:creationId xmlns:a16="http://schemas.microsoft.com/office/drawing/2014/main" id="{B44ED826-4BA0-8BB4-390B-27C6A74278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9504" y="4675104"/>
            <a:ext cx="6473677" cy="1431206"/>
          </a:xfrm>
          <a:prstGeom prst="rect">
            <a:avLst/>
          </a:prstGeom>
        </p:spPr>
      </p:pic>
      <p:graphicFrame>
        <p:nvGraphicFramePr>
          <p:cNvPr id="18" name="Tabella 17">
            <a:extLst>
              <a:ext uri="{FF2B5EF4-FFF2-40B4-BE49-F238E27FC236}">
                <a16:creationId xmlns:a16="http://schemas.microsoft.com/office/drawing/2014/main" id="{290A2BD9-3435-799A-3D49-BB9927362AAE}"/>
              </a:ext>
            </a:extLst>
          </p:cNvPr>
          <p:cNvGraphicFramePr>
            <a:graphicFrameLocks noGrp="1"/>
          </p:cNvGraphicFramePr>
          <p:nvPr>
            <p:extLst>
              <p:ext uri="{D42A27DB-BD31-4B8C-83A1-F6EECF244321}">
                <p14:modId xmlns:p14="http://schemas.microsoft.com/office/powerpoint/2010/main" val="3736507130"/>
              </p:ext>
            </p:extLst>
          </p:nvPr>
        </p:nvGraphicFramePr>
        <p:xfrm>
          <a:off x="6221216" y="1213747"/>
          <a:ext cx="2763296" cy="3200400"/>
        </p:xfrm>
        <a:graphic>
          <a:graphicData uri="http://schemas.openxmlformats.org/drawingml/2006/table">
            <a:tbl>
              <a:tblPr firstRow="1" bandRow="1">
                <a:tableStyleId>{5C22544A-7EE6-4342-B048-85BDC9FD1C3A}</a:tableStyleId>
              </a:tblPr>
              <a:tblGrid>
                <a:gridCol w="1075554">
                  <a:extLst>
                    <a:ext uri="{9D8B030D-6E8A-4147-A177-3AD203B41FA5}">
                      <a16:colId xmlns:a16="http://schemas.microsoft.com/office/drawing/2014/main" val="3233152573"/>
                    </a:ext>
                  </a:extLst>
                </a:gridCol>
                <a:gridCol w="1687742">
                  <a:extLst>
                    <a:ext uri="{9D8B030D-6E8A-4147-A177-3AD203B41FA5}">
                      <a16:colId xmlns:a16="http://schemas.microsoft.com/office/drawing/2014/main" val="4270808292"/>
                    </a:ext>
                  </a:extLst>
                </a:gridCol>
              </a:tblGrid>
              <a:tr h="448213">
                <a:tc>
                  <a:txBody>
                    <a:bodyPr/>
                    <a:lstStyle/>
                    <a:p>
                      <a:r>
                        <a:rPr lang="it-IT" sz="1400" b="1" dirty="0">
                          <a:solidFill>
                            <a:schemeClr val="tx1"/>
                          </a:solidFill>
                        </a:rPr>
                        <a:t>Thermal IR </a:t>
                      </a:r>
                      <a:r>
                        <a:rPr lang="it-IT" sz="1400" b="1" dirty="0" err="1">
                          <a:solidFill>
                            <a:schemeClr val="tx1"/>
                          </a:solidFill>
                        </a:rPr>
                        <a:t>Bands</a:t>
                      </a:r>
                      <a:endParaRPr lang="en-GB"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75000"/>
                        <a:alpha val="35000"/>
                      </a:schemeClr>
                    </a:solidFill>
                  </a:tcPr>
                </a:tc>
                <a:tc>
                  <a:txBody>
                    <a:bodyPr/>
                    <a:lstStyle/>
                    <a:p>
                      <a:pPr algn="ctr"/>
                      <a:r>
                        <a:rPr lang="en-US" sz="1400" b="1" dirty="0">
                          <a:solidFill>
                            <a:schemeClr val="tx1"/>
                          </a:solidFill>
                        </a:rPr>
                        <a:t>8.28 </a:t>
                      </a:r>
                      <a:r>
                        <a:rPr lang="el-GR" sz="1400" b="1" dirty="0">
                          <a:solidFill>
                            <a:schemeClr val="tx1"/>
                          </a:solidFill>
                        </a:rPr>
                        <a:t>μ</a:t>
                      </a:r>
                      <a:r>
                        <a:rPr lang="it-IT" sz="1400" b="1" dirty="0">
                          <a:solidFill>
                            <a:schemeClr val="tx1"/>
                          </a:solidFill>
                        </a:rPr>
                        <a:t>m</a:t>
                      </a:r>
                      <a:r>
                        <a:rPr lang="en-US" sz="1400" b="1" dirty="0">
                          <a:solidFill>
                            <a:schemeClr val="tx1"/>
                          </a:solidFill>
                        </a:rPr>
                        <a:t> / 8.63 </a:t>
                      </a:r>
                      <a:r>
                        <a:rPr lang="el-GR" sz="1400" b="1" dirty="0">
                          <a:solidFill>
                            <a:schemeClr val="tx1"/>
                          </a:solidFill>
                        </a:rPr>
                        <a:t>μ</a:t>
                      </a:r>
                      <a:r>
                        <a:rPr lang="it-IT" sz="1400" b="1" dirty="0">
                          <a:solidFill>
                            <a:schemeClr val="tx1"/>
                          </a:solidFill>
                        </a:rPr>
                        <a:t>m</a:t>
                      </a:r>
                      <a:r>
                        <a:rPr lang="en-US" sz="1400" b="1" dirty="0">
                          <a:solidFill>
                            <a:schemeClr val="tx1"/>
                          </a:solidFill>
                        </a:rPr>
                        <a:t> / 9.07 </a:t>
                      </a:r>
                      <a:r>
                        <a:rPr lang="el-GR" sz="1400" b="1" dirty="0">
                          <a:solidFill>
                            <a:schemeClr val="tx1"/>
                          </a:solidFill>
                        </a:rPr>
                        <a:t>μ</a:t>
                      </a:r>
                      <a:r>
                        <a:rPr lang="it-IT" sz="1400" b="1" dirty="0">
                          <a:solidFill>
                            <a:schemeClr val="tx1"/>
                          </a:solidFill>
                        </a:rPr>
                        <a:t>m</a:t>
                      </a:r>
                      <a:r>
                        <a:rPr lang="en-US" sz="1400" b="1" dirty="0">
                          <a:solidFill>
                            <a:schemeClr val="tx1"/>
                          </a:solidFill>
                        </a:rPr>
                        <a:t> / 11.33 </a:t>
                      </a:r>
                      <a:r>
                        <a:rPr lang="el-GR" sz="1400" b="1" dirty="0">
                          <a:solidFill>
                            <a:schemeClr val="tx1"/>
                          </a:solidFill>
                        </a:rPr>
                        <a:t>μ</a:t>
                      </a:r>
                      <a:r>
                        <a:rPr lang="it-IT" sz="1400" b="1" dirty="0">
                          <a:solidFill>
                            <a:schemeClr val="tx1"/>
                          </a:solidFill>
                        </a:rPr>
                        <a:t>m</a:t>
                      </a:r>
                      <a:r>
                        <a:rPr lang="en-US" sz="1400" b="1" dirty="0">
                          <a:solidFill>
                            <a:schemeClr val="tx1"/>
                          </a:solidFill>
                        </a:rPr>
                        <a:t> / 12.05 </a:t>
                      </a:r>
                      <a:r>
                        <a:rPr lang="el-GR" sz="1400" b="1" dirty="0">
                          <a:solidFill>
                            <a:schemeClr val="tx1"/>
                          </a:solidFill>
                        </a:rPr>
                        <a:t>μ</a:t>
                      </a:r>
                      <a:r>
                        <a:rPr lang="it-IT" sz="1400" b="1" dirty="0">
                          <a:solidFill>
                            <a:schemeClr val="tx1"/>
                          </a:solidFill>
                        </a:rPr>
                        <a:t>m</a:t>
                      </a:r>
                      <a:endParaRPr lang="en-GB"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9501844"/>
                  </a:ext>
                </a:extLst>
              </a:tr>
              <a:tr h="263655">
                <a:tc>
                  <a:txBody>
                    <a:bodyPr/>
                    <a:lstStyle/>
                    <a:p>
                      <a:r>
                        <a:rPr lang="en-US" sz="1400" b="1" dirty="0">
                          <a:solidFill>
                            <a:schemeClr val="tx1"/>
                          </a:solidFill>
                        </a:rPr>
                        <a:t>mid-IR bands </a:t>
                      </a:r>
                      <a:endParaRPr lang="en-GB"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alpha val="35000"/>
                      </a:schemeClr>
                    </a:solidFill>
                  </a:tcPr>
                </a:tc>
                <a:tc>
                  <a:txBody>
                    <a:bodyPr/>
                    <a:lstStyle/>
                    <a:p>
                      <a:pPr algn="ctr"/>
                      <a:r>
                        <a:rPr lang="en-US" sz="1400" b="1" dirty="0">
                          <a:solidFill>
                            <a:schemeClr val="tx1"/>
                          </a:solidFill>
                        </a:rPr>
                        <a:t>3.98 </a:t>
                      </a:r>
                      <a:r>
                        <a:rPr lang="el-GR" sz="1400" b="1" dirty="0">
                          <a:solidFill>
                            <a:schemeClr val="tx1"/>
                          </a:solidFill>
                        </a:rPr>
                        <a:t>μ</a:t>
                      </a:r>
                      <a:r>
                        <a:rPr lang="it-IT" sz="1400" b="1" dirty="0">
                          <a:solidFill>
                            <a:schemeClr val="tx1"/>
                          </a:solidFill>
                        </a:rPr>
                        <a:t>m</a:t>
                      </a:r>
                      <a:r>
                        <a:rPr lang="en-US" sz="1400" b="1" dirty="0">
                          <a:solidFill>
                            <a:schemeClr val="tx1"/>
                          </a:solidFill>
                        </a:rPr>
                        <a:t> / 4.80 </a:t>
                      </a:r>
                      <a:r>
                        <a:rPr lang="el-GR" sz="1400" b="1" dirty="0">
                          <a:solidFill>
                            <a:schemeClr val="tx1"/>
                          </a:solidFill>
                        </a:rPr>
                        <a:t>μ</a:t>
                      </a:r>
                      <a:r>
                        <a:rPr lang="it-IT" sz="1400" b="1" dirty="0">
                          <a:solidFill>
                            <a:schemeClr val="tx1"/>
                          </a:solidFill>
                        </a:rPr>
                        <a:t>m</a:t>
                      </a:r>
                      <a:r>
                        <a:rPr lang="en-US" sz="1400" b="1" dirty="0">
                          <a:solidFill>
                            <a:schemeClr val="tx1"/>
                          </a:solidFill>
                        </a:rPr>
                        <a:t> </a:t>
                      </a:r>
                      <a:endParaRPr lang="en-GB"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1306446"/>
                  </a:ext>
                </a:extLst>
              </a:tr>
              <a:tr h="263655">
                <a:tc>
                  <a:txBody>
                    <a:bodyPr/>
                    <a:lstStyle/>
                    <a:p>
                      <a:r>
                        <a:rPr lang="en-US" sz="1400" b="1" dirty="0">
                          <a:solidFill>
                            <a:schemeClr val="tx1"/>
                          </a:solidFill>
                        </a:rPr>
                        <a:t>short-wave IR </a:t>
                      </a:r>
                      <a:endParaRPr lang="en-GB"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alpha val="35000"/>
                      </a:schemeClr>
                    </a:solidFill>
                  </a:tcPr>
                </a:tc>
                <a:tc>
                  <a:txBody>
                    <a:bodyPr/>
                    <a:lstStyle/>
                    <a:p>
                      <a:pPr algn="ctr"/>
                      <a:r>
                        <a:rPr lang="en-US" sz="1400" b="1" dirty="0">
                          <a:solidFill>
                            <a:schemeClr val="tx1"/>
                          </a:solidFill>
                        </a:rPr>
                        <a:t>1.60 </a:t>
                      </a:r>
                      <a:r>
                        <a:rPr lang="el-GR" sz="1400" b="1" dirty="0">
                          <a:solidFill>
                            <a:schemeClr val="tx1"/>
                          </a:solidFill>
                        </a:rPr>
                        <a:t>μ</a:t>
                      </a:r>
                      <a:r>
                        <a:rPr lang="it-IT" sz="1400" b="1" dirty="0">
                          <a:solidFill>
                            <a:schemeClr val="tx1"/>
                          </a:solidFill>
                        </a:rPr>
                        <a:t>m</a:t>
                      </a:r>
                      <a:r>
                        <a:rPr lang="en-US" sz="1400" b="1" dirty="0">
                          <a:solidFill>
                            <a:schemeClr val="tx1"/>
                          </a:solidFill>
                        </a:rPr>
                        <a:t> </a:t>
                      </a:r>
                      <a:endParaRPr lang="en-GB"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3435690"/>
                  </a:ext>
                </a:extLst>
              </a:tr>
              <a:tr h="263655">
                <a:tc>
                  <a:txBody>
                    <a:bodyPr/>
                    <a:lstStyle/>
                    <a:p>
                      <a:r>
                        <a:rPr lang="it-IT" sz="1400" b="1" dirty="0">
                          <a:solidFill>
                            <a:schemeClr val="tx1"/>
                          </a:solidFill>
                        </a:rPr>
                        <a:t>NETD</a:t>
                      </a:r>
                      <a:endParaRPr lang="en-GB"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alpha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0.2 °K @ 300 °K</a:t>
                      </a:r>
                      <a:endParaRPr lang="en-GB"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0716288"/>
                  </a:ext>
                </a:extLst>
              </a:tr>
              <a:tr h="263655">
                <a:tc>
                  <a:txBody>
                    <a:bodyPr/>
                    <a:lstStyle/>
                    <a:p>
                      <a:r>
                        <a:rPr lang="it-IT" sz="1400" b="1" dirty="0">
                          <a:solidFill>
                            <a:schemeClr val="tx1"/>
                          </a:solidFill>
                        </a:rPr>
                        <a:t>GSD</a:t>
                      </a:r>
                      <a:endParaRPr lang="en-GB"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alpha val="35000"/>
                      </a:schemeClr>
                    </a:solidFill>
                  </a:tcPr>
                </a:tc>
                <a:tc>
                  <a:txBody>
                    <a:bodyPr/>
                    <a:lstStyle/>
                    <a:p>
                      <a:pPr algn="ctr"/>
                      <a:r>
                        <a:rPr lang="it-IT" sz="1400" b="1" dirty="0">
                          <a:solidFill>
                            <a:schemeClr val="tx1"/>
                          </a:solidFill>
                        </a:rPr>
                        <a:t>60m</a:t>
                      </a:r>
                      <a:endParaRPr lang="en-GB"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0336318"/>
                  </a:ext>
                </a:extLst>
              </a:tr>
              <a:tr h="263655">
                <a:tc>
                  <a:txBody>
                    <a:bodyPr/>
                    <a:lstStyle/>
                    <a:p>
                      <a:r>
                        <a:rPr lang="it-IT" sz="1400" b="1" dirty="0" err="1">
                          <a:solidFill>
                            <a:schemeClr val="tx1"/>
                          </a:solidFill>
                        </a:rPr>
                        <a:t>Swath</a:t>
                      </a:r>
                      <a:r>
                        <a:rPr lang="it-IT" sz="1400" b="1" dirty="0">
                          <a:solidFill>
                            <a:schemeClr val="tx1"/>
                          </a:solidFill>
                        </a:rPr>
                        <a:t> </a:t>
                      </a:r>
                      <a:r>
                        <a:rPr lang="it-IT" sz="1400" b="1" dirty="0" err="1">
                          <a:solidFill>
                            <a:schemeClr val="tx1"/>
                          </a:solidFill>
                        </a:rPr>
                        <a:t>width</a:t>
                      </a:r>
                      <a:endParaRPr lang="en-GB"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alpha val="35000"/>
                      </a:schemeClr>
                    </a:solidFill>
                  </a:tcPr>
                </a:tc>
                <a:tc>
                  <a:txBody>
                    <a:bodyPr/>
                    <a:lstStyle/>
                    <a:p>
                      <a:pPr algn="ctr"/>
                      <a:r>
                        <a:rPr lang="it-IT" sz="1400" b="1" dirty="0">
                          <a:solidFill>
                            <a:schemeClr val="tx1"/>
                          </a:solidFill>
                        </a:rPr>
                        <a:t>935 km</a:t>
                      </a:r>
                      <a:endParaRPr lang="en-GB"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1706434"/>
                  </a:ext>
                </a:extLst>
              </a:tr>
              <a:tr h="263655">
                <a:tc>
                  <a:txBody>
                    <a:bodyPr/>
                    <a:lstStyle/>
                    <a:p>
                      <a:r>
                        <a:rPr lang="it-IT" sz="1400" b="1" dirty="0">
                          <a:solidFill>
                            <a:schemeClr val="tx1"/>
                          </a:solidFill>
                        </a:rPr>
                        <a:t>Coverage</a:t>
                      </a:r>
                      <a:endParaRPr lang="en-GB"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alpha val="35000"/>
                      </a:schemeClr>
                    </a:solidFill>
                  </a:tcPr>
                </a:tc>
                <a:tc>
                  <a:txBody>
                    <a:bodyPr/>
                    <a:lstStyle/>
                    <a:p>
                      <a:pPr algn="ctr"/>
                      <a:r>
                        <a:rPr lang="it-IT" sz="1400" b="1" dirty="0">
                          <a:solidFill>
                            <a:schemeClr val="tx1"/>
                          </a:solidFill>
                        </a:rPr>
                        <a:t>Global</a:t>
                      </a:r>
                      <a:endParaRPr lang="en-GB"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2872151"/>
                  </a:ext>
                </a:extLst>
              </a:tr>
            </a:tbl>
          </a:graphicData>
        </a:graphic>
      </p:graphicFrame>
      <p:graphicFrame>
        <p:nvGraphicFramePr>
          <p:cNvPr id="21" name="Tabella 20">
            <a:extLst>
              <a:ext uri="{FF2B5EF4-FFF2-40B4-BE49-F238E27FC236}">
                <a16:creationId xmlns:a16="http://schemas.microsoft.com/office/drawing/2014/main" id="{6589D89D-0D1C-ED6A-13C0-94F3FC23A2E8}"/>
              </a:ext>
            </a:extLst>
          </p:cNvPr>
          <p:cNvGraphicFramePr>
            <a:graphicFrameLocks noGrp="1"/>
          </p:cNvGraphicFramePr>
          <p:nvPr>
            <p:extLst>
              <p:ext uri="{D42A27DB-BD31-4B8C-83A1-F6EECF244321}">
                <p14:modId xmlns:p14="http://schemas.microsoft.com/office/powerpoint/2010/main" val="276146867"/>
              </p:ext>
            </p:extLst>
          </p:nvPr>
        </p:nvGraphicFramePr>
        <p:xfrm>
          <a:off x="9117985" y="1228427"/>
          <a:ext cx="2803195" cy="2255520"/>
        </p:xfrm>
        <a:graphic>
          <a:graphicData uri="http://schemas.openxmlformats.org/drawingml/2006/table">
            <a:tbl>
              <a:tblPr firstRow="1" bandRow="1">
                <a:tableStyleId>{5C22544A-7EE6-4342-B048-85BDC9FD1C3A}</a:tableStyleId>
              </a:tblPr>
              <a:tblGrid>
                <a:gridCol w="1274491">
                  <a:extLst>
                    <a:ext uri="{9D8B030D-6E8A-4147-A177-3AD203B41FA5}">
                      <a16:colId xmlns:a16="http://schemas.microsoft.com/office/drawing/2014/main" val="3233152573"/>
                    </a:ext>
                  </a:extLst>
                </a:gridCol>
                <a:gridCol w="1528704">
                  <a:extLst>
                    <a:ext uri="{9D8B030D-6E8A-4147-A177-3AD203B41FA5}">
                      <a16:colId xmlns:a16="http://schemas.microsoft.com/office/drawing/2014/main" val="4270808292"/>
                    </a:ext>
                  </a:extLst>
                </a:gridCol>
              </a:tblGrid>
              <a:tr h="366634">
                <a:tc>
                  <a:txBody>
                    <a:bodyPr/>
                    <a:lstStyle/>
                    <a:p>
                      <a:pPr marL="0" algn="l" defTabSz="609585" rtl="0" eaLnBrk="1" latinLnBrk="0" hangingPunct="1"/>
                      <a:r>
                        <a:rPr lang="it-IT" sz="1400" b="1" kern="1200" dirty="0" err="1">
                          <a:solidFill>
                            <a:schemeClr val="tx1"/>
                          </a:solidFill>
                          <a:latin typeface="+mn-lt"/>
                          <a:ea typeface="+mn-ea"/>
                          <a:cs typeface="+mn-cs"/>
                        </a:rPr>
                        <a:t>Visible</a:t>
                      </a:r>
                      <a:r>
                        <a:rPr lang="it-IT" sz="1400" b="1" kern="1200" dirty="0">
                          <a:solidFill>
                            <a:schemeClr val="tx1"/>
                          </a:solidFill>
                          <a:latin typeface="+mn-lt"/>
                          <a:ea typeface="+mn-ea"/>
                          <a:cs typeface="+mn-cs"/>
                        </a:rPr>
                        <a:t> </a:t>
                      </a:r>
                      <a:r>
                        <a:rPr lang="it-IT" sz="1400" b="1" kern="1200" dirty="0" err="1">
                          <a:solidFill>
                            <a:schemeClr val="tx1"/>
                          </a:solidFill>
                          <a:latin typeface="+mn-lt"/>
                          <a:ea typeface="+mn-ea"/>
                          <a:cs typeface="+mn-cs"/>
                        </a:rPr>
                        <a:t>Bands</a:t>
                      </a:r>
                      <a:r>
                        <a:rPr lang="it-IT" sz="1400" b="1" kern="1200" dirty="0">
                          <a:solidFill>
                            <a:schemeClr val="tx1"/>
                          </a:solidFill>
                          <a:latin typeface="+mn-lt"/>
                          <a:ea typeface="+mn-ea"/>
                          <a:cs typeface="+mn-cs"/>
                        </a:rPr>
                        <a:t> center</a:t>
                      </a:r>
                      <a:endParaRPr lang="en-GB" sz="1400" b="1"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75000"/>
                        <a:alpha val="35000"/>
                      </a:schemeClr>
                    </a:solidFill>
                  </a:tcPr>
                </a:tc>
                <a:tc>
                  <a:txBody>
                    <a:bodyPr/>
                    <a:lstStyle/>
                    <a:p>
                      <a:pPr marL="0" algn="ctr" defTabSz="609585" rtl="0" eaLnBrk="1" latinLnBrk="0" hangingPunct="1"/>
                      <a:r>
                        <a:rPr lang="en-US" sz="1400" b="1" kern="1200" dirty="0">
                          <a:solidFill>
                            <a:schemeClr val="tx1"/>
                          </a:solidFill>
                          <a:latin typeface="+mn-lt"/>
                          <a:ea typeface="+mn-ea"/>
                          <a:cs typeface="+mn-cs"/>
                        </a:rPr>
                        <a:t>655  n</a:t>
                      </a:r>
                      <a:r>
                        <a:rPr lang="it-IT" sz="1400" b="1" kern="1200" dirty="0">
                          <a:solidFill>
                            <a:schemeClr val="tx1"/>
                          </a:solidFill>
                          <a:latin typeface="+mn-lt"/>
                          <a:ea typeface="+mn-ea"/>
                          <a:cs typeface="+mn-cs"/>
                        </a:rPr>
                        <a:t>m</a:t>
                      </a:r>
                      <a:endParaRPr lang="en-GB" sz="1400" b="1"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9501844"/>
                  </a:ext>
                </a:extLst>
              </a:tr>
              <a:tr h="366634">
                <a:tc>
                  <a:txBody>
                    <a:bodyPr/>
                    <a:lstStyle/>
                    <a:p>
                      <a:pPr marL="0" algn="l" defTabSz="609585" rtl="0" eaLnBrk="1" latinLnBrk="0" hangingPunct="1"/>
                      <a:r>
                        <a:rPr lang="it-IT" sz="1400" b="1" kern="1200" dirty="0">
                          <a:solidFill>
                            <a:schemeClr val="tx1"/>
                          </a:solidFill>
                          <a:latin typeface="+mn-lt"/>
                          <a:ea typeface="+mn-ea"/>
                          <a:cs typeface="+mn-cs"/>
                        </a:rPr>
                        <a:t>NIR </a:t>
                      </a:r>
                      <a:r>
                        <a:rPr lang="it-IT" sz="1400" b="1" kern="1200" dirty="0" err="1">
                          <a:solidFill>
                            <a:schemeClr val="tx1"/>
                          </a:solidFill>
                          <a:latin typeface="+mn-lt"/>
                          <a:ea typeface="+mn-ea"/>
                          <a:cs typeface="+mn-cs"/>
                        </a:rPr>
                        <a:t>Bands</a:t>
                      </a:r>
                      <a:r>
                        <a:rPr lang="it-IT" sz="1400" b="1" kern="1200" dirty="0">
                          <a:solidFill>
                            <a:schemeClr val="tx1"/>
                          </a:solidFill>
                          <a:latin typeface="+mn-lt"/>
                          <a:ea typeface="+mn-ea"/>
                          <a:cs typeface="+mn-cs"/>
                        </a:rPr>
                        <a:t> center</a:t>
                      </a:r>
                      <a:endParaRPr lang="en-GB" sz="14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alpha val="35000"/>
                      </a:schemeClr>
                    </a:solidFill>
                  </a:tcPr>
                </a:tc>
                <a:tc>
                  <a:txBody>
                    <a:bodyPr/>
                    <a:lstStyle/>
                    <a:p>
                      <a:pPr marL="0" algn="ctr" defTabSz="609585" rtl="0" eaLnBrk="1" latinLnBrk="0" hangingPunct="1"/>
                      <a:r>
                        <a:rPr lang="en-US" sz="1400" b="1" kern="1200" dirty="0">
                          <a:solidFill>
                            <a:schemeClr val="tx1"/>
                          </a:solidFill>
                          <a:latin typeface="+mn-lt"/>
                          <a:ea typeface="+mn-ea"/>
                          <a:cs typeface="+mn-cs"/>
                        </a:rPr>
                        <a:t>835  </a:t>
                      </a:r>
                      <a:r>
                        <a:rPr lang="it-IT" sz="1400" b="1" kern="1200" dirty="0">
                          <a:solidFill>
                            <a:schemeClr val="tx1"/>
                          </a:solidFill>
                          <a:latin typeface="+mn-lt"/>
                          <a:ea typeface="+mn-ea"/>
                          <a:cs typeface="+mn-cs"/>
                        </a:rPr>
                        <a:t>nm</a:t>
                      </a:r>
                      <a:endParaRPr lang="en-GB" sz="14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3435690"/>
                  </a:ext>
                </a:extLst>
              </a:tr>
              <a:tr h="247804">
                <a:tc>
                  <a:txBody>
                    <a:bodyPr/>
                    <a:lstStyle/>
                    <a:p>
                      <a:pPr marL="0" algn="l" defTabSz="609585" rtl="0" eaLnBrk="1" latinLnBrk="0" hangingPunct="1"/>
                      <a:r>
                        <a:rPr lang="it-IT" sz="1400" b="1" kern="1200" dirty="0">
                          <a:solidFill>
                            <a:schemeClr val="tx1"/>
                          </a:solidFill>
                          <a:latin typeface="+mn-lt"/>
                          <a:ea typeface="+mn-ea"/>
                          <a:cs typeface="+mn-cs"/>
                        </a:rPr>
                        <a:t>SNR</a:t>
                      </a:r>
                      <a:endParaRPr lang="en-GB" sz="14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alpha val="35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it-IT" sz="1400" b="1" kern="1200" dirty="0">
                          <a:solidFill>
                            <a:schemeClr val="tx1"/>
                          </a:solidFill>
                          <a:latin typeface="+mn-lt"/>
                          <a:ea typeface="+mn-ea"/>
                          <a:cs typeface="+mn-cs"/>
                        </a:rPr>
                        <a:t>100</a:t>
                      </a:r>
                      <a:endParaRPr lang="en-GB" sz="14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9718649"/>
                  </a:ext>
                </a:extLst>
              </a:tr>
              <a:tr h="247804">
                <a:tc>
                  <a:txBody>
                    <a:bodyPr/>
                    <a:lstStyle/>
                    <a:p>
                      <a:pPr marL="0" algn="l" defTabSz="609585" rtl="0" eaLnBrk="1" latinLnBrk="0" hangingPunct="1"/>
                      <a:r>
                        <a:rPr lang="it-IT" sz="1400" b="1" kern="1200" dirty="0">
                          <a:solidFill>
                            <a:schemeClr val="tx1"/>
                          </a:solidFill>
                          <a:latin typeface="+mn-lt"/>
                          <a:ea typeface="+mn-ea"/>
                          <a:cs typeface="+mn-cs"/>
                        </a:rPr>
                        <a:t>GSD</a:t>
                      </a:r>
                      <a:endParaRPr lang="en-GB" sz="14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alpha val="35000"/>
                      </a:schemeClr>
                    </a:solidFill>
                  </a:tcPr>
                </a:tc>
                <a:tc>
                  <a:txBody>
                    <a:bodyPr/>
                    <a:lstStyle/>
                    <a:p>
                      <a:pPr marL="0" algn="ctr" defTabSz="609585" rtl="0" eaLnBrk="1" latinLnBrk="0" hangingPunct="1"/>
                      <a:r>
                        <a:rPr lang="it-IT" sz="1400" b="1" kern="1200" dirty="0">
                          <a:solidFill>
                            <a:schemeClr val="tx1"/>
                          </a:solidFill>
                          <a:latin typeface="+mn-lt"/>
                          <a:ea typeface="+mn-ea"/>
                          <a:cs typeface="+mn-cs"/>
                        </a:rPr>
                        <a:t>&lt;35 m</a:t>
                      </a:r>
                      <a:endParaRPr lang="en-GB" sz="14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0336318"/>
                  </a:ext>
                </a:extLst>
              </a:tr>
              <a:tr h="247804">
                <a:tc>
                  <a:txBody>
                    <a:bodyPr/>
                    <a:lstStyle/>
                    <a:p>
                      <a:pPr marL="0" algn="l" defTabSz="609585" rtl="0" eaLnBrk="1" latinLnBrk="0" hangingPunct="1"/>
                      <a:r>
                        <a:rPr lang="it-IT" sz="1400" b="1" kern="1200" dirty="0" err="1">
                          <a:solidFill>
                            <a:schemeClr val="tx1"/>
                          </a:solidFill>
                          <a:latin typeface="+mn-lt"/>
                          <a:ea typeface="+mn-ea"/>
                          <a:cs typeface="+mn-cs"/>
                        </a:rPr>
                        <a:t>Swath</a:t>
                      </a:r>
                      <a:r>
                        <a:rPr lang="it-IT" sz="1400" b="1" kern="1200" dirty="0">
                          <a:solidFill>
                            <a:schemeClr val="tx1"/>
                          </a:solidFill>
                          <a:latin typeface="+mn-lt"/>
                          <a:ea typeface="+mn-ea"/>
                          <a:cs typeface="+mn-cs"/>
                        </a:rPr>
                        <a:t> </a:t>
                      </a:r>
                      <a:r>
                        <a:rPr lang="it-IT" sz="1400" b="1" kern="1200" dirty="0" err="1">
                          <a:solidFill>
                            <a:schemeClr val="tx1"/>
                          </a:solidFill>
                          <a:latin typeface="+mn-lt"/>
                          <a:ea typeface="+mn-ea"/>
                          <a:cs typeface="+mn-cs"/>
                        </a:rPr>
                        <a:t>width</a:t>
                      </a:r>
                      <a:endParaRPr lang="en-GB" sz="14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alpha val="35000"/>
                      </a:schemeClr>
                    </a:solidFill>
                  </a:tcPr>
                </a:tc>
                <a:tc>
                  <a:txBody>
                    <a:bodyPr/>
                    <a:lstStyle/>
                    <a:p>
                      <a:pPr marL="0" algn="ctr" defTabSz="609585" rtl="0" eaLnBrk="1" latinLnBrk="0" hangingPunct="1"/>
                      <a:r>
                        <a:rPr lang="it-IT" sz="1400" b="1" kern="1200" dirty="0">
                          <a:solidFill>
                            <a:schemeClr val="tx1"/>
                          </a:solidFill>
                          <a:latin typeface="+mn-lt"/>
                          <a:ea typeface="+mn-ea"/>
                          <a:cs typeface="+mn-cs"/>
                        </a:rPr>
                        <a:t>935 km</a:t>
                      </a:r>
                      <a:endParaRPr lang="en-GB" sz="14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1706434"/>
                  </a:ext>
                </a:extLst>
              </a:tr>
              <a:tr h="247804">
                <a:tc>
                  <a:txBody>
                    <a:bodyPr/>
                    <a:lstStyle/>
                    <a:p>
                      <a:pPr marL="0" algn="l" defTabSz="609585" rtl="0" eaLnBrk="1" latinLnBrk="0" hangingPunct="1"/>
                      <a:r>
                        <a:rPr lang="it-IT" sz="1400" b="1" kern="1200" dirty="0">
                          <a:solidFill>
                            <a:schemeClr val="tx1"/>
                          </a:solidFill>
                          <a:latin typeface="+mn-lt"/>
                          <a:ea typeface="+mn-ea"/>
                          <a:cs typeface="+mn-cs"/>
                        </a:rPr>
                        <a:t>Coverage</a:t>
                      </a:r>
                      <a:endParaRPr lang="en-GB" sz="14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alpha val="35000"/>
                      </a:schemeClr>
                    </a:solidFill>
                  </a:tcPr>
                </a:tc>
                <a:tc>
                  <a:txBody>
                    <a:bodyPr/>
                    <a:lstStyle/>
                    <a:p>
                      <a:pPr marL="0" algn="ctr" defTabSz="609585" rtl="0" eaLnBrk="1" latinLnBrk="0" hangingPunct="1"/>
                      <a:r>
                        <a:rPr lang="it-IT" sz="1400" b="1" kern="1200" dirty="0">
                          <a:solidFill>
                            <a:schemeClr val="tx1"/>
                          </a:solidFill>
                          <a:latin typeface="+mn-lt"/>
                          <a:ea typeface="+mn-ea"/>
                          <a:cs typeface="+mn-cs"/>
                        </a:rPr>
                        <a:t>Global</a:t>
                      </a:r>
                      <a:endParaRPr lang="en-GB" sz="14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2872151"/>
                  </a:ext>
                </a:extLst>
              </a:tr>
            </a:tbl>
          </a:graphicData>
        </a:graphic>
      </p:graphicFrame>
      <p:sp>
        <p:nvSpPr>
          <p:cNvPr id="24" name="CasellaDiTesto 23">
            <a:extLst>
              <a:ext uri="{FF2B5EF4-FFF2-40B4-BE49-F238E27FC236}">
                <a16:creationId xmlns:a16="http://schemas.microsoft.com/office/drawing/2014/main" id="{CEBC9AA5-C51C-BDC5-63BC-983059FCA919}"/>
              </a:ext>
            </a:extLst>
          </p:cNvPr>
          <p:cNvSpPr txBox="1"/>
          <p:nvPr/>
        </p:nvSpPr>
        <p:spPr>
          <a:xfrm>
            <a:off x="9117985" y="913283"/>
            <a:ext cx="6097772"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00B0F0"/>
                </a:solidFill>
                <a:effectLst/>
                <a:uLnTx/>
                <a:uFillTx/>
                <a:latin typeface="Tw Cen MT" panose="020B0602020104020603" pitchFamily="34" charset="0"/>
                <a:ea typeface="+mn-ea"/>
                <a:cs typeface="+mn-cs"/>
              </a:rPr>
              <a:t>VNIR </a:t>
            </a:r>
            <a:r>
              <a:rPr kumimoji="0" lang="en-US" sz="1800" b="0" i="0" u="none" strike="noStrike" kern="1200" cap="none" spc="0" normalizeH="0" baseline="0" noProof="0" dirty="0">
                <a:ln>
                  <a:noFill/>
                </a:ln>
                <a:solidFill>
                  <a:srgbClr val="00B0F0"/>
                </a:solidFill>
                <a:effectLst/>
                <a:uLnTx/>
                <a:uFillTx/>
                <a:latin typeface="Tw Cen MT" panose="020B0602020104020603" pitchFamily="34" charset="0"/>
                <a:ea typeface="+mn-ea"/>
                <a:cs typeface="+mn-cs"/>
              </a:rPr>
              <a:t>camera</a:t>
            </a:r>
            <a:endParaRPr lang="it-IT" dirty="0"/>
          </a:p>
        </p:txBody>
      </p:sp>
      <p:sp>
        <p:nvSpPr>
          <p:cNvPr id="26" name="CasellaDiTesto 25">
            <a:extLst>
              <a:ext uri="{FF2B5EF4-FFF2-40B4-BE49-F238E27FC236}">
                <a16:creationId xmlns:a16="http://schemas.microsoft.com/office/drawing/2014/main" id="{B5F6523E-1DFF-9211-0468-5A13FD8E8684}"/>
              </a:ext>
            </a:extLst>
          </p:cNvPr>
          <p:cNvSpPr txBox="1"/>
          <p:nvPr/>
        </p:nvSpPr>
        <p:spPr>
          <a:xfrm>
            <a:off x="6221216" y="913283"/>
            <a:ext cx="17251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Tw Cen MT" panose="020B0602020104020603" pitchFamily="34" charset="0"/>
                <a:ea typeface="+mn-ea"/>
                <a:cs typeface="+mn-cs"/>
              </a:rPr>
              <a:t>TIR instrument</a:t>
            </a:r>
            <a:endParaRPr kumimoji="0" lang="en-GB" sz="180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43440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AA9EE7D-9F42-452A-BD2E-0CCEE7308B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6" name="Immagine 5">
            <a:extLst>
              <a:ext uri="{FF2B5EF4-FFF2-40B4-BE49-F238E27FC236}">
                <a16:creationId xmlns:a16="http://schemas.microsoft.com/office/drawing/2014/main" id="{68116700-DB5B-4EDE-84E6-0C4A519751CD}"/>
              </a:ext>
            </a:extLst>
          </p:cNvPr>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53325" y="509304"/>
            <a:ext cx="2344963" cy="1641304"/>
          </a:xfrm>
          <a:prstGeom prst="rect">
            <a:avLst/>
          </a:prstGeom>
        </p:spPr>
      </p:pic>
      <p:sp>
        <p:nvSpPr>
          <p:cNvPr id="7" name="Rettangolo 6">
            <a:extLst>
              <a:ext uri="{FF2B5EF4-FFF2-40B4-BE49-F238E27FC236}">
                <a16:creationId xmlns:a16="http://schemas.microsoft.com/office/drawing/2014/main" id="{A05715D3-67E4-4E86-9DBA-CEC3B79B0F3A}"/>
              </a:ext>
            </a:extLst>
          </p:cNvPr>
          <p:cNvSpPr/>
          <p:nvPr/>
        </p:nvSpPr>
        <p:spPr>
          <a:xfrm>
            <a:off x="6095999" y="2659912"/>
            <a:ext cx="6096000" cy="1569660"/>
          </a:xfrm>
          <a:prstGeom prst="rect">
            <a:avLst/>
          </a:prstGeom>
        </p:spPr>
        <p:txBody>
          <a:bodyPr lIns="91440" tIns="45720" rIns="91440" bIns="45720" anchor="t">
            <a:spAutoFit/>
          </a:bodyPr>
          <a:lstStyle/>
          <a:p>
            <a:r>
              <a:rPr lang="it-IT" sz="2400" b="1" dirty="0">
                <a:solidFill>
                  <a:schemeClr val="bg1">
                    <a:lumMod val="65000"/>
                  </a:schemeClr>
                </a:solidFill>
                <a:latin typeface="Arial" panose="020B0604020202020204" pitchFamily="34" charset="0"/>
                <a:cs typeface="Arial" panose="020B0604020202020204" pitchFamily="34" charset="0"/>
              </a:rPr>
              <a:t>THANK YOU FOR YOUR ATTENTION!</a:t>
            </a:r>
          </a:p>
          <a:p>
            <a:endParaRPr lang="it-IT" sz="2400" b="1" dirty="0">
              <a:solidFill>
                <a:schemeClr val="bg1">
                  <a:lumMod val="65000"/>
                </a:schemeClr>
              </a:solidFill>
              <a:latin typeface="Arial" panose="020B0604020202020204" pitchFamily="34" charset="0"/>
              <a:cs typeface="Arial" panose="020B0604020202020204" pitchFamily="34" charset="0"/>
            </a:endParaRPr>
          </a:p>
          <a:p>
            <a:endParaRPr lang="it-IT" sz="2400" b="1" dirty="0">
              <a:solidFill>
                <a:srgbClr val="FF0000"/>
              </a:solidFill>
              <a:latin typeface="Arial" panose="020B0604020202020204" pitchFamily="34" charset="0"/>
              <a:cs typeface="Arial" panose="020B0604020202020204" pitchFamily="34" charset="0"/>
            </a:endParaRPr>
          </a:p>
          <a:p>
            <a:r>
              <a:rPr lang="it-IT" sz="2400" b="1" dirty="0">
                <a:solidFill>
                  <a:srgbClr val="FFC000"/>
                </a:solidFill>
                <a:latin typeface="Arial"/>
                <a:cs typeface="Arial"/>
              </a:rPr>
              <a:t>laura.candela@asi.it</a:t>
            </a:r>
          </a:p>
        </p:txBody>
      </p:sp>
      <p:sp>
        <p:nvSpPr>
          <p:cNvPr id="9" name="object 4">
            <a:extLst>
              <a:ext uri="{FF2B5EF4-FFF2-40B4-BE49-F238E27FC236}">
                <a16:creationId xmlns:a16="http://schemas.microsoft.com/office/drawing/2014/main" id="{76A7C25A-FEE2-4D54-A330-5CA38C899D4E}"/>
              </a:ext>
            </a:extLst>
          </p:cNvPr>
          <p:cNvSpPr txBox="1"/>
          <p:nvPr/>
        </p:nvSpPr>
        <p:spPr>
          <a:xfrm>
            <a:off x="264362" y="6586193"/>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lang="en-US" sz="1050" i="0" kern="1200" dirty="0">
                <a:solidFill>
                  <a:schemeClr val="bg1">
                    <a:lumMod val="50000"/>
                  </a:schemeClr>
                </a:solidFill>
                <a:latin typeface="+mn-lt"/>
                <a:ea typeface="+mn-ea"/>
                <a:cs typeface="+mn-cs"/>
              </a:rPr>
              <a:t>ASI Earth Observation Division - </a:t>
            </a:r>
            <a:r>
              <a:rPr lang="en-US" altLang="it-IT" sz="1050" i="0" kern="1200" dirty="0">
                <a:solidFill>
                  <a:schemeClr val="bg1">
                    <a:lumMod val="50000"/>
                  </a:schemeClr>
                </a:solidFill>
                <a:latin typeface="+mn-lt"/>
                <a:ea typeface="+mn-ea"/>
                <a:cs typeface="+mn-cs"/>
              </a:rPr>
              <a:t>This document contains proprietary information of ASI, and may not be reproduced, copied, disclosed or utilized in any way, in whole or in part, without the prior written consent of ASI</a:t>
            </a:r>
            <a:endParaRPr lang="en-US" sz="1500" b="1" dirty="0">
              <a:solidFill>
                <a:srgbClr val="FFC000"/>
              </a:solidFill>
              <a:latin typeface="Calibri"/>
              <a:cs typeface="Calibri"/>
            </a:endParaRPr>
          </a:p>
        </p:txBody>
      </p:sp>
    </p:spTree>
    <p:extLst>
      <p:ext uri="{BB962C8B-B14F-4D97-AF65-F5344CB8AC3E}">
        <p14:creationId xmlns:p14="http://schemas.microsoft.com/office/powerpoint/2010/main" val="108407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o 3">
            <a:extLst>
              <a:ext uri="{FF2B5EF4-FFF2-40B4-BE49-F238E27FC236}">
                <a16:creationId xmlns:a16="http://schemas.microsoft.com/office/drawing/2014/main" id="{A0FC931A-2A41-42A7-9886-D1E712BFF2FC}"/>
              </a:ext>
            </a:extLst>
          </p:cNvPr>
          <p:cNvSpPr/>
          <p:nvPr/>
        </p:nvSpPr>
        <p:spPr>
          <a:xfrm rot="1545625">
            <a:off x="-6859797" y="877921"/>
            <a:ext cx="19613694" cy="9550519"/>
          </a:xfrm>
          <a:prstGeom prst="arc">
            <a:avLst>
              <a:gd name="adj1" fmla="val 13617082"/>
              <a:gd name="adj2" fmla="val 1345166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Arco 23">
            <a:extLst>
              <a:ext uri="{FF2B5EF4-FFF2-40B4-BE49-F238E27FC236}">
                <a16:creationId xmlns:a16="http://schemas.microsoft.com/office/drawing/2014/main" id="{BB501277-1AF5-4F8E-B8AC-FCD9BDD1C314}"/>
              </a:ext>
            </a:extLst>
          </p:cNvPr>
          <p:cNvSpPr/>
          <p:nvPr/>
        </p:nvSpPr>
        <p:spPr>
          <a:xfrm rot="1269927">
            <a:off x="-8195148" y="102813"/>
            <a:ext cx="15164203" cy="5549939"/>
          </a:xfrm>
          <a:prstGeom prst="arc">
            <a:avLst>
              <a:gd name="adj1" fmla="val 13617082"/>
              <a:gd name="adj2" fmla="val 13597301"/>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Arco 24">
            <a:extLst>
              <a:ext uri="{FF2B5EF4-FFF2-40B4-BE49-F238E27FC236}">
                <a16:creationId xmlns:a16="http://schemas.microsoft.com/office/drawing/2014/main" id="{29BC64ED-C146-4719-B9A7-5E6F0F03463B}"/>
              </a:ext>
            </a:extLst>
          </p:cNvPr>
          <p:cNvSpPr/>
          <p:nvPr/>
        </p:nvSpPr>
        <p:spPr>
          <a:xfrm rot="1007805">
            <a:off x="-11521708" y="-407036"/>
            <a:ext cx="20378482" cy="9550519"/>
          </a:xfrm>
          <a:prstGeom prst="arc">
            <a:avLst>
              <a:gd name="adj1" fmla="val 13617082"/>
              <a:gd name="adj2" fmla="val 13566206"/>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ttangolo 16">
            <a:extLst>
              <a:ext uri="{FF2B5EF4-FFF2-40B4-BE49-F238E27FC236}">
                <a16:creationId xmlns:a16="http://schemas.microsoft.com/office/drawing/2014/main" id="{D1BD629F-361D-4F79-9A98-55886F7E25F8}"/>
              </a:ext>
            </a:extLst>
          </p:cNvPr>
          <p:cNvSpPr/>
          <p:nvPr/>
        </p:nvSpPr>
        <p:spPr>
          <a:xfrm>
            <a:off x="0" y="-33794"/>
            <a:ext cx="12192000" cy="68917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Immagine 30">
            <a:extLst>
              <a:ext uri="{FF2B5EF4-FFF2-40B4-BE49-F238E27FC236}">
                <a16:creationId xmlns:a16="http://schemas.microsoft.com/office/drawing/2014/main" id="{BA401B73-774E-4DCB-B24E-630D7FF80A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5163" y="2039123"/>
            <a:ext cx="5260773" cy="3945581"/>
          </a:xfrm>
          <a:prstGeom prst="rect">
            <a:avLst/>
          </a:prstGeom>
          <a:ln>
            <a:noFill/>
          </a:ln>
          <a:effectLst>
            <a:outerShdw blurRad="292100" dist="139700" dir="2700000" algn="tl" rotWithShape="0">
              <a:srgbClr val="333333">
                <a:alpha val="65000"/>
              </a:srgbClr>
            </a:outerShdw>
          </a:effectLst>
        </p:spPr>
      </p:pic>
      <p:sp>
        <p:nvSpPr>
          <p:cNvPr id="3" name="Segnaposto numero diapositiva 2">
            <a:extLst>
              <a:ext uri="{FF2B5EF4-FFF2-40B4-BE49-F238E27FC236}">
                <a16:creationId xmlns:a16="http://schemas.microsoft.com/office/drawing/2014/main" id="{B4F1D1F4-8E68-472B-88FF-F7FA6A4F9668}"/>
              </a:ext>
            </a:extLst>
          </p:cNvPr>
          <p:cNvSpPr>
            <a:spLocks noGrp="1"/>
          </p:cNvSpPr>
          <p:nvPr>
            <p:ph type="sldNum" sz="quarter" idx="11"/>
          </p:nvPr>
        </p:nvSpPr>
        <p:spPr>
          <a:xfrm>
            <a:off x="2514600" y="-367354"/>
            <a:ext cx="0" cy="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A44D2E-EEBC-43A6-AE8F-24D9A08F4D11}" type="slidenum">
              <a:rPr kumimoji="0" lang="en-GB" altLang="it-IT" sz="1200" b="0" i="0" u="none" strike="noStrike" kern="1200" cap="none" spc="0" normalizeH="0" baseline="0" noProof="0" smtClean="0">
                <a:ln>
                  <a:noFill/>
                </a:ln>
                <a:solidFill>
                  <a:srgbClr val="777777"/>
                </a:solidFill>
                <a:effectLst/>
                <a:uLnTx/>
                <a:uFillTx/>
                <a:latin typeface="Tw Cen MT" panose="020B06020201040206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r>
              <a:rPr kumimoji="0" lang="en-GB" altLang="it-IT" sz="1200" b="0" i="0" u="none" strike="noStrike" kern="1200" cap="none" spc="0" normalizeH="0" baseline="0" noProof="0">
                <a:ln>
                  <a:noFill/>
                </a:ln>
                <a:solidFill>
                  <a:srgbClr val="777777"/>
                </a:solidFill>
                <a:effectLst/>
                <a:uLnTx/>
                <a:uFillTx/>
                <a:latin typeface="Tw Cen MT" panose="020B0602020104020603" pitchFamily="34" charset="0"/>
                <a:ea typeface="+mn-ea"/>
                <a:cs typeface="+mn-cs"/>
              </a:rPr>
              <a:t>/##</a:t>
            </a:r>
          </a:p>
        </p:txBody>
      </p:sp>
      <p:sp>
        <p:nvSpPr>
          <p:cNvPr id="7" name="Titolo 1">
            <a:extLst>
              <a:ext uri="{FF2B5EF4-FFF2-40B4-BE49-F238E27FC236}">
                <a16:creationId xmlns:a16="http://schemas.microsoft.com/office/drawing/2014/main" id="{7C61BD10-66DB-4608-89CF-0F78F212E6B0}"/>
              </a:ext>
            </a:extLst>
          </p:cNvPr>
          <p:cNvSpPr txBox="1">
            <a:spLocks noChangeArrowheads="1"/>
          </p:cNvSpPr>
          <p:nvPr/>
        </p:nvSpPr>
        <p:spPr>
          <a:xfrm>
            <a:off x="8044324" y="62756"/>
            <a:ext cx="5001214" cy="763587"/>
          </a:xfrm>
          <a:prstGeom prst="rect">
            <a:avLst/>
          </a:prstGeom>
        </p:spPr>
        <p:txBody>
          <a:bodyPr/>
          <a:lstStyle>
            <a:lvl1pPr algn="l" rtl="0" eaLnBrk="0" fontAlgn="base" hangingPunct="0">
              <a:spcBef>
                <a:spcPct val="0"/>
              </a:spcBef>
              <a:spcAft>
                <a:spcPct val="0"/>
              </a:spcAft>
              <a:defRPr sz="2600" b="1">
                <a:solidFill>
                  <a:srgbClr val="15275E"/>
                </a:solidFill>
                <a:latin typeface="+mj-lt"/>
                <a:ea typeface="+mj-ea"/>
                <a:cs typeface="+mj-cs"/>
              </a:defRPr>
            </a:lvl1pPr>
            <a:lvl2pPr algn="l" rtl="0" eaLnBrk="0" fontAlgn="base" hangingPunct="0">
              <a:spcBef>
                <a:spcPct val="0"/>
              </a:spcBef>
              <a:spcAft>
                <a:spcPct val="0"/>
              </a:spcAft>
              <a:defRPr sz="2600" b="1">
                <a:solidFill>
                  <a:srgbClr val="15275E"/>
                </a:solidFill>
                <a:latin typeface="Trebuchet MS" pitchFamily="34" charset="0"/>
              </a:defRPr>
            </a:lvl2pPr>
            <a:lvl3pPr algn="l" rtl="0" eaLnBrk="0" fontAlgn="base" hangingPunct="0">
              <a:spcBef>
                <a:spcPct val="0"/>
              </a:spcBef>
              <a:spcAft>
                <a:spcPct val="0"/>
              </a:spcAft>
              <a:defRPr sz="2600" b="1">
                <a:solidFill>
                  <a:srgbClr val="15275E"/>
                </a:solidFill>
                <a:latin typeface="Trebuchet MS" pitchFamily="34" charset="0"/>
              </a:defRPr>
            </a:lvl3pPr>
            <a:lvl4pPr algn="l" rtl="0" eaLnBrk="0" fontAlgn="base" hangingPunct="0">
              <a:spcBef>
                <a:spcPct val="0"/>
              </a:spcBef>
              <a:spcAft>
                <a:spcPct val="0"/>
              </a:spcAft>
              <a:defRPr sz="2600" b="1">
                <a:solidFill>
                  <a:srgbClr val="15275E"/>
                </a:solidFill>
                <a:latin typeface="Trebuchet MS" pitchFamily="34" charset="0"/>
              </a:defRPr>
            </a:lvl4pPr>
            <a:lvl5pPr algn="l" rtl="0" eaLnBrk="0" fontAlgn="base" hangingPunct="0">
              <a:spcBef>
                <a:spcPct val="0"/>
              </a:spcBef>
              <a:spcAft>
                <a:spcPct val="0"/>
              </a:spcAft>
              <a:defRPr sz="2600" b="1">
                <a:solidFill>
                  <a:srgbClr val="15275E"/>
                </a:solidFill>
                <a:latin typeface="Trebuchet MS" pitchFamily="34" charset="0"/>
              </a:defRPr>
            </a:lvl5pPr>
            <a:lvl6pPr marL="457200" algn="l" rtl="0" fontAlgn="base">
              <a:spcBef>
                <a:spcPct val="0"/>
              </a:spcBef>
              <a:spcAft>
                <a:spcPct val="0"/>
              </a:spcAft>
              <a:defRPr sz="2600" b="1">
                <a:solidFill>
                  <a:srgbClr val="15275E"/>
                </a:solidFill>
                <a:latin typeface="Trebuchet MS" pitchFamily="34" charset="0"/>
              </a:defRPr>
            </a:lvl6pPr>
            <a:lvl7pPr marL="914400" algn="l" rtl="0" fontAlgn="base">
              <a:spcBef>
                <a:spcPct val="0"/>
              </a:spcBef>
              <a:spcAft>
                <a:spcPct val="0"/>
              </a:spcAft>
              <a:defRPr sz="2600" b="1">
                <a:solidFill>
                  <a:srgbClr val="15275E"/>
                </a:solidFill>
                <a:latin typeface="Trebuchet MS" pitchFamily="34" charset="0"/>
              </a:defRPr>
            </a:lvl7pPr>
            <a:lvl8pPr marL="1371600" algn="l" rtl="0" fontAlgn="base">
              <a:spcBef>
                <a:spcPct val="0"/>
              </a:spcBef>
              <a:spcAft>
                <a:spcPct val="0"/>
              </a:spcAft>
              <a:defRPr sz="2600" b="1">
                <a:solidFill>
                  <a:srgbClr val="15275E"/>
                </a:solidFill>
                <a:latin typeface="Trebuchet MS" pitchFamily="34" charset="0"/>
              </a:defRPr>
            </a:lvl8pPr>
            <a:lvl9pPr marL="1828800" algn="l" rtl="0" fontAlgn="base">
              <a:spcBef>
                <a:spcPct val="0"/>
              </a:spcBef>
              <a:spcAft>
                <a:spcPct val="0"/>
              </a:spcAft>
              <a:defRPr sz="2600" b="1">
                <a:solidFill>
                  <a:srgbClr val="15275E"/>
                </a:solidFill>
                <a:latin typeface="Trebuchet MS"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it-IT" sz="2800" b="0"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ASI </a:t>
            </a:r>
            <a:r>
              <a:rPr kumimoji="0" lang="en-US" altLang="it-IT" sz="2800" b="0" i="0" u="none" strike="noStrike" kern="0" cap="none" spc="0" normalizeH="0" baseline="0" noProof="0" dirty="0">
                <a:ln>
                  <a:noFill/>
                </a:ln>
                <a:solidFill>
                  <a:srgbClr val="C00000"/>
                </a:solidFill>
                <a:effectLst/>
                <a:uLnTx/>
                <a:uFillTx/>
                <a:latin typeface="Agency FB" panose="020B0503020202020204" pitchFamily="34" charset="0"/>
                <a:ea typeface="+mj-ea"/>
                <a:cs typeface="+mj-cs"/>
              </a:rPr>
              <a:t>Earth Observation </a:t>
            </a:r>
            <a:r>
              <a:rPr kumimoji="0" lang="en-US" altLang="it-IT" sz="2800" b="0"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at glance</a:t>
            </a:r>
            <a:r>
              <a:rPr kumimoji="0" lang="en-US" altLang="it-IT" sz="2800" b="1"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 </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it-IT" sz="2800" b="0"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Our 8 major objectives</a:t>
            </a:r>
          </a:p>
        </p:txBody>
      </p:sp>
      <p:pic>
        <p:nvPicPr>
          <p:cNvPr id="2" name="Immagine 1">
            <a:extLst>
              <a:ext uri="{FF2B5EF4-FFF2-40B4-BE49-F238E27FC236}">
                <a16:creationId xmlns:a16="http://schemas.microsoft.com/office/drawing/2014/main" id="{42BA7CB9-E714-41C8-98AC-1DCA875EEF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7175" y="132587"/>
            <a:ext cx="1161035" cy="811697"/>
          </a:xfrm>
          <a:prstGeom prst="rect">
            <a:avLst/>
          </a:prstGeom>
        </p:spPr>
      </p:pic>
      <p:graphicFrame>
        <p:nvGraphicFramePr>
          <p:cNvPr id="32" name="Diagramma 31">
            <a:extLst>
              <a:ext uri="{FF2B5EF4-FFF2-40B4-BE49-F238E27FC236}">
                <a16:creationId xmlns:a16="http://schemas.microsoft.com/office/drawing/2014/main" id="{EBAD8C15-20A8-48A9-9487-EDBAD1912657}"/>
              </a:ext>
            </a:extLst>
          </p:cNvPr>
          <p:cNvGraphicFramePr/>
          <p:nvPr>
            <p:extLst>
              <p:ext uri="{D42A27DB-BD31-4B8C-83A1-F6EECF244321}">
                <p14:modId xmlns:p14="http://schemas.microsoft.com/office/powerpoint/2010/main" val="1914077592"/>
              </p:ext>
            </p:extLst>
          </p:nvPr>
        </p:nvGraphicFramePr>
        <p:xfrm>
          <a:off x="-643627" y="132589"/>
          <a:ext cx="7053683" cy="11226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0" name="Immagine 39">
            <a:extLst>
              <a:ext uri="{FF2B5EF4-FFF2-40B4-BE49-F238E27FC236}">
                <a16:creationId xmlns:a16="http://schemas.microsoft.com/office/drawing/2014/main" id="{84C473ED-A54D-4CBC-B1D7-52E073E955ED}"/>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726448" y="1033478"/>
            <a:ext cx="7053683" cy="795033"/>
          </a:xfrm>
          <a:prstGeom prst="rect">
            <a:avLst/>
          </a:prstGeom>
        </p:spPr>
      </p:pic>
      <p:pic>
        <p:nvPicPr>
          <p:cNvPr id="38" name="Immagine 37">
            <a:extLst>
              <a:ext uri="{FF2B5EF4-FFF2-40B4-BE49-F238E27FC236}">
                <a16:creationId xmlns:a16="http://schemas.microsoft.com/office/drawing/2014/main" id="{9A776700-B0B8-4E55-A0C7-7C17D12E01BE}"/>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2523295" y="1664345"/>
            <a:ext cx="7053683" cy="905756"/>
          </a:xfrm>
          <a:prstGeom prst="rect">
            <a:avLst/>
          </a:prstGeom>
        </p:spPr>
      </p:pic>
      <p:pic>
        <p:nvPicPr>
          <p:cNvPr id="39" name="Immagine 38">
            <a:extLst>
              <a:ext uri="{FF2B5EF4-FFF2-40B4-BE49-F238E27FC236}">
                <a16:creationId xmlns:a16="http://schemas.microsoft.com/office/drawing/2014/main" id="{2648AF5F-E60B-43D3-92F5-C5008AEE6C0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396298" y="2273121"/>
            <a:ext cx="7053683" cy="1014197"/>
          </a:xfrm>
          <a:prstGeom prst="rect">
            <a:avLst/>
          </a:prstGeom>
        </p:spPr>
      </p:pic>
      <p:pic>
        <p:nvPicPr>
          <p:cNvPr id="37" name="Immagine 36">
            <a:extLst>
              <a:ext uri="{FF2B5EF4-FFF2-40B4-BE49-F238E27FC236}">
                <a16:creationId xmlns:a16="http://schemas.microsoft.com/office/drawing/2014/main" id="{F0840BBA-1420-4C46-B0B7-F06A0834D055}"/>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3994925" y="3006752"/>
            <a:ext cx="7053683" cy="844495"/>
          </a:xfrm>
          <a:prstGeom prst="rect">
            <a:avLst/>
          </a:prstGeom>
        </p:spPr>
      </p:pic>
      <p:pic>
        <p:nvPicPr>
          <p:cNvPr id="36" name="Immagine 35">
            <a:extLst>
              <a:ext uri="{FF2B5EF4-FFF2-40B4-BE49-F238E27FC236}">
                <a16:creationId xmlns:a16="http://schemas.microsoft.com/office/drawing/2014/main" id="{AF81D78A-25B0-4380-93F4-54AF75028577}"/>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4576302" y="3590487"/>
            <a:ext cx="7053683" cy="962025"/>
          </a:xfrm>
          <a:prstGeom prst="rect">
            <a:avLst/>
          </a:prstGeom>
        </p:spPr>
      </p:pic>
      <p:pic>
        <p:nvPicPr>
          <p:cNvPr id="35" name="Immagine 34">
            <a:extLst>
              <a:ext uri="{FF2B5EF4-FFF2-40B4-BE49-F238E27FC236}">
                <a16:creationId xmlns:a16="http://schemas.microsoft.com/office/drawing/2014/main" id="{F0B58272-6F9F-43B1-A61F-088C7B9107E6}"/>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5103918" y="4344717"/>
            <a:ext cx="7053683" cy="811697"/>
          </a:xfrm>
          <a:prstGeom prst="rect">
            <a:avLst/>
          </a:prstGeom>
        </p:spPr>
      </p:pic>
      <p:graphicFrame>
        <p:nvGraphicFramePr>
          <p:cNvPr id="33" name="Diagramma 32">
            <a:extLst>
              <a:ext uri="{FF2B5EF4-FFF2-40B4-BE49-F238E27FC236}">
                <a16:creationId xmlns:a16="http://schemas.microsoft.com/office/drawing/2014/main" id="{386A4061-F59E-447E-A157-60BC8090DD92}"/>
              </a:ext>
            </a:extLst>
          </p:cNvPr>
          <p:cNvGraphicFramePr/>
          <p:nvPr>
            <p:extLst>
              <p:ext uri="{D42A27DB-BD31-4B8C-83A1-F6EECF244321}">
                <p14:modId xmlns:p14="http://schemas.microsoft.com/office/powerpoint/2010/main" val="250690924"/>
              </p:ext>
            </p:extLst>
          </p:nvPr>
        </p:nvGraphicFramePr>
        <p:xfrm>
          <a:off x="4617667" y="5373366"/>
          <a:ext cx="7748858" cy="116242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18" name="object 4">
            <a:extLst>
              <a:ext uri="{FF2B5EF4-FFF2-40B4-BE49-F238E27FC236}">
                <a16:creationId xmlns:a16="http://schemas.microsoft.com/office/drawing/2014/main" id="{359D3A99-107F-4CA3-9703-F0F5585B8CBB}"/>
              </a:ext>
            </a:extLst>
          </p:cNvPr>
          <p:cNvSpPr txBox="1"/>
          <p:nvPr/>
        </p:nvSpPr>
        <p:spPr>
          <a:xfrm>
            <a:off x="264362" y="6639732"/>
            <a:ext cx="11936739" cy="161583"/>
          </a:xfrm>
          <a:prstGeom prst="rect">
            <a:avLst/>
          </a:prstGeom>
        </p:spPr>
        <p:txBody>
          <a:bodyPr vert="horz" wrap="square" lIns="0" tIns="0" rIns="0" bIns="0" rtlCol="0">
            <a:spAutoFit/>
          </a:bodyPr>
          <a:lstStyle/>
          <a:p>
            <a:pPr marL="9525"/>
            <a:r>
              <a:rPr lang="en-US" sz="1050" i="0" kern="1200" dirty="0">
                <a:solidFill>
                  <a:schemeClr val="bg1">
                    <a:lumMod val="50000"/>
                  </a:schemeClr>
                </a:solidFill>
                <a:latin typeface="+mn-lt"/>
                <a:ea typeface="+mn-ea"/>
                <a:cs typeface="+mn-cs"/>
              </a:rPr>
              <a:t>ASI Earth Observation Division - </a:t>
            </a:r>
            <a:r>
              <a:rPr lang="en-US" altLang="it-IT" sz="1050" i="0" kern="1200" dirty="0">
                <a:solidFill>
                  <a:schemeClr val="bg1">
                    <a:lumMod val="50000"/>
                  </a:schemeClr>
                </a:solidFill>
                <a:latin typeface="+mn-lt"/>
                <a:ea typeface="+mn-ea"/>
                <a:cs typeface="+mn-cs"/>
              </a:rPr>
              <a:t>This document contains proprietary information of ASI, and may not be reproduced, copied, disclosed or utilized in any way, in whole or in part, without the prior written consent of ASI</a:t>
            </a:r>
            <a:endParaRPr lang="en-US" sz="1500" b="1" dirty="0">
              <a:solidFill>
                <a:srgbClr val="FFC000"/>
              </a:solidFill>
              <a:latin typeface="Calibri"/>
              <a:cs typeface="Calibri"/>
            </a:endParaRPr>
          </a:p>
        </p:txBody>
      </p:sp>
    </p:spTree>
    <p:extLst>
      <p:ext uri="{BB962C8B-B14F-4D97-AF65-F5344CB8AC3E}">
        <p14:creationId xmlns:p14="http://schemas.microsoft.com/office/powerpoint/2010/main" val="151855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E96B8764-4401-4906-848C-B2DC9D845AEE}"/>
              </a:ext>
            </a:extLst>
          </p:cNvPr>
          <p:cNvGrpSpPr/>
          <p:nvPr/>
        </p:nvGrpSpPr>
        <p:grpSpPr>
          <a:xfrm>
            <a:off x="6224703" y="942155"/>
            <a:ext cx="1985260" cy="942705"/>
            <a:chOff x="7580856" y="35670"/>
            <a:chExt cx="1985260" cy="942705"/>
          </a:xfrm>
        </p:grpSpPr>
        <p:sp>
          <p:nvSpPr>
            <p:cNvPr id="28" name="CasellaDiTesto 27">
              <a:extLst>
                <a:ext uri="{FF2B5EF4-FFF2-40B4-BE49-F238E27FC236}">
                  <a16:creationId xmlns:a16="http://schemas.microsoft.com/office/drawing/2014/main" id="{99662264-E90D-4C90-A2DC-41A69308A3C8}"/>
                </a:ext>
              </a:extLst>
            </p:cNvPr>
            <p:cNvSpPr txBox="1"/>
            <p:nvPr/>
          </p:nvSpPr>
          <p:spPr>
            <a:xfrm>
              <a:off x="7580856" y="35670"/>
              <a:ext cx="13843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CSG</a:t>
              </a:r>
            </a:p>
          </p:txBody>
        </p:sp>
        <p:pic>
          <p:nvPicPr>
            <p:cNvPr id="48" name="Immagine 47">
              <a:extLst>
                <a:ext uri="{FF2B5EF4-FFF2-40B4-BE49-F238E27FC236}">
                  <a16:creationId xmlns:a16="http://schemas.microsoft.com/office/drawing/2014/main" id="{F1305262-C7E8-4431-80FC-C070DC66FD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27582">
              <a:off x="7813963" y="61551"/>
              <a:ext cx="1752153" cy="916824"/>
            </a:xfrm>
            <a:prstGeom prst="rect">
              <a:avLst/>
            </a:prstGeom>
            <a:effectLst>
              <a:outerShdw blurRad="50800" dist="50800" dir="5400000" algn="ctr" rotWithShape="0">
                <a:schemeClr val="bg1"/>
              </a:outerShdw>
            </a:effectLst>
          </p:spPr>
        </p:pic>
      </p:grpSp>
      <p:grpSp>
        <p:nvGrpSpPr>
          <p:cNvPr id="5" name="Gruppo 4">
            <a:extLst>
              <a:ext uri="{FF2B5EF4-FFF2-40B4-BE49-F238E27FC236}">
                <a16:creationId xmlns:a16="http://schemas.microsoft.com/office/drawing/2014/main" id="{BA5DB415-66D0-4356-9544-AC161B6A306F}"/>
              </a:ext>
            </a:extLst>
          </p:cNvPr>
          <p:cNvGrpSpPr/>
          <p:nvPr/>
        </p:nvGrpSpPr>
        <p:grpSpPr>
          <a:xfrm>
            <a:off x="6104430" y="186254"/>
            <a:ext cx="1843673" cy="883683"/>
            <a:chOff x="6395573" y="1281028"/>
            <a:chExt cx="1843673" cy="883683"/>
          </a:xfrm>
        </p:grpSpPr>
        <p:sp>
          <p:nvSpPr>
            <p:cNvPr id="10" name="CasellaDiTesto 9">
              <a:extLst>
                <a:ext uri="{FF2B5EF4-FFF2-40B4-BE49-F238E27FC236}">
                  <a16:creationId xmlns:a16="http://schemas.microsoft.com/office/drawing/2014/main" id="{5D6EED82-4BF2-4618-9955-5DBB09E76756}"/>
                </a:ext>
              </a:extLst>
            </p:cNvPr>
            <p:cNvSpPr txBox="1"/>
            <p:nvPr/>
          </p:nvSpPr>
          <p:spPr>
            <a:xfrm>
              <a:off x="6395573" y="1468507"/>
              <a:ext cx="17456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CSK</a:t>
              </a:r>
            </a:p>
          </p:txBody>
        </p:sp>
        <p:pic>
          <p:nvPicPr>
            <p:cNvPr id="49" name="Immagine 48">
              <a:extLst>
                <a:ext uri="{FF2B5EF4-FFF2-40B4-BE49-F238E27FC236}">
                  <a16:creationId xmlns:a16="http://schemas.microsoft.com/office/drawing/2014/main" id="{7A5628D3-C377-4D60-A868-8E3D9DF278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206816">
              <a:off x="6564900" y="1281028"/>
              <a:ext cx="1674346" cy="883683"/>
            </a:xfrm>
            <a:prstGeom prst="rect">
              <a:avLst/>
            </a:prstGeom>
            <a:effectLst>
              <a:outerShdw blurRad="50800" dist="50800" dir="5400000" algn="ctr" rotWithShape="0">
                <a:schemeClr val="bg1"/>
              </a:outerShdw>
            </a:effectLst>
          </p:spPr>
        </p:pic>
      </p:grpSp>
      <p:grpSp>
        <p:nvGrpSpPr>
          <p:cNvPr id="7" name="Gruppo 6">
            <a:extLst>
              <a:ext uri="{FF2B5EF4-FFF2-40B4-BE49-F238E27FC236}">
                <a16:creationId xmlns:a16="http://schemas.microsoft.com/office/drawing/2014/main" id="{917FDB7D-CDAF-4FB6-89BE-BCF3A528498D}"/>
              </a:ext>
            </a:extLst>
          </p:cNvPr>
          <p:cNvGrpSpPr/>
          <p:nvPr/>
        </p:nvGrpSpPr>
        <p:grpSpPr>
          <a:xfrm>
            <a:off x="5596377" y="1442803"/>
            <a:ext cx="3018589" cy="1314988"/>
            <a:chOff x="8510202" y="1041400"/>
            <a:chExt cx="3018589" cy="1314988"/>
          </a:xfrm>
        </p:grpSpPr>
        <p:sp>
          <p:nvSpPr>
            <p:cNvPr id="31" name="CasellaDiTesto 30">
              <a:extLst>
                <a:ext uri="{FF2B5EF4-FFF2-40B4-BE49-F238E27FC236}">
                  <a16:creationId xmlns:a16="http://schemas.microsoft.com/office/drawing/2014/main" id="{C18A834C-627C-47E2-B8CA-7218745F4185}"/>
                </a:ext>
              </a:extLst>
            </p:cNvPr>
            <p:cNvSpPr txBox="1"/>
            <p:nvPr/>
          </p:nvSpPr>
          <p:spPr>
            <a:xfrm>
              <a:off x="8510202" y="1676170"/>
              <a:ext cx="17652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PLATiNO-1 M&amp;B</a:t>
              </a:r>
            </a:p>
          </p:txBody>
        </p:sp>
        <p:pic>
          <p:nvPicPr>
            <p:cNvPr id="50" name="Immagine 49">
              <a:extLst>
                <a:ext uri="{FF2B5EF4-FFF2-40B4-BE49-F238E27FC236}">
                  <a16:creationId xmlns:a16="http://schemas.microsoft.com/office/drawing/2014/main" id="{3FF3212C-9CE9-4F5E-AF98-13F84B3D0F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432907">
              <a:off x="9758284" y="1041400"/>
              <a:ext cx="1770507" cy="1314988"/>
            </a:xfrm>
            <a:prstGeom prst="rect">
              <a:avLst/>
            </a:prstGeom>
            <a:effectLst>
              <a:outerShdw blurRad="50800" dist="50800" dir="5400000" algn="ctr" rotWithShape="0">
                <a:schemeClr val="bg1"/>
              </a:outerShdw>
            </a:effectLst>
          </p:spPr>
        </p:pic>
      </p:grpSp>
      <p:grpSp>
        <p:nvGrpSpPr>
          <p:cNvPr id="8" name="Gruppo 7">
            <a:extLst>
              <a:ext uri="{FF2B5EF4-FFF2-40B4-BE49-F238E27FC236}">
                <a16:creationId xmlns:a16="http://schemas.microsoft.com/office/drawing/2014/main" id="{F0D1B87E-2CDA-4228-9735-9B9DEB43A9A2}"/>
              </a:ext>
            </a:extLst>
          </p:cNvPr>
          <p:cNvGrpSpPr/>
          <p:nvPr/>
        </p:nvGrpSpPr>
        <p:grpSpPr>
          <a:xfrm>
            <a:off x="6608321" y="2307554"/>
            <a:ext cx="1765298" cy="985958"/>
            <a:chOff x="9846421" y="-32566"/>
            <a:chExt cx="1765298" cy="985958"/>
          </a:xfrm>
        </p:grpSpPr>
        <p:sp>
          <p:nvSpPr>
            <p:cNvPr id="34" name="CasellaDiTesto 33">
              <a:extLst>
                <a:ext uri="{FF2B5EF4-FFF2-40B4-BE49-F238E27FC236}">
                  <a16:creationId xmlns:a16="http://schemas.microsoft.com/office/drawing/2014/main" id="{1709F548-B692-4680-BB44-CB6606B65BB2}"/>
                </a:ext>
              </a:extLst>
            </p:cNvPr>
            <p:cNvSpPr txBox="1"/>
            <p:nvPr/>
          </p:nvSpPr>
          <p:spPr>
            <a:xfrm>
              <a:off x="9846421" y="205060"/>
              <a:ext cx="17652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GEOSAR</a:t>
              </a:r>
            </a:p>
          </p:txBody>
        </p:sp>
        <p:pic>
          <p:nvPicPr>
            <p:cNvPr id="51" name="Immagine 50">
              <a:extLst>
                <a:ext uri="{FF2B5EF4-FFF2-40B4-BE49-F238E27FC236}">
                  <a16:creationId xmlns:a16="http://schemas.microsoft.com/office/drawing/2014/main" id="{E6A7BF5A-FD51-4B84-A082-0AB71A49FF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63709" y="-32566"/>
              <a:ext cx="948010" cy="985958"/>
            </a:xfrm>
            <a:prstGeom prst="rect">
              <a:avLst/>
            </a:prstGeom>
            <a:effectLst>
              <a:outerShdw blurRad="50800" dist="50800" dir="5400000" algn="ctr" rotWithShape="0">
                <a:schemeClr val="bg1"/>
              </a:outerShdw>
            </a:effectLst>
          </p:spPr>
        </p:pic>
      </p:grpSp>
      <p:grpSp>
        <p:nvGrpSpPr>
          <p:cNvPr id="23" name="Gruppo 22">
            <a:extLst>
              <a:ext uri="{FF2B5EF4-FFF2-40B4-BE49-F238E27FC236}">
                <a16:creationId xmlns:a16="http://schemas.microsoft.com/office/drawing/2014/main" id="{EFB49FC8-33A4-4DE4-8891-F6EDA55B9A96}"/>
              </a:ext>
            </a:extLst>
          </p:cNvPr>
          <p:cNvGrpSpPr/>
          <p:nvPr/>
        </p:nvGrpSpPr>
        <p:grpSpPr>
          <a:xfrm>
            <a:off x="1658092" y="-31916"/>
            <a:ext cx="1770589" cy="1075955"/>
            <a:chOff x="57756" y="4764217"/>
            <a:chExt cx="1770589" cy="1075955"/>
          </a:xfrm>
        </p:grpSpPr>
        <p:pic>
          <p:nvPicPr>
            <p:cNvPr id="52" name="Immagine 51">
              <a:extLst>
                <a:ext uri="{FF2B5EF4-FFF2-40B4-BE49-F238E27FC236}">
                  <a16:creationId xmlns:a16="http://schemas.microsoft.com/office/drawing/2014/main" id="{6430BA1E-4E18-4CC9-93B7-C0056559B2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9186434">
              <a:off x="213722" y="4764217"/>
              <a:ext cx="1614623" cy="1075955"/>
            </a:xfrm>
            <a:prstGeom prst="rect">
              <a:avLst/>
            </a:prstGeom>
            <a:effectLst>
              <a:outerShdw blurRad="50800" dist="50800" dir="5400000" algn="ctr" rotWithShape="0">
                <a:schemeClr val="bg1"/>
              </a:outerShdw>
            </a:effectLst>
          </p:spPr>
        </p:pic>
        <p:sp>
          <p:nvSpPr>
            <p:cNvPr id="54" name="CasellaDiTesto 53">
              <a:extLst>
                <a:ext uri="{FF2B5EF4-FFF2-40B4-BE49-F238E27FC236}">
                  <a16:creationId xmlns:a16="http://schemas.microsoft.com/office/drawing/2014/main" id="{6BAB02E3-6346-467B-85E2-736AAAA4BCA2}"/>
                </a:ext>
              </a:extLst>
            </p:cNvPr>
            <p:cNvSpPr txBox="1"/>
            <p:nvPr/>
          </p:nvSpPr>
          <p:spPr>
            <a:xfrm>
              <a:off x="57756" y="4796782"/>
              <a:ext cx="9930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PRISMA</a:t>
              </a:r>
            </a:p>
          </p:txBody>
        </p:sp>
      </p:grpSp>
      <p:grpSp>
        <p:nvGrpSpPr>
          <p:cNvPr id="17" name="Gruppo 16">
            <a:extLst>
              <a:ext uri="{FF2B5EF4-FFF2-40B4-BE49-F238E27FC236}">
                <a16:creationId xmlns:a16="http://schemas.microsoft.com/office/drawing/2014/main" id="{A230A8EA-5D36-44F3-8BC9-3A6442D4E085}"/>
              </a:ext>
            </a:extLst>
          </p:cNvPr>
          <p:cNvGrpSpPr/>
          <p:nvPr/>
        </p:nvGrpSpPr>
        <p:grpSpPr>
          <a:xfrm>
            <a:off x="1090078" y="1548543"/>
            <a:ext cx="1626798" cy="1203397"/>
            <a:chOff x="231142" y="16574"/>
            <a:chExt cx="1626798" cy="1203397"/>
          </a:xfrm>
        </p:grpSpPr>
        <p:sp>
          <p:nvSpPr>
            <p:cNvPr id="37" name="CasellaDiTesto 36">
              <a:extLst>
                <a:ext uri="{FF2B5EF4-FFF2-40B4-BE49-F238E27FC236}">
                  <a16:creationId xmlns:a16="http://schemas.microsoft.com/office/drawing/2014/main" id="{D457D95E-6C0B-46E3-8C84-A5A1D7CBBF32}"/>
                </a:ext>
              </a:extLst>
            </p:cNvPr>
            <p:cNvSpPr txBox="1"/>
            <p:nvPr/>
          </p:nvSpPr>
          <p:spPr>
            <a:xfrm>
              <a:off x="231142" y="16574"/>
              <a:ext cx="16267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b="1" dirty="0">
                  <a:solidFill>
                    <a:srgbClr val="00B0F0"/>
                  </a:solidFill>
                  <a:effectLst>
                    <a:outerShdw blurRad="38100" dist="38100" dir="2700000" algn="tl">
                      <a:srgbClr val="000000">
                        <a:alpha val="43137"/>
                      </a:srgbClr>
                    </a:outerShdw>
                  </a:effectLst>
                  <a:latin typeface="Bahnschrift SemiBold" panose="020B0502040204020203" pitchFamily="34" charset="0"/>
                </a:rPr>
                <a:t>        </a:t>
              </a: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MAIA</a:t>
              </a:r>
            </a:p>
          </p:txBody>
        </p:sp>
        <p:pic>
          <p:nvPicPr>
            <p:cNvPr id="4" name="Immagine 3">
              <a:extLst>
                <a:ext uri="{FF2B5EF4-FFF2-40B4-BE49-F238E27FC236}">
                  <a16:creationId xmlns:a16="http://schemas.microsoft.com/office/drawing/2014/main" id="{10068F98-678A-45A8-9089-E9A595C592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854730">
              <a:off x="558987" y="448839"/>
              <a:ext cx="952623" cy="589641"/>
            </a:xfrm>
            <a:prstGeom prst="rect">
              <a:avLst/>
            </a:prstGeom>
            <a:effectLst>
              <a:outerShdw blurRad="50800" dist="50800" dir="5400000" algn="ctr" rotWithShape="0">
                <a:schemeClr val="bg1"/>
              </a:outerShdw>
            </a:effectLst>
          </p:spPr>
        </p:pic>
      </p:grpSp>
      <p:sp>
        <p:nvSpPr>
          <p:cNvPr id="43" name="CasellaDiTesto 42">
            <a:extLst>
              <a:ext uri="{FF2B5EF4-FFF2-40B4-BE49-F238E27FC236}">
                <a16:creationId xmlns:a16="http://schemas.microsoft.com/office/drawing/2014/main" id="{1B2E539A-E56F-4DF0-8A56-59F3CB547AF2}"/>
              </a:ext>
            </a:extLst>
          </p:cNvPr>
          <p:cNvSpPr txBox="1"/>
          <p:nvPr/>
        </p:nvSpPr>
        <p:spPr>
          <a:xfrm>
            <a:off x="946038" y="2950903"/>
            <a:ext cx="17061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CALIGOLA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 Lidar</a:t>
            </a:r>
          </a:p>
        </p:txBody>
      </p:sp>
      <p:grpSp>
        <p:nvGrpSpPr>
          <p:cNvPr id="72" name="Gruppo 71">
            <a:extLst>
              <a:ext uri="{FF2B5EF4-FFF2-40B4-BE49-F238E27FC236}">
                <a16:creationId xmlns:a16="http://schemas.microsoft.com/office/drawing/2014/main" id="{FB125F1E-E9E5-4E7C-A7FF-5583F29D8551}"/>
              </a:ext>
            </a:extLst>
          </p:cNvPr>
          <p:cNvGrpSpPr/>
          <p:nvPr/>
        </p:nvGrpSpPr>
        <p:grpSpPr>
          <a:xfrm>
            <a:off x="9175511" y="1418571"/>
            <a:ext cx="2379886" cy="883683"/>
            <a:chOff x="6321535" y="1250506"/>
            <a:chExt cx="2379886" cy="883683"/>
          </a:xfrm>
        </p:grpSpPr>
        <p:sp>
          <p:nvSpPr>
            <p:cNvPr id="73" name="CasellaDiTesto 72">
              <a:extLst>
                <a:ext uri="{FF2B5EF4-FFF2-40B4-BE49-F238E27FC236}">
                  <a16:creationId xmlns:a16="http://schemas.microsoft.com/office/drawing/2014/main" id="{DC44E035-8FF0-4826-BA07-F64B42E1D1BD}"/>
                </a:ext>
              </a:extLst>
            </p:cNvPr>
            <p:cNvSpPr txBox="1"/>
            <p:nvPr/>
          </p:nvSpPr>
          <p:spPr>
            <a:xfrm>
              <a:off x="6321535" y="1572011"/>
              <a:ext cx="17456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L-Band M&amp;B</a:t>
              </a:r>
            </a:p>
          </p:txBody>
        </p:sp>
        <p:pic>
          <p:nvPicPr>
            <p:cNvPr id="74" name="Immagine 73">
              <a:extLst>
                <a:ext uri="{FF2B5EF4-FFF2-40B4-BE49-F238E27FC236}">
                  <a16:creationId xmlns:a16="http://schemas.microsoft.com/office/drawing/2014/main" id="{748856EA-124D-458B-9463-8D819AA7D5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206816">
              <a:off x="7027075" y="1250506"/>
              <a:ext cx="1674346" cy="883683"/>
            </a:xfrm>
            <a:prstGeom prst="rect">
              <a:avLst/>
            </a:prstGeom>
            <a:effectLst>
              <a:outerShdw blurRad="50800" dist="50800" dir="5400000" algn="ctr" rotWithShape="0">
                <a:schemeClr val="bg1"/>
              </a:outerShdw>
            </a:effectLst>
          </p:spPr>
        </p:pic>
      </p:grpSp>
      <p:grpSp>
        <p:nvGrpSpPr>
          <p:cNvPr id="12" name="Gruppo 11">
            <a:extLst>
              <a:ext uri="{FF2B5EF4-FFF2-40B4-BE49-F238E27FC236}">
                <a16:creationId xmlns:a16="http://schemas.microsoft.com/office/drawing/2014/main" id="{F67AA5FC-5744-44C6-B5E7-0F0580218F40}"/>
              </a:ext>
            </a:extLst>
          </p:cNvPr>
          <p:cNvGrpSpPr/>
          <p:nvPr/>
        </p:nvGrpSpPr>
        <p:grpSpPr>
          <a:xfrm>
            <a:off x="298935" y="465973"/>
            <a:ext cx="1690722" cy="1323503"/>
            <a:chOff x="2069092" y="112331"/>
            <a:chExt cx="1690722" cy="1323503"/>
          </a:xfrm>
        </p:grpSpPr>
        <p:sp>
          <p:nvSpPr>
            <p:cNvPr id="40" name="CasellaDiTesto 39">
              <a:extLst>
                <a:ext uri="{FF2B5EF4-FFF2-40B4-BE49-F238E27FC236}">
                  <a16:creationId xmlns:a16="http://schemas.microsoft.com/office/drawing/2014/main" id="{B73353F5-44C0-411C-9D08-29D768008C82}"/>
                </a:ext>
              </a:extLst>
            </p:cNvPr>
            <p:cNvSpPr txBox="1"/>
            <p:nvPr/>
          </p:nvSpPr>
          <p:spPr>
            <a:xfrm>
              <a:off x="2069092" y="112331"/>
              <a:ext cx="16907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PLATiNO-3 VHR</a:t>
              </a:r>
            </a:p>
          </p:txBody>
        </p:sp>
        <p:pic>
          <p:nvPicPr>
            <p:cNvPr id="78" name="Immagine 77">
              <a:extLst>
                <a:ext uri="{FF2B5EF4-FFF2-40B4-BE49-F238E27FC236}">
                  <a16:creationId xmlns:a16="http://schemas.microsoft.com/office/drawing/2014/main" id="{F736086D-C59E-47BA-9742-15884F4EBE89}"/>
                </a:ext>
              </a:extLst>
            </p:cNvPr>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7282848">
              <a:off x="2296902" y="357584"/>
              <a:ext cx="1220055" cy="936446"/>
            </a:xfrm>
            <a:prstGeom prst="rect">
              <a:avLst/>
            </a:prstGeom>
            <a:effectLst>
              <a:outerShdw blurRad="50800" dist="50800" dir="5400000" algn="ctr" rotWithShape="0">
                <a:schemeClr val="bg1"/>
              </a:outerShdw>
            </a:effectLst>
          </p:spPr>
        </p:pic>
      </p:grpSp>
      <p:grpSp>
        <p:nvGrpSpPr>
          <p:cNvPr id="55" name="Gruppo 54">
            <a:extLst>
              <a:ext uri="{FF2B5EF4-FFF2-40B4-BE49-F238E27FC236}">
                <a16:creationId xmlns:a16="http://schemas.microsoft.com/office/drawing/2014/main" id="{495E048F-52F7-4514-B9DE-2AB490648329}"/>
              </a:ext>
            </a:extLst>
          </p:cNvPr>
          <p:cNvGrpSpPr/>
          <p:nvPr/>
        </p:nvGrpSpPr>
        <p:grpSpPr>
          <a:xfrm>
            <a:off x="416678" y="4518296"/>
            <a:ext cx="2037058" cy="1183601"/>
            <a:chOff x="273147" y="4538932"/>
            <a:chExt cx="2037058" cy="1183601"/>
          </a:xfrm>
        </p:grpSpPr>
        <p:pic>
          <p:nvPicPr>
            <p:cNvPr id="15" name="Immagine 14">
              <a:extLst>
                <a:ext uri="{FF2B5EF4-FFF2-40B4-BE49-F238E27FC236}">
                  <a16:creationId xmlns:a16="http://schemas.microsoft.com/office/drawing/2014/main" id="{F3CA9B45-A0CB-4EF1-BCA6-3145100AC15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59535">
              <a:off x="273147" y="4538932"/>
              <a:ext cx="1959891" cy="1141385"/>
            </a:xfrm>
            <a:prstGeom prst="rect">
              <a:avLst/>
            </a:prstGeom>
          </p:spPr>
        </p:pic>
        <p:sp>
          <p:nvSpPr>
            <p:cNvPr id="84" name="CasellaDiTesto 83">
              <a:extLst>
                <a:ext uri="{FF2B5EF4-FFF2-40B4-BE49-F238E27FC236}">
                  <a16:creationId xmlns:a16="http://schemas.microsoft.com/office/drawing/2014/main" id="{60A0326D-49BD-4165-9071-B3C8A6B4A4E3}"/>
                </a:ext>
              </a:extLst>
            </p:cNvPr>
            <p:cNvSpPr txBox="1"/>
            <p:nvPr/>
          </p:nvSpPr>
          <p:spPr>
            <a:xfrm>
              <a:off x="1316623" y="4830114"/>
              <a:ext cx="9935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AEOLUS</a:t>
              </a:r>
            </a:p>
          </p:txBody>
        </p:sp>
        <p:sp>
          <p:nvSpPr>
            <p:cNvPr id="85" name="CasellaDiTesto 84">
              <a:extLst>
                <a:ext uri="{FF2B5EF4-FFF2-40B4-BE49-F238E27FC236}">
                  <a16:creationId xmlns:a16="http://schemas.microsoft.com/office/drawing/2014/main" id="{B2421052-F602-4A59-8254-646FB5B44B03}"/>
                </a:ext>
              </a:extLst>
            </p:cNvPr>
            <p:cNvSpPr txBox="1"/>
            <p:nvPr/>
          </p:nvSpPr>
          <p:spPr>
            <a:xfrm>
              <a:off x="689546" y="5383979"/>
              <a:ext cx="12729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AEOLUS FO</a:t>
              </a:r>
            </a:p>
          </p:txBody>
        </p:sp>
      </p:grpSp>
      <p:sp>
        <p:nvSpPr>
          <p:cNvPr id="88" name="CasellaDiTesto 87">
            <a:extLst>
              <a:ext uri="{FF2B5EF4-FFF2-40B4-BE49-F238E27FC236}">
                <a16:creationId xmlns:a16="http://schemas.microsoft.com/office/drawing/2014/main" id="{69A42EE8-23A0-41C2-AFB8-812C81BE4207}"/>
              </a:ext>
            </a:extLst>
          </p:cNvPr>
          <p:cNvSpPr txBox="1"/>
          <p:nvPr/>
        </p:nvSpPr>
        <p:spPr>
          <a:xfrm rot="16200000">
            <a:off x="-1175915" y="4630894"/>
            <a:ext cx="27423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Arial Black" panose="020B0A04020102020204" pitchFamily="34" charset="0"/>
              </a:rPr>
              <a:t>ESA / EC </a:t>
            </a:r>
          </a:p>
        </p:txBody>
      </p:sp>
      <p:sp>
        <p:nvSpPr>
          <p:cNvPr id="89" name="CasellaDiTesto 88">
            <a:extLst>
              <a:ext uri="{FF2B5EF4-FFF2-40B4-BE49-F238E27FC236}">
                <a16:creationId xmlns:a16="http://schemas.microsoft.com/office/drawing/2014/main" id="{936BD312-5BED-4EDB-B5E3-995605C2A93E}"/>
              </a:ext>
            </a:extLst>
          </p:cNvPr>
          <p:cNvSpPr txBox="1"/>
          <p:nvPr/>
        </p:nvSpPr>
        <p:spPr>
          <a:xfrm rot="16200000">
            <a:off x="-1215255" y="1308173"/>
            <a:ext cx="28792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Arial Black" panose="020B0A04020102020204" pitchFamily="34" charset="0"/>
              </a:rPr>
              <a:t>NATIONAL/</a:t>
            </a:r>
            <a:r>
              <a:rPr kumimoji="0" lang="it-IT" sz="16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Arial Black" panose="020B0A04020102020204" pitchFamily="34" charset="0"/>
              </a:rPr>
              <a:t>BiLATERAL</a:t>
            </a:r>
            <a:endParaRPr kumimoji="0" lang="it-IT" sz="16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Arial Black" panose="020B0A04020102020204" pitchFamily="34" charset="0"/>
            </a:endParaRPr>
          </a:p>
        </p:txBody>
      </p:sp>
      <p:grpSp>
        <p:nvGrpSpPr>
          <p:cNvPr id="14" name="Gruppo 13">
            <a:extLst>
              <a:ext uri="{FF2B5EF4-FFF2-40B4-BE49-F238E27FC236}">
                <a16:creationId xmlns:a16="http://schemas.microsoft.com/office/drawing/2014/main" id="{861027AE-5BC0-406E-9234-8875FAE227FD}"/>
              </a:ext>
            </a:extLst>
          </p:cNvPr>
          <p:cNvGrpSpPr/>
          <p:nvPr/>
        </p:nvGrpSpPr>
        <p:grpSpPr>
          <a:xfrm>
            <a:off x="1967190" y="710257"/>
            <a:ext cx="2040768" cy="1112447"/>
            <a:chOff x="2269445" y="748910"/>
            <a:chExt cx="2040768" cy="1112447"/>
          </a:xfrm>
        </p:grpSpPr>
        <p:sp>
          <p:nvSpPr>
            <p:cNvPr id="91" name="CasellaDiTesto 90">
              <a:extLst>
                <a:ext uri="{FF2B5EF4-FFF2-40B4-BE49-F238E27FC236}">
                  <a16:creationId xmlns:a16="http://schemas.microsoft.com/office/drawing/2014/main" id="{AB0FF467-3209-43CD-8040-68A58743AC49}"/>
                </a:ext>
              </a:extLst>
            </p:cNvPr>
            <p:cNvSpPr txBox="1"/>
            <p:nvPr/>
          </p:nvSpPr>
          <p:spPr>
            <a:xfrm>
              <a:off x="2269445" y="1129727"/>
              <a:ext cx="12064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SHALOM</a:t>
              </a:r>
            </a:p>
          </p:txBody>
        </p:sp>
        <p:pic>
          <p:nvPicPr>
            <p:cNvPr id="3" name="Immagine 2">
              <a:extLst>
                <a:ext uri="{FF2B5EF4-FFF2-40B4-BE49-F238E27FC236}">
                  <a16:creationId xmlns:a16="http://schemas.microsoft.com/office/drawing/2014/main" id="{0B011CD4-49FE-4BEB-8007-C8E7E0DDBB6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12242827">
              <a:off x="3216179" y="748910"/>
              <a:ext cx="1094034" cy="1112447"/>
            </a:xfrm>
            <a:prstGeom prst="rect">
              <a:avLst/>
            </a:prstGeom>
          </p:spPr>
        </p:pic>
      </p:grpSp>
      <p:grpSp>
        <p:nvGrpSpPr>
          <p:cNvPr id="47" name="Gruppo 46">
            <a:extLst>
              <a:ext uri="{FF2B5EF4-FFF2-40B4-BE49-F238E27FC236}">
                <a16:creationId xmlns:a16="http://schemas.microsoft.com/office/drawing/2014/main" id="{38D2E724-8322-45A7-B2A3-45781F6D5F2C}"/>
              </a:ext>
            </a:extLst>
          </p:cNvPr>
          <p:cNvGrpSpPr/>
          <p:nvPr/>
        </p:nvGrpSpPr>
        <p:grpSpPr>
          <a:xfrm>
            <a:off x="2532947" y="4821165"/>
            <a:ext cx="1255609" cy="961335"/>
            <a:chOff x="2891634" y="5577263"/>
            <a:chExt cx="1255609" cy="961335"/>
          </a:xfrm>
        </p:grpSpPr>
        <p:sp>
          <p:nvSpPr>
            <p:cNvPr id="82" name="CasellaDiTesto 81">
              <a:extLst>
                <a:ext uri="{FF2B5EF4-FFF2-40B4-BE49-F238E27FC236}">
                  <a16:creationId xmlns:a16="http://schemas.microsoft.com/office/drawing/2014/main" id="{69E0789F-59AA-452F-A18E-144D4D507D21}"/>
                </a:ext>
              </a:extLst>
            </p:cNvPr>
            <p:cNvSpPr txBox="1"/>
            <p:nvPr/>
          </p:nvSpPr>
          <p:spPr>
            <a:xfrm>
              <a:off x="2891634" y="6176309"/>
              <a:ext cx="8508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CHIME</a:t>
              </a:r>
            </a:p>
          </p:txBody>
        </p:sp>
        <p:pic>
          <p:nvPicPr>
            <p:cNvPr id="16" name="Immagine 15">
              <a:extLst>
                <a:ext uri="{FF2B5EF4-FFF2-40B4-BE49-F238E27FC236}">
                  <a16:creationId xmlns:a16="http://schemas.microsoft.com/office/drawing/2014/main" id="{1F2F8B16-63BD-4FFF-B4FF-BD2F6A44960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31982" y="5577263"/>
              <a:ext cx="1215261" cy="961335"/>
            </a:xfrm>
            <a:prstGeom prst="rect">
              <a:avLst/>
            </a:prstGeom>
          </p:spPr>
        </p:pic>
      </p:grpSp>
      <p:grpSp>
        <p:nvGrpSpPr>
          <p:cNvPr id="53" name="Gruppo 52">
            <a:extLst>
              <a:ext uri="{FF2B5EF4-FFF2-40B4-BE49-F238E27FC236}">
                <a16:creationId xmlns:a16="http://schemas.microsoft.com/office/drawing/2014/main" id="{87C427D3-49EF-497E-A13D-EB73F0C40DEA}"/>
              </a:ext>
            </a:extLst>
          </p:cNvPr>
          <p:cNvGrpSpPr/>
          <p:nvPr/>
        </p:nvGrpSpPr>
        <p:grpSpPr>
          <a:xfrm>
            <a:off x="1356781" y="5668326"/>
            <a:ext cx="1813275" cy="1069552"/>
            <a:chOff x="2087924" y="4336741"/>
            <a:chExt cx="1813275" cy="1069552"/>
          </a:xfrm>
        </p:grpSpPr>
        <p:sp>
          <p:nvSpPr>
            <p:cNvPr id="87" name="CasellaDiTesto 86">
              <a:extLst>
                <a:ext uri="{FF2B5EF4-FFF2-40B4-BE49-F238E27FC236}">
                  <a16:creationId xmlns:a16="http://schemas.microsoft.com/office/drawing/2014/main" id="{0A6AAFE4-053C-4D84-A18E-8759740B1075}"/>
                </a:ext>
              </a:extLst>
            </p:cNvPr>
            <p:cNvSpPr txBox="1"/>
            <p:nvPr/>
          </p:nvSpPr>
          <p:spPr>
            <a:xfrm>
              <a:off x="2087924" y="4391404"/>
              <a:ext cx="11184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EarthCare</a:t>
              </a:r>
              <a:endPar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endParaRPr>
            </a:p>
          </p:txBody>
        </p:sp>
        <p:pic>
          <p:nvPicPr>
            <p:cNvPr id="19" name="Immagine 18">
              <a:extLst>
                <a:ext uri="{FF2B5EF4-FFF2-40B4-BE49-F238E27FC236}">
                  <a16:creationId xmlns:a16="http://schemas.microsoft.com/office/drawing/2014/main" id="{21FA5A80-471E-430C-85DF-C3A54B38021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33670" y="4336741"/>
              <a:ext cx="1667529" cy="1069552"/>
            </a:xfrm>
            <a:prstGeom prst="rect">
              <a:avLst/>
            </a:prstGeom>
          </p:spPr>
        </p:pic>
      </p:grpSp>
      <p:grpSp>
        <p:nvGrpSpPr>
          <p:cNvPr id="22" name="Gruppo 21">
            <a:extLst>
              <a:ext uri="{FF2B5EF4-FFF2-40B4-BE49-F238E27FC236}">
                <a16:creationId xmlns:a16="http://schemas.microsoft.com/office/drawing/2014/main" id="{DD9BA7AC-67BE-4851-965F-8B809F8FF674}"/>
              </a:ext>
            </a:extLst>
          </p:cNvPr>
          <p:cNvGrpSpPr/>
          <p:nvPr/>
        </p:nvGrpSpPr>
        <p:grpSpPr>
          <a:xfrm>
            <a:off x="2891623" y="1641243"/>
            <a:ext cx="1535399" cy="1118712"/>
            <a:chOff x="3433333" y="1598106"/>
            <a:chExt cx="1535399" cy="1118712"/>
          </a:xfrm>
        </p:grpSpPr>
        <p:sp>
          <p:nvSpPr>
            <p:cNvPr id="20" name="CasellaDiTesto 19">
              <a:extLst>
                <a:ext uri="{FF2B5EF4-FFF2-40B4-BE49-F238E27FC236}">
                  <a16:creationId xmlns:a16="http://schemas.microsoft.com/office/drawing/2014/main" id="{FF0A1F24-5EF5-439D-AE61-7DAA537EB7A0}"/>
                </a:ext>
              </a:extLst>
            </p:cNvPr>
            <p:cNvSpPr txBox="1"/>
            <p:nvPr/>
          </p:nvSpPr>
          <p:spPr>
            <a:xfrm>
              <a:off x="3433333" y="2264541"/>
              <a:ext cx="7916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PSG</a:t>
              </a:r>
            </a:p>
          </p:txBody>
        </p:sp>
        <p:pic>
          <p:nvPicPr>
            <p:cNvPr id="21" name="Immagine 20">
              <a:extLst>
                <a:ext uri="{FF2B5EF4-FFF2-40B4-BE49-F238E27FC236}">
                  <a16:creationId xmlns:a16="http://schemas.microsoft.com/office/drawing/2014/main" id="{FAFB5DA5-01D4-42B6-8695-CC1A8E44723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1474861">
              <a:off x="3474237" y="1598106"/>
              <a:ext cx="1494495" cy="1118712"/>
            </a:xfrm>
            <a:prstGeom prst="rect">
              <a:avLst/>
            </a:prstGeom>
          </p:spPr>
        </p:pic>
      </p:grpSp>
      <p:grpSp>
        <p:nvGrpSpPr>
          <p:cNvPr id="27" name="Gruppo 26">
            <a:extLst>
              <a:ext uri="{FF2B5EF4-FFF2-40B4-BE49-F238E27FC236}">
                <a16:creationId xmlns:a16="http://schemas.microsoft.com/office/drawing/2014/main" id="{57D0083A-5D8E-4D4D-96F9-848AEA7ABAF9}"/>
              </a:ext>
            </a:extLst>
          </p:cNvPr>
          <p:cNvGrpSpPr/>
          <p:nvPr/>
        </p:nvGrpSpPr>
        <p:grpSpPr>
          <a:xfrm>
            <a:off x="3417960" y="2658883"/>
            <a:ext cx="1576577" cy="1007244"/>
            <a:chOff x="3665227" y="2111701"/>
            <a:chExt cx="1576577" cy="1007244"/>
          </a:xfrm>
        </p:grpSpPr>
        <p:sp>
          <p:nvSpPr>
            <p:cNvPr id="11" name="CasellaDiTesto 10">
              <a:extLst>
                <a:ext uri="{FF2B5EF4-FFF2-40B4-BE49-F238E27FC236}">
                  <a16:creationId xmlns:a16="http://schemas.microsoft.com/office/drawing/2014/main" id="{978903A4-CD47-4641-9C9F-F2C8773AC1FA}"/>
                </a:ext>
              </a:extLst>
            </p:cNvPr>
            <p:cNvSpPr txBox="1"/>
            <p:nvPr/>
          </p:nvSpPr>
          <p:spPr>
            <a:xfrm>
              <a:off x="3946120" y="2111701"/>
              <a:ext cx="12956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PLATiNO-4</a:t>
              </a:r>
            </a:p>
          </p:txBody>
        </p:sp>
        <p:pic>
          <p:nvPicPr>
            <p:cNvPr id="25" name="Immagine 24">
              <a:extLst>
                <a:ext uri="{FF2B5EF4-FFF2-40B4-BE49-F238E27FC236}">
                  <a16:creationId xmlns:a16="http://schemas.microsoft.com/office/drawing/2014/main" id="{67D98B63-8A97-4902-93A5-6E6696444E7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588171">
              <a:off x="3665227" y="2360135"/>
              <a:ext cx="1226136" cy="758810"/>
            </a:xfrm>
            <a:prstGeom prst="rect">
              <a:avLst/>
            </a:prstGeom>
          </p:spPr>
        </p:pic>
      </p:grpSp>
      <p:grpSp>
        <p:nvGrpSpPr>
          <p:cNvPr id="63" name="Gruppo 62">
            <a:extLst>
              <a:ext uri="{FF2B5EF4-FFF2-40B4-BE49-F238E27FC236}">
                <a16:creationId xmlns:a16="http://schemas.microsoft.com/office/drawing/2014/main" id="{01002E93-EFDA-4C17-AE02-BFF9BD46404B}"/>
              </a:ext>
            </a:extLst>
          </p:cNvPr>
          <p:cNvGrpSpPr/>
          <p:nvPr/>
        </p:nvGrpSpPr>
        <p:grpSpPr>
          <a:xfrm>
            <a:off x="7430414" y="4613634"/>
            <a:ext cx="2541869" cy="983782"/>
            <a:chOff x="7286261" y="4606007"/>
            <a:chExt cx="2541869" cy="983782"/>
          </a:xfrm>
        </p:grpSpPr>
        <p:sp>
          <p:nvSpPr>
            <p:cNvPr id="64" name="CasellaDiTesto 63">
              <a:extLst>
                <a:ext uri="{FF2B5EF4-FFF2-40B4-BE49-F238E27FC236}">
                  <a16:creationId xmlns:a16="http://schemas.microsoft.com/office/drawing/2014/main" id="{CB7BF036-2708-4EAE-9DF8-C3FB9963F765}"/>
                </a:ext>
              </a:extLst>
            </p:cNvPr>
            <p:cNvSpPr txBox="1"/>
            <p:nvPr/>
          </p:nvSpPr>
          <p:spPr>
            <a:xfrm>
              <a:off x="8583531" y="4839008"/>
              <a:ext cx="12445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Sentinel-1</a:t>
              </a:r>
            </a:p>
          </p:txBody>
        </p:sp>
        <p:pic>
          <p:nvPicPr>
            <p:cNvPr id="30" name="Immagine 29">
              <a:extLst>
                <a:ext uri="{FF2B5EF4-FFF2-40B4-BE49-F238E27FC236}">
                  <a16:creationId xmlns:a16="http://schemas.microsoft.com/office/drawing/2014/main" id="{E5ADC254-8A4F-4B1C-893B-232DB16BB69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593888">
              <a:off x="7286261" y="4606007"/>
              <a:ext cx="2027414" cy="983782"/>
            </a:xfrm>
            <a:prstGeom prst="rect">
              <a:avLst/>
            </a:prstGeom>
          </p:spPr>
        </p:pic>
      </p:grpSp>
      <p:grpSp>
        <p:nvGrpSpPr>
          <p:cNvPr id="61" name="Gruppo 60">
            <a:extLst>
              <a:ext uri="{FF2B5EF4-FFF2-40B4-BE49-F238E27FC236}">
                <a16:creationId xmlns:a16="http://schemas.microsoft.com/office/drawing/2014/main" id="{CA0F656F-2573-4064-B493-0CCAF42CE772}"/>
              </a:ext>
            </a:extLst>
          </p:cNvPr>
          <p:cNvGrpSpPr/>
          <p:nvPr/>
        </p:nvGrpSpPr>
        <p:grpSpPr>
          <a:xfrm>
            <a:off x="10022551" y="3805644"/>
            <a:ext cx="1699274" cy="1831384"/>
            <a:chOff x="10002750" y="3883337"/>
            <a:chExt cx="1699274" cy="1831384"/>
          </a:xfrm>
        </p:grpSpPr>
        <p:sp>
          <p:nvSpPr>
            <p:cNvPr id="76" name="CasellaDiTesto 75">
              <a:extLst>
                <a:ext uri="{FF2B5EF4-FFF2-40B4-BE49-F238E27FC236}">
                  <a16:creationId xmlns:a16="http://schemas.microsoft.com/office/drawing/2014/main" id="{448B3DB7-EEFD-463C-8230-C4686F7942DB}"/>
                </a:ext>
              </a:extLst>
            </p:cNvPr>
            <p:cNvSpPr txBox="1"/>
            <p:nvPr/>
          </p:nvSpPr>
          <p:spPr>
            <a:xfrm>
              <a:off x="10002750" y="4853162"/>
              <a:ext cx="9004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Rose-L</a:t>
              </a:r>
            </a:p>
          </p:txBody>
        </p:sp>
        <p:pic>
          <p:nvPicPr>
            <p:cNvPr id="32" name="Immagine 31">
              <a:extLst>
                <a:ext uri="{FF2B5EF4-FFF2-40B4-BE49-F238E27FC236}">
                  <a16:creationId xmlns:a16="http://schemas.microsoft.com/office/drawing/2014/main" id="{A1CE3CBC-7E5F-4C1C-BAEB-15C739AB717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4060311">
              <a:off x="10182516" y="4195213"/>
              <a:ext cx="1831384" cy="1207632"/>
            </a:xfrm>
            <a:prstGeom prst="rect">
              <a:avLst/>
            </a:prstGeom>
          </p:spPr>
        </p:pic>
      </p:grpSp>
      <p:grpSp>
        <p:nvGrpSpPr>
          <p:cNvPr id="66" name="Gruppo 65">
            <a:extLst>
              <a:ext uri="{FF2B5EF4-FFF2-40B4-BE49-F238E27FC236}">
                <a16:creationId xmlns:a16="http://schemas.microsoft.com/office/drawing/2014/main" id="{D064AF11-7BF7-4DD8-B4FB-4C4B18D06CAF}"/>
              </a:ext>
            </a:extLst>
          </p:cNvPr>
          <p:cNvGrpSpPr/>
          <p:nvPr/>
        </p:nvGrpSpPr>
        <p:grpSpPr>
          <a:xfrm>
            <a:off x="9732480" y="4986280"/>
            <a:ext cx="1726073" cy="1473418"/>
            <a:chOff x="9776694" y="5283342"/>
            <a:chExt cx="1726073" cy="1473418"/>
          </a:xfrm>
        </p:grpSpPr>
        <p:sp>
          <p:nvSpPr>
            <p:cNvPr id="80" name="CasellaDiTesto 79">
              <a:extLst>
                <a:ext uri="{FF2B5EF4-FFF2-40B4-BE49-F238E27FC236}">
                  <a16:creationId xmlns:a16="http://schemas.microsoft.com/office/drawing/2014/main" id="{1D55FA3D-F1E5-4CAE-9E94-3AA33607B284}"/>
                </a:ext>
              </a:extLst>
            </p:cNvPr>
            <p:cNvSpPr txBox="1"/>
            <p:nvPr/>
          </p:nvSpPr>
          <p:spPr>
            <a:xfrm>
              <a:off x="9776694" y="6166353"/>
              <a:ext cx="11264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BIOMASS</a:t>
              </a:r>
            </a:p>
          </p:txBody>
        </p:sp>
        <p:pic>
          <p:nvPicPr>
            <p:cNvPr id="33" name="Immagine 32">
              <a:extLst>
                <a:ext uri="{FF2B5EF4-FFF2-40B4-BE49-F238E27FC236}">
                  <a16:creationId xmlns:a16="http://schemas.microsoft.com/office/drawing/2014/main" id="{D24F9F64-C9E0-42AB-96FC-C08655662D6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4285314">
              <a:off x="10294150" y="5548143"/>
              <a:ext cx="1473418" cy="943816"/>
            </a:xfrm>
            <a:prstGeom prst="rect">
              <a:avLst/>
            </a:prstGeom>
          </p:spPr>
        </p:pic>
      </p:grpSp>
      <p:grpSp>
        <p:nvGrpSpPr>
          <p:cNvPr id="65" name="Gruppo 64">
            <a:extLst>
              <a:ext uri="{FF2B5EF4-FFF2-40B4-BE49-F238E27FC236}">
                <a16:creationId xmlns:a16="http://schemas.microsoft.com/office/drawing/2014/main" id="{0575708A-DA2C-46AC-A05F-2EEC86860B97}"/>
              </a:ext>
            </a:extLst>
          </p:cNvPr>
          <p:cNvGrpSpPr/>
          <p:nvPr/>
        </p:nvGrpSpPr>
        <p:grpSpPr>
          <a:xfrm>
            <a:off x="8069223" y="5233106"/>
            <a:ext cx="1711663" cy="1565788"/>
            <a:chOff x="7877345" y="5099120"/>
            <a:chExt cx="1711663" cy="1565788"/>
          </a:xfrm>
        </p:grpSpPr>
        <p:sp>
          <p:nvSpPr>
            <p:cNvPr id="67" name="CasellaDiTesto 66">
              <a:extLst>
                <a:ext uri="{FF2B5EF4-FFF2-40B4-BE49-F238E27FC236}">
                  <a16:creationId xmlns:a16="http://schemas.microsoft.com/office/drawing/2014/main" id="{6EEB4F0B-9C5F-46C0-8D22-F1253A186FFF}"/>
                </a:ext>
              </a:extLst>
            </p:cNvPr>
            <p:cNvSpPr txBox="1"/>
            <p:nvPr/>
          </p:nvSpPr>
          <p:spPr>
            <a:xfrm>
              <a:off x="8462521" y="5438889"/>
              <a:ext cx="11264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Harmony</a:t>
              </a:r>
              <a:endPar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endParaRPr>
            </a:p>
          </p:txBody>
        </p:sp>
        <p:pic>
          <p:nvPicPr>
            <p:cNvPr id="35" name="Immagine 34">
              <a:extLst>
                <a:ext uri="{FF2B5EF4-FFF2-40B4-BE49-F238E27FC236}">
                  <a16:creationId xmlns:a16="http://schemas.microsoft.com/office/drawing/2014/main" id="{8FCFC63A-E8AF-407A-86AF-A1FF9581C164}"/>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3767042">
              <a:off x="7537484" y="5438981"/>
              <a:ext cx="1565788" cy="886066"/>
            </a:xfrm>
            <a:prstGeom prst="rect">
              <a:avLst/>
            </a:prstGeom>
          </p:spPr>
        </p:pic>
      </p:grpSp>
      <p:grpSp>
        <p:nvGrpSpPr>
          <p:cNvPr id="36" name="Gruppo 35">
            <a:extLst>
              <a:ext uri="{FF2B5EF4-FFF2-40B4-BE49-F238E27FC236}">
                <a16:creationId xmlns:a16="http://schemas.microsoft.com/office/drawing/2014/main" id="{720FA934-63B5-486A-BC0D-C17D4A432161}"/>
              </a:ext>
            </a:extLst>
          </p:cNvPr>
          <p:cNvGrpSpPr/>
          <p:nvPr/>
        </p:nvGrpSpPr>
        <p:grpSpPr>
          <a:xfrm>
            <a:off x="364534" y="3577160"/>
            <a:ext cx="12191999" cy="710883"/>
            <a:chOff x="55109" y="3211740"/>
            <a:chExt cx="12191999" cy="710883"/>
          </a:xfrm>
        </p:grpSpPr>
        <p:sp>
          <p:nvSpPr>
            <p:cNvPr id="29" name="Rettangolo 28">
              <a:extLst>
                <a:ext uri="{FF2B5EF4-FFF2-40B4-BE49-F238E27FC236}">
                  <a16:creationId xmlns:a16="http://schemas.microsoft.com/office/drawing/2014/main" id="{A820B19C-D36E-40A8-9591-F894ED581A62}"/>
                </a:ext>
              </a:extLst>
            </p:cNvPr>
            <p:cNvSpPr/>
            <p:nvPr/>
          </p:nvSpPr>
          <p:spPr>
            <a:xfrm>
              <a:off x="147505" y="3322750"/>
              <a:ext cx="2887795" cy="486037"/>
            </a:xfrm>
            <a:prstGeom prst="rect">
              <a:avLst/>
            </a:prstGeom>
            <a:blipFill dpi="0" rotWithShape="1">
              <a:blip r:embed="rId19">
                <a:alphaModFix amt="5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uppo 1">
              <a:extLst>
                <a:ext uri="{FF2B5EF4-FFF2-40B4-BE49-F238E27FC236}">
                  <a16:creationId xmlns:a16="http://schemas.microsoft.com/office/drawing/2014/main" id="{DBA1E803-9607-4A20-B01D-8370C33A7AF2}"/>
                </a:ext>
              </a:extLst>
            </p:cNvPr>
            <p:cNvGrpSpPr/>
            <p:nvPr/>
          </p:nvGrpSpPr>
          <p:grpSpPr>
            <a:xfrm>
              <a:off x="55109" y="3211740"/>
              <a:ext cx="12191999" cy="710883"/>
              <a:chOff x="79511" y="2170767"/>
              <a:chExt cx="12191999" cy="710883"/>
            </a:xfrm>
          </p:grpSpPr>
          <p:sp>
            <p:nvSpPr>
              <p:cNvPr id="18" name="Rettangolo 17">
                <a:extLst>
                  <a:ext uri="{FF2B5EF4-FFF2-40B4-BE49-F238E27FC236}">
                    <a16:creationId xmlns:a16="http://schemas.microsoft.com/office/drawing/2014/main" id="{46E1719D-C4F0-414B-9D87-BC8DC14EE365}"/>
                  </a:ext>
                </a:extLst>
              </p:cNvPr>
              <p:cNvSpPr/>
              <p:nvPr/>
            </p:nvSpPr>
            <p:spPr>
              <a:xfrm>
                <a:off x="79511" y="2170767"/>
                <a:ext cx="12191999" cy="710883"/>
              </a:xfrm>
              <a:prstGeom prst="rect">
                <a:avLst/>
              </a:prstGeom>
              <a:blipFill dpi="0" rotWithShape="1">
                <a:blip r:embed="rId20" cstate="hqprint">
                  <a:alphaModFix amt="40000"/>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Bahnschrift SemiBold" panose="020B0502040204020203" pitchFamily="34" charset="0"/>
                  <a:ea typeface="+mn-ea"/>
                  <a:cs typeface="+mn-cs"/>
                </a:endParaRPr>
              </a:p>
            </p:txBody>
          </p:sp>
          <p:sp>
            <p:nvSpPr>
              <p:cNvPr id="13" name="Rettangolo 12">
                <a:extLst>
                  <a:ext uri="{FF2B5EF4-FFF2-40B4-BE49-F238E27FC236}">
                    <a16:creationId xmlns:a16="http://schemas.microsoft.com/office/drawing/2014/main" id="{832A8FA6-D484-4DBA-9543-45DCE056C901}"/>
                  </a:ext>
                </a:extLst>
              </p:cNvPr>
              <p:cNvSpPr/>
              <p:nvPr/>
            </p:nvSpPr>
            <p:spPr>
              <a:xfrm>
                <a:off x="7048863" y="2355362"/>
                <a:ext cx="3458861" cy="400110"/>
              </a:xfrm>
              <a:prstGeom prst="rect">
                <a:avLst/>
              </a:prstGeom>
              <a:noFill/>
              <a:effectLst>
                <a:outerShdw blurRad="50800" dist="50800" dir="5400000" algn="ctr" rotWithShape="0">
                  <a:schemeClr val="bg1"/>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000" b="1" dirty="0">
                    <a:ln w="6600">
                      <a:solidFill>
                        <a:prstClr val="white"/>
                      </a:solidFill>
                      <a:prstDash val="solid"/>
                    </a:ln>
                    <a:effectLst>
                      <a:outerShdw blurRad="38100" dist="38100" dir="2700000" algn="tl">
                        <a:srgbClr val="000000">
                          <a:alpha val="43137"/>
                        </a:srgbClr>
                      </a:outerShdw>
                    </a:effectLst>
                    <a:latin typeface="Arial Black" panose="020B0A04020102020204" pitchFamily="34" charset="0"/>
                  </a:rPr>
                  <a:t>X               C             L</a:t>
                </a:r>
              </a:p>
            </p:txBody>
          </p:sp>
          <p:sp>
            <p:nvSpPr>
              <p:cNvPr id="62" name="Rettangolo 61">
                <a:extLst>
                  <a:ext uri="{FF2B5EF4-FFF2-40B4-BE49-F238E27FC236}">
                    <a16:creationId xmlns:a16="http://schemas.microsoft.com/office/drawing/2014/main" id="{7DC73F24-F198-44BE-8100-3D0E0212C4ED}"/>
                  </a:ext>
                </a:extLst>
              </p:cNvPr>
              <p:cNvSpPr/>
              <p:nvPr/>
            </p:nvSpPr>
            <p:spPr>
              <a:xfrm>
                <a:off x="2180794" y="2330483"/>
                <a:ext cx="4675346" cy="400110"/>
              </a:xfrm>
              <a:prstGeom prst="rect">
                <a:avLst/>
              </a:prstGeom>
              <a:noFill/>
              <a:effectLst>
                <a:outerShdw blurRad="50800" dist="50800" dir="5400000" algn="ctr" rotWithShape="0">
                  <a:schemeClr val="bg1"/>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w="6600">
                      <a:solidFill>
                        <a:prstClr val="white"/>
                      </a:solidFill>
                      <a:prstDash val="solid"/>
                    </a:ln>
                    <a:effectLst>
                      <a:outerShdw blurRad="38100" dist="38100" dir="2700000" algn="tl">
                        <a:srgbClr val="000000">
                          <a:alpha val="43137"/>
                        </a:srgbClr>
                      </a:outerShdw>
                    </a:effectLst>
                    <a:uLnTx/>
                    <a:uFillTx/>
                    <a:latin typeface="Arial Black" panose="020B0A04020102020204" pitchFamily="34" charset="0"/>
                    <a:ea typeface="+mn-ea"/>
                    <a:cs typeface="+mn-cs"/>
                  </a:rPr>
                  <a:t>   NIR   SWIR   MWIR    LWIR </a:t>
                </a:r>
              </a:p>
            </p:txBody>
          </p:sp>
        </p:grpSp>
      </p:grpSp>
      <p:grpSp>
        <p:nvGrpSpPr>
          <p:cNvPr id="44" name="Gruppo 43">
            <a:extLst>
              <a:ext uri="{FF2B5EF4-FFF2-40B4-BE49-F238E27FC236}">
                <a16:creationId xmlns:a16="http://schemas.microsoft.com/office/drawing/2014/main" id="{9B7B66FD-BDE1-45E7-9C6C-E8931485D58C}"/>
              </a:ext>
            </a:extLst>
          </p:cNvPr>
          <p:cNvGrpSpPr/>
          <p:nvPr/>
        </p:nvGrpSpPr>
        <p:grpSpPr>
          <a:xfrm>
            <a:off x="3358094" y="4624631"/>
            <a:ext cx="1544025" cy="787426"/>
            <a:chOff x="5641630" y="4298522"/>
            <a:chExt cx="1544025" cy="787426"/>
          </a:xfrm>
        </p:grpSpPr>
        <p:sp>
          <p:nvSpPr>
            <p:cNvPr id="86" name="CasellaDiTesto 85">
              <a:extLst>
                <a:ext uri="{FF2B5EF4-FFF2-40B4-BE49-F238E27FC236}">
                  <a16:creationId xmlns:a16="http://schemas.microsoft.com/office/drawing/2014/main" id="{20FE6AB8-A6D5-491C-BAFE-31AC45C9CBDB}"/>
                </a:ext>
              </a:extLst>
            </p:cNvPr>
            <p:cNvSpPr txBox="1"/>
            <p:nvPr/>
          </p:nvSpPr>
          <p:spPr>
            <a:xfrm>
              <a:off x="6327408" y="4747394"/>
              <a:ext cx="8582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FLEX</a:t>
              </a:r>
            </a:p>
          </p:txBody>
        </p:sp>
        <p:pic>
          <p:nvPicPr>
            <p:cNvPr id="38" name="Immagine 37">
              <a:extLst>
                <a:ext uri="{FF2B5EF4-FFF2-40B4-BE49-F238E27FC236}">
                  <a16:creationId xmlns:a16="http://schemas.microsoft.com/office/drawing/2014/main" id="{8308D89A-73CC-48E3-84A0-3E5988BC337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rot="19721497">
              <a:off x="5641630" y="4298522"/>
              <a:ext cx="1442265" cy="722905"/>
            </a:xfrm>
            <a:prstGeom prst="rect">
              <a:avLst/>
            </a:prstGeom>
          </p:spPr>
        </p:pic>
      </p:grpSp>
      <p:grpSp>
        <p:nvGrpSpPr>
          <p:cNvPr id="42" name="Gruppo 41">
            <a:extLst>
              <a:ext uri="{FF2B5EF4-FFF2-40B4-BE49-F238E27FC236}">
                <a16:creationId xmlns:a16="http://schemas.microsoft.com/office/drawing/2014/main" id="{42B07BC9-58B9-4920-8F0F-89C4A90BE575}"/>
              </a:ext>
            </a:extLst>
          </p:cNvPr>
          <p:cNvGrpSpPr/>
          <p:nvPr/>
        </p:nvGrpSpPr>
        <p:grpSpPr>
          <a:xfrm>
            <a:off x="4903602" y="4328061"/>
            <a:ext cx="1340865" cy="1380565"/>
            <a:chOff x="4092855" y="4303543"/>
            <a:chExt cx="1340865" cy="1380565"/>
          </a:xfrm>
        </p:grpSpPr>
        <p:sp>
          <p:nvSpPr>
            <p:cNvPr id="83" name="CasellaDiTesto 82">
              <a:extLst>
                <a:ext uri="{FF2B5EF4-FFF2-40B4-BE49-F238E27FC236}">
                  <a16:creationId xmlns:a16="http://schemas.microsoft.com/office/drawing/2014/main" id="{8F7FB956-B90B-4775-A69B-D17123A6EAEC}"/>
                </a:ext>
              </a:extLst>
            </p:cNvPr>
            <p:cNvSpPr txBox="1"/>
            <p:nvPr/>
          </p:nvSpPr>
          <p:spPr>
            <a:xfrm>
              <a:off x="4591249" y="5102621"/>
              <a:ext cx="8424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LSTM</a:t>
              </a:r>
            </a:p>
          </p:txBody>
        </p:sp>
        <p:pic>
          <p:nvPicPr>
            <p:cNvPr id="39" name="Immagine 38">
              <a:extLst>
                <a:ext uri="{FF2B5EF4-FFF2-40B4-BE49-F238E27FC236}">
                  <a16:creationId xmlns:a16="http://schemas.microsoft.com/office/drawing/2014/main" id="{FEB14C33-2BBF-4363-B144-6AF61C72277E}"/>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rot="7599642">
              <a:off x="3837830" y="4558568"/>
              <a:ext cx="1380565" cy="870516"/>
            </a:xfrm>
            <a:prstGeom prst="rect">
              <a:avLst/>
            </a:prstGeom>
          </p:spPr>
        </p:pic>
      </p:grpSp>
      <p:grpSp>
        <p:nvGrpSpPr>
          <p:cNvPr id="45" name="Gruppo 44">
            <a:extLst>
              <a:ext uri="{FF2B5EF4-FFF2-40B4-BE49-F238E27FC236}">
                <a16:creationId xmlns:a16="http://schemas.microsoft.com/office/drawing/2014/main" id="{49508677-5F05-40D1-B7F4-27B5936A6D21}"/>
              </a:ext>
            </a:extLst>
          </p:cNvPr>
          <p:cNvGrpSpPr/>
          <p:nvPr/>
        </p:nvGrpSpPr>
        <p:grpSpPr>
          <a:xfrm>
            <a:off x="5920061" y="5051154"/>
            <a:ext cx="1639482" cy="1166102"/>
            <a:chOff x="5138033" y="5348028"/>
            <a:chExt cx="1639482" cy="1166102"/>
          </a:xfrm>
        </p:grpSpPr>
        <p:sp>
          <p:nvSpPr>
            <p:cNvPr id="81" name="CasellaDiTesto 80">
              <a:extLst>
                <a:ext uri="{FF2B5EF4-FFF2-40B4-BE49-F238E27FC236}">
                  <a16:creationId xmlns:a16="http://schemas.microsoft.com/office/drawing/2014/main" id="{530C6A83-EB51-4E84-8AA9-7E80E5AB5B92}"/>
                </a:ext>
              </a:extLst>
            </p:cNvPr>
            <p:cNvSpPr txBox="1"/>
            <p:nvPr/>
          </p:nvSpPr>
          <p:spPr>
            <a:xfrm>
              <a:off x="5900143" y="5908345"/>
              <a:ext cx="8773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Forum</a:t>
              </a:r>
            </a:p>
          </p:txBody>
        </p:sp>
        <p:pic>
          <p:nvPicPr>
            <p:cNvPr id="41" name="Immagine 40">
              <a:extLst>
                <a:ext uri="{FF2B5EF4-FFF2-40B4-BE49-F238E27FC236}">
                  <a16:creationId xmlns:a16="http://schemas.microsoft.com/office/drawing/2014/main" id="{D5A5AF03-3529-4B39-9EC9-3E667857EF64}"/>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rot="18872057">
              <a:off x="5120592" y="5365469"/>
              <a:ext cx="1166102" cy="1131219"/>
            </a:xfrm>
            <a:prstGeom prst="rect">
              <a:avLst/>
            </a:prstGeom>
          </p:spPr>
        </p:pic>
      </p:grpSp>
      <p:grpSp>
        <p:nvGrpSpPr>
          <p:cNvPr id="58" name="Gruppo 57">
            <a:extLst>
              <a:ext uri="{FF2B5EF4-FFF2-40B4-BE49-F238E27FC236}">
                <a16:creationId xmlns:a16="http://schemas.microsoft.com/office/drawing/2014/main" id="{86A30C60-51EB-4640-8A77-7C14B64D5861}"/>
              </a:ext>
            </a:extLst>
          </p:cNvPr>
          <p:cNvGrpSpPr/>
          <p:nvPr/>
        </p:nvGrpSpPr>
        <p:grpSpPr>
          <a:xfrm>
            <a:off x="9002238" y="222817"/>
            <a:ext cx="1593279" cy="888615"/>
            <a:chOff x="9748574" y="572926"/>
            <a:chExt cx="1942174" cy="888615"/>
          </a:xfrm>
        </p:grpSpPr>
        <p:sp>
          <p:nvSpPr>
            <p:cNvPr id="70" name="CasellaDiTesto 69">
              <a:extLst>
                <a:ext uri="{FF2B5EF4-FFF2-40B4-BE49-F238E27FC236}">
                  <a16:creationId xmlns:a16="http://schemas.microsoft.com/office/drawing/2014/main" id="{DA2EEEB1-46F2-4331-AA86-002A56FDF1AE}"/>
                </a:ext>
              </a:extLst>
            </p:cNvPr>
            <p:cNvSpPr txBox="1"/>
            <p:nvPr/>
          </p:nvSpPr>
          <p:spPr>
            <a:xfrm>
              <a:off x="10479687" y="572926"/>
              <a:ext cx="12110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SAOCOM</a:t>
              </a:r>
            </a:p>
          </p:txBody>
        </p:sp>
        <p:pic>
          <p:nvPicPr>
            <p:cNvPr id="93" name="Immagine 92">
              <a:extLst>
                <a:ext uri="{FF2B5EF4-FFF2-40B4-BE49-F238E27FC236}">
                  <a16:creationId xmlns:a16="http://schemas.microsoft.com/office/drawing/2014/main" id="{53828782-C1DD-458C-B263-62C965E4DF35}"/>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rot="771977">
              <a:off x="9748574" y="646349"/>
              <a:ext cx="1462228" cy="815192"/>
            </a:xfrm>
            <a:prstGeom prst="rect">
              <a:avLst/>
            </a:prstGeom>
          </p:spPr>
        </p:pic>
      </p:grpSp>
      <p:grpSp>
        <p:nvGrpSpPr>
          <p:cNvPr id="9" name="Gruppo 8">
            <a:extLst>
              <a:ext uri="{FF2B5EF4-FFF2-40B4-BE49-F238E27FC236}">
                <a16:creationId xmlns:a16="http://schemas.microsoft.com/office/drawing/2014/main" id="{20E14A14-D20E-49F3-97FC-17A66E7DDFA9}"/>
              </a:ext>
            </a:extLst>
          </p:cNvPr>
          <p:cNvGrpSpPr/>
          <p:nvPr/>
        </p:nvGrpSpPr>
        <p:grpSpPr>
          <a:xfrm>
            <a:off x="4165555" y="-8603"/>
            <a:ext cx="1100798" cy="1361427"/>
            <a:chOff x="4826637" y="-360956"/>
            <a:chExt cx="1100798" cy="1361427"/>
          </a:xfrm>
        </p:grpSpPr>
        <p:sp>
          <p:nvSpPr>
            <p:cNvPr id="46" name="CasellaDiTesto 45">
              <a:extLst>
                <a:ext uri="{FF2B5EF4-FFF2-40B4-BE49-F238E27FC236}">
                  <a16:creationId xmlns:a16="http://schemas.microsoft.com/office/drawing/2014/main" id="{BCCDB0E9-C783-4E1C-AC93-FAD4924CDDF3}"/>
                </a:ext>
              </a:extLst>
            </p:cNvPr>
            <p:cNvSpPr txBox="1"/>
            <p:nvPr/>
          </p:nvSpPr>
          <p:spPr>
            <a:xfrm>
              <a:off x="4826637" y="-169324"/>
              <a:ext cx="11007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solidFill>
                    <a:srgbClr val="00B0F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SBG -TIR</a:t>
              </a:r>
            </a:p>
          </p:txBody>
        </p:sp>
        <p:pic>
          <p:nvPicPr>
            <p:cNvPr id="90" name="Immagine 89">
              <a:extLst>
                <a:ext uri="{FF2B5EF4-FFF2-40B4-BE49-F238E27FC236}">
                  <a16:creationId xmlns:a16="http://schemas.microsoft.com/office/drawing/2014/main" id="{76DBAF47-BC7B-453D-8553-DD4AF883DE02}"/>
                </a:ext>
              </a:extLst>
            </p:cNvPr>
            <p:cNvPicPr>
              <a:picLocks noChangeAspect="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783940">
              <a:off x="4656543" y="-71501"/>
              <a:ext cx="1361427" cy="782518"/>
            </a:xfrm>
            <a:prstGeom prst="rect">
              <a:avLst/>
            </a:prstGeom>
          </p:spPr>
        </p:pic>
      </p:grpSp>
    </p:spTree>
    <p:extLst>
      <p:ext uri="{BB962C8B-B14F-4D97-AF65-F5344CB8AC3E}">
        <p14:creationId xmlns:p14="http://schemas.microsoft.com/office/powerpoint/2010/main" val="2338859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100000">
              <a:srgbClr val="00B0F0"/>
            </a:gs>
          </a:gsLst>
          <a:lin ang="5400000" scaled="1"/>
        </a:gra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A928B59-511D-459B-AD03-F666438E6C97}"/>
              </a:ext>
            </a:extLst>
          </p:cNvPr>
          <p:cNvGrpSpPr/>
          <p:nvPr/>
        </p:nvGrpSpPr>
        <p:grpSpPr>
          <a:xfrm>
            <a:off x="-41565" y="0"/>
            <a:ext cx="12187385" cy="6858000"/>
            <a:chOff x="-23093" y="0"/>
            <a:chExt cx="12187385" cy="6858000"/>
          </a:xfrm>
        </p:grpSpPr>
        <p:pic>
          <p:nvPicPr>
            <p:cNvPr id="1026" name="Picture 2" descr="EK37EYCWwAAh8pD.jpg (1024×1024)">
              <a:extLst>
                <a:ext uri="{FF2B5EF4-FFF2-40B4-BE49-F238E27FC236}">
                  <a16:creationId xmlns:a16="http://schemas.microsoft.com/office/drawing/2014/main" id="{879EFFB2-D350-4052-A2EF-E9A16A48C1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093" y="0"/>
              <a:ext cx="689032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K37EYCWwAAh8pD.jpg (1024×1024)">
              <a:extLst>
                <a:ext uri="{FF2B5EF4-FFF2-40B4-BE49-F238E27FC236}">
                  <a16:creationId xmlns:a16="http://schemas.microsoft.com/office/drawing/2014/main" id="{5F71E6B7-B958-4760-A8F6-951C016F8BB9}"/>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rot="10800000">
              <a:off x="6862619" y="3348182"/>
              <a:ext cx="5301673" cy="35098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K37EYCWwAAh8pD.jpg (1024×1024)">
              <a:extLst>
                <a:ext uri="{FF2B5EF4-FFF2-40B4-BE49-F238E27FC236}">
                  <a16:creationId xmlns:a16="http://schemas.microsoft.com/office/drawing/2014/main" id="{865864FC-EC69-4758-A459-7CF94BAC4A3F}"/>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6862619" y="63228"/>
              <a:ext cx="5301673" cy="350981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tolo 8">
            <a:extLst>
              <a:ext uri="{FF2B5EF4-FFF2-40B4-BE49-F238E27FC236}">
                <a16:creationId xmlns:a16="http://schemas.microsoft.com/office/drawing/2014/main" id="{27B56D14-B912-E743-A010-C6D6206C3E94}"/>
              </a:ext>
            </a:extLst>
          </p:cNvPr>
          <p:cNvSpPr>
            <a:spLocks noGrp="1"/>
          </p:cNvSpPr>
          <p:nvPr>
            <p:ph type="ctrTitle" idx="4294967295"/>
          </p:nvPr>
        </p:nvSpPr>
        <p:spPr>
          <a:xfrm>
            <a:off x="7084292" y="2605419"/>
            <a:ext cx="5122360" cy="998331"/>
          </a:xfrm>
          <a:prstGeom prst="rect">
            <a:avLst/>
          </a:prstGeom>
        </p:spPr>
        <p:txBody>
          <a:bodyPr/>
          <a:lstStyle/>
          <a:p>
            <a:pPr algn="l"/>
            <a:r>
              <a:rPr lang="it-IT" sz="3600" b="1" kern="0" dirty="0">
                <a:solidFill>
                  <a:schemeClr val="bg1"/>
                </a:solidFill>
                <a:latin typeface="Agency FB" panose="020B0503020202020204" pitchFamily="34" charset="0"/>
                <a:ea typeface="+mn-ea"/>
                <a:cs typeface="+mn-cs"/>
              </a:rPr>
              <a:t>THE MICROWAVES</a:t>
            </a:r>
            <a:r>
              <a:rPr lang="it-IT" sz="3600" b="1" kern="0" dirty="0">
                <a:solidFill>
                  <a:prstClr val="white"/>
                </a:solidFill>
                <a:latin typeface="Agency FB" panose="020B0503020202020204" pitchFamily="34" charset="0"/>
                <a:ea typeface="+mn-ea"/>
                <a:cs typeface="+mn-cs"/>
              </a:rPr>
              <a:t>:</a:t>
            </a:r>
            <a:br>
              <a:rPr lang="it-IT" sz="3600" kern="0" dirty="0">
                <a:solidFill>
                  <a:prstClr val="white"/>
                </a:solidFill>
                <a:latin typeface="Agency FB" panose="020B0503020202020204" pitchFamily="34" charset="0"/>
                <a:ea typeface="+mn-ea"/>
                <a:cs typeface="+mn-cs"/>
              </a:rPr>
            </a:br>
            <a:r>
              <a:rPr lang="it-IT" sz="3600" kern="0" dirty="0">
                <a:solidFill>
                  <a:srgbClr val="C00000"/>
                </a:solidFill>
                <a:latin typeface="Agency FB" panose="020B0503020202020204" pitchFamily="34" charset="0"/>
                <a:ea typeface="+mn-ea"/>
                <a:cs typeface="+mn-cs"/>
              </a:rPr>
              <a:t>SAR in  L, (C) and X Band</a:t>
            </a:r>
          </a:p>
        </p:txBody>
      </p:sp>
      <p:sp>
        <p:nvSpPr>
          <p:cNvPr id="4" name="Titolo 8">
            <a:extLst>
              <a:ext uri="{FF2B5EF4-FFF2-40B4-BE49-F238E27FC236}">
                <a16:creationId xmlns:a16="http://schemas.microsoft.com/office/drawing/2014/main" id="{9EA9CAEB-2D56-4667-B68E-6AC15FBC62BC}"/>
              </a:ext>
            </a:extLst>
          </p:cNvPr>
          <p:cNvSpPr txBox="1">
            <a:spLocks/>
          </p:cNvSpPr>
          <p:nvPr/>
        </p:nvSpPr>
        <p:spPr>
          <a:xfrm>
            <a:off x="7084292" y="3874452"/>
            <a:ext cx="5080000" cy="998331"/>
          </a:xfrm>
          <a:prstGeom prst="rect">
            <a:avLst/>
          </a:prstGeom>
        </p:spPr>
        <p:txBody>
          <a:bodyPr/>
          <a:lst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a:lstStyle>
          <a:p>
            <a:pPr marL="0" marR="0" lvl="1" indent="0" algn="just" defTabSz="609585" rtl="0" eaLnBrk="0" fontAlgn="base" latinLnBrk="0" hangingPunct="0">
              <a:lnSpc>
                <a:spcPct val="90000"/>
              </a:lnSpc>
              <a:spcBef>
                <a:spcPct val="20000"/>
              </a:spcBef>
              <a:spcAft>
                <a:spcPct val="0"/>
              </a:spcAft>
              <a:buClr>
                <a:srgbClr val="CCE0AF"/>
              </a:buClr>
              <a:buSzPct val="80000"/>
              <a:buFontTx/>
              <a:buNone/>
              <a:tabLst/>
              <a:defRPr/>
            </a:pPr>
            <a:r>
              <a:rPr kumimoji="0" lang="it-IT" sz="2000" b="0" i="0" u="none" strike="noStrike" kern="1200" cap="none" spc="0" normalizeH="0" baseline="0" noProof="0" dirty="0">
                <a:ln>
                  <a:noFill/>
                </a:ln>
                <a:solidFill>
                  <a:prstClr val="white"/>
                </a:solidFill>
                <a:effectLst/>
                <a:uLnTx/>
                <a:uFillTx/>
                <a:latin typeface="Tw Cen MT" panose="020B0602020104020603" pitchFamily="34" charset="0"/>
                <a:ea typeface="ＭＳ Ｐゴシック" charset="0"/>
                <a:cs typeface="+mn-cs"/>
              </a:rPr>
              <a:t>Focus on:</a:t>
            </a:r>
          </a:p>
          <a:p>
            <a:pPr marL="914389" marR="0" lvl="2" indent="-457189" algn="l" defTabSz="609585" rtl="0" eaLnBrk="0" fontAlgn="base" latinLnBrk="0" hangingPunct="0">
              <a:lnSpc>
                <a:spcPct val="90000"/>
              </a:lnSpc>
              <a:spcBef>
                <a:spcPct val="20000"/>
              </a:spcBef>
              <a:spcAft>
                <a:spcPct val="0"/>
              </a:spcAft>
              <a:buClr>
                <a:srgbClr val="CCE0AF"/>
              </a:buClr>
              <a:buSzPct val="80000"/>
              <a:buFont typeface="Wingdings 2" panose="05020102010507070707" pitchFamily="18" charset="2"/>
              <a:buChar char=""/>
              <a:tabLst/>
              <a:defRPr/>
            </a:pPr>
            <a:r>
              <a:rPr kumimoji="0" lang="en-US" sz="1800" b="0" i="0" u="none" strike="noStrike" kern="1200" cap="none" spc="0" normalizeH="0" baseline="0" noProof="0" dirty="0">
                <a:ln>
                  <a:noFill/>
                </a:ln>
                <a:solidFill>
                  <a:prstClr val="white"/>
                </a:solidFill>
                <a:effectLst/>
                <a:uLnTx/>
                <a:uFillTx/>
                <a:latin typeface="Tw Cen MT" panose="020B0602020104020603" pitchFamily="34" charset="0"/>
                <a:ea typeface="ＭＳ Ｐゴシック" charset="0"/>
                <a:cs typeface="+mn-cs"/>
              </a:rPr>
              <a:t>COSMO-</a:t>
            </a:r>
            <a:r>
              <a:rPr kumimoji="0" lang="en-US" sz="1800" b="0" i="0" u="none" strike="noStrike" kern="1200" cap="none" spc="0" normalizeH="0" baseline="0" noProof="0" dirty="0" err="1">
                <a:ln>
                  <a:noFill/>
                </a:ln>
                <a:solidFill>
                  <a:prstClr val="white"/>
                </a:solidFill>
                <a:effectLst/>
                <a:uLnTx/>
                <a:uFillTx/>
                <a:latin typeface="Tw Cen MT" panose="020B0602020104020603" pitchFamily="34" charset="0"/>
                <a:ea typeface="ＭＳ Ｐゴシック" charset="0"/>
                <a:cs typeface="+mn-cs"/>
              </a:rPr>
              <a:t>SkyMed</a:t>
            </a:r>
            <a:r>
              <a:rPr kumimoji="0" lang="en-US" sz="1800" b="0" i="0" u="none" strike="noStrike" kern="1200" cap="none" spc="0" normalizeH="0" baseline="0" noProof="0" dirty="0">
                <a:ln>
                  <a:noFill/>
                </a:ln>
                <a:solidFill>
                  <a:prstClr val="white"/>
                </a:solidFill>
                <a:effectLst/>
                <a:uLnTx/>
                <a:uFillTx/>
                <a:latin typeface="Tw Cen MT" panose="020B0602020104020603" pitchFamily="34" charset="0"/>
                <a:ea typeface="ＭＳ Ｐゴシック" charset="0"/>
                <a:cs typeface="+mn-cs"/>
              </a:rPr>
              <a:t>: First, Second and Next Evolutions</a:t>
            </a:r>
          </a:p>
          <a:p>
            <a:pPr marL="914389" marR="0" lvl="2" indent="-457189" algn="l" defTabSz="609585" rtl="0" eaLnBrk="0" fontAlgn="base" latinLnBrk="0" hangingPunct="0">
              <a:lnSpc>
                <a:spcPct val="90000"/>
              </a:lnSpc>
              <a:spcBef>
                <a:spcPct val="20000"/>
              </a:spcBef>
              <a:spcAft>
                <a:spcPct val="0"/>
              </a:spcAft>
              <a:buClr>
                <a:srgbClr val="CCE0AF"/>
              </a:buClr>
              <a:buSzPct val="80000"/>
              <a:buFont typeface="Wingdings 2" panose="05020102010507070707" pitchFamily="18" charset="2"/>
              <a:buChar char=""/>
              <a:tabLst/>
              <a:defRPr/>
            </a:pPr>
            <a:r>
              <a:rPr kumimoji="0" lang="en-US" sz="1800" b="0" i="0" u="none" strike="noStrike" kern="1200" cap="none" spc="0" normalizeH="0" baseline="0" noProof="0" dirty="0">
                <a:ln>
                  <a:noFill/>
                </a:ln>
                <a:solidFill>
                  <a:prstClr val="white"/>
                </a:solidFill>
                <a:effectLst/>
                <a:uLnTx/>
                <a:uFillTx/>
                <a:latin typeface="Tw Cen MT" panose="020B0602020104020603" pitchFamily="34" charset="0"/>
                <a:ea typeface="ＭＳ Ｐゴシック" charset="0"/>
                <a:cs typeface="+mn-cs"/>
              </a:rPr>
              <a:t>GEOSAR, a GEOSYNCRONOUS SAR MISSION</a:t>
            </a:r>
          </a:p>
          <a:p>
            <a:pPr marL="914389" marR="0" lvl="2" indent="-457189" algn="l" defTabSz="609585" rtl="0" eaLnBrk="0" fontAlgn="base" latinLnBrk="0" hangingPunct="0">
              <a:lnSpc>
                <a:spcPct val="90000"/>
              </a:lnSpc>
              <a:spcBef>
                <a:spcPct val="20000"/>
              </a:spcBef>
              <a:spcAft>
                <a:spcPct val="0"/>
              </a:spcAft>
              <a:buClr>
                <a:srgbClr val="CCE0AF"/>
              </a:buClr>
              <a:buSzPct val="80000"/>
              <a:buFont typeface="Wingdings 2" panose="05020102010507070707" pitchFamily="18" charset="2"/>
              <a:buChar char=""/>
              <a:tabLst/>
              <a:defRPr/>
            </a:pPr>
            <a:r>
              <a:rPr kumimoji="0" lang="it-IT" sz="1800" b="0" i="0" u="none" strike="noStrike" kern="1200" cap="none" spc="0" normalizeH="0" baseline="0" noProof="0" dirty="0">
                <a:ln>
                  <a:noFill/>
                </a:ln>
                <a:solidFill>
                  <a:prstClr val="white"/>
                </a:solidFill>
                <a:effectLst/>
                <a:uLnTx/>
                <a:uFillTx/>
                <a:latin typeface="Tw Cen MT" panose="020B0602020104020603" pitchFamily="34" charset="0"/>
                <a:ea typeface="ＭＳ Ｐゴシック" charset="0"/>
                <a:cs typeface="+mn-cs"/>
              </a:rPr>
              <a:t>PLATiNO-1: MONO/BI STATIC X-BAND SAR MISSION</a:t>
            </a:r>
          </a:p>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it-IT" sz="3200" b="1" i="0" u="none" strike="noStrike" kern="1200" cap="none" spc="0" normalizeH="0" baseline="0" noProof="0" dirty="0">
              <a:ln>
                <a:noFill/>
              </a:ln>
              <a:solidFill>
                <a:prstClr val="white"/>
              </a:solidFill>
              <a:effectLst/>
              <a:uLnTx/>
              <a:uFillTx/>
              <a:latin typeface="Calibri"/>
              <a:ea typeface="ＭＳ Ｐゴシック" charset="0"/>
            </a:endParaRPr>
          </a:p>
        </p:txBody>
      </p:sp>
      <p:pic>
        <p:nvPicPr>
          <p:cNvPr id="10" name="Immagine 9">
            <a:extLst>
              <a:ext uri="{FF2B5EF4-FFF2-40B4-BE49-F238E27FC236}">
                <a16:creationId xmlns:a16="http://schemas.microsoft.com/office/drawing/2014/main" id="{C85CF26C-6580-429B-8C56-AAF9E5F730A2}"/>
              </a:ext>
            </a:extLst>
          </p:cNvPr>
          <p:cNvPicPr>
            <a:picLocks noChangeAspect="1"/>
          </p:cNvPicPr>
          <p:nvPr/>
        </p:nvPicPr>
        <p:blipFill>
          <a:blip r:embed="rId5"/>
          <a:stretch>
            <a:fillRect/>
          </a:stretch>
        </p:blipFill>
        <p:spPr>
          <a:xfrm>
            <a:off x="10814185" y="125413"/>
            <a:ext cx="1377815" cy="963251"/>
          </a:xfrm>
          <a:prstGeom prst="rect">
            <a:avLst/>
          </a:prstGeom>
        </p:spPr>
      </p:pic>
      <p:sp>
        <p:nvSpPr>
          <p:cNvPr id="11" name="Rettangolo 10">
            <a:extLst>
              <a:ext uri="{FF2B5EF4-FFF2-40B4-BE49-F238E27FC236}">
                <a16:creationId xmlns:a16="http://schemas.microsoft.com/office/drawing/2014/main" id="{73114638-51C3-4DC6-90B4-4356051D39FA}"/>
              </a:ext>
            </a:extLst>
          </p:cNvPr>
          <p:cNvSpPr/>
          <p:nvPr/>
        </p:nvSpPr>
        <p:spPr>
          <a:xfrm>
            <a:off x="368300" y="6486995"/>
            <a:ext cx="11838352" cy="307777"/>
          </a:xfrm>
          <a:prstGeom prst="rect">
            <a:avLst/>
          </a:prstGeom>
        </p:spPr>
        <p:txBody>
          <a:bodyPr wrap="square">
            <a:spAutoFit/>
          </a:bodyPr>
          <a:lstStyle/>
          <a:p>
            <a:pPr marL="0" marR="0" lvl="0" indent="0" algn="just" defTabSz="4572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a:ea typeface="+mn-ea"/>
                <a:cs typeface="+mn-cs"/>
              </a:rPr>
              <a:t>ASI – Earth Observation Division - </a:t>
            </a:r>
            <a:r>
              <a:rPr kumimoji="0" lang="en-GB" altLang="it-IT" sz="1000" b="0" i="0" u="none" strike="noStrike" kern="1200" cap="none" spc="0" normalizeH="0" baseline="0" noProof="0" dirty="0">
                <a:ln>
                  <a:noFill/>
                </a:ln>
                <a:solidFill>
                  <a:prstClr val="white">
                    <a:lumMod val="50000"/>
                  </a:prstClr>
                </a:solidFill>
                <a:effectLst/>
                <a:uLnTx/>
                <a:uFillTx/>
                <a:latin typeface="Calibri"/>
                <a:ea typeface="+mn-ea"/>
                <a:cs typeface="+mn-cs"/>
              </a:rPr>
              <a:t>Do not reproduce and distribute without permission</a:t>
            </a:r>
            <a:endParaRPr kumimoji="0" lang="it-IT" sz="2000" b="0" i="1" u="none" strike="noStrike" kern="1200" cap="none" spc="0" normalizeH="0" baseline="0" noProof="0" dirty="0">
              <a:ln>
                <a:noFill/>
              </a:ln>
              <a:solidFill>
                <a:prstClr val="white">
                  <a:lumMod val="75000"/>
                </a:prstClr>
              </a:solidFill>
              <a:effectLst/>
              <a:uLnTx/>
              <a:uFillTx/>
              <a:latin typeface="Trebuchet MS" panose="020B0603020202020204" pitchFamily="34" charset="0"/>
              <a:ea typeface="+mn-ea"/>
              <a:cs typeface="+mn-cs"/>
            </a:endParaRPr>
          </a:p>
        </p:txBody>
      </p:sp>
      <p:grpSp>
        <p:nvGrpSpPr>
          <p:cNvPr id="12" name="Gruppo 11">
            <a:extLst>
              <a:ext uri="{FF2B5EF4-FFF2-40B4-BE49-F238E27FC236}">
                <a16:creationId xmlns:a16="http://schemas.microsoft.com/office/drawing/2014/main" id="{C8C3DBF5-130B-45BD-90BE-0D22BB03B3F1}"/>
              </a:ext>
            </a:extLst>
          </p:cNvPr>
          <p:cNvGrpSpPr/>
          <p:nvPr/>
        </p:nvGrpSpPr>
        <p:grpSpPr>
          <a:xfrm>
            <a:off x="62195" y="3362773"/>
            <a:ext cx="5301673" cy="3509819"/>
            <a:chOff x="1215974" y="396239"/>
            <a:chExt cx="10519163" cy="5875189"/>
          </a:xfrm>
        </p:grpSpPr>
        <p:pic>
          <p:nvPicPr>
            <p:cNvPr id="13" name="Immagine 12">
              <a:extLst>
                <a:ext uri="{FF2B5EF4-FFF2-40B4-BE49-F238E27FC236}">
                  <a16:creationId xmlns:a16="http://schemas.microsoft.com/office/drawing/2014/main" id="{A30B656B-5FF1-4E2D-A75D-C46676A2140E}"/>
                </a:ext>
              </a:extLst>
            </p:cNvPr>
            <p:cNvPicPr>
              <a:picLocks noChangeAspect="1"/>
            </p:cNvPicPr>
            <p:nvPr/>
          </p:nvPicPr>
          <p:blipFill>
            <a:blip r:embed="rId6">
              <a:duotone>
                <a:prstClr val="black"/>
                <a:srgbClr val="D9C3A5">
                  <a:tint val="50000"/>
                  <a:satMod val="180000"/>
                </a:srgbClr>
              </a:duotone>
            </a:blip>
            <a:stretch>
              <a:fillRect/>
            </a:stretch>
          </p:blipFill>
          <p:spPr>
            <a:xfrm>
              <a:off x="2326128" y="977784"/>
              <a:ext cx="7298267" cy="5293644"/>
            </a:xfrm>
            <a:prstGeom prst="rect">
              <a:avLst/>
            </a:prstGeom>
          </p:spPr>
        </p:pic>
        <p:sp>
          <p:nvSpPr>
            <p:cNvPr id="14" name="Titolo 8">
              <a:extLst>
                <a:ext uri="{FF2B5EF4-FFF2-40B4-BE49-F238E27FC236}">
                  <a16:creationId xmlns:a16="http://schemas.microsoft.com/office/drawing/2014/main" id="{A56DCDE9-B81F-456D-9C14-BD321B4ABDD1}"/>
                </a:ext>
              </a:extLst>
            </p:cNvPr>
            <p:cNvSpPr txBox="1">
              <a:spLocks/>
            </p:cNvSpPr>
            <p:nvPr/>
          </p:nvSpPr>
          <p:spPr>
            <a:xfrm rot="989249">
              <a:off x="6612777" y="5157670"/>
              <a:ext cx="5122360" cy="998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1600" b="1" i="0" u="none" strike="noStrike" kern="0" cap="none" spc="0" normalizeH="0" baseline="0" noProof="0" dirty="0" err="1">
                  <a:ln>
                    <a:noFill/>
                  </a:ln>
                  <a:solidFill>
                    <a:prstClr val="white"/>
                  </a:solidFill>
                  <a:effectLst/>
                  <a:uLnTx/>
                  <a:uFillTx/>
                  <a:latin typeface="Agency FB" panose="020B0503020202020204" pitchFamily="34" charset="0"/>
                  <a:ea typeface="+mj-ea"/>
                  <a:cs typeface="+mj-cs"/>
                </a:rPr>
                <a:t>Devel</a:t>
              </a:r>
              <a:r>
                <a:rPr kumimoji="0" lang="it-IT" sz="1600" b="1"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 and </a:t>
              </a:r>
              <a:r>
                <a:rPr kumimoji="0" lang="it-IT" sz="1600" b="1" i="0" u="none" strike="noStrike" kern="0" cap="none" spc="0" normalizeH="0" baseline="0" noProof="0" dirty="0" err="1">
                  <a:ln>
                    <a:noFill/>
                  </a:ln>
                  <a:solidFill>
                    <a:prstClr val="white"/>
                  </a:solidFill>
                  <a:effectLst/>
                  <a:uLnTx/>
                  <a:uFillTx/>
                  <a:latin typeface="Agency FB" panose="020B0503020202020204" pitchFamily="34" charset="0"/>
                  <a:ea typeface="+mj-ea"/>
                  <a:cs typeface="+mj-cs"/>
                </a:rPr>
                <a:t>evol</a:t>
              </a:r>
              <a:r>
                <a:rPr kumimoji="0" lang="it-IT" sz="1600" b="1"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 in Time</a:t>
              </a:r>
              <a:endParaRPr kumimoji="0" lang="it-IT" sz="1600" b="0" i="0" u="none" strike="noStrike" kern="0" cap="none" spc="0" normalizeH="0" baseline="0" noProof="0" dirty="0">
                <a:ln>
                  <a:noFill/>
                </a:ln>
                <a:solidFill>
                  <a:prstClr val="white"/>
                </a:solidFill>
                <a:effectLst/>
                <a:uLnTx/>
                <a:uFillTx/>
                <a:latin typeface="Agency FB" panose="020B0503020202020204" pitchFamily="34" charset="0"/>
                <a:ea typeface="+mj-ea"/>
                <a:cs typeface="+mj-cs"/>
              </a:endParaRPr>
            </a:p>
          </p:txBody>
        </p:sp>
        <p:sp>
          <p:nvSpPr>
            <p:cNvPr id="15" name="Titolo 8">
              <a:extLst>
                <a:ext uri="{FF2B5EF4-FFF2-40B4-BE49-F238E27FC236}">
                  <a16:creationId xmlns:a16="http://schemas.microsoft.com/office/drawing/2014/main" id="{5DB1A006-D684-4628-9F9B-788D8EA028C5}"/>
                </a:ext>
              </a:extLst>
            </p:cNvPr>
            <p:cNvSpPr txBox="1">
              <a:spLocks/>
            </p:cNvSpPr>
            <p:nvPr/>
          </p:nvSpPr>
          <p:spPr>
            <a:xfrm rot="20400425">
              <a:off x="1215974" y="4862150"/>
              <a:ext cx="5122360" cy="998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1600" b="1" i="0" u="none" strike="noStrike" kern="0" cap="none" spc="0" normalizeH="0" baseline="0" noProof="0" dirty="0" err="1">
                  <a:ln>
                    <a:noFill/>
                  </a:ln>
                  <a:solidFill>
                    <a:prstClr val="white"/>
                  </a:solidFill>
                  <a:effectLst/>
                  <a:uLnTx/>
                  <a:uFillTx/>
                  <a:latin typeface="Agency FB" panose="020B0503020202020204" pitchFamily="34" charset="0"/>
                  <a:ea typeface="+mj-ea"/>
                  <a:cs typeface="+mj-cs"/>
                </a:rPr>
                <a:t>Devel</a:t>
              </a:r>
              <a:r>
                <a:rPr kumimoji="0" lang="it-IT" sz="1600" b="1"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 and </a:t>
              </a:r>
              <a:r>
                <a:rPr kumimoji="0" lang="it-IT" sz="1600" b="1" i="0" u="none" strike="noStrike" kern="0" cap="none" spc="0" normalizeH="0" baseline="0" noProof="0" dirty="0" err="1">
                  <a:ln>
                    <a:noFill/>
                  </a:ln>
                  <a:solidFill>
                    <a:prstClr val="white"/>
                  </a:solidFill>
                  <a:effectLst/>
                  <a:uLnTx/>
                  <a:uFillTx/>
                  <a:latin typeface="Agency FB" panose="020B0503020202020204" pitchFamily="34" charset="0"/>
                  <a:ea typeface="+mj-ea"/>
                  <a:cs typeface="+mj-cs"/>
                </a:rPr>
                <a:t>evol</a:t>
              </a:r>
              <a:r>
                <a:rPr kumimoji="0" lang="it-IT" sz="1600" b="1"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 of Size &amp; </a:t>
              </a:r>
              <a:r>
                <a:rPr kumimoji="0" lang="it-IT" sz="1600" b="1" i="0" u="none" strike="noStrike" kern="0" cap="none" spc="0" normalizeH="0" baseline="0" noProof="0" dirty="0" err="1">
                  <a:ln>
                    <a:noFill/>
                  </a:ln>
                  <a:solidFill>
                    <a:prstClr val="white"/>
                  </a:solidFill>
                  <a:effectLst/>
                  <a:uLnTx/>
                  <a:uFillTx/>
                  <a:latin typeface="Agency FB" panose="020B0503020202020204" pitchFamily="34" charset="0"/>
                  <a:ea typeface="+mj-ea"/>
                  <a:cs typeface="+mj-cs"/>
                </a:rPr>
                <a:t>Orbits</a:t>
              </a:r>
              <a:endParaRPr kumimoji="0" lang="it-IT" sz="1600" b="0" i="0" u="none" strike="noStrike" kern="0" cap="none" spc="0" normalizeH="0" baseline="0" noProof="0" dirty="0">
                <a:ln>
                  <a:noFill/>
                </a:ln>
                <a:solidFill>
                  <a:prstClr val="white"/>
                </a:solidFill>
                <a:effectLst/>
                <a:uLnTx/>
                <a:uFillTx/>
                <a:latin typeface="Agency FB" panose="020B0503020202020204" pitchFamily="34" charset="0"/>
                <a:ea typeface="+mj-ea"/>
                <a:cs typeface="+mj-cs"/>
              </a:endParaRPr>
            </a:p>
          </p:txBody>
        </p:sp>
        <p:sp>
          <p:nvSpPr>
            <p:cNvPr id="16" name="Titolo 8">
              <a:extLst>
                <a:ext uri="{FF2B5EF4-FFF2-40B4-BE49-F238E27FC236}">
                  <a16:creationId xmlns:a16="http://schemas.microsoft.com/office/drawing/2014/main" id="{283ACEBE-E1A5-4468-AF84-CD82E5003E28}"/>
                </a:ext>
              </a:extLst>
            </p:cNvPr>
            <p:cNvSpPr txBox="1">
              <a:spLocks/>
            </p:cNvSpPr>
            <p:nvPr/>
          </p:nvSpPr>
          <p:spPr>
            <a:xfrm rot="16200000">
              <a:off x="3985541" y="2022344"/>
              <a:ext cx="4250542" cy="998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1600" b="1"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SAR </a:t>
              </a:r>
              <a:r>
                <a:rPr kumimoji="0" lang="it-IT" sz="1600" b="1" i="0" u="none" strike="noStrike" kern="0" cap="none" spc="0" normalizeH="0" baseline="0" noProof="0" dirty="0" err="1">
                  <a:ln>
                    <a:noFill/>
                  </a:ln>
                  <a:solidFill>
                    <a:prstClr val="white"/>
                  </a:solidFill>
                  <a:effectLst/>
                  <a:uLnTx/>
                  <a:uFillTx/>
                  <a:latin typeface="Agency FB" panose="020B0503020202020204" pitchFamily="34" charset="0"/>
                  <a:ea typeface="+mj-ea"/>
                  <a:cs typeface="+mj-cs"/>
                </a:rPr>
                <a:t>Different</a:t>
              </a:r>
              <a:r>
                <a:rPr kumimoji="0" lang="it-IT" sz="1600" b="1"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 </a:t>
              </a:r>
              <a:r>
                <a:rPr kumimoji="0" lang="it-IT" sz="1600" b="1" i="0" u="none" strike="noStrike" kern="0" cap="none" spc="0" normalizeH="0" baseline="0" noProof="0" dirty="0" err="1">
                  <a:ln>
                    <a:noFill/>
                  </a:ln>
                  <a:solidFill>
                    <a:prstClr val="white"/>
                  </a:solidFill>
                  <a:effectLst/>
                  <a:uLnTx/>
                  <a:uFillTx/>
                  <a:latin typeface="Agency FB" panose="020B0503020202020204" pitchFamily="34" charset="0"/>
                  <a:ea typeface="+mj-ea"/>
                  <a:cs typeface="+mj-cs"/>
                </a:rPr>
                <a:t>Bands</a:t>
              </a:r>
              <a:r>
                <a:rPr kumimoji="0" lang="it-IT" sz="1600" b="1"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 &amp; </a:t>
              </a:r>
              <a:r>
                <a:rPr kumimoji="0" lang="it-IT" sz="1600" b="1" i="0" u="none" strike="noStrike" kern="0" cap="none" spc="0" normalizeH="0" baseline="0" noProof="0" dirty="0" err="1">
                  <a:ln>
                    <a:noFill/>
                  </a:ln>
                  <a:solidFill>
                    <a:prstClr val="white"/>
                  </a:solidFill>
                  <a:effectLst/>
                  <a:uLnTx/>
                  <a:uFillTx/>
                  <a:latin typeface="Agency FB" panose="020B0503020202020204" pitchFamily="34" charset="0"/>
                  <a:ea typeface="+mj-ea"/>
                  <a:cs typeface="+mj-cs"/>
                </a:rPr>
                <a:t>Modes</a:t>
              </a:r>
              <a:endParaRPr kumimoji="0" lang="it-IT" sz="1600" b="0" i="0" u="none" strike="noStrike" kern="0" cap="none" spc="0" normalizeH="0" baseline="0" noProof="0" dirty="0">
                <a:ln>
                  <a:noFill/>
                </a:ln>
                <a:solidFill>
                  <a:prstClr val="white"/>
                </a:solidFill>
                <a:effectLst/>
                <a:uLnTx/>
                <a:uFillTx/>
                <a:latin typeface="Agency FB" panose="020B0503020202020204" pitchFamily="34" charset="0"/>
                <a:ea typeface="+mj-ea"/>
                <a:cs typeface="+mj-cs"/>
              </a:endParaRPr>
            </a:p>
          </p:txBody>
        </p:sp>
      </p:grpSp>
    </p:spTree>
    <p:extLst>
      <p:ext uri="{BB962C8B-B14F-4D97-AF65-F5344CB8AC3E}">
        <p14:creationId xmlns:p14="http://schemas.microsoft.com/office/powerpoint/2010/main" val="327103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p:cNvSpPr txBox="1"/>
          <p:nvPr/>
        </p:nvSpPr>
        <p:spPr>
          <a:xfrm>
            <a:off x="313859" y="953996"/>
            <a:ext cx="1152771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Segoe UI" panose="020B0502040204020203" pitchFamily="34" charset="0"/>
                <a:cs typeface="Segoe UI" panose="020B0502040204020203" pitchFamily="34" charset="0"/>
              </a:rPr>
              <a:t>COSMO-</a:t>
            </a:r>
            <a:r>
              <a:rPr kumimoji="0" lang="en-US" sz="1800" b="1" i="0" u="none" strike="noStrike" kern="1200" cap="none" spc="0" normalizeH="0" baseline="0" noProof="0" dirty="0" err="1">
                <a:ln>
                  <a:noFill/>
                </a:ln>
                <a:solidFill>
                  <a:prstClr val="white">
                    <a:lumMod val="75000"/>
                  </a:prstClr>
                </a:solidFill>
                <a:effectLst/>
                <a:uLnTx/>
                <a:uFillTx/>
                <a:latin typeface="Tw Cen MT" panose="020B0602020104020603" pitchFamily="34" charset="0"/>
                <a:ea typeface="Segoe UI" panose="020B0502040204020203" pitchFamily="34" charset="0"/>
                <a:cs typeface="Segoe UI" panose="020B0502040204020203" pitchFamily="34" charset="0"/>
              </a:rPr>
              <a:t>SkyMed</a:t>
            </a:r>
            <a:r>
              <a:rPr kumimoji="0" lang="en-US" sz="1800" b="1"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Segoe UI" panose="020B0502040204020203" pitchFamily="34" charset="0"/>
                <a:cs typeface="Segoe UI" panose="020B0502040204020203" pitchFamily="34" charset="0"/>
              </a:rPr>
              <a:t> Second Generation (CSG) will: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Segoe UI" panose="020B0502040204020203" pitchFamily="34" charset="0"/>
                <a:cs typeface="Segoe UI" panose="020B0502040204020203" pitchFamily="34" charset="0"/>
              </a:rPr>
              <a:t>Ensure operational continuity to the currently operating constellation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Segoe UI" panose="020B0502040204020203" pitchFamily="34" charset="0"/>
                <a:cs typeface="Segoe UI" panose="020B0502040204020203" pitchFamily="34" charset="0"/>
              </a:rPr>
              <a:t>Achieve a step ahead in terms of functionality, performances and system services for the Earth Observation users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Segoe UI" panose="020B0502040204020203" pitchFamily="34" charset="0"/>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Segoe UI" panose="020B0502040204020203" pitchFamily="34" charset="0"/>
                <a:cs typeface="Segoe UI" panose="020B0502040204020203" pitchFamily="34" charset="0"/>
              </a:rPr>
              <a:t>The 4 CSG Satellites will have an operational lifetime of at least 7 years. Evolutive approach already in place with FM3 &amp; FM4</a:t>
            </a:r>
          </a:p>
        </p:txBody>
      </p:sp>
      <p:sp>
        <p:nvSpPr>
          <p:cNvPr id="70" name="CasellaDiTesto 69"/>
          <p:cNvSpPr txBox="1"/>
          <p:nvPr/>
        </p:nvSpPr>
        <p:spPr>
          <a:xfrm>
            <a:off x="340821" y="14329"/>
            <a:ext cx="11602363" cy="814325"/>
          </a:xfrm>
          <a:prstGeom prst="rect">
            <a:avLst/>
          </a:prstGeom>
          <a:noFill/>
        </p:spPr>
        <p:txBody>
          <a:bodyPr wrap="square" rtlCol="0">
            <a:spAutoFit/>
          </a:bodyPr>
          <a:lstStyle/>
          <a:p>
            <a:pPr marL="0" marR="0" lvl="0" indent="0" algn="l" defTabSz="609585" rtl="0" eaLnBrk="0" fontAlgn="base" latinLnBrk="0" hangingPunct="0">
              <a:lnSpc>
                <a:spcPct val="15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gency FB" panose="020B0503020202020204" pitchFamily="34" charset="0"/>
                <a:ea typeface="+mn-ea"/>
                <a:cs typeface="+mn-cs"/>
              </a:rPr>
              <a:t>COSMO-</a:t>
            </a:r>
            <a:r>
              <a:rPr kumimoji="0" lang="en-US" sz="3600" b="1" i="0" u="none" strike="noStrike" kern="0" cap="none" spc="0" normalizeH="0" baseline="0" noProof="0" dirty="0" err="1">
                <a:ln>
                  <a:noFill/>
                </a:ln>
                <a:solidFill>
                  <a:prstClr val="white"/>
                </a:solidFill>
                <a:effectLst/>
                <a:uLnTx/>
                <a:uFillTx/>
                <a:latin typeface="Agency FB" panose="020B0503020202020204" pitchFamily="34" charset="0"/>
                <a:ea typeface="+mn-ea"/>
                <a:cs typeface="+mn-cs"/>
              </a:rPr>
              <a:t>SkyMed</a:t>
            </a:r>
            <a:r>
              <a:rPr kumimoji="0" lang="en-US" sz="3600" b="1" i="0" u="none" strike="noStrike" kern="0" cap="none" spc="0" normalizeH="0" baseline="0" noProof="0" dirty="0">
                <a:ln>
                  <a:noFill/>
                </a:ln>
                <a:solidFill>
                  <a:prstClr val="white"/>
                </a:solidFill>
                <a:effectLst/>
                <a:uLnTx/>
                <a:uFillTx/>
                <a:latin typeface="Agency FB" panose="020B0503020202020204" pitchFamily="34" charset="0"/>
                <a:ea typeface="+mn-ea"/>
                <a:cs typeface="+mn-cs"/>
              </a:rPr>
              <a:t> - </a:t>
            </a:r>
            <a:r>
              <a:rPr kumimoji="0" lang="en-US" sz="3600" b="1" i="0" u="none" strike="noStrike" kern="0" cap="none" spc="0" normalizeH="0" baseline="0" noProof="0" dirty="0">
                <a:ln>
                  <a:noFill/>
                </a:ln>
                <a:solidFill>
                  <a:srgbClr val="0070C0"/>
                </a:solidFill>
                <a:effectLst/>
                <a:uLnTx/>
                <a:uFillTx/>
                <a:latin typeface="Agency FB" panose="020B0503020202020204" pitchFamily="34" charset="0"/>
                <a:ea typeface="+mn-ea"/>
                <a:cs typeface="+mn-cs"/>
              </a:rPr>
              <a:t>The First and the Second Generation</a:t>
            </a:r>
          </a:p>
        </p:txBody>
      </p:sp>
      <p:grpSp>
        <p:nvGrpSpPr>
          <p:cNvPr id="56" name="Gruppo 55"/>
          <p:cNvGrpSpPr/>
          <p:nvPr/>
        </p:nvGrpSpPr>
        <p:grpSpPr>
          <a:xfrm>
            <a:off x="156628" y="2866241"/>
            <a:ext cx="11782490" cy="3710224"/>
            <a:chOff x="958270" y="1686988"/>
            <a:chExt cx="11782490" cy="3710224"/>
          </a:xfrm>
        </p:grpSpPr>
        <p:grpSp>
          <p:nvGrpSpPr>
            <p:cNvPr id="10" name="Gruppo 9"/>
            <p:cNvGrpSpPr/>
            <p:nvPr/>
          </p:nvGrpSpPr>
          <p:grpSpPr>
            <a:xfrm>
              <a:off x="958270" y="1686988"/>
              <a:ext cx="11782490" cy="3692543"/>
              <a:chOff x="938462" y="1698461"/>
              <a:chExt cx="11782490" cy="3692543"/>
            </a:xfrm>
          </p:grpSpPr>
          <p:sp>
            <p:nvSpPr>
              <p:cNvPr id="12" name="Freccia a destra 11"/>
              <p:cNvSpPr/>
              <p:nvPr/>
            </p:nvSpPr>
            <p:spPr>
              <a:xfrm>
                <a:off x="938462" y="4909314"/>
                <a:ext cx="11461184" cy="227666"/>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white">
                      <a:lumMod val="75000"/>
                    </a:prstClr>
                  </a:solidFill>
                  <a:effectLst/>
                  <a:uLnTx/>
                  <a:uFillTx/>
                  <a:latin typeface="Tw Cen MT" panose="020B0602020104020603" pitchFamily="34" charset="0"/>
                  <a:ea typeface="+mn-ea"/>
                  <a:cs typeface="+mn-cs"/>
                </a:endParaRPr>
              </a:p>
            </p:txBody>
          </p:sp>
          <p:cxnSp>
            <p:nvCxnSpPr>
              <p:cNvPr id="13" name="Connettore diritto 12"/>
              <p:cNvCxnSpPr/>
              <p:nvPr/>
            </p:nvCxnSpPr>
            <p:spPr>
              <a:xfrm>
                <a:off x="1332995" y="4875989"/>
                <a:ext cx="0" cy="201168"/>
              </a:xfrm>
              <a:prstGeom prst="line">
                <a:avLst/>
              </a:prstGeom>
            </p:spPr>
            <p:style>
              <a:lnRef idx="1">
                <a:schemeClr val="dk1"/>
              </a:lnRef>
              <a:fillRef idx="0">
                <a:schemeClr val="dk1"/>
              </a:fillRef>
              <a:effectRef idx="0">
                <a:schemeClr val="dk1"/>
              </a:effectRef>
              <a:fontRef idx="minor">
                <a:schemeClr val="tx1"/>
              </a:fontRef>
            </p:style>
          </p:cxnSp>
          <p:cxnSp>
            <p:nvCxnSpPr>
              <p:cNvPr id="14" name="Connettore diritto 13"/>
              <p:cNvCxnSpPr/>
              <p:nvPr/>
            </p:nvCxnSpPr>
            <p:spPr>
              <a:xfrm>
                <a:off x="2423160" y="4875989"/>
                <a:ext cx="0" cy="201168"/>
              </a:xfrm>
              <a:prstGeom prst="line">
                <a:avLst/>
              </a:prstGeom>
            </p:spPr>
            <p:style>
              <a:lnRef idx="1">
                <a:schemeClr val="dk1"/>
              </a:lnRef>
              <a:fillRef idx="0">
                <a:schemeClr val="dk1"/>
              </a:fillRef>
              <a:effectRef idx="0">
                <a:schemeClr val="dk1"/>
              </a:effectRef>
              <a:fontRef idx="minor">
                <a:schemeClr val="tx1"/>
              </a:fontRef>
            </p:style>
          </p:cxnSp>
          <p:cxnSp>
            <p:nvCxnSpPr>
              <p:cNvPr id="15" name="Connettore diritto 14"/>
              <p:cNvCxnSpPr/>
              <p:nvPr/>
            </p:nvCxnSpPr>
            <p:spPr>
              <a:xfrm>
                <a:off x="3493008" y="4875989"/>
                <a:ext cx="0" cy="201168"/>
              </a:xfrm>
              <a:prstGeom prst="line">
                <a:avLst/>
              </a:prstGeom>
            </p:spPr>
            <p:style>
              <a:lnRef idx="1">
                <a:schemeClr val="dk1"/>
              </a:lnRef>
              <a:fillRef idx="0">
                <a:schemeClr val="dk1"/>
              </a:fillRef>
              <a:effectRef idx="0">
                <a:schemeClr val="dk1"/>
              </a:effectRef>
              <a:fontRef idx="minor">
                <a:schemeClr val="tx1"/>
              </a:fontRef>
            </p:style>
          </p:cxnSp>
          <p:cxnSp>
            <p:nvCxnSpPr>
              <p:cNvPr id="16" name="Connettore diritto 15"/>
              <p:cNvCxnSpPr/>
              <p:nvPr/>
            </p:nvCxnSpPr>
            <p:spPr>
              <a:xfrm>
                <a:off x="4572000" y="4875989"/>
                <a:ext cx="0" cy="201168"/>
              </a:xfrm>
              <a:prstGeom prst="line">
                <a:avLst/>
              </a:prstGeom>
            </p:spPr>
            <p:style>
              <a:lnRef idx="1">
                <a:schemeClr val="dk1"/>
              </a:lnRef>
              <a:fillRef idx="0">
                <a:schemeClr val="dk1"/>
              </a:fillRef>
              <a:effectRef idx="0">
                <a:schemeClr val="dk1"/>
              </a:effectRef>
              <a:fontRef idx="minor">
                <a:schemeClr val="tx1"/>
              </a:fontRef>
            </p:style>
          </p:cxnSp>
          <p:cxnSp>
            <p:nvCxnSpPr>
              <p:cNvPr id="17" name="Connettore diritto 16"/>
              <p:cNvCxnSpPr/>
              <p:nvPr/>
            </p:nvCxnSpPr>
            <p:spPr>
              <a:xfrm>
                <a:off x="5660136" y="4875989"/>
                <a:ext cx="0" cy="201168"/>
              </a:xfrm>
              <a:prstGeom prst="line">
                <a:avLst/>
              </a:prstGeom>
            </p:spPr>
            <p:style>
              <a:lnRef idx="1">
                <a:schemeClr val="dk1"/>
              </a:lnRef>
              <a:fillRef idx="0">
                <a:schemeClr val="dk1"/>
              </a:fillRef>
              <a:effectRef idx="0">
                <a:schemeClr val="dk1"/>
              </a:effectRef>
              <a:fontRef idx="minor">
                <a:schemeClr val="tx1"/>
              </a:fontRef>
            </p:style>
          </p:cxnSp>
          <p:cxnSp>
            <p:nvCxnSpPr>
              <p:cNvPr id="18" name="Connettore diritto 17"/>
              <p:cNvCxnSpPr/>
              <p:nvPr/>
            </p:nvCxnSpPr>
            <p:spPr>
              <a:xfrm>
                <a:off x="1869948" y="4875989"/>
                <a:ext cx="0" cy="201168"/>
              </a:xfrm>
              <a:prstGeom prst="line">
                <a:avLst/>
              </a:prstGeom>
            </p:spPr>
            <p:style>
              <a:lnRef idx="1">
                <a:schemeClr val="dk1"/>
              </a:lnRef>
              <a:fillRef idx="0">
                <a:schemeClr val="dk1"/>
              </a:fillRef>
              <a:effectRef idx="0">
                <a:schemeClr val="dk1"/>
              </a:effectRef>
              <a:fontRef idx="minor">
                <a:schemeClr val="tx1"/>
              </a:fontRef>
            </p:style>
          </p:cxnSp>
          <p:cxnSp>
            <p:nvCxnSpPr>
              <p:cNvPr id="19" name="Connettore diritto 18"/>
              <p:cNvCxnSpPr/>
              <p:nvPr/>
            </p:nvCxnSpPr>
            <p:spPr>
              <a:xfrm>
                <a:off x="2939796" y="4875989"/>
                <a:ext cx="0" cy="201168"/>
              </a:xfrm>
              <a:prstGeom prst="line">
                <a:avLst/>
              </a:prstGeom>
            </p:spPr>
            <p:style>
              <a:lnRef idx="1">
                <a:schemeClr val="dk1"/>
              </a:lnRef>
              <a:fillRef idx="0">
                <a:schemeClr val="dk1"/>
              </a:fillRef>
              <a:effectRef idx="0">
                <a:schemeClr val="dk1"/>
              </a:effectRef>
              <a:fontRef idx="minor">
                <a:schemeClr val="tx1"/>
              </a:fontRef>
            </p:style>
          </p:cxnSp>
          <p:cxnSp>
            <p:nvCxnSpPr>
              <p:cNvPr id="20" name="Connettore diritto 19"/>
              <p:cNvCxnSpPr/>
              <p:nvPr/>
            </p:nvCxnSpPr>
            <p:spPr>
              <a:xfrm>
                <a:off x="4024267" y="4875989"/>
                <a:ext cx="0" cy="201168"/>
              </a:xfrm>
              <a:prstGeom prst="line">
                <a:avLst/>
              </a:prstGeom>
            </p:spPr>
            <p:style>
              <a:lnRef idx="1">
                <a:schemeClr val="dk1"/>
              </a:lnRef>
              <a:fillRef idx="0">
                <a:schemeClr val="dk1"/>
              </a:fillRef>
              <a:effectRef idx="0">
                <a:schemeClr val="dk1"/>
              </a:effectRef>
              <a:fontRef idx="minor">
                <a:schemeClr val="tx1"/>
              </a:fontRef>
            </p:style>
          </p:cxnSp>
          <p:cxnSp>
            <p:nvCxnSpPr>
              <p:cNvPr id="21" name="Connettore diritto 20"/>
              <p:cNvCxnSpPr/>
              <p:nvPr/>
            </p:nvCxnSpPr>
            <p:spPr>
              <a:xfrm>
                <a:off x="5116068" y="4875989"/>
                <a:ext cx="0" cy="201168"/>
              </a:xfrm>
              <a:prstGeom prst="line">
                <a:avLst/>
              </a:prstGeom>
            </p:spPr>
            <p:style>
              <a:lnRef idx="1">
                <a:schemeClr val="dk1"/>
              </a:lnRef>
              <a:fillRef idx="0">
                <a:schemeClr val="dk1"/>
              </a:fillRef>
              <a:effectRef idx="0">
                <a:schemeClr val="dk1"/>
              </a:effectRef>
              <a:fontRef idx="minor">
                <a:schemeClr val="tx1"/>
              </a:fontRef>
            </p:style>
          </p:cxnSp>
          <p:cxnSp>
            <p:nvCxnSpPr>
              <p:cNvPr id="22" name="Connettore diritto 21"/>
              <p:cNvCxnSpPr/>
              <p:nvPr/>
            </p:nvCxnSpPr>
            <p:spPr>
              <a:xfrm>
                <a:off x="6185916" y="4873219"/>
                <a:ext cx="0" cy="201168"/>
              </a:xfrm>
              <a:prstGeom prst="line">
                <a:avLst/>
              </a:prstGeom>
            </p:spPr>
            <p:style>
              <a:lnRef idx="1">
                <a:schemeClr val="dk1"/>
              </a:lnRef>
              <a:fillRef idx="0">
                <a:schemeClr val="dk1"/>
              </a:fillRef>
              <a:effectRef idx="0">
                <a:schemeClr val="dk1"/>
              </a:effectRef>
              <a:fontRef idx="minor">
                <a:schemeClr val="tx1"/>
              </a:fontRef>
            </p:style>
          </p:cxnSp>
          <p:sp>
            <p:nvSpPr>
              <p:cNvPr id="23" name="CasellaDiTesto 22"/>
              <p:cNvSpPr txBox="1"/>
              <p:nvPr/>
            </p:nvSpPr>
            <p:spPr>
              <a:xfrm>
                <a:off x="1095693" y="5090922"/>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2007</a:t>
                </a:r>
              </a:p>
            </p:txBody>
          </p:sp>
          <p:sp>
            <p:nvSpPr>
              <p:cNvPr id="24" name="CasellaDiTesto 23"/>
              <p:cNvSpPr txBox="1"/>
              <p:nvPr/>
            </p:nvSpPr>
            <p:spPr>
              <a:xfrm>
                <a:off x="5941138" y="5090922"/>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2016</a:t>
                </a:r>
              </a:p>
            </p:txBody>
          </p:sp>
          <p:sp>
            <p:nvSpPr>
              <p:cNvPr id="27" name="Text Box 11"/>
              <p:cNvSpPr txBox="1">
                <a:spLocks noChangeArrowheads="1"/>
              </p:cNvSpPr>
              <p:nvPr/>
            </p:nvSpPr>
            <p:spPr bwMode="auto">
              <a:xfrm>
                <a:off x="1537398" y="1698461"/>
                <a:ext cx="7063398" cy="376983"/>
              </a:xfrm>
              <a:prstGeom prst="roundRect">
                <a:avLst/>
              </a:prstGeom>
              <a:gradFill flip="none" rotWithShape="1">
                <a:gsLst>
                  <a:gs pos="0">
                    <a:schemeClr val="accent1">
                      <a:satMod val="103000"/>
                      <a:lumMod val="102000"/>
                      <a:tint val="94000"/>
                    </a:schemeClr>
                  </a:gs>
                  <a:gs pos="100000">
                    <a:srgbClr val="4C93D2"/>
                  </a:gs>
                  <a:gs pos="0">
                    <a:schemeClr val="accent1">
                      <a:satMod val="110000"/>
                      <a:shade val="100000"/>
                      <a:alpha val="0"/>
                      <a:lumMod val="83000"/>
                    </a:schemeClr>
                  </a:gs>
                  <a:gs pos="100000">
                    <a:schemeClr val="accent1">
                      <a:lumMod val="99000"/>
                      <a:satMod val="120000"/>
                      <a:shade val="78000"/>
                    </a:schemeClr>
                  </a:gs>
                </a:gsLst>
                <a:lin ang="10800000" scaled="1"/>
                <a:tileRect/>
              </a:gradFill>
              <a:ln>
                <a:noFill/>
              </a:ln>
              <a:effectLst>
                <a:outerShdw blurRad="50800" dist="12700" dir="5400000" algn="ctr" rotWithShape="0">
                  <a:schemeClr val="tx1">
                    <a:alpha val="63000"/>
                  </a:scheme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it-IT"/>
                </a:defPPr>
                <a:lvl1pPr algn="ctr">
                  <a:lnSpc>
                    <a:spcPct val="150000"/>
                  </a:lnSpc>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8 Jun.2007    CSK-1</a:t>
                </a:r>
              </a:p>
            </p:txBody>
          </p:sp>
          <p:sp>
            <p:nvSpPr>
              <p:cNvPr id="29" name="Text Box 13"/>
              <p:cNvSpPr txBox="1">
                <a:spLocks noChangeArrowheads="1"/>
              </p:cNvSpPr>
              <p:nvPr/>
            </p:nvSpPr>
            <p:spPr bwMode="auto">
              <a:xfrm>
                <a:off x="1753539" y="2130829"/>
                <a:ext cx="6981501" cy="376983"/>
              </a:xfrm>
              <a:prstGeom prst="roundRect">
                <a:avLst/>
              </a:prstGeom>
              <a:gradFill flip="none" rotWithShape="1">
                <a:gsLst>
                  <a:gs pos="0">
                    <a:schemeClr val="accent1">
                      <a:satMod val="103000"/>
                      <a:lumMod val="102000"/>
                      <a:tint val="94000"/>
                    </a:schemeClr>
                  </a:gs>
                  <a:gs pos="100000">
                    <a:srgbClr val="4C93D2"/>
                  </a:gs>
                  <a:gs pos="0">
                    <a:schemeClr val="accent1">
                      <a:satMod val="110000"/>
                      <a:shade val="100000"/>
                      <a:alpha val="0"/>
                      <a:lumMod val="83000"/>
                    </a:schemeClr>
                  </a:gs>
                  <a:gs pos="100000">
                    <a:schemeClr val="accent1">
                      <a:lumMod val="99000"/>
                      <a:satMod val="120000"/>
                      <a:shade val="78000"/>
                    </a:schemeClr>
                  </a:gs>
                </a:gsLst>
                <a:lin ang="10800000" scaled="1"/>
                <a:tileRect/>
              </a:gradFill>
              <a:ln>
                <a:noFill/>
              </a:ln>
              <a:effectLst>
                <a:outerShdw blurRad="50800" dist="12700" dir="5400000" algn="ctr" rotWithShape="0">
                  <a:schemeClr val="tx1">
                    <a:alpha val="63000"/>
                  </a:scheme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it-IT"/>
                </a:defPPr>
                <a:lvl1pPr algn="ctr">
                  <a:lnSpc>
                    <a:spcPct val="150000"/>
                  </a:lnSpc>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9 Dec.2007  CSK-2</a:t>
                </a:r>
              </a:p>
            </p:txBody>
          </p:sp>
          <p:sp>
            <p:nvSpPr>
              <p:cNvPr id="30" name="CasellaDiTesto 29"/>
              <p:cNvSpPr txBox="1"/>
              <p:nvPr/>
            </p:nvSpPr>
            <p:spPr>
              <a:xfrm>
                <a:off x="1634076" y="5090922"/>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2008</a:t>
                </a:r>
              </a:p>
            </p:txBody>
          </p:sp>
          <p:sp>
            <p:nvSpPr>
              <p:cNvPr id="31" name="CasellaDiTesto 30"/>
              <p:cNvSpPr txBox="1"/>
              <p:nvPr/>
            </p:nvSpPr>
            <p:spPr>
              <a:xfrm>
                <a:off x="2172459" y="5090922"/>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2009</a:t>
                </a:r>
              </a:p>
            </p:txBody>
          </p:sp>
          <p:sp>
            <p:nvSpPr>
              <p:cNvPr id="35" name="CasellaDiTesto 34"/>
              <p:cNvSpPr txBox="1"/>
              <p:nvPr/>
            </p:nvSpPr>
            <p:spPr>
              <a:xfrm>
                <a:off x="2710842" y="5090922"/>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2010</a:t>
                </a:r>
              </a:p>
            </p:txBody>
          </p:sp>
          <p:sp>
            <p:nvSpPr>
              <p:cNvPr id="36" name="CasellaDiTesto 35"/>
              <p:cNvSpPr txBox="1"/>
              <p:nvPr/>
            </p:nvSpPr>
            <p:spPr>
              <a:xfrm>
                <a:off x="3249225" y="5090922"/>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2011</a:t>
                </a:r>
              </a:p>
            </p:txBody>
          </p:sp>
          <p:sp>
            <p:nvSpPr>
              <p:cNvPr id="37" name="CasellaDiTesto 36"/>
              <p:cNvSpPr txBox="1"/>
              <p:nvPr/>
            </p:nvSpPr>
            <p:spPr>
              <a:xfrm>
                <a:off x="3787608" y="5090922"/>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2012</a:t>
                </a:r>
              </a:p>
            </p:txBody>
          </p:sp>
          <p:sp>
            <p:nvSpPr>
              <p:cNvPr id="38" name="CasellaDiTesto 37"/>
              <p:cNvSpPr txBox="1"/>
              <p:nvPr/>
            </p:nvSpPr>
            <p:spPr>
              <a:xfrm>
                <a:off x="4325991" y="5090922"/>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2013</a:t>
                </a:r>
              </a:p>
            </p:txBody>
          </p:sp>
          <p:sp>
            <p:nvSpPr>
              <p:cNvPr id="39" name="CasellaDiTesto 38"/>
              <p:cNvSpPr txBox="1"/>
              <p:nvPr/>
            </p:nvSpPr>
            <p:spPr>
              <a:xfrm>
                <a:off x="4864374" y="5090922"/>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2014</a:t>
                </a:r>
              </a:p>
            </p:txBody>
          </p:sp>
          <p:sp>
            <p:nvSpPr>
              <p:cNvPr id="40" name="CasellaDiTesto 39"/>
              <p:cNvSpPr txBox="1"/>
              <p:nvPr/>
            </p:nvSpPr>
            <p:spPr>
              <a:xfrm>
                <a:off x="5402757" y="5090922"/>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2015</a:t>
                </a:r>
              </a:p>
            </p:txBody>
          </p:sp>
          <p:sp>
            <p:nvSpPr>
              <p:cNvPr id="42" name="Text Box 14"/>
              <p:cNvSpPr txBox="1">
                <a:spLocks noChangeArrowheads="1"/>
              </p:cNvSpPr>
              <p:nvPr/>
            </p:nvSpPr>
            <p:spPr bwMode="auto">
              <a:xfrm>
                <a:off x="2210535" y="2572960"/>
                <a:ext cx="6905028" cy="376983"/>
              </a:xfrm>
              <a:prstGeom prst="roundRect">
                <a:avLst/>
              </a:prstGeom>
              <a:gradFill flip="none" rotWithShape="1">
                <a:gsLst>
                  <a:gs pos="0">
                    <a:schemeClr val="accent1">
                      <a:satMod val="103000"/>
                      <a:lumMod val="102000"/>
                      <a:tint val="94000"/>
                    </a:schemeClr>
                  </a:gs>
                  <a:gs pos="100000">
                    <a:srgbClr val="4C93D2"/>
                  </a:gs>
                  <a:gs pos="0">
                    <a:schemeClr val="accent1">
                      <a:satMod val="110000"/>
                      <a:shade val="100000"/>
                      <a:alpha val="0"/>
                      <a:lumMod val="83000"/>
                    </a:schemeClr>
                  </a:gs>
                  <a:gs pos="100000">
                    <a:schemeClr val="accent1">
                      <a:lumMod val="99000"/>
                      <a:satMod val="120000"/>
                      <a:shade val="78000"/>
                    </a:schemeClr>
                  </a:gs>
                </a:gsLst>
                <a:lin ang="10800000" scaled="1"/>
                <a:tileRect/>
              </a:gradFill>
              <a:ln>
                <a:noFill/>
              </a:ln>
              <a:effectLst>
                <a:outerShdw blurRad="50800" dist="12700" dir="5400000" algn="ctr" rotWithShape="0">
                  <a:schemeClr val="tx1">
                    <a:alpha val="63000"/>
                  </a:scheme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it-IT"/>
                </a:defPPr>
                <a:lvl1pPr algn="ctr">
                  <a:lnSpc>
                    <a:spcPct val="150000"/>
                  </a:lnSpc>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25 Oct.2008    CSK-3</a:t>
                </a:r>
              </a:p>
            </p:txBody>
          </p:sp>
          <p:sp>
            <p:nvSpPr>
              <p:cNvPr id="44" name="CasellaDiTesto 43"/>
              <p:cNvSpPr txBox="1"/>
              <p:nvPr/>
            </p:nvSpPr>
            <p:spPr>
              <a:xfrm>
                <a:off x="8278513" y="3224819"/>
                <a:ext cx="4442439" cy="374571"/>
              </a:xfrm>
              <a:prstGeom prst="roundRect">
                <a:avLst/>
              </a:prstGeom>
              <a:solidFill>
                <a:srgbClr val="FFFF00"/>
              </a:solidFill>
              <a:ln w="25400">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lumMod val="75000"/>
                        <a:lumOff val="25000"/>
                      </a:prstClr>
                    </a:solidFill>
                    <a:effectLst/>
                    <a:uLnTx/>
                    <a:uFillTx/>
                    <a:latin typeface="Tw Cen MT" panose="020B0602020104020603" pitchFamily="34" charset="0"/>
                    <a:ea typeface="+mn-ea"/>
                    <a:cs typeface="+mn-cs"/>
                  </a:rPr>
                  <a:t>CSG-1 (PFM)</a:t>
                </a:r>
              </a:p>
            </p:txBody>
          </p:sp>
          <p:sp>
            <p:nvSpPr>
              <p:cNvPr id="45" name="Text Box 15"/>
              <p:cNvSpPr txBox="1">
                <a:spLocks noChangeArrowheads="1"/>
              </p:cNvSpPr>
              <p:nvPr/>
            </p:nvSpPr>
            <p:spPr bwMode="auto">
              <a:xfrm>
                <a:off x="3366563" y="3029018"/>
                <a:ext cx="6047676" cy="376983"/>
              </a:xfrm>
              <a:prstGeom prst="roundRect">
                <a:avLst/>
              </a:prstGeom>
              <a:gradFill flip="none" rotWithShape="1">
                <a:gsLst>
                  <a:gs pos="0">
                    <a:schemeClr val="accent1">
                      <a:satMod val="103000"/>
                      <a:lumMod val="102000"/>
                      <a:tint val="94000"/>
                    </a:schemeClr>
                  </a:gs>
                  <a:gs pos="100000">
                    <a:srgbClr val="4C93D2"/>
                  </a:gs>
                  <a:gs pos="0">
                    <a:schemeClr val="accent1">
                      <a:satMod val="110000"/>
                      <a:shade val="100000"/>
                      <a:alpha val="0"/>
                      <a:lumMod val="83000"/>
                    </a:schemeClr>
                  </a:gs>
                  <a:gs pos="100000">
                    <a:schemeClr val="accent1">
                      <a:lumMod val="99000"/>
                      <a:satMod val="120000"/>
                      <a:shade val="78000"/>
                    </a:schemeClr>
                  </a:gs>
                </a:gsLst>
                <a:lin ang="10800000" scaled="1"/>
                <a:tileRect/>
              </a:gradFill>
              <a:ln>
                <a:noFill/>
              </a:ln>
              <a:effectLst>
                <a:outerShdw blurRad="50800" dist="12700" dir="5400000" algn="ctr" rotWithShape="0">
                  <a:schemeClr val="tx1">
                    <a:alpha val="63000"/>
                  </a:scheme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it-IT"/>
                </a:defPPr>
                <a:lvl1pPr algn="ctr">
                  <a:lnSpc>
                    <a:spcPct val="150000"/>
                  </a:lnSpc>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5 Nov.2010  CSK-4</a:t>
                </a:r>
              </a:p>
            </p:txBody>
          </p:sp>
        </p:grpSp>
        <p:cxnSp>
          <p:nvCxnSpPr>
            <p:cNvPr id="46" name="Connettore diritto 45"/>
            <p:cNvCxnSpPr/>
            <p:nvPr/>
          </p:nvCxnSpPr>
          <p:spPr>
            <a:xfrm>
              <a:off x="6739539" y="4876323"/>
              <a:ext cx="0" cy="201168"/>
            </a:xfrm>
            <a:prstGeom prst="line">
              <a:avLst/>
            </a:prstGeom>
          </p:spPr>
          <p:style>
            <a:lnRef idx="1">
              <a:schemeClr val="dk1"/>
            </a:lnRef>
            <a:fillRef idx="0">
              <a:schemeClr val="dk1"/>
            </a:fillRef>
            <a:effectRef idx="0">
              <a:schemeClr val="dk1"/>
            </a:effectRef>
            <a:fontRef idx="minor">
              <a:schemeClr val="tx1"/>
            </a:fontRef>
          </p:style>
        </p:cxnSp>
        <p:sp>
          <p:nvSpPr>
            <p:cNvPr id="47" name="CasellaDiTesto 46"/>
            <p:cNvSpPr txBox="1"/>
            <p:nvPr/>
          </p:nvSpPr>
          <p:spPr>
            <a:xfrm>
              <a:off x="6494761" y="5094026"/>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2017</a:t>
              </a:r>
            </a:p>
          </p:txBody>
        </p:sp>
        <p:cxnSp>
          <p:nvCxnSpPr>
            <p:cNvPr id="48" name="Connettore diritto 47"/>
            <p:cNvCxnSpPr/>
            <p:nvPr/>
          </p:nvCxnSpPr>
          <p:spPr>
            <a:xfrm>
              <a:off x="7265169" y="4879427"/>
              <a:ext cx="0" cy="201168"/>
            </a:xfrm>
            <a:prstGeom prst="line">
              <a:avLst/>
            </a:prstGeom>
          </p:spPr>
          <p:style>
            <a:lnRef idx="1">
              <a:schemeClr val="dk1"/>
            </a:lnRef>
            <a:fillRef idx="0">
              <a:schemeClr val="dk1"/>
            </a:fillRef>
            <a:effectRef idx="0">
              <a:schemeClr val="dk1"/>
            </a:effectRef>
            <a:fontRef idx="minor">
              <a:schemeClr val="tx1"/>
            </a:fontRef>
          </p:style>
        </p:cxnSp>
        <p:sp>
          <p:nvSpPr>
            <p:cNvPr id="49" name="CasellaDiTesto 48"/>
            <p:cNvSpPr txBox="1"/>
            <p:nvPr/>
          </p:nvSpPr>
          <p:spPr>
            <a:xfrm>
              <a:off x="7020391" y="5097130"/>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2018</a:t>
              </a:r>
            </a:p>
          </p:txBody>
        </p:sp>
        <p:cxnSp>
          <p:nvCxnSpPr>
            <p:cNvPr id="50" name="Connettore diritto 49"/>
            <p:cNvCxnSpPr/>
            <p:nvPr/>
          </p:nvCxnSpPr>
          <p:spPr>
            <a:xfrm>
              <a:off x="7809463" y="4873200"/>
              <a:ext cx="0" cy="201168"/>
            </a:xfrm>
            <a:prstGeom prst="line">
              <a:avLst/>
            </a:prstGeom>
          </p:spPr>
          <p:style>
            <a:lnRef idx="1">
              <a:schemeClr val="dk1"/>
            </a:lnRef>
            <a:fillRef idx="0">
              <a:schemeClr val="dk1"/>
            </a:fillRef>
            <a:effectRef idx="0">
              <a:schemeClr val="dk1"/>
            </a:effectRef>
            <a:fontRef idx="minor">
              <a:schemeClr val="tx1"/>
            </a:fontRef>
          </p:style>
        </p:cxnSp>
        <p:sp>
          <p:nvSpPr>
            <p:cNvPr id="51" name="CasellaDiTesto 50"/>
            <p:cNvSpPr txBox="1"/>
            <p:nvPr/>
          </p:nvSpPr>
          <p:spPr>
            <a:xfrm>
              <a:off x="7564685" y="5090903"/>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2019</a:t>
              </a:r>
            </a:p>
          </p:txBody>
        </p:sp>
        <p:cxnSp>
          <p:nvCxnSpPr>
            <p:cNvPr id="52" name="Connettore diritto 51"/>
            <p:cNvCxnSpPr/>
            <p:nvPr/>
          </p:nvCxnSpPr>
          <p:spPr>
            <a:xfrm>
              <a:off x="8363084" y="4876309"/>
              <a:ext cx="0" cy="201168"/>
            </a:xfrm>
            <a:prstGeom prst="line">
              <a:avLst/>
            </a:prstGeom>
          </p:spPr>
          <p:style>
            <a:lnRef idx="1">
              <a:schemeClr val="dk1"/>
            </a:lnRef>
            <a:fillRef idx="0">
              <a:schemeClr val="dk1"/>
            </a:fillRef>
            <a:effectRef idx="0">
              <a:schemeClr val="dk1"/>
            </a:effectRef>
            <a:fontRef idx="minor">
              <a:schemeClr val="tx1"/>
            </a:fontRef>
          </p:style>
        </p:cxnSp>
        <p:sp>
          <p:nvSpPr>
            <p:cNvPr id="53" name="CasellaDiTesto 52"/>
            <p:cNvSpPr txBox="1"/>
            <p:nvPr/>
          </p:nvSpPr>
          <p:spPr>
            <a:xfrm>
              <a:off x="8118306" y="5094012"/>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2020</a:t>
              </a:r>
            </a:p>
          </p:txBody>
        </p:sp>
        <p:sp>
          <p:nvSpPr>
            <p:cNvPr id="55" name="CasellaDiTesto 54"/>
            <p:cNvSpPr txBox="1"/>
            <p:nvPr/>
          </p:nvSpPr>
          <p:spPr>
            <a:xfrm>
              <a:off x="9603809" y="3640687"/>
              <a:ext cx="3136951" cy="374571"/>
            </a:xfrm>
            <a:prstGeom prst="roundRect">
              <a:avLst/>
            </a:prstGeom>
            <a:solidFill>
              <a:srgbClr val="FFFF00"/>
            </a:solidFill>
            <a:ln w="25400">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lumMod val="75000"/>
                      <a:lumOff val="25000"/>
                    </a:prstClr>
                  </a:solidFill>
                  <a:effectLst/>
                  <a:uLnTx/>
                  <a:uFillTx/>
                  <a:latin typeface="Tw Cen MT" panose="020B0602020104020603" pitchFamily="34" charset="0"/>
                  <a:ea typeface="+mn-ea"/>
                  <a:cs typeface="+mn-cs"/>
                </a:rPr>
                <a:t>CSG-2 (FM2)</a:t>
              </a:r>
            </a:p>
          </p:txBody>
        </p:sp>
        <p:sp>
          <p:nvSpPr>
            <p:cNvPr id="59" name="CasellaDiTesto 58"/>
            <p:cNvSpPr txBox="1"/>
            <p:nvPr/>
          </p:nvSpPr>
          <p:spPr>
            <a:xfrm>
              <a:off x="10723975" y="4069688"/>
              <a:ext cx="2016783" cy="374571"/>
            </a:xfrm>
            <a:prstGeom prst="roundRect">
              <a:avLst/>
            </a:prstGeom>
            <a:gradFill flip="none" rotWithShape="1">
              <a:gsLst>
                <a:gs pos="5000">
                  <a:srgbClr val="FFFF00">
                    <a:alpha val="31000"/>
                  </a:srgbClr>
                </a:gs>
                <a:gs pos="100000">
                  <a:srgbClr val="FFFF00"/>
                </a:gs>
              </a:gsLst>
              <a:lin ang="0" scaled="1"/>
              <a:tileRect/>
            </a:gradFill>
            <a:ln w="15875">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lumMod val="75000"/>
                      <a:lumOff val="25000"/>
                    </a:prstClr>
                  </a:solidFill>
                  <a:effectLst/>
                  <a:uLnTx/>
                  <a:uFillTx/>
                  <a:latin typeface="Tw Cen MT" panose="020B0602020104020603" pitchFamily="34" charset="0"/>
                  <a:ea typeface="+mn-ea"/>
                  <a:cs typeface="+mn-cs"/>
                </a:rPr>
                <a:t>CSG-3 (FM3)*</a:t>
              </a:r>
            </a:p>
          </p:txBody>
        </p:sp>
        <p:sp>
          <p:nvSpPr>
            <p:cNvPr id="72" name="CasellaDiTesto 71"/>
            <p:cNvSpPr txBox="1"/>
            <p:nvPr/>
          </p:nvSpPr>
          <p:spPr>
            <a:xfrm>
              <a:off x="11231777" y="4483606"/>
              <a:ext cx="1502785" cy="374571"/>
            </a:xfrm>
            <a:prstGeom prst="roundRect">
              <a:avLst/>
            </a:prstGeom>
            <a:gradFill flip="none" rotWithShape="1">
              <a:gsLst>
                <a:gs pos="0">
                  <a:srgbClr val="FFFF00">
                    <a:alpha val="31000"/>
                  </a:srgbClr>
                </a:gs>
                <a:gs pos="100000">
                  <a:srgbClr val="FFFF00"/>
                </a:gs>
              </a:gsLst>
              <a:lin ang="0" scaled="1"/>
              <a:tileRect/>
            </a:gradFill>
            <a:ln w="15875">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lumMod val="75000"/>
                      <a:lumOff val="25000"/>
                    </a:prstClr>
                  </a:solidFill>
                  <a:effectLst/>
                  <a:uLnTx/>
                  <a:uFillTx/>
                  <a:latin typeface="Tw Cen MT" panose="020B0602020104020603" pitchFamily="34" charset="0"/>
                  <a:ea typeface="+mn-ea"/>
                  <a:cs typeface="+mn-cs"/>
                </a:rPr>
                <a:t>CSG-4 (FM4)*</a:t>
              </a:r>
            </a:p>
          </p:txBody>
        </p:sp>
      </p:grpSp>
      <p:sp>
        <p:nvSpPr>
          <p:cNvPr id="43" name="CasellaDiTesto 42"/>
          <p:cNvSpPr txBox="1"/>
          <p:nvPr/>
        </p:nvSpPr>
        <p:spPr>
          <a:xfrm>
            <a:off x="7918623" y="6266065"/>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2021</a:t>
            </a:r>
          </a:p>
        </p:txBody>
      </p:sp>
      <p:cxnSp>
        <p:nvCxnSpPr>
          <p:cNvPr id="54" name="Connettore diritto 53"/>
          <p:cNvCxnSpPr/>
          <p:nvPr/>
        </p:nvCxnSpPr>
        <p:spPr>
          <a:xfrm>
            <a:off x="8161845" y="6073245"/>
            <a:ext cx="0" cy="201168"/>
          </a:xfrm>
          <a:prstGeom prst="line">
            <a:avLst/>
          </a:prstGeom>
        </p:spPr>
        <p:style>
          <a:lnRef idx="1">
            <a:schemeClr val="dk1"/>
          </a:lnRef>
          <a:fillRef idx="0">
            <a:schemeClr val="dk1"/>
          </a:fillRef>
          <a:effectRef idx="0">
            <a:schemeClr val="dk1"/>
          </a:effectRef>
          <a:fontRef idx="minor">
            <a:schemeClr val="tx1"/>
          </a:fontRef>
        </p:style>
      </p:cxnSp>
      <p:sp>
        <p:nvSpPr>
          <p:cNvPr id="57" name="CasellaDiTesto 56"/>
          <p:cNvSpPr txBox="1"/>
          <p:nvPr/>
        </p:nvSpPr>
        <p:spPr>
          <a:xfrm>
            <a:off x="11137247" y="6276383"/>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2027</a:t>
            </a:r>
          </a:p>
        </p:txBody>
      </p:sp>
      <p:sp>
        <p:nvSpPr>
          <p:cNvPr id="58" name="CasellaDiTesto 57"/>
          <p:cNvSpPr txBox="1"/>
          <p:nvPr/>
        </p:nvSpPr>
        <p:spPr>
          <a:xfrm>
            <a:off x="8445334" y="6276383"/>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2022</a:t>
            </a:r>
          </a:p>
        </p:txBody>
      </p:sp>
      <p:sp>
        <p:nvSpPr>
          <p:cNvPr id="60" name="CasellaDiTesto 59"/>
          <p:cNvSpPr txBox="1"/>
          <p:nvPr/>
        </p:nvSpPr>
        <p:spPr>
          <a:xfrm>
            <a:off x="8983717" y="6276383"/>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2023</a:t>
            </a:r>
          </a:p>
        </p:txBody>
      </p:sp>
      <p:sp>
        <p:nvSpPr>
          <p:cNvPr id="61" name="CasellaDiTesto 60"/>
          <p:cNvSpPr txBox="1"/>
          <p:nvPr/>
        </p:nvSpPr>
        <p:spPr>
          <a:xfrm>
            <a:off x="9522100" y="6276383"/>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2024</a:t>
            </a:r>
          </a:p>
        </p:txBody>
      </p:sp>
      <p:sp>
        <p:nvSpPr>
          <p:cNvPr id="62" name="CasellaDiTesto 61"/>
          <p:cNvSpPr txBox="1"/>
          <p:nvPr/>
        </p:nvSpPr>
        <p:spPr>
          <a:xfrm>
            <a:off x="10060483" y="6276383"/>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2025</a:t>
            </a:r>
          </a:p>
        </p:txBody>
      </p:sp>
      <p:sp>
        <p:nvSpPr>
          <p:cNvPr id="63" name="CasellaDiTesto 62"/>
          <p:cNvSpPr txBox="1"/>
          <p:nvPr/>
        </p:nvSpPr>
        <p:spPr>
          <a:xfrm>
            <a:off x="10598866" y="6276383"/>
            <a:ext cx="569387"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2026</a:t>
            </a:r>
          </a:p>
        </p:txBody>
      </p:sp>
      <p:cxnSp>
        <p:nvCxnSpPr>
          <p:cNvPr id="64" name="Connettore diritto 63"/>
          <p:cNvCxnSpPr/>
          <p:nvPr/>
        </p:nvCxnSpPr>
        <p:spPr>
          <a:xfrm>
            <a:off x="8700001" y="6061450"/>
            <a:ext cx="0" cy="201168"/>
          </a:xfrm>
          <a:prstGeom prst="line">
            <a:avLst/>
          </a:prstGeom>
        </p:spPr>
        <p:style>
          <a:lnRef idx="1">
            <a:schemeClr val="dk1"/>
          </a:lnRef>
          <a:fillRef idx="0">
            <a:schemeClr val="dk1"/>
          </a:fillRef>
          <a:effectRef idx="0">
            <a:schemeClr val="dk1"/>
          </a:effectRef>
          <a:fontRef idx="minor">
            <a:schemeClr val="tx1"/>
          </a:fontRef>
        </p:style>
      </p:cxnSp>
      <p:cxnSp>
        <p:nvCxnSpPr>
          <p:cNvPr id="65" name="Connettore diritto 64"/>
          <p:cNvCxnSpPr/>
          <p:nvPr/>
        </p:nvCxnSpPr>
        <p:spPr>
          <a:xfrm>
            <a:off x="9778993" y="6061450"/>
            <a:ext cx="0" cy="201168"/>
          </a:xfrm>
          <a:prstGeom prst="line">
            <a:avLst/>
          </a:prstGeom>
        </p:spPr>
        <p:style>
          <a:lnRef idx="1">
            <a:schemeClr val="dk1"/>
          </a:lnRef>
          <a:fillRef idx="0">
            <a:schemeClr val="dk1"/>
          </a:fillRef>
          <a:effectRef idx="0">
            <a:schemeClr val="dk1"/>
          </a:effectRef>
          <a:fontRef idx="minor">
            <a:schemeClr val="tx1"/>
          </a:fontRef>
        </p:style>
      </p:cxnSp>
      <p:cxnSp>
        <p:nvCxnSpPr>
          <p:cNvPr id="66" name="Connettore diritto 65"/>
          <p:cNvCxnSpPr/>
          <p:nvPr/>
        </p:nvCxnSpPr>
        <p:spPr>
          <a:xfrm>
            <a:off x="10867129" y="6061450"/>
            <a:ext cx="0" cy="201168"/>
          </a:xfrm>
          <a:prstGeom prst="line">
            <a:avLst/>
          </a:prstGeom>
        </p:spPr>
        <p:style>
          <a:lnRef idx="1">
            <a:schemeClr val="dk1"/>
          </a:lnRef>
          <a:fillRef idx="0">
            <a:schemeClr val="dk1"/>
          </a:fillRef>
          <a:effectRef idx="0">
            <a:schemeClr val="dk1"/>
          </a:effectRef>
          <a:fontRef idx="minor">
            <a:schemeClr val="tx1"/>
          </a:fontRef>
        </p:style>
      </p:cxnSp>
      <p:cxnSp>
        <p:nvCxnSpPr>
          <p:cNvPr id="67" name="Connettore diritto 66"/>
          <p:cNvCxnSpPr/>
          <p:nvPr/>
        </p:nvCxnSpPr>
        <p:spPr>
          <a:xfrm>
            <a:off x="9231260" y="6061450"/>
            <a:ext cx="0" cy="201168"/>
          </a:xfrm>
          <a:prstGeom prst="line">
            <a:avLst/>
          </a:prstGeom>
        </p:spPr>
        <p:style>
          <a:lnRef idx="1">
            <a:schemeClr val="dk1"/>
          </a:lnRef>
          <a:fillRef idx="0">
            <a:schemeClr val="dk1"/>
          </a:fillRef>
          <a:effectRef idx="0">
            <a:schemeClr val="dk1"/>
          </a:effectRef>
          <a:fontRef idx="minor">
            <a:schemeClr val="tx1"/>
          </a:fontRef>
        </p:style>
      </p:cxnSp>
      <p:cxnSp>
        <p:nvCxnSpPr>
          <p:cNvPr id="68" name="Connettore diritto 67"/>
          <p:cNvCxnSpPr/>
          <p:nvPr/>
        </p:nvCxnSpPr>
        <p:spPr>
          <a:xfrm>
            <a:off x="10323061" y="6061450"/>
            <a:ext cx="0" cy="201168"/>
          </a:xfrm>
          <a:prstGeom prst="line">
            <a:avLst/>
          </a:prstGeom>
        </p:spPr>
        <p:style>
          <a:lnRef idx="1">
            <a:schemeClr val="dk1"/>
          </a:lnRef>
          <a:fillRef idx="0">
            <a:schemeClr val="dk1"/>
          </a:fillRef>
          <a:effectRef idx="0">
            <a:schemeClr val="dk1"/>
          </a:effectRef>
          <a:fontRef idx="minor">
            <a:schemeClr val="tx1"/>
          </a:fontRef>
        </p:style>
      </p:cxnSp>
      <p:cxnSp>
        <p:nvCxnSpPr>
          <p:cNvPr id="69" name="Connettore diritto 68"/>
          <p:cNvCxnSpPr/>
          <p:nvPr/>
        </p:nvCxnSpPr>
        <p:spPr>
          <a:xfrm>
            <a:off x="11392909" y="6058680"/>
            <a:ext cx="0" cy="201168"/>
          </a:xfrm>
          <a:prstGeom prst="line">
            <a:avLst/>
          </a:prstGeom>
        </p:spPr>
        <p:style>
          <a:lnRef idx="1">
            <a:schemeClr val="dk1"/>
          </a:lnRef>
          <a:fillRef idx="0">
            <a:schemeClr val="dk1"/>
          </a:fillRef>
          <a:effectRef idx="0">
            <a:schemeClr val="dk1"/>
          </a:effectRef>
          <a:fontRef idx="minor">
            <a:schemeClr val="tx1"/>
          </a:fontRef>
        </p:style>
      </p:cxnSp>
      <p:cxnSp>
        <p:nvCxnSpPr>
          <p:cNvPr id="3" name="Connettore diritto 2"/>
          <p:cNvCxnSpPr/>
          <p:nvPr/>
        </p:nvCxnSpPr>
        <p:spPr>
          <a:xfrm>
            <a:off x="9121065" y="2845985"/>
            <a:ext cx="6967" cy="3266198"/>
          </a:xfrm>
          <a:prstGeom prst="line">
            <a:avLst/>
          </a:prstGeom>
        </p:spPr>
        <p:style>
          <a:lnRef idx="3">
            <a:schemeClr val="accent5"/>
          </a:lnRef>
          <a:fillRef idx="0">
            <a:schemeClr val="accent5"/>
          </a:fillRef>
          <a:effectRef idx="2">
            <a:schemeClr val="accent5"/>
          </a:effectRef>
          <a:fontRef idx="minor">
            <a:schemeClr val="tx1"/>
          </a:fontRef>
        </p:style>
      </p:cxnSp>
      <p:pic>
        <p:nvPicPr>
          <p:cNvPr id="5" name="Immagine 4">
            <a:extLst>
              <a:ext uri="{FF2B5EF4-FFF2-40B4-BE49-F238E27FC236}">
                <a16:creationId xmlns:a16="http://schemas.microsoft.com/office/drawing/2014/main" id="{774B607F-35FD-4F59-AA17-2467E46597AF}"/>
              </a:ext>
            </a:extLst>
          </p:cNvPr>
          <p:cNvPicPr>
            <a:picLocks noChangeAspect="1"/>
          </p:cNvPicPr>
          <p:nvPr/>
        </p:nvPicPr>
        <p:blipFill>
          <a:blip r:embed="rId3"/>
          <a:stretch>
            <a:fillRect/>
          </a:stretch>
        </p:blipFill>
        <p:spPr>
          <a:xfrm>
            <a:off x="3089836" y="5155743"/>
            <a:ext cx="957155" cy="664522"/>
          </a:xfrm>
          <a:prstGeom prst="rect">
            <a:avLst/>
          </a:prstGeom>
        </p:spPr>
      </p:pic>
      <p:pic>
        <p:nvPicPr>
          <p:cNvPr id="71" name="Immagine 70">
            <a:extLst>
              <a:ext uri="{FF2B5EF4-FFF2-40B4-BE49-F238E27FC236}">
                <a16:creationId xmlns:a16="http://schemas.microsoft.com/office/drawing/2014/main" id="{C36B4DD9-6BC0-4943-8FBA-694B6ADDB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4234" y="5160340"/>
            <a:ext cx="325593" cy="562812"/>
          </a:xfrm>
          <a:prstGeom prst="rect">
            <a:avLst/>
          </a:prstGeom>
        </p:spPr>
      </p:pic>
      <p:sp>
        <p:nvSpPr>
          <p:cNvPr id="6" name="Rettangolo 5">
            <a:extLst>
              <a:ext uri="{FF2B5EF4-FFF2-40B4-BE49-F238E27FC236}">
                <a16:creationId xmlns:a16="http://schemas.microsoft.com/office/drawing/2014/main" id="{D9688F30-600A-4AF9-B5C1-728DBCF83A76}"/>
              </a:ext>
            </a:extLst>
          </p:cNvPr>
          <p:cNvSpPr/>
          <p:nvPr/>
        </p:nvSpPr>
        <p:spPr>
          <a:xfrm>
            <a:off x="185285" y="4861396"/>
            <a:ext cx="765463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COSMO-</a:t>
            </a:r>
            <a:r>
              <a:rPr kumimoji="0" lang="en-US" sz="1400" b="0" i="0" u="none" strike="noStrike" kern="1200" cap="none" spc="0" normalizeH="0" baseline="0" noProof="0" dirty="0" err="1">
                <a:ln>
                  <a:noFill/>
                </a:ln>
                <a:solidFill>
                  <a:prstClr val="white">
                    <a:lumMod val="75000"/>
                  </a:prstClr>
                </a:solidFill>
                <a:effectLst/>
                <a:uLnTx/>
                <a:uFillTx/>
                <a:latin typeface="Tw Cen MT" panose="020B0602020104020603" pitchFamily="34" charset="0"/>
                <a:ea typeface="+mn-ea"/>
                <a:cs typeface="+mn-cs"/>
              </a:rPr>
              <a:t>SkyMed</a:t>
            </a:r>
            <a:r>
              <a:rPr kumimoji="0" lang="en-US" sz="140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mn-ea"/>
                <a:cs typeface="+mn-cs"/>
              </a:rPr>
              <a:t> is the Italian end-to-end System for Earth Observation, funded by:</a:t>
            </a:r>
          </a:p>
        </p:txBody>
      </p:sp>
      <p:sp>
        <p:nvSpPr>
          <p:cNvPr id="73" name="object 4">
            <a:extLst>
              <a:ext uri="{FF2B5EF4-FFF2-40B4-BE49-F238E27FC236}">
                <a16:creationId xmlns:a16="http://schemas.microsoft.com/office/drawing/2014/main" id="{C3699010-FE43-454A-9FBB-78EE7F18FB95}"/>
              </a:ext>
            </a:extLst>
          </p:cNvPr>
          <p:cNvSpPr txBox="1"/>
          <p:nvPr/>
        </p:nvSpPr>
        <p:spPr>
          <a:xfrm>
            <a:off x="264362" y="6586193"/>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ASI Earth Observation Division - </a:t>
            </a:r>
            <a:r>
              <a:rPr kumimoji="0" lang="en-US" altLang="it-IT"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This document contains proprietary information of ASI, and may not be reproduced, copied, disclosed or utilized in any way, in whole or in part, without the prior written consent of ASI</a:t>
            </a:r>
            <a:endParaRPr kumimoji="0" lang="en-US" sz="1500" b="1" i="0" u="none" strike="noStrike" kern="1200" cap="none" spc="0" normalizeH="0" baseline="0" noProof="0" dirty="0">
              <a:ln>
                <a:noFill/>
              </a:ln>
              <a:solidFill>
                <a:srgbClr val="FFC000"/>
              </a:solidFill>
              <a:effectLst/>
              <a:uLnTx/>
              <a:uFillTx/>
              <a:latin typeface="Calibri"/>
              <a:ea typeface="+mn-ea"/>
              <a:cs typeface="Calibri"/>
            </a:endParaRPr>
          </a:p>
        </p:txBody>
      </p:sp>
    </p:spTree>
    <p:extLst>
      <p:ext uri="{BB962C8B-B14F-4D97-AF65-F5344CB8AC3E}">
        <p14:creationId xmlns:p14="http://schemas.microsoft.com/office/powerpoint/2010/main" val="385318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p:cNvSpPr txBox="1"/>
          <p:nvPr/>
        </p:nvSpPr>
        <p:spPr>
          <a:xfrm>
            <a:off x="248072" y="-36376"/>
            <a:ext cx="10563701" cy="8143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gency FB" panose="020B0503020202020204" pitchFamily="34" charset="0"/>
                <a:ea typeface="+mn-ea"/>
                <a:cs typeface="+mn-cs"/>
              </a:rPr>
              <a:t>Future COSMO-</a:t>
            </a:r>
            <a:r>
              <a:rPr kumimoji="0" lang="en-US" sz="3600" b="1" i="0" u="none" strike="noStrike" kern="0" cap="none" spc="0" normalizeH="0" baseline="0" noProof="0" dirty="0" err="1">
                <a:ln>
                  <a:noFill/>
                </a:ln>
                <a:solidFill>
                  <a:prstClr val="white"/>
                </a:solidFill>
                <a:effectLst/>
                <a:uLnTx/>
                <a:uFillTx/>
                <a:latin typeface="Agency FB" panose="020B0503020202020204" pitchFamily="34" charset="0"/>
                <a:ea typeface="+mn-ea"/>
                <a:cs typeface="+mn-cs"/>
              </a:rPr>
              <a:t>SkyMed</a:t>
            </a:r>
            <a:r>
              <a:rPr kumimoji="0" lang="en-US" sz="3600" b="1" i="0" u="none" strike="noStrike" kern="0" cap="none" spc="0" normalizeH="0" baseline="0" noProof="0" dirty="0">
                <a:ln>
                  <a:noFill/>
                </a:ln>
                <a:solidFill>
                  <a:prstClr val="white"/>
                </a:solidFill>
                <a:effectLst/>
                <a:uLnTx/>
                <a:uFillTx/>
                <a:latin typeface="Agency FB" panose="020B0503020202020204" pitchFamily="34" charset="0"/>
                <a:ea typeface="+mn-ea"/>
                <a:cs typeface="+mn-cs"/>
              </a:rPr>
              <a:t>: </a:t>
            </a:r>
            <a:r>
              <a:rPr kumimoji="0" lang="en-US" sz="3600" b="1" i="0" u="none" strike="noStrike" kern="0" cap="none" spc="0" normalizeH="0" baseline="0" noProof="0" dirty="0">
                <a:ln>
                  <a:noFill/>
                </a:ln>
                <a:solidFill>
                  <a:srgbClr val="0070C0"/>
                </a:solidFill>
                <a:effectLst/>
                <a:uLnTx/>
                <a:uFillTx/>
                <a:latin typeface="Agency FB" panose="020B0503020202020204" pitchFamily="34" charset="0"/>
                <a:ea typeface="+mn-ea"/>
                <a:cs typeface="+mn-cs"/>
              </a:rPr>
              <a:t>Beyond the Second Generation </a:t>
            </a:r>
          </a:p>
        </p:txBody>
      </p:sp>
      <p:pic>
        <p:nvPicPr>
          <p:cNvPr id="5" name="Immagine 4">
            <a:extLst>
              <a:ext uri="{FF2B5EF4-FFF2-40B4-BE49-F238E27FC236}">
                <a16:creationId xmlns:a16="http://schemas.microsoft.com/office/drawing/2014/main" id="{9AC5B028-B1CD-4FE0-BF78-7DC5D28154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048" y="673759"/>
            <a:ext cx="4546845" cy="5621050"/>
          </a:xfrm>
          <a:prstGeom prst="rect">
            <a:avLst/>
          </a:prstGeom>
          <a:ln>
            <a:noFill/>
          </a:ln>
          <a:effectLst>
            <a:outerShdw blurRad="292100" dist="139700" dir="2700000" algn="tl" rotWithShape="0">
              <a:srgbClr val="333333">
                <a:alpha val="65000"/>
              </a:srgbClr>
            </a:outerShdw>
          </a:effectLst>
        </p:spPr>
      </p:pic>
      <p:sp>
        <p:nvSpPr>
          <p:cNvPr id="15" name="CasellaDiTesto 14">
            <a:extLst>
              <a:ext uri="{FF2B5EF4-FFF2-40B4-BE49-F238E27FC236}">
                <a16:creationId xmlns:a16="http://schemas.microsoft.com/office/drawing/2014/main" id="{F8E61D55-7001-4B35-B9C8-76144A1F4DC0}"/>
              </a:ext>
            </a:extLst>
          </p:cNvPr>
          <p:cNvSpPr txBox="1"/>
          <p:nvPr/>
        </p:nvSpPr>
        <p:spPr>
          <a:xfrm rot="16200000">
            <a:off x="-910027" y="4391979"/>
            <a:ext cx="2492013" cy="4211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75000"/>
                  </a:prstClr>
                </a:solidFill>
                <a:effectLst/>
                <a:uLnTx/>
                <a:uFillTx/>
                <a:latin typeface="Calibri" panose="020F0502020204030204"/>
                <a:ea typeface="Segoe UI" panose="020B0502040204020203" pitchFamily="34" charset="0"/>
                <a:cs typeface="Segoe UI" panose="020B0502040204020203" pitchFamily="34" charset="0"/>
              </a:rPr>
              <a:t>SCANSAR</a:t>
            </a:r>
          </a:p>
        </p:txBody>
      </p:sp>
      <p:sp>
        <p:nvSpPr>
          <p:cNvPr id="16" name="CasellaDiTesto 15">
            <a:extLst>
              <a:ext uri="{FF2B5EF4-FFF2-40B4-BE49-F238E27FC236}">
                <a16:creationId xmlns:a16="http://schemas.microsoft.com/office/drawing/2014/main" id="{E158339B-1C38-49B6-A124-ED0338D22EA2}"/>
              </a:ext>
            </a:extLst>
          </p:cNvPr>
          <p:cNvSpPr txBox="1"/>
          <p:nvPr/>
        </p:nvSpPr>
        <p:spPr>
          <a:xfrm rot="16200000">
            <a:off x="-632357" y="1945561"/>
            <a:ext cx="1904999" cy="4211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75000"/>
                  </a:prstClr>
                </a:solidFill>
                <a:effectLst/>
                <a:uLnTx/>
                <a:uFillTx/>
                <a:latin typeface="Calibri" panose="020F0502020204030204"/>
                <a:ea typeface="Segoe UI" panose="020B0502040204020203" pitchFamily="34" charset="0"/>
                <a:cs typeface="Segoe UI" panose="020B0502040204020203" pitchFamily="34" charset="0"/>
              </a:rPr>
              <a:t>         SPOTLIGHT</a:t>
            </a:r>
          </a:p>
        </p:txBody>
      </p:sp>
      <p:sp>
        <p:nvSpPr>
          <p:cNvPr id="11" name="CasellaDiTesto 10">
            <a:extLst>
              <a:ext uri="{FF2B5EF4-FFF2-40B4-BE49-F238E27FC236}">
                <a16:creationId xmlns:a16="http://schemas.microsoft.com/office/drawing/2014/main" id="{9C049705-1E93-49D6-83EA-E6B7F8C84B87}"/>
              </a:ext>
            </a:extLst>
          </p:cNvPr>
          <p:cNvSpPr txBox="1"/>
          <p:nvPr/>
        </p:nvSpPr>
        <p:spPr>
          <a:xfrm>
            <a:off x="5529922" y="1255286"/>
            <a:ext cx="7345424" cy="2031325"/>
          </a:xfrm>
          <a:prstGeom prst="rect">
            <a:avLst/>
          </a:prstGeom>
          <a:noFill/>
        </p:spPr>
        <p:txBody>
          <a:bodyPr wrap="square" rtlCol="0">
            <a:spAutoFit/>
          </a:bodyPr>
          <a:lstStyle/>
          <a:p>
            <a:pPr marL="895350" marR="0" lvl="2" indent="-44291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1" i="0" u="none" strike="noStrike" kern="1200" cap="none" spc="0" normalizeH="0" baseline="0" noProof="0" dirty="0">
                <a:ln>
                  <a:noFill/>
                </a:ln>
                <a:solidFill>
                  <a:prstClr val="white">
                    <a:lumMod val="75000"/>
                  </a:prstClr>
                </a:solidFill>
                <a:effectLst/>
                <a:uLnTx/>
                <a:uFillTx/>
                <a:latin typeface="Calibri" panose="020F0502020204030204"/>
                <a:ea typeface="Segoe UI" panose="020B0502040204020203" pitchFamily="34" charset="0"/>
                <a:cs typeface="Segoe UI" panose="020B0502040204020203" pitchFamily="34" charset="0"/>
              </a:rPr>
              <a:t>New architectures: a system of systems</a:t>
            </a:r>
          </a:p>
          <a:p>
            <a:pPr marL="1352550" marR="0" lvl="3" indent="-44291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1" i="0" u="none" strike="noStrike" kern="1200" cap="none" spc="0" normalizeH="0" baseline="0" noProof="0" dirty="0">
                <a:ln>
                  <a:noFill/>
                </a:ln>
                <a:solidFill>
                  <a:prstClr val="white">
                    <a:lumMod val="75000"/>
                  </a:prstClr>
                </a:solidFill>
                <a:effectLst/>
                <a:uLnTx/>
                <a:uFillTx/>
                <a:latin typeface="Calibri" panose="020F0502020204030204"/>
                <a:ea typeface="Segoe UI" panose="020B0502040204020203" pitchFamily="34" charset="0"/>
                <a:cs typeface="Segoe UI" panose="020B0502040204020203" pitchFamily="34" charset="0"/>
                <a:sym typeface="Wingdings" panose="05000000000000000000" pitchFamily="2" charset="2"/>
              </a:rPr>
              <a:t>GEO and LEO elements</a:t>
            </a:r>
          </a:p>
          <a:p>
            <a:pPr marL="1352550" marR="0" lvl="3" indent="-44291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1" i="0" u="none" strike="noStrike" kern="1200" cap="none" spc="0" normalizeH="0" baseline="0" noProof="0" dirty="0">
                <a:ln>
                  <a:noFill/>
                </a:ln>
                <a:solidFill>
                  <a:prstClr val="white">
                    <a:lumMod val="75000"/>
                  </a:prstClr>
                </a:solidFill>
                <a:effectLst/>
                <a:uLnTx/>
                <a:uFillTx/>
                <a:latin typeface="Calibri" panose="020F0502020204030204"/>
                <a:ea typeface="Segoe UI" panose="020B0502040204020203" pitchFamily="34" charset="0"/>
                <a:cs typeface="Segoe UI" panose="020B0502040204020203" pitchFamily="34" charset="0"/>
                <a:sym typeface="Wingdings" panose="05000000000000000000" pitchFamily="2" charset="2"/>
              </a:rPr>
              <a:t>Multi-Sensor capabilities (</a:t>
            </a:r>
            <a:r>
              <a:rPr kumimoji="0" lang="en-US" sz="1800" b="1" i="0" u="none" strike="noStrike" kern="1200" cap="none" spc="0" normalizeH="0" baseline="0" noProof="0" dirty="0">
                <a:ln>
                  <a:noFill/>
                </a:ln>
                <a:solidFill>
                  <a:prstClr val="white">
                    <a:lumMod val="75000"/>
                  </a:prstClr>
                </a:solidFill>
                <a:effectLst/>
                <a:uLnTx/>
                <a:uFillTx/>
                <a:latin typeface="Calibri" panose="020F0502020204030204"/>
                <a:ea typeface="Segoe UI" panose="020B0502040204020203" pitchFamily="34" charset="0"/>
                <a:cs typeface="Segoe UI" panose="020B0502040204020203" pitchFamily="34" charset="0"/>
              </a:rPr>
              <a:t>X and L band SAR)</a:t>
            </a:r>
          </a:p>
          <a:p>
            <a:pPr marL="1352550" marR="0" lvl="3" indent="-44291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1" i="0" u="none" strike="noStrike" kern="1200" cap="none" spc="0" normalizeH="0" baseline="0" noProof="0" dirty="0">
                <a:ln>
                  <a:noFill/>
                </a:ln>
                <a:solidFill>
                  <a:prstClr val="white">
                    <a:lumMod val="75000"/>
                  </a:prstClr>
                </a:solidFill>
                <a:effectLst/>
                <a:uLnTx/>
                <a:uFillTx/>
                <a:latin typeface="Calibri" panose="020F0502020204030204"/>
                <a:ea typeface="Segoe UI" panose="020B0502040204020203" pitchFamily="34" charset="0"/>
                <a:cs typeface="Segoe UI" panose="020B0502040204020203" pitchFamily="34" charset="0"/>
                <a:sym typeface="Wingdings" panose="05000000000000000000" pitchFamily="2" charset="2"/>
              </a:rPr>
              <a:t>Multi modes: mono and bi-static SAR</a:t>
            </a:r>
          </a:p>
          <a:p>
            <a:pPr marL="1352550" marR="0" lvl="3" indent="-44291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1" i="0" u="none" strike="noStrike" kern="1200" cap="none" spc="0" normalizeH="0" baseline="0" noProof="0" dirty="0">
                <a:ln>
                  <a:noFill/>
                </a:ln>
                <a:solidFill>
                  <a:prstClr val="white">
                    <a:lumMod val="75000"/>
                  </a:prstClr>
                </a:solidFill>
                <a:effectLst/>
                <a:uLnTx/>
                <a:uFillTx/>
                <a:latin typeface="Calibri" panose="020F0502020204030204"/>
                <a:ea typeface="Segoe UI" panose="020B0502040204020203" pitchFamily="34" charset="0"/>
                <a:cs typeface="Segoe UI" panose="020B0502040204020203" pitchFamily="34" charset="0"/>
                <a:sym typeface="Wingdings" panose="05000000000000000000" pitchFamily="2" charset="2"/>
              </a:rPr>
              <a:t>VHR optical capabilities</a:t>
            </a:r>
          </a:p>
          <a:p>
            <a:pPr marL="895350" marR="0" lvl="2" indent="-44291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1" i="0" u="none" strike="noStrike" kern="1200" cap="none" spc="0" normalizeH="0" baseline="0" noProof="0" dirty="0">
                <a:ln>
                  <a:noFill/>
                </a:ln>
                <a:solidFill>
                  <a:prstClr val="white">
                    <a:lumMod val="75000"/>
                  </a:prstClr>
                </a:solidFill>
                <a:effectLst/>
                <a:uLnTx/>
                <a:uFillTx/>
                <a:latin typeface="Calibri" panose="020F0502020204030204"/>
                <a:ea typeface="Segoe UI" panose="020B0502040204020203" pitchFamily="34" charset="0"/>
                <a:cs typeface="Segoe UI" panose="020B0502040204020203" pitchFamily="34" charset="0"/>
              </a:rPr>
              <a:t>Enhanced performances</a:t>
            </a:r>
            <a:endParaRPr kumimoji="0" lang="it-IT" sz="1800" b="1" i="0" u="none" strike="noStrike" kern="1200" cap="none" spc="0" normalizeH="0" baseline="0" noProof="0" dirty="0">
              <a:ln>
                <a:noFill/>
              </a:ln>
              <a:solidFill>
                <a:prstClr val="white">
                  <a:lumMod val="75000"/>
                </a:prstClr>
              </a:solidFill>
              <a:effectLst/>
              <a:uLnTx/>
              <a:uFillTx/>
              <a:latin typeface="Calibri" panose="020F0502020204030204"/>
              <a:ea typeface="Segoe UI" panose="020B0502040204020203" pitchFamily="34" charset="0"/>
              <a:cs typeface="Segoe UI" panose="020B0502040204020203" pitchFamily="34" charset="0"/>
            </a:endParaRPr>
          </a:p>
          <a:p>
            <a:pPr marL="895350" marR="0" lvl="2" indent="-44291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1" i="0" u="none" strike="noStrike" kern="1200" cap="none" spc="0" normalizeH="0" baseline="0" noProof="0" dirty="0">
                <a:ln>
                  <a:noFill/>
                </a:ln>
                <a:solidFill>
                  <a:prstClr val="white">
                    <a:lumMod val="75000"/>
                  </a:prstClr>
                </a:solidFill>
                <a:effectLst/>
                <a:uLnTx/>
                <a:uFillTx/>
                <a:latin typeface="Calibri" panose="020F0502020204030204"/>
                <a:ea typeface="Segoe UI" panose="020B0502040204020203" pitchFamily="34" charset="0"/>
                <a:cs typeface="Segoe UI" panose="020B0502040204020203" pitchFamily="34" charset="0"/>
              </a:rPr>
              <a:t>Systematic approach and new on-demand services</a:t>
            </a:r>
          </a:p>
        </p:txBody>
      </p:sp>
      <p:sp>
        <p:nvSpPr>
          <p:cNvPr id="12" name="CasellaDiTesto 11">
            <a:extLst>
              <a:ext uri="{FF2B5EF4-FFF2-40B4-BE49-F238E27FC236}">
                <a16:creationId xmlns:a16="http://schemas.microsoft.com/office/drawing/2014/main" id="{704718C1-0435-4E8B-99BA-D7F976C3B7C0}"/>
              </a:ext>
            </a:extLst>
          </p:cNvPr>
          <p:cNvSpPr txBox="1"/>
          <p:nvPr/>
        </p:nvSpPr>
        <p:spPr>
          <a:xfrm rot="16200000">
            <a:off x="-615750" y="3144823"/>
            <a:ext cx="1903460" cy="4234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75000"/>
                  </a:prstClr>
                </a:solidFill>
                <a:effectLst/>
                <a:uLnTx/>
                <a:uFillTx/>
                <a:latin typeface="Calibri" panose="020F0502020204030204"/>
                <a:ea typeface="Segoe UI" panose="020B0502040204020203" pitchFamily="34" charset="0"/>
                <a:cs typeface="Segoe UI" panose="020B0502040204020203" pitchFamily="34" charset="0"/>
              </a:rPr>
              <a:t>STRIPMAP</a:t>
            </a:r>
          </a:p>
        </p:txBody>
      </p:sp>
      <p:sp>
        <p:nvSpPr>
          <p:cNvPr id="9" name="Titolo 8">
            <a:extLst>
              <a:ext uri="{FF2B5EF4-FFF2-40B4-BE49-F238E27FC236}">
                <a16:creationId xmlns:a16="http://schemas.microsoft.com/office/drawing/2014/main" id="{CF2C9C4D-5F27-4853-ABB6-30291E0404FA}"/>
              </a:ext>
            </a:extLst>
          </p:cNvPr>
          <p:cNvSpPr txBox="1">
            <a:spLocks/>
          </p:cNvSpPr>
          <p:nvPr/>
        </p:nvSpPr>
        <p:spPr>
          <a:xfrm>
            <a:off x="1365138" y="828501"/>
            <a:ext cx="800835" cy="508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CSK</a:t>
            </a:r>
            <a:endParaRPr kumimoji="0" lang="en-US" sz="2000" b="1" i="0" u="none" strike="noStrike" kern="0" cap="none" spc="0" normalizeH="0" baseline="0" noProof="0" dirty="0">
              <a:ln>
                <a:noFill/>
              </a:ln>
              <a:solidFill>
                <a:srgbClr val="C00000"/>
              </a:solidFill>
              <a:effectLst/>
              <a:uLnTx/>
              <a:uFillTx/>
              <a:latin typeface="Agency FB" panose="020B0503020202020204" pitchFamily="34" charset="0"/>
              <a:ea typeface="+mj-ea"/>
              <a:cs typeface="+mj-cs"/>
            </a:endParaRPr>
          </a:p>
        </p:txBody>
      </p:sp>
      <p:sp>
        <p:nvSpPr>
          <p:cNvPr id="13" name="Titolo 8">
            <a:extLst>
              <a:ext uri="{FF2B5EF4-FFF2-40B4-BE49-F238E27FC236}">
                <a16:creationId xmlns:a16="http://schemas.microsoft.com/office/drawing/2014/main" id="{4EFC622A-ED17-44A2-A338-3839A91E6463}"/>
              </a:ext>
            </a:extLst>
          </p:cNvPr>
          <p:cNvSpPr txBox="1">
            <a:spLocks/>
          </p:cNvSpPr>
          <p:nvPr/>
        </p:nvSpPr>
        <p:spPr>
          <a:xfrm>
            <a:off x="3592302" y="789835"/>
            <a:ext cx="800835" cy="508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CSG</a:t>
            </a:r>
            <a:endParaRPr kumimoji="0" lang="en-US" sz="2000" b="1" i="0" u="none" strike="noStrike" kern="0" cap="none" spc="0" normalizeH="0" baseline="0" noProof="0" dirty="0">
              <a:ln>
                <a:noFill/>
              </a:ln>
              <a:solidFill>
                <a:srgbClr val="C00000"/>
              </a:solidFill>
              <a:effectLst/>
              <a:uLnTx/>
              <a:uFillTx/>
              <a:latin typeface="Agency FB" panose="020B0503020202020204" pitchFamily="34" charset="0"/>
              <a:ea typeface="+mj-ea"/>
              <a:cs typeface="+mj-cs"/>
            </a:endParaRPr>
          </a:p>
        </p:txBody>
      </p:sp>
      <p:sp>
        <p:nvSpPr>
          <p:cNvPr id="17" name="Titolo 8">
            <a:extLst>
              <a:ext uri="{FF2B5EF4-FFF2-40B4-BE49-F238E27FC236}">
                <a16:creationId xmlns:a16="http://schemas.microsoft.com/office/drawing/2014/main" id="{E67D3D9A-F693-47B9-BA7B-95D5266401B8}"/>
              </a:ext>
            </a:extLst>
          </p:cNvPr>
          <p:cNvSpPr txBox="1">
            <a:spLocks/>
          </p:cNvSpPr>
          <p:nvPr/>
        </p:nvSpPr>
        <p:spPr>
          <a:xfrm>
            <a:off x="5911983" y="813406"/>
            <a:ext cx="2105939" cy="5086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gency FB" panose="020B0503020202020204" pitchFamily="34" charset="0"/>
                <a:ea typeface="+mj-ea"/>
                <a:cs typeface="+mj-cs"/>
              </a:rPr>
              <a:t>The FUTURE</a:t>
            </a:r>
            <a:endParaRPr kumimoji="0" lang="en-US" sz="2000" b="1" i="0" u="none" strike="noStrike" kern="0" cap="none" spc="0" normalizeH="0" baseline="0" noProof="0" dirty="0">
              <a:ln>
                <a:noFill/>
              </a:ln>
              <a:solidFill>
                <a:srgbClr val="C00000"/>
              </a:solidFill>
              <a:effectLst/>
              <a:uLnTx/>
              <a:uFillTx/>
              <a:latin typeface="Agency FB" panose="020B0503020202020204" pitchFamily="34" charset="0"/>
              <a:ea typeface="+mj-ea"/>
              <a:cs typeface="+mj-cs"/>
            </a:endParaRPr>
          </a:p>
        </p:txBody>
      </p:sp>
      <p:pic>
        <p:nvPicPr>
          <p:cNvPr id="1026" name="Picture 2" descr="Il 28 lancio secondo satellite COSMO-SkyMed Second Generation">
            <a:extLst>
              <a:ext uri="{FF2B5EF4-FFF2-40B4-BE49-F238E27FC236}">
                <a16:creationId xmlns:a16="http://schemas.microsoft.com/office/drawing/2014/main" id="{6AA044D3-091F-4F45-89F5-2794D37B6B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615714">
            <a:off x="6198471" y="3576721"/>
            <a:ext cx="5534856" cy="311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66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2">
            <a:extLst>
              <a:ext uri="{FF2B5EF4-FFF2-40B4-BE49-F238E27FC236}">
                <a16:creationId xmlns:a16="http://schemas.microsoft.com/office/drawing/2014/main" id="{8D41F526-AAED-4FC4-80DA-33D5199282D8}"/>
              </a:ext>
            </a:extLst>
          </p:cNvPr>
          <p:cNvSpPr txBox="1">
            <a:spLocks/>
          </p:cNvSpPr>
          <p:nvPr/>
        </p:nvSpPr>
        <p:spPr bwMode="auto">
          <a:xfrm>
            <a:off x="248816" y="828654"/>
            <a:ext cx="83788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defRPr sz="2000" b="1">
                <a:solidFill>
                  <a:schemeClr val="tx1"/>
                </a:solidFill>
                <a:latin typeface="Trebuchet MS" panose="020B0603020202020204" pitchFamily="34" charset="0"/>
              </a:defRPr>
            </a:lvl1pPr>
            <a:lvl2pPr marL="742950" indent="-285750" defTabSz="457200">
              <a:lnSpc>
                <a:spcPct val="110000"/>
              </a:lnSpc>
              <a:spcBef>
                <a:spcPct val="20000"/>
              </a:spcBef>
              <a:buChar char="–"/>
              <a:defRPr b="1">
                <a:solidFill>
                  <a:schemeClr val="tx1"/>
                </a:solidFill>
                <a:latin typeface="Trebuchet MS" panose="020B0603020202020204" pitchFamily="34" charset="0"/>
              </a:defRPr>
            </a:lvl2pPr>
            <a:lvl3pPr marL="1143000" indent="-228600" defTabSz="457200">
              <a:lnSpc>
                <a:spcPct val="110000"/>
              </a:lnSpc>
              <a:spcBef>
                <a:spcPct val="20000"/>
              </a:spcBef>
              <a:buChar char="•"/>
              <a:defRPr sz="1600">
                <a:solidFill>
                  <a:schemeClr val="tx1"/>
                </a:solidFill>
                <a:latin typeface="Trebuchet MS" panose="020B0603020202020204" pitchFamily="34" charset="0"/>
              </a:defRPr>
            </a:lvl3pPr>
            <a:lvl4pPr marL="1600200" indent="-228600" defTabSz="457200">
              <a:lnSpc>
                <a:spcPct val="110000"/>
              </a:lnSpc>
              <a:spcBef>
                <a:spcPct val="20000"/>
              </a:spcBef>
              <a:buChar char="–"/>
              <a:defRPr sz="1600">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marL="57150" marR="0" lvl="1" indent="0" algn="just" defTabSz="609585" rtl="0" eaLnBrk="0" fontAlgn="base" latinLnBrk="0" hangingPunct="0">
              <a:lnSpc>
                <a:spcPct val="90000"/>
              </a:lnSpc>
              <a:spcBef>
                <a:spcPct val="20000"/>
              </a:spcBef>
              <a:spcAft>
                <a:spcPct val="0"/>
              </a:spcAft>
              <a:buClr>
                <a:srgbClr val="CCE0AF"/>
              </a:buClr>
              <a:buSzPct val="80000"/>
              <a:buFontTx/>
              <a:buNone/>
              <a:tabLst/>
              <a:defRPr/>
            </a:pPr>
            <a:r>
              <a:rPr kumimoji="0" lang="en-US" altLang="it-IT" sz="1800" b="1"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Mission Phases are:</a:t>
            </a:r>
          </a:p>
          <a:p>
            <a:pPr marL="914389" marR="0" lvl="2" indent="-457189" algn="just" defTabSz="609585" rtl="0" eaLnBrk="0" fontAlgn="base" latinLnBrk="0" hangingPunct="0">
              <a:lnSpc>
                <a:spcPct val="90000"/>
              </a:lnSpc>
              <a:spcBef>
                <a:spcPct val="20000"/>
              </a:spcBef>
              <a:spcAft>
                <a:spcPct val="0"/>
              </a:spcAft>
              <a:buClr>
                <a:prstClr val="white">
                  <a:lumMod val="75000"/>
                </a:prstClr>
              </a:buClr>
              <a:buSzPct val="80000"/>
              <a:buFont typeface="Wingdings" panose="05000000000000000000" pitchFamily="2" charset="2"/>
              <a:buChar char="§"/>
              <a:tabLst/>
              <a:defRPr/>
            </a:pPr>
            <a:r>
              <a:rPr kumimoji="0" lang="en-US" altLang="it-IT" sz="1600" b="1"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Commissioning (LEOP and Commissioning) 3 months;</a:t>
            </a:r>
          </a:p>
          <a:p>
            <a:pPr marL="914389" marR="0" lvl="2" indent="-457189" algn="just" defTabSz="609585" rtl="0" eaLnBrk="0" fontAlgn="base" latinLnBrk="0" hangingPunct="0">
              <a:lnSpc>
                <a:spcPct val="90000"/>
              </a:lnSpc>
              <a:spcBef>
                <a:spcPct val="20000"/>
              </a:spcBef>
              <a:spcAft>
                <a:spcPct val="0"/>
              </a:spcAft>
              <a:buClr>
                <a:prstClr val="white">
                  <a:lumMod val="75000"/>
                </a:prstClr>
              </a:buClr>
              <a:buSzPct val="80000"/>
              <a:buFont typeface="Wingdings" panose="05000000000000000000" pitchFamily="2" charset="2"/>
              <a:buChar char="§"/>
              <a:tabLst/>
              <a:defRPr/>
            </a:pPr>
            <a:r>
              <a:rPr kumimoji="0" lang="en-US" altLang="it-IT" sz="1600" b="1"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Phase-1 (@619 km, formation flying with CSK/CSG) 1 year;</a:t>
            </a:r>
          </a:p>
          <a:p>
            <a:pPr marL="914389" marR="0" lvl="2" indent="-457189" algn="just" defTabSz="609585" rtl="0" eaLnBrk="0" fontAlgn="base" latinLnBrk="0" hangingPunct="0">
              <a:lnSpc>
                <a:spcPct val="90000"/>
              </a:lnSpc>
              <a:spcBef>
                <a:spcPct val="20000"/>
              </a:spcBef>
              <a:spcAft>
                <a:spcPct val="0"/>
              </a:spcAft>
              <a:buClr>
                <a:prstClr val="white">
                  <a:lumMod val="75000"/>
                </a:prstClr>
              </a:buClr>
              <a:buSzPct val="80000"/>
              <a:buFont typeface="Wingdings" panose="05000000000000000000" pitchFamily="2" charset="2"/>
              <a:buChar char="§"/>
              <a:tabLst/>
              <a:defRPr/>
            </a:pPr>
            <a:r>
              <a:rPr kumimoji="0" lang="en-US" altLang="it-IT" sz="1600" b="1"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Re-orbit phase (orbit transfer with HET) 6 months;</a:t>
            </a:r>
          </a:p>
          <a:p>
            <a:pPr marL="914389" marR="0" lvl="2" indent="-457189" algn="just" defTabSz="609585" rtl="0" eaLnBrk="0" fontAlgn="base" latinLnBrk="0" hangingPunct="0">
              <a:lnSpc>
                <a:spcPct val="90000"/>
              </a:lnSpc>
              <a:spcBef>
                <a:spcPct val="20000"/>
              </a:spcBef>
              <a:spcAft>
                <a:spcPct val="0"/>
              </a:spcAft>
              <a:buClr>
                <a:prstClr val="white">
                  <a:lumMod val="75000"/>
                </a:prstClr>
              </a:buClr>
              <a:buSzPct val="80000"/>
              <a:buFont typeface="Wingdings" panose="05000000000000000000" pitchFamily="2" charset="2"/>
              <a:buChar char="§"/>
              <a:tabLst/>
              <a:defRPr/>
            </a:pPr>
            <a:r>
              <a:rPr kumimoji="0" lang="en-US" altLang="it-IT" sz="1600" b="1"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Phase-2 (@410 km, monostatic acquisition) 1.5 years;</a:t>
            </a:r>
          </a:p>
          <a:p>
            <a:pPr marL="914389" marR="0" lvl="2" indent="-457189" algn="just" defTabSz="609585" rtl="0" eaLnBrk="0" fontAlgn="base" latinLnBrk="0" hangingPunct="0">
              <a:lnSpc>
                <a:spcPct val="90000"/>
              </a:lnSpc>
              <a:spcBef>
                <a:spcPct val="20000"/>
              </a:spcBef>
              <a:spcAft>
                <a:spcPct val="0"/>
              </a:spcAft>
              <a:buClr>
                <a:prstClr val="white">
                  <a:lumMod val="75000"/>
                </a:prstClr>
              </a:buClr>
              <a:buSzPct val="80000"/>
              <a:buFont typeface="Wingdings" panose="05000000000000000000" pitchFamily="2" charset="2"/>
              <a:buChar char="§"/>
              <a:tabLst/>
              <a:defRPr/>
            </a:pPr>
            <a:r>
              <a:rPr kumimoji="0" lang="en-US" altLang="it-IT" sz="1600" b="1" i="0" u="none" strike="noStrike" kern="1200" cap="none" spc="0" normalizeH="0" baseline="0" noProof="0" dirty="0">
                <a:ln>
                  <a:noFill/>
                </a:ln>
                <a:solidFill>
                  <a:prstClr val="white">
                    <a:lumMod val="75000"/>
                  </a:prstClr>
                </a:solidFill>
                <a:effectLst/>
                <a:uLnTx/>
                <a:uFillTx/>
                <a:latin typeface="Calibri" panose="020F0502020204030204"/>
                <a:ea typeface="ＭＳ Ｐゴシック" charset="0"/>
                <a:cs typeface="+mn-cs"/>
              </a:rPr>
              <a:t>De-orbiting phase 6 months.</a:t>
            </a:r>
          </a:p>
        </p:txBody>
      </p:sp>
      <p:sp>
        <p:nvSpPr>
          <p:cNvPr id="6" name="CasellaDiTesto 5">
            <a:extLst>
              <a:ext uri="{FF2B5EF4-FFF2-40B4-BE49-F238E27FC236}">
                <a16:creationId xmlns:a16="http://schemas.microsoft.com/office/drawing/2014/main" id="{53B0A0C8-0ED6-49F7-B1A4-3B63814445D8}"/>
              </a:ext>
            </a:extLst>
          </p:cNvPr>
          <p:cNvSpPr txBox="1"/>
          <p:nvPr/>
        </p:nvSpPr>
        <p:spPr>
          <a:xfrm>
            <a:off x="340821" y="14329"/>
            <a:ext cx="11602363" cy="814325"/>
          </a:xfrm>
          <a:prstGeom prst="rect">
            <a:avLst/>
          </a:prstGeom>
          <a:noFill/>
        </p:spPr>
        <p:txBody>
          <a:bodyPr wrap="square" rtlCol="0">
            <a:spAutoFit/>
          </a:bodyPr>
          <a:lstStyle/>
          <a:p>
            <a:pPr marL="0" marR="0" lvl="0" indent="0" algn="l" defTabSz="609585" rtl="0" eaLnBrk="0" fontAlgn="base" latinLnBrk="0" hangingPunct="0">
              <a:lnSpc>
                <a:spcPct val="15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gency FB" panose="020B0503020202020204" pitchFamily="34" charset="0"/>
                <a:ea typeface="+mn-ea"/>
                <a:cs typeface="+mn-cs"/>
              </a:rPr>
              <a:t>PLATiNO-1 – </a:t>
            </a:r>
            <a:r>
              <a:rPr kumimoji="0" lang="en-US" sz="3600" b="1" i="0" u="none" strike="noStrike" kern="0" cap="none" spc="0" normalizeH="0" baseline="0" noProof="0" dirty="0">
                <a:ln>
                  <a:noFill/>
                </a:ln>
                <a:solidFill>
                  <a:srgbClr val="0070C0"/>
                </a:solidFill>
                <a:effectLst/>
                <a:uLnTx/>
                <a:uFillTx/>
                <a:latin typeface="Agency FB" panose="020B0503020202020204" pitchFamily="34" charset="0"/>
                <a:ea typeface="+mn-ea"/>
                <a:cs typeface="+mn-cs"/>
              </a:rPr>
              <a:t>SAR Mission</a:t>
            </a:r>
          </a:p>
        </p:txBody>
      </p:sp>
      <p:pic>
        <p:nvPicPr>
          <p:cNvPr id="7" name="Immagine 6">
            <a:extLst>
              <a:ext uri="{FF2B5EF4-FFF2-40B4-BE49-F238E27FC236}">
                <a16:creationId xmlns:a16="http://schemas.microsoft.com/office/drawing/2014/main" id="{F7BD98C1-90CD-46BF-BAB0-86FF9C8622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81170">
            <a:off x="1087448" y="2541225"/>
            <a:ext cx="3980547" cy="3107572"/>
          </a:xfrm>
          <a:prstGeom prst="rect">
            <a:avLst/>
          </a:prstGeom>
        </p:spPr>
      </p:pic>
      <p:graphicFrame>
        <p:nvGraphicFramePr>
          <p:cNvPr id="8" name="Tabella 7">
            <a:extLst>
              <a:ext uri="{FF2B5EF4-FFF2-40B4-BE49-F238E27FC236}">
                <a16:creationId xmlns:a16="http://schemas.microsoft.com/office/drawing/2014/main" id="{F8B1C88B-EA31-48B5-9D1E-42FAF554D1FF}"/>
              </a:ext>
            </a:extLst>
          </p:cNvPr>
          <p:cNvGraphicFramePr>
            <a:graphicFrameLocks noGrp="1"/>
          </p:cNvGraphicFramePr>
          <p:nvPr/>
        </p:nvGraphicFramePr>
        <p:xfrm>
          <a:off x="6827694" y="3286104"/>
          <a:ext cx="4379913" cy="1296990"/>
        </p:xfrm>
        <a:graphic>
          <a:graphicData uri="http://schemas.openxmlformats.org/drawingml/2006/table">
            <a:tbl>
              <a:tblPr/>
              <a:tblGrid>
                <a:gridCol w="2495158">
                  <a:extLst>
                    <a:ext uri="{9D8B030D-6E8A-4147-A177-3AD203B41FA5}">
                      <a16:colId xmlns:a16="http://schemas.microsoft.com/office/drawing/2014/main" val="3880078342"/>
                    </a:ext>
                  </a:extLst>
                </a:gridCol>
                <a:gridCol w="1884755">
                  <a:extLst>
                    <a:ext uri="{9D8B030D-6E8A-4147-A177-3AD203B41FA5}">
                      <a16:colId xmlns:a16="http://schemas.microsoft.com/office/drawing/2014/main" val="1782799294"/>
                    </a:ext>
                  </a:extLst>
                </a:gridCol>
              </a:tblGrid>
              <a:tr h="216165">
                <a:tc gridSpan="2">
                  <a:txBody>
                    <a:bodyPr/>
                    <a:lstStyle>
                      <a:lvl1pPr marL="269875" algn="l" defTabSz="685766" rtl="0" eaLnBrk="0" latinLnBrk="0" hangingPunct="0">
                        <a:spcBef>
                          <a:spcPct val="20000"/>
                        </a:spcBef>
                        <a:buFont typeface="Arial" panose="020B0604020202020204" pitchFamily="34" charset="0"/>
                        <a:defRPr sz="2800" kern="1200">
                          <a:solidFill>
                            <a:srgbClr val="636466"/>
                          </a:solidFill>
                          <a:latin typeface="Calibri" panose="020F0502020204030204" pitchFamily="34" charset="0"/>
                          <a:ea typeface="Roboto Light" panose="02000000000000000000"/>
                          <a:cs typeface="Roboto Light" panose="02000000000000000000"/>
                        </a:defRPr>
                      </a:lvl1pPr>
                      <a:lvl2pPr marL="742950" indent="-285750" algn="l" defTabSz="685766" rtl="0" eaLnBrk="0" latinLnBrk="0" hangingPunct="0">
                        <a:spcBef>
                          <a:spcPct val="20000"/>
                        </a:spcBef>
                        <a:buFont typeface="Arial" panose="020B0604020202020204" pitchFamily="34" charset="0"/>
                        <a:defRPr sz="2400" kern="1200">
                          <a:solidFill>
                            <a:srgbClr val="636466"/>
                          </a:solidFill>
                          <a:latin typeface="Calibri" panose="020F0502020204030204" pitchFamily="34" charset="0"/>
                          <a:ea typeface="Roboto Light" panose="02000000000000000000"/>
                          <a:cs typeface="Roboto Light" panose="02000000000000000000"/>
                        </a:defRPr>
                      </a:lvl2pPr>
                      <a:lvl3pPr marL="1143000" indent="-228600" algn="l" defTabSz="685766" rtl="0" eaLnBrk="0" latinLnBrk="0" hangingPunct="0">
                        <a:spcBef>
                          <a:spcPct val="20000"/>
                        </a:spcBef>
                        <a:buFont typeface="Arial" panose="020B0604020202020204" pitchFamily="34" charset="0"/>
                        <a:defRPr sz="2000" kern="1200">
                          <a:solidFill>
                            <a:srgbClr val="636466"/>
                          </a:solidFill>
                          <a:latin typeface="Calibri" panose="020F0502020204030204" pitchFamily="34" charset="0"/>
                          <a:ea typeface="Roboto Light" panose="02000000000000000000"/>
                          <a:cs typeface="Roboto Light" panose="02000000000000000000"/>
                        </a:defRPr>
                      </a:lvl3pPr>
                      <a:lvl4pPr marL="16002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4pPr>
                      <a:lvl5pPr marL="20574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5pPr>
                      <a:lvl6pPr marL="25146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6pPr>
                      <a:lvl7pPr marL="29718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7pPr>
                      <a:lvl8pPr marL="34290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8pPr>
                      <a:lvl9pPr marL="38862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9pPr>
                    </a:lstStyle>
                    <a:p>
                      <a:pPr marL="269875" marR="0" lvl="0" indent="0" algn="ctr" defTabSz="457200" rtl="0" eaLnBrk="1" fontAlgn="base" latinLnBrk="0" hangingPunct="1">
                        <a:lnSpc>
                          <a:spcPct val="100000"/>
                        </a:lnSpc>
                        <a:spcBef>
                          <a:spcPct val="0"/>
                        </a:spcBef>
                        <a:spcAft>
                          <a:spcPct val="0"/>
                        </a:spcAft>
                        <a:buClrTx/>
                        <a:buSzTx/>
                        <a:buFontTx/>
                        <a:buNone/>
                        <a:tabLst/>
                        <a:defRPr/>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Bistatic performances (Phase-1)</a:t>
                      </a:r>
                    </a:p>
                  </a:txBody>
                  <a:tcPr marL="51444" marR="514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hMerge="1">
                  <a:txBody>
                    <a:bodyPr/>
                    <a:lstStyle/>
                    <a:p>
                      <a:endParaRPr lang="it-IT"/>
                    </a:p>
                  </a:txBody>
                  <a:tcPr/>
                </a:tc>
                <a:extLst>
                  <a:ext uri="{0D108BD9-81ED-4DB2-BD59-A6C34878D82A}">
                    <a16:rowId xmlns:a16="http://schemas.microsoft.com/office/drawing/2014/main" val="2920200379"/>
                  </a:ext>
                </a:extLst>
              </a:tr>
              <a:tr h="216165">
                <a:tc>
                  <a:txBody>
                    <a:bodyPr/>
                    <a:lstStyle>
                      <a:lvl1pPr marL="92075" algn="l" defTabSz="685766" rtl="0" eaLnBrk="0" latinLnBrk="0" hangingPunct="0">
                        <a:spcBef>
                          <a:spcPct val="20000"/>
                        </a:spcBef>
                        <a:buFont typeface="Arial" panose="020B0604020202020204" pitchFamily="34" charset="0"/>
                        <a:defRPr sz="2800" kern="1200">
                          <a:solidFill>
                            <a:srgbClr val="636466"/>
                          </a:solidFill>
                          <a:latin typeface="Calibri" panose="020F0502020204030204" pitchFamily="34" charset="0"/>
                          <a:ea typeface="Roboto Light" panose="02000000000000000000"/>
                          <a:cs typeface="Roboto Light" panose="02000000000000000000"/>
                        </a:defRPr>
                      </a:lvl1pPr>
                      <a:lvl2pPr marL="742950" indent="-285750" algn="l" defTabSz="685766" rtl="0" eaLnBrk="0" latinLnBrk="0" hangingPunct="0">
                        <a:spcBef>
                          <a:spcPct val="20000"/>
                        </a:spcBef>
                        <a:buFont typeface="Arial" panose="020B0604020202020204" pitchFamily="34" charset="0"/>
                        <a:defRPr sz="2400" kern="1200">
                          <a:solidFill>
                            <a:srgbClr val="636466"/>
                          </a:solidFill>
                          <a:latin typeface="Calibri" panose="020F0502020204030204" pitchFamily="34" charset="0"/>
                          <a:ea typeface="Roboto Light" panose="02000000000000000000"/>
                          <a:cs typeface="Roboto Light" panose="02000000000000000000"/>
                        </a:defRPr>
                      </a:lvl2pPr>
                      <a:lvl3pPr marL="1143000" indent="-228600" algn="l" defTabSz="685766" rtl="0" eaLnBrk="0" latinLnBrk="0" hangingPunct="0">
                        <a:spcBef>
                          <a:spcPct val="20000"/>
                        </a:spcBef>
                        <a:buFont typeface="Arial" panose="020B0604020202020204" pitchFamily="34" charset="0"/>
                        <a:defRPr sz="2000" kern="1200">
                          <a:solidFill>
                            <a:srgbClr val="636466"/>
                          </a:solidFill>
                          <a:latin typeface="Calibri" panose="020F0502020204030204" pitchFamily="34" charset="0"/>
                          <a:ea typeface="Roboto Light" panose="02000000000000000000"/>
                          <a:cs typeface="Roboto Light" panose="02000000000000000000"/>
                        </a:defRPr>
                      </a:lvl3pPr>
                      <a:lvl4pPr marL="16002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4pPr>
                      <a:lvl5pPr marL="20574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5pPr>
                      <a:lvl6pPr marL="25146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6pPr>
                      <a:lvl7pPr marL="29718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7pPr>
                      <a:lvl8pPr marL="34290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8pPr>
                      <a:lvl9pPr marL="38862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9p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Altitude</a:t>
                      </a:r>
                    </a:p>
                  </a:txBody>
                  <a:tcPr marL="51444" marR="514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lvl1pPr marL="92075" algn="l" defTabSz="685766" rtl="0" eaLnBrk="0" latinLnBrk="0" hangingPunct="0">
                        <a:spcBef>
                          <a:spcPct val="20000"/>
                        </a:spcBef>
                        <a:buFont typeface="Arial" panose="020B0604020202020204" pitchFamily="34" charset="0"/>
                        <a:defRPr sz="2800" kern="1200">
                          <a:solidFill>
                            <a:srgbClr val="636466"/>
                          </a:solidFill>
                          <a:latin typeface="Calibri" panose="020F0502020204030204" pitchFamily="34" charset="0"/>
                          <a:ea typeface="Roboto Light" panose="02000000000000000000"/>
                          <a:cs typeface="Roboto Light" panose="02000000000000000000"/>
                        </a:defRPr>
                      </a:lvl1pPr>
                      <a:lvl2pPr marL="742950" indent="-285750" algn="l" defTabSz="685766" rtl="0" eaLnBrk="0" latinLnBrk="0" hangingPunct="0">
                        <a:spcBef>
                          <a:spcPct val="20000"/>
                        </a:spcBef>
                        <a:buFont typeface="Arial" panose="020B0604020202020204" pitchFamily="34" charset="0"/>
                        <a:defRPr sz="2400" kern="1200">
                          <a:solidFill>
                            <a:srgbClr val="636466"/>
                          </a:solidFill>
                          <a:latin typeface="Calibri" panose="020F0502020204030204" pitchFamily="34" charset="0"/>
                          <a:ea typeface="Roboto Light" panose="02000000000000000000"/>
                          <a:cs typeface="Roboto Light" panose="02000000000000000000"/>
                        </a:defRPr>
                      </a:lvl2pPr>
                      <a:lvl3pPr marL="1143000" indent="-228600" algn="l" defTabSz="685766" rtl="0" eaLnBrk="0" latinLnBrk="0" hangingPunct="0">
                        <a:spcBef>
                          <a:spcPct val="20000"/>
                        </a:spcBef>
                        <a:buFont typeface="Arial" panose="020B0604020202020204" pitchFamily="34" charset="0"/>
                        <a:defRPr sz="2000" kern="1200">
                          <a:solidFill>
                            <a:srgbClr val="636466"/>
                          </a:solidFill>
                          <a:latin typeface="Calibri" panose="020F0502020204030204" pitchFamily="34" charset="0"/>
                          <a:ea typeface="Roboto Light" panose="02000000000000000000"/>
                          <a:cs typeface="Roboto Light" panose="02000000000000000000"/>
                        </a:defRPr>
                      </a:lvl3pPr>
                      <a:lvl4pPr marL="16002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4pPr>
                      <a:lvl5pPr marL="20574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5pPr>
                      <a:lvl6pPr marL="25146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6pPr>
                      <a:lvl7pPr marL="29718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7pPr>
                      <a:lvl8pPr marL="34290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8pPr>
                      <a:lvl9pPr marL="38862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9p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400" b="1" i="0" u="none" strike="noStrike" kern="1200" cap="none" normalizeH="0" baseline="0" dirty="0">
                          <a:ln>
                            <a:noFill/>
                          </a:ln>
                          <a:solidFill>
                            <a:schemeClr val="bg1"/>
                          </a:solidFill>
                          <a:effectLst/>
                          <a:latin typeface="Century Gothic" panose="020B0502020202020204" pitchFamily="34" charset="0"/>
                          <a:ea typeface="MS PGothic" panose="020B0600070205080204" pitchFamily="34" charset="-128"/>
                          <a:cs typeface="Times New Roman" panose="02020603050405020304" pitchFamily="18" charset="0"/>
                        </a:rPr>
                        <a:t>619 km</a:t>
                      </a:r>
                    </a:p>
                  </a:txBody>
                  <a:tcPr marL="51444" marR="514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85000"/>
                        <a:lumOff val="15000"/>
                        <a:alpha val="50000"/>
                      </a:schemeClr>
                    </a:solidFill>
                  </a:tcPr>
                </a:tc>
                <a:extLst>
                  <a:ext uri="{0D108BD9-81ED-4DB2-BD59-A6C34878D82A}">
                    <a16:rowId xmlns:a16="http://schemas.microsoft.com/office/drawing/2014/main" val="3798299818"/>
                  </a:ext>
                </a:extLst>
              </a:tr>
              <a:tr h="216165">
                <a:tc>
                  <a:txBody>
                    <a:bodyPr/>
                    <a:lstStyle>
                      <a:lvl1pPr marL="92075" algn="l" defTabSz="685766" rtl="0" eaLnBrk="0" latinLnBrk="0" hangingPunct="0">
                        <a:spcBef>
                          <a:spcPct val="20000"/>
                        </a:spcBef>
                        <a:buFont typeface="Arial" panose="020B0604020202020204" pitchFamily="34" charset="0"/>
                        <a:defRPr sz="2800" kern="1200">
                          <a:solidFill>
                            <a:srgbClr val="636466"/>
                          </a:solidFill>
                          <a:latin typeface="Calibri" panose="020F0502020204030204" pitchFamily="34" charset="0"/>
                          <a:ea typeface="Roboto Light" panose="02000000000000000000"/>
                          <a:cs typeface="Roboto Light" panose="02000000000000000000"/>
                        </a:defRPr>
                      </a:lvl1pPr>
                      <a:lvl2pPr marL="742950" indent="-285750" algn="l" defTabSz="685766" rtl="0" eaLnBrk="0" latinLnBrk="0" hangingPunct="0">
                        <a:spcBef>
                          <a:spcPct val="20000"/>
                        </a:spcBef>
                        <a:buFont typeface="Arial" panose="020B0604020202020204" pitchFamily="34" charset="0"/>
                        <a:defRPr sz="2400" kern="1200">
                          <a:solidFill>
                            <a:srgbClr val="636466"/>
                          </a:solidFill>
                          <a:latin typeface="Calibri" panose="020F0502020204030204" pitchFamily="34" charset="0"/>
                          <a:ea typeface="Roboto Light" panose="02000000000000000000"/>
                          <a:cs typeface="Roboto Light" panose="02000000000000000000"/>
                        </a:defRPr>
                      </a:lvl2pPr>
                      <a:lvl3pPr marL="1143000" indent="-228600" algn="l" defTabSz="685766" rtl="0" eaLnBrk="0" latinLnBrk="0" hangingPunct="0">
                        <a:spcBef>
                          <a:spcPct val="20000"/>
                        </a:spcBef>
                        <a:buFont typeface="Arial" panose="020B0604020202020204" pitchFamily="34" charset="0"/>
                        <a:defRPr sz="2000" kern="1200">
                          <a:solidFill>
                            <a:srgbClr val="636466"/>
                          </a:solidFill>
                          <a:latin typeface="Calibri" panose="020F0502020204030204" pitchFamily="34" charset="0"/>
                          <a:ea typeface="Roboto Light" panose="02000000000000000000"/>
                          <a:cs typeface="Roboto Light" panose="02000000000000000000"/>
                        </a:defRPr>
                      </a:lvl3pPr>
                      <a:lvl4pPr marL="16002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4pPr>
                      <a:lvl5pPr marL="20574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5pPr>
                      <a:lvl6pPr marL="25146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6pPr>
                      <a:lvl7pPr marL="29718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7pPr>
                      <a:lvl8pPr marL="34290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8pPr>
                      <a:lvl9pPr marL="38862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9p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Swath</a:t>
                      </a:r>
                    </a:p>
                  </a:txBody>
                  <a:tcPr marL="51444" marR="514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lvl1pPr marL="92075" algn="l" defTabSz="685766" rtl="0" eaLnBrk="0" latinLnBrk="0" hangingPunct="0">
                        <a:spcBef>
                          <a:spcPct val="20000"/>
                        </a:spcBef>
                        <a:buFont typeface="Arial" panose="020B0604020202020204" pitchFamily="34" charset="0"/>
                        <a:defRPr sz="2800" kern="1200">
                          <a:solidFill>
                            <a:srgbClr val="636466"/>
                          </a:solidFill>
                          <a:latin typeface="Calibri" panose="020F0502020204030204" pitchFamily="34" charset="0"/>
                          <a:ea typeface="Roboto Light" panose="02000000000000000000"/>
                          <a:cs typeface="Roboto Light" panose="02000000000000000000"/>
                        </a:defRPr>
                      </a:lvl1pPr>
                      <a:lvl2pPr marL="742950" indent="-285750" algn="l" defTabSz="685766" rtl="0" eaLnBrk="0" latinLnBrk="0" hangingPunct="0">
                        <a:spcBef>
                          <a:spcPct val="20000"/>
                        </a:spcBef>
                        <a:buFont typeface="Arial" panose="020B0604020202020204" pitchFamily="34" charset="0"/>
                        <a:defRPr sz="2400" kern="1200">
                          <a:solidFill>
                            <a:srgbClr val="636466"/>
                          </a:solidFill>
                          <a:latin typeface="Calibri" panose="020F0502020204030204" pitchFamily="34" charset="0"/>
                          <a:ea typeface="Roboto Light" panose="02000000000000000000"/>
                          <a:cs typeface="Roboto Light" panose="02000000000000000000"/>
                        </a:defRPr>
                      </a:lvl2pPr>
                      <a:lvl3pPr marL="1143000" indent="-228600" algn="l" defTabSz="685766" rtl="0" eaLnBrk="0" latinLnBrk="0" hangingPunct="0">
                        <a:spcBef>
                          <a:spcPct val="20000"/>
                        </a:spcBef>
                        <a:buFont typeface="Arial" panose="020B0604020202020204" pitchFamily="34" charset="0"/>
                        <a:defRPr sz="2000" kern="1200">
                          <a:solidFill>
                            <a:srgbClr val="636466"/>
                          </a:solidFill>
                          <a:latin typeface="Calibri" panose="020F0502020204030204" pitchFamily="34" charset="0"/>
                          <a:ea typeface="Roboto Light" panose="02000000000000000000"/>
                          <a:cs typeface="Roboto Light" panose="02000000000000000000"/>
                        </a:defRPr>
                      </a:lvl3pPr>
                      <a:lvl4pPr marL="16002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4pPr>
                      <a:lvl5pPr marL="20574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5pPr>
                      <a:lvl6pPr marL="25146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6pPr>
                      <a:lvl7pPr marL="29718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7pPr>
                      <a:lvl8pPr marL="34290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8pPr>
                      <a:lvl9pPr marL="38862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9p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40 km</a:t>
                      </a:r>
                    </a:p>
                  </a:txBody>
                  <a:tcPr marL="51444" marR="514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85000"/>
                        <a:lumOff val="15000"/>
                        <a:alpha val="50000"/>
                      </a:schemeClr>
                    </a:solidFill>
                  </a:tcPr>
                </a:tc>
                <a:extLst>
                  <a:ext uri="{0D108BD9-81ED-4DB2-BD59-A6C34878D82A}">
                    <a16:rowId xmlns:a16="http://schemas.microsoft.com/office/drawing/2014/main" val="2165818841"/>
                  </a:ext>
                </a:extLst>
              </a:tr>
              <a:tr h="216165">
                <a:tc>
                  <a:txBody>
                    <a:bodyPr/>
                    <a:lstStyle>
                      <a:lvl1pPr marL="92075" algn="l" defTabSz="685766" rtl="0" eaLnBrk="0" latinLnBrk="0" hangingPunct="0">
                        <a:spcBef>
                          <a:spcPct val="20000"/>
                        </a:spcBef>
                        <a:buFont typeface="Arial" panose="020B0604020202020204" pitchFamily="34" charset="0"/>
                        <a:defRPr sz="2800" kern="1200">
                          <a:solidFill>
                            <a:srgbClr val="636466"/>
                          </a:solidFill>
                          <a:latin typeface="Calibri" panose="020F0502020204030204" pitchFamily="34" charset="0"/>
                          <a:ea typeface="Roboto Light" panose="02000000000000000000"/>
                          <a:cs typeface="Roboto Light" panose="02000000000000000000"/>
                        </a:defRPr>
                      </a:lvl1pPr>
                      <a:lvl2pPr marL="742950" indent="-285750" algn="l" defTabSz="685766" rtl="0" eaLnBrk="0" latinLnBrk="0" hangingPunct="0">
                        <a:spcBef>
                          <a:spcPct val="20000"/>
                        </a:spcBef>
                        <a:buFont typeface="Arial" panose="020B0604020202020204" pitchFamily="34" charset="0"/>
                        <a:defRPr sz="2400" kern="1200">
                          <a:solidFill>
                            <a:srgbClr val="636466"/>
                          </a:solidFill>
                          <a:latin typeface="Calibri" panose="020F0502020204030204" pitchFamily="34" charset="0"/>
                          <a:ea typeface="Roboto Light" panose="02000000000000000000"/>
                          <a:cs typeface="Roboto Light" panose="02000000000000000000"/>
                        </a:defRPr>
                      </a:lvl2pPr>
                      <a:lvl3pPr marL="1143000" indent="-228600" algn="l" defTabSz="685766" rtl="0" eaLnBrk="0" latinLnBrk="0" hangingPunct="0">
                        <a:spcBef>
                          <a:spcPct val="20000"/>
                        </a:spcBef>
                        <a:buFont typeface="Arial" panose="020B0604020202020204" pitchFamily="34" charset="0"/>
                        <a:defRPr sz="2000" kern="1200">
                          <a:solidFill>
                            <a:srgbClr val="636466"/>
                          </a:solidFill>
                          <a:latin typeface="Calibri" panose="020F0502020204030204" pitchFamily="34" charset="0"/>
                          <a:ea typeface="Roboto Light" panose="02000000000000000000"/>
                          <a:cs typeface="Roboto Light" panose="02000000000000000000"/>
                        </a:defRPr>
                      </a:lvl3pPr>
                      <a:lvl4pPr marL="16002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4pPr>
                      <a:lvl5pPr marL="20574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5pPr>
                      <a:lvl6pPr marL="25146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6pPr>
                      <a:lvl7pPr marL="29718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7pPr>
                      <a:lvl8pPr marL="34290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8pPr>
                      <a:lvl9pPr marL="38862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9p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err="1">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Stripmap</a:t>
                      </a: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 Resolution </a:t>
                      </a:r>
                    </a:p>
                  </a:txBody>
                  <a:tcPr marL="51444" marR="514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lvl1pPr marL="92075" algn="l" defTabSz="685766" rtl="0" eaLnBrk="0" latinLnBrk="0" hangingPunct="0">
                        <a:spcBef>
                          <a:spcPct val="20000"/>
                        </a:spcBef>
                        <a:buFont typeface="Arial" panose="020B0604020202020204" pitchFamily="34" charset="0"/>
                        <a:defRPr sz="2800" kern="1200">
                          <a:solidFill>
                            <a:srgbClr val="636466"/>
                          </a:solidFill>
                          <a:latin typeface="Calibri" panose="020F0502020204030204" pitchFamily="34" charset="0"/>
                          <a:ea typeface="Roboto Light" panose="02000000000000000000"/>
                          <a:cs typeface="Roboto Light" panose="02000000000000000000"/>
                        </a:defRPr>
                      </a:lvl1pPr>
                      <a:lvl2pPr marL="742950" indent="-285750" algn="l" defTabSz="685766" rtl="0" eaLnBrk="0" latinLnBrk="0" hangingPunct="0">
                        <a:spcBef>
                          <a:spcPct val="20000"/>
                        </a:spcBef>
                        <a:buFont typeface="Arial" panose="020B0604020202020204" pitchFamily="34" charset="0"/>
                        <a:defRPr sz="2400" kern="1200">
                          <a:solidFill>
                            <a:srgbClr val="636466"/>
                          </a:solidFill>
                          <a:latin typeface="Calibri" panose="020F0502020204030204" pitchFamily="34" charset="0"/>
                          <a:ea typeface="Roboto Light" panose="02000000000000000000"/>
                          <a:cs typeface="Roboto Light" panose="02000000000000000000"/>
                        </a:defRPr>
                      </a:lvl2pPr>
                      <a:lvl3pPr marL="1143000" indent="-228600" algn="l" defTabSz="685766" rtl="0" eaLnBrk="0" latinLnBrk="0" hangingPunct="0">
                        <a:spcBef>
                          <a:spcPct val="20000"/>
                        </a:spcBef>
                        <a:buFont typeface="Arial" panose="020B0604020202020204" pitchFamily="34" charset="0"/>
                        <a:defRPr sz="2000" kern="1200">
                          <a:solidFill>
                            <a:srgbClr val="636466"/>
                          </a:solidFill>
                          <a:latin typeface="Calibri" panose="020F0502020204030204" pitchFamily="34" charset="0"/>
                          <a:ea typeface="Roboto Light" panose="02000000000000000000"/>
                          <a:cs typeface="Roboto Light" panose="02000000000000000000"/>
                        </a:defRPr>
                      </a:lvl3pPr>
                      <a:lvl4pPr marL="16002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4pPr>
                      <a:lvl5pPr marL="20574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5pPr>
                      <a:lvl6pPr marL="25146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6pPr>
                      <a:lvl7pPr marL="29718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7pPr>
                      <a:lvl8pPr marL="34290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8pPr>
                      <a:lvl9pPr marL="38862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9p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3 m</a:t>
                      </a:r>
                    </a:p>
                  </a:txBody>
                  <a:tcPr marL="51444" marR="514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85000"/>
                        <a:lumOff val="15000"/>
                        <a:alpha val="50000"/>
                      </a:schemeClr>
                    </a:solidFill>
                  </a:tcPr>
                </a:tc>
                <a:extLst>
                  <a:ext uri="{0D108BD9-81ED-4DB2-BD59-A6C34878D82A}">
                    <a16:rowId xmlns:a16="http://schemas.microsoft.com/office/drawing/2014/main" val="398837485"/>
                  </a:ext>
                </a:extLst>
              </a:tr>
              <a:tr h="216165">
                <a:tc>
                  <a:txBody>
                    <a:body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Spotlight Resolution </a:t>
                      </a:r>
                    </a:p>
                  </a:txBody>
                  <a:tcPr marL="51444" marR="514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1 m</a:t>
                      </a:r>
                    </a:p>
                  </a:txBody>
                  <a:tcPr marL="51444" marR="514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85000"/>
                        <a:lumOff val="15000"/>
                        <a:alpha val="50000"/>
                      </a:schemeClr>
                    </a:solidFill>
                  </a:tcPr>
                </a:tc>
                <a:extLst>
                  <a:ext uri="{0D108BD9-81ED-4DB2-BD59-A6C34878D82A}">
                    <a16:rowId xmlns:a16="http://schemas.microsoft.com/office/drawing/2014/main" val="3592905501"/>
                  </a:ext>
                </a:extLst>
              </a:tr>
              <a:tr h="216165">
                <a:tc>
                  <a:txBody>
                    <a:body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Continuous </a:t>
                      </a:r>
                      <a:r>
                        <a:rPr kumimoji="0" lang="en-US" altLang="it-IT" sz="1200" b="1" i="0" u="none" strike="noStrike" cap="none" normalizeH="0" baseline="0" dirty="0" err="1">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stripmap</a:t>
                      </a:r>
                      <a:endPar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endParaRPr>
                    </a:p>
                  </a:txBody>
                  <a:tcPr marL="51444" marR="514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Up to 1000 km</a:t>
                      </a:r>
                    </a:p>
                  </a:txBody>
                  <a:tcPr marL="51444" marR="514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85000"/>
                        <a:lumOff val="15000"/>
                        <a:alpha val="50000"/>
                      </a:schemeClr>
                    </a:solidFill>
                  </a:tcPr>
                </a:tc>
                <a:extLst>
                  <a:ext uri="{0D108BD9-81ED-4DB2-BD59-A6C34878D82A}">
                    <a16:rowId xmlns:a16="http://schemas.microsoft.com/office/drawing/2014/main" val="3944890423"/>
                  </a:ext>
                </a:extLst>
              </a:tr>
            </a:tbl>
          </a:graphicData>
        </a:graphic>
      </p:graphicFrame>
      <p:graphicFrame>
        <p:nvGraphicFramePr>
          <p:cNvPr id="9" name="Tabella 8">
            <a:extLst>
              <a:ext uri="{FF2B5EF4-FFF2-40B4-BE49-F238E27FC236}">
                <a16:creationId xmlns:a16="http://schemas.microsoft.com/office/drawing/2014/main" id="{7965B8F2-8CD4-41AB-B611-9275C89C7489}"/>
              </a:ext>
            </a:extLst>
          </p:cNvPr>
          <p:cNvGraphicFramePr>
            <a:graphicFrameLocks noGrp="1"/>
          </p:cNvGraphicFramePr>
          <p:nvPr/>
        </p:nvGraphicFramePr>
        <p:xfrm>
          <a:off x="6827694" y="5037974"/>
          <a:ext cx="4325938" cy="1300160"/>
        </p:xfrm>
        <a:graphic>
          <a:graphicData uri="http://schemas.openxmlformats.org/drawingml/2006/table">
            <a:tbl>
              <a:tblPr/>
              <a:tblGrid>
                <a:gridCol w="2495403">
                  <a:extLst>
                    <a:ext uri="{9D8B030D-6E8A-4147-A177-3AD203B41FA5}">
                      <a16:colId xmlns:a16="http://schemas.microsoft.com/office/drawing/2014/main" val="4023252700"/>
                    </a:ext>
                  </a:extLst>
                </a:gridCol>
                <a:gridCol w="1830535">
                  <a:extLst>
                    <a:ext uri="{9D8B030D-6E8A-4147-A177-3AD203B41FA5}">
                      <a16:colId xmlns:a16="http://schemas.microsoft.com/office/drawing/2014/main" val="20001"/>
                    </a:ext>
                  </a:extLst>
                </a:gridCol>
              </a:tblGrid>
              <a:tr h="201435">
                <a:tc gridSpan="2">
                  <a:txBody>
                    <a:bodyPr/>
                    <a:lstStyle>
                      <a:lvl1pPr marL="269875" algn="l" defTabSz="685766" rtl="0" eaLnBrk="0" latinLnBrk="0" hangingPunct="0">
                        <a:spcBef>
                          <a:spcPct val="20000"/>
                        </a:spcBef>
                        <a:buFont typeface="Arial" panose="020B0604020202020204" pitchFamily="34" charset="0"/>
                        <a:defRPr sz="2800" kern="1200">
                          <a:solidFill>
                            <a:srgbClr val="636466"/>
                          </a:solidFill>
                          <a:latin typeface="Calibri" panose="020F0502020204030204" pitchFamily="34" charset="0"/>
                          <a:ea typeface="Roboto Light" panose="02000000000000000000"/>
                          <a:cs typeface="Roboto Light" panose="02000000000000000000"/>
                        </a:defRPr>
                      </a:lvl1pPr>
                      <a:lvl2pPr marL="742950" indent="-285750" algn="l" defTabSz="685766" rtl="0" eaLnBrk="0" latinLnBrk="0" hangingPunct="0">
                        <a:spcBef>
                          <a:spcPct val="20000"/>
                        </a:spcBef>
                        <a:buFont typeface="Arial" panose="020B0604020202020204" pitchFamily="34" charset="0"/>
                        <a:defRPr sz="2400" kern="1200">
                          <a:solidFill>
                            <a:srgbClr val="636466"/>
                          </a:solidFill>
                          <a:latin typeface="Calibri" panose="020F0502020204030204" pitchFamily="34" charset="0"/>
                          <a:ea typeface="Roboto Light" panose="02000000000000000000"/>
                          <a:cs typeface="Roboto Light" panose="02000000000000000000"/>
                        </a:defRPr>
                      </a:lvl2pPr>
                      <a:lvl3pPr marL="1143000" indent="-228600" algn="l" defTabSz="685766" rtl="0" eaLnBrk="0" latinLnBrk="0" hangingPunct="0">
                        <a:spcBef>
                          <a:spcPct val="20000"/>
                        </a:spcBef>
                        <a:buFont typeface="Arial" panose="020B0604020202020204" pitchFamily="34" charset="0"/>
                        <a:defRPr sz="2000" kern="1200">
                          <a:solidFill>
                            <a:srgbClr val="636466"/>
                          </a:solidFill>
                          <a:latin typeface="Calibri" panose="020F0502020204030204" pitchFamily="34" charset="0"/>
                          <a:ea typeface="Roboto Light" panose="02000000000000000000"/>
                          <a:cs typeface="Roboto Light" panose="02000000000000000000"/>
                        </a:defRPr>
                      </a:lvl3pPr>
                      <a:lvl4pPr marL="16002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4pPr>
                      <a:lvl5pPr marL="20574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5pPr>
                      <a:lvl6pPr marL="25146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6pPr>
                      <a:lvl7pPr marL="29718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7pPr>
                      <a:lvl8pPr marL="34290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8pPr>
                      <a:lvl9pPr marL="38862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9pPr>
                    </a:lstStyle>
                    <a:p>
                      <a:pPr marL="269875" marR="0" lvl="0" indent="0" algn="ctr" defTabSz="457200" rtl="0" eaLnBrk="1" fontAlgn="base" latinLnBrk="0" hangingPunct="1">
                        <a:lnSpc>
                          <a:spcPct val="100000"/>
                        </a:lnSpc>
                        <a:spcBef>
                          <a:spcPct val="0"/>
                        </a:spcBef>
                        <a:spcAft>
                          <a:spcPct val="0"/>
                        </a:spcAft>
                        <a:buClrTx/>
                        <a:buSzTx/>
                        <a:buFontTx/>
                        <a:buNone/>
                        <a:tabLst/>
                      </a:pPr>
                      <a:r>
                        <a:rPr kumimoji="0" lang="en-US" altLang="it-IT" sz="11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Monostatic performances (Phase -2)</a:t>
                      </a:r>
                    </a:p>
                  </a:txBody>
                  <a:tcPr marL="51424" marR="5142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hMerge="1">
                  <a:txBody>
                    <a:bodyPr/>
                    <a:lstStyle/>
                    <a:p>
                      <a:pPr marL="269875" marR="0" lvl="0" indent="0" algn="ctr" defTabSz="457200" rtl="0" eaLnBrk="1" fontAlgn="base" latinLnBrk="0" hangingPunct="1">
                        <a:lnSpc>
                          <a:spcPct val="100000"/>
                        </a:lnSpc>
                        <a:spcBef>
                          <a:spcPct val="0"/>
                        </a:spcBef>
                        <a:spcAft>
                          <a:spcPct val="0"/>
                        </a:spcAft>
                        <a:buClrTx/>
                        <a:buSzTx/>
                        <a:buFontTx/>
                        <a:buNone/>
                        <a:tabLst/>
                      </a:pPr>
                      <a:endParaRPr kumimoji="0" lang="en-US" altLang="it-IT" sz="1000" b="0" i="0" u="none" strike="noStrike" cap="none" normalizeH="0" baseline="0" dirty="0">
                        <a:ln>
                          <a:noFill/>
                        </a:ln>
                        <a:solidFill>
                          <a:schemeClr val="tx1"/>
                        </a:solidFill>
                        <a:effectLst/>
                        <a:latin typeface="Century Gothic" panose="020B0502020202020204" pitchFamily="34" charset="0"/>
                        <a:ea typeface="MS PGothic" panose="020B0600070205080204" pitchFamily="34" charset="-128"/>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2D69B"/>
                    </a:solidFill>
                  </a:tcPr>
                </a:tc>
                <a:extLst>
                  <a:ext uri="{0D108BD9-81ED-4DB2-BD59-A6C34878D82A}">
                    <a16:rowId xmlns:a16="http://schemas.microsoft.com/office/drawing/2014/main" val="2568889563"/>
                  </a:ext>
                </a:extLst>
              </a:tr>
              <a:tr h="219745">
                <a:tc>
                  <a:txBody>
                    <a:bodyPr/>
                    <a:lstStyle>
                      <a:lvl1pPr marL="92075" algn="l" defTabSz="685766" rtl="0" eaLnBrk="0" latinLnBrk="0" hangingPunct="0">
                        <a:spcBef>
                          <a:spcPct val="20000"/>
                        </a:spcBef>
                        <a:buFont typeface="Arial" panose="020B0604020202020204" pitchFamily="34" charset="0"/>
                        <a:defRPr sz="2800" kern="1200">
                          <a:solidFill>
                            <a:srgbClr val="636466"/>
                          </a:solidFill>
                          <a:latin typeface="Calibri" panose="020F0502020204030204" pitchFamily="34" charset="0"/>
                          <a:ea typeface="Roboto Light" panose="02000000000000000000"/>
                          <a:cs typeface="Roboto Light" panose="02000000000000000000"/>
                        </a:defRPr>
                      </a:lvl1pPr>
                      <a:lvl2pPr marL="742950" indent="-285750" algn="l" defTabSz="685766" rtl="0" eaLnBrk="0" latinLnBrk="0" hangingPunct="0">
                        <a:spcBef>
                          <a:spcPct val="20000"/>
                        </a:spcBef>
                        <a:buFont typeface="Arial" panose="020B0604020202020204" pitchFamily="34" charset="0"/>
                        <a:defRPr sz="2400" kern="1200">
                          <a:solidFill>
                            <a:srgbClr val="636466"/>
                          </a:solidFill>
                          <a:latin typeface="Calibri" panose="020F0502020204030204" pitchFamily="34" charset="0"/>
                          <a:ea typeface="Roboto Light" panose="02000000000000000000"/>
                          <a:cs typeface="Roboto Light" panose="02000000000000000000"/>
                        </a:defRPr>
                      </a:lvl2pPr>
                      <a:lvl3pPr marL="1143000" indent="-228600" algn="l" defTabSz="685766" rtl="0" eaLnBrk="0" latinLnBrk="0" hangingPunct="0">
                        <a:spcBef>
                          <a:spcPct val="20000"/>
                        </a:spcBef>
                        <a:buFont typeface="Arial" panose="020B0604020202020204" pitchFamily="34" charset="0"/>
                        <a:defRPr sz="2000" kern="1200">
                          <a:solidFill>
                            <a:srgbClr val="636466"/>
                          </a:solidFill>
                          <a:latin typeface="Calibri" panose="020F0502020204030204" pitchFamily="34" charset="0"/>
                          <a:ea typeface="Roboto Light" panose="02000000000000000000"/>
                          <a:cs typeface="Roboto Light" panose="02000000000000000000"/>
                        </a:defRPr>
                      </a:lvl3pPr>
                      <a:lvl4pPr marL="16002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4pPr>
                      <a:lvl5pPr marL="20574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5pPr>
                      <a:lvl6pPr marL="25146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6pPr>
                      <a:lvl7pPr marL="29718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7pPr>
                      <a:lvl8pPr marL="34290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8pPr>
                      <a:lvl9pPr marL="38862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9p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Altitude</a:t>
                      </a:r>
                    </a:p>
                  </a:txBody>
                  <a:tcPr marL="51424" marR="5142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lvl1pPr marL="92075" algn="l" defTabSz="685766" rtl="0" eaLnBrk="0" latinLnBrk="0" hangingPunct="0">
                        <a:spcBef>
                          <a:spcPct val="20000"/>
                        </a:spcBef>
                        <a:buFont typeface="Arial" panose="020B0604020202020204" pitchFamily="34" charset="0"/>
                        <a:defRPr sz="2800" kern="1200">
                          <a:solidFill>
                            <a:srgbClr val="636466"/>
                          </a:solidFill>
                          <a:latin typeface="Calibri" panose="020F0502020204030204" pitchFamily="34" charset="0"/>
                          <a:ea typeface="Roboto Light" panose="02000000000000000000"/>
                          <a:cs typeface="Roboto Light" panose="02000000000000000000"/>
                        </a:defRPr>
                      </a:lvl1pPr>
                      <a:lvl2pPr marL="742950" indent="-285750" algn="l" defTabSz="685766" rtl="0" eaLnBrk="0" latinLnBrk="0" hangingPunct="0">
                        <a:spcBef>
                          <a:spcPct val="20000"/>
                        </a:spcBef>
                        <a:buFont typeface="Arial" panose="020B0604020202020204" pitchFamily="34" charset="0"/>
                        <a:defRPr sz="2400" kern="1200">
                          <a:solidFill>
                            <a:srgbClr val="636466"/>
                          </a:solidFill>
                          <a:latin typeface="Calibri" panose="020F0502020204030204" pitchFamily="34" charset="0"/>
                          <a:ea typeface="Roboto Light" panose="02000000000000000000"/>
                          <a:cs typeface="Roboto Light" panose="02000000000000000000"/>
                        </a:defRPr>
                      </a:lvl2pPr>
                      <a:lvl3pPr marL="1143000" indent="-228600" algn="l" defTabSz="685766" rtl="0" eaLnBrk="0" latinLnBrk="0" hangingPunct="0">
                        <a:spcBef>
                          <a:spcPct val="20000"/>
                        </a:spcBef>
                        <a:buFont typeface="Arial" panose="020B0604020202020204" pitchFamily="34" charset="0"/>
                        <a:defRPr sz="2000" kern="1200">
                          <a:solidFill>
                            <a:srgbClr val="636466"/>
                          </a:solidFill>
                          <a:latin typeface="Calibri" panose="020F0502020204030204" pitchFamily="34" charset="0"/>
                          <a:ea typeface="Roboto Light" panose="02000000000000000000"/>
                          <a:cs typeface="Roboto Light" panose="02000000000000000000"/>
                        </a:defRPr>
                      </a:lvl3pPr>
                      <a:lvl4pPr marL="16002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4pPr>
                      <a:lvl5pPr marL="20574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5pPr>
                      <a:lvl6pPr marL="25146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6pPr>
                      <a:lvl7pPr marL="29718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7pPr>
                      <a:lvl8pPr marL="34290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8pPr>
                      <a:lvl9pPr marL="38862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9p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400" b="1" i="0" u="none" strike="noStrike" cap="none" normalizeH="0" baseline="0" dirty="0">
                          <a:ln>
                            <a:noFill/>
                          </a:ln>
                          <a:solidFill>
                            <a:schemeClr val="bg1"/>
                          </a:solidFill>
                          <a:effectLst/>
                          <a:latin typeface="Century Gothic" panose="020B0502020202020204" pitchFamily="34" charset="0"/>
                          <a:ea typeface="MS PGothic" panose="020B0600070205080204" pitchFamily="34" charset="-128"/>
                          <a:cs typeface="Times New Roman" panose="02020603050405020304" pitchFamily="18" charset="0"/>
                        </a:rPr>
                        <a:t>410 km</a:t>
                      </a:r>
                    </a:p>
                  </a:txBody>
                  <a:tcPr marL="51424" marR="5142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85000"/>
                        <a:lumOff val="15000"/>
                        <a:alpha val="40000"/>
                      </a:schemeClr>
                    </a:solidFill>
                  </a:tcPr>
                </a:tc>
                <a:extLst>
                  <a:ext uri="{0D108BD9-81ED-4DB2-BD59-A6C34878D82A}">
                    <a16:rowId xmlns:a16="http://schemas.microsoft.com/office/drawing/2014/main" val="3135603584"/>
                  </a:ext>
                </a:extLst>
              </a:tr>
              <a:tr h="219745">
                <a:tc>
                  <a:txBody>
                    <a:bodyPr/>
                    <a:lstStyle>
                      <a:lvl1pPr marL="92075" algn="l" defTabSz="685766" rtl="0" eaLnBrk="0" latinLnBrk="0" hangingPunct="0">
                        <a:spcBef>
                          <a:spcPct val="20000"/>
                        </a:spcBef>
                        <a:buFont typeface="Arial" panose="020B0604020202020204" pitchFamily="34" charset="0"/>
                        <a:defRPr sz="2800" kern="1200">
                          <a:solidFill>
                            <a:srgbClr val="636466"/>
                          </a:solidFill>
                          <a:latin typeface="Calibri" panose="020F0502020204030204" pitchFamily="34" charset="0"/>
                          <a:ea typeface="Roboto Light" panose="02000000000000000000"/>
                          <a:cs typeface="Roboto Light" panose="02000000000000000000"/>
                        </a:defRPr>
                      </a:lvl1pPr>
                      <a:lvl2pPr marL="742950" indent="-285750" algn="l" defTabSz="685766" rtl="0" eaLnBrk="0" latinLnBrk="0" hangingPunct="0">
                        <a:spcBef>
                          <a:spcPct val="20000"/>
                        </a:spcBef>
                        <a:buFont typeface="Arial" panose="020B0604020202020204" pitchFamily="34" charset="0"/>
                        <a:defRPr sz="2400" kern="1200">
                          <a:solidFill>
                            <a:srgbClr val="636466"/>
                          </a:solidFill>
                          <a:latin typeface="Calibri" panose="020F0502020204030204" pitchFamily="34" charset="0"/>
                          <a:ea typeface="Roboto Light" panose="02000000000000000000"/>
                          <a:cs typeface="Roboto Light" panose="02000000000000000000"/>
                        </a:defRPr>
                      </a:lvl2pPr>
                      <a:lvl3pPr marL="1143000" indent="-228600" algn="l" defTabSz="685766" rtl="0" eaLnBrk="0" latinLnBrk="0" hangingPunct="0">
                        <a:spcBef>
                          <a:spcPct val="20000"/>
                        </a:spcBef>
                        <a:buFont typeface="Arial" panose="020B0604020202020204" pitchFamily="34" charset="0"/>
                        <a:defRPr sz="2000" kern="1200">
                          <a:solidFill>
                            <a:srgbClr val="636466"/>
                          </a:solidFill>
                          <a:latin typeface="Calibri" panose="020F0502020204030204" pitchFamily="34" charset="0"/>
                          <a:ea typeface="Roboto Light" panose="02000000000000000000"/>
                          <a:cs typeface="Roboto Light" panose="02000000000000000000"/>
                        </a:defRPr>
                      </a:lvl3pPr>
                      <a:lvl4pPr marL="16002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4pPr>
                      <a:lvl5pPr marL="20574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5pPr>
                      <a:lvl6pPr marL="25146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6pPr>
                      <a:lvl7pPr marL="29718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7pPr>
                      <a:lvl8pPr marL="34290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8pPr>
                      <a:lvl9pPr marL="38862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9p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Swath</a:t>
                      </a:r>
                    </a:p>
                  </a:txBody>
                  <a:tcPr marL="51424" marR="5142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lvl1pPr marL="92075" algn="l" defTabSz="685766" rtl="0" eaLnBrk="0" latinLnBrk="0" hangingPunct="0">
                        <a:spcBef>
                          <a:spcPct val="20000"/>
                        </a:spcBef>
                        <a:buFont typeface="Arial" panose="020B0604020202020204" pitchFamily="34" charset="0"/>
                        <a:defRPr sz="2800" kern="1200">
                          <a:solidFill>
                            <a:srgbClr val="636466"/>
                          </a:solidFill>
                          <a:latin typeface="Calibri" panose="020F0502020204030204" pitchFamily="34" charset="0"/>
                          <a:ea typeface="Roboto Light" panose="02000000000000000000"/>
                          <a:cs typeface="Roboto Light" panose="02000000000000000000"/>
                        </a:defRPr>
                      </a:lvl1pPr>
                      <a:lvl2pPr marL="742950" indent="-285750" algn="l" defTabSz="685766" rtl="0" eaLnBrk="0" latinLnBrk="0" hangingPunct="0">
                        <a:spcBef>
                          <a:spcPct val="20000"/>
                        </a:spcBef>
                        <a:buFont typeface="Arial" panose="020B0604020202020204" pitchFamily="34" charset="0"/>
                        <a:defRPr sz="2400" kern="1200">
                          <a:solidFill>
                            <a:srgbClr val="636466"/>
                          </a:solidFill>
                          <a:latin typeface="Calibri" panose="020F0502020204030204" pitchFamily="34" charset="0"/>
                          <a:ea typeface="Roboto Light" panose="02000000000000000000"/>
                          <a:cs typeface="Roboto Light" panose="02000000000000000000"/>
                        </a:defRPr>
                      </a:lvl2pPr>
                      <a:lvl3pPr marL="1143000" indent="-228600" algn="l" defTabSz="685766" rtl="0" eaLnBrk="0" latinLnBrk="0" hangingPunct="0">
                        <a:spcBef>
                          <a:spcPct val="20000"/>
                        </a:spcBef>
                        <a:buFont typeface="Arial" panose="020B0604020202020204" pitchFamily="34" charset="0"/>
                        <a:defRPr sz="2000" kern="1200">
                          <a:solidFill>
                            <a:srgbClr val="636466"/>
                          </a:solidFill>
                          <a:latin typeface="Calibri" panose="020F0502020204030204" pitchFamily="34" charset="0"/>
                          <a:ea typeface="Roboto Light" panose="02000000000000000000"/>
                          <a:cs typeface="Roboto Light" panose="02000000000000000000"/>
                        </a:defRPr>
                      </a:lvl3pPr>
                      <a:lvl4pPr marL="16002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4pPr>
                      <a:lvl5pPr marL="20574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5pPr>
                      <a:lvl6pPr marL="25146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6pPr>
                      <a:lvl7pPr marL="29718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7pPr>
                      <a:lvl8pPr marL="34290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8pPr>
                      <a:lvl9pPr marL="38862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9p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15 km</a:t>
                      </a:r>
                    </a:p>
                  </a:txBody>
                  <a:tcPr marL="51424" marR="5142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85000"/>
                        <a:lumOff val="15000"/>
                        <a:alpha val="40000"/>
                      </a:schemeClr>
                    </a:solidFill>
                  </a:tcPr>
                </a:tc>
                <a:extLst>
                  <a:ext uri="{0D108BD9-81ED-4DB2-BD59-A6C34878D82A}">
                    <a16:rowId xmlns:a16="http://schemas.microsoft.com/office/drawing/2014/main" val="2480801067"/>
                  </a:ext>
                </a:extLst>
              </a:tr>
              <a:tr h="219745">
                <a:tc>
                  <a:txBody>
                    <a:bodyPr/>
                    <a:lstStyle>
                      <a:lvl1pPr marL="92075" algn="l" defTabSz="685766" rtl="0" eaLnBrk="0" latinLnBrk="0" hangingPunct="0">
                        <a:spcBef>
                          <a:spcPct val="20000"/>
                        </a:spcBef>
                        <a:buFont typeface="Arial" panose="020B0604020202020204" pitchFamily="34" charset="0"/>
                        <a:defRPr sz="2800" kern="1200">
                          <a:solidFill>
                            <a:srgbClr val="636466"/>
                          </a:solidFill>
                          <a:latin typeface="Calibri" panose="020F0502020204030204" pitchFamily="34" charset="0"/>
                          <a:ea typeface="Roboto Light" panose="02000000000000000000"/>
                          <a:cs typeface="Roboto Light" panose="02000000000000000000"/>
                        </a:defRPr>
                      </a:lvl1pPr>
                      <a:lvl2pPr marL="742950" indent="-285750" algn="l" defTabSz="685766" rtl="0" eaLnBrk="0" latinLnBrk="0" hangingPunct="0">
                        <a:spcBef>
                          <a:spcPct val="20000"/>
                        </a:spcBef>
                        <a:buFont typeface="Arial" panose="020B0604020202020204" pitchFamily="34" charset="0"/>
                        <a:defRPr sz="2400" kern="1200">
                          <a:solidFill>
                            <a:srgbClr val="636466"/>
                          </a:solidFill>
                          <a:latin typeface="Calibri" panose="020F0502020204030204" pitchFamily="34" charset="0"/>
                          <a:ea typeface="Roboto Light" panose="02000000000000000000"/>
                          <a:cs typeface="Roboto Light" panose="02000000000000000000"/>
                        </a:defRPr>
                      </a:lvl2pPr>
                      <a:lvl3pPr marL="1143000" indent="-228600" algn="l" defTabSz="685766" rtl="0" eaLnBrk="0" latinLnBrk="0" hangingPunct="0">
                        <a:spcBef>
                          <a:spcPct val="20000"/>
                        </a:spcBef>
                        <a:buFont typeface="Arial" panose="020B0604020202020204" pitchFamily="34" charset="0"/>
                        <a:defRPr sz="2000" kern="1200">
                          <a:solidFill>
                            <a:srgbClr val="636466"/>
                          </a:solidFill>
                          <a:latin typeface="Calibri" panose="020F0502020204030204" pitchFamily="34" charset="0"/>
                          <a:ea typeface="Roboto Light" panose="02000000000000000000"/>
                          <a:cs typeface="Roboto Light" panose="02000000000000000000"/>
                        </a:defRPr>
                      </a:lvl3pPr>
                      <a:lvl4pPr marL="16002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4pPr>
                      <a:lvl5pPr marL="20574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5pPr>
                      <a:lvl6pPr marL="25146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6pPr>
                      <a:lvl7pPr marL="29718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7pPr>
                      <a:lvl8pPr marL="34290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8pPr>
                      <a:lvl9pPr marL="38862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9p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err="1">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Stripmap</a:t>
                      </a: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 Resolution </a:t>
                      </a:r>
                    </a:p>
                  </a:txBody>
                  <a:tcPr marL="51444" marR="514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lvl1pPr marL="92075" algn="l" defTabSz="685766" rtl="0" eaLnBrk="0" latinLnBrk="0" hangingPunct="0">
                        <a:spcBef>
                          <a:spcPct val="20000"/>
                        </a:spcBef>
                        <a:buFont typeface="Arial" panose="020B0604020202020204" pitchFamily="34" charset="0"/>
                        <a:defRPr sz="2800" kern="1200">
                          <a:solidFill>
                            <a:srgbClr val="636466"/>
                          </a:solidFill>
                          <a:latin typeface="Calibri" panose="020F0502020204030204" pitchFamily="34" charset="0"/>
                          <a:ea typeface="Roboto Light" panose="02000000000000000000"/>
                          <a:cs typeface="Roboto Light" panose="02000000000000000000"/>
                        </a:defRPr>
                      </a:lvl1pPr>
                      <a:lvl2pPr marL="742950" indent="-285750" algn="l" defTabSz="685766" rtl="0" eaLnBrk="0" latinLnBrk="0" hangingPunct="0">
                        <a:spcBef>
                          <a:spcPct val="20000"/>
                        </a:spcBef>
                        <a:buFont typeface="Arial" panose="020B0604020202020204" pitchFamily="34" charset="0"/>
                        <a:defRPr sz="2400" kern="1200">
                          <a:solidFill>
                            <a:srgbClr val="636466"/>
                          </a:solidFill>
                          <a:latin typeface="Calibri" panose="020F0502020204030204" pitchFamily="34" charset="0"/>
                          <a:ea typeface="Roboto Light" panose="02000000000000000000"/>
                          <a:cs typeface="Roboto Light" panose="02000000000000000000"/>
                        </a:defRPr>
                      </a:lvl2pPr>
                      <a:lvl3pPr marL="1143000" indent="-228600" algn="l" defTabSz="685766" rtl="0" eaLnBrk="0" latinLnBrk="0" hangingPunct="0">
                        <a:spcBef>
                          <a:spcPct val="20000"/>
                        </a:spcBef>
                        <a:buFont typeface="Arial" panose="020B0604020202020204" pitchFamily="34" charset="0"/>
                        <a:defRPr sz="2000" kern="1200">
                          <a:solidFill>
                            <a:srgbClr val="636466"/>
                          </a:solidFill>
                          <a:latin typeface="Calibri" panose="020F0502020204030204" pitchFamily="34" charset="0"/>
                          <a:ea typeface="Roboto Light" panose="02000000000000000000"/>
                          <a:cs typeface="Roboto Light" panose="02000000000000000000"/>
                        </a:defRPr>
                      </a:lvl3pPr>
                      <a:lvl4pPr marL="16002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4pPr>
                      <a:lvl5pPr marL="2057400" indent="-228600" algn="l" defTabSz="685766" rtl="0" eaLnBrk="0" latinLnBrk="0" hangingPunct="0">
                        <a:spcBef>
                          <a:spcPct val="20000"/>
                        </a:spcBef>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5pPr>
                      <a:lvl6pPr marL="25146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6pPr>
                      <a:lvl7pPr marL="29718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7pPr>
                      <a:lvl8pPr marL="34290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8pPr>
                      <a:lvl9pPr marL="3886200" indent="-228600" algn="l" defTabSz="457200" rtl="0" eaLnBrk="0" fontAlgn="base" latinLnBrk="0" hangingPunct="0">
                        <a:spcBef>
                          <a:spcPct val="20000"/>
                        </a:spcBef>
                        <a:spcAft>
                          <a:spcPct val="0"/>
                        </a:spcAft>
                        <a:buFont typeface="Arial" panose="020B0604020202020204" pitchFamily="34" charset="0"/>
                        <a:defRPr sz="1350" kern="1200">
                          <a:solidFill>
                            <a:srgbClr val="636466"/>
                          </a:solidFill>
                          <a:latin typeface="Calibri" panose="020F0502020204030204" pitchFamily="34" charset="0"/>
                          <a:ea typeface="Roboto Light" panose="02000000000000000000"/>
                          <a:cs typeface="Roboto Light" panose="02000000000000000000"/>
                        </a:defRPr>
                      </a:lvl9p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3 m</a:t>
                      </a:r>
                    </a:p>
                  </a:txBody>
                  <a:tcPr marL="51424" marR="5142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85000"/>
                        <a:lumOff val="15000"/>
                        <a:alpha val="40000"/>
                      </a:schemeClr>
                    </a:solidFill>
                  </a:tcPr>
                </a:tc>
                <a:extLst>
                  <a:ext uri="{0D108BD9-81ED-4DB2-BD59-A6C34878D82A}">
                    <a16:rowId xmlns:a16="http://schemas.microsoft.com/office/drawing/2014/main" val="1737259620"/>
                  </a:ext>
                </a:extLst>
              </a:tr>
              <a:tr h="219745">
                <a:tc>
                  <a:txBody>
                    <a:body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Spotlight Resolution </a:t>
                      </a:r>
                    </a:p>
                  </a:txBody>
                  <a:tcPr marL="51444" marR="514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1 m</a:t>
                      </a:r>
                    </a:p>
                  </a:txBody>
                  <a:tcPr marL="51424" marR="5142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85000"/>
                        <a:lumOff val="15000"/>
                        <a:alpha val="40000"/>
                      </a:schemeClr>
                    </a:solidFill>
                  </a:tcPr>
                </a:tc>
                <a:extLst>
                  <a:ext uri="{0D108BD9-81ED-4DB2-BD59-A6C34878D82A}">
                    <a16:rowId xmlns:a16="http://schemas.microsoft.com/office/drawing/2014/main" val="2916228215"/>
                  </a:ext>
                </a:extLst>
              </a:tr>
              <a:tr h="219745">
                <a:tc>
                  <a:txBody>
                    <a:body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Continuous </a:t>
                      </a:r>
                      <a:r>
                        <a:rPr kumimoji="0" lang="en-US" altLang="it-IT" sz="1200" b="1" i="0" u="none" strike="noStrike" cap="none" normalizeH="0" baseline="0" dirty="0" err="1">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stripmap</a:t>
                      </a:r>
                      <a:endPar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endParaRPr>
                    </a:p>
                  </a:txBody>
                  <a:tcPr marL="51444" marR="514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92075" marR="0" lvl="0" indent="0" algn="just" defTabSz="457200" rtl="0" eaLnBrk="1" fontAlgn="base" latinLnBrk="0" hangingPunct="1">
                        <a:lnSpc>
                          <a:spcPct val="100000"/>
                        </a:lnSpc>
                        <a:spcBef>
                          <a:spcPct val="0"/>
                        </a:spcBef>
                        <a:spcAft>
                          <a:spcPct val="0"/>
                        </a:spcAft>
                        <a:buClrTx/>
                        <a:buSzTx/>
                        <a:buFontTx/>
                        <a:buNone/>
                        <a:tabLst/>
                      </a:pPr>
                      <a:r>
                        <a:rPr kumimoji="0" lang="en-US" altLang="it-IT" sz="1200" b="1" i="0" u="none" strike="noStrike" cap="none" normalizeH="0" baseline="0" dirty="0">
                          <a:ln>
                            <a:noFill/>
                          </a:ln>
                          <a:solidFill>
                            <a:schemeClr val="bg1">
                              <a:lumMod val="75000"/>
                            </a:schemeClr>
                          </a:solidFill>
                          <a:effectLst/>
                          <a:latin typeface="Century Gothic" panose="020B0502020202020204" pitchFamily="34" charset="0"/>
                          <a:ea typeface="MS PGothic" panose="020B0600070205080204" pitchFamily="34" charset="-128"/>
                          <a:cs typeface="Times New Roman" panose="02020603050405020304" pitchFamily="18" charset="0"/>
                        </a:rPr>
                        <a:t>Up to 800km</a:t>
                      </a:r>
                    </a:p>
                  </a:txBody>
                  <a:tcPr marL="51444" marR="514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85000"/>
                        <a:lumOff val="15000"/>
                        <a:alpha val="40000"/>
                      </a:schemeClr>
                    </a:solidFill>
                  </a:tcPr>
                </a:tc>
                <a:extLst>
                  <a:ext uri="{0D108BD9-81ED-4DB2-BD59-A6C34878D82A}">
                    <a16:rowId xmlns:a16="http://schemas.microsoft.com/office/drawing/2014/main" val="2685115762"/>
                  </a:ext>
                </a:extLst>
              </a:tr>
            </a:tbl>
          </a:graphicData>
        </a:graphic>
      </p:graphicFrame>
      <p:sp>
        <p:nvSpPr>
          <p:cNvPr id="10" name="Rettangolo 1">
            <a:extLst>
              <a:ext uri="{FF2B5EF4-FFF2-40B4-BE49-F238E27FC236}">
                <a16:creationId xmlns:a16="http://schemas.microsoft.com/office/drawing/2014/main" id="{62FF9577-8274-4965-8CF4-965D17969EB3}"/>
              </a:ext>
            </a:extLst>
          </p:cNvPr>
          <p:cNvSpPr>
            <a:spLocks noChangeArrowheads="1"/>
          </p:cNvSpPr>
          <p:nvPr/>
        </p:nvSpPr>
        <p:spPr bwMode="auto">
          <a:xfrm>
            <a:off x="6800706" y="2335749"/>
            <a:ext cx="43799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000" b="1">
                <a:solidFill>
                  <a:schemeClr val="tx1"/>
                </a:solidFill>
                <a:latin typeface="Trebuchet MS" panose="020B0603020202020204" pitchFamily="34" charset="0"/>
              </a:defRPr>
            </a:lvl1pPr>
            <a:lvl2pPr marL="742950" indent="-285750">
              <a:lnSpc>
                <a:spcPct val="110000"/>
              </a:lnSpc>
              <a:spcBef>
                <a:spcPct val="20000"/>
              </a:spcBef>
              <a:buChar char="–"/>
              <a:defRPr b="1">
                <a:solidFill>
                  <a:schemeClr val="tx1"/>
                </a:solidFill>
                <a:latin typeface="Trebuchet MS" panose="020B0603020202020204" pitchFamily="34" charset="0"/>
              </a:defRPr>
            </a:lvl2pPr>
            <a:lvl3pPr marL="1143000" indent="-228600">
              <a:lnSpc>
                <a:spcPct val="110000"/>
              </a:lnSpc>
              <a:spcBef>
                <a:spcPct val="20000"/>
              </a:spcBef>
              <a:buChar char="•"/>
              <a:defRPr sz="1600">
                <a:solidFill>
                  <a:schemeClr val="tx1"/>
                </a:solidFill>
                <a:latin typeface="Trebuchet MS" panose="020B0603020202020204" pitchFamily="34" charset="0"/>
              </a:defRPr>
            </a:lvl3pPr>
            <a:lvl4pPr marL="1600200" indent="-228600">
              <a:lnSpc>
                <a:spcPct val="110000"/>
              </a:lnSpc>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it-IT" sz="1600" b="0" i="0" u="none" strike="noStrike" kern="1200" cap="none" spc="0" normalizeH="0" baseline="0" noProof="0" dirty="0">
                <a:ln>
                  <a:noFill/>
                </a:ln>
                <a:solidFill>
                  <a:prstClr val="white">
                    <a:lumMod val="75000"/>
                  </a:prstClr>
                </a:solidFill>
                <a:effectLst/>
                <a:uLnTx/>
                <a:uFillTx/>
                <a:latin typeface="Tw Cen MT" panose="020B0602020104020603" pitchFamily="34" charset="0"/>
                <a:ea typeface="ＭＳ Ｐゴシック" charset="0"/>
                <a:cs typeface="+mn-cs"/>
              </a:rPr>
              <a:t>During Phase-1 PLT-1 will mainly work as a receiver acquiring from Earth the signal generated by CSK/CSG</a:t>
            </a:r>
          </a:p>
        </p:txBody>
      </p:sp>
      <p:pic>
        <p:nvPicPr>
          <p:cNvPr id="11" name="Immagine 1">
            <a:extLst>
              <a:ext uri="{FF2B5EF4-FFF2-40B4-BE49-F238E27FC236}">
                <a16:creationId xmlns:a16="http://schemas.microsoft.com/office/drawing/2014/main" id="{759ACFA1-E4F6-41D8-AAEE-F21F589D79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31717" y="145729"/>
            <a:ext cx="3975857" cy="2190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1">
            <a:extLst>
              <a:ext uri="{FF2B5EF4-FFF2-40B4-BE49-F238E27FC236}">
                <a16:creationId xmlns:a16="http://schemas.microsoft.com/office/drawing/2014/main" id="{9E6B333B-8D17-4139-B1E5-1BF7AF19C629}"/>
              </a:ext>
            </a:extLst>
          </p:cNvPr>
          <p:cNvSpPr/>
          <p:nvPr/>
        </p:nvSpPr>
        <p:spPr>
          <a:xfrm>
            <a:off x="386822" y="5600355"/>
            <a:ext cx="5755180" cy="769441"/>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it-IT" sz="1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mn-cs"/>
              </a:rPr>
              <a:t>PLT-1 shall be sized to provide the capacity to acquire, downlink and archive images totaling </a:t>
            </a:r>
            <a:r>
              <a:rPr kumimoji="0" lang="en-US" altLang="it-IT" sz="1400" b="1"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mn-cs"/>
              </a:rPr>
              <a:t>20000 km2 daily</a:t>
            </a:r>
            <a:r>
              <a:rPr kumimoji="0" lang="en-US" altLang="it-IT" sz="14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US" altLang="it-IT" sz="16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mn-ea"/>
              <a:cs typeface="+mn-cs"/>
            </a:endParaRPr>
          </a:p>
        </p:txBody>
      </p:sp>
      <p:sp>
        <p:nvSpPr>
          <p:cNvPr id="13" name="object 4">
            <a:extLst>
              <a:ext uri="{FF2B5EF4-FFF2-40B4-BE49-F238E27FC236}">
                <a16:creationId xmlns:a16="http://schemas.microsoft.com/office/drawing/2014/main" id="{EC77433C-9ABC-4E74-BC8A-C51DE7D062F0}"/>
              </a:ext>
            </a:extLst>
          </p:cNvPr>
          <p:cNvSpPr txBox="1"/>
          <p:nvPr/>
        </p:nvSpPr>
        <p:spPr>
          <a:xfrm>
            <a:off x="264362" y="6586193"/>
            <a:ext cx="11936739" cy="161583"/>
          </a:xfrm>
          <a:prstGeom prst="rect">
            <a:avLst/>
          </a:prstGeom>
        </p:spPr>
        <p:txBody>
          <a:bodyPr vert="horz" wrap="square" lIns="0" tIns="0"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ASI Earth Observation Division - </a:t>
            </a:r>
            <a:r>
              <a:rPr kumimoji="0" lang="en-US" altLang="it-IT"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This document contains proprietary information of ASI, and may not be reproduced, copied, disclosed or utilized in any way, in whole or in part, without the prior written consent of ASI</a:t>
            </a:r>
            <a:endParaRPr kumimoji="0" lang="en-US" sz="1500" b="1" i="0" u="none" strike="noStrike" kern="1200" cap="none" spc="0" normalizeH="0" baseline="0" noProof="0" dirty="0">
              <a:ln>
                <a:noFill/>
              </a:ln>
              <a:solidFill>
                <a:srgbClr val="FFC000"/>
              </a:solidFill>
              <a:effectLst/>
              <a:uLnTx/>
              <a:uFillTx/>
              <a:latin typeface="Calibri"/>
              <a:ea typeface="+mn-ea"/>
              <a:cs typeface="Calibri"/>
            </a:endParaRPr>
          </a:p>
        </p:txBody>
      </p:sp>
    </p:spTree>
    <p:extLst>
      <p:ext uri="{BB962C8B-B14F-4D97-AF65-F5344CB8AC3E}">
        <p14:creationId xmlns:p14="http://schemas.microsoft.com/office/powerpoint/2010/main" val="216616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9F4BA63-0D58-4E17-BD80-0B853BCD56D7}"/>
              </a:ext>
            </a:extLst>
          </p:cNvPr>
          <p:cNvSpPr/>
          <p:nvPr/>
        </p:nvSpPr>
        <p:spPr>
          <a:xfrm>
            <a:off x="8040212" y="2956498"/>
            <a:ext cx="4062648" cy="361682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ttangolo 3">
            <a:extLst>
              <a:ext uri="{FF2B5EF4-FFF2-40B4-BE49-F238E27FC236}">
                <a16:creationId xmlns:a16="http://schemas.microsoft.com/office/drawing/2014/main" id="{867B12B9-43C5-4FE4-AF1F-DDE6BF55A7BD}"/>
              </a:ext>
            </a:extLst>
          </p:cNvPr>
          <p:cNvSpPr/>
          <p:nvPr/>
        </p:nvSpPr>
        <p:spPr>
          <a:xfrm>
            <a:off x="45598" y="1241516"/>
            <a:ext cx="10908292" cy="1449628"/>
          </a:xfrm>
          <a:prstGeom prst="rect">
            <a:avLst/>
          </a:prstGeom>
        </p:spPr>
        <p:txBody>
          <a:bodyPr wrap="square">
            <a:spAutoFit/>
          </a:bodyPr>
          <a:lstStyle/>
          <a:p>
            <a:pPr marL="914389" marR="0" lvl="2" indent="-457189" algn="just" defTabSz="609585" rtl="0" eaLnBrk="0" fontAlgn="base" latinLnBrk="0" hangingPunct="0">
              <a:lnSpc>
                <a:spcPct val="90000"/>
              </a:lnSpc>
              <a:spcBef>
                <a:spcPct val="20000"/>
              </a:spcBef>
              <a:spcAft>
                <a:spcPct val="0"/>
              </a:spcAft>
              <a:buClr>
                <a:srgbClr val="CCE0AF"/>
              </a:buClr>
              <a:buSzPct val="80000"/>
              <a:buFont typeface="Wingdings 2" panose="05020102010507070707" pitchFamily="18" charset="2"/>
              <a:buChar char=""/>
              <a:tabLst/>
              <a:defRPr/>
            </a:pPr>
            <a: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pitchFamily="34" charset="0"/>
                <a:ea typeface="ＭＳ Ｐゴシック" charset="0"/>
                <a:cs typeface="+mn-cs"/>
              </a:rPr>
              <a:t>Geosynchronous satellites are suitable for the applications that require constant coverage of a specific spot on the Earth surface.</a:t>
            </a:r>
          </a:p>
          <a:p>
            <a:pPr marL="914389" marR="0" lvl="2" indent="-457189" algn="just" defTabSz="609585" rtl="0" eaLnBrk="0" fontAlgn="base" latinLnBrk="0" hangingPunct="0">
              <a:lnSpc>
                <a:spcPct val="90000"/>
              </a:lnSpc>
              <a:spcBef>
                <a:spcPct val="20000"/>
              </a:spcBef>
              <a:spcAft>
                <a:spcPct val="0"/>
              </a:spcAft>
              <a:buClr>
                <a:srgbClr val="CCE0AF"/>
              </a:buClr>
              <a:buSzPct val="80000"/>
              <a:buFont typeface="Wingdings 2" panose="05020102010507070707" pitchFamily="18" charset="2"/>
              <a:buChar char=""/>
              <a:tabLst/>
              <a:defRPr/>
            </a:pPr>
            <a: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pitchFamily="34" charset="0"/>
                <a:ea typeface="ＭＳ Ｐゴシック" charset="0"/>
                <a:cs typeface="+mn-cs"/>
              </a:rPr>
              <a:t>Such platform can be equipped with a Synthetic Aperture Radar that requires relative motion with respect to the observation target.</a:t>
            </a:r>
          </a:p>
          <a:p>
            <a:pPr marL="914389" marR="0" lvl="2" indent="-457189" algn="just" defTabSz="609585" rtl="0" eaLnBrk="0" fontAlgn="base" latinLnBrk="0" hangingPunct="0">
              <a:lnSpc>
                <a:spcPct val="90000"/>
              </a:lnSpc>
              <a:spcBef>
                <a:spcPct val="20000"/>
              </a:spcBef>
              <a:spcAft>
                <a:spcPct val="0"/>
              </a:spcAft>
              <a:buClr>
                <a:srgbClr val="CCE0AF"/>
              </a:buClr>
              <a:buSzPct val="80000"/>
              <a:buFont typeface="Wingdings 2" panose="05020102010507070707" pitchFamily="18" charset="2"/>
              <a:buChar char=""/>
              <a:tabLst/>
              <a:defRPr/>
            </a:pPr>
            <a: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pitchFamily="34" charset="0"/>
                <a:ea typeface="ＭＳ Ｐゴシック" charset="0"/>
                <a:cs typeface="+mn-cs"/>
              </a:rPr>
              <a:t>X-band SAR, GSD up to 8 m</a:t>
            </a:r>
          </a:p>
        </p:txBody>
      </p:sp>
      <p:sp>
        <p:nvSpPr>
          <p:cNvPr id="5" name="CasellaDiTesto 35">
            <a:extLst>
              <a:ext uri="{FF2B5EF4-FFF2-40B4-BE49-F238E27FC236}">
                <a16:creationId xmlns:a16="http://schemas.microsoft.com/office/drawing/2014/main" id="{2805F7FC-F23D-450A-8E87-1F6151095E8E}"/>
              </a:ext>
            </a:extLst>
          </p:cNvPr>
          <p:cNvSpPr txBox="1"/>
          <p:nvPr/>
        </p:nvSpPr>
        <p:spPr>
          <a:xfrm>
            <a:off x="-439315" y="4671078"/>
            <a:ext cx="4424960"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821531">
              <a:lnSpc>
                <a:spcPct val="100000"/>
              </a:lnSpc>
              <a:spcBef>
                <a:spcPts val="1100"/>
              </a:spcBef>
              <a:defRPr sz="4000">
                <a:solidFill>
                  <a:srgbClr val="6C737A"/>
                </a:solidFill>
              </a:defRPr>
            </a:lvl1pPr>
          </a:lstStyle>
          <a:p>
            <a:pPr marL="0" marR="0" lvl="0" indent="0" algn="ctr" defTabSz="821531" rtl="0" eaLnBrk="1" fontAlgn="auto" latinLnBrk="0" hangingPunct="1">
              <a:lnSpc>
                <a:spcPct val="100000"/>
              </a:lnSpc>
              <a:spcBef>
                <a:spcPts val="300"/>
              </a:spcBef>
              <a:spcAft>
                <a:spcPts val="300"/>
              </a:spcAft>
              <a:buClrTx/>
              <a:buSzTx/>
              <a:buFontTx/>
              <a:buNone/>
              <a:tabLst/>
              <a:defRPr/>
            </a:pPr>
            <a:r>
              <a:rPr kumimoji="0" lang="it-IT" sz="2000" b="1" i="0" u="none" strike="noStrike" kern="1200" cap="none" spc="0" normalizeH="0" baseline="0" noProof="0" dirty="0">
                <a:ln>
                  <a:noFill/>
                </a:ln>
                <a:solidFill>
                  <a:srgbClr val="6C737A"/>
                </a:solidFill>
                <a:effectLst/>
                <a:uLnTx/>
                <a:uFillTx/>
                <a:latin typeface="Trebuchet MS"/>
                <a:ea typeface="+mn-ea"/>
                <a:cs typeface="+mn-cs"/>
              </a:rPr>
              <a:t>EMERGENCY</a:t>
            </a:r>
          </a:p>
        </p:txBody>
      </p:sp>
      <p:pic>
        <p:nvPicPr>
          <p:cNvPr id="6" name="Immagine 5">
            <a:extLst>
              <a:ext uri="{FF2B5EF4-FFF2-40B4-BE49-F238E27FC236}">
                <a16:creationId xmlns:a16="http://schemas.microsoft.com/office/drawing/2014/main" id="{AD7365FE-D6AB-41A9-8ACA-CF1C611D96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1928" y="5195345"/>
            <a:ext cx="1845392" cy="1052150"/>
          </a:xfrm>
          <a:prstGeom prst="rect">
            <a:avLst/>
          </a:prstGeom>
        </p:spPr>
      </p:pic>
      <p:sp>
        <p:nvSpPr>
          <p:cNvPr id="7" name="CasellaDiTesto 35">
            <a:extLst>
              <a:ext uri="{FF2B5EF4-FFF2-40B4-BE49-F238E27FC236}">
                <a16:creationId xmlns:a16="http://schemas.microsoft.com/office/drawing/2014/main" id="{D2A137D8-E2C8-4A7C-AABB-F4F9261B6BA5}"/>
              </a:ext>
            </a:extLst>
          </p:cNvPr>
          <p:cNvSpPr txBox="1"/>
          <p:nvPr/>
        </p:nvSpPr>
        <p:spPr>
          <a:xfrm>
            <a:off x="2263739" y="4672279"/>
            <a:ext cx="4424960"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821531">
              <a:lnSpc>
                <a:spcPct val="100000"/>
              </a:lnSpc>
              <a:spcBef>
                <a:spcPts val="1100"/>
              </a:spcBef>
              <a:defRPr sz="4000">
                <a:solidFill>
                  <a:srgbClr val="6C737A"/>
                </a:solidFill>
              </a:defRPr>
            </a:lvl1pPr>
          </a:lstStyle>
          <a:p>
            <a:pPr marL="0" marR="0" lvl="0" indent="0" algn="ctr" defTabSz="821531" rtl="0" eaLnBrk="1" fontAlgn="auto" latinLnBrk="0" hangingPunct="1">
              <a:lnSpc>
                <a:spcPct val="100000"/>
              </a:lnSpc>
              <a:spcBef>
                <a:spcPts val="300"/>
              </a:spcBef>
              <a:spcAft>
                <a:spcPts val="300"/>
              </a:spcAft>
              <a:buClrTx/>
              <a:buSzTx/>
              <a:buFontTx/>
              <a:buNone/>
              <a:tabLst/>
              <a:defRPr/>
            </a:pPr>
            <a:r>
              <a:rPr kumimoji="0" lang="it-IT" sz="2000" b="1" i="0" u="none" strike="noStrike" kern="1200" cap="none" spc="0" normalizeH="0" baseline="0" noProof="0" dirty="0">
                <a:ln>
                  <a:noFill/>
                </a:ln>
                <a:solidFill>
                  <a:srgbClr val="6C737A"/>
                </a:solidFill>
                <a:effectLst/>
                <a:uLnTx/>
                <a:uFillTx/>
                <a:latin typeface="Trebuchet MS"/>
                <a:ea typeface="+mn-ea"/>
                <a:cs typeface="+mn-cs"/>
              </a:rPr>
              <a:t>LAND</a:t>
            </a:r>
          </a:p>
        </p:txBody>
      </p:sp>
      <p:sp>
        <p:nvSpPr>
          <p:cNvPr id="8" name="CasellaDiTesto 35">
            <a:extLst>
              <a:ext uri="{FF2B5EF4-FFF2-40B4-BE49-F238E27FC236}">
                <a16:creationId xmlns:a16="http://schemas.microsoft.com/office/drawing/2014/main" id="{0AC3C296-4710-46FC-926A-B3BA6C409245}"/>
              </a:ext>
            </a:extLst>
          </p:cNvPr>
          <p:cNvSpPr txBox="1"/>
          <p:nvPr/>
        </p:nvSpPr>
        <p:spPr>
          <a:xfrm>
            <a:off x="-394091" y="2969992"/>
            <a:ext cx="4424960"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821531">
              <a:lnSpc>
                <a:spcPct val="100000"/>
              </a:lnSpc>
              <a:spcBef>
                <a:spcPts val="1100"/>
              </a:spcBef>
              <a:defRPr sz="4000">
                <a:solidFill>
                  <a:srgbClr val="6C737A"/>
                </a:solidFill>
              </a:defRPr>
            </a:lvl1pPr>
          </a:lstStyle>
          <a:p>
            <a:pPr marL="0" marR="0" lvl="0" indent="0" algn="ctr" defTabSz="821531" rtl="0" eaLnBrk="1" fontAlgn="auto" latinLnBrk="0" hangingPunct="1">
              <a:lnSpc>
                <a:spcPct val="100000"/>
              </a:lnSpc>
              <a:spcBef>
                <a:spcPts val="300"/>
              </a:spcBef>
              <a:spcAft>
                <a:spcPts val="300"/>
              </a:spcAft>
              <a:buClrTx/>
              <a:buSzTx/>
              <a:buFontTx/>
              <a:buNone/>
              <a:tabLst/>
              <a:defRPr/>
            </a:pPr>
            <a:r>
              <a:rPr kumimoji="0" lang="it-IT" sz="2000" b="1" i="0" u="none" strike="noStrike" kern="1200" cap="none" spc="0" normalizeH="0" baseline="0" noProof="0" dirty="0">
                <a:ln>
                  <a:noFill/>
                </a:ln>
                <a:solidFill>
                  <a:srgbClr val="6C737A"/>
                </a:solidFill>
                <a:effectLst/>
                <a:uLnTx/>
                <a:uFillTx/>
                <a:latin typeface="Trebuchet MS"/>
                <a:ea typeface="+mn-ea"/>
                <a:cs typeface="+mn-cs"/>
              </a:rPr>
              <a:t>ATMOSPHERE</a:t>
            </a:r>
          </a:p>
        </p:txBody>
      </p:sp>
      <p:sp>
        <p:nvSpPr>
          <p:cNvPr id="9" name="CasellaDiTesto 35">
            <a:extLst>
              <a:ext uri="{FF2B5EF4-FFF2-40B4-BE49-F238E27FC236}">
                <a16:creationId xmlns:a16="http://schemas.microsoft.com/office/drawing/2014/main" id="{3EE9B787-04F6-46F0-A442-C03969A831FE}"/>
              </a:ext>
            </a:extLst>
          </p:cNvPr>
          <p:cNvSpPr txBox="1"/>
          <p:nvPr/>
        </p:nvSpPr>
        <p:spPr>
          <a:xfrm>
            <a:off x="2312252" y="2980169"/>
            <a:ext cx="4424960"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821531">
              <a:lnSpc>
                <a:spcPct val="100000"/>
              </a:lnSpc>
              <a:spcBef>
                <a:spcPts val="1100"/>
              </a:spcBef>
              <a:defRPr sz="4000">
                <a:solidFill>
                  <a:srgbClr val="6C737A"/>
                </a:solidFill>
              </a:defRPr>
            </a:lvl1pPr>
          </a:lstStyle>
          <a:p>
            <a:pPr marL="0" marR="0" lvl="0" indent="0" algn="ctr" defTabSz="821531" rtl="0" eaLnBrk="1" fontAlgn="auto" latinLnBrk="0" hangingPunct="1">
              <a:lnSpc>
                <a:spcPct val="100000"/>
              </a:lnSpc>
              <a:spcBef>
                <a:spcPts val="300"/>
              </a:spcBef>
              <a:spcAft>
                <a:spcPts val="300"/>
              </a:spcAft>
              <a:buClrTx/>
              <a:buSzTx/>
              <a:buFontTx/>
              <a:buNone/>
              <a:tabLst/>
              <a:defRPr/>
            </a:pPr>
            <a:r>
              <a:rPr kumimoji="0" lang="it-IT" sz="2000" b="1" i="0" u="none" strike="noStrike" kern="1200" cap="none" spc="0" normalizeH="0" baseline="0" noProof="0" dirty="0">
                <a:ln>
                  <a:noFill/>
                </a:ln>
                <a:solidFill>
                  <a:srgbClr val="6C737A"/>
                </a:solidFill>
                <a:effectLst/>
                <a:uLnTx/>
                <a:uFillTx/>
                <a:latin typeface="Trebuchet MS"/>
                <a:ea typeface="+mn-ea"/>
                <a:cs typeface="+mn-cs"/>
              </a:rPr>
              <a:t>CLIMATE CHANGE</a:t>
            </a:r>
          </a:p>
        </p:txBody>
      </p:sp>
      <p:pic>
        <p:nvPicPr>
          <p:cNvPr id="10" name="Immagine 9">
            <a:extLst>
              <a:ext uri="{FF2B5EF4-FFF2-40B4-BE49-F238E27FC236}">
                <a16:creationId xmlns:a16="http://schemas.microsoft.com/office/drawing/2014/main" id="{752F5358-F8F3-4A55-A79A-276784ADFFB3}"/>
              </a:ext>
            </a:extLst>
          </p:cNvPr>
          <p:cNvPicPr>
            <a:picLocks noChangeAspect="1"/>
          </p:cNvPicPr>
          <p:nvPr/>
        </p:nvPicPr>
        <p:blipFill>
          <a:blip r:embed="rId3"/>
          <a:stretch>
            <a:fillRect/>
          </a:stretch>
        </p:blipFill>
        <p:spPr>
          <a:xfrm>
            <a:off x="6189274" y="3441834"/>
            <a:ext cx="5691669" cy="2528455"/>
          </a:xfrm>
          <a:prstGeom prst="rect">
            <a:avLst/>
          </a:prstGeom>
        </p:spPr>
      </p:pic>
      <p:pic>
        <p:nvPicPr>
          <p:cNvPr id="11" name="Immagine 10">
            <a:extLst>
              <a:ext uri="{FF2B5EF4-FFF2-40B4-BE49-F238E27FC236}">
                <a16:creationId xmlns:a16="http://schemas.microsoft.com/office/drawing/2014/main" id="{06B66E71-676B-497F-AFF9-5FB2C80102E8}"/>
              </a:ext>
            </a:extLst>
          </p:cNvPr>
          <p:cNvPicPr>
            <a:picLocks noChangeAspect="1"/>
          </p:cNvPicPr>
          <p:nvPr/>
        </p:nvPicPr>
        <p:blipFill>
          <a:blip r:embed="rId4"/>
          <a:stretch>
            <a:fillRect/>
          </a:stretch>
        </p:blipFill>
        <p:spPr>
          <a:xfrm>
            <a:off x="3721004" y="3441834"/>
            <a:ext cx="1581150" cy="1333500"/>
          </a:xfrm>
          <a:prstGeom prst="rect">
            <a:avLst/>
          </a:prstGeom>
        </p:spPr>
      </p:pic>
      <p:pic>
        <p:nvPicPr>
          <p:cNvPr id="12" name="Immagine 11">
            <a:extLst>
              <a:ext uri="{FF2B5EF4-FFF2-40B4-BE49-F238E27FC236}">
                <a16:creationId xmlns:a16="http://schemas.microsoft.com/office/drawing/2014/main" id="{A25D0CBD-3ED5-48F5-B9EA-4226651B5109}"/>
              </a:ext>
            </a:extLst>
          </p:cNvPr>
          <p:cNvPicPr>
            <a:picLocks noChangeAspect="1"/>
          </p:cNvPicPr>
          <p:nvPr/>
        </p:nvPicPr>
        <p:blipFill>
          <a:blip r:embed="rId5"/>
          <a:stretch>
            <a:fillRect/>
          </a:stretch>
        </p:blipFill>
        <p:spPr>
          <a:xfrm>
            <a:off x="3625754" y="5142899"/>
            <a:ext cx="1771650" cy="1162050"/>
          </a:xfrm>
          <a:prstGeom prst="rect">
            <a:avLst/>
          </a:prstGeom>
        </p:spPr>
      </p:pic>
      <p:pic>
        <p:nvPicPr>
          <p:cNvPr id="13" name="Immagine 12">
            <a:extLst>
              <a:ext uri="{FF2B5EF4-FFF2-40B4-BE49-F238E27FC236}">
                <a16:creationId xmlns:a16="http://schemas.microsoft.com/office/drawing/2014/main" id="{63C63EC6-B933-41AD-BE6E-D9679A77932F}"/>
              </a:ext>
            </a:extLst>
          </p:cNvPr>
          <p:cNvPicPr>
            <a:picLocks noChangeAspect="1"/>
          </p:cNvPicPr>
          <p:nvPr/>
        </p:nvPicPr>
        <p:blipFill>
          <a:blip r:embed="rId6"/>
          <a:stretch>
            <a:fillRect/>
          </a:stretch>
        </p:blipFill>
        <p:spPr>
          <a:xfrm>
            <a:off x="1009252" y="3441834"/>
            <a:ext cx="1571625" cy="1219200"/>
          </a:xfrm>
          <a:prstGeom prst="rect">
            <a:avLst/>
          </a:prstGeom>
        </p:spPr>
      </p:pic>
      <p:sp>
        <p:nvSpPr>
          <p:cNvPr id="14" name="CasellaDiTesto 13">
            <a:extLst>
              <a:ext uri="{FF2B5EF4-FFF2-40B4-BE49-F238E27FC236}">
                <a16:creationId xmlns:a16="http://schemas.microsoft.com/office/drawing/2014/main" id="{3FFC79D3-3094-4E6E-861D-E21BC45F8E0D}"/>
              </a:ext>
            </a:extLst>
          </p:cNvPr>
          <p:cNvSpPr txBox="1"/>
          <p:nvPr/>
        </p:nvSpPr>
        <p:spPr>
          <a:xfrm>
            <a:off x="312897" y="36642"/>
            <a:ext cx="8405769" cy="814325"/>
          </a:xfrm>
          <a:prstGeom prst="rect">
            <a:avLst/>
          </a:prstGeom>
          <a:noFill/>
        </p:spPr>
        <p:txBody>
          <a:bodyPr wrap="square" rtlCol="0">
            <a:spAutoFit/>
          </a:bodyPr>
          <a:lstStyle/>
          <a:p>
            <a:pPr marL="0" marR="0" lvl="0" indent="0" algn="l" defTabSz="609585" rtl="0" eaLnBrk="0" fontAlgn="base" latinLnBrk="0" hangingPunct="0">
              <a:lnSpc>
                <a:spcPct val="15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gency FB" panose="020B0503020202020204" pitchFamily="34" charset="0"/>
                <a:ea typeface="+mn-ea"/>
                <a:cs typeface="+mn-cs"/>
              </a:rPr>
              <a:t>GEOSAR: </a:t>
            </a:r>
            <a:r>
              <a:rPr kumimoji="0" lang="en-US" sz="3600" b="1" i="0" u="none" strike="noStrike" kern="0" cap="none" spc="0" normalizeH="0" baseline="0" noProof="0" dirty="0">
                <a:ln>
                  <a:noFill/>
                </a:ln>
                <a:solidFill>
                  <a:srgbClr val="0070C0"/>
                </a:solidFill>
                <a:effectLst/>
                <a:uLnTx/>
                <a:uFillTx/>
                <a:latin typeface="Agency FB" panose="020B0503020202020204" pitchFamily="34" charset="0"/>
                <a:ea typeface="+mn-ea"/>
                <a:cs typeface="+mn-cs"/>
              </a:rPr>
              <a:t>The GEOSYNCRONOUS SAR Mission</a:t>
            </a:r>
          </a:p>
        </p:txBody>
      </p:sp>
    </p:spTree>
    <p:extLst>
      <p:ext uri="{BB962C8B-B14F-4D97-AF65-F5344CB8AC3E}">
        <p14:creationId xmlns:p14="http://schemas.microsoft.com/office/powerpoint/2010/main" val="187930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100000">
              <a:srgbClr val="00B0F0"/>
            </a:gs>
          </a:gsLst>
          <a:lin ang="5400000" scaled="1"/>
        </a:gradFill>
        <a:effectLst/>
      </p:bgPr>
    </p:bg>
    <p:spTree>
      <p:nvGrpSpPr>
        <p:cNvPr id="1" name=""/>
        <p:cNvGrpSpPr/>
        <p:nvPr/>
      </p:nvGrpSpPr>
      <p:grpSpPr>
        <a:xfrm>
          <a:off x="0" y="0"/>
          <a:ext cx="0" cy="0"/>
          <a:chOff x="0" y="0"/>
          <a:chExt cx="0" cy="0"/>
        </a:xfrm>
      </p:grpSpPr>
      <p:pic>
        <p:nvPicPr>
          <p:cNvPr id="2050" name="Picture 2" descr="13-spektralkanaele_19801.jpg (1920×1080)">
            <a:extLst>
              <a:ext uri="{FF2B5EF4-FFF2-40B4-BE49-F238E27FC236}">
                <a16:creationId xmlns:a16="http://schemas.microsoft.com/office/drawing/2014/main" id="{0045BA64-4742-4078-85C7-F6D87B829D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olo 8">
            <a:extLst>
              <a:ext uri="{FF2B5EF4-FFF2-40B4-BE49-F238E27FC236}">
                <a16:creationId xmlns:a16="http://schemas.microsoft.com/office/drawing/2014/main" id="{27B56D14-B912-E743-A010-C6D6206C3E94}"/>
              </a:ext>
            </a:extLst>
          </p:cNvPr>
          <p:cNvSpPr>
            <a:spLocks noGrp="1"/>
          </p:cNvSpPr>
          <p:nvPr>
            <p:ph type="ctrTitle" idx="4294967295"/>
          </p:nvPr>
        </p:nvSpPr>
        <p:spPr>
          <a:xfrm>
            <a:off x="6734513" y="2430669"/>
            <a:ext cx="5641010" cy="998331"/>
          </a:xfrm>
          <a:prstGeom prst="rect">
            <a:avLst/>
          </a:prstGeom>
        </p:spPr>
        <p:txBody>
          <a:bodyPr/>
          <a:lstStyle/>
          <a:p>
            <a:pPr algn="l"/>
            <a:r>
              <a:rPr lang="it-IT" sz="3600" b="1" kern="0" dirty="0">
                <a:latin typeface="Agency FB" panose="020B0503020202020204" pitchFamily="34" charset="0"/>
                <a:ea typeface="+mn-ea"/>
                <a:cs typeface="+mn-cs"/>
              </a:rPr>
              <a:t>THE REFLECTIVE/EMISSIVE BANDS:  </a:t>
            </a:r>
            <a:r>
              <a:rPr lang="it-IT" sz="3600" kern="0" dirty="0">
                <a:solidFill>
                  <a:srgbClr val="C00000"/>
                </a:solidFill>
                <a:latin typeface="Agency FB" panose="020B0503020202020204" pitchFamily="34" charset="0"/>
                <a:ea typeface="+mn-ea"/>
                <a:cs typeface="+mn-cs"/>
              </a:rPr>
              <a:t>VIS-NIR-SWIR-TIR</a:t>
            </a:r>
          </a:p>
        </p:txBody>
      </p:sp>
      <p:sp>
        <p:nvSpPr>
          <p:cNvPr id="4" name="Titolo 8">
            <a:extLst>
              <a:ext uri="{FF2B5EF4-FFF2-40B4-BE49-F238E27FC236}">
                <a16:creationId xmlns:a16="http://schemas.microsoft.com/office/drawing/2014/main" id="{9EA9CAEB-2D56-4667-B68E-6AC15FBC62BC}"/>
              </a:ext>
            </a:extLst>
          </p:cNvPr>
          <p:cNvSpPr txBox="1">
            <a:spLocks/>
          </p:cNvSpPr>
          <p:nvPr/>
        </p:nvSpPr>
        <p:spPr>
          <a:xfrm>
            <a:off x="6807199" y="3579540"/>
            <a:ext cx="5015346" cy="998331"/>
          </a:xfrm>
          <a:prstGeom prst="rect">
            <a:avLst/>
          </a:prstGeom>
        </p:spPr>
        <p:txBody>
          <a:bodyPr/>
          <a:lst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a:lstStyle>
          <a:p>
            <a:pPr marL="0" marR="0" lvl="1" indent="0" algn="just" defTabSz="609585" rtl="0" eaLnBrk="0" fontAlgn="base" latinLnBrk="0" hangingPunct="0">
              <a:lnSpc>
                <a:spcPct val="90000"/>
              </a:lnSpc>
              <a:spcBef>
                <a:spcPct val="20000"/>
              </a:spcBef>
              <a:spcAft>
                <a:spcPct val="0"/>
              </a:spcAft>
              <a:buClr>
                <a:srgbClr val="CCE0AF"/>
              </a:buClr>
              <a:buSzPct val="80000"/>
              <a:buFontTx/>
              <a:buNone/>
              <a:tabLst/>
              <a:defRPr/>
            </a:pPr>
            <a:r>
              <a:rPr kumimoji="0" lang="it-IT" sz="2000" b="0" i="0" u="none" strike="noStrike" kern="1200" cap="none" spc="0" normalizeH="0" baseline="0" noProof="0" dirty="0">
                <a:ln>
                  <a:noFill/>
                </a:ln>
                <a:solidFill>
                  <a:prstClr val="white">
                    <a:lumMod val="95000"/>
                  </a:prstClr>
                </a:solidFill>
                <a:effectLst/>
                <a:uLnTx/>
                <a:uFillTx/>
                <a:latin typeface="Tw Cen MT" panose="020B0602020104020603" pitchFamily="34" charset="0"/>
                <a:ea typeface="ＭＳ Ｐゴシック" charset="0"/>
                <a:cs typeface="+mn-cs"/>
              </a:rPr>
              <a:t>Focus on:</a:t>
            </a:r>
          </a:p>
          <a:p>
            <a:pPr marL="914389" lvl="2" indent="-457189" algn="just">
              <a:lnSpc>
                <a:spcPct val="90000"/>
              </a:lnSpc>
              <a:spcBef>
                <a:spcPct val="20000"/>
              </a:spcBef>
              <a:buClr>
                <a:srgbClr val="CCE0AF"/>
              </a:buClr>
              <a:buSzPct val="80000"/>
              <a:buFont typeface="Wingdings 2" panose="05020102010507070707" pitchFamily="18" charset="2"/>
              <a:buChar char=""/>
              <a:defRPr/>
            </a:pPr>
            <a:r>
              <a:rPr lang="en-US" sz="2000" dirty="0">
                <a:solidFill>
                  <a:prstClr val="white">
                    <a:lumMod val="95000"/>
                  </a:prstClr>
                </a:solidFill>
                <a:latin typeface="Tw Cen MT" panose="020B0602020104020603" pitchFamily="34" charset="0"/>
                <a:cs typeface="+mn-cs"/>
              </a:rPr>
              <a:t>Multispectral imagery in the thermal IR.</a:t>
            </a:r>
            <a:endParaRPr lang="it-IT" sz="2000" dirty="0">
              <a:solidFill>
                <a:prstClr val="white">
                  <a:lumMod val="95000"/>
                </a:prstClr>
              </a:solidFill>
              <a:latin typeface="Tw Cen MT" panose="020B0602020104020603" pitchFamily="34" charset="0"/>
              <a:cs typeface="+mn-cs"/>
            </a:endParaRPr>
          </a:p>
          <a:p>
            <a:pPr marL="914389" marR="0" lvl="2" indent="-457189" algn="just" defTabSz="609585" rtl="0" eaLnBrk="0" fontAlgn="base" latinLnBrk="0" hangingPunct="0">
              <a:lnSpc>
                <a:spcPct val="90000"/>
              </a:lnSpc>
              <a:spcBef>
                <a:spcPct val="20000"/>
              </a:spcBef>
              <a:spcAft>
                <a:spcPct val="0"/>
              </a:spcAft>
              <a:buClr>
                <a:srgbClr val="CCE0AF"/>
              </a:buClr>
              <a:buSzPct val="80000"/>
              <a:buFont typeface="Wingdings 2" panose="05020102010507070707" pitchFamily="18" charset="2"/>
              <a:buChar char=""/>
              <a:tabLst/>
              <a:defRPr/>
            </a:pPr>
            <a:r>
              <a:rPr kumimoji="0" lang="en-US" sz="2000" b="0" i="0" u="none" strike="noStrike" kern="1200" cap="none" spc="0" normalizeH="0" baseline="0" noProof="0" dirty="0">
                <a:ln>
                  <a:noFill/>
                </a:ln>
                <a:solidFill>
                  <a:prstClr val="white">
                    <a:lumMod val="95000"/>
                  </a:prstClr>
                </a:solidFill>
                <a:effectLst/>
                <a:uLnTx/>
                <a:uFillTx/>
                <a:latin typeface="Tw Cen MT" panose="020B0602020104020603" pitchFamily="34" charset="0"/>
                <a:ea typeface="ＭＳ Ｐゴシック" charset="0"/>
                <a:cs typeface="+mn-cs"/>
              </a:rPr>
              <a:t>Hyperspectral imagery in the visible and shortwave infrared; </a:t>
            </a:r>
          </a:p>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it-IT" sz="3200" b="1" i="0" u="none" strike="noStrike" kern="1200" cap="none" spc="0" normalizeH="0" baseline="0" noProof="0" dirty="0">
              <a:ln>
                <a:noFill/>
              </a:ln>
              <a:solidFill>
                <a:prstClr val="white"/>
              </a:solidFill>
              <a:effectLst/>
              <a:uLnTx/>
              <a:uFillTx/>
              <a:latin typeface="Calibri"/>
              <a:ea typeface="ＭＳ Ｐゴシック" charset="0"/>
            </a:endParaRPr>
          </a:p>
        </p:txBody>
      </p:sp>
      <p:pic>
        <p:nvPicPr>
          <p:cNvPr id="5" name="Immagine 4">
            <a:extLst>
              <a:ext uri="{FF2B5EF4-FFF2-40B4-BE49-F238E27FC236}">
                <a16:creationId xmlns:a16="http://schemas.microsoft.com/office/drawing/2014/main" id="{90490A8E-AE94-401E-A53A-CDD1843EEF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8593258">
            <a:off x="2976343" y="-546973"/>
            <a:ext cx="3007553" cy="3840901"/>
          </a:xfrm>
          <a:prstGeom prst="rect">
            <a:avLst/>
          </a:prstGeom>
        </p:spPr>
      </p:pic>
      <p:pic>
        <p:nvPicPr>
          <p:cNvPr id="6" name="Immagine 5">
            <a:extLst>
              <a:ext uri="{FF2B5EF4-FFF2-40B4-BE49-F238E27FC236}">
                <a16:creationId xmlns:a16="http://schemas.microsoft.com/office/drawing/2014/main" id="{97599A27-2EB9-4AFC-806B-D80E4DBFAF84}"/>
              </a:ext>
            </a:extLst>
          </p:cNvPr>
          <p:cNvPicPr>
            <a:picLocks noChangeAspect="1"/>
          </p:cNvPicPr>
          <p:nvPr/>
        </p:nvPicPr>
        <p:blipFill>
          <a:blip r:embed="rId5"/>
          <a:stretch>
            <a:fillRect/>
          </a:stretch>
        </p:blipFill>
        <p:spPr>
          <a:xfrm>
            <a:off x="10814185" y="125413"/>
            <a:ext cx="1377815" cy="963251"/>
          </a:xfrm>
          <a:prstGeom prst="rect">
            <a:avLst/>
          </a:prstGeom>
        </p:spPr>
      </p:pic>
      <p:sp>
        <p:nvSpPr>
          <p:cNvPr id="7" name="Rettangolo 6">
            <a:extLst>
              <a:ext uri="{FF2B5EF4-FFF2-40B4-BE49-F238E27FC236}">
                <a16:creationId xmlns:a16="http://schemas.microsoft.com/office/drawing/2014/main" id="{B483261B-0DC7-463C-AE0E-EF359AEC6251}"/>
              </a:ext>
            </a:extLst>
          </p:cNvPr>
          <p:cNvSpPr/>
          <p:nvPr/>
        </p:nvSpPr>
        <p:spPr>
          <a:xfrm>
            <a:off x="368300" y="6486995"/>
            <a:ext cx="11838352" cy="307777"/>
          </a:xfrm>
          <a:prstGeom prst="rect">
            <a:avLst/>
          </a:prstGeom>
        </p:spPr>
        <p:txBody>
          <a:bodyPr wrap="square">
            <a:spAutoFit/>
          </a:bodyPr>
          <a:lstStyle/>
          <a:p>
            <a:pPr marL="0" marR="0" lvl="0" indent="0" algn="just" defTabSz="4572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a:ea typeface="+mn-ea"/>
                <a:cs typeface="+mn-cs"/>
              </a:rPr>
              <a:t>ASI – Earth Observation Division - </a:t>
            </a:r>
            <a:r>
              <a:rPr kumimoji="0" lang="en-GB" altLang="it-IT" sz="1000" b="0" i="0" u="none" strike="noStrike" kern="1200" cap="none" spc="0" normalizeH="0" baseline="0" noProof="0" dirty="0">
                <a:ln>
                  <a:noFill/>
                </a:ln>
                <a:solidFill>
                  <a:prstClr val="white">
                    <a:lumMod val="50000"/>
                  </a:prstClr>
                </a:solidFill>
                <a:effectLst/>
                <a:uLnTx/>
                <a:uFillTx/>
                <a:latin typeface="Calibri"/>
                <a:ea typeface="+mn-ea"/>
                <a:cs typeface="+mn-cs"/>
              </a:rPr>
              <a:t>Do not reproduce and distribute without permission</a:t>
            </a:r>
            <a:endParaRPr kumimoji="0" lang="it-IT" sz="2000" b="0" i="1" u="none" strike="noStrike" kern="1200" cap="none" spc="0" normalizeH="0" baseline="0" noProof="0" dirty="0">
              <a:ln>
                <a:noFill/>
              </a:ln>
              <a:solidFill>
                <a:prstClr val="white">
                  <a:lumMod val="75000"/>
                </a:prstClr>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06744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5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tandarddesign">
  <a:themeElements>
    <a:clrScheme name="">
      <a:dk1>
        <a:srgbClr val="292929"/>
      </a:dk1>
      <a:lt1>
        <a:srgbClr val="FFFFFF"/>
      </a:lt1>
      <a:dk2>
        <a:srgbClr val="15275E"/>
      </a:dk2>
      <a:lt2>
        <a:srgbClr val="777777"/>
      </a:lt2>
      <a:accent1>
        <a:srgbClr val="CCE0AF"/>
      </a:accent1>
      <a:accent2>
        <a:srgbClr val="B23A09"/>
      </a:accent2>
      <a:accent3>
        <a:srgbClr val="FFFFFF"/>
      </a:accent3>
      <a:accent4>
        <a:srgbClr val="212121"/>
      </a:accent4>
      <a:accent5>
        <a:srgbClr val="E2EDD4"/>
      </a:accent5>
      <a:accent6>
        <a:srgbClr val="A13407"/>
      </a:accent6>
      <a:hlink>
        <a:srgbClr val="E7F0D8"/>
      </a:hlink>
      <a:folHlink>
        <a:srgbClr val="6CB022"/>
      </a:folHlink>
    </a:clrScheme>
    <a:fontScheme name="2_Standard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Standarddesign 13">
        <a:dk1>
          <a:srgbClr val="292929"/>
        </a:dk1>
        <a:lt1>
          <a:srgbClr val="FFFFFF"/>
        </a:lt1>
        <a:dk2>
          <a:srgbClr val="000000"/>
        </a:dk2>
        <a:lt2>
          <a:srgbClr val="808080"/>
        </a:lt2>
        <a:accent1>
          <a:srgbClr val="BBE0E3"/>
        </a:accent1>
        <a:accent2>
          <a:srgbClr val="333399"/>
        </a:accent2>
        <a:accent3>
          <a:srgbClr val="FFFFFF"/>
        </a:accent3>
        <a:accent4>
          <a:srgbClr val="21212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andarddesign 14">
        <a:dk1>
          <a:srgbClr val="292929"/>
        </a:dk1>
        <a:lt1>
          <a:srgbClr val="FFFFFF"/>
        </a:lt1>
        <a:dk2>
          <a:srgbClr val="15275E"/>
        </a:dk2>
        <a:lt2>
          <a:srgbClr val="CCC7D7"/>
        </a:lt2>
        <a:accent1>
          <a:srgbClr val="CCE0AF"/>
        </a:accent1>
        <a:accent2>
          <a:srgbClr val="B23A09"/>
        </a:accent2>
        <a:accent3>
          <a:srgbClr val="FFFFFF"/>
        </a:accent3>
        <a:accent4>
          <a:srgbClr val="212121"/>
        </a:accent4>
        <a:accent5>
          <a:srgbClr val="E2EDD4"/>
        </a:accent5>
        <a:accent6>
          <a:srgbClr val="A13407"/>
        </a:accent6>
        <a:hlink>
          <a:srgbClr val="6CB022"/>
        </a:hlink>
        <a:folHlink>
          <a:srgbClr val="3E3E40"/>
        </a:folHlink>
      </a:clrScheme>
      <a:clrMap bg1="lt1" tx1="dk1" bg2="lt2" tx2="dk2" accent1="accent1" accent2="accent2" accent3="accent3" accent4="accent4" accent5="accent5" accent6="accent6" hlink="hlink" folHlink="folHlink"/>
    </a:extraClrScheme>
    <a:extraClrScheme>
      <a:clrScheme name="2_Standarddesign 15">
        <a:dk1>
          <a:srgbClr val="292929"/>
        </a:dk1>
        <a:lt1>
          <a:srgbClr val="FFFFFF"/>
        </a:lt1>
        <a:dk2>
          <a:srgbClr val="15275E"/>
        </a:dk2>
        <a:lt2>
          <a:srgbClr val="3E3E40"/>
        </a:lt2>
        <a:accent1>
          <a:srgbClr val="CCE0AF"/>
        </a:accent1>
        <a:accent2>
          <a:srgbClr val="B23A09"/>
        </a:accent2>
        <a:accent3>
          <a:srgbClr val="FFFFFF"/>
        </a:accent3>
        <a:accent4>
          <a:srgbClr val="212121"/>
        </a:accent4>
        <a:accent5>
          <a:srgbClr val="E2EDD4"/>
        </a:accent5>
        <a:accent6>
          <a:srgbClr val="A13407"/>
        </a:accent6>
        <a:hlink>
          <a:srgbClr val="CCC7D7"/>
        </a:hlink>
        <a:folHlink>
          <a:srgbClr val="6CB022"/>
        </a:folHlink>
      </a:clrScheme>
      <a:clrMap bg1="lt1" tx1="dk1" bg2="lt2" tx2="dk2" accent1="accent1" accent2="accent2" accent3="accent3" accent4="accent4" accent5="accent5" accent6="accent6" hlink="hlink" folHlink="folHlink"/>
    </a:extraClrScheme>
    <a:extraClrScheme>
      <a:clrScheme name="2_Standarddesign 16">
        <a:dk1>
          <a:srgbClr val="292929"/>
        </a:dk1>
        <a:lt1>
          <a:srgbClr val="FFFFFF"/>
        </a:lt1>
        <a:dk2>
          <a:srgbClr val="15275E"/>
        </a:dk2>
        <a:lt2>
          <a:srgbClr val="6CB022"/>
        </a:lt2>
        <a:accent1>
          <a:srgbClr val="CCE0AF"/>
        </a:accent1>
        <a:accent2>
          <a:srgbClr val="B23A09"/>
        </a:accent2>
        <a:accent3>
          <a:srgbClr val="FFFFFF"/>
        </a:accent3>
        <a:accent4>
          <a:srgbClr val="212121"/>
        </a:accent4>
        <a:accent5>
          <a:srgbClr val="E2EDD4"/>
        </a:accent5>
        <a:accent6>
          <a:srgbClr val="A13407"/>
        </a:accent6>
        <a:hlink>
          <a:srgbClr val="CCC7D7"/>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HALOM Projec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ell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ello 1">
        <a:dk1>
          <a:srgbClr val="000000"/>
        </a:dk1>
        <a:lt1>
          <a:srgbClr val="FFFFFF"/>
        </a:lt1>
        <a:dk2>
          <a:srgbClr val="F8F8F8"/>
        </a:dk2>
        <a:lt2>
          <a:srgbClr val="808080"/>
        </a:lt2>
        <a:accent1>
          <a:srgbClr val="82AFC8"/>
        </a:accent1>
        <a:accent2>
          <a:srgbClr val="333399"/>
        </a:accent2>
        <a:accent3>
          <a:srgbClr val="FFFFFF"/>
        </a:accent3>
        <a:accent4>
          <a:srgbClr val="000000"/>
        </a:accent4>
        <a:accent5>
          <a:srgbClr val="C1D4E0"/>
        </a:accent5>
        <a:accent6>
          <a:srgbClr val="2D2D8A"/>
        </a:accent6>
        <a:hlink>
          <a:srgbClr val="0033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7.xml><?xml version="1.0" encoding="utf-8"?>
<a:theme xmlns:a="http://schemas.openxmlformats.org/drawingml/2006/main" name="4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f83512e-4cf0-41d5-8f1b-ab56c364966d">
      <UserInfo>
        <DisplayName>Membri di Presentazioni UOT</DisplayName>
        <AccountId>7</AccountId>
        <AccountType/>
      </UserInfo>
    </SharedWithUsers>
    <_activity xmlns="4ad02101-dda4-4863-9fad-bb6e717f26d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47311C92AC23A9429019CD54AECBB5B4" ma:contentTypeVersion="16" ma:contentTypeDescription="Creare un nuovo documento." ma:contentTypeScope="" ma:versionID="91207dbf27f7591e815cf66657104942">
  <xsd:schema xmlns:xsd="http://www.w3.org/2001/XMLSchema" xmlns:xs="http://www.w3.org/2001/XMLSchema" xmlns:p="http://schemas.microsoft.com/office/2006/metadata/properties" xmlns:ns3="4ad02101-dda4-4863-9fad-bb6e717f26d0" xmlns:ns4="0f83512e-4cf0-41d5-8f1b-ab56c364966d" targetNamespace="http://schemas.microsoft.com/office/2006/metadata/properties" ma:root="true" ma:fieldsID="0b7fbd47cf54311087c484a195e4f734" ns3:_="" ns4:_="">
    <xsd:import namespace="4ad02101-dda4-4863-9fad-bb6e717f26d0"/>
    <xsd:import namespace="0f83512e-4cf0-41d5-8f1b-ab56c364966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d02101-dda4-4863-9fad-bb6e717f26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83512e-4cf0-41d5-8f1b-ab56c364966d" elementFormDefault="qualified">
    <xsd:import namespace="http://schemas.microsoft.com/office/2006/documentManagement/types"/>
    <xsd:import namespace="http://schemas.microsoft.com/office/infopath/2007/PartnerControls"/>
    <xsd:element name="SharedWithUsers" ma:index="13"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Condiviso con dettagli" ma:internalName="SharedWithDetails" ma:readOnly="true">
      <xsd:simpleType>
        <xsd:restriction base="dms:Note">
          <xsd:maxLength value="255"/>
        </xsd:restriction>
      </xsd:simpleType>
    </xsd:element>
    <xsd:element name="SharingHintHash" ma:index="15"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4652CF-4579-4279-A7E7-F61A69D631D5}">
  <ds:schemaRefs>
    <ds:schemaRef ds:uri="http://www.w3.org/XML/1998/namespace"/>
    <ds:schemaRef ds:uri="http://purl.org/dc/elements/1.1/"/>
    <ds:schemaRef ds:uri="0f83512e-4cf0-41d5-8f1b-ab56c364966d"/>
    <ds:schemaRef ds:uri="http://schemas.microsoft.com/office/2006/documentManagement/types"/>
    <ds:schemaRef ds:uri="http://purl.org/dc/dcmitype/"/>
    <ds:schemaRef ds:uri="http://purl.org/dc/terms/"/>
    <ds:schemaRef ds:uri="4ad02101-dda4-4863-9fad-bb6e717f26d0"/>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89B56706-6B3A-4F71-84FE-1212C6B39F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d02101-dda4-4863-9fad-bb6e717f26d0"/>
    <ds:schemaRef ds:uri="0f83512e-4cf0-41d5-8f1b-ab56c36496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346D63-5F34-442A-8546-DB7D19FD64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8943</TotalTime>
  <Words>1585</Words>
  <Application>Microsoft Macintosh PowerPoint</Application>
  <PresentationFormat>Widescreen</PresentationFormat>
  <Paragraphs>235</Paragraphs>
  <Slides>15</Slides>
  <Notes>8</Notes>
  <HiddenSlides>0</HiddenSlides>
  <MMClips>0</MMClips>
  <ScaleCrop>false</ScaleCrop>
  <HeadingPairs>
    <vt:vector size="6" baseType="variant">
      <vt:variant>
        <vt:lpstr>Caratteri utilizzati</vt:lpstr>
      </vt:variant>
      <vt:variant>
        <vt:i4>15</vt:i4>
      </vt:variant>
      <vt:variant>
        <vt:lpstr>Tema</vt:lpstr>
      </vt:variant>
      <vt:variant>
        <vt:i4>15</vt:i4>
      </vt:variant>
      <vt:variant>
        <vt:lpstr>Titoli diapositive</vt:lpstr>
      </vt:variant>
      <vt:variant>
        <vt:i4>15</vt:i4>
      </vt:variant>
    </vt:vector>
  </HeadingPairs>
  <TitlesOfParts>
    <vt:vector size="45" baseType="lpstr">
      <vt:lpstr>Agency FB</vt:lpstr>
      <vt:lpstr>Arial</vt:lpstr>
      <vt:lpstr>Arial Black</vt:lpstr>
      <vt:lpstr>Arial Narrow</vt:lpstr>
      <vt:lpstr>Bahnschrift SemiBold</vt:lpstr>
      <vt:lpstr>Calibri</vt:lpstr>
      <vt:lpstr>Calibri Light</vt:lpstr>
      <vt:lpstr>Cambria</vt:lpstr>
      <vt:lpstr>Century Gothic</vt:lpstr>
      <vt:lpstr>Courier New</vt:lpstr>
      <vt:lpstr>Trebuchet MS</vt:lpstr>
      <vt:lpstr>Tw Cen MT</vt:lpstr>
      <vt:lpstr>Verdana</vt:lpstr>
      <vt:lpstr>Wingdings</vt:lpstr>
      <vt:lpstr>Wingdings 2</vt:lpstr>
      <vt:lpstr>Tema di Office</vt:lpstr>
      <vt:lpstr>2_Standarddesign</vt:lpstr>
      <vt:lpstr>1_Custom Design</vt:lpstr>
      <vt:lpstr>1_Tema di Office</vt:lpstr>
      <vt:lpstr>1_SHALOM Project</vt:lpstr>
      <vt:lpstr>NEW ESA Presentation 16-9</vt:lpstr>
      <vt:lpstr>4_Tema di Office</vt:lpstr>
      <vt:lpstr>1_Office Theme</vt:lpstr>
      <vt:lpstr>2_Office Theme</vt:lpstr>
      <vt:lpstr>2_Custom Design</vt:lpstr>
      <vt:lpstr>3_Tema di Office</vt:lpstr>
      <vt:lpstr>3_Custom Design</vt:lpstr>
      <vt:lpstr>5_Tema di Office</vt:lpstr>
      <vt:lpstr>2_Tema di Office</vt:lpstr>
      <vt:lpstr>Office Theme</vt:lpstr>
      <vt:lpstr>Presentazione standard di PowerPoint</vt:lpstr>
      <vt:lpstr>Presentazione standard di PowerPoint</vt:lpstr>
      <vt:lpstr>Presentazione standard di PowerPoint</vt:lpstr>
      <vt:lpstr>THE MICROWAVES: SAR in  L, (C) and X Band</vt:lpstr>
      <vt:lpstr>Presentazione standard di PowerPoint</vt:lpstr>
      <vt:lpstr>Presentazione standard di PowerPoint</vt:lpstr>
      <vt:lpstr>Presentazione standard di PowerPoint</vt:lpstr>
      <vt:lpstr>Presentazione standard di PowerPoint</vt:lpstr>
      <vt:lpstr>THE REFLECTIVE/EMISSIVE BANDS:  VIS-NIR-SWIR-TIR</vt:lpstr>
      <vt:lpstr>Presentazione standard di PowerPoint</vt:lpstr>
      <vt:lpstr>Presentazione standard di PowerPoint</vt:lpstr>
      <vt:lpstr>Presentazione standard di PowerPoint</vt:lpstr>
      <vt:lpstr>MAIA: Multi-Angle Imager for Aerosols Mission </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Luciani Roberto</dc:creator>
  <cp:lastModifiedBy>Candela Laura</cp:lastModifiedBy>
  <cp:revision>388</cp:revision>
  <dcterms:created xsi:type="dcterms:W3CDTF">2021-06-16T09:02:54Z</dcterms:created>
  <dcterms:modified xsi:type="dcterms:W3CDTF">2022-11-30T14:42:14Z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0x01010047311C92AC23A9429019CD54AECBB5B4</vt:lpwstr>
  </property>
</Properties>
</file>