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4" r:id="rId4"/>
    <p:sldMasterId id="2147483668" r:id="rId5"/>
    <p:sldMasterId id="2147483690" r:id="rId6"/>
  </p:sldMasterIdLst>
  <p:notesMasterIdLst>
    <p:notesMasterId r:id="rId7"/>
  </p:notesMasterIdLst>
  <p:sldIdLst>
    <p:sldId id="256" r:id="rId8"/>
    <p:sldId id="257" r:id="rId9"/>
    <p:sldId id="258" r:id="rId10"/>
    <p:sldId id="259" r:id="rId11"/>
    <p:sldId id="260" r:id="rId1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3" roundtripDataSignature="AMtx7mjomx/nw1NNh+DzajhAYOvCrIui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customschemas.google.com/relationships/presentationmetadata" Target="metadata"/><Relationship Id="rId12"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628-EC46-A2AC-65C0C429061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628-EC46-A2AC-65C0C429061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628-EC46-A2AC-65C0C429061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628-EC46-A2AC-65C0C429061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628-EC46-A2AC-65C0C429061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628-EC46-A2AC-65C0C429061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628-EC46-A2AC-65C0C429061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628-EC46-A2AC-65C0C429061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628-EC46-A2AC-65C0C429061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628-EC46-A2AC-65C0C429061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628-EC46-A2AC-65C0C429061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628-EC46-A2AC-65C0C429061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628-EC46-A2AC-65C0C429061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628-EC46-A2AC-65C0C429061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628-EC46-A2AC-65C0C429061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628-EC46-A2AC-65C0C429061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628-EC46-A2AC-65C0C429061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628-EC46-A2AC-65C0C429061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628-EC46-A2AC-65C0C429061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628-EC46-A2AC-65C0C429061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628-EC46-A2AC-65C0C429061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628-EC46-A2AC-65C0C429061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628-EC46-A2AC-65C0C429061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628-EC46-A2AC-65C0C4290616}"/>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7628-EC46-A2AC-65C0C4290616}"/>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3-7628-EC46-A2AC-65C0C4290616}"/>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5-7628-EC46-A2AC-65C0C4290616}"/>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7-7628-EC46-A2AC-65C0C4290616}"/>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9-7628-EC46-A2AC-65C0C4290616}"/>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B-7628-EC46-A2AC-65C0C4290616}"/>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D-7628-EC46-A2AC-65C0C4290616}"/>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F-7628-EC46-A2AC-65C0C4290616}"/>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1-7628-EC46-A2AC-65C0C4290616}"/>
                </c:ext>
              </c:extLst>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3-7628-EC46-A2AC-65C0C4290616}"/>
                </c:ext>
              </c:extLst>
            </c:dLbl>
            <c:dLbl>
              <c:idx val="1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5-7628-EC46-A2AC-65C0C4290616}"/>
                </c:ext>
              </c:extLst>
            </c:dLbl>
            <c:dLbl>
              <c:idx val="1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7-7628-EC46-A2AC-65C0C4290616}"/>
                </c:ext>
              </c:extLst>
            </c:dLbl>
            <c:dLbl>
              <c:idx val="1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9-7628-EC46-A2AC-65C0C4290616}"/>
                </c:ext>
              </c:extLst>
            </c:dLbl>
            <c:dLbl>
              <c:idx val="1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B-7628-EC46-A2AC-65C0C4290616}"/>
                </c:ext>
              </c:extLst>
            </c:dLbl>
            <c:dLbl>
              <c:idx val="1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D-7628-EC46-A2AC-65C0C4290616}"/>
                </c:ext>
              </c:extLst>
            </c:dLbl>
            <c:dLbl>
              <c:idx val="1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F-7628-EC46-A2AC-65C0C4290616}"/>
                </c:ext>
              </c:extLst>
            </c:dLbl>
            <c:dLbl>
              <c:idx val="1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1-7628-EC46-A2AC-65C0C4290616}"/>
                </c:ext>
              </c:extLst>
            </c:dLbl>
            <c:dLbl>
              <c:idx val="1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3-7628-EC46-A2AC-65C0C4290616}"/>
                </c:ext>
              </c:extLst>
            </c:dLbl>
            <c:dLbl>
              <c:idx val="1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5-7628-EC46-A2AC-65C0C4290616}"/>
                </c:ext>
              </c:extLst>
            </c:dLbl>
            <c:dLbl>
              <c:idx val="1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7-7628-EC46-A2AC-65C0C4290616}"/>
                </c:ext>
              </c:extLst>
            </c:dLbl>
            <c:dLbl>
              <c:idx val="2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9-7628-EC46-A2AC-65C0C4290616}"/>
                </c:ext>
              </c:extLst>
            </c:dLbl>
            <c:dLbl>
              <c:idx val="2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B-7628-EC46-A2AC-65C0C4290616}"/>
                </c:ext>
              </c:extLst>
            </c:dLbl>
            <c:dLbl>
              <c:idx val="2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D-7628-EC46-A2AC-65C0C4290616}"/>
                </c:ext>
              </c:extLst>
            </c:dLbl>
            <c:dLbl>
              <c:idx val="2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F-7628-EC46-A2AC-65C0C4290616}"/>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628-EC46-A2AC-65C0C429061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8816-5841-A487-24651D9DA446}"/>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8816-5841-A487-24651D9DA446}"/>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8816-5841-A487-24651D9DA446}"/>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8816-5841-A487-24651D9DA446}"/>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8816-5841-A487-24651D9DA446}"/>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8816-5841-A487-24651D9DA446}"/>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8816-5841-A487-24651D9DA446}"/>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8816-5841-A487-24651D9DA446}"/>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8816-5841-A487-24651D9DA446}"/>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8816-5841-A487-24651D9DA446}"/>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8816-5841-A487-24651D9DA446}"/>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8816-5841-A487-24651D9DA446}"/>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8816-5841-A487-24651D9DA446}"/>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8816-5841-A487-24651D9DA446}"/>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8816-5841-A487-24651D9DA446}"/>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8816-5841-A487-24651D9DA446}"/>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8816-5841-A487-24651D9DA446}"/>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8816-5841-A487-24651D9DA446}"/>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8816-5841-A487-24651D9DA446}"/>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8816-5841-A487-24651D9DA446}"/>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8816-5841-A487-24651D9DA446}"/>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8816-5841-A487-24651D9DA446}"/>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8816-5841-A487-24651D9DA446}"/>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8816-5841-A487-24651D9DA446}"/>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8816-5841-A487-24651D9DA446}"/>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mn-lt"/>
                <a:ea typeface="+mn-ea"/>
                <a:cs typeface="+mn-cs"/>
              </a:defRPr>
            </a:pPr>
            <a:endParaRPr lang="en-US"/>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6" name="Google Shape;116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1100">
                <a:latin typeface="Arial"/>
                <a:ea typeface="Arial"/>
                <a:cs typeface="Arial"/>
                <a:sym typeface="Arial"/>
              </a:rPr>
              <a:t>Signature with NASA Administrator of MOU on Earth Sciences</a:t>
            </a:r>
            <a:endParaRPr/>
          </a:p>
          <a:p>
            <a:pPr indent="0" lvl="0" marL="0" rtl="0" algn="l">
              <a:lnSpc>
                <a:spcPct val="100000"/>
              </a:lnSpc>
              <a:spcBef>
                <a:spcPts val="0"/>
              </a:spcBef>
              <a:spcAft>
                <a:spcPts val="0"/>
              </a:spcAft>
              <a:buSzPts val="1100"/>
              <a:buNone/>
            </a:pPr>
            <a:r>
              <a:t/>
            </a:r>
            <a:endParaRPr b="1" sz="1100">
              <a:latin typeface="Arial"/>
              <a:ea typeface="Arial"/>
              <a:cs typeface="Arial"/>
              <a:sym typeface="Arial"/>
            </a:endParaRPr>
          </a:p>
          <a:p>
            <a:pPr indent="0" lvl="0" marL="0" rtl="0" algn="l">
              <a:lnSpc>
                <a:spcPct val="100000"/>
              </a:lnSpc>
              <a:spcBef>
                <a:spcPts val="0"/>
              </a:spcBef>
              <a:spcAft>
                <a:spcPts val="0"/>
              </a:spcAft>
              <a:buSzPts val="1100"/>
              <a:buNone/>
            </a:pPr>
            <a:r>
              <a:rPr b="1" lang="en-GB" sz="1100">
                <a:latin typeface="Arial"/>
                <a:ea typeface="Arial"/>
                <a:cs typeface="Arial"/>
                <a:sym typeface="Arial"/>
              </a:rPr>
              <a:t>Exchange of letters on Cristal and Sentinel 6 cooperation and in kind provision by NASA</a:t>
            </a:r>
            <a:endParaRPr/>
          </a:p>
          <a:p>
            <a:pPr indent="0" lvl="0" marL="0" rtl="0" algn="l">
              <a:lnSpc>
                <a:spcPct val="100000"/>
              </a:lnSpc>
              <a:spcBef>
                <a:spcPts val="0"/>
              </a:spcBef>
              <a:spcAft>
                <a:spcPts val="0"/>
              </a:spcAft>
              <a:buSzPts val="1100"/>
              <a:buNone/>
            </a:pPr>
            <a:r>
              <a:t/>
            </a:r>
            <a:endParaRPr b="1" sz="1100">
              <a:latin typeface="Arial"/>
              <a:ea typeface="Arial"/>
              <a:cs typeface="Arial"/>
              <a:sym typeface="Arial"/>
            </a:endParaRPr>
          </a:p>
          <a:p>
            <a:pPr indent="0" lvl="0" marL="0" rtl="0" algn="l">
              <a:lnSpc>
                <a:spcPct val="100000"/>
              </a:lnSpc>
              <a:spcBef>
                <a:spcPts val="0"/>
              </a:spcBef>
              <a:spcAft>
                <a:spcPts val="0"/>
              </a:spcAft>
              <a:buSzPts val="1100"/>
              <a:buNone/>
            </a:pPr>
            <a:r>
              <a:rPr b="1" i="0" lang="en-GB" sz="1100" u="none" strike="noStrike">
                <a:latin typeface="Arial"/>
                <a:ea typeface="Arial"/>
                <a:cs typeface="Arial"/>
                <a:sym typeface="Arial"/>
              </a:rPr>
              <a:t>Agreement with EC DG-INTPA on CofaLAC</a:t>
            </a:r>
            <a:endParaRPr b="1" i="0" sz="1100" u="none" strike="noStrike">
              <a:latin typeface="Arial"/>
              <a:ea typeface="Arial"/>
              <a:cs typeface="Arial"/>
              <a:sym typeface="Arial"/>
            </a:endParaRPr>
          </a:p>
          <a:p>
            <a:pPr indent="0" lvl="0" marL="0" rtl="0" algn="l">
              <a:lnSpc>
                <a:spcPct val="100000"/>
              </a:lnSpc>
              <a:spcBef>
                <a:spcPts val="0"/>
              </a:spcBef>
              <a:spcAft>
                <a:spcPts val="0"/>
              </a:spcAft>
              <a:buSzPts val="1100"/>
              <a:buNone/>
            </a:pPr>
            <a:r>
              <a:t/>
            </a:r>
            <a:endParaRPr b="1" i="0" sz="1100" u="none" strike="noStrike">
              <a:latin typeface="Arial"/>
              <a:ea typeface="Arial"/>
              <a:cs typeface="Arial"/>
              <a:sym typeface="Arial"/>
            </a:endParaRPr>
          </a:p>
          <a:p>
            <a:pPr indent="0" lvl="0" marL="0" rtl="0" algn="l">
              <a:lnSpc>
                <a:spcPct val="100000"/>
              </a:lnSpc>
              <a:spcBef>
                <a:spcPts val="0"/>
              </a:spcBef>
              <a:spcAft>
                <a:spcPts val="0"/>
              </a:spcAft>
              <a:buSzPts val="1100"/>
              <a:buNone/>
            </a:pPr>
            <a:r>
              <a:rPr b="1" i="0" lang="en-GB" sz="1100" u="none" strike="noStrike">
                <a:latin typeface="Arial"/>
                <a:ea typeface="Arial"/>
                <a:cs typeface="Arial"/>
                <a:sym typeface="Arial"/>
              </a:rPr>
              <a:t>Extension of Trilateral Covid cooperation dashboard with NASA / JAXA</a:t>
            </a:r>
            <a:endParaRPr/>
          </a:p>
          <a:p>
            <a:pPr indent="0" lvl="0" marL="0" marR="0" rtl="0" algn="l">
              <a:lnSpc>
                <a:spcPct val="100000"/>
              </a:lnSpc>
              <a:spcBef>
                <a:spcPts val="0"/>
              </a:spcBef>
              <a:spcAft>
                <a:spcPts val="0"/>
              </a:spcAft>
              <a:buClr>
                <a:srgbClr val="000000"/>
              </a:buClr>
              <a:buSzPts val="1100"/>
              <a:buNone/>
            </a:pPr>
            <a:r>
              <a:t/>
            </a:r>
            <a:endParaRPr sz="1100">
              <a:latin typeface="Arial"/>
              <a:ea typeface="Arial"/>
              <a:cs typeface="Arial"/>
              <a:sym typeface="Arial"/>
            </a:endParaRPr>
          </a:p>
          <a:p>
            <a:pPr indent="0" lvl="0" marL="0" rtl="0" algn="l">
              <a:lnSpc>
                <a:spcPct val="100000"/>
              </a:lnSpc>
              <a:spcBef>
                <a:spcPts val="0"/>
              </a:spcBef>
              <a:spcAft>
                <a:spcPts val="0"/>
              </a:spcAft>
              <a:buSzPts val="1100"/>
              <a:buNone/>
            </a:pPr>
            <a:r>
              <a:rPr b="1" i="0" lang="en-GB" sz="1100" u="none" strike="noStrike">
                <a:latin typeface="Arial"/>
                <a:ea typeface="Arial"/>
                <a:cs typeface="Arial"/>
                <a:sym typeface="Arial"/>
              </a:rPr>
              <a:t>Successful LPS22 in May, Bonn</a:t>
            </a:r>
            <a:endParaRPr sz="1100">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Char char="●"/>
            </a:pPr>
            <a:r>
              <a:rPr lang="en-GB" sz="1100">
                <a:latin typeface="Arial"/>
                <a:ea typeface="Arial"/>
                <a:cs typeface="Arial"/>
                <a:sym typeface="Arial"/>
              </a:rPr>
              <a:t>LPS22 took place in person at the World Conference Center in Bonn, Germany form 23 to 27 May 2022. </a:t>
            </a:r>
            <a:endParaRPr/>
          </a:p>
          <a:p>
            <a:pPr indent="-171450" lvl="0" marL="171450" rtl="0" algn="l">
              <a:lnSpc>
                <a:spcPct val="100000"/>
              </a:lnSpc>
              <a:spcBef>
                <a:spcPts val="0"/>
              </a:spcBef>
              <a:spcAft>
                <a:spcPts val="0"/>
              </a:spcAft>
              <a:buSzPts val="1100"/>
              <a:buChar char="●"/>
            </a:pPr>
            <a:r>
              <a:rPr lang="en-GB" sz="1100">
                <a:latin typeface="Arial"/>
                <a:ea typeface="Arial"/>
                <a:cs typeface="Arial"/>
                <a:sym typeface="Arial"/>
              </a:rPr>
              <a:t>There were 5000+ Registered visitors from 60+ Countries (authors), 240+ scientific sessions with more than 1370+ oral presentations and 2250+ posters, and high-level plenary sessions covering more than 10 innovative themes. </a:t>
            </a:r>
            <a:endParaRPr/>
          </a:p>
          <a:p>
            <a:pPr indent="-171450" lvl="0" marL="171450" rtl="0" algn="l">
              <a:lnSpc>
                <a:spcPct val="100000"/>
              </a:lnSpc>
              <a:spcBef>
                <a:spcPts val="0"/>
              </a:spcBef>
              <a:spcAft>
                <a:spcPts val="0"/>
              </a:spcAft>
              <a:buSzPts val="1100"/>
              <a:buChar char="●"/>
            </a:pPr>
            <a:r>
              <a:rPr lang="en-GB" sz="1100">
                <a:latin typeface="Arial"/>
                <a:ea typeface="Arial"/>
                <a:cs typeface="Arial"/>
                <a:sym typeface="Arial"/>
              </a:rPr>
              <a:t>The Community Building and Networking activities have been particularly appreciated, roviding 80+ Agora discussion sessions, OpenEarth Forum sessions and EO digital platform-related training activities and a wide offer of 30+ networking events for the participants.</a:t>
            </a:r>
            <a:endParaRPr sz="1100">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100"/>
              <a:buChar char="●"/>
            </a:pPr>
            <a:r>
              <a:rPr lang="en-GB" sz="1100">
                <a:latin typeface="Arial"/>
                <a:ea typeface="Arial"/>
                <a:cs typeface="Arial"/>
                <a:sym typeface="Arial"/>
              </a:rPr>
              <a:t>More than 45 companies sponsored the event and exhibited their product and services in the dedicated exhibition area, with a large ESA booth built around the various Agency partners; European Commission, DLR, EUMETSAT, EUSPA, ECMWF.</a:t>
            </a:r>
            <a:endParaRPr sz="1100">
              <a:latin typeface="Arial"/>
              <a:ea typeface="Arial"/>
              <a:cs typeface="Arial"/>
              <a:sym typeface="Arial"/>
            </a:endParaRPr>
          </a:p>
          <a:p>
            <a:pPr indent="0" lvl="0" marL="0" marR="0" rtl="0" algn="l">
              <a:lnSpc>
                <a:spcPct val="100000"/>
              </a:lnSpc>
              <a:spcBef>
                <a:spcPts val="330"/>
              </a:spcBef>
              <a:spcAft>
                <a:spcPts val="0"/>
              </a:spcAft>
              <a:buClr>
                <a:srgbClr val="000000"/>
              </a:buClr>
              <a:buSzPts val="1100"/>
              <a:buFont typeface="Arial"/>
              <a:buNone/>
            </a:pPr>
            <a:r>
              <a:t/>
            </a:r>
            <a:endParaRPr b="1" sz="1100">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
        <p:nvSpPr>
          <p:cNvPr id="1172" name="Google Shape;117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0" name="Google Shape;12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30"/>
              </a:spcBef>
              <a:spcAft>
                <a:spcPts val="0"/>
              </a:spcAft>
              <a:buSzPts val="1100"/>
              <a:buNone/>
            </a:pPr>
            <a:r>
              <a:rPr b="1" lang="en-GB" sz="1100">
                <a:latin typeface="Arial"/>
                <a:ea typeface="Arial"/>
                <a:cs typeface="Arial"/>
                <a:sym typeface="Arial"/>
              </a:rPr>
              <a:t>Successful launch Vega-C in July 2022</a:t>
            </a:r>
            <a:endParaRPr/>
          </a:p>
          <a:p>
            <a:pPr indent="0" lvl="0" marL="0" marR="0" rtl="0" algn="l">
              <a:lnSpc>
                <a:spcPct val="100000"/>
              </a:lnSpc>
              <a:spcBef>
                <a:spcPts val="330"/>
              </a:spcBef>
              <a:spcAft>
                <a:spcPts val="0"/>
              </a:spcAft>
              <a:buClr>
                <a:srgbClr val="000000"/>
              </a:buClr>
              <a:buSzPts val="1100"/>
              <a:buFont typeface="Arial"/>
              <a:buNone/>
            </a:pPr>
            <a:r>
              <a:t/>
            </a:r>
            <a:endParaRPr b="1" sz="1100">
              <a:latin typeface="Arial"/>
              <a:ea typeface="Arial"/>
              <a:cs typeface="Arial"/>
              <a:sym typeface="Arial"/>
            </a:endParaRPr>
          </a:p>
          <a:p>
            <a:pPr indent="0" lvl="0" marL="0" rtl="0" algn="l">
              <a:lnSpc>
                <a:spcPct val="100000"/>
              </a:lnSpc>
              <a:spcBef>
                <a:spcPts val="0"/>
              </a:spcBef>
              <a:spcAft>
                <a:spcPts val="0"/>
              </a:spcAft>
              <a:buSzPts val="1100"/>
              <a:buNone/>
            </a:pPr>
            <a:r>
              <a:rPr b="1" i="0" lang="en-GB" sz="1100" u="none" strike="noStrike">
                <a:latin typeface="Arial"/>
                <a:ea typeface="Arial"/>
                <a:cs typeface="Arial"/>
                <a:sym typeface="Arial"/>
              </a:rPr>
              <a:t>Loss of Sentinel-1B </a:t>
            </a:r>
            <a:endParaRPr/>
          </a:p>
          <a:p>
            <a:pPr indent="-171450" lvl="0" marL="171450" marR="0" rtl="0" algn="l">
              <a:lnSpc>
                <a:spcPct val="100000"/>
              </a:lnSpc>
              <a:spcBef>
                <a:spcPts val="330"/>
              </a:spcBef>
              <a:spcAft>
                <a:spcPts val="0"/>
              </a:spcAft>
              <a:buClr>
                <a:srgbClr val="000000"/>
              </a:buClr>
              <a:buSzPts val="1100"/>
              <a:buChar char="●"/>
            </a:pPr>
            <a:r>
              <a:rPr lang="en-GB" sz="1100">
                <a:latin typeface="Arial"/>
                <a:ea typeface="Arial"/>
                <a:cs typeface="Arial"/>
                <a:sym typeface="Arial"/>
              </a:rPr>
              <a:t>The most probable failure scenario was identified as a leakage of a ceramic capacitor which is part of the main and redundant regulators of the 28V power regulated bus. It was then decided, in July, to declare the end of the Sentinel-1B mission </a:t>
            </a:r>
            <a:endParaRPr/>
          </a:p>
          <a:p>
            <a:pPr indent="-171450" lvl="0" marL="171450" rtl="0" algn="l">
              <a:lnSpc>
                <a:spcPct val="100000"/>
              </a:lnSpc>
              <a:spcBef>
                <a:spcPts val="0"/>
              </a:spcBef>
              <a:spcAft>
                <a:spcPts val="0"/>
              </a:spcAft>
              <a:buSzPts val="1100"/>
              <a:buChar char="●"/>
            </a:pPr>
            <a:r>
              <a:rPr lang="en-GB" sz="1100">
                <a:latin typeface="Arial"/>
                <a:ea typeface="Arial"/>
                <a:cs typeface="Arial"/>
                <a:sym typeface="Arial"/>
              </a:rPr>
              <a:t>A</a:t>
            </a:r>
            <a:r>
              <a:rPr i="0" lang="en-GB" sz="1100" u="none" strike="noStrike">
                <a:latin typeface="Arial"/>
                <a:ea typeface="Arial"/>
                <a:cs typeface="Arial"/>
                <a:sym typeface="Arial"/>
              </a:rPr>
              <a:t>cceleration of launch Sentinel-1C.</a:t>
            </a:r>
            <a:endParaRPr/>
          </a:p>
          <a:p>
            <a:pPr indent="0" lvl="0" marL="0" rtl="0" algn="l">
              <a:lnSpc>
                <a:spcPct val="100000"/>
              </a:lnSpc>
              <a:spcBef>
                <a:spcPts val="330"/>
              </a:spcBef>
              <a:spcAft>
                <a:spcPts val="0"/>
              </a:spcAft>
              <a:buSzPts val="1100"/>
              <a:buNone/>
            </a:pPr>
            <a:r>
              <a:t/>
            </a:r>
            <a:endParaRPr sz="1100">
              <a:latin typeface="Arial"/>
              <a:ea typeface="Arial"/>
              <a:cs typeface="Arial"/>
              <a:sym typeface="Arial"/>
            </a:endParaRPr>
          </a:p>
          <a:p>
            <a:pPr indent="0" lvl="0" marL="0" rtl="0" algn="l">
              <a:lnSpc>
                <a:spcPct val="100000"/>
              </a:lnSpc>
              <a:spcBef>
                <a:spcPts val="330"/>
              </a:spcBef>
              <a:spcAft>
                <a:spcPts val="0"/>
              </a:spcAft>
              <a:buSzPts val="1100"/>
              <a:buNone/>
            </a:pPr>
            <a:r>
              <a:rPr b="1" lang="en-GB" sz="1100">
                <a:latin typeface="Arial"/>
                <a:ea typeface="Arial"/>
                <a:cs typeface="Arial"/>
                <a:sym typeface="Arial"/>
              </a:rPr>
              <a:t>Launch Sentinel-1C, foreseen in May/June 2023</a:t>
            </a:r>
            <a:endParaRPr/>
          </a:p>
          <a:p>
            <a:pPr indent="0" lvl="0" marL="0" rtl="0" algn="l">
              <a:lnSpc>
                <a:spcPct val="100000"/>
              </a:lnSpc>
              <a:spcBef>
                <a:spcPts val="330"/>
              </a:spcBef>
              <a:spcAft>
                <a:spcPts val="0"/>
              </a:spcAft>
              <a:buSzPts val="1100"/>
              <a:buNone/>
            </a:pPr>
            <a:r>
              <a:t/>
            </a:r>
            <a:endParaRPr b="1" sz="1100">
              <a:latin typeface="Arial"/>
              <a:ea typeface="Arial"/>
              <a:cs typeface="Arial"/>
              <a:sym typeface="Arial"/>
            </a:endParaRPr>
          </a:p>
          <a:p>
            <a:pPr indent="0" lvl="0" marL="0" rtl="0" algn="l">
              <a:lnSpc>
                <a:spcPct val="100000"/>
              </a:lnSpc>
              <a:spcBef>
                <a:spcPts val="330"/>
              </a:spcBef>
              <a:spcAft>
                <a:spcPts val="0"/>
              </a:spcAft>
              <a:buSzPts val="1100"/>
              <a:buNone/>
            </a:pPr>
            <a:r>
              <a:rPr b="1" lang="en-GB" sz="1100">
                <a:latin typeface="Arial"/>
                <a:ea typeface="Arial"/>
                <a:cs typeface="Arial"/>
                <a:sym typeface="Arial"/>
              </a:rPr>
              <a:t>Aeolus 4 year achievement celebrated with anniversary conference in March-April</a:t>
            </a:r>
            <a:endParaRPr/>
          </a:p>
          <a:p>
            <a:pPr indent="0" lvl="0" marL="0" marR="0" rtl="0" algn="l">
              <a:lnSpc>
                <a:spcPct val="100000"/>
              </a:lnSpc>
              <a:spcBef>
                <a:spcPts val="330"/>
              </a:spcBef>
              <a:spcAft>
                <a:spcPts val="0"/>
              </a:spcAft>
              <a:buClr>
                <a:srgbClr val="000000"/>
              </a:buClr>
              <a:buSzPts val="1100"/>
              <a:buFont typeface="Arial"/>
              <a:buNone/>
            </a:pPr>
            <a:r>
              <a:t/>
            </a:r>
            <a:endParaRPr b="1" sz="1100">
              <a:latin typeface="Arial"/>
              <a:ea typeface="Arial"/>
              <a:cs typeface="Arial"/>
              <a:sym typeface="Arial"/>
            </a:endParaRPr>
          </a:p>
          <a:p>
            <a:pPr indent="0" lvl="0" marL="0" rtl="0" algn="l">
              <a:lnSpc>
                <a:spcPct val="100000"/>
              </a:lnSpc>
              <a:spcBef>
                <a:spcPts val="0"/>
              </a:spcBef>
              <a:spcAft>
                <a:spcPts val="0"/>
              </a:spcAft>
              <a:buSzPts val="1100"/>
              <a:buNone/>
            </a:pPr>
            <a:r>
              <a:rPr b="1" lang="en-GB" sz="1100">
                <a:latin typeface="Arial"/>
                <a:ea typeface="Arial"/>
                <a:cs typeface="Arial"/>
                <a:sym typeface="Arial"/>
              </a:rPr>
              <a:t>E</a:t>
            </a:r>
            <a:r>
              <a:rPr b="1" i="0" lang="en-GB" sz="1100" u="none" strike="noStrike">
                <a:latin typeface="Arial"/>
                <a:ea typeface="Arial"/>
                <a:cs typeface="Arial"/>
                <a:sym typeface="Arial"/>
              </a:rPr>
              <a:t>arthCARE development progressing  well</a:t>
            </a:r>
            <a:endParaRPr/>
          </a:p>
          <a:p>
            <a:pPr indent="-171450" lvl="0" marL="171450" rtl="0" algn="l">
              <a:lnSpc>
                <a:spcPct val="100000"/>
              </a:lnSpc>
              <a:spcBef>
                <a:spcPts val="0"/>
              </a:spcBef>
              <a:spcAft>
                <a:spcPts val="0"/>
              </a:spcAft>
              <a:buSzPts val="1100"/>
              <a:buChar char="●"/>
            </a:pPr>
            <a:r>
              <a:rPr lang="en-GB" sz="1100">
                <a:latin typeface="Arial"/>
                <a:ea typeface="Arial"/>
                <a:cs typeface="Arial"/>
                <a:sym typeface="Arial"/>
              </a:rPr>
              <a:t>C</a:t>
            </a:r>
            <a:r>
              <a:rPr b="0" i="0" lang="en-GB" sz="1100" u="none" strike="noStrike">
                <a:latin typeface="Arial"/>
                <a:ea typeface="Arial"/>
                <a:cs typeface="Arial"/>
                <a:sym typeface="Arial"/>
              </a:rPr>
              <a:t>urrently being tested at ESTEC test facility. </a:t>
            </a:r>
            <a:endParaRPr/>
          </a:p>
          <a:p>
            <a:pPr indent="-171450" lvl="0" marL="171450" rtl="0" algn="l">
              <a:lnSpc>
                <a:spcPct val="100000"/>
              </a:lnSpc>
              <a:spcBef>
                <a:spcPts val="0"/>
              </a:spcBef>
              <a:spcAft>
                <a:spcPts val="0"/>
              </a:spcAft>
              <a:buSzPts val="1100"/>
              <a:buChar char="●"/>
            </a:pPr>
            <a:r>
              <a:rPr b="0" i="0" lang="en-GB" sz="1100" u="none" strike="noStrike">
                <a:latin typeface="Arial"/>
                <a:ea typeface="Arial"/>
                <a:cs typeface="Arial"/>
                <a:sym typeface="Arial"/>
              </a:rPr>
              <a:t>To be launched on Vega-C in Q2 2024</a:t>
            </a:r>
            <a:endParaRPr/>
          </a:p>
          <a:p>
            <a:pPr indent="0" lvl="0" marL="0" marR="0" rtl="0" algn="l">
              <a:lnSpc>
                <a:spcPct val="100000"/>
              </a:lnSpc>
              <a:spcBef>
                <a:spcPts val="330"/>
              </a:spcBef>
              <a:spcAft>
                <a:spcPts val="0"/>
              </a:spcAft>
              <a:buClr>
                <a:srgbClr val="000000"/>
              </a:buClr>
              <a:buSzPts val="1100"/>
              <a:buFont typeface="Arial"/>
              <a:buNone/>
            </a:pPr>
            <a:r>
              <a:t/>
            </a:r>
            <a:endParaRPr b="1" sz="1100">
              <a:latin typeface="Arial"/>
              <a:ea typeface="Arial"/>
              <a:cs typeface="Arial"/>
              <a:sym typeface="Arial"/>
            </a:endParaRPr>
          </a:p>
          <a:p>
            <a:pPr indent="0" lvl="0" marL="0" marR="0" rtl="0" algn="l">
              <a:lnSpc>
                <a:spcPct val="100000"/>
              </a:lnSpc>
              <a:spcBef>
                <a:spcPts val="330"/>
              </a:spcBef>
              <a:spcAft>
                <a:spcPts val="0"/>
              </a:spcAft>
              <a:buClr>
                <a:srgbClr val="000000"/>
              </a:buClr>
              <a:buSzPts val="1100"/>
              <a:buFont typeface="Arial"/>
              <a:buNone/>
            </a:pPr>
            <a:r>
              <a:rPr b="1" lang="en-GB" sz="1100">
                <a:latin typeface="Arial"/>
                <a:ea typeface="Arial"/>
                <a:cs typeface="Arial"/>
                <a:sym typeface="Arial"/>
              </a:rPr>
              <a:t>Biomass to be launched July 2024</a:t>
            </a:r>
            <a:endParaRPr/>
          </a:p>
          <a:p>
            <a:pPr indent="0" lvl="0" marL="0" marR="0" rtl="0" algn="l">
              <a:lnSpc>
                <a:spcPct val="100000"/>
              </a:lnSpc>
              <a:spcBef>
                <a:spcPts val="330"/>
              </a:spcBef>
              <a:spcAft>
                <a:spcPts val="0"/>
              </a:spcAft>
              <a:buClr>
                <a:srgbClr val="000000"/>
              </a:buClr>
              <a:buSzPts val="1100"/>
              <a:buFont typeface="Arial"/>
              <a:buNone/>
            </a:pPr>
            <a:r>
              <a:t/>
            </a:r>
            <a:endParaRPr b="1" sz="1100">
              <a:latin typeface="Arial"/>
              <a:ea typeface="Arial"/>
              <a:cs typeface="Arial"/>
              <a:sym typeface="Arial"/>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1" name="Google Shape;122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30"/>
              </a:spcBef>
              <a:spcAft>
                <a:spcPts val="0"/>
              </a:spcAft>
              <a:buClr>
                <a:srgbClr val="000000"/>
              </a:buClr>
              <a:buSzPts val="1100"/>
              <a:buFont typeface="Arial"/>
              <a:buNone/>
            </a:pPr>
            <a:r>
              <a:rPr b="1" lang="en-GB" sz="1100">
                <a:solidFill>
                  <a:srgbClr val="000000"/>
                </a:solidFill>
                <a:latin typeface="Arial"/>
                <a:ea typeface="Arial"/>
                <a:cs typeface="Arial"/>
                <a:sym typeface="Arial"/>
              </a:rPr>
              <a:t>The MTG System</a:t>
            </a:r>
            <a:endParaRPr/>
          </a:p>
          <a:p>
            <a:pPr indent="0" lvl="0" marL="0" marR="0" rtl="0" algn="l">
              <a:lnSpc>
                <a:spcPct val="100000"/>
              </a:lnSpc>
              <a:spcBef>
                <a:spcPts val="330"/>
              </a:spcBef>
              <a:spcAft>
                <a:spcPts val="0"/>
              </a:spcAft>
              <a:buClr>
                <a:srgbClr val="000000"/>
              </a:buClr>
              <a:buSzPts val="1100"/>
              <a:buFont typeface="Arial"/>
              <a:buNone/>
            </a:pPr>
            <a:r>
              <a:rPr lang="en-GB" sz="1100">
                <a:solidFill>
                  <a:srgbClr val="000000"/>
                </a:solidFill>
                <a:latin typeface="Arial"/>
                <a:ea typeface="Arial"/>
                <a:cs typeface="Arial"/>
                <a:sym typeface="Arial"/>
              </a:rPr>
              <a:t>Meteosat Third Generation (MTG) will guarantee an enhanced continuity of data for weather forecasting from geostationary orbit for the next two decades, into the 2040s.</a:t>
            </a:r>
            <a:endParaRPr/>
          </a:p>
          <a:p>
            <a:pPr indent="0" lvl="0" marL="0" marR="0" rtl="0" algn="l">
              <a:lnSpc>
                <a:spcPct val="100000"/>
              </a:lnSpc>
              <a:spcBef>
                <a:spcPts val="330"/>
              </a:spcBef>
              <a:spcAft>
                <a:spcPts val="0"/>
              </a:spcAft>
              <a:buClr>
                <a:srgbClr val="000000"/>
              </a:buClr>
              <a:buSzPts val="1100"/>
              <a:buFont typeface="Arial"/>
              <a:buNone/>
            </a:pPr>
            <a:r>
              <a:rPr lang="en-GB" sz="1100">
                <a:solidFill>
                  <a:srgbClr val="000000"/>
                </a:solidFill>
                <a:latin typeface="Arial"/>
                <a:ea typeface="Arial"/>
                <a:cs typeface="Arial"/>
                <a:sym typeface="Arial"/>
              </a:rPr>
              <a:t>The full MTG system is based on a series of two types of satellites: four MTG-Imagers and, for the first time over Europe, two MTG Sounding satellites.</a:t>
            </a:r>
            <a:endParaRPr/>
          </a:p>
          <a:p>
            <a:pPr indent="0" lvl="0" marL="0" marR="0" rtl="0" algn="l">
              <a:lnSpc>
                <a:spcPct val="100000"/>
              </a:lnSpc>
              <a:spcBef>
                <a:spcPts val="330"/>
              </a:spcBef>
              <a:spcAft>
                <a:spcPts val="0"/>
              </a:spcAft>
              <a:buClr>
                <a:srgbClr val="000000"/>
              </a:buClr>
              <a:buSzPts val="1100"/>
              <a:buFont typeface="Arial"/>
              <a:buNone/>
            </a:pPr>
            <a:r>
              <a:t/>
            </a:r>
            <a:endParaRPr sz="1100">
              <a:solidFill>
                <a:srgbClr val="000000"/>
              </a:solidFill>
              <a:latin typeface="Arial"/>
              <a:ea typeface="Arial"/>
              <a:cs typeface="Arial"/>
              <a:sym typeface="Arial"/>
            </a:endParaRPr>
          </a:p>
          <a:p>
            <a:pPr indent="0" lvl="0" marL="0" marR="0" rtl="0" algn="l">
              <a:lnSpc>
                <a:spcPct val="100000"/>
              </a:lnSpc>
              <a:spcBef>
                <a:spcPts val="330"/>
              </a:spcBef>
              <a:spcAft>
                <a:spcPts val="0"/>
              </a:spcAft>
              <a:buClr>
                <a:srgbClr val="000000"/>
              </a:buClr>
              <a:buSzPts val="1100"/>
              <a:buFont typeface="Arial"/>
              <a:buNone/>
            </a:pPr>
            <a:r>
              <a:rPr b="1" lang="en-GB" sz="1100">
                <a:solidFill>
                  <a:srgbClr val="000000"/>
                </a:solidFill>
                <a:latin typeface="Arial"/>
                <a:ea typeface="Arial"/>
                <a:cs typeface="Arial"/>
                <a:sym typeface="Arial"/>
              </a:rPr>
              <a:t>Answering to the needs of an operational community </a:t>
            </a:r>
            <a:r>
              <a:rPr lang="en-GB" sz="1100">
                <a:solidFill>
                  <a:srgbClr val="000000"/>
                </a:solidFill>
                <a:latin typeface="Arial"/>
                <a:ea typeface="Arial"/>
                <a:cs typeface="Arial"/>
                <a:sym typeface="Arial"/>
              </a:rPr>
              <a:t>with respect to nowcasting, global and regional numerical weather prediction, climate, and atmospheric chemistry monitoring, the MTG satellites are one of the most technologically advanced family of geostationary weather satellites.</a:t>
            </a:r>
            <a:endParaRPr sz="1100">
              <a:solidFill>
                <a:srgbClr val="000000"/>
              </a:solidFill>
              <a:latin typeface="Arial"/>
              <a:ea typeface="Arial"/>
              <a:cs typeface="Arial"/>
              <a:sym typeface="Arial"/>
            </a:endParaRPr>
          </a:p>
          <a:p>
            <a:pPr indent="0" lvl="0" marL="0" marR="0" rtl="0" algn="l">
              <a:lnSpc>
                <a:spcPct val="100000"/>
              </a:lnSpc>
              <a:spcBef>
                <a:spcPts val="330"/>
              </a:spcBef>
              <a:spcAft>
                <a:spcPts val="0"/>
              </a:spcAft>
              <a:buClr>
                <a:srgbClr val="000000"/>
              </a:buClr>
              <a:buSzPts val="1100"/>
              <a:buFont typeface="Arial"/>
              <a:buNone/>
            </a:pPr>
            <a:r>
              <a:t/>
            </a:r>
            <a:endParaRPr sz="1100">
              <a:solidFill>
                <a:srgbClr val="000000"/>
              </a:solidFill>
              <a:latin typeface="Arial"/>
              <a:ea typeface="Arial"/>
              <a:cs typeface="Arial"/>
              <a:sym typeface="Arial"/>
            </a:endParaRPr>
          </a:p>
          <a:p>
            <a:pPr indent="0" lvl="0" marL="0" marR="0" rtl="0" algn="l">
              <a:lnSpc>
                <a:spcPct val="100000"/>
              </a:lnSpc>
              <a:spcBef>
                <a:spcPts val="330"/>
              </a:spcBef>
              <a:spcAft>
                <a:spcPts val="0"/>
              </a:spcAft>
              <a:buClr>
                <a:srgbClr val="000000"/>
              </a:buClr>
              <a:buSzPts val="1100"/>
              <a:buFont typeface="Arial"/>
              <a:buNone/>
            </a:pPr>
            <a:r>
              <a:rPr b="1" lang="en-GB" sz="1100">
                <a:latin typeface="Arial"/>
                <a:ea typeface="Arial"/>
                <a:cs typeface="Arial"/>
                <a:sym typeface="Arial"/>
              </a:rPr>
              <a:t>A three-axis stabilised satellite platform </a:t>
            </a:r>
            <a:r>
              <a:rPr lang="en-GB" sz="1100">
                <a:latin typeface="Arial"/>
                <a:ea typeface="Arial"/>
                <a:cs typeface="Arial"/>
                <a:sym typeface="Arial"/>
              </a:rPr>
              <a:t>will be replacing the spinning satellite design of previous Meteosats, keeping the MTG satellites orientation fixed with respect to the Earth, with the payloads looking continuously at the Earth’s disc. (for comparison, the previous generation spinning satellites spent less than 5% looking towards the Earth)</a:t>
            </a:r>
            <a:endParaRPr/>
          </a:p>
          <a:p>
            <a:pPr indent="0" lvl="0" marL="0" marR="0" rtl="0" algn="l">
              <a:lnSpc>
                <a:spcPct val="100000"/>
              </a:lnSpc>
              <a:spcBef>
                <a:spcPts val="330"/>
              </a:spcBef>
              <a:spcAft>
                <a:spcPts val="0"/>
              </a:spcAft>
              <a:buClr>
                <a:srgbClr val="000000"/>
              </a:buClr>
              <a:buSzPts val="1100"/>
              <a:buFont typeface="Arial"/>
              <a:buNone/>
            </a:pPr>
            <a:r>
              <a:t/>
            </a:r>
            <a:endParaRPr b="1" sz="1100">
              <a:solidFill>
                <a:srgbClr val="000000"/>
              </a:solidFill>
              <a:latin typeface="Arial"/>
              <a:ea typeface="Arial"/>
              <a:cs typeface="Arial"/>
              <a:sym typeface="Arial"/>
            </a:endParaRPr>
          </a:p>
          <a:p>
            <a:pPr indent="0" lvl="0" marL="0" marR="0" rtl="0" algn="l">
              <a:lnSpc>
                <a:spcPct val="100000"/>
              </a:lnSpc>
              <a:spcBef>
                <a:spcPts val="330"/>
              </a:spcBef>
              <a:spcAft>
                <a:spcPts val="0"/>
              </a:spcAft>
              <a:buClr>
                <a:srgbClr val="000000"/>
              </a:buClr>
              <a:buSzPts val="1100"/>
              <a:buFont typeface="Arial"/>
              <a:buNone/>
            </a:pPr>
            <a:r>
              <a:rPr b="1" lang="en-GB" sz="1100">
                <a:latin typeface="Arial"/>
                <a:ea typeface="Arial"/>
                <a:cs typeface="Arial"/>
                <a:sym typeface="Arial"/>
              </a:rPr>
              <a:t>As of today</a:t>
            </a:r>
            <a:r>
              <a:rPr lang="en-GB" sz="1100">
                <a:latin typeface="Arial"/>
                <a:ea typeface="Arial"/>
                <a:cs typeface="Arial"/>
                <a:sym typeface="Arial"/>
              </a:rPr>
              <a:t>, there are three MSG satellites in orbit and two MetOp and soon we will be able to welcome the New Generation of Weather Satellites into the ESA family of Earth Observation Satellites.</a:t>
            </a:r>
            <a:endParaRPr/>
          </a:p>
          <a:p>
            <a:pPr indent="0" lvl="0" marL="0" marR="0" rtl="0" algn="l">
              <a:lnSpc>
                <a:spcPct val="100000"/>
              </a:lnSpc>
              <a:spcBef>
                <a:spcPts val="330"/>
              </a:spcBef>
              <a:spcAft>
                <a:spcPts val="0"/>
              </a:spcAft>
              <a:buClr>
                <a:srgbClr val="000000"/>
              </a:buClr>
              <a:buSzPts val="1100"/>
              <a:buFont typeface="Arial"/>
              <a:buNone/>
            </a:pPr>
            <a:r>
              <a:t/>
            </a:r>
            <a:endParaRPr sz="1100">
              <a:latin typeface="Arial"/>
              <a:ea typeface="Arial"/>
              <a:cs typeface="Arial"/>
              <a:sym typeface="Arial"/>
            </a:endParaRPr>
          </a:p>
          <a:p>
            <a:pPr indent="0" lvl="0" marL="0" marR="0" rtl="0" algn="l">
              <a:lnSpc>
                <a:spcPct val="100000"/>
              </a:lnSpc>
              <a:spcBef>
                <a:spcPts val="330"/>
              </a:spcBef>
              <a:spcAft>
                <a:spcPts val="0"/>
              </a:spcAft>
              <a:buClr>
                <a:srgbClr val="000000"/>
              </a:buClr>
              <a:buSzPts val="1100"/>
              <a:buFont typeface="Arial"/>
              <a:buNone/>
            </a:pPr>
            <a:r>
              <a:rPr b="1" lang="en-GB" sz="1100">
                <a:latin typeface="Arial"/>
                <a:ea typeface="Arial"/>
                <a:cs typeface="Arial"/>
                <a:sym typeface="Arial"/>
              </a:rPr>
              <a:t>The launch of MTG </a:t>
            </a:r>
            <a:r>
              <a:rPr lang="en-GB" sz="1100">
                <a:latin typeface="Arial"/>
                <a:ea typeface="Arial"/>
                <a:cs typeface="Arial"/>
                <a:sym typeface="Arial"/>
              </a:rPr>
              <a:t>will be the highlight launch of 2022 for ESA (and EUMETSAT) and will continue the more than 40-years-long data series from Meteosat satellites.</a:t>
            </a:r>
            <a:endParaRPr sz="1100">
              <a:solidFill>
                <a:srgbClr val="000000"/>
              </a:solidFill>
              <a:latin typeface="Arial"/>
              <a:ea typeface="Arial"/>
              <a:cs typeface="Arial"/>
              <a:sym typeface="Arial"/>
            </a:endParaRPr>
          </a:p>
          <a:p>
            <a:pPr indent="0" lvl="0" marL="0" marR="0" rtl="0" algn="l">
              <a:lnSpc>
                <a:spcPct val="100000"/>
              </a:lnSpc>
              <a:spcBef>
                <a:spcPts val="330"/>
              </a:spcBef>
              <a:spcAft>
                <a:spcPts val="0"/>
              </a:spcAft>
              <a:buClr>
                <a:srgbClr val="000000"/>
              </a:buClr>
              <a:buSzPts val="1100"/>
              <a:buFont typeface="Arial"/>
              <a:buNone/>
            </a:pPr>
            <a:r>
              <a:t/>
            </a:r>
            <a:endParaRPr b="0" i="0" sz="1100">
              <a:solidFill>
                <a:schemeClr val="dk1"/>
              </a:solidFill>
              <a:latin typeface="Arial"/>
              <a:ea typeface="Arial"/>
              <a:cs typeface="Arial"/>
              <a:sym typeface="Arial"/>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10.png"/><Relationship Id="rId6"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0" Type="http://schemas.openxmlformats.org/officeDocument/2006/relationships/image" Target="../media/image54.png"/><Relationship Id="rId22" Type="http://schemas.openxmlformats.org/officeDocument/2006/relationships/image" Target="../media/image28.png"/><Relationship Id="rId21" Type="http://schemas.openxmlformats.org/officeDocument/2006/relationships/image" Target="../media/image30.png"/><Relationship Id="rId24" Type="http://schemas.openxmlformats.org/officeDocument/2006/relationships/image" Target="../media/image31.png"/><Relationship Id="rId23" Type="http://schemas.openxmlformats.org/officeDocument/2006/relationships/image" Target="../media/image35.png"/><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0.png"/><Relationship Id="rId4" Type="http://schemas.openxmlformats.org/officeDocument/2006/relationships/image" Target="../media/image42.png"/><Relationship Id="rId9" Type="http://schemas.openxmlformats.org/officeDocument/2006/relationships/image" Target="../media/image60.png"/><Relationship Id="rId26" Type="http://schemas.openxmlformats.org/officeDocument/2006/relationships/image" Target="../media/image36.png"/><Relationship Id="rId25" Type="http://schemas.openxmlformats.org/officeDocument/2006/relationships/image" Target="../media/image22.png"/><Relationship Id="rId28" Type="http://schemas.openxmlformats.org/officeDocument/2006/relationships/image" Target="../media/image6.png"/><Relationship Id="rId27" Type="http://schemas.openxmlformats.org/officeDocument/2006/relationships/image" Target="../media/image34.png"/><Relationship Id="rId5" Type="http://schemas.openxmlformats.org/officeDocument/2006/relationships/image" Target="../media/image12.png"/><Relationship Id="rId6" Type="http://schemas.openxmlformats.org/officeDocument/2006/relationships/image" Target="../media/image41.png"/><Relationship Id="rId29" Type="http://schemas.openxmlformats.org/officeDocument/2006/relationships/image" Target="../media/image45.png"/><Relationship Id="rId7" Type="http://schemas.openxmlformats.org/officeDocument/2006/relationships/image" Target="../media/image26.png"/><Relationship Id="rId8" Type="http://schemas.openxmlformats.org/officeDocument/2006/relationships/image" Target="../media/image17.png"/><Relationship Id="rId11" Type="http://schemas.openxmlformats.org/officeDocument/2006/relationships/image" Target="../media/image43.png"/><Relationship Id="rId10" Type="http://schemas.openxmlformats.org/officeDocument/2006/relationships/image" Target="../media/image18.png"/><Relationship Id="rId13" Type="http://schemas.openxmlformats.org/officeDocument/2006/relationships/image" Target="../media/image47.png"/><Relationship Id="rId12" Type="http://schemas.openxmlformats.org/officeDocument/2006/relationships/image" Target="../media/image49.png"/><Relationship Id="rId15" Type="http://schemas.openxmlformats.org/officeDocument/2006/relationships/image" Target="../media/image21.png"/><Relationship Id="rId14" Type="http://schemas.openxmlformats.org/officeDocument/2006/relationships/image" Target="../media/image55.png"/><Relationship Id="rId17" Type="http://schemas.openxmlformats.org/officeDocument/2006/relationships/image" Target="../media/image58.png"/><Relationship Id="rId16" Type="http://schemas.openxmlformats.org/officeDocument/2006/relationships/image" Target="../media/image52.png"/><Relationship Id="rId19" Type="http://schemas.openxmlformats.org/officeDocument/2006/relationships/image" Target="../media/image20.png"/><Relationship Id="rId18" Type="http://schemas.openxmlformats.org/officeDocument/2006/relationships/image" Target="../media/image2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0" Type="http://schemas.openxmlformats.org/officeDocument/2006/relationships/image" Target="../media/image73.png"/><Relationship Id="rId22" Type="http://schemas.openxmlformats.org/officeDocument/2006/relationships/image" Target="../media/image78.png"/><Relationship Id="rId21" Type="http://schemas.openxmlformats.org/officeDocument/2006/relationships/image" Target="../media/image20.png"/><Relationship Id="rId24" Type="http://schemas.openxmlformats.org/officeDocument/2006/relationships/image" Target="../media/image28.png"/><Relationship Id="rId23" Type="http://schemas.openxmlformats.org/officeDocument/2006/relationships/image" Target="../media/image30.png"/><Relationship Id="rId1" Type="http://schemas.openxmlformats.org/officeDocument/2006/relationships/slideMaster" Target="../slideMasters/slideMaster2.xml"/><Relationship Id="rId2" Type="http://schemas.openxmlformats.org/officeDocument/2006/relationships/image" Target="../media/image70.jpg"/><Relationship Id="rId3"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6.png"/><Relationship Id="rId26" Type="http://schemas.openxmlformats.org/officeDocument/2006/relationships/image" Target="../media/image31.png"/><Relationship Id="rId25" Type="http://schemas.openxmlformats.org/officeDocument/2006/relationships/image" Target="../media/image35.png"/><Relationship Id="rId28" Type="http://schemas.openxmlformats.org/officeDocument/2006/relationships/image" Target="../media/image36.png"/><Relationship Id="rId27" Type="http://schemas.openxmlformats.org/officeDocument/2006/relationships/image" Target="../media/image22.png"/><Relationship Id="rId5" Type="http://schemas.openxmlformats.org/officeDocument/2006/relationships/image" Target="../media/image57.png"/><Relationship Id="rId6" Type="http://schemas.openxmlformats.org/officeDocument/2006/relationships/image" Target="../media/image63.png"/><Relationship Id="rId29" Type="http://schemas.openxmlformats.org/officeDocument/2006/relationships/image" Target="../media/image80.png"/><Relationship Id="rId7" Type="http://schemas.openxmlformats.org/officeDocument/2006/relationships/image" Target="../media/image12.png"/><Relationship Id="rId8" Type="http://schemas.openxmlformats.org/officeDocument/2006/relationships/image" Target="../media/image66.png"/><Relationship Id="rId30" Type="http://schemas.openxmlformats.org/officeDocument/2006/relationships/image" Target="../media/image37.png"/><Relationship Id="rId11" Type="http://schemas.openxmlformats.org/officeDocument/2006/relationships/image" Target="../media/image64.png"/><Relationship Id="rId10" Type="http://schemas.openxmlformats.org/officeDocument/2006/relationships/image" Target="../media/image17.png"/><Relationship Id="rId13" Type="http://schemas.openxmlformats.org/officeDocument/2006/relationships/image" Target="../media/image77.png"/><Relationship Id="rId12" Type="http://schemas.openxmlformats.org/officeDocument/2006/relationships/image" Target="../media/image18.png"/><Relationship Id="rId15" Type="http://schemas.openxmlformats.org/officeDocument/2006/relationships/image" Target="../media/image68.png"/><Relationship Id="rId14" Type="http://schemas.openxmlformats.org/officeDocument/2006/relationships/image" Target="../media/image65.png"/><Relationship Id="rId17" Type="http://schemas.openxmlformats.org/officeDocument/2006/relationships/image" Target="../media/image21.png"/><Relationship Id="rId16" Type="http://schemas.openxmlformats.org/officeDocument/2006/relationships/image" Target="../media/image67.png"/><Relationship Id="rId19" Type="http://schemas.openxmlformats.org/officeDocument/2006/relationships/image" Target="../media/image75.png"/><Relationship Id="rId18"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0" Type="http://schemas.openxmlformats.org/officeDocument/2006/relationships/image" Target="../media/image15.png"/><Relationship Id="rId22" Type="http://schemas.openxmlformats.org/officeDocument/2006/relationships/image" Target="../media/image20.png"/><Relationship Id="rId21" Type="http://schemas.openxmlformats.org/officeDocument/2006/relationships/image" Target="../media/image73.png"/><Relationship Id="rId24" Type="http://schemas.openxmlformats.org/officeDocument/2006/relationships/image" Target="../media/image30.png"/><Relationship Id="rId23" Type="http://schemas.openxmlformats.org/officeDocument/2006/relationships/image" Target="../media/image44.png"/><Relationship Id="rId1" Type="http://schemas.openxmlformats.org/officeDocument/2006/relationships/slideMaster" Target="../slideMasters/slideMaster3.xml"/><Relationship Id="rId2" Type="http://schemas.openxmlformats.org/officeDocument/2006/relationships/image" Target="../media/image38.jpg"/><Relationship Id="rId3" Type="http://schemas.openxmlformats.org/officeDocument/2006/relationships/image" Target="../media/image6.png"/><Relationship Id="rId4" Type="http://schemas.openxmlformats.org/officeDocument/2006/relationships/image" Target="../media/image37.png"/><Relationship Id="rId9" Type="http://schemas.openxmlformats.org/officeDocument/2006/relationships/image" Target="../media/image11.png"/><Relationship Id="rId26" Type="http://schemas.openxmlformats.org/officeDocument/2006/relationships/image" Target="../media/image35.png"/><Relationship Id="rId25" Type="http://schemas.openxmlformats.org/officeDocument/2006/relationships/image" Target="../media/image28.png"/><Relationship Id="rId28" Type="http://schemas.openxmlformats.org/officeDocument/2006/relationships/image" Target="../media/image22.png"/><Relationship Id="rId27" Type="http://schemas.openxmlformats.org/officeDocument/2006/relationships/image" Target="../media/image31.png"/><Relationship Id="rId5" Type="http://schemas.openxmlformats.org/officeDocument/2006/relationships/image" Target="../media/image3.png"/><Relationship Id="rId6" Type="http://schemas.openxmlformats.org/officeDocument/2006/relationships/image" Target="../media/image19.png"/><Relationship Id="rId29" Type="http://schemas.openxmlformats.org/officeDocument/2006/relationships/image" Target="../media/image36.png"/><Relationship Id="rId7" Type="http://schemas.openxmlformats.org/officeDocument/2006/relationships/image" Target="../media/image39.png"/><Relationship Id="rId8" Type="http://schemas.openxmlformats.org/officeDocument/2006/relationships/image" Target="../media/image12.png"/><Relationship Id="rId30" Type="http://schemas.openxmlformats.org/officeDocument/2006/relationships/image" Target="../media/image80.png"/><Relationship Id="rId11" Type="http://schemas.openxmlformats.org/officeDocument/2006/relationships/image" Target="../media/image17.png"/><Relationship Id="rId10" Type="http://schemas.openxmlformats.org/officeDocument/2006/relationships/image" Target="../media/image26.png"/><Relationship Id="rId13" Type="http://schemas.openxmlformats.org/officeDocument/2006/relationships/image" Target="../media/image18.png"/><Relationship Id="rId12" Type="http://schemas.openxmlformats.org/officeDocument/2006/relationships/image" Target="../media/image46.png"/><Relationship Id="rId15" Type="http://schemas.openxmlformats.org/officeDocument/2006/relationships/image" Target="../media/image40.png"/><Relationship Id="rId14" Type="http://schemas.openxmlformats.org/officeDocument/2006/relationships/image" Target="../media/image16.png"/><Relationship Id="rId17" Type="http://schemas.openxmlformats.org/officeDocument/2006/relationships/image" Target="../media/image13.png"/><Relationship Id="rId16" Type="http://schemas.openxmlformats.org/officeDocument/2006/relationships/image" Target="../media/image48.png"/><Relationship Id="rId19" Type="http://schemas.openxmlformats.org/officeDocument/2006/relationships/image" Target="../media/image25.png"/><Relationship Id="rId18"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0" Type="http://schemas.openxmlformats.org/officeDocument/2006/relationships/image" Target="../media/image15.png"/><Relationship Id="rId22" Type="http://schemas.openxmlformats.org/officeDocument/2006/relationships/image" Target="../media/image20.png"/><Relationship Id="rId21" Type="http://schemas.openxmlformats.org/officeDocument/2006/relationships/image" Target="../media/image73.png"/><Relationship Id="rId24" Type="http://schemas.openxmlformats.org/officeDocument/2006/relationships/image" Target="../media/image30.png"/><Relationship Id="rId23" Type="http://schemas.openxmlformats.org/officeDocument/2006/relationships/image" Target="../media/image44.png"/><Relationship Id="rId1" Type="http://schemas.openxmlformats.org/officeDocument/2006/relationships/slideMaster" Target="../slideMasters/slideMaster3.xml"/><Relationship Id="rId2" Type="http://schemas.openxmlformats.org/officeDocument/2006/relationships/image" Target="../media/image86.jpg"/><Relationship Id="rId3" Type="http://schemas.openxmlformats.org/officeDocument/2006/relationships/image" Target="../media/image6.png"/><Relationship Id="rId4" Type="http://schemas.openxmlformats.org/officeDocument/2006/relationships/image" Target="../media/image37.png"/><Relationship Id="rId9" Type="http://schemas.openxmlformats.org/officeDocument/2006/relationships/image" Target="../media/image11.png"/><Relationship Id="rId26" Type="http://schemas.openxmlformats.org/officeDocument/2006/relationships/image" Target="../media/image35.png"/><Relationship Id="rId25" Type="http://schemas.openxmlformats.org/officeDocument/2006/relationships/image" Target="../media/image28.png"/><Relationship Id="rId28" Type="http://schemas.openxmlformats.org/officeDocument/2006/relationships/image" Target="../media/image22.png"/><Relationship Id="rId27" Type="http://schemas.openxmlformats.org/officeDocument/2006/relationships/image" Target="../media/image31.png"/><Relationship Id="rId5" Type="http://schemas.openxmlformats.org/officeDocument/2006/relationships/image" Target="../media/image3.png"/><Relationship Id="rId6" Type="http://schemas.openxmlformats.org/officeDocument/2006/relationships/image" Target="../media/image19.png"/><Relationship Id="rId29" Type="http://schemas.openxmlformats.org/officeDocument/2006/relationships/image" Target="../media/image36.png"/><Relationship Id="rId7" Type="http://schemas.openxmlformats.org/officeDocument/2006/relationships/image" Target="../media/image39.png"/><Relationship Id="rId8" Type="http://schemas.openxmlformats.org/officeDocument/2006/relationships/image" Target="../media/image12.png"/><Relationship Id="rId30" Type="http://schemas.openxmlformats.org/officeDocument/2006/relationships/image" Target="../media/image80.png"/><Relationship Id="rId11" Type="http://schemas.openxmlformats.org/officeDocument/2006/relationships/image" Target="../media/image17.png"/><Relationship Id="rId10" Type="http://schemas.openxmlformats.org/officeDocument/2006/relationships/image" Target="../media/image26.png"/><Relationship Id="rId13" Type="http://schemas.openxmlformats.org/officeDocument/2006/relationships/image" Target="../media/image18.png"/><Relationship Id="rId12" Type="http://schemas.openxmlformats.org/officeDocument/2006/relationships/image" Target="../media/image46.png"/><Relationship Id="rId15" Type="http://schemas.openxmlformats.org/officeDocument/2006/relationships/image" Target="../media/image40.png"/><Relationship Id="rId14" Type="http://schemas.openxmlformats.org/officeDocument/2006/relationships/image" Target="../media/image16.png"/><Relationship Id="rId17" Type="http://schemas.openxmlformats.org/officeDocument/2006/relationships/image" Target="../media/image13.png"/><Relationship Id="rId16" Type="http://schemas.openxmlformats.org/officeDocument/2006/relationships/image" Target="../media/image48.png"/><Relationship Id="rId19" Type="http://schemas.openxmlformats.org/officeDocument/2006/relationships/image" Target="../media/image25.png"/><Relationship Id="rId18" Type="http://schemas.openxmlformats.org/officeDocument/2006/relationships/image" Target="../media/image21.png"/></Relationships>
</file>

<file path=ppt/slideLayouts/_rels/slideLayout21.xml.rels><?xml version="1.0" encoding="UTF-8" standalone="yes"?><Relationships xmlns="http://schemas.openxmlformats.org/package/2006/relationships"><Relationship Id="rId20" Type="http://schemas.openxmlformats.org/officeDocument/2006/relationships/image" Target="../media/image15.png"/><Relationship Id="rId22" Type="http://schemas.openxmlformats.org/officeDocument/2006/relationships/image" Target="../media/image20.png"/><Relationship Id="rId21" Type="http://schemas.openxmlformats.org/officeDocument/2006/relationships/image" Target="../media/image73.png"/><Relationship Id="rId24" Type="http://schemas.openxmlformats.org/officeDocument/2006/relationships/image" Target="../media/image30.png"/><Relationship Id="rId23" Type="http://schemas.openxmlformats.org/officeDocument/2006/relationships/image" Target="../media/image44.png"/><Relationship Id="rId1" Type="http://schemas.openxmlformats.org/officeDocument/2006/relationships/slideMaster" Target="../slideMasters/slideMaster3.xml"/><Relationship Id="rId2" Type="http://schemas.openxmlformats.org/officeDocument/2006/relationships/image" Target="../media/image38.jpg"/><Relationship Id="rId3" Type="http://schemas.openxmlformats.org/officeDocument/2006/relationships/image" Target="../media/image6.png"/><Relationship Id="rId4" Type="http://schemas.openxmlformats.org/officeDocument/2006/relationships/image" Target="../media/image37.png"/><Relationship Id="rId9" Type="http://schemas.openxmlformats.org/officeDocument/2006/relationships/image" Target="../media/image11.png"/><Relationship Id="rId26" Type="http://schemas.openxmlformats.org/officeDocument/2006/relationships/image" Target="../media/image35.png"/><Relationship Id="rId25" Type="http://schemas.openxmlformats.org/officeDocument/2006/relationships/image" Target="../media/image28.png"/><Relationship Id="rId28" Type="http://schemas.openxmlformats.org/officeDocument/2006/relationships/image" Target="../media/image22.png"/><Relationship Id="rId27" Type="http://schemas.openxmlformats.org/officeDocument/2006/relationships/image" Target="../media/image31.png"/><Relationship Id="rId5" Type="http://schemas.openxmlformats.org/officeDocument/2006/relationships/image" Target="../media/image3.png"/><Relationship Id="rId6" Type="http://schemas.openxmlformats.org/officeDocument/2006/relationships/image" Target="../media/image19.png"/><Relationship Id="rId29" Type="http://schemas.openxmlformats.org/officeDocument/2006/relationships/image" Target="../media/image36.png"/><Relationship Id="rId7" Type="http://schemas.openxmlformats.org/officeDocument/2006/relationships/image" Target="../media/image39.png"/><Relationship Id="rId8" Type="http://schemas.openxmlformats.org/officeDocument/2006/relationships/image" Target="../media/image12.png"/><Relationship Id="rId30" Type="http://schemas.openxmlformats.org/officeDocument/2006/relationships/image" Target="../media/image80.png"/><Relationship Id="rId11" Type="http://schemas.openxmlformats.org/officeDocument/2006/relationships/image" Target="../media/image17.png"/><Relationship Id="rId10" Type="http://schemas.openxmlformats.org/officeDocument/2006/relationships/image" Target="../media/image26.png"/><Relationship Id="rId13" Type="http://schemas.openxmlformats.org/officeDocument/2006/relationships/image" Target="../media/image18.png"/><Relationship Id="rId12" Type="http://schemas.openxmlformats.org/officeDocument/2006/relationships/image" Target="../media/image46.png"/><Relationship Id="rId15" Type="http://schemas.openxmlformats.org/officeDocument/2006/relationships/image" Target="../media/image40.png"/><Relationship Id="rId14" Type="http://schemas.openxmlformats.org/officeDocument/2006/relationships/image" Target="../media/image16.png"/><Relationship Id="rId17" Type="http://schemas.openxmlformats.org/officeDocument/2006/relationships/image" Target="../media/image13.png"/><Relationship Id="rId16" Type="http://schemas.openxmlformats.org/officeDocument/2006/relationships/image" Target="../media/image48.png"/><Relationship Id="rId19" Type="http://schemas.openxmlformats.org/officeDocument/2006/relationships/image" Target="../media/image25.png"/><Relationship Id="rId18"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20" Type="http://schemas.openxmlformats.org/officeDocument/2006/relationships/image" Target="../media/image15.png"/><Relationship Id="rId22" Type="http://schemas.openxmlformats.org/officeDocument/2006/relationships/image" Target="../media/image20.png"/><Relationship Id="rId21" Type="http://schemas.openxmlformats.org/officeDocument/2006/relationships/image" Target="../media/image73.png"/><Relationship Id="rId24" Type="http://schemas.openxmlformats.org/officeDocument/2006/relationships/image" Target="../media/image30.png"/><Relationship Id="rId23" Type="http://schemas.openxmlformats.org/officeDocument/2006/relationships/image" Target="../media/image44.png"/><Relationship Id="rId1" Type="http://schemas.openxmlformats.org/officeDocument/2006/relationships/slideMaster" Target="../slideMasters/slideMaster3.xml"/><Relationship Id="rId2" Type="http://schemas.openxmlformats.org/officeDocument/2006/relationships/image" Target="../media/image99.jpg"/><Relationship Id="rId3" Type="http://schemas.openxmlformats.org/officeDocument/2006/relationships/image" Target="../media/image6.png"/><Relationship Id="rId4" Type="http://schemas.openxmlformats.org/officeDocument/2006/relationships/image" Target="../media/image37.png"/><Relationship Id="rId9" Type="http://schemas.openxmlformats.org/officeDocument/2006/relationships/image" Target="../media/image11.png"/><Relationship Id="rId26" Type="http://schemas.openxmlformats.org/officeDocument/2006/relationships/image" Target="../media/image35.png"/><Relationship Id="rId25" Type="http://schemas.openxmlformats.org/officeDocument/2006/relationships/image" Target="../media/image28.png"/><Relationship Id="rId28" Type="http://schemas.openxmlformats.org/officeDocument/2006/relationships/image" Target="../media/image22.png"/><Relationship Id="rId27" Type="http://schemas.openxmlformats.org/officeDocument/2006/relationships/image" Target="../media/image31.png"/><Relationship Id="rId5" Type="http://schemas.openxmlformats.org/officeDocument/2006/relationships/image" Target="../media/image3.png"/><Relationship Id="rId6" Type="http://schemas.openxmlformats.org/officeDocument/2006/relationships/image" Target="../media/image19.png"/><Relationship Id="rId29" Type="http://schemas.openxmlformats.org/officeDocument/2006/relationships/image" Target="../media/image36.png"/><Relationship Id="rId7" Type="http://schemas.openxmlformats.org/officeDocument/2006/relationships/image" Target="../media/image39.png"/><Relationship Id="rId8" Type="http://schemas.openxmlformats.org/officeDocument/2006/relationships/image" Target="../media/image12.png"/><Relationship Id="rId30" Type="http://schemas.openxmlformats.org/officeDocument/2006/relationships/image" Target="../media/image80.png"/><Relationship Id="rId11" Type="http://schemas.openxmlformats.org/officeDocument/2006/relationships/image" Target="../media/image17.png"/><Relationship Id="rId10" Type="http://schemas.openxmlformats.org/officeDocument/2006/relationships/image" Target="../media/image26.png"/><Relationship Id="rId13" Type="http://schemas.openxmlformats.org/officeDocument/2006/relationships/image" Target="../media/image18.png"/><Relationship Id="rId12" Type="http://schemas.openxmlformats.org/officeDocument/2006/relationships/image" Target="../media/image46.png"/><Relationship Id="rId15" Type="http://schemas.openxmlformats.org/officeDocument/2006/relationships/image" Target="../media/image40.png"/><Relationship Id="rId14" Type="http://schemas.openxmlformats.org/officeDocument/2006/relationships/image" Target="../media/image16.png"/><Relationship Id="rId17" Type="http://schemas.openxmlformats.org/officeDocument/2006/relationships/image" Target="../media/image13.png"/><Relationship Id="rId16" Type="http://schemas.openxmlformats.org/officeDocument/2006/relationships/image" Target="../media/image48.png"/><Relationship Id="rId19" Type="http://schemas.openxmlformats.org/officeDocument/2006/relationships/image" Target="../media/image25.png"/><Relationship Id="rId18"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20" Type="http://schemas.openxmlformats.org/officeDocument/2006/relationships/image" Target="../media/image73.png"/><Relationship Id="rId22" Type="http://schemas.openxmlformats.org/officeDocument/2006/relationships/image" Target="../media/image44.png"/><Relationship Id="rId21" Type="http://schemas.openxmlformats.org/officeDocument/2006/relationships/image" Target="../media/image20.png"/><Relationship Id="rId24" Type="http://schemas.openxmlformats.org/officeDocument/2006/relationships/image" Target="../media/image28.png"/><Relationship Id="rId23" Type="http://schemas.openxmlformats.org/officeDocument/2006/relationships/image" Target="../media/image30.png"/><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26.png"/><Relationship Id="rId26" Type="http://schemas.openxmlformats.org/officeDocument/2006/relationships/image" Target="../media/image31.png"/><Relationship Id="rId25" Type="http://schemas.openxmlformats.org/officeDocument/2006/relationships/image" Target="../media/image35.png"/><Relationship Id="rId28" Type="http://schemas.openxmlformats.org/officeDocument/2006/relationships/image" Target="../media/image36.png"/><Relationship Id="rId27"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39.png"/><Relationship Id="rId29" Type="http://schemas.openxmlformats.org/officeDocument/2006/relationships/image" Target="../media/image80.png"/><Relationship Id="rId7" Type="http://schemas.openxmlformats.org/officeDocument/2006/relationships/image" Target="../media/image12.png"/><Relationship Id="rId8" Type="http://schemas.openxmlformats.org/officeDocument/2006/relationships/image" Target="../media/image11.png"/><Relationship Id="rId11" Type="http://schemas.openxmlformats.org/officeDocument/2006/relationships/image" Target="../media/image46.png"/><Relationship Id="rId10" Type="http://schemas.openxmlformats.org/officeDocument/2006/relationships/image" Target="../media/image17.png"/><Relationship Id="rId13" Type="http://schemas.openxmlformats.org/officeDocument/2006/relationships/image" Target="../media/image16.png"/><Relationship Id="rId12" Type="http://schemas.openxmlformats.org/officeDocument/2006/relationships/image" Target="../media/image18.png"/><Relationship Id="rId15" Type="http://schemas.openxmlformats.org/officeDocument/2006/relationships/image" Target="../media/image48.png"/><Relationship Id="rId14" Type="http://schemas.openxmlformats.org/officeDocument/2006/relationships/image" Target="../media/image40.png"/><Relationship Id="rId17" Type="http://schemas.openxmlformats.org/officeDocument/2006/relationships/image" Target="../media/image21.png"/><Relationship Id="rId16" Type="http://schemas.openxmlformats.org/officeDocument/2006/relationships/image" Target="../media/image13.png"/><Relationship Id="rId19" Type="http://schemas.openxmlformats.org/officeDocument/2006/relationships/image" Target="../media/image15.png"/><Relationship Id="rId18"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20" Type="http://schemas.openxmlformats.org/officeDocument/2006/relationships/image" Target="../media/image15.png"/><Relationship Id="rId22" Type="http://schemas.openxmlformats.org/officeDocument/2006/relationships/image" Target="../media/image20.png"/><Relationship Id="rId21" Type="http://schemas.openxmlformats.org/officeDocument/2006/relationships/image" Target="../media/image73.png"/><Relationship Id="rId24" Type="http://schemas.openxmlformats.org/officeDocument/2006/relationships/image" Target="../media/image30.png"/><Relationship Id="rId23" Type="http://schemas.openxmlformats.org/officeDocument/2006/relationships/image" Target="../media/image44.png"/><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chart" Target="../charts/chart1.xml"/><Relationship Id="rId4" Type="http://schemas.openxmlformats.org/officeDocument/2006/relationships/image" Target="../media/image37.png"/><Relationship Id="rId9" Type="http://schemas.openxmlformats.org/officeDocument/2006/relationships/image" Target="../media/image11.png"/><Relationship Id="rId26" Type="http://schemas.openxmlformats.org/officeDocument/2006/relationships/image" Target="../media/image35.png"/><Relationship Id="rId25" Type="http://schemas.openxmlformats.org/officeDocument/2006/relationships/image" Target="../media/image28.png"/><Relationship Id="rId28" Type="http://schemas.openxmlformats.org/officeDocument/2006/relationships/image" Target="../media/image22.png"/><Relationship Id="rId27" Type="http://schemas.openxmlformats.org/officeDocument/2006/relationships/image" Target="../media/image31.png"/><Relationship Id="rId5" Type="http://schemas.openxmlformats.org/officeDocument/2006/relationships/image" Target="../media/image3.png"/><Relationship Id="rId6" Type="http://schemas.openxmlformats.org/officeDocument/2006/relationships/image" Target="../media/image19.png"/><Relationship Id="rId29" Type="http://schemas.openxmlformats.org/officeDocument/2006/relationships/image" Target="../media/image36.png"/><Relationship Id="rId7" Type="http://schemas.openxmlformats.org/officeDocument/2006/relationships/image" Target="../media/image39.png"/><Relationship Id="rId8" Type="http://schemas.openxmlformats.org/officeDocument/2006/relationships/image" Target="../media/image12.png"/><Relationship Id="rId30" Type="http://schemas.openxmlformats.org/officeDocument/2006/relationships/image" Target="../media/image80.png"/><Relationship Id="rId11" Type="http://schemas.openxmlformats.org/officeDocument/2006/relationships/image" Target="../media/image17.png"/><Relationship Id="rId10" Type="http://schemas.openxmlformats.org/officeDocument/2006/relationships/image" Target="../media/image26.png"/><Relationship Id="rId13" Type="http://schemas.openxmlformats.org/officeDocument/2006/relationships/image" Target="../media/image18.png"/><Relationship Id="rId12" Type="http://schemas.openxmlformats.org/officeDocument/2006/relationships/image" Target="../media/image46.png"/><Relationship Id="rId15" Type="http://schemas.openxmlformats.org/officeDocument/2006/relationships/image" Target="../media/image40.png"/><Relationship Id="rId14" Type="http://schemas.openxmlformats.org/officeDocument/2006/relationships/image" Target="../media/image16.png"/><Relationship Id="rId17" Type="http://schemas.openxmlformats.org/officeDocument/2006/relationships/image" Target="../media/image13.png"/><Relationship Id="rId16" Type="http://schemas.openxmlformats.org/officeDocument/2006/relationships/image" Target="../media/image48.png"/><Relationship Id="rId19" Type="http://schemas.openxmlformats.org/officeDocument/2006/relationships/image" Target="../media/image25.png"/><Relationship Id="rId18" Type="http://schemas.openxmlformats.org/officeDocument/2006/relationships/image" Target="../media/image21.png"/></Relationships>
</file>

<file path=ppt/slideLayouts/_rels/slideLayout25.xml.rels><?xml version="1.0" encoding="UTF-8" standalone="yes"?><Relationships xmlns="http://schemas.openxmlformats.org/package/2006/relationships"><Relationship Id="rId20" Type="http://schemas.openxmlformats.org/officeDocument/2006/relationships/image" Target="../media/image15.png"/><Relationship Id="rId22" Type="http://schemas.openxmlformats.org/officeDocument/2006/relationships/image" Target="../media/image20.png"/><Relationship Id="rId21" Type="http://schemas.openxmlformats.org/officeDocument/2006/relationships/image" Target="../media/image73.png"/><Relationship Id="rId24" Type="http://schemas.openxmlformats.org/officeDocument/2006/relationships/image" Target="../media/image30.png"/><Relationship Id="rId23" Type="http://schemas.openxmlformats.org/officeDocument/2006/relationships/image" Target="../media/image44.png"/><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chart" Target="../charts/chart2.xml"/><Relationship Id="rId4" Type="http://schemas.openxmlformats.org/officeDocument/2006/relationships/image" Target="../media/image37.png"/><Relationship Id="rId9" Type="http://schemas.openxmlformats.org/officeDocument/2006/relationships/image" Target="../media/image11.png"/><Relationship Id="rId26" Type="http://schemas.openxmlformats.org/officeDocument/2006/relationships/image" Target="../media/image35.png"/><Relationship Id="rId25" Type="http://schemas.openxmlformats.org/officeDocument/2006/relationships/image" Target="../media/image28.png"/><Relationship Id="rId28" Type="http://schemas.openxmlformats.org/officeDocument/2006/relationships/image" Target="../media/image22.png"/><Relationship Id="rId27" Type="http://schemas.openxmlformats.org/officeDocument/2006/relationships/image" Target="../media/image31.png"/><Relationship Id="rId5" Type="http://schemas.openxmlformats.org/officeDocument/2006/relationships/image" Target="../media/image3.png"/><Relationship Id="rId6" Type="http://schemas.openxmlformats.org/officeDocument/2006/relationships/image" Target="../media/image19.png"/><Relationship Id="rId29" Type="http://schemas.openxmlformats.org/officeDocument/2006/relationships/image" Target="../media/image36.png"/><Relationship Id="rId7" Type="http://schemas.openxmlformats.org/officeDocument/2006/relationships/image" Target="../media/image39.png"/><Relationship Id="rId8" Type="http://schemas.openxmlformats.org/officeDocument/2006/relationships/image" Target="../media/image12.png"/><Relationship Id="rId30" Type="http://schemas.openxmlformats.org/officeDocument/2006/relationships/image" Target="../media/image80.png"/><Relationship Id="rId11" Type="http://schemas.openxmlformats.org/officeDocument/2006/relationships/image" Target="../media/image17.png"/><Relationship Id="rId10" Type="http://schemas.openxmlformats.org/officeDocument/2006/relationships/image" Target="../media/image26.png"/><Relationship Id="rId13" Type="http://schemas.openxmlformats.org/officeDocument/2006/relationships/image" Target="../media/image18.png"/><Relationship Id="rId12" Type="http://schemas.openxmlformats.org/officeDocument/2006/relationships/image" Target="../media/image46.png"/><Relationship Id="rId15" Type="http://schemas.openxmlformats.org/officeDocument/2006/relationships/image" Target="../media/image40.png"/><Relationship Id="rId14" Type="http://schemas.openxmlformats.org/officeDocument/2006/relationships/image" Target="../media/image16.png"/><Relationship Id="rId17" Type="http://schemas.openxmlformats.org/officeDocument/2006/relationships/image" Target="../media/image13.png"/><Relationship Id="rId16" Type="http://schemas.openxmlformats.org/officeDocument/2006/relationships/image" Target="../media/image48.png"/><Relationship Id="rId19" Type="http://schemas.openxmlformats.org/officeDocument/2006/relationships/image" Target="../media/image25.png"/><Relationship Id="rId18" Type="http://schemas.openxmlformats.org/officeDocument/2006/relationships/image" Target="../media/image2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20" Type="http://schemas.openxmlformats.org/officeDocument/2006/relationships/image" Target="../media/image73.png"/><Relationship Id="rId22" Type="http://schemas.openxmlformats.org/officeDocument/2006/relationships/image" Target="../media/image44.png"/><Relationship Id="rId21" Type="http://schemas.openxmlformats.org/officeDocument/2006/relationships/image" Target="../media/image20.png"/><Relationship Id="rId24" Type="http://schemas.openxmlformats.org/officeDocument/2006/relationships/image" Target="../media/image28.png"/><Relationship Id="rId23" Type="http://schemas.openxmlformats.org/officeDocument/2006/relationships/image" Target="../media/image30.png"/><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26.png"/><Relationship Id="rId26" Type="http://schemas.openxmlformats.org/officeDocument/2006/relationships/image" Target="../media/image31.png"/><Relationship Id="rId25" Type="http://schemas.openxmlformats.org/officeDocument/2006/relationships/image" Target="../media/image35.png"/><Relationship Id="rId28" Type="http://schemas.openxmlformats.org/officeDocument/2006/relationships/image" Target="../media/image36.png"/><Relationship Id="rId27"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39.png"/><Relationship Id="rId29" Type="http://schemas.openxmlformats.org/officeDocument/2006/relationships/image" Target="../media/image80.png"/><Relationship Id="rId7" Type="http://schemas.openxmlformats.org/officeDocument/2006/relationships/image" Target="../media/image12.png"/><Relationship Id="rId8" Type="http://schemas.openxmlformats.org/officeDocument/2006/relationships/image" Target="../media/image11.png"/><Relationship Id="rId11" Type="http://schemas.openxmlformats.org/officeDocument/2006/relationships/image" Target="../media/image46.png"/><Relationship Id="rId10" Type="http://schemas.openxmlformats.org/officeDocument/2006/relationships/image" Target="../media/image17.png"/><Relationship Id="rId13" Type="http://schemas.openxmlformats.org/officeDocument/2006/relationships/image" Target="../media/image16.png"/><Relationship Id="rId12" Type="http://schemas.openxmlformats.org/officeDocument/2006/relationships/image" Target="../media/image18.png"/><Relationship Id="rId15" Type="http://schemas.openxmlformats.org/officeDocument/2006/relationships/image" Target="../media/image48.png"/><Relationship Id="rId14" Type="http://schemas.openxmlformats.org/officeDocument/2006/relationships/image" Target="../media/image40.png"/><Relationship Id="rId17" Type="http://schemas.openxmlformats.org/officeDocument/2006/relationships/image" Target="../media/image21.png"/><Relationship Id="rId16" Type="http://schemas.openxmlformats.org/officeDocument/2006/relationships/image" Target="../media/image13.png"/><Relationship Id="rId19" Type="http://schemas.openxmlformats.org/officeDocument/2006/relationships/image" Target="../media/image15.png"/><Relationship Id="rId18" Type="http://schemas.openxmlformats.org/officeDocument/2006/relationships/image" Target="../media/image25.png"/></Relationships>
</file>

<file path=ppt/slideLayouts/_rels/slideLayout28.xml.rels><?xml version="1.0" encoding="UTF-8" standalone="yes"?><Relationships xmlns="http://schemas.openxmlformats.org/package/2006/relationships"><Relationship Id="rId20" Type="http://schemas.openxmlformats.org/officeDocument/2006/relationships/image" Target="../media/image73.png"/><Relationship Id="rId22" Type="http://schemas.openxmlformats.org/officeDocument/2006/relationships/image" Target="../media/image44.png"/><Relationship Id="rId21" Type="http://schemas.openxmlformats.org/officeDocument/2006/relationships/image" Target="../media/image20.png"/><Relationship Id="rId24" Type="http://schemas.openxmlformats.org/officeDocument/2006/relationships/image" Target="../media/image28.png"/><Relationship Id="rId23" Type="http://schemas.openxmlformats.org/officeDocument/2006/relationships/image" Target="../media/image30.png"/><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26.png"/><Relationship Id="rId26" Type="http://schemas.openxmlformats.org/officeDocument/2006/relationships/image" Target="../media/image31.png"/><Relationship Id="rId25" Type="http://schemas.openxmlformats.org/officeDocument/2006/relationships/image" Target="../media/image35.png"/><Relationship Id="rId28" Type="http://schemas.openxmlformats.org/officeDocument/2006/relationships/image" Target="../media/image36.png"/><Relationship Id="rId27"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39.png"/><Relationship Id="rId29" Type="http://schemas.openxmlformats.org/officeDocument/2006/relationships/image" Target="../media/image80.png"/><Relationship Id="rId7" Type="http://schemas.openxmlformats.org/officeDocument/2006/relationships/image" Target="../media/image12.png"/><Relationship Id="rId8" Type="http://schemas.openxmlformats.org/officeDocument/2006/relationships/image" Target="../media/image11.png"/><Relationship Id="rId11" Type="http://schemas.openxmlformats.org/officeDocument/2006/relationships/image" Target="../media/image46.png"/><Relationship Id="rId10" Type="http://schemas.openxmlformats.org/officeDocument/2006/relationships/image" Target="../media/image17.png"/><Relationship Id="rId13" Type="http://schemas.openxmlformats.org/officeDocument/2006/relationships/image" Target="../media/image16.png"/><Relationship Id="rId12" Type="http://schemas.openxmlformats.org/officeDocument/2006/relationships/image" Target="../media/image18.png"/><Relationship Id="rId15" Type="http://schemas.openxmlformats.org/officeDocument/2006/relationships/image" Target="../media/image48.png"/><Relationship Id="rId14" Type="http://schemas.openxmlformats.org/officeDocument/2006/relationships/image" Target="../media/image40.png"/><Relationship Id="rId17" Type="http://schemas.openxmlformats.org/officeDocument/2006/relationships/image" Target="../media/image21.png"/><Relationship Id="rId16" Type="http://schemas.openxmlformats.org/officeDocument/2006/relationships/image" Target="../media/image13.png"/><Relationship Id="rId19" Type="http://schemas.openxmlformats.org/officeDocument/2006/relationships/image" Target="../media/image15.png"/><Relationship Id="rId18" Type="http://schemas.openxmlformats.org/officeDocument/2006/relationships/image" Target="../media/image25.png"/></Relationships>
</file>

<file path=ppt/slideLayouts/_rels/slideLayout29.xml.rels><?xml version="1.0" encoding="UTF-8" standalone="yes"?><Relationships xmlns="http://schemas.openxmlformats.org/package/2006/relationships"><Relationship Id="rId20" Type="http://schemas.openxmlformats.org/officeDocument/2006/relationships/image" Target="../media/image73.png"/><Relationship Id="rId22" Type="http://schemas.openxmlformats.org/officeDocument/2006/relationships/image" Target="../media/image44.png"/><Relationship Id="rId21" Type="http://schemas.openxmlformats.org/officeDocument/2006/relationships/image" Target="../media/image20.png"/><Relationship Id="rId24" Type="http://schemas.openxmlformats.org/officeDocument/2006/relationships/image" Target="../media/image28.png"/><Relationship Id="rId23" Type="http://schemas.openxmlformats.org/officeDocument/2006/relationships/image" Target="../media/image30.png"/><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26.png"/><Relationship Id="rId26" Type="http://schemas.openxmlformats.org/officeDocument/2006/relationships/image" Target="../media/image31.png"/><Relationship Id="rId25" Type="http://schemas.openxmlformats.org/officeDocument/2006/relationships/image" Target="../media/image35.png"/><Relationship Id="rId28" Type="http://schemas.openxmlformats.org/officeDocument/2006/relationships/image" Target="../media/image36.png"/><Relationship Id="rId27"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39.png"/><Relationship Id="rId29" Type="http://schemas.openxmlformats.org/officeDocument/2006/relationships/image" Target="../media/image80.png"/><Relationship Id="rId7" Type="http://schemas.openxmlformats.org/officeDocument/2006/relationships/image" Target="../media/image12.png"/><Relationship Id="rId8" Type="http://schemas.openxmlformats.org/officeDocument/2006/relationships/image" Target="../media/image11.png"/><Relationship Id="rId11" Type="http://schemas.openxmlformats.org/officeDocument/2006/relationships/image" Target="../media/image46.png"/><Relationship Id="rId10" Type="http://schemas.openxmlformats.org/officeDocument/2006/relationships/image" Target="../media/image17.png"/><Relationship Id="rId13" Type="http://schemas.openxmlformats.org/officeDocument/2006/relationships/image" Target="../media/image16.png"/><Relationship Id="rId12" Type="http://schemas.openxmlformats.org/officeDocument/2006/relationships/image" Target="../media/image18.png"/><Relationship Id="rId15" Type="http://schemas.openxmlformats.org/officeDocument/2006/relationships/image" Target="../media/image48.png"/><Relationship Id="rId14" Type="http://schemas.openxmlformats.org/officeDocument/2006/relationships/image" Target="../media/image40.png"/><Relationship Id="rId17" Type="http://schemas.openxmlformats.org/officeDocument/2006/relationships/image" Target="../media/image21.png"/><Relationship Id="rId16" Type="http://schemas.openxmlformats.org/officeDocument/2006/relationships/image" Target="../media/image13.png"/><Relationship Id="rId19" Type="http://schemas.openxmlformats.org/officeDocument/2006/relationships/image" Target="../media/image15.png"/><Relationship Id="rId18"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0" Type="http://schemas.openxmlformats.org/officeDocument/2006/relationships/image" Target="../media/image73.png"/><Relationship Id="rId22" Type="http://schemas.openxmlformats.org/officeDocument/2006/relationships/image" Target="../media/image44.png"/><Relationship Id="rId21" Type="http://schemas.openxmlformats.org/officeDocument/2006/relationships/image" Target="../media/image20.png"/><Relationship Id="rId24" Type="http://schemas.openxmlformats.org/officeDocument/2006/relationships/image" Target="../media/image28.png"/><Relationship Id="rId23" Type="http://schemas.openxmlformats.org/officeDocument/2006/relationships/image" Target="../media/image30.png"/><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26.png"/><Relationship Id="rId26" Type="http://schemas.openxmlformats.org/officeDocument/2006/relationships/image" Target="../media/image31.png"/><Relationship Id="rId25" Type="http://schemas.openxmlformats.org/officeDocument/2006/relationships/image" Target="../media/image35.png"/><Relationship Id="rId28" Type="http://schemas.openxmlformats.org/officeDocument/2006/relationships/image" Target="../media/image36.png"/><Relationship Id="rId27"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39.png"/><Relationship Id="rId29" Type="http://schemas.openxmlformats.org/officeDocument/2006/relationships/image" Target="../media/image80.png"/><Relationship Id="rId7" Type="http://schemas.openxmlformats.org/officeDocument/2006/relationships/image" Target="../media/image12.png"/><Relationship Id="rId8" Type="http://schemas.openxmlformats.org/officeDocument/2006/relationships/image" Target="../media/image11.png"/><Relationship Id="rId11" Type="http://schemas.openxmlformats.org/officeDocument/2006/relationships/image" Target="../media/image46.png"/><Relationship Id="rId10" Type="http://schemas.openxmlformats.org/officeDocument/2006/relationships/image" Target="../media/image17.png"/><Relationship Id="rId13" Type="http://schemas.openxmlformats.org/officeDocument/2006/relationships/image" Target="../media/image16.png"/><Relationship Id="rId12" Type="http://schemas.openxmlformats.org/officeDocument/2006/relationships/image" Target="../media/image18.png"/><Relationship Id="rId15" Type="http://schemas.openxmlformats.org/officeDocument/2006/relationships/image" Target="../media/image48.png"/><Relationship Id="rId14" Type="http://schemas.openxmlformats.org/officeDocument/2006/relationships/image" Target="../media/image40.png"/><Relationship Id="rId17" Type="http://schemas.openxmlformats.org/officeDocument/2006/relationships/image" Target="../media/image21.png"/><Relationship Id="rId16" Type="http://schemas.openxmlformats.org/officeDocument/2006/relationships/image" Target="../media/image13.png"/><Relationship Id="rId19" Type="http://schemas.openxmlformats.org/officeDocument/2006/relationships/image" Target="../media/image15.png"/><Relationship Id="rId18"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20" Type="http://schemas.openxmlformats.org/officeDocument/2006/relationships/image" Target="../media/image73.png"/><Relationship Id="rId22" Type="http://schemas.openxmlformats.org/officeDocument/2006/relationships/image" Target="../media/image44.png"/><Relationship Id="rId21" Type="http://schemas.openxmlformats.org/officeDocument/2006/relationships/image" Target="../media/image20.png"/><Relationship Id="rId24" Type="http://schemas.openxmlformats.org/officeDocument/2006/relationships/image" Target="../media/image28.png"/><Relationship Id="rId23" Type="http://schemas.openxmlformats.org/officeDocument/2006/relationships/image" Target="../media/image30.png"/><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26.png"/><Relationship Id="rId26" Type="http://schemas.openxmlformats.org/officeDocument/2006/relationships/image" Target="../media/image31.png"/><Relationship Id="rId25" Type="http://schemas.openxmlformats.org/officeDocument/2006/relationships/image" Target="../media/image35.png"/><Relationship Id="rId28" Type="http://schemas.openxmlformats.org/officeDocument/2006/relationships/image" Target="../media/image36.png"/><Relationship Id="rId27"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39.png"/><Relationship Id="rId29" Type="http://schemas.openxmlformats.org/officeDocument/2006/relationships/image" Target="../media/image80.png"/><Relationship Id="rId7" Type="http://schemas.openxmlformats.org/officeDocument/2006/relationships/image" Target="../media/image12.png"/><Relationship Id="rId8" Type="http://schemas.openxmlformats.org/officeDocument/2006/relationships/image" Target="../media/image11.png"/><Relationship Id="rId11" Type="http://schemas.openxmlformats.org/officeDocument/2006/relationships/image" Target="../media/image46.png"/><Relationship Id="rId10" Type="http://schemas.openxmlformats.org/officeDocument/2006/relationships/image" Target="../media/image17.png"/><Relationship Id="rId13" Type="http://schemas.openxmlformats.org/officeDocument/2006/relationships/image" Target="../media/image16.png"/><Relationship Id="rId12" Type="http://schemas.openxmlformats.org/officeDocument/2006/relationships/image" Target="../media/image18.png"/><Relationship Id="rId15" Type="http://schemas.openxmlformats.org/officeDocument/2006/relationships/image" Target="../media/image48.png"/><Relationship Id="rId14" Type="http://schemas.openxmlformats.org/officeDocument/2006/relationships/image" Target="../media/image40.png"/><Relationship Id="rId17" Type="http://schemas.openxmlformats.org/officeDocument/2006/relationships/image" Target="../media/image21.png"/><Relationship Id="rId16" Type="http://schemas.openxmlformats.org/officeDocument/2006/relationships/image" Target="../media/image13.png"/><Relationship Id="rId19" Type="http://schemas.openxmlformats.org/officeDocument/2006/relationships/image" Target="../media/image15.png"/><Relationship Id="rId18" Type="http://schemas.openxmlformats.org/officeDocument/2006/relationships/image" Target="../media/image25.png"/></Relationships>
</file>

<file path=ppt/slideLayouts/_rels/slideLayout32.xml.rels><?xml version="1.0" encoding="UTF-8" standalone="yes"?><Relationships xmlns="http://schemas.openxmlformats.org/package/2006/relationships"><Relationship Id="rId20" Type="http://schemas.openxmlformats.org/officeDocument/2006/relationships/image" Target="../media/image73.png"/><Relationship Id="rId22" Type="http://schemas.openxmlformats.org/officeDocument/2006/relationships/image" Target="../media/image44.png"/><Relationship Id="rId21" Type="http://schemas.openxmlformats.org/officeDocument/2006/relationships/image" Target="../media/image20.png"/><Relationship Id="rId24" Type="http://schemas.openxmlformats.org/officeDocument/2006/relationships/image" Target="../media/image28.png"/><Relationship Id="rId23" Type="http://schemas.openxmlformats.org/officeDocument/2006/relationships/image" Target="../media/image30.png"/><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26.png"/><Relationship Id="rId26" Type="http://schemas.openxmlformats.org/officeDocument/2006/relationships/image" Target="../media/image31.png"/><Relationship Id="rId25" Type="http://schemas.openxmlformats.org/officeDocument/2006/relationships/image" Target="../media/image35.png"/><Relationship Id="rId28" Type="http://schemas.openxmlformats.org/officeDocument/2006/relationships/image" Target="../media/image36.png"/><Relationship Id="rId27"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39.png"/><Relationship Id="rId29" Type="http://schemas.openxmlformats.org/officeDocument/2006/relationships/image" Target="../media/image80.png"/><Relationship Id="rId7" Type="http://schemas.openxmlformats.org/officeDocument/2006/relationships/image" Target="../media/image12.png"/><Relationship Id="rId8" Type="http://schemas.openxmlformats.org/officeDocument/2006/relationships/image" Target="../media/image11.png"/><Relationship Id="rId11" Type="http://schemas.openxmlformats.org/officeDocument/2006/relationships/image" Target="../media/image46.png"/><Relationship Id="rId10" Type="http://schemas.openxmlformats.org/officeDocument/2006/relationships/image" Target="../media/image17.png"/><Relationship Id="rId13" Type="http://schemas.openxmlformats.org/officeDocument/2006/relationships/image" Target="../media/image16.png"/><Relationship Id="rId12" Type="http://schemas.openxmlformats.org/officeDocument/2006/relationships/image" Target="../media/image18.png"/><Relationship Id="rId15" Type="http://schemas.openxmlformats.org/officeDocument/2006/relationships/image" Target="../media/image48.png"/><Relationship Id="rId14" Type="http://schemas.openxmlformats.org/officeDocument/2006/relationships/image" Target="../media/image40.png"/><Relationship Id="rId17" Type="http://schemas.openxmlformats.org/officeDocument/2006/relationships/image" Target="../media/image21.png"/><Relationship Id="rId16" Type="http://schemas.openxmlformats.org/officeDocument/2006/relationships/image" Target="../media/image13.png"/><Relationship Id="rId19" Type="http://schemas.openxmlformats.org/officeDocument/2006/relationships/image" Target="../media/image15.png"/><Relationship Id="rId18" Type="http://schemas.openxmlformats.org/officeDocument/2006/relationships/image" Target="../media/image25.png"/></Relationships>
</file>

<file path=ppt/slideLayouts/_rels/slideLayout33.xml.rels><?xml version="1.0" encoding="UTF-8" standalone="yes"?><Relationships xmlns="http://schemas.openxmlformats.org/package/2006/relationships"><Relationship Id="rId20" Type="http://schemas.openxmlformats.org/officeDocument/2006/relationships/image" Target="../media/image73.png"/><Relationship Id="rId22" Type="http://schemas.openxmlformats.org/officeDocument/2006/relationships/image" Target="../media/image44.png"/><Relationship Id="rId21" Type="http://schemas.openxmlformats.org/officeDocument/2006/relationships/image" Target="../media/image20.png"/><Relationship Id="rId24" Type="http://schemas.openxmlformats.org/officeDocument/2006/relationships/image" Target="../media/image28.png"/><Relationship Id="rId23" Type="http://schemas.openxmlformats.org/officeDocument/2006/relationships/image" Target="../media/image30.png"/><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26.png"/><Relationship Id="rId26" Type="http://schemas.openxmlformats.org/officeDocument/2006/relationships/image" Target="../media/image31.png"/><Relationship Id="rId25" Type="http://schemas.openxmlformats.org/officeDocument/2006/relationships/image" Target="../media/image35.png"/><Relationship Id="rId28" Type="http://schemas.openxmlformats.org/officeDocument/2006/relationships/image" Target="../media/image36.png"/><Relationship Id="rId27"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39.png"/><Relationship Id="rId29" Type="http://schemas.openxmlformats.org/officeDocument/2006/relationships/image" Target="../media/image80.png"/><Relationship Id="rId7" Type="http://schemas.openxmlformats.org/officeDocument/2006/relationships/image" Target="../media/image12.png"/><Relationship Id="rId8" Type="http://schemas.openxmlformats.org/officeDocument/2006/relationships/image" Target="../media/image11.png"/><Relationship Id="rId11" Type="http://schemas.openxmlformats.org/officeDocument/2006/relationships/image" Target="../media/image46.png"/><Relationship Id="rId10" Type="http://schemas.openxmlformats.org/officeDocument/2006/relationships/image" Target="../media/image17.png"/><Relationship Id="rId13" Type="http://schemas.openxmlformats.org/officeDocument/2006/relationships/image" Target="../media/image16.png"/><Relationship Id="rId12" Type="http://schemas.openxmlformats.org/officeDocument/2006/relationships/image" Target="../media/image18.png"/><Relationship Id="rId15" Type="http://schemas.openxmlformats.org/officeDocument/2006/relationships/image" Target="../media/image48.png"/><Relationship Id="rId14" Type="http://schemas.openxmlformats.org/officeDocument/2006/relationships/image" Target="../media/image40.png"/><Relationship Id="rId17" Type="http://schemas.openxmlformats.org/officeDocument/2006/relationships/image" Target="../media/image21.png"/><Relationship Id="rId16" Type="http://schemas.openxmlformats.org/officeDocument/2006/relationships/image" Target="../media/image13.png"/><Relationship Id="rId19" Type="http://schemas.openxmlformats.org/officeDocument/2006/relationships/image" Target="../media/image15.png"/><Relationship Id="rId18" Type="http://schemas.openxmlformats.org/officeDocument/2006/relationships/image" Target="../media/image25.png"/></Relationships>
</file>

<file path=ppt/slideLayouts/_rels/slideLayout34.xml.rels><?xml version="1.0" encoding="UTF-8" standalone="yes"?><Relationships xmlns="http://schemas.openxmlformats.org/package/2006/relationships"><Relationship Id="rId20" Type="http://schemas.openxmlformats.org/officeDocument/2006/relationships/image" Target="../media/image73.png"/><Relationship Id="rId22" Type="http://schemas.openxmlformats.org/officeDocument/2006/relationships/image" Target="../media/image44.png"/><Relationship Id="rId21" Type="http://schemas.openxmlformats.org/officeDocument/2006/relationships/image" Target="../media/image20.png"/><Relationship Id="rId24" Type="http://schemas.openxmlformats.org/officeDocument/2006/relationships/image" Target="../media/image28.png"/><Relationship Id="rId23" Type="http://schemas.openxmlformats.org/officeDocument/2006/relationships/image" Target="../media/image30.png"/><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26.png"/><Relationship Id="rId26" Type="http://schemas.openxmlformats.org/officeDocument/2006/relationships/image" Target="../media/image31.png"/><Relationship Id="rId25" Type="http://schemas.openxmlformats.org/officeDocument/2006/relationships/image" Target="../media/image35.png"/><Relationship Id="rId28" Type="http://schemas.openxmlformats.org/officeDocument/2006/relationships/image" Target="../media/image36.png"/><Relationship Id="rId27"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39.png"/><Relationship Id="rId29" Type="http://schemas.openxmlformats.org/officeDocument/2006/relationships/image" Target="../media/image80.png"/><Relationship Id="rId7" Type="http://schemas.openxmlformats.org/officeDocument/2006/relationships/image" Target="../media/image12.png"/><Relationship Id="rId8" Type="http://schemas.openxmlformats.org/officeDocument/2006/relationships/image" Target="../media/image11.png"/><Relationship Id="rId11" Type="http://schemas.openxmlformats.org/officeDocument/2006/relationships/image" Target="../media/image46.png"/><Relationship Id="rId10" Type="http://schemas.openxmlformats.org/officeDocument/2006/relationships/image" Target="../media/image17.png"/><Relationship Id="rId13" Type="http://schemas.openxmlformats.org/officeDocument/2006/relationships/image" Target="../media/image16.png"/><Relationship Id="rId12" Type="http://schemas.openxmlformats.org/officeDocument/2006/relationships/image" Target="../media/image18.png"/><Relationship Id="rId15" Type="http://schemas.openxmlformats.org/officeDocument/2006/relationships/image" Target="../media/image48.png"/><Relationship Id="rId14" Type="http://schemas.openxmlformats.org/officeDocument/2006/relationships/image" Target="../media/image40.png"/><Relationship Id="rId17" Type="http://schemas.openxmlformats.org/officeDocument/2006/relationships/image" Target="../media/image21.png"/><Relationship Id="rId16" Type="http://schemas.openxmlformats.org/officeDocument/2006/relationships/image" Target="../media/image13.png"/><Relationship Id="rId19" Type="http://schemas.openxmlformats.org/officeDocument/2006/relationships/image" Target="../media/image15.png"/><Relationship Id="rId18" Type="http://schemas.openxmlformats.org/officeDocument/2006/relationships/image" Target="../media/image2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0" Type="http://schemas.openxmlformats.org/officeDocument/2006/relationships/image" Target="../media/image29.png"/><Relationship Id="rId22" Type="http://schemas.openxmlformats.org/officeDocument/2006/relationships/image" Target="../media/image28.png"/><Relationship Id="rId21" Type="http://schemas.openxmlformats.org/officeDocument/2006/relationships/image" Target="../media/image30.png"/><Relationship Id="rId24" Type="http://schemas.openxmlformats.org/officeDocument/2006/relationships/image" Target="../media/image31.png"/><Relationship Id="rId23" Type="http://schemas.openxmlformats.org/officeDocument/2006/relationships/image" Target="../media/image35.png"/><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27.png"/><Relationship Id="rId26" Type="http://schemas.openxmlformats.org/officeDocument/2006/relationships/image" Target="../media/image36.png"/><Relationship Id="rId25" Type="http://schemas.openxmlformats.org/officeDocument/2006/relationships/image" Target="../media/image22.png"/><Relationship Id="rId28" Type="http://schemas.openxmlformats.org/officeDocument/2006/relationships/image" Target="../media/image6.png"/><Relationship Id="rId27" Type="http://schemas.openxmlformats.org/officeDocument/2006/relationships/image" Target="../media/image34.png"/><Relationship Id="rId5" Type="http://schemas.openxmlformats.org/officeDocument/2006/relationships/image" Target="../media/image12.png"/><Relationship Id="rId6" Type="http://schemas.openxmlformats.org/officeDocument/2006/relationships/image" Target="../media/image11.png"/><Relationship Id="rId29" Type="http://schemas.openxmlformats.org/officeDocument/2006/relationships/image" Target="../media/image37.png"/><Relationship Id="rId7" Type="http://schemas.openxmlformats.org/officeDocument/2006/relationships/image" Target="../media/image26.png"/><Relationship Id="rId8"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8.png"/><Relationship Id="rId13" Type="http://schemas.openxmlformats.org/officeDocument/2006/relationships/image" Target="../media/image32.png"/><Relationship Id="rId12" Type="http://schemas.openxmlformats.org/officeDocument/2006/relationships/image" Target="../media/image23.png"/><Relationship Id="rId15" Type="http://schemas.openxmlformats.org/officeDocument/2006/relationships/image" Target="../media/image21.png"/><Relationship Id="rId14" Type="http://schemas.openxmlformats.org/officeDocument/2006/relationships/image" Target="../media/image13.png"/><Relationship Id="rId17" Type="http://schemas.openxmlformats.org/officeDocument/2006/relationships/image" Target="../media/image15.png"/><Relationship Id="rId16" Type="http://schemas.openxmlformats.org/officeDocument/2006/relationships/image" Target="../media/image25.png"/><Relationship Id="rId19" Type="http://schemas.openxmlformats.org/officeDocument/2006/relationships/image" Target="../media/image20.png"/><Relationship Id="rId18" Type="http://schemas.openxmlformats.org/officeDocument/2006/relationships/image" Target="../media/image2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20" Type="http://schemas.openxmlformats.org/officeDocument/2006/relationships/image" Target="../media/image15.png"/><Relationship Id="rId22" Type="http://schemas.openxmlformats.org/officeDocument/2006/relationships/image" Target="../media/image20.png"/><Relationship Id="rId21" Type="http://schemas.openxmlformats.org/officeDocument/2006/relationships/image" Target="../media/image24.png"/><Relationship Id="rId24" Type="http://schemas.openxmlformats.org/officeDocument/2006/relationships/image" Target="../media/image30.png"/><Relationship Id="rId23" Type="http://schemas.openxmlformats.org/officeDocument/2006/relationships/image" Target="../media/image29.png"/><Relationship Id="rId1" Type="http://schemas.openxmlformats.org/officeDocument/2006/relationships/slideMaster" Target="../slideMasters/slideMaster4.xml"/><Relationship Id="rId2" Type="http://schemas.openxmlformats.org/officeDocument/2006/relationships/image" Target="../media/image38.jpg"/><Relationship Id="rId3" Type="http://schemas.openxmlformats.org/officeDocument/2006/relationships/image" Target="../media/image6.png"/><Relationship Id="rId4" Type="http://schemas.openxmlformats.org/officeDocument/2006/relationships/image" Target="../media/image33.png"/><Relationship Id="rId9" Type="http://schemas.openxmlformats.org/officeDocument/2006/relationships/image" Target="../media/image11.png"/><Relationship Id="rId26" Type="http://schemas.openxmlformats.org/officeDocument/2006/relationships/image" Target="../media/image35.png"/><Relationship Id="rId25" Type="http://schemas.openxmlformats.org/officeDocument/2006/relationships/image" Target="../media/image28.png"/><Relationship Id="rId28" Type="http://schemas.openxmlformats.org/officeDocument/2006/relationships/image" Target="../media/image22.png"/><Relationship Id="rId27" Type="http://schemas.openxmlformats.org/officeDocument/2006/relationships/image" Target="../media/image31.png"/><Relationship Id="rId5" Type="http://schemas.openxmlformats.org/officeDocument/2006/relationships/image" Target="../media/image3.png"/><Relationship Id="rId6" Type="http://schemas.openxmlformats.org/officeDocument/2006/relationships/image" Target="../media/image19.png"/><Relationship Id="rId29" Type="http://schemas.openxmlformats.org/officeDocument/2006/relationships/image" Target="../media/image36.png"/><Relationship Id="rId7" Type="http://schemas.openxmlformats.org/officeDocument/2006/relationships/image" Target="../media/image14.png"/><Relationship Id="rId8" Type="http://schemas.openxmlformats.org/officeDocument/2006/relationships/image" Target="../media/image12.png"/><Relationship Id="rId30" Type="http://schemas.openxmlformats.org/officeDocument/2006/relationships/image" Target="../media/image34.png"/><Relationship Id="rId11" Type="http://schemas.openxmlformats.org/officeDocument/2006/relationships/image" Target="../media/image17.png"/><Relationship Id="rId10" Type="http://schemas.openxmlformats.org/officeDocument/2006/relationships/image" Target="../media/image26.png"/><Relationship Id="rId13" Type="http://schemas.openxmlformats.org/officeDocument/2006/relationships/image" Target="../media/image18.png"/><Relationship Id="rId12" Type="http://schemas.openxmlformats.org/officeDocument/2006/relationships/image" Target="../media/image27.png"/><Relationship Id="rId15" Type="http://schemas.openxmlformats.org/officeDocument/2006/relationships/image" Target="../media/image23.png"/><Relationship Id="rId14" Type="http://schemas.openxmlformats.org/officeDocument/2006/relationships/image" Target="../media/image16.png"/><Relationship Id="rId17" Type="http://schemas.openxmlformats.org/officeDocument/2006/relationships/image" Target="../media/image13.png"/><Relationship Id="rId16" Type="http://schemas.openxmlformats.org/officeDocument/2006/relationships/image" Target="../media/image32.png"/><Relationship Id="rId19" Type="http://schemas.openxmlformats.org/officeDocument/2006/relationships/image" Target="../media/image25.png"/><Relationship Id="rId18" Type="http://schemas.openxmlformats.org/officeDocument/2006/relationships/image" Target="../media/image21.png"/></Relationships>
</file>

<file path=ppt/slideLayouts/_rels/slideLayout41.xml.rels><?xml version="1.0" encoding="UTF-8" standalone="yes"?><Relationships xmlns="http://schemas.openxmlformats.org/package/2006/relationships"><Relationship Id="rId20" Type="http://schemas.openxmlformats.org/officeDocument/2006/relationships/image" Target="../media/image44.png"/><Relationship Id="rId22" Type="http://schemas.openxmlformats.org/officeDocument/2006/relationships/image" Target="../media/image28.png"/><Relationship Id="rId21" Type="http://schemas.openxmlformats.org/officeDocument/2006/relationships/image" Target="../media/image30.png"/><Relationship Id="rId24" Type="http://schemas.openxmlformats.org/officeDocument/2006/relationships/image" Target="../media/image31.png"/><Relationship Id="rId23" Type="http://schemas.openxmlformats.org/officeDocument/2006/relationships/image" Target="../media/image35.png"/><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9.png"/><Relationship Id="rId4" Type="http://schemas.openxmlformats.org/officeDocument/2006/relationships/image" Target="../media/image39.png"/><Relationship Id="rId9" Type="http://schemas.openxmlformats.org/officeDocument/2006/relationships/image" Target="../media/image46.png"/><Relationship Id="rId26" Type="http://schemas.openxmlformats.org/officeDocument/2006/relationships/image" Target="../media/image36.png"/><Relationship Id="rId25" Type="http://schemas.openxmlformats.org/officeDocument/2006/relationships/image" Target="../media/image22.png"/><Relationship Id="rId28" Type="http://schemas.openxmlformats.org/officeDocument/2006/relationships/image" Target="../media/image6.png"/><Relationship Id="rId27" Type="http://schemas.openxmlformats.org/officeDocument/2006/relationships/image" Target="../media/image34.png"/><Relationship Id="rId5" Type="http://schemas.openxmlformats.org/officeDocument/2006/relationships/image" Target="../media/image12.png"/><Relationship Id="rId6" Type="http://schemas.openxmlformats.org/officeDocument/2006/relationships/image" Target="../media/image11.png"/><Relationship Id="rId29" Type="http://schemas.openxmlformats.org/officeDocument/2006/relationships/image" Target="../media/image45.png"/><Relationship Id="rId7" Type="http://schemas.openxmlformats.org/officeDocument/2006/relationships/image" Target="../media/image26.png"/><Relationship Id="rId8"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8.png"/><Relationship Id="rId13" Type="http://schemas.openxmlformats.org/officeDocument/2006/relationships/image" Target="../media/image48.png"/><Relationship Id="rId12" Type="http://schemas.openxmlformats.org/officeDocument/2006/relationships/image" Target="../media/image40.png"/><Relationship Id="rId15" Type="http://schemas.openxmlformats.org/officeDocument/2006/relationships/image" Target="../media/image21.png"/><Relationship Id="rId14" Type="http://schemas.openxmlformats.org/officeDocument/2006/relationships/image" Target="../media/image13.png"/><Relationship Id="rId17" Type="http://schemas.openxmlformats.org/officeDocument/2006/relationships/image" Target="../media/image15.png"/><Relationship Id="rId16" Type="http://schemas.openxmlformats.org/officeDocument/2006/relationships/image" Target="../media/image25.png"/><Relationship Id="rId19" Type="http://schemas.openxmlformats.org/officeDocument/2006/relationships/image" Target="../media/image20.png"/><Relationship Id="rId18" Type="http://schemas.openxmlformats.org/officeDocument/2006/relationships/image" Target="../media/image2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0" Type="http://schemas.openxmlformats.org/officeDocument/2006/relationships/image" Target="../media/image20.png"/><Relationship Id="rId22" Type="http://schemas.openxmlformats.org/officeDocument/2006/relationships/image" Target="../media/image30.png"/><Relationship Id="rId21" Type="http://schemas.openxmlformats.org/officeDocument/2006/relationships/image" Target="../media/image29.png"/><Relationship Id="rId24" Type="http://schemas.openxmlformats.org/officeDocument/2006/relationships/image" Target="../media/image35.png"/><Relationship Id="rId23" Type="http://schemas.openxmlformats.org/officeDocument/2006/relationships/image" Target="../media/image28.png"/><Relationship Id="rId1" Type="http://schemas.openxmlformats.org/officeDocument/2006/relationships/slideMaster" Target="../slideMasters/slideMaster4.xml"/><Relationship Id="rId2" Type="http://schemas.openxmlformats.org/officeDocument/2006/relationships/image" Target="../media/image38.jpg"/><Relationship Id="rId3" Type="http://schemas.openxmlformats.org/officeDocument/2006/relationships/image" Target="../media/image3.png"/><Relationship Id="rId4" Type="http://schemas.openxmlformats.org/officeDocument/2006/relationships/image" Target="../media/image19.png"/><Relationship Id="rId9" Type="http://schemas.openxmlformats.org/officeDocument/2006/relationships/image" Target="../media/image17.png"/><Relationship Id="rId26" Type="http://schemas.openxmlformats.org/officeDocument/2006/relationships/image" Target="../media/image22.png"/><Relationship Id="rId25" Type="http://schemas.openxmlformats.org/officeDocument/2006/relationships/image" Target="../media/image31.png"/><Relationship Id="rId28" Type="http://schemas.openxmlformats.org/officeDocument/2006/relationships/image" Target="../media/image34.png"/><Relationship Id="rId27" Type="http://schemas.openxmlformats.org/officeDocument/2006/relationships/image" Target="../media/image36.png"/><Relationship Id="rId5" Type="http://schemas.openxmlformats.org/officeDocument/2006/relationships/image" Target="../media/image14.png"/><Relationship Id="rId6" Type="http://schemas.openxmlformats.org/officeDocument/2006/relationships/image" Target="../media/image12.png"/><Relationship Id="rId29" Type="http://schemas.openxmlformats.org/officeDocument/2006/relationships/image" Target="../media/image6.png"/><Relationship Id="rId7" Type="http://schemas.openxmlformats.org/officeDocument/2006/relationships/image" Target="../media/image11.png"/><Relationship Id="rId8" Type="http://schemas.openxmlformats.org/officeDocument/2006/relationships/image" Target="../media/image26.png"/><Relationship Id="rId30" Type="http://schemas.openxmlformats.org/officeDocument/2006/relationships/image" Target="../media/image37.png"/><Relationship Id="rId11" Type="http://schemas.openxmlformats.org/officeDocument/2006/relationships/image" Target="../media/image18.png"/><Relationship Id="rId10" Type="http://schemas.openxmlformats.org/officeDocument/2006/relationships/image" Target="../media/image27.png"/><Relationship Id="rId13" Type="http://schemas.openxmlformats.org/officeDocument/2006/relationships/image" Target="../media/image23.png"/><Relationship Id="rId12" Type="http://schemas.openxmlformats.org/officeDocument/2006/relationships/image" Target="../media/image16.png"/><Relationship Id="rId15" Type="http://schemas.openxmlformats.org/officeDocument/2006/relationships/image" Target="../media/image13.png"/><Relationship Id="rId14" Type="http://schemas.openxmlformats.org/officeDocument/2006/relationships/image" Target="../media/image32.png"/><Relationship Id="rId17" Type="http://schemas.openxmlformats.org/officeDocument/2006/relationships/image" Target="../media/image25.png"/><Relationship Id="rId16" Type="http://schemas.openxmlformats.org/officeDocument/2006/relationships/image" Target="../media/image21.png"/><Relationship Id="rId19" Type="http://schemas.openxmlformats.org/officeDocument/2006/relationships/image" Target="../media/image24.png"/><Relationship Id="rId18"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20" Type="http://schemas.openxmlformats.org/officeDocument/2006/relationships/image" Target="../media/image54.png"/><Relationship Id="rId22" Type="http://schemas.openxmlformats.org/officeDocument/2006/relationships/image" Target="../media/image28.png"/><Relationship Id="rId21" Type="http://schemas.openxmlformats.org/officeDocument/2006/relationships/image" Target="../media/image30.png"/><Relationship Id="rId24" Type="http://schemas.openxmlformats.org/officeDocument/2006/relationships/image" Target="../media/image31.png"/><Relationship Id="rId23" Type="http://schemas.openxmlformats.org/officeDocument/2006/relationships/image" Target="../media/image35.png"/><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50.png"/><Relationship Id="rId4" Type="http://schemas.openxmlformats.org/officeDocument/2006/relationships/image" Target="../media/image42.png"/><Relationship Id="rId9" Type="http://schemas.openxmlformats.org/officeDocument/2006/relationships/image" Target="../media/image60.png"/><Relationship Id="rId26" Type="http://schemas.openxmlformats.org/officeDocument/2006/relationships/image" Target="../media/image36.png"/><Relationship Id="rId25" Type="http://schemas.openxmlformats.org/officeDocument/2006/relationships/image" Target="../media/image22.png"/><Relationship Id="rId28" Type="http://schemas.openxmlformats.org/officeDocument/2006/relationships/image" Target="../media/image6.png"/><Relationship Id="rId27" Type="http://schemas.openxmlformats.org/officeDocument/2006/relationships/image" Target="../media/image34.png"/><Relationship Id="rId5" Type="http://schemas.openxmlformats.org/officeDocument/2006/relationships/image" Target="../media/image12.png"/><Relationship Id="rId6" Type="http://schemas.openxmlformats.org/officeDocument/2006/relationships/image" Target="../media/image41.png"/><Relationship Id="rId29" Type="http://schemas.openxmlformats.org/officeDocument/2006/relationships/image" Target="../media/image45.png"/><Relationship Id="rId7" Type="http://schemas.openxmlformats.org/officeDocument/2006/relationships/image" Target="../media/image26.png"/><Relationship Id="rId8" Type="http://schemas.openxmlformats.org/officeDocument/2006/relationships/image" Target="../media/image17.png"/><Relationship Id="rId11" Type="http://schemas.openxmlformats.org/officeDocument/2006/relationships/image" Target="../media/image43.png"/><Relationship Id="rId10" Type="http://schemas.openxmlformats.org/officeDocument/2006/relationships/image" Target="../media/image18.png"/><Relationship Id="rId13" Type="http://schemas.openxmlformats.org/officeDocument/2006/relationships/image" Target="../media/image47.png"/><Relationship Id="rId12" Type="http://schemas.openxmlformats.org/officeDocument/2006/relationships/image" Target="../media/image49.png"/><Relationship Id="rId15" Type="http://schemas.openxmlformats.org/officeDocument/2006/relationships/image" Target="../media/image21.png"/><Relationship Id="rId14" Type="http://schemas.openxmlformats.org/officeDocument/2006/relationships/image" Target="../media/image55.png"/><Relationship Id="rId17" Type="http://schemas.openxmlformats.org/officeDocument/2006/relationships/image" Target="../media/image58.png"/><Relationship Id="rId16" Type="http://schemas.openxmlformats.org/officeDocument/2006/relationships/image" Target="../media/image52.png"/><Relationship Id="rId19" Type="http://schemas.openxmlformats.org/officeDocument/2006/relationships/image" Target="../media/image20.png"/><Relationship Id="rId18" Type="http://schemas.openxmlformats.org/officeDocument/2006/relationships/image" Target="../media/image2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0" Type="http://schemas.openxmlformats.org/officeDocument/2006/relationships/image" Target="../media/image73.png"/><Relationship Id="rId22" Type="http://schemas.openxmlformats.org/officeDocument/2006/relationships/image" Target="../media/image78.png"/><Relationship Id="rId21" Type="http://schemas.openxmlformats.org/officeDocument/2006/relationships/image" Target="../media/image20.png"/><Relationship Id="rId24" Type="http://schemas.openxmlformats.org/officeDocument/2006/relationships/image" Target="../media/image28.png"/><Relationship Id="rId23" Type="http://schemas.openxmlformats.org/officeDocument/2006/relationships/image" Target="../media/image30.png"/><Relationship Id="rId1" Type="http://schemas.openxmlformats.org/officeDocument/2006/relationships/slideMaster" Target="../slideMasters/slideMaster4.xml"/><Relationship Id="rId2" Type="http://schemas.openxmlformats.org/officeDocument/2006/relationships/image" Target="../media/image70.jpg"/><Relationship Id="rId3"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6.png"/><Relationship Id="rId26" Type="http://schemas.openxmlformats.org/officeDocument/2006/relationships/image" Target="../media/image31.png"/><Relationship Id="rId25" Type="http://schemas.openxmlformats.org/officeDocument/2006/relationships/image" Target="../media/image35.png"/><Relationship Id="rId28" Type="http://schemas.openxmlformats.org/officeDocument/2006/relationships/image" Target="../media/image36.png"/><Relationship Id="rId27" Type="http://schemas.openxmlformats.org/officeDocument/2006/relationships/image" Target="../media/image22.png"/><Relationship Id="rId5" Type="http://schemas.openxmlformats.org/officeDocument/2006/relationships/image" Target="../media/image57.png"/><Relationship Id="rId6" Type="http://schemas.openxmlformats.org/officeDocument/2006/relationships/image" Target="../media/image63.png"/><Relationship Id="rId29" Type="http://schemas.openxmlformats.org/officeDocument/2006/relationships/image" Target="../media/image80.png"/><Relationship Id="rId7" Type="http://schemas.openxmlformats.org/officeDocument/2006/relationships/image" Target="../media/image12.png"/><Relationship Id="rId8" Type="http://schemas.openxmlformats.org/officeDocument/2006/relationships/image" Target="../media/image66.png"/><Relationship Id="rId30" Type="http://schemas.openxmlformats.org/officeDocument/2006/relationships/image" Target="../media/image37.png"/><Relationship Id="rId11" Type="http://schemas.openxmlformats.org/officeDocument/2006/relationships/image" Target="../media/image64.png"/><Relationship Id="rId10" Type="http://schemas.openxmlformats.org/officeDocument/2006/relationships/image" Target="../media/image17.png"/><Relationship Id="rId13" Type="http://schemas.openxmlformats.org/officeDocument/2006/relationships/image" Target="../media/image77.png"/><Relationship Id="rId12" Type="http://schemas.openxmlformats.org/officeDocument/2006/relationships/image" Target="../media/image18.png"/><Relationship Id="rId15" Type="http://schemas.openxmlformats.org/officeDocument/2006/relationships/image" Target="../media/image68.png"/><Relationship Id="rId14" Type="http://schemas.openxmlformats.org/officeDocument/2006/relationships/image" Target="../media/image65.png"/><Relationship Id="rId17" Type="http://schemas.openxmlformats.org/officeDocument/2006/relationships/image" Target="../media/image21.png"/><Relationship Id="rId16" Type="http://schemas.openxmlformats.org/officeDocument/2006/relationships/image" Target="../media/image67.png"/><Relationship Id="rId19" Type="http://schemas.openxmlformats.org/officeDocument/2006/relationships/image" Target="../media/image75.png"/><Relationship Id="rId18" Type="http://schemas.openxmlformats.org/officeDocument/2006/relationships/image" Target="../media/image2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0" Type="http://schemas.openxmlformats.org/officeDocument/2006/relationships/image" Target="../media/image15.png"/><Relationship Id="rId22" Type="http://schemas.openxmlformats.org/officeDocument/2006/relationships/image" Target="../media/image20.png"/><Relationship Id="rId21" Type="http://schemas.openxmlformats.org/officeDocument/2006/relationships/image" Target="../media/image24.png"/><Relationship Id="rId24" Type="http://schemas.openxmlformats.org/officeDocument/2006/relationships/image" Target="../media/image30.png"/><Relationship Id="rId23" Type="http://schemas.openxmlformats.org/officeDocument/2006/relationships/image" Target="../media/image29.png"/><Relationship Id="rId1" Type="http://schemas.openxmlformats.org/officeDocument/2006/relationships/slideMaster" Target="../slideMasters/slideMaster2.xml"/><Relationship Id="rId2" Type="http://schemas.openxmlformats.org/officeDocument/2006/relationships/image" Target="../media/image38.jpg"/><Relationship Id="rId3" Type="http://schemas.openxmlformats.org/officeDocument/2006/relationships/image" Target="../media/image6.png"/><Relationship Id="rId4" Type="http://schemas.openxmlformats.org/officeDocument/2006/relationships/image" Target="../media/image33.png"/><Relationship Id="rId9" Type="http://schemas.openxmlformats.org/officeDocument/2006/relationships/image" Target="../media/image11.png"/><Relationship Id="rId26" Type="http://schemas.openxmlformats.org/officeDocument/2006/relationships/image" Target="../media/image35.png"/><Relationship Id="rId25" Type="http://schemas.openxmlformats.org/officeDocument/2006/relationships/image" Target="../media/image28.png"/><Relationship Id="rId28" Type="http://schemas.openxmlformats.org/officeDocument/2006/relationships/image" Target="../media/image22.png"/><Relationship Id="rId27" Type="http://schemas.openxmlformats.org/officeDocument/2006/relationships/image" Target="../media/image31.png"/><Relationship Id="rId5" Type="http://schemas.openxmlformats.org/officeDocument/2006/relationships/image" Target="../media/image3.png"/><Relationship Id="rId6" Type="http://schemas.openxmlformats.org/officeDocument/2006/relationships/image" Target="../media/image19.png"/><Relationship Id="rId29" Type="http://schemas.openxmlformats.org/officeDocument/2006/relationships/image" Target="../media/image36.png"/><Relationship Id="rId7" Type="http://schemas.openxmlformats.org/officeDocument/2006/relationships/image" Target="../media/image14.png"/><Relationship Id="rId8" Type="http://schemas.openxmlformats.org/officeDocument/2006/relationships/image" Target="../media/image12.png"/><Relationship Id="rId30" Type="http://schemas.openxmlformats.org/officeDocument/2006/relationships/image" Target="../media/image34.png"/><Relationship Id="rId11" Type="http://schemas.openxmlformats.org/officeDocument/2006/relationships/image" Target="../media/image17.png"/><Relationship Id="rId10" Type="http://schemas.openxmlformats.org/officeDocument/2006/relationships/image" Target="../media/image26.png"/><Relationship Id="rId13" Type="http://schemas.openxmlformats.org/officeDocument/2006/relationships/image" Target="../media/image18.png"/><Relationship Id="rId12" Type="http://schemas.openxmlformats.org/officeDocument/2006/relationships/image" Target="../media/image27.png"/><Relationship Id="rId15" Type="http://schemas.openxmlformats.org/officeDocument/2006/relationships/image" Target="../media/image23.png"/><Relationship Id="rId14" Type="http://schemas.openxmlformats.org/officeDocument/2006/relationships/image" Target="../media/image16.png"/><Relationship Id="rId17" Type="http://schemas.openxmlformats.org/officeDocument/2006/relationships/image" Target="../media/image13.png"/><Relationship Id="rId16" Type="http://schemas.openxmlformats.org/officeDocument/2006/relationships/image" Target="../media/image32.png"/><Relationship Id="rId19" Type="http://schemas.openxmlformats.org/officeDocument/2006/relationships/image" Target="../media/image25.png"/><Relationship Id="rId18"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20" Type="http://schemas.openxmlformats.org/officeDocument/2006/relationships/image" Target="../media/image44.png"/><Relationship Id="rId22" Type="http://schemas.openxmlformats.org/officeDocument/2006/relationships/image" Target="../media/image28.png"/><Relationship Id="rId21" Type="http://schemas.openxmlformats.org/officeDocument/2006/relationships/image" Target="../media/image30.png"/><Relationship Id="rId24" Type="http://schemas.openxmlformats.org/officeDocument/2006/relationships/image" Target="../media/image31.png"/><Relationship Id="rId23" Type="http://schemas.openxmlformats.org/officeDocument/2006/relationships/image" Target="../media/image35.png"/><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9.png"/><Relationship Id="rId4" Type="http://schemas.openxmlformats.org/officeDocument/2006/relationships/image" Target="../media/image39.png"/><Relationship Id="rId9" Type="http://schemas.openxmlformats.org/officeDocument/2006/relationships/image" Target="../media/image46.png"/><Relationship Id="rId26" Type="http://schemas.openxmlformats.org/officeDocument/2006/relationships/image" Target="../media/image36.png"/><Relationship Id="rId25" Type="http://schemas.openxmlformats.org/officeDocument/2006/relationships/image" Target="../media/image22.png"/><Relationship Id="rId28" Type="http://schemas.openxmlformats.org/officeDocument/2006/relationships/image" Target="../media/image6.png"/><Relationship Id="rId27" Type="http://schemas.openxmlformats.org/officeDocument/2006/relationships/image" Target="../media/image34.png"/><Relationship Id="rId5" Type="http://schemas.openxmlformats.org/officeDocument/2006/relationships/image" Target="../media/image12.png"/><Relationship Id="rId6" Type="http://schemas.openxmlformats.org/officeDocument/2006/relationships/image" Target="../media/image11.png"/><Relationship Id="rId29" Type="http://schemas.openxmlformats.org/officeDocument/2006/relationships/image" Target="../media/image45.png"/><Relationship Id="rId7" Type="http://schemas.openxmlformats.org/officeDocument/2006/relationships/image" Target="../media/image26.png"/><Relationship Id="rId8"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8.png"/><Relationship Id="rId13" Type="http://schemas.openxmlformats.org/officeDocument/2006/relationships/image" Target="../media/image48.png"/><Relationship Id="rId12" Type="http://schemas.openxmlformats.org/officeDocument/2006/relationships/image" Target="../media/image40.png"/><Relationship Id="rId15" Type="http://schemas.openxmlformats.org/officeDocument/2006/relationships/image" Target="../media/image21.png"/><Relationship Id="rId14" Type="http://schemas.openxmlformats.org/officeDocument/2006/relationships/image" Target="../media/image13.png"/><Relationship Id="rId17" Type="http://schemas.openxmlformats.org/officeDocument/2006/relationships/image" Target="../media/image15.png"/><Relationship Id="rId16" Type="http://schemas.openxmlformats.org/officeDocument/2006/relationships/image" Target="../media/image25.png"/><Relationship Id="rId19" Type="http://schemas.openxmlformats.org/officeDocument/2006/relationships/image" Target="../media/image20.png"/><Relationship Id="rId18" Type="http://schemas.openxmlformats.org/officeDocument/2006/relationships/image" Target="../media/image24.png"/></Relationships>
</file>

<file path=ppt/slideLayouts/_rels/slideLayout8.xml.rels><?xml version="1.0" encoding="UTF-8" standalone="yes"?><Relationships xmlns="http://schemas.openxmlformats.org/package/2006/relationships"><Relationship Id="rId20" Type="http://schemas.openxmlformats.org/officeDocument/2006/relationships/image" Target="../media/image20.png"/><Relationship Id="rId22" Type="http://schemas.openxmlformats.org/officeDocument/2006/relationships/image" Target="../media/image30.png"/><Relationship Id="rId21" Type="http://schemas.openxmlformats.org/officeDocument/2006/relationships/image" Target="../media/image29.png"/><Relationship Id="rId24" Type="http://schemas.openxmlformats.org/officeDocument/2006/relationships/image" Target="../media/image35.png"/><Relationship Id="rId23" Type="http://schemas.openxmlformats.org/officeDocument/2006/relationships/image" Target="../media/image28.png"/><Relationship Id="rId1" Type="http://schemas.openxmlformats.org/officeDocument/2006/relationships/slideMaster" Target="../slideMasters/slideMaster2.xml"/><Relationship Id="rId2" Type="http://schemas.openxmlformats.org/officeDocument/2006/relationships/image" Target="../media/image38.jpg"/><Relationship Id="rId3" Type="http://schemas.openxmlformats.org/officeDocument/2006/relationships/image" Target="../media/image3.png"/><Relationship Id="rId4" Type="http://schemas.openxmlformats.org/officeDocument/2006/relationships/image" Target="../media/image19.png"/><Relationship Id="rId9" Type="http://schemas.openxmlformats.org/officeDocument/2006/relationships/image" Target="../media/image17.png"/><Relationship Id="rId26" Type="http://schemas.openxmlformats.org/officeDocument/2006/relationships/image" Target="../media/image22.png"/><Relationship Id="rId25" Type="http://schemas.openxmlformats.org/officeDocument/2006/relationships/image" Target="../media/image31.png"/><Relationship Id="rId28" Type="http://schemas.openxmlformats.org/officeDocument/2006/relationships/image" Target="../media/image34.png"/><Relationship Id="rId27" Type="http://schemas.openxmlformats.org/officeDocument/2006/relationships/image" Target="../media/image36.png"/><Relationship Id="rId5" Type="http://schemas.openxmlformats.org/officeDocument/2006/relationships/image" Target="../media/image14.png"/><Relationship Id="rId6" Type="http://schemas.openxmlformats.org/officeDocument/2006/relationships/image" Target="../media/image12.png"/><Relationship Id="rId29" Type="http://schemas.openxmlformats.org/officeDocument/2006/relationships/image" Target="../media/image6.png"/><Relationship Id="rId7" Type="http://schemas.openxmlformats.org/officeDocument/2006/relationships/image" Target="../media/image11.png"/><Relationship Id="rId8" Type="http://schemas.openxmlformats.org/officeDocument/2006/relationships/image" Target="../media/image26.png"/><Relationship Id="rId30" Type="http://schemas.openxmlformats.org/officeDocument/2006/relationships/image" Target="../media/image37.png"/><Relationship Id="rId11" Type="http://schemas.openxmlformats.org/officeDocument/2006/relationships/image" Target="../media/image18.png"/><Relationship Id="rId10" Type="http://schemas.openxmlformats.org/officeDocument/2006/relationships/image" Target="../media/image27.png"/><Relationship Id="rId13" Type="http://schemas.openxmlformats.org/officeDocument/2006/relationships/image" Target="../media/image23.png"/><Relationship Id="rId12" Type="http://schemas.openxmlformats.org/officeDocument/2006/relationships/image" Target="../media/image16.png"/><Relationship Id="rId15" Type="http://schemas.openxmlformats.org/officeDocument/2006/relationships/image" Target="../media/image13.png"/><Relationship Id="rId14" Type="http://schemas.openxmlformats.org/officeDocument/2006/relationships/image" Target="../media/image32.png"/><Relationship Id="rId17" Type="http://schemas.openxmlformats.org/officeDocument/2006/relationships/image" Target="../media/image25.png"/><Relationship Id="rId16" Type="http://schemas.openxmlformats.org/officeDocument/2006/relationships/image" Target="../media/image21.png"/><Relationship Id="rId19" Type="http://schemas.openxmlformats.org/officeDocument/2006/relationships/image" Target="../media/image24.png"/><Relationship Id="rId18"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7"/>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7"/>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7"/>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7"/>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7"/>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7"/>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7"/>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7"/>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6">
  <p:cSld name="DARK_COLOUR_BG6">
    <p:bg>
      <p:bgPr>
        <a:solidFill>
          <a:srgbClr val="006196"/>
        </a:solidFill>
      </p:bgPr>
    </p:bg>
    <p:spTree>
      <p:nvGrpSpPr>
        <p:cNvPr id="201" name="Shape 201"/>
        <p:cNvGrpSpPr/>
        <p:nvPr/>
      </p:nvGrpSpPr>
      <p:grpSpPr>
        <a:xfrm>
          <a:off x="0" y="0"/>
          <a:ext cx="0" cy="0"/>
          <a:chOff x="0" y="0"/>
          <a:chExt cx="0" cy="0"/>
        </a:xfrm>
      </p:grpSpPr>
      <p:sp>
        <p:nvSpPr>
          <p:cNvPr id="202" name="Google Shape;202;p17"/>
          <p:cNvSpPr txBox="1"/>
          <p:nvPr>
            <p:ph type="title"/>
          </p:nvPr>
        </p:nvSpPr>
        <p:spPr>
          <a:xfrm>
            <a:off x="216425" y="156382"/>
            <a:ext cx="10108850" cy="563779"/>
          </a:xfrm>
          <a:prstGeom prst="rect">
            <a:avLst/>
          </a:prstGeom>
          <a:noFill/>
          <a:ln>
            <a:noFill/>
          </a:ln>
        </p:spPr>
        <p:txBody>
          <a:bodyPr anchorCtr="0" anchor="ctr" bIns="45700" lIns="0" spcFirstLastPara="1" rIns="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17"/>
          <p:cNvSpPr txBox="1"/>
          <p:nvPr>
            <p:ph idx="1" type="body"/>
          </p:nvPr>
        </p:nvSpPr>
        <p:spPr>
          <a:xfrm>
            <a:off x="218263" y="882000"/>
            <a:ext cx="11732718"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400"/>
              <a:buNone/>
              <a:defRPr sz="1795">
                <a:solidFill>
                  <a:srgbClr val="009BDB"/>
                </a:solidFill>
              </a:defRPr>
            </a:lvl1pPr>
            <a:lvl2pPr indent="-228600" lvl="1" marL="914400" algn="l">
              <a:lnSpc>
                <a:spcPct val="119000"/>
              </a:lnSpc>
              <a:spcBef>
                <a:spcPts val="359"/>
              </a:spcBef>
              <a:spcAft>
                <a:spcPts val="0"/>
              </a:spcAft>
              <a:buSzPts val="1400"/>
              <a:buNone/>
              <a:defRPr sz="1795">
                <a:solidFill>
                  <a:srgbClr val="009BDB"/>
                </a:solidFill>
              </a:defRPr>
            </a:lvl2pPr>
            <a:lvl3pPr indent="-228600" lvl="2" marL="1371600" algn="l">
              <a:lnSpc>
                <a:spcPct val="119000"/>
              </a:lnSpc>
              <a:spcBef>
                <a:spcPts val="359"/>
              </a:spcBef>
              <a:spcAft>
                <a:spcPts val="0"/>
              </a:spcAft>
              <a:buSzPts val="1400"/>
              <a:buNone/>
              <a:defRPr sz="1795">
                <a:solidFill>
                  <a:srgbClr val="009BDB"/>
                </a:solidFill>
              </a:defRPr>
            </a:lvl3pPr>
            <a:lvl4pPr indent="-228600" lvl="3" marL="1828800" algn="l">
              <a:lnSpc>
                <a:spcPct val="119000"/>
              </a:lnSpc>
              <a:spcBef>
                <a:spcPts val="359"/>
              </a:spcBef>
              <a:spcAft>
                <a:spcPts val="0"/>
              </a:spcAft>
              <a:buSzPts val="1400"/>
              <a:buNone/>
              <a:defRPr sz="1795">
                <a:solidFill>
                  <a:srgbClr val="009BDB"/>
                </a:solidFill>
              </a:defRPr>
            </a:lvl4pPr>
            <a:lvl5pPr indent="-228600" lvl="4" marL="2286000" algn="l">
              <a:lnSpc>
                <a:spcPct val="119000"/>
              </a:lnSpc>
              <a:spcBef>
                <a:spcPts val="359"/>
              </a:spcBef>
              <a:spcAft>
                <a:spcPts val="0"/>
              </a:spcAft>
              <a:buSzPts val="1400"/>
              <a:buNone/>
              <a:defRPr sz="1795">
                <a:solidFill>
                  <a:srgbClr val="009BDB"/>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204" name="Google Shape;204;p17"/>
          <p:cNvCxnSpPr/>
          <p:nvPr/>
        </p:nvCxnSpPr>
        <p:spPr>
          <a:xfrm>
            <a:off x="217667" y="882193"/>
            <a:ext cx="11736308"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3">
  <p:cSld name="DARK_COLOUR_BG3">
    <p:bg>
      <p:bgPr>
        <a:solidFill>
          <a:srgbClr val="008E7A"/>
        </a:solidFill>
      </p:bgPr>
    </p:bg>
    <p:spTree>
      <p:nvGrpSpPr>
        <p:cNvPr id="205" name="Shape 205"/>
        <p:cNvGrpSpPr/>
        <p:nvPr/>
      </p:nvGrpSpPr>
      <p:grpSpPr>
        <a:xfrm>
          <a:off x="0" y="0"/>
          <a:ext cx="0" cy="0"/>
          <a:chOff x="0" y="0"/>
          <a:chExt cx="0" cy="0"/>
        </a:xfrm>
      </p:grpSpPr>
      <p:sp>
        <p:nvSpPr>
          <p:cNvPr id="206" name="Google Shape;206;p18"/>
          <p:cNvSpPr txBox="1"/>
          <p:nvPr>
            <p:ph type="title"/>
          </p:nvPr>
        </p:nvSpPr>
        <p:spPr>
          <a:xfrm>
            <a:off x="216425" y="156382"/>
            <a:ext cx="10108850" cy="563779"/>
          </a:xfrm>
          <a:prstGeom prst="rect">
            <a:avLst/>
          </a:prstGeom>
          <a:noFill/>
          <a:ln>
            <a:noFill/>
          </a:ln>
        </p:spPr>
        <p:txBody>
          <a:bodyPr anchorCtr="0" anchor="ctr" bIns="45700" lIns="0" spcFirstLastPara="1" rIns="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18"/>
          <p:cNvSpPr txBox="1"/>
          <p:nvPr>
            <p:ph idx="1" type="body"/>
          </p:nvPr>
        </p:nvSpPr>
        <p:spPr>
          <a:xfrm>
            <a:off x="218263" y="882000"/>
            <a:ext cx="11732718"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400"/>
              <a:buNone/>
              <a:defRPr sz="1795">
                <a:solidFill>
                  <a:srgbClr val="76C8AE"/>
                </a:solidFill>
              </a:defRPr>
            </a:lvl1pPr>
            <a:lvl2pPr indent="-228600" lvl="1" marL="914400" algn="l">
              <a:lnSpc>
                <a:spcPct val="119000"/>
              </a:lnSpc>
              <a:spcBef>
                <a:spcPts val="359"/>
              </a:spcBef>
              <a:spcAft>
                <a:spcPts val="0"/>
              </a:spcAft>
              <a:buSzPts val="1400"/>
              <a:buNone/>
              <a:defRPr sz="1795">
                <a:solidFill>
                  <a:srgbClr val="76C8AE"/>
                </a:solidFill>
              </a:defRPr>
            </a:lvl2pPr>
            <a:lvl3pPr indent="-228600" lvl="2" marL="1371600" algn="l">
              <a:lnSpc>
                <a:spcPct val="119000"/>
              </a:lnSpc>
              <a:spcBef>
                <a:spcPts val="359"/>
              </a:spcBef>
              <a:spcAft>
                <a:spcPts val="0"/>
              </a:spcAft>
              <a:buSzPts val="1400"/>
              <a:buNone/>
              <a:defRPr sz="1795">
                <a:solidFill>
                  <a:srgbClr val="76C8AE"/>
                </a:solidFill>
              </a:defRPr>
            </a:lvl3pPr>
            <a:lvl4pPr indent="-228600" lvl="3" marL="1828800" algn="l">
              <a:lnSpc>
                <a:spcPct val="119000"/>
              </a:lnSpc>
              <a:spcBef>
                <a:spcPts val="359"/>
              </a:spcBef>
              <a:spcAft>
                <a:spcPts val="0"/>
              </a:spcAft>
              <a:buSzPts val="1400"/>
              <a:buNone/>
              <a:defRPr sz="1795">
                <a:solidFill>
                  <a:srgbClr val="76C8AE"/>
                </a:solidFill>
              </a:defRPr>
            </a:lvl4pPr>
            <a:lvl5pPr indent="-228600" lvl="4" marL="2286000" algn="l">
              <a:lnSpc>
                <a:spcPct val="119000"/>
              </a:lnSpc>
              <a:spcBef>
                <a:spcPts val="359"/>
              </a:spcBef>
              <a:spcAft>
                <a:spcPts val="0"/>
              </a:spcAft>
              <a:buSzPts val="1400"/>
              <a:buNone/>
              <a:defRPr sz="1795">
                <a:solidFill>
                  <a:srgbClr val="76C8AE"/>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208" name="Google Shape;208;p18"/>
          <p:cNvCxnSpPr/>
          <p:nvPr/>
        </p:nvCxnSpPr>
        <p:spPr>
          <a:xfrm>
            <a:off x="217667" y="882193"/>
            <a:ext cx="11736308"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type="obj">
  <p:cSld name="OBJECT">
    <p:spTree>
      <p:nvGrpSpPr>
        <p:cNvPr id="209" name="Shape 209"/>
        <p:cNvGrpSpPr/>
        <p:nvPr/>
      </p:nvGrpSpPr>
      <p:grpSpPr>
        <a:xfrm>
          <a:off x="0" y="0"/>
          <a:ext cx="0" cy="0"/>
          <a:chOff x="0" y="0"/>
          <a:chExt cx="0" cy="0"/>
        </a:xfrm>
      </p:grpSpPr>
      <p:sp>
        <p:nvSpPr>
          <p:cNvPr id="210" name="Google Shape;210;p19"/>
          <p:cNvSpPr txBox="1"/>
          <p:nvPr>
            <p:ph type="title"/>
          </p:nvPr>
        </p:nvSpPr>
        <p:spPr>
          <a:xfrm>
            <a:off x="190502" y="144613"/>
            <a:ext cx="9567863" cy="461665"/>
          </a:xfrm>
          <a:prstGeom prst="rect">
            <a:avLst/>
          </a:prstGeom>
          <a:noFill/>
          <a:ln>
            <a:noFill/>
          </a:ln>
        </p:spPr>
        <p:txBody>
          <a:bodyPr anchorCtr="0" anchor="ctr" bIns="45700" lIns="0" spcFirstLastPara="1" rIns="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19"/>
          <p:cNvSpPr txBox="1"/>
          <p:nvPr>
            <p:ph idx="1" type="body"/>
          </p:nvPr>
        </p:nvSpPr>
        <p:spPr>
          <a:xfrm>
            <a:off x="228601" y="863602"/>
            <a:ext cx="11663363" cy="5337175"/>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2" name="Shape 212"/>
        <p:cNvGrpSpPr/>
        <p:nvPr/>
      </p:nvGrpSpPr>
      <p:grpSpPr>
        <a:xfrm>
          <a:off x="0" y="0"/>
          <a:ext cx="0" cy="0"/>
          <a:chOff x="0" y="0"/>
          <a:chExt cx="0" cy="0"/>
        </a:xfrm>
      </p:grpSpPr>
      <p:sp>
        <p:nvSpPr>
          <p:cNvPr id="213" name="Google Shape;213;p20"/>
          <p:cNvSpPr txBox="1"/>
          <p:nvPr>
            <p:ph idx="1" type="body"/>
          </p:nvPr>
        </p:nvSpPr>
        <p:spPr>
          <a:xfrm>
            <a:off x="228601" y="863602"/>
            <a:ext cx="11663363" cy="5337175"/>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3">
  <p:cSld name="DARK3">
    <p:spTree>
      <p:nvGrpSpPr>
        <p:cNvPr id="214" name="Shape 214"/>
        <p:cNvGrpSpPr/>
        <p:nvPr/>
      </p:nvGrpSpPr>
      <p:grpSpPr>
        <a:xfrm>
          <a:off x="0" y="0"/>
          <a:ext cx="0" cy="0"/>
          <a:chOff x="0" y="0"/>
          <a:chExt cx="0" cy="0"/>
        </a:xfrm>
      </p:grpSpPr>
      <p:sp>
        <p:nvSpPr>
          <p:cNvPr id="215" name="Google Shape;215;p21"/>
          <p:cNvSpPr txBox="1"/>
          <p:nvPr>
            <p:ph type="title"/>
          </p:nvPr>
        </p:nvSpPr>
        <p:spPr>
          <a:xfrm>
            <a:off x="216425" y="156382"/>
            <a:ext cx="10108850" cy="563779"/>
          </a:xfrm>
          <a:prstGeom prst="rect">
            <a:avLst/>
          </a:prstGeom>
          <a:noFill/>
          <a:ln>
            <a:noFill/>
          </a:ln>
        </p:spPr>
        <p:txBody>
          <a:bodyPr anchorCtr="0" anchor="ctr" bIns="45700" lIns="0" spcFirstLastPara="1" rIns="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21"/>
          <p:cNvSpPr txBox="1"/>
          <p:nvPr>
            <p:ph idx="1" type="body"/>
          </p:nvPr>
        </p:nvSpPr>
        <p:spPr>
          <a:xfrm>
            <a:off x="219001" y="882000"/>
            <a:ext cx="11732718"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400"/>
              <a:buNone/>
              <a:defRPr sz="1795"/>
            </a:lvl1pPr>
            <a:lvl2pPr indent="-228600" lvl="1" marL="914400" algn="l">
              <a:lnSpc>
                <a:spcPct val="119000"/>
              </a:lnSpc>
              <a:spcBef>
                <a:spcPts val="359"/>
              </a:spcBef>
              <a:spcAft>
                <a:spcPts val="0"/>
              </a:spcAft>
              <a:buSzPts val="1400"/>
              <a:buNone/>
              <a:defRPr sz="1795"/>
            </a:lvl2pPr>
            <a:lvl3pPr indent="-228600" lvl="2" marL="1371600" algn="l">
              <a:lnSpc>
                <a:spcPct val="119000"/>
              </a:lnSpc>
              <a:spcBef>
                <a:spcPts val="359"/>
              </a:spcBef>
              <a:spcAft>
                <a:spcPts val="0"/>
              </a:spcAft>
              <a:buSzPts val="1400"/>
              <a:buNone/>
              <a:defRPr sz="1795"/>
            </a:lvl3pPr>
            <a:lvl4pPr indent="-228600" lvl="3" marL="1828800" algn="l">
              <a:lnSpc>
                <a:spcPct val="119000"/>
              </a:lnSpc>
              <a:spcBef>
                <a:spcPts val="359"/>
              </a:spcBef>
              <a:spcAft>
                <a:spcPts val="0"/>
              </a:spcAft>
              <a:buSzPts val="1400"/>
              <a:buNone/>
              <a:defRPr sz="1795"/>
            </a:lvl4pPr>
            <a:lvl5pPr indent="-228600" lvl="4" marL="2286000" algn="l">
              <a:lnSpc>
                <a:spcPct val="119000"/>
              </a:lnSpc>
              <a:spcBef>
                <a:spcPts val="359"/>
              </a:spcBef>
              <a:spcAft>
                <a:spcPts val="0"/>
              </a:spcAft>
              <a:buSzPts val="1400"/>
              <a:buNone/>
              <a:defRPr sz="1795"/>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217" name="Google Shape;217;p21"/>
          <p:cNvCxnSpPr/>
          <p:nvPr/>
        </p:nvCxnSpPr>
        <p:spPr>
          <a:xfrm>
            <a:off x="217667" y="882193"/>
            <a:ext cx="11736308"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218" name="Shape 218"/>
        <p:cNvGrpSpPr/>
        <p:nvPr/>
      </p:nvGrpSpPr>
      <p:grpSpPr>
        <a:xfrm>
          <a:off x="0" y="0"/>
          <a:ext cx="0" cy="0"/>
          <a:chOff x="0" y="0"/>
          <a:chExt cx="0" cy="0"/>
        </a:xfrm>
      </p:grpSpPr>
      <p:sp>
        <p:nvSpPr>
          <p:cNvPr id="219" name="Google Shape;219;p22"/>
          <p:cNvSpPr/>
          <p:nvPr/>
        </p:nvSpPr>
        <p:spPr>
          <a:xfrm>
            <a:off x="0" y="0"/>
            <a:ext cx="12192000" cy="6857998"/>
          </a:xfrm>
          <a:prstGeom prst="rect">
            <a:avLst/>
          </a:prstGeom>
          <a:solidFill>
            <a:srgbClr val="001B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394"/>
              <a:buFont typeface="Arial"/>
              <a:buNone/>
            </a:pPr>
            <a:r>
              <a:t/>
            </a:r>
            <a:endParaRPr b="0" i="0" sz="2394" u="none" cap="none" strike="noStrike">
              <a:solidFill>
                <a:srgbClr val="FFFFFF"/>
              </a:solidFill>
              <a:latin typeface="Verdana"/>
              <a:ea typeface="Verdana"/>
              <a:cs typeface="Verdana"/>
              <a:sym typeface="Verdana"/>
            </a:endParaRPr>
          </a:p>
        </p:txBody>
      </p:sp>
      <p:sp>
        <p:nvSpPr>
          <p:cNvPr id="220" name="Google Shape;220;p22"/>
          <p:cNvSpPr txBox="1"/>
          <p:nvPr>
            <p:ph idx="1" type="body"/>
          </p:nvPr>
        </p:nvSpPr>
        <p:spPr>
          <a:xfrm>
            <a:off x="218262" y="882192"/>
            <a:ext cx="11763662"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grpSp>
        <p:nvGrpSpPr>
          <p:cNvPr id="221" name="Google Shape;221;p22"/>
          <p:cNvGrpSpPr/>
          <p:nvPr/>
        </p:nvGrpSpPr>
        <p:grpSpPr>
          <a:xfrm>
            <a:off x="226688" y="6569736"/>
            <a:ext cx="8660215" cy="129618"/>
            <a:chOff x="1076500" y="4469696"/>
            <a:chExt cx="9628745" cy="144114"/>
          </a:xfrm>
        </p:grpSpPr>
        <p:pic>
          <p:nvPicPr>
            <p:cNvPr descr="de.png" id="222" name="Google Shape;222;p22"/>
            <p:cNvPicPr preferRelativeResize="0"/>
            <p:nvPr/>
          </p:nvPicPr>
          <p:blipFill rotWithShape="1">
            <a:blip r:embed="rId2">
              <a:alphaModFix/>
            </a:blip>
            <a:srcRect b="0" l="0" r="0" t="0"/>
            <a:stretch/>
          </p:blipFill>
          <p:spPr>
            <a:xfrm>
              <a:off x="1076500" y="4469696"/>
              <a:ext cx="217977" cy="144114"/>
            </a:xfrm>
            <a:prstGeom prst="rect">
              <a:avLst/>
            </a:prstGeom>
            <a:noFill/>
            <a:ln>
              <a:noFill/>
            </a:ln>
          </p:spPr>
        </p:pic>
        <p:pic>
          <p:nvPicPr>
            <p:cNvPr descr="at.png" id="223" name="Google Shape;223;p22"/>
            <p:cNvPicPr preferRelativeResize="0"/>
            <p:nvPr/>
          </p:nvPicPr>
          <p:blipFill rotWithShape="1">
            <a:blip r:embed="rId3">
              <a:alphaModFix/>
            </a:blip>
            <a:srcRect b="0" l="0" r="0" t="0"/>
            <a:stretch/>
          </p:blipFill>
          <p:spPr>
            <a:xfrm>
              <a:off x="1447640" y="4469696"/>
              <a:ext cx="217977" cy="144114"/>
            </a:xfrm>
            <a:prstGeom prst="rect">
              <a:avLst/>
            </a:prstGeom>
            <a:noFill/>
            <a:ln>
              <a:noFill/>
            </a:ln>
          </p:spPr>
        </p:pic>
        <p:pic>
          <p:nvPicPr>
            <p:cNvPr descr="be.png" id="224" name="Google Shape;224;p22"/>
            <p:cNvPicPr preferRelativeResize="0"/>
            <p:nvPr/>
          </p:nvPicPr>
          <p:blipFill rotWithShape="1">
            <a:blip r:embed="rId4">
              <a:alphaModFix/>
            </a:blip>
            <a:srcRect b="0" l="0" r="0" t="0"/>
            <a:stretch/>
          </p:blipFill>
          <p:spPr>
            <a:xfrm>
              <a:off x="1818780" y="4469696"/>
              <a:ext cx="217977" cy="144114"/>
            </a:xfrm>
            <a:prstGeom prst="rect">
              <a:avLst/>
            </a:prstGeom>
            <a:noFill/>
            <a:ln>
              <a:noFill/>
            </a:ln>
          </p:spPr>
        </p:pic>
        <p:pic>
          <p:nvPicPr>
            <p:cNvPr descr="dk.png" id="225" name="Google Shape;225;p22"/>
            <p:cNvPicPr preferRelativeResize="0"/>
            <p:nvPr/>
          </p:nvPicPr>
          <p:blipFill rotWithShape="1">
            <a:blip r:embed="rId5">
              <a:alphaModFix/>
            </a:blip>
            <a:srcRect b="0" l="0" r="0" t="0"/>
            <a:stretch/>
          </p:blipFill>
          <p:spPr>
            <a:xfrm>
              <a:off x="2189920" y="4469696"/>
              <a:ext cx="217977" cy="144114"/>
            </a:xfrm>
            <a:prstGeom prst="rect">
              <a:avLst/>
            </a:prstGeom>
            <a:noFill/>
            <a:ln>
              <a:noFill/>
            </a:ln>
          </p:spPr>
        </p:pic>
        <p:pic>
          <p:nvPicPr>
            <p:cNvPr descr="es.png" id="226" name="Google Shape;226;p22"/>
            <p:cNvPicPr preferRelativeResize="0"/>
            <p:nvPr/>
          </p:nvPicPr>
          <p:blipFill rotWithShape="1">
            <a:blip r:embed="rId6">
              <a:alphaModFix/>
            </a:blip>
            <a:srcRect b="0" l="0" r="0" t="0"/>
            <a:stretch/>
          </p:blipFill>
          <p:spPr>
            <a:xfrm>
              <a:off x="2561060" y="4469696"/>
              <a:ext cx="217977" cy="144114"/>
            </a:xfrm>
            <a:prstGeom prst="rect">
              <a:avLst/>
            </a:prstGeom>
            <a:noFill/>
            <a:ln>
              <a:noFill/>
            </a:ln>
          </p:spPr>
        </p:pic>
        <p:pic>
          <p:nvPicPr>
            <p:cNvPr descr="ee.png" id="227" name="Google Shape;227;p22"/>
            <p:cNvPicPr preferRelativeResize="0"/>
            <p:nvPr/>
          </p:nvPicPr>
          <p:blipFill rotWithShape="1">
            <a:blip r:embed="rId7">
              <a:alphaModFix/>
            </a:blip>
            <a:srcRect b="0" l="0" r="0" t="0"/>
            <a:stretch/>
          </p:blipFill>
          <p:spPr>
            <a:xfrm>
              <a:off x="2932200" y="4469696"/>
              <a:ext cx="217977" cy="144114"/>
            </a:xfrm>
            <a:prstGeom prst="rect">
              <a:avLst/>
            </a:prstGeom>
            <a:noFill/>
            <a:ln>
              <a:noFill/>
            </a:ln>
          </p:spPr>
        </p:pic>
        <p:pic>
          <p:nvPicPr>
            <p:cNvPr descr="fi.png" id="228" name="Google Shape;228;p22"/>
            <p:cNvPicPr preferRelativeResize="0"/>
            <p:nvPr/>
          </p:nvPicPr>
          <p:blipFill rotWithShape="1">
            <a:blip r:embed="rId8">
              <a:alphaModFix/>
            </a:blip>
            <a:srcRect b="0" l="0" r="0" t="0"/>
            <a:stretch/>
          </p:blipFill>
          <p:spPr>
            <a:xfrm>
              <a:off x="3303340" y="4469696"/>
              <a:ext cx="217977" cy="144114"/>
            </a:xfrm>
            <a:prstGeom prst="rect">
              <a:avLst/>
            </a:prstGeom>
            <a:noFill/>
            <a:ln>
              <a:noFill/>
            </a:ln>
          </p:spPr>
        </p:pic>
        <p:pic>
          <p:nvPicPr>
            <p:cNvPr descr="fr.png" id="229" name="Google Shape;229;p22"/>
            <p:cNvPicPr preferRelativeResize="0"/>
            <p:nvPr/>
          </p:nvPicPr>
          <p:blipFill rotWithShape="1">
            <a:blip r:embed="rId9">
              <a:alphaModFix/>
            </a:blip>
            <a:srcRect b="0" l="0" r="0" t="0"/>
            <a:stretch/>
          </p:blipFill>
          <p:spPr>
            <a:xfrm>
              <a:off x="3674480" y="4469696"/>
              <a:ext cx="217977" cy="144114"/>
            </a:xfrm>
            <a:prstGeom prst="rect">
              <a:avLst/>
            </a:prstGeom>
            <a:noFill/>
            <a:ln>
              <a:noFill/>
            </a:ln>
          </p:spPr>
        </p:pic>
        <p:pic>
          <p:nvPicPr>
            <p:cNvPr descr="gr.png" id="230" name="Google Shape;230;p22"/>
            <p:cNvPicPr preferRelativeResize="0"/>
            <p:nvPr/>
          </p:nvPicPr>
          <p:blipFill rotWithShape="1">
            <a:blip r:embed="rId10">
              <a:alphaModFix/>
            </a:blip>
            <a:srcRect b="0" l="0" r="0" t="0"/>
            <a:stretch/>
          </p:blipFill>
          <p:spPr>
            <a:xfrm>
              <a:off x="4045620" y="4469696"/>
              <a:ext cx="217977" cy="144114"/>
            </a:xfrm>
            <a:prstGeom prst="rect">
              <a:avLst/>
            </a:prstGeom>
            <a:noFill/>
            <a:ln>
              <a:noFill/>
            </a:ln>
          </p:spPr>
        </p:pic>
        <p:pic>
          <p:nvPicPr>
            <p:cNvPr descr="hu.png" id="231" name="Google Shape;231;p22"/>
            <p:cNvPicPr preferRelativeResize="0"/>
            <p:nvPr/>
          </p:nvPicPr>
          <p:blipFill rotWithShape="1">
            <a:blip r:embed="rId11">
              <a:alphaModFix/>
            </a:blip>
            <a:srcRect b="0" l="0" r="0" t="0"/>
            <a:stretch/>
          </p:blipFill>
          <p:spPr>
            <a:xfrm>
              <a:off x="4416760" y="4469696"/>
              <a:ext cx="217977" cy="144114"/>
            </a:xfrm>
            <a:prstGeom prst="rect">
              <a:avLst/>
            </a:prstGeom>
            <a:noFill/>
            <a:ln>
              <a:noFill/>
            </a:ln>
          </p:spPr>
        </p:pic>
        <p:pic>
          <p:nvPicPr>
            <p:cNvPr descr="ie.png" id="232" name="Google Shape;232;p22"/>
            <p:cNvPicPr preferRelativeResize="0"/>
            <p:nvPr/>
          </p:nvPicPr>
          <p:blipFill rotWithShape="1">
            <a:blip r:embed="rId12">
              <a:alphaModFix/>
            </a:blip>
            <a:srcRect b="0" l="0" r="0" t="0"/>
            <a:stretch/>
          </p:blipFill>
          <p:spPr>
            <a:xfrm>
              <a:off x="4787900" y="4469696"/>
              <a:ext cx="217977" cy="144114"/>
            </a:xfrm>
            <a:prstGeom prst="rect">
              <a:avLst/>
            </a:prstGeom>
            <a:noFill/>
            <a:ln>
              <a:noFill/>
            </a:ln>
          </p:spPr>
        </p:pic>
        <p:pic>
          <p:nvPicPr>
            <p:cNvPr descr="it.png" id="233" name="Google Shape;233;p22"/>
            <p:cNvPicPr preferRelativeResize="0"/>
            <p:nvPr/>
          </p:nvPicPr>
          <p:blipFill rotWithShape="1">
            <a:blip r:embed="rId13">
              <a:alphaModFix/>
            </a:blip>
            <a:srcRect b="0" l="0" r="0" t="0"/>
            <a:stretch/>
          </p:blipFill>
          <p:spPr>
            <a:xfrm>
              <a:off x="5159040" y="4469696"/>
              <a:ext cx="217977" cy="144114"/>
            </a:xfrm>
            <a:prstGeom prst="rect">
              <a:avLst/>
            </a:prstGeom>
            <a:noFill/>
            <a:ln>
              <a:noFill/>
            </a:ln>
          </p:spPr>
        </p:pic>
        <p:pic>
          <p:nvPicPr>
            <p:cNvPr descr="lu.png" id="234" name="Google Shape;234;p22"/>
            <p:cNvPicPr preferRelativeResize="0"/>
            <p:nvPr/>
          </p:nvPicPr>
          <p:blipFill rotWithShape="1">
            <a:blip r:embed="rId14">
              <a:alphaModFix/>
            </a:blip>
            <a:srcRect b="0" l="0" r="0" t="0"/>
            <a:stretch/>
          </p:blipFill>
          <p:spPr>
            <a:xfrm>
              <a:off x="5530180" y="4469696"/>
              <a:ext cx="217977" cy="144114"/>
            </a:xfrm>
            <a:prstGeom prst="rect">
              <a:avLst/>
            </a:prstGeom>
            <a:noFill/>
            <a:ln>
              <a:noFill/>
            </a:ln>
          </p:spPr>
        </p:pic>
        <p:pic>
          <p:nvPicPr>
            <p:cNvPr descr="no.png" id="235" name="Google Shape;235;p22"/>
            <p:cNvPicPr preferRelativeResize="0"/>
            <p:nvPr/>
          </p:nvPicPr>
          <p:blipFill rotWithShape="1">
            <a:blip r:embed="rId15">
              <a:alphaModFix/>
            </a:blip>
            <a:srcRect b="0" l="0" r="0" t="0"/>
            <a:stretch/>
          </p:blipFill>
          <p:spPr>
            <a:xfrm>
              <a:off x="5901320" y="4469696"/>
              <a:ext cx="217977" cy="144114"/>
            </a:xfrm>
            <a:prstGeom prst="rect">
              <a:avLst/>
            </a:prstGeom>
            <a:noFill/>
            <a:ln>
              <a:noFill/>
            </a:ln>
          </p:spPr>
        </p:pic>
        <p:pic>
          <p:nvPicPr>
            <p:cNvPr descr="nl.png" id="236" name="Google Shape;236;p22"/>
            <p:cNvPicPr preferRelativeResize="0"/>
            <p:nvPr/>
          </p:nvPicPr>
          <p:blipFill rotWithShape="1">
            <a:blip r:embed="rId16">
              <a:alphaModFix/>
            </a:blip>
            <a:srcRect b="0" l="0" r="0" t="0"/>
            <a:stretch/>
          </p:blipFill>
          <p:spPr>
            <a:xfrm>
              <a:off x="6272460" y="4469696"/>
              <a:ext cx="217977" cy="144114"/>
            </a:xfrm>
            <a:prstGeom prst="rect">
              <a:avLst/>
            </a:prstGeom>
            <a:noFill/>
            <a:ln>
              <a:noFill/>
            </a:ln>
          </p:spPr>
        </p:pic>
        <p:pic>
          <p:nvPicPr>
            <p:cNvPr descr="pl.png" id="237" name="Google Shape;237;p22"/>
            <p:cNvPicPr preferRelativeResize="0"/>
            <p:nvPr/>
          </p:nvPicPr>
          <p:blipFill rotWithShape="1">
            <a:blip r:embed="rId17">
              <a:alphaModFix/>
            </a:blip>
            <a:srcRect b="0" l="0" r="0" t="0"/>
            <a:stretch/>
          </p:blipFill>
          <p:spPr>
            <a:xfrm>
              <a:off x="6643600" y="4469696"/>
              <a:ext cx="217977" cy="144114"/>
            </a:xfrm>
            <a:prstGeom prst="rect">
              <a:avLst/>
            </a:prstGeom>
            <a:noFill/>
            <a:ln>
              <a:noFill/>
            </a:ln>
          </p:spPr>
        </p:pic>
        <p:pic>
          <p:nvPicPr>
            <p:cNvPr descr="pt.png" id="238" name="Google Shape;238;p22"/>
            <p:cNvPicPr preferRelativeResize="0"/>
            <p:nvPr/>
          </p:nvPicPr>
          <p:blipFill rotWithShape="1">
            <a:blip r:embed="rId18">
              <a:alphaModFix/>
            </a:blip>
            <a:srcRect b="0" l="0" r="0" t="0"/>
            <a:stretch/>
          </p:blipFill>
          <p:spPr>
            <a:xfrm>
              <a:off x="7014740" y="4469696"/>
              <a:ext cx="217977" cy="144114"/>
            </a:xfrm>
            <a:prstGeom prst="rect">
              <a:avLst/>
            </a:prstGeom>
            <a:noFill/>
            <a:ln>
              <a:noFill/>
            </a:ln>
          </p:spPr>
        </p:pic>
        <p:pic>
          <p:nvPicPr>
            <p:cNvPr descr="cz.png" id="239" name="Google Shape;239;p22"/>
            <p:cNvPicPr preferRelativeResize="0"/>
            <p:nvPr/>
          </p:nvPicPr>
          <p:blipFill rotWithShape="1">
            <a:blip r:embed="rId19">
              <a:alphaModFix/>
            </a:blip>
            <a:srcRect b="0" l="0" r="0" t="0"/>
            <a:stretch/>
          </p:blipFill>
          <p:spPr>
            <a:xfrm>
              <a:off x="7385880" y="4469696"/>
              <a:ext cx="217977" cy="144114"/>
            </a:xfrm>
            <a:prstGeom prst="rect">
              <a:avLst/>
            </a:prstGeom>
            <a:noFill/>
            <a:ln>
              <a:noFill/>
            </a:ln>
          </p:spPr>
        </p:pic>
        <p:pic>
          <p:nvPicPr>
            <p:cNvPr descr="ro.png" id="240" name="Google Shape;240;p22"/>
            <p:cNvPicPr preferRelativeResize="0"/>
            <p:nvPr/>
          </p:nvPicPr>
          <p:blipFill rotWithShape="1">
            <a:blip r:embed="rId20">
              <a:alphaModFix/>
            </a:blip>
            <a:srcRect b="0" l="0" r="0" t="0"/>
            <a:stretch/>
          </p:blipFill>
          <p:spPr>
            <a:xfrm>
              <a:off x="7757020" y="4469696"/>
              <a:ext cx="217977" cy="144114"/>
            </a:xfrm>
            <a:prstGeom prst="rect">
              <a:avLst/>
            </a:prstGeom>
            <a:noFill/>
            <a:ln>
              <a:noFill/>
            </a:ln>
          </p:spPr>
        </p:pic>
        <p:pic>
          <p:nvPicPr>
            <p:cNvPr descr="se.png" id="241" name="Google Shape;241;p22"/>
            <p:cNvPicPr preferRelativeResize="0"/>
            <p:nvPr/>
          </p:nvPicPr>
          <p:blipFill rotWithShape="1">
            <a:blip r:embed="rId21">
              <a:alphaModFix/>
            </a:blip>
            <a:srcRect b="0" l="0" r="0" t="0"/>
            <a:stretch/>
          </p:blipFill>
          <p:spPr>
            <a:xfrm>
              <a:off x="8499300" y="4469696"/>
              <a:ext cx="217977" cy="144114"/>
            </a:xfrm>
            <a:prstGeom prst="rect">
              <a:avLst/>
            </a:prstGeom>
            <a:noFill/>
            <a:ln>
              <a:noFill/>
            </a:ln>
          </p:spPr>
        </p:pic>
        <p:pic>
          <p:nvPicPr>
            <p:cNvPr descr="ch.png" id="242" name="Google Shape;242;p22"/>
            <p:cNvPicPr preferRelativeResize="0"/>
            <p:nvPr/>
          </p:nvPicPr>
          <p:blipFill rotWithShape="1">
            <a:blip r:embed="rId22">
              <a:alphaModFix/>
            </a:blip>
            <a:srcRect b="0" l="0" r="0" t="0"/>
            <a:stretch/>
          </p:blipFill>
          <p:spPr>
            <a:xfrm>
              <a:off x="8870442" y="4469696"/>
              <a:ext cx="217977" cy="144114"/>
            </a:xfrm>
            <a:prstGeom prst="rect">
              <a:avLst/>
            </a:prstGeom>
            <a:noFill/>
            <a:ln>
              <a:noFill/>
            </a:ln>
          </p:spPr>
        </p:pic>
        <p:pic>
          <p:nvPicPr>
            <p:cNvPr descr="uk.png" id="243" name="Google Shape;243;p22"/>
            <p:cNvPicPr preferRelativeResize="0"/>
            <p:nvPr/>
          </p:nvPicPr>
          <p:blipFill rotWithShape="1">
            <a:blip r:embed="rId23">
              <a:alphaModFix/>
            </a:blip>
            <a:srcRect b="0" l="0" r="0" t="0"/>
            <a:stretch/>
          </p:blipFill>
          <p:spPr>
            <a:xfrm>
              <a:off x="8128160" y="4469696"/>
              <a:ext cx="217977" cy="144114"/>
            </a:xfrm>
            <a:prstGeom prst="rect">
              <a:avLst/>
            </a:prstGeom>
            <a:noFill/>
            <a:ln>
              <a:noFill/>
            </a:ln>
          </p:spPr>
        </p:pic>
        <p:pic>
          <p:nvPicPr>
            <p:cNvPr id="244" name="Google Shape;244;p22"/>
            <p:cNvPicPr preferRelativeResize="0"/>
            <p:nvPr/>
          </p:nvPicPr>
          <p:blipFill rotWithShape="1">
            <a:blip r:embed="rId24">
              <a:alphaModFix/>
            </a:blip>
            <a:srcRect b="0" l="0" r="0" t="0"/>
            <a:stretch/>
          </p:blipFill>
          <p:spPr>
            <a:xfrm>
              <a:off x="9408598" y="4469696"/>
              <a:ext cx="216000" cy="144000"/>
            </a:xfrm>
            <a:prstGeom prst="rect">
              <a:avLst/>
            </a:prstGeom>
            <a:noFill/>
            <a:ln>
              <a:noFill/>
            </a:ln>
          </p:spPr>
        </p:pic>
        <p:pic>
          <p:nvPicPr>
            <p:cNvPr id="245" name="Google Shape;245;p22"/>
            <p:cNvPicPr preferRelativeResize="0"/>
            <p:nvPr/>
          </p:nvPicPr>
          <p:blipFill rotWithShape="1">
            <a:blip r:embed="rId25">
              <a:alphaModFix/>
            </a:blip>
            <a:srcRect b="0" l="0" r="0" t="0"/>
            <a:stretch/>
          </p:blipFill>
          <p:spPr>
            <a:xfrm>
              <a:off x="9768386" y="4469696"/>
              <a:ext cx="216000" cy="144000"/>
            </a:xfrm>
            <a:prstGeom prst="rect">
              <a:avLst/>
            </a:prstGeom>
            <a:noFill/>
            <a:ln>
              <a:noFill/>
            </a:ln>
          </p:spPr>
        </p:pic>
        <p:pic>
          <p:nvPicPr>
            <p:cNvPr descr="ca.png" id="246" name="Google Shape;246;p22"/>
            <p:cNvPicPr preferRelativeResize="0"/>
            <p:nvPr/>
          </p:nvPicPr>
          <p:blipFill rotWithShape="1">
            <a:blip r:embed="rId26">
              <a:alphaModFix/>
            </a:blip>
            <a:srcRect b="0" l="0" r="0" t="0"/>
            <a:stretch/>
          </p:blipFill>
          <p:spPr>
            <a:xfrm>
              <a:off x="10489245" y="4469696"/>
              <a:ext cx="216000" cy="142807"/>
            </a:xfrm>
            <a:prstGeom prst="rect">
              <a:avLst/>
            </a:prstGeom>
            <a:noFill/>
            <a:ln>
              <a:noFill/>
            </a:ln>
          </p:spPr>
        </p:pic>
        <p:pic>
          <p:nvPicPr>
            <p:cNvPr descr="si.png" id="247" name="Google Shape;247;p22"/>
            <p:cNvPicPr preferRelativeResize="0"/>
            <p:nvPr/>
          </p:nvPicPr>
          <p:blipFill rotWithShape="1">
            <a:blip r:embed="rId27">
              <a:alphaModFix/>
            </a:blip>
            <a:srcRect b="0" l="0" r="0" t="0"/>
            <a:stretch/>
          </p:blipFill>
          <p:spPr>
            <a:xfrm>
              <a:off x="10128174" y="4469696"/>
              <a:ext cx="217284" cy="143656"/>
            </a:xfrm>
            <a:prstGeom prst="rect">
              <a:avLst/>
            </a:prstGeom>
            <a:noFill/>
            <a:ln>
              <a:noFill/>
            </a:ln>
          </p:spPr>
        </p:pic>
      </p:grpSp>
      <p:pic>
        <p:nvPicPr>
          <p:cNvPr id="248" name="Google Shape;248;p22"/>
          <p:cNvPicPr preferRelativeResize="0"/>
          <p:nvPr/>
        </p:nvPicPr>
        <p:blipFill rotWithShape="1">
          <a:blip r:embed="rId28">
            <a:alphaModFix/>
          </a:blip>
          <a:srcRect b="0" l="0" r="0" t="0"/>
          <a:stretch/>
        </p:blipFill>
        <p:spPr>
          <a:xfrm>
            <a:off x="10331489" y="-216085"/>
            <a:ext cx="2093892" cy="1314000"/>
          </a:xfrm>
          <a:prstGeom prst="rect">
            <a:avLst/>
          </a:prstGeom>
          <a:noFill/>
          <a:ln>
            <a:noFill/>
          </a:ln>
        </p:spPr>
      </p:pic>
      <p:pic>
        <p:nvPicPr>
          <p:cNvPr id="249" name="Google Shape;249;p22"/>
          <p:cNvPicPr preferRelativeResize="0"/>
          <p:nvPr/>
        </p:nvPicPr>
        <p:blipFill rotWithShape="1">
          <a:blip r:embed="rId29">
            <a:alphaModFix/>
          </a:blip>
          <a:srcRect b="0" l="0" r="0" t="0"/>
          <a:stretch/>
        </p:blipFill>
        <p:spPr>
          <a:xfrm>
            <a:off x="10343245" y="6585917"/>
            <a:ext cx="1636920" cy="1059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3">
  <p:cSld name="CLEAR3">
    <p:spTree>
      <p:nvGrpSpPr>
        <p:cNvPr id="250" name="Shape 250"/>
        <p:cNvGrpSpPr/>
        <p:nvPr/>
      </p:nvGrpSpPr>
      <p:grpSpPr>
        <a:xfrm>
          <a:off x="0" y="0"/>
          <a:ext cx="0" cy="0"/>
          <a:chOff x="0" y="0"/>
          <a:chExt cx="0" cy="0"/>
        </a:xfrm>
      </p:grpSpPr>
      <p:sp>
        <p:nvSpPr>
          <p:cNvPr id="251" name="Google Shape;251;p23"/>
          <p:cNvSpPr txBox="1"/>
          <p:nvPr>
            <p:ph idx="1" type="body"/>
          </p:nvPr>
        </p:nvSpPr>
        <p:spPr>
          <a:xfrm>
            <a:off x="218262" y="882192"/>
            <a:ext cx="11763662"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252" name="Google Shape;252;p23"/>
          <p:cNvCxnSpPr/>
          <p:nvPr/>
        </p:nvCxnSpPr>
        <p:spPr>
          <a:xfrm>
            <a:off x="218262" y="882193"/>
            <a:ext cx="11768400" cy="0"/>
          </a:xfrm>
          <a:prstGeom prst="straightConnector1">
            <a:avLst/>
          </a:prstGeom>
          <a:noFill/>
          <a:ln cap="flat" cmpd="sng" w="9525">
            <a:solidFill>
              <a:srgbClr val="003249"/>
            </a:solidFill>
            <a:prstDash val="solid"/>
            <a:round/>
            <a:headEnd len="sm" w="sm" type="none"/>
            <a:tailEnd len="sm" w="sm" type="none"/>
          </a:ln>
        </p:spPr>
      </p:cxnSp>
      <p:sp>
        <p:nvSpPr>
          <p:cNvPr id="253" name="Google Shape;253;p23"/>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rgbClr val="335E6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254" name="Google Shape;254;p23"/>
          <p:cNvCxnSpPr/>
          <p:nvPr/>
        </p:nvCxnSpPr>
        <p:spPr>
          <a:xfrm>
            <a:off x="221435" y="6422971"/>
            <a:ext cx="11736000"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EAR1">
  <p:cSld name="1_CLEAR1">
    <p:spTree>
      <p:nvGrpSpPr>
        <p:cNvPr id="255" name="Shape 255"/>
        <p:cNvGrpSpPr/>
        <p:nvPr/>
      </p:nvGrpSpPr>
      <p:grpSpPr>
        <a:xfrm>
          <a:off x="0" y="0"/>
          <a:ext cx="0" cy="0"/>
          <a:chOff x="0" y="0"/>
          <a:chExt cx="0" cy="0"/>
        </a:xfrm>
      </p:grpSpPr>
      <p:sp>
        <p:nvSpPr>
          <p:cNvPr id="256" name="Google Shape;256;p24"/>
          <p:cNvSpPr/>
          <p:nvPr/>
        </p:nvSpPr>
        <p:spPr>
          <a:xfrm>
            <a:off x="-1" y="798898"/>
            <a:ext cx="12192001" cy="6059102"/>
          </a:xfrm>
          <a:prstGeom prst="rect">
            <a:avLst/>
          </a:prstGeom>
          <a:solidFill>
            <a:srgbClr val="001B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394"/>
              <a:buFont typeface="Arial"/>
              <a:buNone/>
            </a:pPr>
            <a:r>
              <a:t/>
            </a:r>
            <a:endParaRPr b="0" i="0" sz="2394" u="none" cap="none" strike="noStrike">
              <a:solidFill>
                <a:srgbClr val="FFFFFF"/>
              </a:solidFill>
              <a:latin typeface="Verdana"/>
              <a:ea typeface="Verdana"/>
              <a:cs typeface="Verdana"/>
              <a:sym typeface="Verdana"/>
            </a:endParaRPr>
          </a:p>
        </p:txBody>
      </p:sp>
      <p:pic>
        <p:nvPicPr>
          <p:cNvPr id="257" name="Google Shape;257;p24"/>
          <p:cNvPicPr preferRelativeResize="0"/>
          <p:nvPr/>
        </p:nvPicPr>
        <p:blipFill rotWithShape="1">
          <a:blip r:embed="rId2">
            <a:alphaModFix/>
          </a:blip>
          <a:srcRect b="0" l="0" r="0" t="0"/>
          <a:stretch/>
        </p:blipFill>
        <p:spPr>
          <a:xfrm>
            <a:off x="-1" y="-24064"/>
            <a:ext cx="12192001" cy="1051650"/>
          </a:xfrm>
          <a:prstGeom prst="rect">
            <a:avLst/>
          </a:prstGeom>
          <a:noFill/>
          <a:ln>
            <a:noFill/>
          </a:ln>
        </p:spPr>
      </p:pic>
      <p:sp>
        <p:nvSpPr>
          <p:cNvPr id="258" name="Google Shape;258;p24"/>
          <p:cNvSpPr txBox="1"/>
          <p:nvPr>
            <p:ph type="title"/>
          </p:nvPr>
        </p:nvSpPr>
        <p:spPr>
          <a:xfrm>
            <a:off x="215411" y="154800"/>
            <a:ext cx="10081234"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chemeClr val="lt1"/>
              </a:buClr>
              <a:buSzPts val="1400"/>
              <a:buFont typeface="Arial"/>
              <a:buNone/>
              <a:defRPr>
                <a:solidFill>
                  <a:schemeClr val="lt1"/>
                </a:solidFill>
              </a:defRPr>
            </a:lvl1pPr>
            <a:lvl2pPr lvl="1" algn="l">
              <a:spcBef>
                <a:spcPts val="0"/>
              </a:spcBef>
              <a:spcAft>
                <a:spcPts val="0"/>
              </a:spcAft>
              <a:buClr>
                <a:srgbClr val="0070C0"/>
              </a:buClr>
              <a:buSzPts val="1400"/>
              <a:buFont typeface="Arial"/>
              <a:buNone/>
              <a:defRPr/>
            </a:lvl2pPr>
            <a:lvl3pPr lvl="2" algn="l">
              <a:spcBef>
                <a:spcPts val="0"/>
              </a:spcBef>
              <a:spcAft>
                <a:spcPts val="0"/>
              </a:spcAft>
              <a:buClr>
                <a:srgbClr val="0070C0"/>
              </a:buClr>
              <a:buSzPts val="1400"/>
              <a:buFont typeface="Arial"/>
              <a:buNone/>
              <a:defRPr/>
            </a:lvl3pPr>
            <a:lvl4pPr lvl="3" algn="l">
              <a:spcBef>
                <a:spcPts val="0"/>
              </a:spcBef>
              <a:spcAft>
                <a:spcPts val="0"/>
              </a:spcAft>
              <a:buClr>
                <a:srgbClr val="0070C0"/>
              </a:buClr>
              <a:buSzPts val="1400"/>
              <a:buFont typeface="Arial"/>
              <a:buNone/>
              <a:defRPr/>
            </a:lvl4pPr>
            <a:lvl5pPr lvl="4" algn="l">
              <a:spcBef>
                <a:spcPts val="0"/>
              </a:spcBef>
              <a:spcAft>
                <a:spcPts val="0"/>
              </a:spcAft>
              <a:buClr>
                <a:srgbClr val="0070C0"/>
              </a:buClr>
              <a:buSzPts val="1400"/>
              <a:buFont typeface="Arial"/>
              <a:buNone/>
              <a:defRPr/>
            </a:lvl5pPr>
            <a:lvl6pPr lvl="5" algn="l">
              <a:spcBef>
                <a:spcPts val="0"/>
              </a:spcBef>
              <a:spcAft>
                <a:spcPts val="0"/>
              </a:spcAft>
              <a:buClr>
                <a:schemeClr val="lt1"/>
              </a:buClr>
              <a:buSzPts val="1400"/>
              <a:buFont typeface="Verdana"/>
              <a:buNone/>
              <a:defRPr/>
            </a:lvl6pPr>
            <a:lvl7pPr lvl="6" algn="l">
              <a:spcBef>
                <a:spcPts val="0"/>
              </a:spcBef>
              <a:spcAft>
                <a:spcPts val="0"/>
              </a:spcAft>
              <a:buClr>
                <a:schemeClr val="lt1"/>
              </a:buClr>
              <a:buSzPts val="1400"/>
              <a:buFont typeface="Verdana"/>
              <a:buNone/>
              <a:defRPr/>
            </a:lvl7pPr>
            <a:lvl8pPr lvl="7" algn="l">
              <a:spcBef>
                <a:spcPts val="0"/>
              </a:spcBef>
              <a:spcAft>
                <a:spcPts val="0"/>
              </a:spcAft>
              <a:buClr>
                <a:schemeClr val="lt1"/>
              </a:buClr>
              <a:buSzPts val="1400"/>
              <a:buFont typeface="Verdana"/>
              <a:buNone/>
              <a:defRPr/>
            </a:lvl8pPr>
            <a:lvl9pPr lvl="8" algn="l">
              <a:spcBef>
                <a:spcPts val="0"/>
              </a:spcBef>
              <a:spcAft>
                <a:spcPts val="0"/>
              </a:spcAft>
              <a:buClr>
                <a:schemeClr val="lt1"/>
              </a:buClr>
              <a:buSzPts val="1400"/>
              <a:buFont typeface="Verdana"/>
              <a:buNone/>
              <a:defRPr/>
            </a:lvl9pPr>
          </a:lstStyle>
          <a:p/>
        </p:txBody>
      </p:sp>
      <p:sp>
        <p:nvSpPr>
          <p:cNvPr id="259" name="Google Shape;259;p24"/>
          <p:cNvSpPr txBox="1"/>
          <p:nvPr>
            <p:ph idx="1" type="body"/>
          </p:nvPr>
        </p:nvSpPr>
        <p:spPr>
          <a:xfrm>
            <a:off x="219001" y="1097915"/>
            <a:ext cx="11732718" cy="5112281"/>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800"/>
              <a:buNone/>
              <a:defRPr sz="1795"/>
            </a:lvl1pPr>
            <a:lvl2pPr indent="-228600" lvl="1" marL="914400" algn="l">
              <a:lnSpc>
                <a:spcPct val="119000"/>
              </a:lnSpc>
              <a:spcBef>
                <a:spcPts val="359"/>
              </a:spcBef>
              <a:spcAft>
                <a:spcPts val="0"/>
              </a:spcAft>
              <a:buSzPts val="1800"/>
              <a:buNone/>
              <a:defRPr sz="1795"/>
            </a:lvl2pPr>
            <a:lvl3pPr indent="-228600" lvl="2" marL="1371600" algn="l">
              <a:lnSpc>
                <a:spcPct val="119000"/>
              </a:lnSpc>
              <a:spcBef>
                <a:spcPts val="359"/>
              </a:spcBef>
              <a:spcAft>
                <a:spcPts val="0"/>
              </a:spcAft>
              <a:buSzPts val="1800"/>
              <a:buNone/>
              <a:defRPr sz="1795"/>
            </a:lvl3pPr>
            <a:lvl4pPr indent="-228600" lvl="3" marL="1828800" algn="l">
              <a:lnSpc>
                <a:spcPct val="119000"/>
              </a:lnSpc>
              <a:spcBef>
                <a:spcPts val="359"/>
              </a:spcBef>
              <a:spcAft>
                <a:spcPts val="0"/>
              </a:spcAft>
              <a:buSzPts val="1800"/>
              <a:buNone/>
              <a:defRPr sz="1795"/>
            </a:lvl4pPr>
            <a:lvl5pPr indent="-228600" lvl="4" marL="2286000" algn="l">
              <a:lnSpc>
                <a:spcPct val="119000"/>
              </a:lnSpc>
              <a:spcBef>
                <a:spcPts val="359"/>
              </a:spcBef>
              <a:spcAft>
                <a:spcPts val="0"/>
              </a:spcAft>
              <a:buSzPts val="1800"/>
              <a:buNone/>
              <a:defRPr sz="1795"/>
            </a:lvl5pPr>
            <a:lvl6pPr indent="-342900" lvl="5" marL="2743200" algn="l">
              <a:lnSpc>
                <a:spcPct val="119000"/>
              </a:lnSpc>
              <a:spcBef>
                <a:spcPts val="359"/>
              </a:spcBef>
              <a:spcAft>
                <a:spcPts val="0"/>
              </a:spcAft>
              <a:buSzPts val="1800"/>
              <a:buChar char="–"/>
              <a:defRPr/>
            </a:lvl6pPr>
            <a:lvl7pPr indent="-342900" lvl="6" marL="3200400" algn="l">
              <a:lnSpc>
                <a:spcPct val="119000"/>
              </a:lnSpc>
              <a:spcBef>
                <a:spcPts val="359"/>
              </a:spcBef>
              <a:spcAft>
                <a:spcPts val="0"/>
              </a:spcAft>
              <a:buSzPts val="1800"/>
              <a:buChar char="–"/>
              <a:defRPr/>
            </a:lvl7pPr>
            <a:lvl8pPr indent="-342900" lvl="7" marL="3657600" algn="l">
              <a:lnSpc>
                <a:spcPct val="119000"/>
              </a:lnSpc>
              <a:spcBef>
                <a:spcPts val="359"/>
              </a:spcBef>
              <a:spcAft>
                <a:spcPts val="0"/>
              </a:spcAft>
              <a:buSzPts val="1800"/>
              <a:buChar char="–"/>
              <a:defRPr/>
            </a:lvl8pPr>
            <a:lvl9pPr indent="-342900" lvl="8" marL="4114800" algn="l">
              <a:lnSpc>
                <a:spcPct val="119000"/>
              </a:lnSpc>
              <a:spcBef>
                <a:spcPts val="359"/>
              </a:spcBef>
              <a:spcAft>
                <a:spcPts val="0"/>
              </a:spcAft>
              <a:buSzPts val="1800"/>
              <a:buChar char="–"/>
              <a:defRPr/>
            </a:lvl9pPr>
          </a:lstStyle>
          <a:p/>
        </p:txBody>
      </p:sp>
      <p:pic>
        <p:nvPicPr>
          <p:cNvPr id="260" name="Google Shape;260;p24"/>
          <p:cNvPicPr preferRelativeResize="0"/>
          <p:nvPr/>
        </p:nvPicPr>
        <p:blipFill rotWithShape="1">
          <a:blip r:embed="rId3">
            <a:alphaModFix/>
          </a:blip>
          <a:srcRect b="0" l="0" r="0" t="0"/>
          <a:stretch/>
        </p:blipFill>
        <p:spPr>
          <a:xfrm>
            <a:off x="10303315" y="-216085"/>
            <a:ext cx="2088182" cy="1314000"/>
          </a:xfrm>
          <a:prstGeom prst="rect">
            <a:avLst/>
          </a:prstGeom>
          <a:noFill/>
          <a:ln>
            <a:noFill/>
          </a:ln>
        </p:spPr>
      </p:pic>
      <p:cxnSp>
        <p:nvCxnSpPr>
          <p:cNvPr id="261" name="Google Shape;261;p24"/>
          <p:cNvCxnSpPr/>
          <p:nvPr/>
        </p:nvCxnSpPr>
        <p:spPr>
          <a:xfrm>
            <a:off x="220831" y="6422971"/>
            <a:ext cx="11703996" cy="0"/>
          </a:xfrm>
          <a:prstGeom prst="straightConnector1">
            <a:avLst/>
          </a:prstGeom>
          <a:noFill/>
          <a:ln cap="flat" cmpd="sng" w="9525">
            <a:solidFill>
              <a:schemeClr val="lt1"/>
            </a:solidFill>
            <a:prstDash val="solid"/>
            <a:round/>
            <a:headEnd len="sm" w="sm" type="none"/>
            <a:tailEnd len="sm" w="sm" type="none"/>
          </a:ln>
        </p:spPr>
      </p:cxnSp>
      <p:grpSp>
        <p:nvGrpSpPr>
          <p:cNvPr id="262" name="Google Shape;262;p24"/>
          <p:cNvGrpSpPr/>
          <p:nvPr/>
        </p:nvGrpSpPr>
        <p:grpSpPr>
          <a:xfrm>
            <a:off x="226070" y="6569736"/>
            <a:ext cx="9602488" cy="144114"/>
            <a:chOff x="1076500" y="4469696"/>
            <a:chExt cx="9628745" cy="144114"/>
          </a:xfrm>
        </p:grpSpPr>
        <p:pic>
          <p:nvPicPr>
            <p:cNvPr descr="de.png" id="263" name="Google Shape;263;p24"/>
            <p:cNvPicPr preferRelativeResize="0"/>
            <p:nvPr/>
          </p:nvPicPr>
          <p:blipFill rotWithShape="1">
            <a:blip r:embed="rId4">
              <a:alphaModFix/>
            </a:blip>
            <a:srcRect b="0" l="0" r="0" t="0"/>
            <a:stretch/>
          </p:blipFill>
          <p:spPr>
            <a:xfrm>
              <a:off x="1076500" y="4469696"/>
              <a:ext cx="217977" cy="144114"/>
            </a:xfrm>
            <a:prstGeom prst="rect">
              <a:avLst/>
            </a:prstGeom>
            <a:noFill/>
            <a:ln>
              <a:noFill/>
            </a:ln>
          </p:spPr>
        </p:pic>
        <p:pic>
          <p:nvPicPr>
            <p:cNvPr descr="at.png" id="264" name="Google Shape;264;p24"/>
            <p:cNvPicPr preferRelativeResize="0"/>
            <p:nvPr/>
          </p:nvPicPr>
          <p:blipFill rotWithShape="1">
            <a:blip r:embed="rId5">
              <a:alphaModFix/>
            </a:blip>
            <a:srcRect b="0" l="0" r="0" t="0"/>
            <a:stretch/>
          </p:blipFill>
          <p:spPr>
            <a:xfrm>
              <a:off x="1447640" y="4469696"/>
              <a:ext cx="217977" cy="144114"/>
            </a:xfrm>
            <a:prstGeom prst="rect">
              <a:avLst/>
            </a:prstGeom>
            <a:noFill/>
            <a:ln>
              <a:noFill/>
            </a:ln>
          </p:spPr>
        </p:pic>
        <p:pic>
          <p:nvPicPr>
            <p:cNvPr descr="be.png" id="265" name="Google Shape;265;p24"/>
            <p:cNvPicPr preferRelativeResize="0"/>
            <p:nvPr/>
          </p:nvPicPr>
          <p:blipFill rotWithShape="1">
            <a:blip r:embed="rId6">
              <a:alphaModFix/>
            </a:blip>
            <a:srcRect b="0" l="0" r="0" t="0"/>
            <a:stretch/>
          </p:blipFill>
          <p:spPr>
            <a:xfrm>
              <a:off x="1818780" y="4469696"/>
              <a:ext cx="217977" cy="144114"/>
            </a:xfrm>
            <a:prstGeom prst="rect">
              <a:avLst/>
            </a:prstGeom>
            <a:noFill/>
            <a:ln>
              <a:noFill/>
            </a:ln>
          </p:spPr>
        </p:pic>
        <p:pic>
          <p:nvPicPr>
            <p:cNvPr descr="dk.png" id="266" name="Google Shape;266;p24"/>
            <p:cNvPicPr preferRelativeResize="0"/>
            <p:nvPr/>
          </p:nvPicPr>
          <p:blipFill rotWithShape="1">
            <a:blip r:embed="rId7">
              <a:alphaModFix/>
            </a:blip>
            <a:srcRect b="0" l="0" r="0" t="0"/>
            <a:stretch/>
          </p:blipFill>
          <p:spPr>
            <a:xfrm>
              <a:off x="2189920" y="4469696"/>
              <a:ext cx="217977" cy="144114"/>
            </a:xfrm>
            <a:prstGeom prst="rect">
              <a:avLst/>
            </a:prstGeom>
            <a:noFill/>
            <a:ln>
              <a:noFill/>
            </a:ln>
          </p:spPr>
        </p:pic>
        <p:pic>
          <p:nvPicPr>
            <p:cNvPr descr="es.png" id="267" name="Google Shape;267;p24"/>
            <p:cNvPicPr preferRelativeResize="0"/>
            <p:nvPr/>
          </p:nvPicPr>
          <p:blipFill rotWithShape="1">
            <a:blip r:embed="rId8">
              <a:alphaModFix/>
            </a:blip>
            <a:srcRect b="0" l="0" r="0" t="0"/>
            <a:stretch/>
          </p:blipFill>
          <p:spPr>
            <a:xfrm>
              <a:off x="2561060" y="4469696"/>
              <a:ext cx="217977" cy="144114"/>
            </a:xfrm>
            <a:prstGeom prst="rect">
              <a:avLst/>
            </a:prstGeom>
            <a:noFill/>
            <a:ln>
              <a:noFill/>
            </a:ln>
          </p:spPr>
        </p:pic>
        <p:pic>
          <p:nvPicPr>
            <p:cNvPr descr="ee.png" id="268" name="Google Shape;268;p24"/>
            <p:cNvPicPr preferRelativeResize="0"/>
            <p:nvPr/>
          </p:nvPicPr>
          <p:blipFill rotWithShape="1">
            <a:blip r:embed="rId9">
              <a:alphaModFix/>
            </a:blip>
            <a:srcRect b="0" l="0" r="0" t="0"/>
            <a:stretch/>
          </p:blipFill>
          <p:spPr>
            <a:xfrm>
              <a:off x="2932200" y="4469696"/>
              <a:ext cx="217977" cy="144114"/>
            </a:xfrm>
            <a:prstGeom prst="rect">
              <a:avLst/>
            </a:prstGeom>
            <a:noFill/>
            <a:ln>
              <a:noFill/>
            </a:ln>
          </p:spPr>
        </p:pic>
        <p:pic>
          <p:nvPicPr>
            <p:cNvPr descr="fi.png" id="269" name="Google Shape;269;p24"/>
            <p:cNvPicPr preferRelativeResize="0"/>
            <p:nvPr/>
          </p:nvPicPr>
          <p:blipFill rotWithShape="1">
            <a:blip r:embed="rId10">
              <a:alphaModFix/>
            </a:blip>
            <a:srcRect b="0" l="0" r="0" t="0"/>
            <a:stretch/>
          </p:blipFill>
          <p:spPr>
            <a:xfrm>
              <a:off x="3303340" y="4469696"/>
              <a:ext cx="217977" cy="144114"/>
            </a:xfrm>
            <a:prstGeom prst="rect">
              <a:avLst/>
            </a:prstGeom>
            <a:noFill/>
            <a:ln>
              <a:noFill/>
            </a:ln>
          </p:spPr>
        </p:pic>
        <p:pic>
          <p:nvPicPr>
            <p:cNvPr descr="fr.png" id="270" name="Google Shape;270;p24"/>
            <p:cNvPicPr preferRelativeResize="0"/>
            <p:nvPr/>
          </p:nvPicPr>
          <p:blipFill rotWithShape="1">
            <a:blip r:embed="rId11">
              <a:alphaModFix/>
            </a:blip>
            <a:srcRect b="0" l="0" r="0" t="0"/>
            <a:stretch/>
          </p:blipFill>
          <p:spPr>
            <a:xfrm>
              <a:off x="3674480" y="4469696"/>
              <a:ext cx="217977" cy="144114"/>
            </a:xfrm>
            <a:prstGeom prst="rect">
              <a:avLst/>
            </a:prstGeom>
            <a:noFill/>
            <a:ln>
              <a:noFill/>
            </a:ln>
          </p:spPr>
        </p:pic>
        <p:pic>
          <p:nvPicPr>
            <p:cNvPr descr="gr.png" id="271" name="Google Shape;271;p24"/>
            <p:cNvPicPr preferRelativeResize="0"/>
            <p:nvPr/>
          </p:nvPicPr>
          <p:blipFill rotWithShape="1">
            <a:blip r:embed="rId12">
              <a:alphaModFix/>
            </a:blip>
            <a:srcRect b="0" l="0" r="0" t="0"/>
            <a:stretch/>
          </p:blipFill>
          <p:spPr>
            <a:xfrm>
              <a:off x="4045620" y="4469696"/>
              <a:ext cx="217977" cy="144114"/>
            </a:xfrm>
            <a:prstGeom prst="rect">
              <a:avLst/>
            </a:prstGeom>
            <a:noFill/>
            <a:ln>
              <a:noFill/>
            </a:ln>
          </p:spPr>
        </p:pic>
        <p:pic>
          <p:nvPicPr>
            <p:cNvPr descr="hu.png" id="272" name="Google Shape;272;p24"/>
            <p:cNvPicPr preferRelativeResize="0"/>
            <p:nvPr/>
          </p:nvPicPr>
          <p:blipFill rotWithShape="1">
            <a:blip r:embed="rId13">
              <a:alphaModFix/>
            </a:blip>
            <a:srcRect b="0" l="0" r="0" t="0"/>
            <a:stretch/>
          </p:blipFill>
          <p:spPr>
            <a:xfrm>
              <a:off x="4416760" y="4469696"/>
              <a:ext cx="217977" cy="144114"/>
            </a:xfrm>
            <a:prstGeom prst="rect">
              <a:avLst/>
            </a:prstGeom>
            <a:noFill/>
            <a:ln>
              <a:noFill/>
            </a:ln>
          </p:spPr>
        </p:pic>
        <p:pic>
          <p:nvPicPr>
            <p:cNvPr descr="ie.png" id="273" name="Google Shape;273;p24"/>
            <p:cNvPicPr preferRelativeResize="0"/>
            <p:nvPr/>
          </p:nvPicPr>
          <p:blipFill rotWithShape="1">
            <a:blip r:embed="rId14">
              <a:alphaModFix/>
            </a:blip>
            <a:srcRect b="0" l="0" r="0" t="0"/>
            <a:stretch/>
          </p:blipFill>
          <p:spPr>
            <a:xfrm>
              <a:off x="4787900" y="4469696"/>
              <a:ext cx="217977" cy="144114"/>
            </a:xfrm>
            <a:prstGeom prst="rect">
              <a:avLst/>
            </a:prstGeom>
            <a:noFill/>
            <a:ln>
              <a:noFill/>
            </a:ln>
          </p:spPr>
        </p:pic>
        <p:pic>
          <p:nvPicPr>
            <p:cNvPr descr="it.png" id="274" name="Google Shape;274;p24"/>
            <p:cNvPicPr preferRelativeResize="0"/>
            <p:nvPr/>
          </p:nvPicPr>
          <p:blipFill rotWithShape="1">
            <a:blip r:embed="rId15">
              <a:alphaModFix/>
            </a:blip>
            <a:srcRect b="0" l="0" r="0" t="0"/>
            <a:stretch/>
          </p:blipFill>
          <p:spPr>
            <a:xfrm>
              <a:off x="5159040" y="4469696"/>
              <a:ext cx="217977" cy="144114"/>
            </a:xfrm>
            <a:prstGeom prst="rect">
              <a:avLst/>
            </a:prstGeom>
            <a:noFill/>
            <a:ln>
              <a:noFill/>
            </a:ln>
          </p:spPr>
        </p:pic>
        <p:pic>
          <p:nvPicPr>
            <p:cNvPr descr="lu.png" id="275" name="Google Shape;275;p24"/>
            <p:cNvPicPr preferRelativeResize="0"/>
            <p:nvPr/>
          </p:nvPicPr>
          <p:blipFill rotWithShape="1">
            <a:blip r:embed="rId16">
              <a:alphaModFix/>
            </a:blip>
            <a:srcRect b="0" l="0" r="0" t="0"/>
            <a:stretch/>
          </p:blipFill>
          <p:spPr>
            <a:xfrm>
              <a:off x="5530180" y="4469696"/>
              <a:ext cx="217977" cy="144114"/>
            </a:xfrm>
            <a:prstGeom prst="rect">
              <a:avLst/>
            </a:prstGeom>
            <a:noFill/>
            <a:ln>
              <a:noFill/>
            </a:ln>
          </p:spPr>
        </p:pic>
        <p:pic>
          <p:nvPicPr>
            <p:cNvPr descr="no.png" id="276" name="Google Shape;276;p24"/>
            <p:cNvPicPr preferRelativeResize="0"/>
            <p:nvPr/>
          </p:nvPicPr>
          <p:blipFill rotWithShape="1">
            <a:blip r:embed="rId17">
              <a:alphaModFix/>
            </a:blip>
            <a:srcRect b="0" l="0" r="0" t="0"/>
            <a:stretch/>
          </p:blipFill>
          <p:spPr>
            <a:xfrm>
              <a:off x="5901320" y="4469696"/>
              <a:ext cx="217977" cy="144114"/>
            </a:xfrm>
            <a:prstGeom prst="rect">
              <a:avLst/>
            </a:prstGeom>
            <a:noFill/>
            <a:ln>
              <a:noFill/>
            </a:ln>
          </p:spPr>
        </p:pic>
        <p:pic>
          <p:nvPicPr>
            <p:cNvPr descr="nl.png" id="277" name="Google Shape;277;p24"/>
            <p:cNvPicPr preferRelativeResize="0"/>
            <p:nvPr/>
          </p:nvPicPr>
          <p:blipFill rotWithShape="1">
            <a:blip r:embed="rId18">
              <a:alphaModFix/>
            </a:blip>
            <a:srcRect b="0" l="0" r="0" t="0"/>
            <a:stretch/>
          </p:blipFill>
          <p:spPr>
            <a:xfrm>
              <a:off x="6272460" y="4469696"/>
              <a:ext cx="217977" cy="144114"/>
            </a:xfrm>
            <a:prstGeom prst="rect">
              <a:avLst/>
            </a:prstGeom>
            <a:noFill/>
            <a:ln>
              <a:noFill/>
            </a:ln>
          </p:spPr>
        </p:pic>
        <p:pic>
          <p:nvPicPr>
            <p:cNvPr descr="pl.png" id="278" name="Google Shape;278;p24"/>
            <p:cNvPicPr preferRelativeResize="0"/>
            <p:nvPr/>
          </p:nvPicPr>
          <p:blipFill rotWithShape="1">
            <a:blip r:embed="rId19">
              <a:alphaModFix/>
            </a:blip>
            <a:srcRect b="0" l="0" r="0" t="0"/>
            <a:stretch/>
          </p:blipFill>
          <p:spPr>
            <a:xfrm>
              <a:off x="6643600" y="4469696"/>
              <a:ext cx="217977" cy="144114"/>
            </a:xfrm>
            <a:prstGeom prst="rect">
              <a:avLst/>
            </a:prstGeom>
            <a:noFill/>
            <a:ln>
              <a:noFill/>
            </a:ln>
          </p:spPr>
        </p:pic>
        <p:pic>
          <p:nvPicPr>
            <p:cNvPr descr="pt.png" id="279" name="Google Shape;279;p24"/>
            <p:cNvPicPr preferRelativeResize="0"/>
            <p:nvPr/>
          </p:nvPicPr>
          <p:blipFill rotWithShape="1">
            <a:blip r:embed="rId20">
              <a:alphaModFix/>
            </a:blip>
            <a:srcRect b="0" l="0" r="0" t="0"/>
            <a:stretch/>
          </p:blipFill>
          <p:spPr>
            <a:xfrm>
              <a:off x="7014740" y="4469696"/>
              <a:ext cx="217977" cy="144114"/>
            </a:xfrm>
            <a:prstGeom prst="rect">
              <a:avLst/>
            </a:prstGeom>
            <a:noFill/>
            <a:ln>
              <a:noFill/>
            </a:ln>
          </p:spPr>
        </p:pic>
        <p:pic>
          <p:nvPicPr>
            <p:cNvPr descr="cz.png" id="280" name="Google Shape;280;p24"/>
            <p:cNvPicPr preferRelativeResize="0"/>
            <p:nvPr/>
          </p:nvPicPr>
          <p:blipFill rotWithShape="1">
            <a:blip r:embed="rId21">
              <a:alphaModFix/>
            </a:blip>
            <a:srcRect b="0" l="0" r="0" t="0"/>
            <a:stretch/>
          </p:blipFill>
          <p:spPr>
            <a:xfrm>
              <a:off x="7385880" y="4469696"/>
              <a:ext cx="217977" cy="144114"/>
            </a:xfrm>
            <a:prstGeom prst="rect">
              <a:avLst/>
            </a:prstGeom>
            <a:noFill/>
            <a:ln>
              <a:noFill/>
            </a:ln>
          </p:spPr>
        </p:pic>
        <p:pic>
          <p:nvPicPr>
            <p:cNvPr descr="ro.png" id="281" name="Google Shape;281;p24"/>
            <p:cNvPicPr preferRelativeResize="0"/>
            <p:nvPr/>
          </p:nvPicPr>
          <p:blipFill rotWithShape="1">
            <a:blip r:embed="rId22">
              <a:alphaModFix/>
            </a:blip>
            <a:srcRect b="0" l="0" r="0" t="0"/>
            <a:stretch/>
          </p:blipFill>
          <p:spPr>
            <a:xfrm>
              <a:off x="7757020" y="4469696"/>
              <a:ext cx="217977" cy="144114"/>
            </a:xfrm>
            <a:prstGeom prst="rect">
              <a:avLst/>
            </a:prstGeom>
            <a:noFill/>
            <a:ln>
              <a:noFill/>
            </a:ln>
          </p:spPr>
        </p:pic>
        <p:pic>
          <p:nvPicPr>
            <p:cNvPr descr="se.png" id="282" name="Google Shape;282;p24"/>
            <p:cNvPicPr preferRelativeResize="0"/>
            <p:nvPr/>
          </p:nvPicPr>
          <p:blipFill rotWithShape="1">
            <a:blip r:embed="rId23">
              <a:alphaModFix/>
            </a:blip>
            <a:srcRect b="0" l="0" r="0" t="0"/>
            <a:stretch/>
          </p:blipFill>
          <p:spPr>
            <a:xfrm>
              <a:off x="8499300" y="4469696"/>
              <a:ext cx="217977" cy="144114"/>
            </a:xfrm>
            <a:prstGeom prst="rect">
              <a:avLst/>
            </a:prstGeom>
            <a:noFill/>
            <a:ln>
              <a:noFill/>
            </a:ln>
          </p:spPr>
        </p:pic>
        <p:pic>
          <p:nvPicPr>
            <p:cNvPr descr="ch.png" id="283" name="Google Shape;283;p24"/>
            <p:cNvPicPr preferRelativeResize="0"/>
            <p:nvPr/>
          </p:nvPicPr>
          <p:blipFill rotWithShape="1">
            <a:blip r:embed="rId24">
              <a:alphaModFix/>
            </a:blip>
            <a:srcRect b="0" l="0" r="0" t="0"/>
            <a:stretch/>
          </p:blipFill>
          <p:spPr>
            <a:xfrm>
              <a:off x="8870442" y="4469696"/>
              <a:ext cx="217977" cy="144114"/>
            </a:xfrm>
            <a:prstGeom prst="rect">
              <a:avLst/>
            </a:prstGeom>
            <a:noFill/>
            <a:ln>
              <a:noFill/>
            </a:ln>
          </p:spPr>
        </p:pic>
        <p:pic>
          <p:nvPicPr>
            <p:cNvPr descr="uk.png" id="284" name="Google Shape;284;p24"/>
            <p:cNvPicPr preferRelativeResize="0"/>
            <p:nvPr/>
          </p:nvPicPr>
          <p:blipFill rotWithShape="1">
            <a:blip r:embed="rId25">
              <a:alphaModFix/>
            </a:blip>
            <a:srcRect b="0" l="0" r="0" t="0"/>
            <a:stretch/>
          </p:blipFill>
          <p:spPr>
            <a:xfrm>
              <a:off x="8128160" y="4469696"/>
              <a:ext cx="217977" cy="144114"/>
            </a:xfrm>
            <a:prstGeom prst="rect">
              <a:avLst/>
            </a:prstGeom>
            <a:noFill/>
            <a:ln>
              <a:noFill/>
            </a:ln>
          </p:spPr>
        </p:pic>
        <p:pic>
          <p:nvPicPr>
            <p:cNvPr id="285" name="Google Shape;285;p24"/>
            <p:cNvPicPr preferRelativeResize="0"/>
            <p:nvPr/>
          </p:nvPicPr>
          <p:blipFill rotWithShape="1">
            <a:blip r:embed="rId26">
              <a:alphaModFix/>
            </a:blip>
            <a:srcRect b="0" l="0" r="0" t="0"/>
            <a:stretch/>
          </p:blipFill>
          <p:spPr>
            <a:xfrm>
              <a:off x="9408598" y="4469696"/>
              <a:ext cx="216000" cy="144000"/>
            </a:xfrm>
            <a:prstGeom prst="rect">
              <a:avLst/>
            </a:prstGeom>
            <a:noFill/>
            <a:ln>
              <a:noFill/>
            </a:ln>
          </p:spPr>
        </p:pic>
        <p:pic>
          <p:nvPicPr>
            <p:cNvPr id="286" name="Google Shape;286;p24"/>
            <p:cNvPicPr preferRelativeResize="0"/>
            <p:nvPr/>
          </p:nvPicPr>
          <p:blipFill rotWithShape="1">
            <a:blip r:embed="rId27">
              <a:alphaModFix/>
            </a:blip>
            <a:srcRect b="0" l="0" r="0" t="0"/>
            <a:stretch/>
          </p:blipFill>
          <p:spPr>
            <a:xfrm>
              <a:off x="9768386" y="4469696"/>
              <a:ext cx="216000" cy="144000"/>
            </a:xfrm>
            <a:prstGeom prst="rect">
              <a:avLst/>
            </a:prstGeom>
            <a:noFill/>
            <a:ln>
              <a:noFill/>
            </a:ln>
          </p:spPr>
        </p:pic>
        <p:pic>
          <p:nvPicPr>
            <p:cNvPr descr="ca.png" id="287" name="Google Shape;287;p24"/>
            <p:cNvPicPr preferRelativeResize="0"/>
            <p:nvPr/>
          </p:nvPicPr>
          <p:blipFill rotWithShape="1">
            <a:blip r:embed="rId28">
              <a:alphaModFix/>
            </a:blip>
            <a:srcRect b="0" l="0" r="0" t="0"/>
            <a:stretch/>
          </p:blipFill>
          <p:spPr>
            <a:xfrm>
              <a:off x="10489245" y="4469696"/>
              <a:ext cx="216000" cy="142807"/>
            </a:xfrm>
            <a:prstGeom prst="rect">
              <a:avLst/>
            </a:prstGeom>
            <a:noFill/>
            <a:ln>
              <a:noFill/>
            </a:ln>
          </p:spPr>
        </p:pic>
        <p:pic>
          <p:nvPicPr>
            <p:cNvPr descr="si.png" id="288" name="Google Shape;288;p24"/>
            <p:cNvPicPr preferRelativeResize="0"/>
            <p:nvPr/>
          </p:nvPicPr>
          <p:blipFill rotWithShape="1">
            <a:blip r:embed="rId29">
              <a:alphaModFix/>
            </a:blip>
            <a:srcRect b="0" l="0" r="0" t="0"/>
            <a:stretch/>
          </p:blipFill>
          <p:spPr>
            <a:xfrm>
              <a:off x="10128174" y="4469696"/>
              <a:ext cx="217284" cy="143656"/>
            </a:xfrm>
            <a:prstGeom prst="rect">
              <a:avLst/>
            </a:prstGeom>
            <a:noFill/>
            <a:ln>
              <a:noFill/>
            </a:ln>
          </p:spPr>
        </p:pic>
      </p:grpSp>
      <p:pic>
        <p:nvPicPr>
          <p:cNvPr id="289" name="Google Shape;289;p24"/>
          <p:cNvPicPr preferRelativeResize="0"/>
          <p:nvPr/>
        </p:nvPicPr>
        <p:blipFill rotWithShape="1">
          <a:blip r:embed="rId30">
            <a:alphaModFix/>
          </a:blip>
          <a:srcRect b="0" l="0" r="0" t="0"/>
          <a:stretch/>
        </p:blipFill>
        <p:spPr>
          <a:xfrm>
            <a:off x="10315039" y="6585917"/>
            <a:ext cx="1632456" cy="105918"/>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290" name="Shape 290"/>
        <p:cNvGrpSpPr/>
        <p:nvPr/>
      </p:nvGrpSpPr>
      <p:grpSpPr>
        <a:xfrm>
          <a:off x="0" y="0"/>
          <a:ext cx="0" cy="0"/>
          <a:chOff x="0" y="0"/>
          <a:chExt cx="0" cy="0"/>
        </a:xfrm>
      </p:grpSpPr>
      <p:sp>
        <p:nvSpPr>
          <p:cNvPr id="291" name="Google Shape;291;p25"/>
          <p:cNvSpPr txBox="1"/>
          <p:nvPr>
            <p:ph type="title"/>
          </p:nvPr>
        </p:nvSpPr>
        <p:spPr>
          <a:xfrm>
            <a:off x="609600" y="274638"/>
            <a:ext cx="10972800" cy="1143000"/>
          </a:xfrm>
          <a:prstGeom prst="rect">
            <a:avLst/>
          </a:prstGeom>
          <a:noFill/>
          <a:ln>
            <a:noFill/>
          </a:ln>
        </p:spPr>
        <p:txBody>
          <a:bodyPr anchorCtr="0" anchor="ctr" bIns="45700" lIns="0" spcFirstLastPara="1" rIns="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2" name="Google Shape;292;p25"/>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
        <p:nvSpPr>
          <p:cNvPr id="293" name="Google Shape;293;p25"/>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
        <p:nvSpPr>
          <p:cNvPr id="294" name="Google Shape;294;p2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5" name="Google Shape;295;p2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96" name="Google Shape;296;p2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1">
  <p:cSld name="COVER1">
    <p:spTree>
      <p:nvGrpSpPr>
        <p:cNvPr id="332" name="Shape 332"/>
        <p:cNvGrpSpPr/>
        <p:nvPr/>
      </p:nvGrpSpPr>
      <p:grpSpPr>
        <a:xfrm>
          <a:off x="0" y="0"/>
          <a:ext cx="0" cy="0"/>
          <a:chOff x="0" y="0"/>
          <a:chExt cx="0" cy="0"/>
        </a:xfrm>
      </p:grpSpPr>
      <p:pic>
        <p:nvPicPr>
          <p:cNvPr id="333" name="Google Shape;333;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4" name="Google Shape;334;p27"/>
          <p:cNvSpPr/>
          <p:nvPr/>
        </p:nvSpPr>
        <p:spPr>
          <a:xfrm>
            <a:off x="-18136" y="0"/>
            <a:ext cx="12210137" cy="6858002"/>
          </a:xfrm>
          <a:prstGeom prst="rect">
            <a:avLst/>
          </a:prstGeom>
          <a:solidFill>
            <a:srgbClr val="003249">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795" u="none" cap="none" strike="noStrike">
              <a:solidFill>
                <a:schemeClr val="lt1"/>
              </a:solidFill>
              <a:latin typeface="Arial"/>
              <a:ea typeface="Arial"/>
              <a:cs typeface="Arial"/>
              <a:sym typeface="Arial"/>
            </a:endParaRPr>
          </a:p>
        </p:txBody>
      </p:sp>
      <p:pic>
        <p:nvPicPr>
          <p:cNvPr id="335" name="Google Shape;335;p27"/>
          <p:cNvPicPr preferRelativeResize="0"/>
          <p:nvPr/>
        </p:nvPicPr>
        <p:blipFill rotWithShape="1">
          <a:blip r:embed="rId3">
            <a:alphaModFix/>
          </a:blip>
          <a:srcRect b="0" l="0" r="0" t="0"/>
          <a:stretch/>
        </p:blipFill>
        <p:spPr>
          <a:xfrm>
            <a:off x="10331489" y="-216085"/>
            <a:ext cx="2093892" cy="1314000"/>
          </a:xfrm>
          <a:prstGeom prst="rect">
            <a:avLst/>
          </a:prstGeom>
          <a:noFill/>
          <a:ln>
            <a:noFill/>
          </a:ln>
        </p:spPr>
      </p:pic>
      <p:cxnSp>
        <p:nvCxnSpPr>
          <p:cNvPr id="336" name="Google Shape;336;p27"/>
          <p:cNvCxnSpPr/>
          <p:nvPr/>
        </p:nvCxnSpPr>
        <p:spPr>
          <a:xfrm>
            <a:off x="219687" y="4078969"/>
            <a:ext cx="11737748" cy="0"/>
          </a:xfrm>
          <a:prstGeom prst="straightConnector1">
            <a:avLst/>
          </a:prstGeom>
          <a:noFill/>
          <a:ln cap="flat" cmpd="sng" w="9525">
            <a:solidFill>
              <a:schemeClr val="lt1"/>
            </a:solidFill>
            <a:prstDash val="solid"/>
            <a:round/>
            <a:headEnd len="sm" w="sm" type="none"/>
            <a:tailEnd len="sm" w="sm" type="none"/>
          </a:ln>
        </p:spPr>
      </p:cxnSp>
      <p:sp>
        <p:nvSpPr>
          <p:cNvPr id="337" name="Google Shape;337;p27"/>
          <p:cNvSpPr txBox="1"/>
          <p:nvPr>
            <p:ph type="title"/>
          </p:nvPr>
        </p:nvSpPr>
        <p:spPr>
          <a:xfrm>
            <a:off x="216426" y="3509440"/>
            <a:ext cx="11741010" cy="563779"/>
          </a:xfrm>
          <a:prstGeom prst="rect">
            <a:avLst/>
          </a:prstGeom>
          <a:noFill/>
          <a:ln>
            <a:noFill/>
          </a:ln>
        </p:spPr>
        <p:txBody>
          <a:bodyPr anchorCtr="0" anchor="b" bIns="45700" lIns="0" spcFirstLastPara="1" rIns="0" wrap="square" tIns="45700">
            <a:noAutofit/>
          </a:bodyPr>
          <a:lstStyle>
            <a:lvl1pPr lvl="0" algn="l">
              <a:spcBef>
                <a:spcPts val="0"/>
              </a:spcBef>
              <a:spcAft>
                <a:spcPts val="0"/>
              </a:spcAft>
              <a:buSzPts val="1400"/>
              <a:buNone/>
              <a:defRPr sz="3989"/>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27"/>
          <p:cNvSpPr txBox="1"/>
          <p:nvPr>
            <p:ph idx="1" type="body"/>
          </p:nvPr>
        </p:nvSpPr>
        <p:spPr>
          <a:xfrm>
            <a:off x="9365005" y="5091759"/>
            <a:ext cx="2594803" cy="1315441"/>
          </a:xfrm>
          <a:prstGeom prst="rect">
            <a:avLst/>
          </a:prstGeom>
          <a:noFill/>
          <a:ln>
            <a:noFill/>
          </a:ln>
        </p:spPr>
        <p:txBody>
          <a:bodyPr anchorCtr="0" anchor="ctr" bIns="45700" lIns="0" spcFirstLastPara="1" rIns="0" wrap="square" tIns="45700">
            <a:noAutofit/>
          </a:bodyPr>
          <a:lstStyle>
            <a:lvl1pPr indent="-228600" lvl="0" marL="457200" algn="r">
              <a:lnSpc>
                <a:spcPct val="150000"/>
              </a:lnSpc>
              <a:spcBef>
                <a:spcPts val="239"/>
              </a:spcBef>
              <a:spcAft>
                <a:spcPts val="0"/>
              </a:spcAft>
              <a:buSzPts val="1400"/>
              <a:buNone/>
              <a:defRPr sz="1197">
                <a:solidFill>
                  <a:schemeClr val="lt1"/>
                </a:solidFill>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339" name="Google Shape;339;p27"/>
          <p:cNvCxnSpPr/>
          <p:nvPr/>
        </p:nvCxnSpPr>
        <p:spPr>
          <a:xfrm>
            <a:off x="221436" y="6422971"/>
            <a:ext cx="11736000" cy="0"/>
          </a:xfrm>
          <a:prstGeom prst="straightConnector1">
            <a:avLst/>
          </a:prstGeom>
          <a:noFill/>
          <a:ln cap="flat" cmpd="sng" w="9525">
            <a:solidFill>
              <a:schemeClr val="lt1"/>
            </a:solidFill>
            <a:prstDash val="solid"/>
            <a:round/>
            <a:headEnd len="sm" w="sm" type="none"/>
            <a:tailEnd len="sm" w="sm" type="none"/>
          </a:ln>
        </p:spPr>
      </p:cxnSp>
      <p:pic>
        <p:nvPicPr>
          <p:cNvPr id="340" name="Google Shape;340;p27"/>
          <p:cNvPicPr preferRelativeResize="0"/>
          <p:nvPr/>
        </p:nvPicPr>
        <p:blipFill rotWithShape="1">
          <a:blip r:embed="rId4">
            <a:alphaModFix/>
          </a:blip>
          <a:srcRect b="0" l="0" r="0" t="0"/>
          <a:stretch/>
        </p:blipFill>
        <p:spPr>
          <a:xfrm>
            <a:off x="10343245" y="6585917"/>
            <a:ext cx="1636920" cy="105918"/>
          </a:xfrm>
          <a:prstGeom prst="rect">
            <a:avLst/>
          </a:prstGeom>
          <a:noFill/>
          <a:ln>
            <a:noFill/>
          </a:ln>
        </p:spPr>
      </p:pic>
      <p:sp>
        <p:nvSpPr>
          <p:cNvPr id="341" name="Google Shape;341;p27"/>
          <p:cNvSpPr txBox="1"/>
          <p:nvPr/>
        </p:nvSpPr>
        <p:spPr>
          <a:xfrm>
            <a:off x="122384" y="6202583"/>
            <a:ext cx="250260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798" u="none" cap="none" strike="noStrike">
                <a:solidFill>
                  <a:schemeClr val="accent5"/>
                </a:solidFill>
                <a:latin typeface="Arial"/>
                <a:ea typeface="Arial"/>
                <a:cs typeface="Arial"/>
                <a:sym typeface="Arial"/>
              </a:rPr>
              <a:t>ESA UNCLASSIFIED – For ESA Official Use Only </a:t>
            </a:r>
            <a:endParaRPr/>
          </a:p>
        </p:txBody>
      </p:sp>
      <p:grpSp>
        <p:nvGrpSpPr>
          <p:cNvPr id="342" name="Google Shape;342;p27"/>
          <p:cNvGrpSpPr/>
          <p:nvPr/>
        </p:nvGrpSpPr>
        <p:grpSpPr>
          <a:xfrm>
            <a:off x="226688" y="6569736"/>
            <a:ext cx="9628745" cy="144114"/>
            <a:chOff x="1076500" y="4469696"/>
            <a:chExt cx="9628745" cy="144114"/>
          </a:xfrm>
        </p:grpSpPr>
        <p:pic>
          <p:nvPicPr>
            <p:cNvPr descr="de.png" id="343" name="Google Shape;343;p27"/>
            <p:cNvPicPr preferRelativeResize="0"/>
            <p:nvPr/>
          </p:nvPicPr>
          <p:blipFill rotWithShape="1">
            <a:blip r:embed="rId5">
              <a:alphaModFix/>
            </a:blip>
            <a:srcRect b="0" l="0" r="0" t="0"/>
            <a:stretch/>
          </p:blipFill>
          <p:spPr>
            <a:xfrm>
              <a:off x="1076500" y="4469696"/>
              <a:ext cx="217977" cy="144114"/>
            </a:xfrm>
            <a:prstGeom prst="rect">
              <a:avLst/>
            </a:prstGeom>
            <a:noFill/>
            <a:ln>
              <a:noFill/>
            </a:ln>
          </p:spPr>
        </p:pic>
        <p:pic>
          <p:nvPicPr>
            <p:cNvPr descr="at.png" id="344" name="Google Shape;344;p27"/>
            <p:cNvPicPr preferRelativeResize="0"/>
            <p:nvPr/>
          </p:nvPicPr>
          <p:blipFill rotWithShape="1">
            <a:blip r:embed="rId6">
              <a:alphaModFix/>
            </a:blip>
            <a:srcRect b="0" l="0" r="0" t="0"/>
            <a:stretch/>
          </p:blipFill>
          <p:spPr>
            <a:xfrm>
              <a:off x="1447640" y="4469696"/>
              <a:ext cx="217977" cy="144114"/>
            </a:xfrm>
            <a:prstGeom prst="rect">
              <a:avLst/>
            </a:prstGeom>
            <a:noFill/>
            <a:ln>
              <a:noFill/>
            </a:ln>
          </p:spPr>
        </p:pic>
        <p:pic>
          <p:nvPicPr>
            <p:cNvPr descr="be.png" id="345" name="Google Shape;345;p27"/>
            <p:cNvPicPr preferRelativeResize="0"/>
            <p:nvPr/>
          </p:nvPicPr>
          <p:blipFill rotWithShape="1">
            <a:blip r:embed="rId7">
              <a:alphaModFix/>
            </a:blip>
            <a:srcRect b="0" l="0" r="0" t="0"/>
            <a:stretch/>
          </p:blipFill>
          <p:spPr>
            <a:xfrm>
              <a:off x="1818780" y="4469696"/>
              <a:ext cx="217977" cy="144114"/>
            </a:xfrm>
            <a:prstGeom prst="rect">
              <a:avLst/>
            </a:prstGeom>
            <a:noFill/>
            <a:ln>
              <a:noFill/>
            </a:ln>
          </p:spPr>
        </p:pic>
        <p:pic>
          <p:nvPicPr>
            <p:cNvPr descr="dk.png" id="346" name="Google Shape;346;p27"/>
            <p:cNvPicPr preferRelativeResize="0"/>
            <p:nvPr/>
          </p:nvPicPr>
          <p:blipFill rotWithShape="1">
            <a:blip r:embed="rId8">
              <a:alphaModFix/>
            </a:blip>
            <a:srcRect b="0" l="0" r="0" t="0"/>
            <a:stretch/>
          </p:blipFill>
          <p:spPr>
            <a:xfrm>
              <a:off x="2189920" y="4469696"/>
              <a:ext cx="217977" cy="144114"/>
            </a:xfrm>
            <a:prstGeom prst="rect">
              <a:avLst/>
            </a:prstGeom>
            <a:noFill/>
            <a:ln>
              <a:noFill/>
            </a:ln>
          </p:spPr>
        </p:pic>
        <p:pic>
          <p:nvPicPr>
            <p:cNvPr descr="es.png" id="347" name="Google Shape;347;p27"/>
            <p:cNvPicPr preferRelativeResize="0"/>
            <p:nvPr/>
          </p:nvPicPr>
          <p:blipFill rotWithShape="1">
            <a:blip r:embed="rId9">
              <a:alphaModFix/>
            </a:blip>
            <a:srcRect b="0" l="0" r="0" t="0"/>
            <a:stretch/>
          </p:blipFill>
          <p:spPr>
            <a:xfrm>
              <a:off x="2561060" y="4469696"/>
              <a:ext cx="217977" cy="144114"/>
            </a:xfrm>
            <a:prstGeom prst="rect">
              <a:avLst/>
            </a:prstGeom>
            <a:noFill/>
            <a:ln>
              <a:noFill/>
            </a:ln>
          </p:spPr>
        </p:pic>
        <p:pic>
          <p:nvPicPr>
            <p:cNvPr descr="ee.png" id="348" name="Google Shape;348;p27"/>
            <p:cNvPicPr preferRelativeResize="0"/>
            <p:nvPr/>
          </p:nvPicPr>
          <p:blipFill rotWithShape="1">
            <a:blip r:embed="rId10">
              <a:alphaModFix/>
            </a:blip>
            <a:srcRect b="0" l="0" r="0" t="0"/>
            <a:stretch/>
          </p:blipFill>
          <p:spPr>
            <a:xfrm>
              <a:off x="2932200" y="4469696"/>
              <a:ext cx="217977" cy="144114"/>
            </a:xfrm>
            <a:prstGeom prst="rect">
              <a:avLst/>
            </a:prstGeom>
            <a:noFill/>
            <a:ln>
              <a:noFill/>
            </a:ln>
          </p:spPr>
        </p:pic>
        <p:pic>
          <p:nvPicPr>
            <p:cNvPr descr="fi.png" id="349" name="Google Shape;349;p27"/>
            <p:cNvPicPr preferRelativeResize="0"/>
            <p:nvPr/>
          </p:nvPicPr>
          <p:blipFill rotWithShape="1">
            <a:blip r:embed="rId11">
              <a:alphaModFix/>
            </a:blip>
            <a:srcRect b="0" l="0" r="0" t="0"/>
            <a:stretch/>
          </p:blipFill>
          <p:spPr>
            <a:xfrm>
              <a:off x="3303340" y="4469696"/>
              <a:ext cx="217977" cy="144114"/>
            </a:xfrm>
            <a:prstGeom prst="rect">
              <a:avLst/>
            </a:prstGeom>
            <a:noFill/>
            <a:ln>
              <a:noFill/>
            </a:ln>
          </p:spPr>
        </p:pic>
        <p:pic>
          <p:nvPicPr>
            <p:cNvPr descr="fr.png" id="350" name="Google Shape;350;p27"/>
            <p:cNvPicPr preferRelativeResize="0"/>
            <p:nvPr/>
          </p:nvPicPr>
          <p:blipFill rotWithShape="1">
            <a:blip r:embed="rId12">
              <a:alphaModFix/>
            </a:blip>
            <a:srcRect b="0" l="0" r="0" t="0"/>
            <a:stretch/>
          </p:blipFill>
          <p:spPr>
            <a:xfrm>
              <a:off x="3674480" y="4469696"/>
              <a:ext cx="217977" cy="144114"/>
            </a:xfrm>
            <a:prstGeom prst="rect">
              <a:avLst/>
            </a:prstGeom>
            <a:noFill/>
            <a:ln>
              <a:noFill/>
            </a:ln>
          </p:spPr>
        </p:pic>
        <p:pic>
          <p:nvPicPr>
            <p:cNvPr descr="gr.png" id="351" name="Google Shape;351;p27"/>
            <p:cNvPicPr preferRelativeResize="0"/>
            <p:nvPr/>
          </p:nvPicPr>
          <p:blipFill rotWithShape="1">
            <a:blip r:embed="rId13">
              <a:alphaModFix/>
            </a:blip>
            <a:srcRect b="0" l="0" r="0" t="0"/>
            <a:stretch/>
          </p:blipFill>
          <p:spPr>
            <a:xfrm>
              <a:off x="4045620" y="4469696"/>
              <a:ext cx="217977" cy="144114"/>
            </a:xfrm>
            <a:prstGeom prst="rect">
              <a:avLst/>
            </a:prstGeom>
            <a:noFill/>
            <a:ln>
              <a:noFill/>
            </a:ln>
          </p:spPr>
        </p:pic>
        <p:pic>
          <p:nvPicPr>
            <p:cNvPr descr="hu.png" id="352" name="Google Shape;352;p27"/>
            <p:cNvPicPr preferRelativeResize="0"/>
            <p:nvPr/>
          </p:nvPicPr>
          <p:blipFill rotWithShape="1">
            <a:blip r:embed="rId14">
              <a:alphaModFix/>
            </a:blip>
            <a:srcRect b="0" l="0" r="0" t="0"/>
            <a:stretch/>
          </p:blipFill>
          <p:spPr>
            <a:xfrm>
              <a:off x="4416760" y="4469696"/>
              <a:ext cx="217977" cy="144114"/>
            </a:xfrm>
            <a:prstGeom prst="rect">
              <a:avLst/>
            </a:prstGeom>
            <a:noFill/>
            <a:ln>
              <a:noFill/>
            </a:ln>
          </p:spPr>
        </p:pic>
        <p:pic>
          <p:nvPicPr>
            <p:cNvPr descr="ie.png" id="353" name="Google Shape;353;p27"/>
            <p:cNvPicPr preferRelativeResize="0"/>
            <p:nvPr/>
          </p:nvPicPr>
          <p:blipFill rotWithShape="1">
            <a:blip r:embed="rId15">
              <a:alphaModFix/>
            </a:blip>
            <a:srcRect b="0" l="0" r="0" t="0"/>
            <a:stretch/>
          </p:blipFill>
          <p:spPr>
            <a:xfrm>
              <a:off x="4787900" y="4469696"/>
              <a:ext cx="217977" cy="144114"/>
            </a:xfrm>
            <a:prstGeom prst="rect">
              <a:avLst/>
            </a:prstGeom>
            <a:noFill/>
            <a:ln>
              <a:noFill/>
            </a:ln>
          </p:spPr>
        </p:pic>
        <p:pic>
          <p:nvPicPr>
            <p:cNvPr descr="it.png" id="354" name="Google Shape;354;p27"/>
            <p:cNvPicPr preferRelativeResize="0"/>
            <p:nvPr/>
          </p:nvPicPr>
          <p:blipFill rotWithShape="1">
            <a:blip r:embed="rId16">
              <a:alphaModFix/>
            </a:blip>
            <a:srcRect b="0" l="0" r="0" t="0"/>
            <a:stretch/>
          </p:blipFill>
          <p:spPr>
            <a:xfrm>
              <a:off x="5159040" y="4469696"/>
              <a:ext cx="217977" cy="144114"/>
            </a:xfrm>
            <a:prstGeom prst="rect">
              <a:avLst/>
            </a:prstGeom>
            <a:noFill/>
            <a:ln>
              <a:noFill/>
            </a:ln>
          </p:spPr>
        </p:pic>
        <p:pic>
          <p:nvPicPr>
            <p:cNvPr descr="lu.png" id="355" name="Google Shape;355;p27"/>
            <p:cNvPicPr preferRelativeResize="0"/>
            <p:nvPr/>
          </p:nvPicPr>
          <p:blipFill rotWithShape="1">
            <a:blip r:embed="rId17">
              <a:alphaModFix/>
            </a:blip>
            <a:srcRect b="0" l="0" r="0" t="0"/>
            <a:stretch/>
          </p:blipFill>
          <p:spPr>
            <a:xfrm>
              <a:off x="5530180" y="4469696"/>
              <a:ext cx="217977" cy="144114"/>
            </a:xfrm>
            <a:prstGeom prst="rect">
              <a:avLst/>
            </a:prstGeom>
            <a:noFill/>
            <a:ln>
              <a:noFill/>
            </a:ln>
          </p:spPr>
        </p:pic>
        <p:pic>
          <p:nvPicPr>
            <p:cNvPr descr="no.png" id="356" name="Google Shape;356;p27"/>
            <p:cNvPicPr preferRelativeResize="0"/>
            <p:nvPr/>
          </p:nvPicPr>
          <p:blipFill rotWithShape="1">
            <a:blip r:embed="rId18">
              <a:alphaModFix/>
            </a:blip>
            <a:srcRect b="0" l="0" r="0" t="0"/>
            <a:stretch/>
          </p:blipFill>
          <p:spPr>
            <a:xfrm>
              <a:off x="5901320" y="4469696"/>
              <a:ext cx="217977" cy="144114"/>
            </a:xfrm>
            <a:prstGeom prst="rect">
              <a:avLst/>
            </a:prstGeom>
            <a:noFill/>
            <a:ln>
              <a:noFill/>
            </a:ln>
          </p:spPr>
        </p:pic>
        <p:pic>
          <p:nvPicPr>
            <p:cNvPr descr="nl.png" id="357" name="Google Shape;357;p27"/>
            <p:cNvPicPr preferRelativeResize="0"/>
            <p:nvPr/>
          </p:nvPicPr>
          <p:blipFill rotWithShape="1">
            <a:blip r:embed="rId19">
              <a:alphaModFix/>
            </a:blip>
            <a:srcRect b="0" l="0" r="0" t="0"/>
            <a:stretch/>
          </p:blipFill>
          <p:spPr>
            <a:xfrm>
              <a:off x="6272460" y="4469696"/>
              <a:ext cx="217977" cy="144114"/>
            </a:xfrm>
            <a:prstGeom prst="rect">
              <a:avLst/>
            </a:prstGeom>
            <a:noFill/>
            <a:ln>
              <a:noFill/>
            </a:ln>
          </p:spPr>
        </p:pic>
        <p:pic>
          <p:nvPicPr>
            <p:cNvPr descr="pl.png" id="358" name="Google Shape;358;p27"/>
            <p:cNvPicPr preferRelativeResize="0"/>
            <p:nvPr/>
          </p:nvPicPr>
          <p:blipFill rotWithShape="1">
            <a:blip r:embed="rId20">
              <a:alphaModFix/>
            </a:blip>
            <a:srcRect b="0" l="0" r="0" t="0"/>
            <a:stretch/>
          </p:blipFill>
          <p:spPr>
            <a:xfrm>
              <a:off x="6643600" y="4469696"/>
              <a:ext cx="217977" cy="144114"/>
            </a:xfrm>
            <a:prstGeom prst="rect">
              <a:avLst/>
            </a:prstGeom>
            <a:noFill/>
            <a:ln>
              <a:noFill/>
            </a:ln>
          </p:spPr>
        </p:pic>
        <p:pic>
          <p:nvPicPr>
            <p:cNvPr descr="pt.png" id="359" name="Google Shape;359;p27"/>
            <p:cNvPicPr preferRelativeResize="0"/>
            <p:nvPr/>
          </p:nvPicPr>
          <p:blipFill rotWithShape="1">
            <a:blip r:embed="rId21">
              <a:alphaModFix/>
            </a:blip>
            <a:srcRect b="0" l="0" r="0" t="0"/>
            <a:stretch/>
          </p:blipFill>
          <p:spPr>
            <a:xfrm>
              <a:off x="7014740" y="4469696"/>
              <a:ext cx="217977" cy="144114"/>
            </a:xfrm>
            <a:prstGeom prst="rect">
              <a:avLst/>
            </a:prstGeom>
            <a:noFill/>
            <a:ln>
              <a:noFill/>
            </a:ln>
          </p:spPr>
        </p:pic>
        <p:pic>
          <p:nvPicPr>
            <p:cNvPr descr="cz.png" id="360" name="Google Shape;360;p27"/>
            <p:cNvPicPr preferRelativeResize="0"/>
            <p:nvPr/>
          </p:nvPicPr>
          <p:blipFill rotWithShape="1">
            <a:blip r:embed="rId22">
              <a:alphaModFix/>
            </a:blip>
            <a:srcRect b="0" l="0" r="0" t="0"/>
            <a:stretch/>
          </p:blipFill>
          <p:spPr>
            <a:xfrm>
              <a:off x="7385880" y="4469696"/>
              <a:ext cx="217977" cy="144114"/>
            </a:xfrm>
            <a:prstGeom prst="rect">
              <a:avLst/>
            </a:prstGeom>
            <a:noFill/>
            <a:ln>
              <a:noFill/>
            </a:ln>
          </p:spPr>
        </p:pic>
        <p:pic>
          <p:nvPicPr>
            <p:cNvPr descr="ro.png" id="361" name="Google Shape;361;p27"/>
            <p:cNvPicPr preferRelativeResize="0"/>
            <p:nvPr/>
          </p:nvPicPr>
          <p:blipFill rotWithShape="1">
            <a:blip r:embed="rId23">
              <a:alphaModFix/>
            </a:blip>
            <a:srcRect b="0" l="0" r="0" t="0"/>
            <a:stretch/>
          </p:blipFill>
          <p:spPr>
            <a:xfrm>
              <a:off x="7757020" y="4469696"/>
              <a:ext cx="217977" cy="144114"/>
            </a:xfrm>
            <a:prstGeom prst="rect">
              <a:avLst/>
            </a:prstGeom>
            <a:noFill/>
            <a:ln>
              <a:noFill/>
            </a:ln>
          </p:spPr>
        </p:pic>
        <p:pic>
          <p:nvPicPr>
            <p:cNvPr descr="se.png" id="362" name="Google Shape;362;p27"/>
            <p:cNvPicPr preferRelativeResize="0"/>
            <p:nvPr/>
          </p:nvPicPr>
          <p:blipFill rotWithShape="1">
            <a:blip r:embed="rId24">
              <a:alphaModFix/>
            </a:blip>
            <a:srcRect b="0" l="0" r="0" t="0"/>
            <a:stretch/>
          </p:blipFill>
          <p:spPr>
            <a:xfrm>
              <a:off x="8499300" y="4469696"/>
              <a:ext cx="217977" cy="144114"/>
            </a:xfrm>
            <a:prstGeom prst="rect">
              <a:avLst/>
            </a:prstGeom>
            <a:noFill/>
            <a:ln>
              <a:noFill/>
            </a:ln>
          </p:spPr>
        </p:pic>
        <p:pic>
          <p:nvPicPr>
            <p:cNvPr descr="ch.png" id="363" name="Google Shape;363;p27"/>
            <p:cNvPicPr preferRelativeResize="0"/>
            <p:nvPr/>
          </p:nvPicPr>
          <p:blipFill rotWithShape="1">
            <a:blip r:embed="rId25">
              <a:alphaModFix/>
            </a:blip>
            <a:srcRect b="0" l="0" r="0" t="0"/>
            <a:stretch/>
          </p:blipFill>
          <p:spPr>
            <a:xfrm>
              <a:off x="8870442" y="4469696"/>
              <a:ext cx="217977" cy="144114"/>
            </a:xfrm>
            <a:prstGeom prst="rect">
              <a:avLst/>
            </a:prstGeom>
            <a:noFill/>
            <a:ln>
              <a:noFill/>
            </a:ln>
          </p:spPr>
        </p:pic>
        <p:pic>
          <p:nvPicPr>
            <p:cNvPr descr="uk.png" id="364" name="Google Shape;364;p27"/>
            <p:cNvPicPr preferRelativeResize="0"/>
            <p:nvPr/>
          </p:nvPicPr>
          <p:blipFill rotWithShape="1">
            <a:blip r:embed="rId26">
              <a:alphaModFix/>
            </a:blip>
            <a:srcRect b="0" l="0" r="0" t="0"/>
            <a:stretch/>
          </p:blipFill>
          <p:spPr>
            <a:xfrm>
              <a:off x="8128160" y="4469696"/>
              <a:ext cx="217977" cy="144114"/>
            </a:xfrm>
            <a:prstGeom prst="rect">
              <a:avLst/>
            </a:prstGeom>
            <a:noFill/>
            <a:ln>
              <a:noFill/>
            </a:ln>
          </p:spPr>
        </p:pic>
        <p:pic>
          <p:nvPicPr>
            <p:cNvPr id="365" name="Google Shape;365;p27"/>
            <p:cNvPicPr preferRelativeResize="0"/>
            <p:nvPr/>
          </p:nvPicPr>
          <p:blipFill rotWithShape="1">
            <a:blip r:embed="rId27">
              <a:alphaModFix/>
            </a:blip>
            <a:srcRect b="0" l="0" r="0" t="0"/>
            <a:stretch/>
          </p:blipFill>
          <p:spPr>
            <a:xfrm>
              <a:off x="9408598" y="4469696"/>
              <a:ext cx="216000" cy="144000"/>
            </a:xfrm>
            <a:prstGeom prst="rect">
              <a:avLst/>
            </a:prstGeom>
            <a:noFill/>
            <a:ln>
              <a:noFill/>
            </a:ln>
          </p:spPr>
        </p:pic>
        <p:pic>
          <p:nvPicPr>
            <p:cNvPr id="366" name="Google Shape;366;p27"/>
            <p:cNvPicPr preferRelativeResize="0"/>
            <p:nvPr/>
          </p:nvPicPr>
          <p:blipFill rotWithShape="1">
            <a:blip r:embed="rId28">
              <a:alphaModFix/>
            </a:blip>
            <a:srcRect b="0" l="0" r="0" t="0"/>
            <a:stretch/>
          </p:blipFill>
          <p:spPr>
            <a:xfrm>
              <a:off x="9768386" y="4469696"/>
              <a:ext cx="216000" cy="144000"/>
            </a:xfrm>
            <a:prstGeom prst="rect">
              <a:avLst/>
            </a:prstGeom>
            <a:noFill/>
            <a:ln>
              <a:noFill/>
            </a:ln>
          </p:spPr>
        </p:pic>
        <p:pic>
          <p:nvPicPr>
            <p:cNvPr descr="ca.png" id="367" name="Google Shape;367;p27"/>
            <p:cNvPicPr preferRelativeResize="0"/>
            <p:nvPr/>
          </p:nvPicPr>
          <p:blipFill rotWithShape="1">
            <a:blip r:embed="rId29">
              <a:alphaModFix/>
            </a:blip>
            <a:srcRect b="0" l="0" r="0" t="0"/>
            <a:stretch/>
          </p:blipFill>
          <p:spPr>
            <a:xfrm>
              <a:off x="10489245" y="4469696"/>
              <a:ext cx="216000" cy="142807"/>
            </a:xfrm>
            <a:prstGeom prst="rect">
              <a:avLst/>
            </a:prstGeom>
            <a:noFill/>
            <a:ln>
              <a:noFill/>
            </a:ln>
          </p:spPr>
        </p:pic>
        <p:pic>
          <p:nvPicPr>
            <p:cNvPr descr="si.png" id="368" name="Google Shape;368;p27"/>
            <p:cNvPicPr preferRelativeResize="0"/>
            <p:nvPr/>
          </p:nvPicPr>
          <p:blipFill rotWithShape="1">
            <a:blip r:embed="rId30">
              <a:alphaModFix/>
            </a:blip>
            <a:srcRect b="0" l="0" r="0" t="0"/>
            <a:stretch/>
          </p:blipFill>
          <p:spPr>
            <a:xfrm>
              <a:off x="10128174" y="4469696"/>
              <a:ext cx="217284" cy="143656"/>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1500"/>
                                        <p:tgtEl>
                                          <p:spTgt spid="342"/>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par>
                          <p:cTn fill="hold">
                            <p:stCondLst>
                              <p:cond delay="2501"/>
                            </p:stCondLst>
                            <p:childTnLst>
                              <p:par>
                                <p:cTn fill="hold" nodeType="after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par>
                          <p:cTn fill="hold">
                            <p:stCondLst>
                              <p:cond delay="3001"/>
                            </p:stCondLst>
                            <p:childTnLst>
                              <p:par>
                                <p:cTn fill="hold" nodeType="after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par>
                          <p:cTn fill="hold">
                            <p:stCondLst>
                              <p:cond delay="3501"/>
                            </p:stCondLst>
                            <p:childTnLst>
                              <p:par>
                                <p:cTn fill="hold" nodeType="after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par>
                          <p:cTn fill="hold">
                            <p:stCondLst>
                              <p:cond delay="4001"/>
                            </p:stCondLst>
                            <p:childTnLst>
                              <p:par>
                                <p:cTn fill="hold" nodeType="after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8"/>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 name="Google Shape;29;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8"/>
          <p:cNvSpPr txBox="1"/>
          <p:nvPr/>
        </p:nvSpPr>
        <p:spPr>
          <a:xfrm>
            <a:off x="-24372" y="6562800"/>
            <a:ext cx="64488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chemeClr val="accent1"/>
                </a:solidFill>
                <a:latin typeface="Arial"/>
                <a:ea typeface="Arial"/>
                <a:cs typeface="Arial"/>
                <a:sym typeface="Arial"/>
              </a:rPr>
              <a:t>2022 CEOS Plenary	Biarritz, France	Nov. 29 – Dec. 1</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1">
  <p:cSld name="DARK1">
    <p:spTree>
      <p:nvGrpSpPr>
        <p:cNvPr id="369" name="Shape 369"/>
        <p:cNvGrpSpPr/>
        <p:nvPr/>
      </p:nvGrpSpPr>
      <p:grpSpPr>
        <a:xfrm>
          <a:off x="0" y="0"/>
          <a:ext cx="0" cy="0"/>
          <a:chOff x="0" y="0"/>
          <a:chExt cx="0" cy="0"/>
        </a:xfrm>
      </p:grpSpPr>
      <p:pic>
        <p:nvPicPr>
          <p:cNvPr id="370" name="Google Shape;370;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71" name="Google Shape;371;p28"/>
          <p:cNvSpPr/>
          <p:nvPr/>
        </p:nvSpPr>
        <p:spPr>
          <a:xfrm>
            <a:off x="1" y="0"/>
            <a:ext cx="12198565" cy="6858000"/>
          </a:xfrm>
          <a:prstGeom prst="rect">
            <a:avLst/>
          </a:prstGeom>
          <a:solidFill>
            <a:srgbClr val="003249">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795" u="none" cap="none" strike="noStrike">
              <a:solidFill>
                <a:schemeClr val="lt1"/>
              </a:solidFill>
              <a:latin typeface="Arial"/>
              <a:ea typeface="Arial"/>
              <a:cs typeface="Arial"/>
              <a:sym typeface="Arial"/>
            </a:endParaRPr>
          </a:p>
        </p:txBody>
      </p:sp>
      <p:cxnSp>
        <p:nvCxnSpPr>
          <p:cNvPr id="372" name="Google Shape;372;p28"/>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sp>
        <p:nvSpPr>
          <p:cNvPr id="373" name="Google Shape;373;p28"/>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374" name="Google Shape;374;p28"/>
          <p:cNvPicPr preferRelativeResize="0"/>
          <p:nvPr/>
        </p:nvPicPr>
        <p:blipFill rotWithShape="1">
          <a:blip r:embed="rId3">
            <a:alphaModFix/>
          </a:blip>
          <a:srcRect b="0" l="0" r="0" t="0"/>
          <a:stretch/>
        </p:blipFill>
        <p:spPr>
          <a:xfrm>
            <a:off x="10331489" y="-216085"/>
            <a:ext cx="2093892" cy="1314000"/>
          </a:xfrm>
          <a:prstGeom prst="rect">
            <a:avLst/>
          </a:prstGeom>
          <a:noFill/>
          <a:ln>
            <a:noFill/>
          </a:ln>
        </p:spPr>
      </p:pic>
      <p:sp>
        <p:nvSpPr>
          <p:cNvPr id="375" name="Google Shape;375;p28"/>
          <p:cNvSpPr txBox="1"/>
          <p:nvPr/>
        </p:nvSpPr>
        <p:spPr>
          <a:xfrm>
            <a:off x="8205940" y="6201716"/>
            <a:ext cx="3751495" cy="215444"/>
          </a:xfrm>
          <a:prstGeom prst="rect">
            <a:avLst/>
          </a:prstGeom>
          <a:noFill/>
          <a:ln>
            <a:noFill/>
          </a:ln>
        </p:spPr>
        <p:txBody>
          <a:bodyPr anchorCtr="0" anchor="t" bIns="45700" lIns="0" spcFirstLastPara="1" rIns="0" wrap="square" tIns="45700">
            <a:spAutoFit/>
          </a:bodyPr>
          <a:lstStyle/>
          <a:p>
            <a:pPr indent="0" lvl="2" marL="0" marR="0" rtl="0" algn="r">
              <a:lnSpc>
                <a:spcPct val="100000"/>
              </a:lnSpc>
              <a:spcBef>
                <a:spcPts val="0"/>
              </a:spcBef>
              <a:spcAft>
                <a:spcPts val="0"/>
              </a:spcAft>
              <a:buNone/>
            </a:pPr>
            <a:fld id="{00000000-1234-1234-1234-123412341234}" type="slidenum">
              <a:rPr b="0" i="0" lang="en-GB" sz="798" u="none" cap="none" strike="noStrike">
                <a:solidFill>
                  <a:srgbClr val="8197A6"/>
                </a:solidFill>
                <a:latin typeface="Arial"/>
                <a:ea typeface="Arial"/>
                <a:cs typeface="Arial"/>
                <a:sym typeface="Arial"/>
              </a:rPr>
              <a:t>‹#›</a:t>
            </a:fld>
            <a:endParaRPr b="0" i="0" sz="798" u="none" cap="none" strike="noStrike">
              <a:solidFill>
                <a:srgbClr val="8197A6"/>
              </a:solidFill>
              <a:latin typeface="Arial"/>
              <a:ea typeface="Arial"/>
              <a:cs typeface="Arial"/>
              <a:sym typeface="Arial"/>
            </a:endParaRPr>
          </a:p>
        </p:txBody>
      </p:sp>
      <p:cxnSp>
        <p:nvCxnSpPr>
          <p:cNvPr id="376" name="Google Shape;376;p28"/>
          <p:cNvCxnSpPr/>
          <p:nvPr/>
        </p:nvCxnSpPr>
        <p:spPr>
          <a:xfrm>
            <a:off x="221436" y="6422971"/>
            <a:ext cx="11736000" cy="0"/>
          </a:xfrm>
          <a:prstGeom prst="straightConnector1">
            <a:avLst/>
          </a:prstGeom>
          <a:noFill/>
          <a:ln cap="flat" cmpd="sng" w="9525">
            <a:solidFill>
              <a:schemeClr val="lt1"/>
            </a:solidFill>
            <a:prstDash val="solid"/>
            <a:round/>
            <a:headEnd len="sm" w="sm" type="none"/>
            <a:tailEnd len="sm" w="sm" type="none"/>
          </a:ln>
        </p:spPr>
      </p:cxnSp>
      <p:sp>
        <p:nvSpPr>
          <p:cNvPr id="377" name="Google Shape;377;p28"/>
          <p:cNvSpPr txBox="1"/>
          <p:nvPr>
            <p:ph idx="1" type="body"/>
          </p:nvPr>
        </p:nvSpPr>
        <p:spPr>
          <a:xfrm>
            <a:off x="218263" y="888006"/>
            <a:ext cx="11763662" cy="5529155"/>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378" name="Google Shape;378;p28"/>
          <p:cNvPicPr preferRelativeResize="0"/>
          <p:nvPr/>
        </p:nvPicPr>
        <p:blipFill rotWithShape="1">
          <a:blip r:embed="rId4">
            <a:alphaModFix/>
          </a:blip>
          <a:srcRect b="0" l="0" r="0" t="0"/>
          <a:stretch/>
        </p:blipFill>
        <p:spPr>
          <a:xfrm>
            <a:off x="10343245" y="6585917"/>
            <a:ext cx="1636920" cy="105918"/>
          </a:xfrm>
          <a:prstGeom prst="rect">
            <a:avLst/>
          </a:prstGeom>
          <a:noFill/>
          <a:ln>
            <a:noFill/>
          </a:ln>
        </p:spPr>
      </p:pic>
      <p:grpSp>
        <p:nvGrpSpPr>
          <p:cNvPr id="379" name="Google Shape;379;p28"/>
          <p:cNvGrpSpPr/>
          <p:nvPr/>
        </p:nvGrpSpPr>
        <p:grpSpPr>
          <a:xfrm>
            <a:off x="226688" y="6569736"/>
            <a:ext cx="9628745" cy="144114"/>
            <a:chOff x="1076500" y="4469696"/>
            <a:chExt cx="9628745" cy="144114"/>
          </a:xfrm>
        </p:grpSpPr>
        <p:pic>
          <p:nvPicPr>
            <p:cNvPr descr="de.png" id="380" name="Google Shape;380;p28"/>
            <p:cNvPicPr preferRelativeResize="0"/>
            <p:nvPr/>
          </p:nvPicPr>
          <p:blipFill rotWithShape="1">
            <a:blip r:embed="rId5">
              <a:alphaModFix/>
            </a:blip>
            <a:srcRect b="0" l="0" r="0" t="0"/>
            <a:stretch/>
          </p:blipFill>
          <p:spPr>
            <a:xfrm>
              <a:off x="1076500" y="4469696"/>
              <a:ext cx="217977" cy="144114"/>
            </a:xfrm>
            <a:prstGeom prst="rect">
              <a:avLst/>
            </a:prstGeom>
            <a:noFill/>
            <a:ln>
              <a:noFill/>
            </a:ln>
          </p:spPr>
        </p:pic>
        <p:pic>
          <p:nvPicPr>
            <p:cNvPr descr="at.png" id="381" name="Google Shape;381;p28"/>
            <p:cNvPicPr preferRelativeResize="0"/>
            <p:nvPr/>
          </p:nvPicPr>
          <p:blipFill rotWithShape="1">
            <a:blip r:embed="rId6">
              <a:alphaModFix/>
            </a:blip>
            <a:srcRect b="0" l="0" r="0" t="0"/>
            <a:stretch/>
          </p:blipFill>
          <p:spPr>
            <a:xfrm>
              <a:off x="1447640" y="4469696"/>
              <a:ext cx="217977" cy="144114"/>
            </a:xfrm>
            <a:prstGeom prst="rect">
              <a:avLst/>
            </a:prstGeom>
            <a:noFill/>
            <a:ln>
              <a:noFill/>
            </a:ln>
          </p:spPr>
        </p:pic>
        <p:pic>
          <p:nvPicPr>
            <p:cNvPr descr="be.png" id="382" name="Google Shape;382;p28"/>
            <p:cNvPicPr preferRelativeResize="0"/>
            <p:nvPr/>
          </p:nvPicPr>
          <p:blipFill rotWithShape="1">
            <a:blip r:embed="rId7">
              <a:alphaModFix/>
            </a:blip>
            <a:srcRect b="0" l="0" r="0" t="0"/>
            <a:stretch/>
          </p:blipFill>
          <p:spPr>
            <a:xfrm>
              <a:off x="1818780" y="4469696"/>
              <a:ext cx="217977" cy="144114"/>
            </a:xfrm>
            <a:prstGeom prst="rect">
              <a:avLst/>
            </a:prstGeom>
            <a:noFill/>
            <a:ln>
              <a:noFill/>
            </a:ln>
          </p:spPr>
        </p:pic>
        <p:pic>
          <p:nvPicPr>
            <p:cNvPr descr="dk.png" id="383" name="Google Shape;383;p28"/>
            <p:cNvPicPr preferRelativeResize="0"/>
            <p:nvPr/>
          </p:nvPicPr>
          <p:blipFill rotWithShape="1">
            <a:blip r:embed="rId8">
              <a:alphaModFix/>
            </a:blip>
            <a:srcRect b="0" l="0" r="0" t="0"/>
            <a:stretch/>
          </p:blipFill>
          <p:spPr>
            <a:xfrm>
              <a:off x="2189920" y="4469696"/>
              <a:ext cx="217977" cy="144114"/>
            </a:xfrm>
            <a:prstGeom prst="rect">
              <a:avLst/>
            </a:prstGeom>
            <a:noFill/>
            <a:ln>
              <a:noFill/>
            </a:ln>
          </p:spPr>
        </p:pic>
        <p:pic>
          <p:nvPicPr>
            <p:cNvPr descr="es.png" id="384" name="Google Shape;384;p28"/>
            <p:cNvPicPr preferRelativeResize="0"/>
            <p:nvPr/>
          </p:nvPicPr>
          <p:blipFill rotWithShape="1">
            <a:blip r:embed="rId9">
              <a:alphaModFix/>
            </a:blip>
            <a:srcRect b="0" l="0" r="0" t="0"/>
            <a:stretch/>
          </p:blipFill>
          <p:spPr>
            <a:xfrm>
              <a:off x="2561060" y="4469696"/>
              <a:ext cx="217977" cy="144114"/>
            </a:xfrm>
            <a:prstGeom prst="rect">
              <a:avLst/>
            </a:prstGeom>
            <a:noFill/>
            <a:ln>
              <a:noFill/>
            </a:ln>
          </p:spPr>
        </p:pic>
        <p:pic>
          <p:nvPicPr>
            <p:cNvPr descr="ee.png" id="385" name="Google Shape;385;p28"/>
            <p:cNvPicPr preferRelativeResize="0"/>
            <p:nvPr/>
          </p:nvPicPr>
          <p:blipFill rotWithShape="1">
            <a:blip r:embed="rId10">
              <a:alphaModFix/>
            </a:blip>
            <a:srcRect b="0" l="0" r="0" t="0"/>
            <a:stretch/>
          </p:blipFill>
          <p:spPr>
            <a:xfrm>
              <a:off x="2932200" y="4469696"/>
              <a:ext cx="217977" cy="144114"/>
            </a:xfrm>
            <a:prstGeom prst="rect">
              <a:avLst/>
            </a:prstGeom>
            <a:noFill/>
            <a:ln>
              <a:noFill/>
            </a:ln>
          </p:spPr>
        </p:pic>
        <p:pic>
          <p:nvPicPr>
            <p:cNvPr descr="fi.png" id="386" name="Google Shape;386;p28"/>
            <p:cNvPicPr preferRelativeResize="0"/>
            <p:nvPr/>
          </p:nvPicPr>
          <p:blipFill rotWithShape="1">
            <a:blip r:embed="rId11">
              <a:alphaModFix/>
            </a:blip>
            <a:srcRect b="0" l="0" r="0" t="0"/>
            <a:stretch/>
          </p:blipFill>
          <p:spPr>
            <a:xfrm>
              <a:off x="3303340" y="4469696"/>
              <a:ext cx="217977" cy="144114"/>
            </a:xfrm>
            <a:prstGeom prst="rect">
              <a:avLst/>
            </a:prstGeom>
            <a:noFill/>
            <a:ln>
              <a:noFill/>
            </a:ln>
          </p:spPr>
        </p:pic>
        <p:pic>
          <p:nvPicPr>
            <p:cNvPr descr="fr.png" id="387" name="Google Shape;387;p28"/>
            <p:cNvPicPr preferRelativeResize="0"/>
            <p:nvPr/>
          </p:nvPicPr>
          <p:blipFill rotWithShape="1">
            <a:blip r:embed="rId12">
              <a:alphaModFix/>
            </a:blip>
            <a:srcRect b="0" l="0" r="0" t="0"/>
            <a:stretch/>
          </p:blipFill>
          <p:spPr>
            <a:xfrm>
              <a:off x="3674480" y="4469696"/>
              <a:ext cx="217977" cy="144114"/>
            </a:xfrm>
            <a:prstGeom prst="rect">
              <a:avLst/>
            </a:prstGeom>
            <a:noFill/>
            <a:ln>
              <a:noFill/>
            </a:ln>
          </p:spPr>
        </p:pic>
        <p:pic>
          <p:nvPicPr>
            <p:cNvPr descr="gr.png" id="388" name="Google Shape;388;p28"/>
            <p:cNvPicPr preferRelativeResize="0"/>
            <p:nvPr/>
          </p:nvPicPr>
          <p:blipFill rotWithShape="1">
            <a:blip r:embed="rId13">
              <a:alphaModFix/>
            </a:blip>
            <a:srcRect b="0" l="0" r="0" t="0"/>
            <a:stretch/>
          </p:blipFill>
          <p:spPr>
            <a:xfrm>
              <a:off x="4045620" y="4469696"/>
              <a:ext cx="217977" cy="144114"/>
            </a:xfrm>
            <a:prstGeom prst="rect">
              <a:avLst/>
            </a:prstGeom>
            <a:noFill/>
            <a:ln>
              <a:noFill/>
            </a:ln>
          </p:spPr>
        </p:pic>
        <p:pic>
          <p:nvPicPr>
            <p:cNvPr descr="hu.png" id="389" name="Google Shape;389;p28"/>
            <p:cNvPicPr preferRelativeResize="0"/>
            <p:nvPr/>
          </p:nvPicPr>
          <p:blipFill rotWithShape="1">
            <a:blip r:embed="rId14">
              <a:alphaModFix/>
            </a:blip>
            <a:srcRect b="0" l="0" r="0" t="0"/>
            <a:stretch/>
          </p:blipFill>
          <p:spPr>
            <a:xfrm>
              <a:off x="4416760" y="4469696"/>
              <a:ext cx="217977" cy="144114"/>
            </a:xfrm>
            <a:prstGeom prst="rect">
              <a:avLst/>
            </a:prstGeom>
            <a:noFill/>
            <a:ln>
              <a:noFill/>
            </a:ln>
          </p:spPr>
        </p:pic>
        <p:pic>
          <p:nvPicPr>
            <p:cNvPr descr="ie.png" id="390" name="Google Shape;390;p28"/>
            <p:cNvPicPr preferRelativeResize="0"/>
            <p:nvPr/>
          </p:nvPicPr>
          <p:blipFill rotWithShape="1">
            <a:blip r:embed="rId15">
              <a:alphaModFix/>
            </a:blip>
            <a:srcRect b="0" l="0" r="0" t="0"/>
            <a:stretch/>
          </p:blipFill>
          <p:spPr>
            <a:xfrm>
              <a:off x="4787900" y="4469696"/>
              <a:ext cx="217977" cy="144114"/>
            </a:xfrm>
            <a:prstGeom prst="rect">
              <a:avLst/>
            </a:prstGeom>
            <a:noFill/>
            <a:ln>
              <a:noFill/>
            </a:ln>
          </p:spPr>
        </p:pic>
        <p:pic>
          <p:nvPicPr>
            <p:cNvPr descr="it.png" id="391" name="Google Shape;391;p28"/>
            <p:cNvPicPr preferRelativeResize="0"/>
            <p:nvPr/>
          </p:nvPicPr>
          <p:blipFill rotWithShape="1">
            <a:blip r:embed="rId16">
              <a:alphaModFix/>
            </a:blip>
            <a:srcRect b="0" l="0" r="0" t="0"/>
            <a:stretch/>
          </p:blipFill>
          <p:spPr>
            <a:xfrm>
              <a:off x="5159040" y="4469696"/>
              <a:ext cx="217977" cy="144114"/>
            </a:xfrm>
            <a:prstGeom prst="rect">
              <a:avLst/>
            </a:prstGeom>
            <a:noFill/>
            <a:ln>
              <a:noFill/>
            </a:ln>
          </p:spPr>
        </p:pic>
        <p:pic>
          <p:nvPicPr>
            <p:cNvPr descr="lu.png" id="392" name="Google Shape;392;p28"/>
            <p:cNvPicPr preferRelativeResize="0"/>
            <p:nvPr/>
          </p:nvPicPr>
          <p:blipFill rotWithShape="1">
            <a:blip r:embed="rId17">
              <a:alphaModFix/>
            </a:blip>
            <a:srcRect b="0" l="0" r="0" t="0"/>
            <a:stretch/>
          </p:blipFill>
          <p:spPr>
            <a:xfrm>
              <a:off x="5530180" y="4469696"/>
              <a:ext cx="217977" cy="144114"/>
            </a:xfrm>
            <a:prstGeom prst="rect">
              <a:avLst/>
            </a:prstGeom>
            <a:noFill/>
            <a:ln>
              <a:noFill/>
            </a:ln>
          </p:spPr>
        </p:pic>
        <p:pic>
          <p:nvPicPr>
            <p:cNvPr descr="no.png" id="393" name="Google Shape;393;p28"/>
            <p:cNvPicPr preferRelativeResize="0"/>
            <p:nvPr/>
          </p:nvPicPr>
          <p:blipFill rotWithShape="1">
            <a:blip r:embed="rId18">
              <a:alphaModFix/>
            </a:blip>
            <a:srcRect b="0" l="0" r="0" t="0"/>
            <a:stretch/>
          </p:blipFill>
          <p:spPr>
            <a:xfrm>
              <a:off x="5901320" y="4469696"/>
              <a:ext cx="217977" cy="144114"/>
            </a:xfrm>
            <a:prstGeom prst="rect">
              <a:avLst/>
            </a:prstGeom>
            <a:noFill/>
            <a:ln>
              <a:noFill/>
            </a:ln>
          </p:spPr>
        </p:pic>
        <p:pic>
          <p:nvPicPr>
            <p:cNvPr descr="nl.png" id="394" name="Google Shape;394;p28"/>
            <p:cNvPicPr preferRelativeResize="0"/>
            <p:nvPr/>
          </p:nvPicPr>
          <p:blipFill rotWithShape="1">
            <a:blip r:embed="rId19">
              <a:alphaModFix/>
            </a:blip>
            <a:srcRect b="0" l="0" r="0" t="0"/>
            <a:stretch/>
          </p:blipFill>
          <p:spPr>
            <a:xfrm>
              <a:off x="6272460" y="4469696"/>
              <a:ext cx="217977" cy="144114"/>
            </a:xfrm>
            <a:prstGeom prst="rect">
              <a:avLst/>
            </a:prstGeom>
            <a:noFill/>
            <a:ln>
              <a:noFill/>
            </a:ln>
          </p:spPr>
        </p:pic>
        <p:pic>
          <p:nvPicPr>
            <p:cNvPr descr="pl.png" id="395" name="Google Shape;395;p28"/>
            <p:cNvPicPr preferRelativeResize="0"/>
            <p:nvPr/>
          </p:nvPicPr>
          <p:blipFill rotWithShape="1">
            <a:blip r:embed="rId20">
              <a:alphaModFix/>
            </a:blip>
            <a:srcRect b="0" l="0" r="0" t="0"/>
            <a:stretch/>
          </p:blipFill>
          <p:spPr>
            <a:xfrm>
              <a:off x="6643600" y="4469696"/>
              <a:ext cx="217977" cy="144114"/>
            </a:xfrm>
            <a:prstGeom prst="rect">
              <a:avLst/>
            </a:prstGeom>
            <a:noFill/>
            <a:ln>
              <a:noFill/>
            </a:ln>
          </p:spPr>
        </p:pic>
        <p:pic>
          <p:nvPicPr>
            <p:cNvPr descr="pt.png" id="396" name="Google Shape;396;p28"/>
            <p:cNvPicPr preferRelativeResize="0"/>
            <p:nvPr/>
          </p:nvPicPr>
          <p:blipFill rotWithShape="1">
            <a:blip r:embed="rId21">
              <a:alphaModFix/>
            </a:blip>
            <a:srcRect b="0" l="0" r="0" t="0"/>
            <a:stretch/>
          </p:blipFill>
          <p:spPr>
            <a:xfrm>
              <a:off x="7014740" y="4469696"/>
              <a:ext cx="217977" cy="144114"/>
            </a:xfrm>
            <a:prstGeom prst="rect">
              <a:avLst/>
            </a:prstGeom>
            <a:noFill/>
            <a:ln>
              <a:noFill/>
            </a:ln>
          </p:spPr>
        </p:pic>
        <p:pic>
          <p:nvPicPr>
            <p:cNvPr descr="cz.png" id="397" name="Google Shape;397;p28"/>
            <p:cNvPicPr preferRelativeResize="0"/>
            <p:nvPr/>
          </p:nvPicPr>
          <p:blipFill rotWithShape="1">
            <a:blip r:embed="rId22">
              <a:alphaModFix/>
            </a:blip>
            <a:srcRect b="0" l="0" r="0" t="0"/>
            <a:stretch/>
          </p:blipFill>
          <p:spPr>
            <a:xfrm>
              <a:off x="7385880" y="4469696"/>
              <a:ext cx="217977" cy="144114"/>
            </a:xfrm>
            <a:prstGeom prst="rect">
              <a:avLst/>
            </a:prstGeom>
            <a:noFill/>
            <a:ln>
              <a:noFill/>
            </a:ln>
          </p:spPr>
        </p:pic>
        <p:pic>
          <p:nvPicPr>
            <p:cNvPr descr="ro.png" id="398" name="Google Shape;398;p28"/>
            <p:cNvPicPr preferRelativeResize="0"/>
            <p:nvPr/>
          </p:nvPicPr>
          <p:blipFill rotWithShape="1">
            <a:blip r:embed="rId23">
              <a:alphaModFix/>
            </a:blip>
            <a:srcRect b="0" l="0" r="0" t="0"/>
            <a:stretch/>
          </p:blipFill>
          <p:spPr>
            <a:xfrm>
              <a:off x="7757020" y="4469696"/>
              <a:ext cx="217977" cy="144114"/>
            </a:xfrm>
            <a:prstGeom prst="rect">
              <a:avLst/>
            </a:prstGeom>
            <a:noFill/>
            <a:ln>
              <a:noFill/>
            </a:ln>
          </p:spPr>
        </p:pic>
        <p:pic>
          <p:nvPicPr>
            <p:cNvPr descr="se.png" id="399" name="Google Shape;399;p28"/>
            <p:cNvPicPr preferRelativeResize="0"/>
            <p:nvPr/>
          </p:nvPicPr>
          <p:blipFill rotWithShape="1">
            <a:blip r:embed="rId24">
              <a:alphaModFix/>
            </a:blip>
            <a:srcRect b="0" l="0" r="0" t="0"/>
            <a:stretch/>
          </p:blipFill>
          <p:spPr>
            <a:xfrm>
              <a:off x="8499300" y="4469696"/>
              <a:ext cx="217977" cy="144114"/>
            </a:xfrm>
            <a:prstGeom prst="rect">
              <a:avLst/>
            </a:prstGeom>
            <a:noFill/>
            <a:ln>
              <a:noFill/>
            </a:ln>
          </p:spPr>
        </p:pic>
        <p:pic>
          <p:nvPicPr>
            <p:cNvPr descr="ch.png" id="400" name="Google Shape;400;p28"/>
            <p:cNvPicPr preferRelativeResize="0"/>
            <p:nvPr/>
          </p:nvPicPr>
          <p:blipFill rotWithShape="1">
            <a:blip r:embed="rId25">
              <a:alphaModFix/>
            </a:blip>
            <a:srcRect b="0" l="0" r="0" t="0"/>
            <a:stretch/>
          </p:blipFill>
          <p:spPr>
            <a:xfrm>
              <a:off x="8870442" y="4469696"/>
              <a:ext cx="217977" cy="144114"/>
            </a:xfrm>
            <a:prstGeom prst="rect">
              <a:avLst/>
            </a:prstGeom>
            <a:noFill/>
            <a:ln>
              <a:noFill/>
            </a:ln>
          </p:spPr>
        </p:pic>
        <p:pic>
          <p:nvPicPr>
            <p:cNvPr descr="uk.png" id="401" name="Google Shape;401;p28"/>
            <p:cNvPicPr preferRelativeResize="0"/>
            <p:nvPr/>
          </p:nvPicPr>
          <p:blipFill rotWithShape="1">
            <a:blip r:embed="rId26">
              <a:alphaModFix/>
            </a:blip>
            <a:srcRect b="0" l="0" r="0" t="0"/>
            <a:stretch/>
          </p:blipFill>
          <p:spPr>
            <a:xfrm>
              <a:off x="8128160" y="4469696"/>
              <a:ext cx="217977" cy="144114"/>
            </a:xfrm>
            <a:prstGeom prst="rect">
              <a:avLst/>
            </a:prstGeom>
            <a:noFill/>
            <a:ln>
              <a:noFill/>
            </a:ln>
          </p:spPr>
        </p:pic>
        <p:pic>
          <p:nvPicPr>
            <p:cNvPr id="402" name="Google Shape;402;p28"/>
            <p:cNvPicPr preferRelativeResize="0"/>
            <p:nvPr/>
          </p:nvPicPr>
          <p:blipFill rotWithShape="1">
            <a:blip r:embed="rId27">
              <a:alphaModFix/>
            </a:blip>
            <a:srcRect b="0" l="0" r="0" t="0"/>
            <a:stretch/>
          </p:blipFill>
          <p:spPr>
            <a:xfrm>
              <a:off x="9408598" y="4469696"/>
              <a:ext cx="216000" cy="144000"/>
            </a:xfrm>
            <a:prstGeom prst="rect">
              <a:avLst/>
            </a:prstGeom>
            <a:noFill/>
            <a:ln>
              <a:noFill/>
            </a:ln>
          </p:spPr>
        </p:pic>
        <p:pic>
          <p:nvPicPr>
            <p:cNvPr id="403" name="Google Shape;403;p28"/>
            <p:cNvPicPr preferRelativeResize="0"/>
            <p:nvPr/>
          </p:nvPicPr>
          <p:blipFill rotWithShape="1">
            <a:blip r:embed="rId28">
              <a:alphaModFix/>
            </a:blip>
            <a:srcRect b="0" l="0" r="0" t="0"/>
            <a:stretch/>
          </p:blipFill>
          <p:spPr>
            <a:xfrm>
              <a:off x="9768386" y="4469696"/>
              <a:ext cx="216000" cy="144000"/>
            </a:xfrm>
            <a:prstGeom prst="rect">
              <a:avLst/>
            </a:prstGeom>
            <a:noFill/>
            <a:ln>
              <a:noFill/>
            </a:ln>
          </p:spPr>
        </p:pic>
        <p:pic>
          <p:nvPicPr>
            <p:cNvPr descr="ca.png" id="404" name="Google Shape;404;p28"/>
            <p:cNvPicPr preferRelativeResize="0"/>
            <p:nvPr/>
          </p:nvPicPr>
          <p:blipFill rotWithShape="1">
            <a:blip r:embed="rId29">
              <a:alphaModFix/>
            </a:blip>
            <a:srcRect b="0" l="0" r="0" t="0"/>
            <a:stretch/>
          </p:blipFill>
          <p:spPr>
            <a:xfrm>
              <a:off x="10489245" y="4469696"/>
              <a:ext cx="216000" cy="142807"/>
            </a:xfrm>
            <a:prstGeom prst="rect">
              <a:avLst/>
            </a:prstGeom>
            <a:noFill/>
            <a:ln>
              <a:noFill/>
            </a:ln>
          </p:spPr>
        </p:pic>
        <p:pic>
          <p:nvPicPr>
            <p:cNvPr descr="si.png" id="405" name="Google Shape;405;p28"/>
            <p:cNvPicPr preferRelativeResize="0"/>
            <p:nvPr/>
          </p:nvPicPr>
          <p:blipFill rotWithShape="1">
            <a:blip r:embed="rId30">
              <a:alphaModFix/>
            </a:blip>
            <a:srcRect b="0" l="0" r="0" t="0"/>
            <a:stretch/>
          </p:blipFill>
          <p:spPr>
            <a:xfrm>
              <a:off x="10128174" y="4469696"/>
              <a:ext cx="217284" cy="143656"/>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2">
  <p:cSld name="DARK2">
    <p:spTree>
      <p:nvGrpSpPr>
        <p:cNvPr id="406" name="Shape 406"/>
        <p:cNvGrpSpPr/>
        <p:nvPr/>
      </p:nvGrpSpPr>
      <p:grpSpPr>
        <a:xfrm>
          <a:off x="0" y="0"/>
          <a:ext cx="0" cy="0"/>
          <a:chOff x="0" y="0"/>
          <a:chExt cx="0" cy="0"/>
        </a:xfrm>
      </p:grpSpPr>
      <p:pic>
        <p:nvPicPr>
          <p:cNvPr id="407" name="Google Shape;407;p2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08" name="Google Shape;408;p29"/>
          <p:cNvSpPr/>
          <p:nvPr/>
        </p:nvSpPr>
        <p:spPr>
          <a:xfrm>
            <a:off x="1" y="0"/>
            <a:ext cx="12198565" cy="6858000"/>
          </a:xfrm>
          <a:prstGeom prst="rect">
            <a:avLst/>
          </a:prstGeom>
          <a:solidFill>
            <a:srgbClr val="003249">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795" u="none" cap="none" strike="noStrike">
              <a:solidFill>
                <a:schemeClr val="lt1"/>
              </a:solidFill>
              <a:latin typeface="Arial"/>
              <a:ea typeface="Arial"/>
              <a:cs typeface="Arial"/>
              <a:sym typeface="Arial"/>
            </a:endParaRPr>
          </a:p>
        </p:txBody>
      </p:sp>
      <p:cxnSp>
        <p:nvCxnSpPr>
          <p:cNvPr id="409" name="Google Shape;409;p29"/>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pic>
        <p:nvPicPr>
          <p:cNvPr id="410" name="Google Shape;410;p29"/>
          <p:cNvPicPr preferRelativeResize="0"/>
          <p:nvPr/>
        </p:nvPicPr>
        <p:blipFill rotWithShape="1">
          <a:blip r:embed="rId3">
            <a:alphaModFix/>
          </a:blip>
          <a:srcRect b="0" l="0" r="0" t="0"/>
          <a:stretch/>
        </p:blipFill>
        <p:spPr>
          <a:xfrm>
            <a:off x="10331489" y="-216085"/>
            <a:ext cx="2093892" cy="1314000"/>
          </a:xfrm>
          <a:prstGeom prst="rect">
            <a:avLst/>
          </a:prstGeom>
          <a:noFill/>
          <a:ln>
            <a:noFill/>
          </a:ln>
        </p:spPr>
      </p:pic>
      <p:sp>
        <p:nvSpPr>
          <p:cNvPr id="411" name="Google Shape;411;p29"/>
          <p:cNvSpPr txBox="1"/>
          <p:nvPr/>
        </p:nvSpPr>
        <p:spPr>
          <a:xfrm>
            <a:off x="8205940" y="6201716"/>
            <a:ext cx="3751495" cy="215444"/>
          </a:xfrm>
          <a:prstGeom prst="rect">
            <a:avLst/>
          </a:prstGeom>
          <a:noFill/>
          <a:ln>
            <a:noFill/>
          </a:ln>
        </p:spPr>
        <p:txBody>
          <a:bodyPr anchorCtr="0" anchor="t" bIns="45700" lIns="0" spcFirstLastPara="1" rIns="0" wrap="square" tIns="45700">
            <a:spAutoFit/>
          </a:bodyPr>
          <a:lstStyle/>
          <a:p>
            <a:pPr indent="0" lvl="2" marL="0" marR="0" rtl="0" algn="r">
              <a:lnSpc>
                <a:spcPct val="100000"/>
              </a:lnSpc>
              <a:spcBef>
                <a:spcPts val="0"/>
              </a:spcBef>
              <a:spcAft>
                <a:spcPts val="0"/>
              </a:spcAft>
              <a:buNone/>
            </a:pPr>
            <a:fld id="{00000000-1234-1234-1234-123412341234}" type="slidenum">
              <a:rPr b="0" i="0" lang="en-GB" sz="798" u="none" cap="none" strike="noStrike">
                <a:solidFill>
                  <a:srgbClr val="8197A6"/>
                </a:solidFill>
                <a:latin typeface="Arial"/>
                <a:ea typeface="Arial"/>
                <a:cs typeface="Arial"/>
                <a:sym typeface="Arial"/>
              </a:rPr>
              <a:t>‹#›</a:t>
            </a:fld>
            <a:endParaRPr b="0" i="0" sz="798" u="none" cap="none" strike="noStrike">
              <a:solidFill>
                <a:srgbClr val="8197A6"/>
              </a:solidFill>
              <a:latin typeface="Arial"/>
              <a:ea typeface="Arial"/>
              <a:cs typeface="Arial"/>
              <a:sym typeface="Arial"/>
            </a:endParaRPr>
          </a:p>
        </p:txBody>
      </p:sp>
      <p:cxnSp>
        <p:nvCxnSpPr>
          <p:cNvPr id="412" name="Google Shape;412;p29"/>
          <p:cNvCxnSpPr/>
          <p:nvPr/>
        </p:nvCxnSpPr>
        <p:spPr>
          <a:xfrm>
            <a:off x="221436" y="6422971"/>
            <a:ext cx="11736000" cy="0"/>
          </a:xfrm>
          <a:prstGeom prst="straightConnector1">
            <a:avLst/>
          </a:prstGeom>
          <a:noFill/>
          <a:ln cap="flat" cmpd="sng" w="9525">
            <a:solidFill>
              <a:schemeClr val="lt1"/>
            </a:solidFill>
            <a:prstDash val="solid"/>
            <a:round/>
            <a:headEnd len="sm" w="sm" type="none"/>
            <a:tailEnd len="sm" w="sm" type="none"/>
          </a:ln>
        </p:spPr>
      </p:cxnSp>
      <p:sp>
        <p:nvSpPr>
          <p:cNvPr id="413" name="Google Shape;413;p29"/>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9"/>
          <p:cNvSpPr txBox="1"/>
          <p:nvPr>
            <p:ph idx="1" type="body"/>
          </p:nvPr>
        </p:nvSpPr>
        <p:spPr>
          <a:xfrm>
            <a:off x="218263" y="882192"/>
            <a:ext cx="11763662"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415" name="Google Shape;415;p29"/>
          <p:cNvPicPr preferRelativeResize="0"/>
          <p:nvPr/>
        </p:nvPicPr>
        <p:blipFill rotWithShape="1">
          <a:blip r:embed="rId4">
            <a:alphaModFix/>
          </a:blip>
          <a:srcRect b="0" l="0" r="0" t="0"/>
          <a:stretch/>
        </p:blipFill>
        <p:spPr>
          <a:xfrm>
            <a:off x="10343245" y="6585917"/>
            <a:ext cx="1636920" cy="105918"/>
          </a:xfrm>
          <a:prstGeom prst="rect">
            <a:avLst/>
          </a:prstGeom>
          <a:noFill/>
          <a:ln>
            <a:noFill/>
          </a:ln>
        </p:spPr>
      </p:pic>
      <p:grpSp>
        <p:nvGrpSpPr>
          <p:cNvPr id="416" name="Google Shape;416;p29"/>
          <p:cNvGrpSpPr/>
          <p:nvPr/>
        </p:nvGrpSpPr>
        <p:grpSpPr>
          <a:xfrm>
            <a:off x="226688" y="6569736"/>
            <a:ext cx="9628745" cy="144114"/>
            <a:chOff x="1076500" y="4469696"/>
            <a:chExt cx="9628745" cy="144114"/>
          </a:xfrm>
        </p:grpSpPr>
        <p:pic>
          <p:nvPicPr>
            <p:cNvPr descr="de.png" id="417" name="Google Shape;417;p29"/>
            <p:cNvPicPr preferRelativeResize="0"/>
            <p:nvPr/>
          </p:nvPicPr>
          <p:blipFill rotWithShape="1">
            <a:blip r:embed="rId5">
              <a:alphaModFix/>
            </a:blip>
            <a:srcRect b="0" l="0" r="0" t="0"/>
            <a:stretch/>
          </p:blipFill>
          <p:spPr>
            <a:xfrm>
              <a:off x="1076500" y="4469696"/>
              <a:ext cx="217977" cy="144114"/>
            </a:xfrm>
            <a:prstGeom prst="rect">
              <a:avLst/>
            </a:prstGeom>
            <a:noFill/>
            <a:ln>
              <a:noFill/>
            </a:ln>
          </p:spPr>
        </p:pic>
        <p:pic>
          <p:nvPicPr>
            <p:cNvPr descr="at.png" id="418" name="Google Shape;418;p29"/>
            <p:cNvPicPr preferRelativeResize="0"/>
            <p:nvPr/>
          </p:nvPicPr>
          <p:blipFill rotWithShape="1">
            <a:blip r:embed="rId6">
              <a:alphaModFix/>
            </a:blip>
            <a:srcRect b="0" l="0" r="0" t="0"/>
            <a:stretch/>
          </p:blipFill>
          <p:spPr>
            <a:xfrm>
              <a:off x="1447640" y="4469696"/>
              <a:ext cx="217977" cy="144114"/>
            </a:xfrm>
            <a:prstGeom prst="rect">
              <a:avLst/>
            </a:prstGeom>
            <a:noFill/>
            <a:ln>
              <a:noFill/>
            </a:ln>
          </p:spPr>
        </p:pic>
        <p:pic>
          <p:nvPicPr>
            <p:cNvPr descr="be.png" id="419" name="Google Shape;419;p29"/>
            <p:cNvPicPr preferRelativeResize="0"/>
            <p:nvPr/>
          </p:nvPicPr>
          <p:blipFill rotWithShape="1">
            <a:blip r:embed="rId7">
              <a:alphaModFix/>
            </a:blip>
            <a:srcRect b="0" l="0" r="0" t="0"/>
            <a:stretch/>
          </p:blipFill>
          <p:spPr>
            <a:xfrm>
              <a:off x="1818780" y="4469696"/>
              <a:ext cx="217977" cy="144114"/>
            </a:xfrm>
            <a:prstGeom prst="rect">
              <a:avLst/>
            </a:prstGeom>
            <a:noFill/>
            <a:ln>
              <a:noFill/>
            </a:ln>
          </p:spPr>
        </p:pic>
        <p:pic>
          <p:nvPicPr>
            <p:cNvPr descr="dk.png" id="420" name="Google Shape;420;p29"/>
            <p:cNvPicPr preferRelativeResize="0"/>
            <p:nvPr/>
          </p:nvPicPr>
          <p:blipFill rotWithShape="1">
            <a:blip r:embed="rId8">
              <a:alphaModFix/>
            </a:blip>
            <a:srcRect b="0" l="0" r="0" t="0"/>
            <a:stretch/>
          </p:blipFill>
          <p:spPr>
            <a:xfrm>
              <a:off x="2189920" y="4469696"/>
              <a:ext cx="217977" cy="144114"/>
            </a:xfrm>
            <a:prstGeom prst="rect">
              <a:avLst/>
            </a:prstGeom>
            <a:noFill/>
            <a:ln>
              <a:noFill/>
            </a:ln>
          </p:spPr>
        </p:pic>
        <p:pic>
          <p:nvPicPr>
            <p:cNvPr descr="es.png" id="421" name="Google Shape;421;p29"/>
            <p:cNvPicPr preferRelativeResize="0"/>
            <p:nvPr/>
          </p:nvPicPr>
          <p:blipFill rotWithShape="1">
            <a:blip r:embed="rId9">
              <a:alphaModFix/>
            </a:blip>
            <a:srcRect b="0" l="0" r="0" t="0"/>
            <a:stretch/>
          </p:blipFill>
          <p:spPr>
            <a:xfrm>
              <a:off x="2561060" y="4469696"/>
              <a:ext cx="217977" cy="144114"/>
            </a:xfrm>
            <a:prstGeom prst="rect">
              <a:avLst/>
            </a:prstGeom>
            <a:noFill/>
            <a:ln>
              <a:noFill/>
            </a:ln>
          </p:spPr>
        </p:pic>
        <p:pic>
          <p:nvPicPr>
            <p:cNvPr descr="ee.png" id="422" name="Google Shape;422;p29"/>
            <p:cNvPicPr preferRelativeResize="0"/>
            <p:nvPr/>
          </p:nvPicPr>
          <p:blipFill rotWithShape="1">
            <a:blip r:embed="rId10">
              <a:alphaModFix/>
            </a:blip>
            <a:srcRect b="0" l="0" r="0" t="0"/>
            <a:stretch/>
          </p:blipFill>
          <p:spPr>
            <a:xfrm>
              <a:off x="2932200" y="4469696"/>
              <a:ext cx="217977" cy="144114"/>
            </a:xfrm>
            <a:prstGeom prst="rect">
              <a:avLst/>
            </a:prstGeom>
            <a:noFill/>
            <a:ln>
              <a:noFill/>
            </a:ln>
          </p:spPr>
        </p:pic>
        <p:pic>
          <p:nvPicPr>
            <p:cNvPr descr="fi.png" id="423" name="Google Shape;423;p29"/>
            <p:cNvPicPr preferRelativeResize="0"/>
            <p:nvPr/>
          </p:nvPicPr>
          <p:blipFill rotWithShape="1">
            <a:blip r:embed="rId11">
              <a:alphaModFix/>
            </a:blip>
            <a:srcRect b="0" l="0" r="0" t="0"/>
            <a:stretch/>
          </p:blipFill>
          <p:spPr>
            <a:xfrm>
              <a:off x="3303340" y="4469696"/>
              <a:ext cx="217977" cy="144114"/>
            </a:xfrm>
            <a:prstGeom prst="rect">
              <a:avLst/>
            </a:prstGeom>
            <a:noFill/>
            <a:ln>
              <a:noFill/>
            </a:ln>
          </p:spPr>
        </p:pic>
        <p:pic>
          <p:nvPicPr>
            <p:cNvPr descr="fr.png" id="424" name="Google Shape;424;p29"/>
            <p:cNvPicPr preferRelativeResize="0"/>
            <p:nvPr/>
          </p:nvPicPr>
          <p:blipFill rotWithShape="1">
            <a:blip r:embed="rId12">
              <a:alphaModFix/>
            </a:blip>
            <a:srcRect b="0" l="0" r="0" t="0"/>
            <a:stretch/>
          </p:blipFill>
          <p:spPr>
            <a:xfrm>
              <a:off x="3674480" y="4469696"/>
              <a:ext cx="217977" cy="144114"/>
            </a:xfrm>
            <a:prstGeom prst="rect">
              <a:avLst/>
            </a:prstGeom>
            <a:noFill/>
            <a:ln>
              <a:noFill/>
            </a:ln>
          </p:spPr>
        </p:pic>
        <p:pic>
          <p:nvPicPr>
            <p:cNvPr descr="gr.png" id="425" name="Google Shape;425;p29"/>
            <p:cNvPicPr preferRelativeResize="0"/>
            <p:nvPr/>
          </p:nvPicPr>
          <p:blipFill rotWithShape="1">
            <a:blip r:embed="rId13">
              <a:alphaModFix/>
            </a:blip>
            <a:srcRect b="0" l="0" r="0" t="0"/>
            <a:stretch/>
          </p:blipFill>
          <p:spPr>
            <a:xfrm>
              <a:off x="4045620" y="4469696"/>
              <a:ext cx="217977" cy="144114"/>
            </a:xfrm>
            <a:prstGeom prst="rect">
              <a:avLst/>
            </a:prstGeom>
            <a:noFill/>
            <a:ln>
              <a:noFill/>
            </a:ln>
          </p:spPr>
        </p:pic>
        <p:pic>
          <p:nvPicPr>
            <p:cNvPr descr="hu.png" id="426" name="Google Shape;426;p29"/>
            <p:cNvPicPr preferRelativeResize="0"/>
            <p:nvPr/>
          </p:nvPicPr>
          <p:blipFill rotWithShape="1">
            <a:blip r:embed="rId14">
              <a:alphaModFix/>
            </a:blip>
            <a:srcRect b="0" l="0" r="0" t="0"/>
            <a:stretch/>
          </p:blipFill>
          <p:spPr>
            <a:xfrm>
              <a:off x="4416760" y="4469696"/>
              <a:ext cx="217977" cy="144114"/>
            </a:xfrm>
            <a:prstGeom prst="rect">
              <a:avLst/>
            </a:prstGeom>
            <a:noFill/>
            <a:ln>
              <a:noFill/>
            </a:ln>
          </p:spPr>
        </p:pic>
        <p:pic>
          <p:nvPicPr>
            <p:cNvPr descr="ie.png" id="427" name="Google Shape;427;p29"/>
            <p:cNvPicPr preferRelativeResize="0"/>
            <p:nvPr/>
          </p:nvPicPr>
          <p:blipFill rotWithShape="1">
            <a:blip r:embed="rId15">
              <a:alphaModFix/>
            </a:blip>
            <a:srcRect b="0" l="0" r="0" t="0"/>
            <a:stretch/>
          </p:blipFill>
          <p:spPr>
            <a:xfrm>
              <a:off x="4787900" y="4469696"/>
              <a:ext cx="217977" cy="144114"/>
            </a:xfrm>
            <a:prstGeom prst="rect">
              <a:avLst/>
            </a:prstGeom>
            <a:noFill/>
            <a:ln>
              <a:noFill/>
            </a:ln>
          </p:spPr>
        </p:pic>
        <p:pic>
          <p:nvPicPr>
            <p:cNvPr descr="it.png" id="428" name="Google Shape;428;p29"/>
            <p:cNvPicPr preferRelativeResize="0"/>
            <p:nvPr/>
          </p:nvPicPr>
          <p:blipFill rotWithShape="1">
            <a:blip r:embed="rId16">
              <a:alphaModFix/>
            </a:blip>
            <a:srcRect b="0" l="0" r="0" t="0"/>
            <a:stretch/>
          </p:blipFill>
          <p:spPr>
            <a:xfrm>
              <a:off x="5159040" y="4469696"/>
              <a:ext cx="217977" cy="144114"/>
            </a:xfrm>
            <a:prstGeom prst="rect">
              <a:avLst/>
            </a:prstGeom>
            <a:noFill/>
            <a:ln>
              <a:noFill/>
            </a:ln>
          </p:spPr>
        </p:pic>
        <p:pic>
          <p:nvPicPr>
            <p:cNvPr descr="lu.png" id="429" name="Google Shape;429;p29"/>
            <p:cNvPicPr preferRelativeResize="0"/>
            <p:nvPr/>
          </p:nvPicPr>
          <p:blipFill rotWithShape="1">
            <a:blip r:embed="rId17">
              <a:alphaModFix/>
            </a:blip>
            <a:srcRect b="0" l="0" r="0" t="0"/>
            <a:stretch/>
          </p:blipFill>
          <p:spPr>
            <a:xfrm>
              <a:off x="5530180" y="4469696"/>
              <a:ext cx="217977" cy="144114"/>
            </a:xfrm>
            <a:prstGeom prst="rect">
              <a:avLst/>
            </a:prstGeom>
            <a:noFill/>
            <a:ln>
              <a:noFill/>
            </a:ln>
          </p:spPr>
        </p:pic>
        <p:pic>
          <p:nvPicPr>
            <p:cNvPr descr="no.png" id="430" name="Google Shape;430;p29"/>
            <p:cNvPicPr preferRelativeResize="0"/>
            <p:nvPr/>
          </p:nvPicPr>
          <p:blipFill rotWithShape="1">
            <a:blip r:embed="rId18">
              <a:alphaModFix/>
            </a:blip>
            <a:srcRect b="0" l="0" r="0" t="0"/>
            <a:stretch/>
          </p:blipFill>
          <p:spPr>
            <a:xfrm>
              <a:off x="5901320" y="4469696"/>
              <a:ext cx="217977" cy="144114"/>
            </a:xfrm>
            <a:prstGeom prst="rect">
              <a:avLst/>
            </a:prstGeom>
            <a:noFill/>
            <a:ln>
              <a:noFill/>
            </a:ln>
          </p:spPr>
        </p:pic>
        <p:pic>
          <p:nvPicPr>
            <p:cNvPr descr="nl.png" id="431" name="Google Shape;431;p29"/>
            <p:cNvPicPr preferRelativeResize="0"/>
            <p:nvPr/>
          </p:nvPicPr>
          <p:blipFill rotWithShape="1">
            <a:blip r:embed="rId19">
              <a:alphaModFix/>
            </a:blip>
            <a:srcRect b="0" l="0" r="0" t="0"/>
            <a:stretch/>
          </p:blipFill>
          <p:spPr>
            <a:xfrm>
              <a:off x="6272460" y="4469696"/>
              <a:ext cx="217977" cy="144114"/>
            </a:xfrm>
            <a:prstGeom prst="rect">
              <a:avLst/>
            </a:prstGeom>
            <a:noFill/>
            <a:ln>
              <a:noFill/>
            </a:ln>
          </p:spPr>
        </p:pic>
        <p:pic>
          <p:nvPicPr>
            <p:cNvPr descr="pl.png" id="432" name="Google Shape;432;p29"/>
            <p:cNvPicPr preferRelativeResize="0"/>
            <p:nvPr/>
          </p:nvPicPr>
          <p:blipFill rotWithShape="1">
            <a:blip r:embed="rId20">
              <a:alphaModFix/>
            </a:blip>
            <a:srcRect b="0" l="0" r="0" t="0"/>
            <a:stretch/>
          </p:blipFill>
          <p:spPr>
            <a:xfrm>
              <a:off x="6643600" y="4469696"/>
              <a:ext cx="217977" cy="144114"/>
            </a:xfrm>
            <a:prstGeom prst="rect">
              <a:avLst/>
            </a:prstGeom>
            <a:noFill/>
            <a:ln>
              <a:noFill/>
            </a:ln>
          </p:spPr>
        </p:pic>
        <p:pic>
          <p:nvPicPr>
            <p:cNvPr descr="pt.png" id="433" name="Google Shape;433;p29"/>
            <p:cNvPicPr preferRelativeResize="0"/>
            <p:nvPr/>
          </p:nvPicPr>
          <p:blipFill rotWithShape="1">
            <a:blip r:embed="rId21">
              <a:alphaModFix/>
            </a:blip>
            <a:srcRect b="0" l="0" r="0" t="0"/>
            <a:stretch/>
          </p:blipFill>
          <p:spPr>
            <a:xfrm>
              <a:off x="7014740" y="4469696"/>
              <a:ext cx="217977" cy="144114"/>
            </a:xfrm>
            <a:prstGeom prst="rect">
              <a:avLst/>
            </a:prstGeom>
            <a:noFill/>
            <a:ln>
              <a:noFill/>
            </a:ln>
          </p:spPr>
        </p:pic>
        <p:pic>
          <p:nvPicPr>
            <p:cNvPr descr="cz.png" id="434" name="Google Shape;434;p29"/>
            <p:cNvPicPr preferRelativeResize="0"/>
            <p:nvPr/>
          </p:nvPicPr>
          <p:blipFill rotWithShape="1">
            <a:blip r:embed="rId22">
              <a:alphaModFix/>
            </a:blip>
            <a:srcRect b="0" l="0" r="0" t="0"/>
            <a:stretch/>
          </p:blipFill>
          <p:spPr>
            <a:xfrm>
              <a:off x="7385880" y="4469696"/>
              <a:ext cx="217977" cy="144114"/>
            </a:xfrm>
            <a:prstGeom prst="rect">
              <a:avLst/>
            </a:prstGeom>
            <a:noFill/>
            <a:ln>
              <a:noFill/>
            </a:ln>
          </p:spPr>
        </p:pic>
        <p:pic>
          <p:nvPicPr>
            <p:cNvPr descr="ro.png" id="435" name="Google Shape;435;p29"/>
            <p:cNvPicPr preferRelativeResize="0"/>
            <p:nvPr/>
          </p:nvPicPr>
          <p:blipFill rotWithShape="1">
            <a:blip r:embed="rId23">
              <a:alphaModFix/>
            </a:blip>
            <a:srcRect b="0" l="0" r="0" t="0"/>
            <a:stretch/>
          </p:blipFill>
          <p:spPr>
            <a:xfrm>
              <a:off x="7757020" y="4469696"/>
              <a:ext cx="217977" cy="144114"/>
            </a:xfrm>
            <a:prstGeom prst="rect">
              <a:avLst/>
            </a:prstGeom>
            <a:noFill/>
            <a:ln>
              <a:noFill/>
            </a:ln>
          </p:spPr>
        </p:pic>
        <p:pic>
          <p:nvPicPr>
            <p:cNvPr descr="se.png" id="436" name="Google Shape;436;p29"/>
            <p:cNvPicPr preferRelativeResize="0"/>
            <p:nvPr/>
          </p:nvPicPr>
          <p:blipFill rotWithShape="1">
            <a:blip r:embed="rId24">
              <a:alphaModFix/>
            </a:blip>
            <a:srcRect b="0" l="0" r="0" t="0"/>
            <a:stretch/>
          </p:blipFill>
          <p:spPr>
            <a:xfrm>
              <a:off x="8499300" y="4469696"/>
              <a:ext cx="217977" cy="144114"/>
            </a:xfrm>
            <a:prstGeom prst="rect">
              <a:avLst/>
            </a:prstGeom>
            <a:noFill/>
            <a:ln>
              <a:noFill/>
            </a:ln>
          </p:spPr>
        </p:pic>
        <p:pic>
          <p:nvPicPr>
            <p:cNvPr descr="ch.png" id="437" name="Google Shape;437;p29"/>
            <p:cNvPicPr preferRelativeResize="0"/>
            <p:nvPr/>
          </p:nvPicPr>
          <p:blipFill rotWithShape="1">
            <a:blip r:embed="rId25">
              <a:alphaModFix/>
            </a:blip>
            <a:srcRect b="0" l="0" r="0" t="0"/>
            <a:stretch/>
          </p:blipFill>
          <p:spPr>
            <a:xfrm>
              <a:off x="8870442" y="4469696"/>
              <a:ext cx="217977" cy="144114"/>
            </a:xfrm>
            <a:prstGeom prst="rect">
              <a:avLst/>
            </a:prstGeom>
            <a:noFill/>
            <a:ln>
              <a:noFill/>
            </a:ln>
          </p:spPr>
        </p:pic>
        <p:pic>
          <p:nvPicPr>
            <p:cNvPr descr="uk.png" id="438" name="Google Shape;438;p29"/>
            <p:cNvPicPr preferRelativeResize="0"/>
            <p:nvPr/>
          </p:nvPicPr>
          <p:blipFill rotWithShape="1">
            <a:blip r:embed="rId26">
              <a:alphaModFix/>
            </a:blip>
            <a:srcRect b="0" l="0" r="0" t="0"/>
            <a:stretch/>
          </p:blipFill>
          <p:spPr>
            <a:xfrm>
              <a:off x="8128160" y="4469696"/>
              <a:ext cx="217977" cy="144114"/>
            </a:xfrm>
            <a:prstGeom prst="rect">
              <a:avLst/>
            </a:prstGeom>
            <a:noFill/>
            <a:ln>
              <a:noFill/>
            </a:ln>
          </p:spPr>
        </p:pic>
        <p:pic>
          <p:nvPicPr>
            <p:cNvPr id="439" name="Google Shape;439;p29"/>
            <p:cNvPicPr preferRelativeResize="0"/>
            <p:nvPr/>
          </p:nvPicPr>
          <p:blipFill rotWithShape="1">
            <a:blip r:embed="rId27">
              <a:alphaModFix/>
            </a:blip>
            <a:srcRect b="0" l="0" r="0" t="0"/>
            <a:stretch/>
          </p:blipFill>
          <p:spPr>
            <a:xfrm>
              <a:off x="9408598" y="4469696"/>
              <a:ext cx="216000" cy="144000"/>
            </a:xfrm>
            <a:prstGeom prst="rect">
              <a:avLst/>
            </a:prstGeom>
            <a:noFill/>
            <a:ln>
              <a:noFill/>
            </a:ln>
          </p:spPr>
        </p:pic>
        <p:pic>
          <p:nvPicPr>
            <p:cNvPr id="440" name="Google Shape;440;p29"/>
            <p:cNvPicPr preferRelativeResize="0"/>
            <p:nvPr/>
          </p:nvPicPr>
          <p:blipFill rotWithShape="1">
            <a:blip r:embed="rId28">
              <a:alphaModFix/>
            </a:blip>
            <a:srcRect b="0" l="0" r="0" t="0"/>
            <a:stretch/>
          </p:blipFill>
          <p:spPr>
            <a:xfrm>
              <a:off x="9768386" y="4469696"/>
              <a:ext cx="216000" cy="144000"/>
            </a:xfrm>
            <a:prstGeom prst="rect">
              <a:avLst/>
            </a:prstGeom>
            <a:noFill/>
            <a:ln>
              <a:noFill/>
            </a:ln>
          </p:spPr>
        </p:pic>
        <p:pic>
          <p:nvPicPr>
            <p:cNvPr descr="ca.png" id="441" name="Google Shape;441;p29"/>
            <p:cNvPicPr preferRelativeResize="0"/>
            <p:nvPr/>
          </p:nvPicPr>
          <p:blipFill rotWithShape="1">
            <a:blip r:embed="rId29">
              <a:alphaModFix/>
            </a:blip>
            <a:srcRect b="0" l="0" r="0" t="0"/>
            <a:stretch/>
          </p:blipFill>
          <p:spPr>
            <a:xfrm>
              <a:off x="10489245" y="4469696"/>
              <a:ext cx="216000" cy="142807"/>
            </a:xfrm>
            <a:prstGeom prst="rect">
              <a:avLst/>
            </a:prstGeom>
            <a:noFill/>
            <a:ln>
              <a:noFill/>
            </a:ln>
          </p:spPr>
        </p:pic>
        <p:pic>
          <p:nvPicPr>
            <p:cNvPr descr="si.png" id="442" name="Google Shape;442;p29"/>
            <p:cNvPicPr preferRelativeResize="0"/>
            <p:nvPr/>
          </p:nvPicPr>
          <p:blipFill rotWithShape="1">
            <a:blip r:embed="rId30">
              <a:alphaModFix/>
            </a:blip>
            <a:srcRect b="0" l="0" r="0" t="0"/>
            <a:stretch/>
          </p:blipFill>
          <p:spPr>
            <a:xfrm>
              <a:off x="10128174" y="4469696"/>
              <a:ext cx="217284" cy="143656"/>
            </a:xfrm>
            <a:prstGeom prst="rect">
              <a:avLst/>
            </a:prstGeom>
            <a:noFill/>
            <a:ln>
              <a:noFill/>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BG ">
  <p:cSld name="DARK BG ">
    <p:spTree>
      <p:nvGrpSpPr>
        <p:cNvPr id="443" name="Shape 443"/>
        <p:cNvGrpSpPr/>
        <p:nvPr/>
      </p:nvGrpSpPr>
      <p:grpSpPr>
        <a:xfrm>
          <a:off x="0" y="0"/>
          <a:ext cx="0" cy="0"/>
          <a:chOff x="0" y="0"/>
          <a:chExt cx="0" cy="0"/>
        </a:xfrm>
      </p:grpSpPr>
      <p:pic>
        <p:nvPicPr>
          <p:cNvPr id="444" name="Google Shape;444;p30"/>
          <p:cNvPicPr preferRelativeResize="0"/>
          <p:nvPr/>
        </p:nvPicPr>
        <p:blipFill rotWithShape="1">
          <a:blip r:embed="rId2">
            <a:alphaModFix/>
          </a:blip>
          <a:srcRect b="0" l="0" r="0" t="0"/>
          <a:stretch/>
        </p:blipFill>
        <p:spPr>
          <a:xfrm>
            <a:off x="1" y="-1"/>
            <a:ext cx="12191999" cy="6858001"/>
          </a:xfrm>
          <a:prstGeom prst="rect">
            <a:avLst/>
          </a:prstGeom>
          <a:noFill/>
          <a:ln>
            <a:noFill/>
          </a:ln>
        </p:spPr>
      </p:pic>
      <p:cxnSp>
        <p:nvCxnSpPr>
          <p:cNvPr id="445" name="Google Shape;445;p30"/>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pic>
        <p:nvPicPr>
          <p:cNvPr id="446" name="Google Shape;446;p30"/>
          <p:cNvPicPr preferRelativeResize="0"/>
          <p:nvPr/>
        </p:nvPicPr>
        <p:blipFill rotWithShape="1">
          <a:blip r:embed="rId3">
            <a:alphaModFix/>
          </a:blip>
          <a:srcRect b="0" l="0" r="0" t="0"/>
          <a:stretch/>
        </p:blipFill>
        <p:spPr>
          <a:xfrm>
            <a:off x="10331489" y="-216085"/>
            <a:ext cx="2093892" cy="1314000"/>
          </a:xfrm>
          <a:prstGeom prst="rect">
            <a:avLst/>
          </a:prstGeom>
          <a:noFill/>
          <a:ln>
            <a:noFill/>
          </a:ln>
        </p:spPr>
      </p:pic>
      <p:sp>
        <p:nvSpPr>
          <p:cNvPr id="447" name="Google Shape;447;p30"/>
          <p:cNvSpPr txBox="1"/>
          <p:nvPr/>
        </p:nvSpPr>
        <p:spPr>
          <a:xfrm>
            <a:off x="8205940" y="6201716"/>
            <a:ext cx="3751495" cy="215444"/>
          </a:xfrm>
          <a:prstGeom prst="rect">
            <a:avLst/>
          </a:prstGeom>
          <a:noFill/>
          <a:ln>
            <a:noFill/>
          </a:ln>
        </p:spPr>
        <p:txBody>
          <a:bodyPr anchorCtr="0" anchor="t" bIns="45700" lIns="0" spcFirstLastPara="1" rIns="0" wrap="square" tIns="45700">
            <a:spAutoFit/>
          </a:bodyPr>
          <a:lstStyle/>
          <a:p>
            <a:pPr indent="0" lvl="2" marL="0" marR="0" rtl="0" algn="r">
              <a:lnSpc>
                <a:spcPct val="100000"/>
              </a:lnSpc>
              <a:spcBef>
                <a:spcPts val="0"/>
              </a:spcBef>
              <a:spcAft>
                <a:spcPts val="0"/>
              </a:spcAft>
              <a:buNone/>
            </a:pPr>
            <a:fld id="{00000000-1234-1234-1234-123412341234}" type="slidenum">
              <a:rPr b="0" i="0" lang="en-GB" sz="798" u="none" cap="none" strike="noStrike">
                <a:solidFill>
                  <a:srgbClr val="8197A6"/>
                </a:solidFill>
                <a:latin typeface="Arial"/>
                <a:ea typeface="Arial"/>
                <a:cs typeface="Arial"/>
                <a:sym typeface="Arial"/>
              </a:rPr>
              <a:t>‹#›</a:t>
            </a:fld>
            <a:endParaRPr b="0" i="0" sz="798" u="none" cap="none" strike="noStrike">
              <a:solidFill>
                <a:srgbClr val="8197A6"/>
              </a:solidFill>
              <a:latin typeface="Arial"/>
              <a:ea typeface="Arial"/>
              <a:cs typeface="Arial"/>
              <a:sym typeface="Arial"/>
            </a:endParaRPr>
          </a:p>
        </p:txBody>
      </p:sp>
      <p:cxnSp>
        <p:nvCxnSpPr>
          <p:cNvPr id="448" name="Google Shape;448;p30"/>
          <p:cNvCxnSpPr/>
          <p:nvPr/>
        </p:nvCxnSpPr>
        <p:spPr>
          <a:xfrm>
            <a:off x="221436" y="6422971"/>
            <a:ext cx="11736000" cy="0"/>
          </a:xfrm>
          <a:prstGeom prst="straightConnector1">
            <a:avLst/>
          </a:prstGeom>
          <a:noFill/>
          <a:ln cap="flat" cmpd="sng" w="9525">
            <a:solidFill>
              <a:schemeClr val="lt1"/>
            </a:solidFill>
            <a:prstDash val="solid"/>
            <a:round/>
            <a:headEnd len="sm" w="sm" type="none"/>
            <a:tailEnd len="sm" w="sm" type="none"/>
          </a:ln>
        </p:spPr>
      </p:cxnSp>
      <p:sp>
        <p:nvSpPr>
          <p:cNvPr id="449" name="Google Shape;449;p30"/>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0" name="Google Shape;450;p30"/>
          <p:cNvSpPr txBox="1"/>
          <p:nvPr>
            <p:ph idx="1" type="body"/>
          </p:nvPr>
        </p:nvSpPr>
        <p:spPr>
          <a:xfrm>
            <a:off x="218263" y="882192"/>
            <a:ext cx="11763662"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451" name="Google Shape;451;p30"/>
          <p:cNvPicPr preferRelativeResize="0"/>
          <p:nvPr/>
        </p:nvPicPr>
        <p:blipFill rotWithShape="1">
          <a:blip r:embed="rId4">
            <a:alphaModFix/>
          </a:blip>
          <a:srcRect b="0" l="0" r="0" t="0"/>
          <a:stretch/>
        </p:blipFill>
        <p:spPr>
          <a:xfrm>
            <a:off x="10343245" y="6585917"/>
            <a:ext cx="1636920" cy="105918"/>
          </a:xfrm>
          <a:prstGeom prst="rect">
            <a:avLst/>
          </a:prstGeom>
          <a:noFill/>
          <a:ln>
            <a:noFill/>
          </a:ln>
        </p:spPr>
      </p:pic>
      <p:grpSp>
        <p:nvGrpSpPr>
          <p:cNvPr id="452" name="Google Shape;452;p30"/>
          <p:cNvGrpSpPr/>
          <p:nvPr/>
        </p:nvGrpSpPr>
        <p:grpSpPr>
          <a:xfrm>
            <a:off x="226688" y="6569736"/>
            <a:ext cx="9628745" cy="144114"/>
            <a:chOff x="1076500" y="4469696"/>
            <a:chExt cx="9628745" cy="144114"/>
          </a:xfrm>
        </p:grpSpPr>
        <p:pic>
          <p:nvPicPr>
            <p:cNvPr descr="de.png" id="453" name="Google Shape;453;p30"/>
            <p:cNvPicPr preferRelativeResize="0"/>
            <p:nvPr/>
          </p:nvPicPr>
          <p:blipFill rotWithShape="1">
            <a:blip r:embed="rId5">
              <a:alphaModFix/>
            </a:blip>
            <a:srcRect b="0" l="0" r="0" t="0"/>
            <a:stretch/>
          </p:blipFill>
          <p:spPr>
            <a:xfrm>
              <a:off x="1076500" y="4469696"/>
              <a:ext cx="217977" cy="144114"/>
            </a:xfrm>
            <a:prstGeom prst="rect">
              <a:avLst/>
            </a:prstGeom>
            <a:noFill/>
            <a:ln>
              <a:noFill/>
            </a:ln>
          </p:spPr>
        </p:pic>
        <p:pic>
          <p:nvPicPr>
            <p:cNvPr descr="at.png" id="454" name="Google Shape;454;p30"/>
            <p:cNvPicPr preferRelativeResize="0"/>
            <p:nvPr/>
          </p:nvPicPr>
          <p:blipFill rotWithShape="1">
            <a:blip r:embed="rId6">
              <a:alphaModFix/>
            </a:blip>
            <a:srcRect b="0" l="0" r="0" t="0"/>
            <a:stretch/>
          </p:blipFill>
          <p:spPr>
            <a:xfrm>
              <a:off x="1447640" y="4469696"/>
              <a:ext cx="217977" cy="144114"/>
            </a:xfrm>
            <a:prstGeom prst="rect">
              <a:avLst/>
            </a:prstGeom>
            <a:noFill/>
            <a:ln>
              <a:noFill/>
            </a:ln>
          </p:spPr>
        </p:pic>
        <p:pic>
          <p:nvPicPr>
            <p:cNvPr descr="be.png" id="455" name="Google Shape;455;p30"/>
            <p:cNvPicPr preferRelativeResize="0"/>
            <p:nvPr/>
          </p:nvPicPr>
          <p:blipFill rotWithShape="1">
            <a:blip r:embed="rId7">
              <a:alphaModFix/>
            </a:blip>
            <a:srcRect b="0" l="0" r="0" t="0"/>
            <a:stretch/>
          </p:blipFill>
          <p:spPr>
            <a:xfrm>
              <a:off x="1818780" y="4469696"/>
              <a:ext cx="217977" cy="144114"/>
            </a:xfrm>
            <a:prstGeom prst="rect">
              <a:avLst/>
            </a:prstGeom>
            <a:noFill/>
            <a:ln>
              <a:noFill/>
            </a:ln>
          </p:spPr>
        </p:pic>
        <p:pic>
          <p:nvPicPr>
            <p:cNvPr descr="dk.png" id="456" name="Google Shape;456;p30"/>
            <p:cNvPicPr preferRelativeResize="0"/>
            <p:nvPr/>
          </p:nvPicPr>
          <p:blipFill rotWithShape="1">
            <a:blip r:embed="rId8">
              <a:alphaModFix/>
            </a:blip>
            <a:srcRect b="0" l="0" r="0" t="0"/>
            <a:stretch/>
          </p:blipFill>
          <p:spPr>
            <a:xfrm>
              <a:off x="2189920" y="4469696"/>
              <a:ext cx="217977" cy="144114"/>
            </a:xfrm>
            <a:prstGeom prst="rect">
              <a:avLst/>
            </a:prstGeom>
            <a:noFill/>
            <a:ln>
              <a:noFill/>
            </a:ln>
          </p:spPr>
        </p:pic>
        <p:pic>
          <p:nvPicPr>
            <p:cNvPr descr="es.png" id="457" name="Google Shape;457;p30"/>
            <p:cNvPicPr preferRelativeResize="0"/>
            <p:nvPr/>
          </p:nvPicPr>
          <p:blipFill rotWithShape="1">
            <a:blip r:embed="rId9">
              <a:alphaModFix/>
            </a:blip>
            <a:srcRect b="0" l="0" r="0" t="0"/>
            <a:stretch/>
          </p:blipFill>
          <p:spPr>
            <a:xfrm>
              <a:off x="2561060" y="4469696"/>
              <a:ext cx="217977" cy="144114"/>
            </a:xfrm>
            <a:prstGeom prst="rect">
              <a:avLst/>
            </a:prstGeom>
            <a:noFill/>
            <a:ln>
              <a:noFill/>
            </a:ln>
          </p:spPr>
        </p:pic>
        <p:pic>
          <p:nvPicPr>
            <p:cNvPr descr="ee.png" id="458" name="Google Shape;458;p30"/>
            <p:cNvPicPr preferRelativeResize="0"/>
            <p:nvPr/>
          </p:nvPicPr>
          <p:blipFill rotWithShape="1">
            <a:blip r:embed="rId10">
              <a:alphaModFix/>
            </a:blip>
            <a:srcRect b="0" l="0" r="0" t="0"/>
            <a:stretch/>
          </p:blipFill>
          <p:spPr>
            <a:xfrm>
              <a:off x="2932200" y="4469696"/>
              <a:ext cx="217977" cy="144114"/>
            </a:xfrm>
            <a:prstGeom prst="rect">
              <a:avLst/>
            </a:prstGeom>
            <a:noFill/>
            <a:ln>
              <a:noFill/>
            </a:ln>
          </p:spPr>
        </p:pic>
        <p:pic>
          <p:nvPicPr>
            <p:cNvPr descr="fi.png" id="459" name="Google Shape;459;p30"/>
            <p:cNvPicPr preferRelativeResize="0"/>
            <p:nvPr/>
          </p:nvPicPr>
          <p:blipFill rotWithShape="1">
            <a:blip r:embed="rId11">
              <a:alphaModFix/>
            </a:blip>
            <a:srcRect b="0" l="0" r="0" t="0"/>
            <a:stretch/>
          </p:blipFill>
          <p:spPr>
            <a:xfrm>
              <a:off x="3303340" y="4469696"/>
              <a:ext cx="217977" cy="144114"/>
            </a:xfrm>
            <a:prstGeom prst="rect">
              <a:avLst/>
            </a:prstGeom>
            <a:noFill/>
            <a:ln>
              <a:noFill/>
            </a:ln>
          </p:spPr>
        </p:pic>
        <p:pic>
          <p:nvPicPr>
            <p:cNvPr descr="fr.png" id="460" name="Google Shape;460;p30"/>
            <p:cNvPicPr preferRelativeResize="0"/>
            <p:nvPr/>
          </p:nvPicPr>
          <p:blipFill rotWithShape="1">
            <a:blip r:embed="rId12">
              <a:alphaModFix/>
            </a:blip>
            <a:srcRect b="0" l="0" r="0" t="0"/>
            <a:stretch/>
          </p:blipFill>
          <p:spPr>
            <a:xfrm>
              <a:off x="3674480" y="4469696"/>
              <a:ext cx="217977" cy="144114"/>
            </a:xfrm>
            <a:prstGeom prst="rect">
              <a:avLst/>
            </a:prstGeom>
            <a:noFill/>
            <a:ln>
              <a:noFill/>
            </a:ln>
          </p:spPr>
        </p:pic>
        <p:pic>
          <p:nvPicPr>
            <p:cNvPr descr="gr.png" id="461" name="Google Shape;461;p30"/>
            <p:cNvPicPr preferRelativeResize="0"/>
            <p:nvPr/>
          </p:nvPicPr>
          <p:blipFill rotWithShape="1">
            <a:blip r:embed="rId13">
              <a:alphaModFix/>
            </a:blip>
            <a:srcRect b="0" l="0" r="0" t="0"/>
            <a:stretch/>
          </p:blipFill>
          <p:spPr>
            <a:xfrm>
              <a:off x="4045620" y="4469696"/>
              <a:ext cx="217977" cy="144114"/>
            </a:xfrm>
            <a:prstGeom prst="rect">
              <a:avLst/>
            </a:prstGeom>
            <a:noFill/>
            <a:ln>
              <a:noFill/>
            </a:ln>
          </p:spPr>
        </p:pic>
        <p:pic>
          <p:nvPicPr>
            <p:cNvPr descr="hu.png" id="462" name="Google Shape;462;p30"/>
            <p:cNvPicPr preferRelativeResize="0"/>
            <p:nvPr/>
          </p:nvPicPr>
          <p:blipFill rotWithShape="1">
            <a:blip r:embed="rId14">
              <a:alphaModFix/>
            </a:blip>
            <a:srcRect b="0" l="0" r="0" t="0"/>
            <a:stretch/>
          </p:blipFill>
          <p:spPr>
            <a:xfrm>
              <a:off x="4416760" y="4469696"/>
              <a:ext cx="217977" cy="144114"/>
            </a:xfrm>
            <a:prstGeom prst="rect">
              <a:avLst/>
            </a:prstGeom>
            <a:noFill/>
            <a:ln>
              <a:noFill/>
            </a:ln>
          </p:spPr>
        </p:pic>
        <p:pic>
          <p:nvPicPr>
            <p:cNvPr descr="ie.png" id="463" name="Google Shape;463;p30"/>
            <p:cNvPicPr preferRelativeResize="0"/>
            <p:nvPr/>
          </p:nvPicPr>
          <p:blipFill rotWithShape="1">
            <a:blip r:embed="rId15">
              <a:alphaModFix/>
            </a:blip>
            <a:srcRect b="0" l="0" r="0" t="0"/>
            <a:stretch/>
          </p:blipFill>
          <p:spPr>
            <a:xfrm>
              <a:off x="4787900" y="4469696"/>
              <a:ext cx="217977" cy="144114"/>
            </a:xfrm>
            <a:prstGeom prst="rect">
              <a:avLst/>
            </a:prstGeom>
            <a:noFill/>
            <a:ln>
              <a:noFill/>
            </a:ln>
          </p:spPr>
        </p:pic>
        <p:pic>
          <p:nvPicPr>
            <p:cNvPr descr="it.png" id="464" name="Google Shape;464;p30"/>
            <p:cNvPicPr preferRelativeResize="0"/>
            <p:nvPr/>
          </p:nvPicPr>
          <p:blipFill rotWithShape="1">
            <a:blip r:embed="rId16">
              <a:alphaModFix/>
            </a:blip>
            <a:srcRect b="0" l="0" r="0" t="0"/>
            <a:stretch/>
          </p:blipFill>
          <p:spPr>
            <a:xfrm>
              <a:off x="5159040" y="4469696"/>
              <a:ext cx="217977" cy="144114"/>
            </a:xfrm>
            <a:prstGeom prst="rect">
              <a:avLst/>
            </a:prstGeom>
            <a:noFill/>
            <a:ln>
              <a:noFill/>
            </a:ln>
          </p:spPr>
        </p:pic>
        <p:pic>
          <p:nvPicPr>
            <p:cNvPr descr="lu.png" id="465" name="Google Shape;465;p30"/>
            <p:cNvPicPr preferRelativeResize="0"/>
            <p:nvPr/>
          </p:nvPicPr>
          <p:blipFill rotWithShape="1">
            <a:blip r:embed="rId17">
              <a:alphaModFix/>
            </a:blip>
            <a:srcRect b="0" l="0" r="0" t="0"/>
            <a:stretch/>
          </p:blipFill>
          <p:spPr>
            <a:xfrm>
              <a:off x="5530180" y="4469696"/>
              <a:ext cx="217977" cy="144114"/>
            </a:xfrm>
            <a:prstGeom prst="rect">
              <a:avLst/>
            </a:prstGeom>
            <a:noFill/>
            <a:ln>
              <a:noFill/>
            </a:ln>
          </p:spPr>
        </p:pic>
        <p:pic>
          <p:nvPicPr>
            <p:cNvPr descr="no.png" id="466" name="Google Shape;466;p30"/>
            <p:cNvPicPr preferRelativeResize="0"/>
            <p:nvPr/>
          </p:nvPicPr>
          <p:blipFill rotWithShape="1">
            <a:blip r:embed="rId18">
              <a:alphaModFix/>
            </a:blip>
            <a:srcRect b="0" l="0" r="0" t="0"/>
            <a:stretch/>
          </p:blipFill>
          <p:spPr>
            <a:xfrm>
              <a:off x="5901320" y="4469696"/>
              <a:ext cx="217977" cy="144114"/>
            </a:xfrm>
            <a:prstGeom prst="rect">
              <a:avLst/>
            </a:prstGeom>
            <a:noFill/>
            <a:ln>
              <a:noFill/>
            </a:ln>
          </p:spPr>
        </p:pic>
        <p:pic>
          <p:nvPicPr>
            <p:cNvPr descr="nl.png" id="467" name="Google Shape;467;p30"/>
            <p:cNvPicPr preferRelativeResize="0"/>
            <p:nvPr/>
          </p:nvPicPr>
          <p:blipFill rotWithShape="1">
            <a:blip r:embed="rId19">
              <a:alphaModFix/>
            </a:blip>
            <a:srcRect b="0" l="0" r="0" t="0"/>
            <a:stretch/>
          </p:blipFill>
          <p:spPr>
            <a:xfrm>
              <a:off x="6272460" y="4469696"/>
              <a:ext cx="217977" cy="144114"/>
            </a:xfrm>
            <a:prstGeom prst="rect">
              <a:avLst/>
            </a:prstGeom>
            <a:noFill/>
            <a:ln>
              <a:noFill/>
            </a:ln>
          </p:spPr>
        </p:pic>
        <p:pic>
          <p:nvPicPr>
            <p:cNvPr descr="pl.png" id="468" name="Google Shape;468;p30"/>
            <p:cNvPicPr preferRelativeResize="0"/>
            <p:nvPr/>
          </p:nvPicPr>
          <p:blipFill rotWithShape="1">
            <a:blip r:embed="rId20">
              <a:alphaModFix/>
            </a:blip>
            <a:srcRect b="0" l="0" r="0" t="0"/>
            <a:stretch/>
          </p:blipFill>
          <p:spPr>
            <a:xfrm>
              <a:off x="6643600" y="4469696"/>
              <a:ext cx="217977" cy="144114"/>
            </a:xfrm>
            <a:prstGeom prst="rect">
              <a:avLst/>
            </a:prstGeom>
            <a:noFill/>
            <a:ln>
              <a:noFill/>
            </a:ln>
          </p:spPr>
        </p:pic>
        <p:pic>
          <p:nvPicPr>
            <p:cNvPr descr="pt.png" id="469" name="Google Shape;469;p30"/>
            <p:cNvPicPr preferRelativeResize="0"/>
            <p:nvPr/>
          </p:nvPicPr>
          <p:blipFill rotWithShape="1">
            <a:blip r:embed="rId21">
              <a:alphaModFix/>
            </a:blip>
            <a:srcRect b="0" l="0" r="0" t="0"/>
            <a:stretch/>
          </p:blipFill>
          <p:spPr>
            <a:xfrm>
              <a:off x="7014740" y="4469696"/>
              <a:ext cx="217977" cy="144114"/>
            </a:xfrm>
            <a:prstGeom prst="rect">
              <a:avLst/>
            </a:prstGeom>
            <a:noFill/>
            <a:ln>
              <a:noFill/>
            </a:ln>
          </p:spPr>
        </p:pic>
        <p:pic>
          <p:nvPicPr>
            <p:cNvPr descr="cz.png" id="470" name="Google Shape;470;p30"/>
            <p:cNvPicPr preferRelativeResize="0"/>
            <p:nvPr/>
          </p:nvPicPr>
          <p:blipFill rotWithShape="1">
            <a:blip r:embed="rId22">
              <a:alphaModFix/>
            </a:blip>
            <a:srcRect b="0" l="0" r="0" t="0"/>
            <a:stretch/>
          </p:blipFill>
          <p:spPr>
            <a:xfrm>
              <a:off x="7385880" y="4469696"/>
              <a:ext cx="217977" cy="144114"/>
            </a:xfrm>
            <a:prstGeom prst="rect">
              <a:avLst/>
            </a:prstGeom>
            <a:noFill/>
            <a:ln>
              <a:noFill/>
            </a:ln>
          </p:spPr>
        </p:pic>
        <p:pic>
          <p:nvPicPr>
            <p:cNvPr descr="ro.png" id="471" name="Google Shape;471;p30"/>
            <p:cNvPicPr preferRelativeResize="0"/>
            <p:nvPr/>
          </p:nvPicPr>
          <p:blipFill rotWithShape="1">
            <a:blip r:embed="rId23">
              <a:alphaModFix/>
            </a:blip>
            <a:srcRect b="0" l="0" r="0" t="0"/>
            <a:stretch/>
          </p:blipFill>
          <p:spPr>
            <a:xfrm>
              <a:off x="7757020" y="4469696"/>
              <a:ext cx="217977" cy="144114"/>
            </a:xfrm>
            <a:prstGeom prst="rect">
              <a:avLst/>
            </a:prstGeom>
            <a:noFill/>
            <a:ln>
              <a:noFill/>
            </a:ln>
          </p:spPr>
        </p:pic>
        <p:pic>
          <p:nvPicPr>
            <p:cNvPr descr="se.png" id="472" name="Google Shape;472;p30"/>
            <p:cNvPicPr preferRelativeResize="0"/>
            <p:nvPr/>
          </p:nvPicPr>
          <p:blipFill rotWithShape="1">
            <a:blip r:embed="rId24">
              <a:alphaModFix/>
            </a:blip>
            <a:srcRect b="0" l="0" r="0" t="0"/>
            <a:stretch/>
          </p:blipFill>
          <p:spPr>
            <a:xfrm>
              <a:off x="8499300" y="4469696"/>
              <a:ext cx="217977" cy="144114"/>
            </a:xfrm>
            <a:prstGeom prst="rect">
              <a:avLst/>
            </a:prstGeom>
            <a:noFill/>
            <a:ln>
              <a:noFill/>
            </a:ln>
          </p:spPr>
        </p:pic>
        <p:pic>
          <p:nvPicPr>
            <p:cNvPr descr="ch.png" id="473" name="Google Shape;473;p30"/>
            <p:cNvPicPr preferRelativeResize="0"/>
            <p:nvPr/>
          </p:nvPicPr>
          <p:blipFill rotWithShape="1">
            <a:blip r:embed="rId25">
              <a:alphaModFix/>
            </a:blip>
            <a:srcRect b="0" l="0" r="0" t="0"/>
            <a:stretch/>
          </p:blipFill>
          <p:spPr>
            <a:xfrm>
              <a:off x="8870442" y="4469696"/>
              <a:ext cx="217977" cy="144114"/>
            </a:xfrm>
            <a:prstGeom prst="rect">
              <a:avLst/>
            </a:prstGeom>
            <a:noFill/>
            <a:ln>
              <a:noFill/>
            </a:ln>
          </p:spPr>
        </p:pic>
        <p:pic>
          <p:nvPicPr>
            <p:cNvPr descr="uk.png" id="474" name="Google Shape;474;p30"/>
            <p:cNvPicPr preferRelativeResize="0"/>
            <p:nvPr/>
          </p:nvPicPr>
          <p:blipFill rotWithShape="1">
            <a:blip r:embed="rId26">
              <a:alphaModFix/>
            </a:blip>
            <a:srcRect b="0" l="0" r="0" t="0"/>
            <a:stretch/>
          </p:blipFill>
          <p:spPr>
            <a:xfrm>
              <a:off x="8128160" y="4469696"/>
              <a:ext cx="217977" cy="144114"/>
            </a:xfrm>
            <a:prstGeom prst="rect">
              <a:avLst/>
            </a:prstGeom>
            <a:noFill/>
            <a:ln>
              <a:noFill/>
            </a:ln>
          </p:spPr>
        </p:pic>
        <p:pic>
          <p:nvPicPr>
            <p:cNvPr id="475" name="Google Shape;475;p30"/>
            <p:cNvPicPr preferRelativeResize="0"/>
            <p:nvPr/>
          </p:nvPicPr>
          <p:blipFill rotWithShape="1">
            <a:blip r:embed="rId27">
              <a:alphaModFix/>
            </a:blip>
            <a:srcRect b="0" l="0" r="0" t="0"/>
            <a:stretch/>
          </p:blipFill>
          <p:spPr>
            <a:xfrm>
              <a:off x="9408598" y="4469696"/>
              <a:ext cx="216000" cy="144000"/>
            </a:xfrm>
            <a:prstGeom prst="rect">
              <a:avLst/>
            </a:prstGeom>
            <a:noFill/>
            <a:ln>
              <a:noFill/>
            </a:ln>
          </p:spPr>
        </p:pic>
        <p:pic>
          <p:nvPicPr>
            <p:cNvPr id="476" name="Google Shape;476;p30"/>
            <p:cNvPicPr preferRelativeResize="0"/>
            <p:nvPr/>
          </p:nvPicPr>
          <p:blipFill rotWithShape="1">
            <a:blip r:embed="rId28">
              <a:alphaModFix/>
            </a:blip>
            <a:srcRect b="0" l="0" r="0" t="0"/>
            <a:stretch/>
          </p:blipFill>
          <p:spPr>
            <a:xfrm>
              <a:off x="9768386" y="4469696"/>
              <a:ext cx="216000" cy="144000"/>
            </a:xfrm>
            <a:prstGeom prst="rect">
              <a:avLst/>
            </a:prstGeom>
            <a:noFill/>
            <a:ln>
              <a:noFill/>
            </a:ln>
          </p:spPr>
        </p:pic>
        <p:pic>
          <p:nvPicPr>
            <p:cNvPr descr="ca.png" id="477" name="Google Shape;477;p30"/>
            <p:cNvPicPr preferRelativeResize="0"/>
            <p:nvPr/>
          </p:nvPicPr>
          <p:blipFill rotWithShape="1">
            <a:blip r:embed="rId29">
              <a:alphaModFix/>
            </a:blip>
            <a:srcRect b="0" l="0" r="0" t="0"/>
            <a:stretch/>
          </p:blipFill>
          <p:spPr>
            <a:xfrm>
              <a:off x="10489245" y="4469696"/>
              <a:ext cx="216000" cy="142807"/>
            </a:xfrm>
            <a:prstGeom prst="rect">
              <a:avLst/>
            </a:prstGeom>
            <a:noFill/>
            <a:ln>
              <a:noFill/>
            </a:ln>
          </p:spPr>
        </p:pic>
        <p:pic>
          <p:nvPicPr>
            <p:cNvPr descr="si.png" id="478" name="Google Shape;478;p30"/>
            <p:cNvPicPr preferRelativeResize="0"/>
            <p:nvPr/>
          </p:nvPicPr>
          <p:blipFill rotWithShape="1">
            <a:blip r:embed="rId30">
              <a:alphaModFix/>
            </a:blip>
            <a:srcRect b="0" l="0" r="0" t="0"/>
            <a:stretch/>
          </p:blipFill>
          <p:spPr>
            <a:xfrm>
              <a:off x="10128174" y="4469696"/>
              <a:ext cx="217284" cy="143656"/>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3">
  <p:cSld name="DARK3">
    <p:spTree>
      <p:nvGrpSpPr>
        <p:cNvPr id="479" name="Shape 479"/>
        <p:cNvGrpSpPr/>
        <p:nvPr/>
      </p:nvGrpSpPr>
      <p:grpSpPr>
        <a:xfrm>
          <a:off x="0" y="0"/>
          <a:ext cx="0" cy="0"/>
          <a:chOff x="0" y="0"/>
          <a:chExt cx="0" cy="0"/>
        </a:xfrm>
      </p:grpSpPr>
      <p:sp>
        <p:nvSpPr>
          <p:cNvPr id="480" name="Google Shape;480;p31"/>
          <p:cNvSpPr/>
          <p:nvPr/>
        </p:nvSpPr>
        <p:spPr>
          <a:xfrm>
            <a:off x="0" y="6426000"/>
            <a:ext cx="12192000" cy="432000"/>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795" u="none" cap="none" strike="noStrike">
              <a:solidFill>
                <a:schemeClr val="lt1"/>
              </a:solidFill>
              <a:latin typeface="Arial"/>
              <a:ea typeface="Arial"/>
              <a:cs typeface="Arial"/>
              <a:sym typeface="Arial"/>
            </a:endParaRPr>
          </a:p>
        </p:txBody>
      </p:sp>
      <p:cxnSp>
        <p:nvCxnSpPr>
          <p:cNvPr id="481" name="Google Shape;481;p31"/>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pic>
        <p:nvPicPr>
          <p:cNvPr id="482" name="Google Shape;482;p31"/>
          <p:cNvPicPr preferRelativeResize="0"/>
          <p:nvPr/>
        </p:nvPicPr>
        <p:blipFill rotWithShape="1">
          <a:blip r:embed="rId2">
            <a:alphaModFix/>
          </a:blip>
          <a:srcRect b="0" l="0" r="0" t="0"/>
          <a:stretch/>
        </p:blipFill>
        <p:spPr>
          <a:xfrm>
            <a:off x="10331489" y="-216085"/>
            <a:ext cx="2093892" cy="1314000"/>
          </a:xfrm>
          <a:prstGeom prst="rect">
            <a:avLst/>
          </a:prstGeom>
          <a:noFill/>
          <a:ln>
            <a:noFill/>
          </a:ln>
        </p:spPr>
      </p:pic>
      <p:sp>
        <p:nvSpPr>
          <p:cNvPr id="483" name="Google Shape;483;p31"/>
          <p:cNvSpPr txBox="1"/>
          <p:nvPr/>
        </p:nvSpPr>
        <p:spPr>
          <a:xfrm>
            <a:off x="8205940" y="6201716"/>
            <a:ext cx="3751495" cy="215444"/>
          </a:xfrm>
          <a:prstGeom prst="rect">
            <a:avLst/>
          </a:prstGeom>
          <a:noFill/>
          <a:ln>
            <a:noFill/>
          </a:ln>
        </p:spPr>
        <p:txBody>
          <a:bodyPr anchorCtr="0" anchor="t" bIns="45700" lIns="0" spcFirstLastPara="1" rIns="0" wrap="square" tIns="45700">
            <a:spAutoFit/>
          </a:bodyPr>
          <a:lstStyle/>
          <a:p>
            <a:pPr indent="0" lvl="2" marL="0" marR="0" rtl="0" algn="r">
              <a:lnSpc>
                <a:spcPct val="100000"/>
              </a:lnSpc>
              <a:spcBef>
                <a:spcPts val="0"/>
              </a:spcBef>
              <a:spcAft>
                <a:spcPts val="0"/>
              </a:spcAft>
              <a:buNone/>
            </a:pPr>
            <a:fld id="{00000000-1234-1234-1234-123412341234}" type="slidenum">
              <a:rPr b="0" i="0" lang="en-GB" sz="798" u="none" cap="none" strike="noStrike">
                <a:solidFill>
                  <a:srgbClr val="8197A6"/>
                </a:solidFill>
                <a:latin typeface="Arial"/>
                <a:ea typeface="Arial"/>
                <a:cs typeface="Arial"/>
                <a:sym typeface="Arial"/>
              </a:rPr>
              <a:t>‹#›</a:t>
            </a:fld>
            <a:endParaRPr b="0" i="0" sz="798" u="none" cap="none" strike="noStrike">
              <a:solidFill>
                <a:srgbClr val="8197A6"/>
              </a:solidFill>
              <a:latin typeface="Arial"/>
              <a:ea typeface="Arial"/>
              <a:cs typeface="Arial"/>
              <a:sym typeface="Arial"/>
            </a:endParaRPr>
          </a:p>
        </p:txBody>
      </p:sp>
      <p:cxnSp>
        <p:nvCxnSpPr>
          <p:cNvPr id="484" name="Google Shape;484;p31"/>
          <p:cNvCxnSpPr/>
          <p:nvPr/>
        </p:nvCxnSpPr>
        <p:spPr>
          <a:xfrm>
            <a:off x="221436" y="6422971"/>
            <a:ext cx="11736000" cy="0"/>
          </a:xfrm>
          <a:prstGeom prst="straightConnector1">
            <a:avLst/>
          </a:prstGeom>
          <a:noFill/>
          <a:ln cap="flat" cmpd="sng" w="9525">
            <a:solidFill>
              <a:schemeClr val="lt1"/>
            </a:solidFill>
            <a:prstDash val="solid"/>
            <a:round/>
            <a:headEnd len="sm" w="sm" type="none"/>
            <a:tailEnd len="sm" w="sm" type="none"/>
          </a:ln>
        </p:spPr>
      </p:cxnSp>
      <p:sp>
        <p:nvSpPr>
          <p:cNvPr id="485" name="Google Shape;485;p31"/>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6" name="Google Shape;486;p31"/>
          <p:cNvSpPr txBox="1"/>
          <p:nvPr>
            <p:ph idx="1" type="body"/>
          </p:nvPr>
        </p:nvSpPr>
        <p:spPr>
          <a:xfrm>
            <a:off x="218263" y="882192"/>
            <a:ext cx="11763662"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487" name="Google Shape;487;p31"/>
          <p:cNvPicPr preferRelativeResize="0"/>
          <p:nvPr/>
        </p:nvPicPr>
        <p:blipFill rotWithShape="1">
          <a:blip r:embed="rId3">
            <a:alphaModFix/>
          </a:blip>
          <a:srcRect b="0" l="0" r="0" t="0"/>
          <a:stretch/>
        </p:blipFill>
        <p:spPr>
          <a:xfrm>
            <a:off x="10343245" y="6585917"/>
            <a:ext cx="1636920" cy="105918"/>
          </a:xfrm>
          <a:prstGeom prst="rect">
            <a:avLst/>
          </a:prstGeom>
          <a:noFill/>
          <a:ln>
            <a:noFill/>
          </a:ln>
        </p:spPr>
      </p:pic>
      <p:grpSp>
        <p:nvGrpSpPr>
          <p:cNvPr id="488" name="Google Shape;488;p31"/>
          <p:cNvGrpSpPr/>
          <p:nvPr/>
        </p:nvGrpSpPr>
        <p:grpSpPr>
          <a:xfrm>
            <a:off x="226688" y="6569736"/>
            <a:ext cx="9628745" cy="144114"/>
            <a:chOff x="1076500" y="4469696"/>
            <a:chExt cx="9628745" cy="144114"/>
          </a:xfrm>
        </p:grpSpPr>
        <p:pic>
          <p:nvPicPr>
            <p:cNvPr descr="de.png" id="489" name="Google Shape;489;p31"/>
            <p:cNvPicPr preferRelativeResize="0"/>
            <p:nvPr/>
          </p:nvPicPr>
          <p:blipFill rotWithShape="1">
            <a:blip r:embed="rId4">
              <a:alphaModFix/>
            </a:blip>
            <a:srcRect b="0" l="0" r="0" t="0"/>
            <a:stretch/>
          </p:blipFill>
          <p:spPr>
            <a:xfrm>
              <a:off x="1076500" y="4469696"/>
              <a:ext cx="217977" cy="144114"/>
            </a:xfrm>
            <a:prstGeom prst="rect">
              <a:avLst/>
            </a:prstGeom>
            <a:noFill/>
            <a:ln>
              <a:noFill/>
            </a:ln>
          </p:spPr>
        </p:pic>
        <p:pic>
          <p:nvPicPr>
            <p:cNvPr descr="at.png" id="490" name="Google Shape;490;p31"/>
            <p:cNvPicPr preferRelativeResize="0"/>
            <p:nvPr/>
          </p:nvPicPr>
          <p:blipFill rotWithShape="1">
            <a:blip r:embed="rId5">
              <a:alphaModFix/>
            </a:blip>
            <a:srcRect b="0" l="0" r="0" t="0"/>
            <a:stretch/>
          </p:blipFill>
          <p:spPr>
            <a:xfrm>
              <a:off x="1447640" y="4469696"/>
              <a:ext cx="217977" cy="144114"/>
            </a:xfrm>
            <a:prstGeom prst="rect">
              <a:avLst/>
            </a:prstGeom>
            <a:noFill/>
            <a:ln>
              <a:noFill/>
            </a:ln>
          </p:spPr>
        </p:pic>
        <p:pic>
          <p:nvPicPr>
            <p:cNvPr descr="be.png" id="491" name="Google Shape;491;p31"/>
            <p:cNvPicPr preferRelativeResize="0"/>
            <p:nvPr/>
          </p:nvPicPr>
          <p:blipFill rotWithShape="1">
            <a:blip r:embed="rId6">
              <a:alphaModFix/>
            </a:blip>
            <a:srcRect b="0" l="0" r="0" t="0"/>
            <a:stretch/>
          </p:blipFill>
          <p:spPr>
            <a:xfrm>
              <a:off x="1818780" y="4469696"/>
              <a:ext cx="217977" cy="144114"/>
            </a:xfrm>
            <a:prstGeom prst="rect">
              <a:avLst/>
            </a:prstGeom>
            <a:noFill/>
            <a:ln>
              <a:noFill/>
            </a:ln>
          </p:spPr>
        </p:pic>
        <p:pic>
          <p:nvPicPr>
            <p:cNvPr descr="dk.png" id="492" name="Google Shape;492;p31"/>
            <p:cNvPicPr preferRelativeResize="0"/>
            <p:nvPr/>
          </p:nvPicPr>
          <p:blipFill rotWithShape="1">
            <a:blip r:embed="rId7">
              <a:alphaModFix/>
            </a:blip>
            <a:srcRect b="0" l="0" r="0" t="0"/>
            <a:stretch/>
          </p:blipFill>
          <p:spPr>
            <a:xfrm>
              <a:off x="2189920" y="4469696"/>
              <a:ext cx="217977" cy="144114"/>
            </a:xfrm>
            <a:prstGeom prst="rect">
              <a:avLst/>
            </a:prstGeom>
            <a:noFill/>
            <a:ln>
              <a:noFill/>
            </a:ln>
          </p:spPr>
        </p:pic>
        <p:pic>
          <p:nvPicPr>
            <p:cNvPr descr="es.png" id="493" name="Google Shape;493;p31"/>
            <p:cNvPicPr preferRelativeResize="0"/>
            <p:nvPr/>
          </p:nvPicPr>
          <p:blipFill rotWithShape="1">
            <a:blip r:embed="rId8">
              <a:alphaModFix/>
            </a:blip>
            <a:srcRect b="0" l="0" r="0" t="0"/>
            <a:stretch/>
          </p:blipFill>
          <p:spPr>
            <a:xfrm>
              <a:off x="2561060" y="4469696"/>
              <a:ext cx="217977" cy="144114"/>
            </a:xfrm>
            <a:prstGeom prst="rect">
              <a:avLst/>
            </a:prstGeom>
            <a:noFill/>
            <a:ln>
              <a:noFill/>
            </a:ln>
          </p:spPr>
        </p:pic>
        <p:pic>
          <p:nvPicPr>
            <p:cNvPr descr="ee.png" id="494" name="Google Shape;494;p31"/>
            <p:cNvPicPr preferRelativeResize="0"/>
            <p:nvPr/>
          </p:nvPicPr>
          <p:blipFill rotWithShape="1">
            <a:blip r:embed="rId9">
              <a:alphaModFix/>
            </a:blip>
            <a:srcRect b="0" l="0" r="0" t="0"/>
            <a:stretch/>
          </p:blipFill>
          <p:spPr>
            <a:xfrm>
              <a:off x="2932200" y="4469696"/>
              <a:ext cx="217977" cy="144114"/>
            </a:xfrm>
            <a:prstGeom prst="rect">
              <a:avLst/>
            </a:prstGeom>
            <a:noFill/>
            <a:ln>
              <a:noFill/>
            </a:ln>
          </p:spPr>
        </p:pic>
        <p:pic>
          <p:nvPicPr>
            <p:cNvPr descr="fi.png" id="495" name="Google Shape;495;p31"/>
            <p:cNvPicPr preferRelativeResize="0"/>
            <p:nvPr/>
          </p:nvPicPr>
          <p:blipFill rotWithShape="1">
            <a:blip r:embed="rId10">
              <a:alphaModFix/>
            </a:blip>
            <a:srcRect b="0" l="0" r="0" t="0"/>
            <a:stretch/>
          </p:blipFill>
          <p:spPr>
            <a:xfrm>
              <a:off x="3303340" y="4469696"/>
              <a:ext cx="217977" cy="144114"/>
            </a:xfrm>
            <a:prstGeom prst="rect">
              <a:avLst/>
            </a:prstGeom>
            <a:noFill/>
            <a:ln>
              <a:noFill/>
            </a:ln>
          </p:spPr>
        </p:pic>
        <p:pic>
          <p:nvPicPr>
            <p:cNvPr descr="fr.png" id="496" name="Google Shape;496;p31"/>
            <p:cNvPicPr preferRelativeResize="0"/>
            <p:nvPr/>
          </p:nvPicPr>
          <p:blipFill rotWithShape="1">
            <a:blip r:embed="rId11">
              <a:alphaModFix/>
            </a:blip>
            <a:srcRect b="0" l="0" r="0" t="0"/>
            <a:stretch/>
          </p:blipFill>
          <p:spPr>
            <a:xfrm>
              <a:off x="3674480" y="4469696"/>
              <a:ext cx="217977" cy="144114"/>
            </a:xfrm>
            <a:prstGeom prst="rect">
              <a:avLst/>
            </a:prstGeom>
            <a:noFill/>
            <a:ln>
              <a:noFill/>
            </a:ln>
          </p:spPr>
        </p:pic>
        <p:pic>
          <p:nvPicPr>
            <p:cNvPr descr="gr.png" id="497" name="Google Shape;497;p31"/>
            <p:cNvPicPr preferRelativeResize="0"/>
            <p:nvPr/>
          </p:nvPicPr>
          <p:blipFill rotWithShape="1">
            <a:blip r:embed="rId12">
              <a:alphaModFix/>
            </a:blip>
            <a:srcRect b="0" l="0" r="0" t="0"/>
            <a:stretch/>
          </p:blipFill>
          <p:spPr>
            <a:xfrm>
              <a:off x="4045620" y="4469696"/>
              <a:ext cx="217977" cy="144114"/>
            </a:xfrm>
            <a:prstGeom prst="rect">
              <a:avLst/>
            </a:prstGeom>
            <a:noFill/>
            <a:ln>
              <a:noFill/>
            </a:ln>
          </p:spPr>
        </p:pic>
        <p:pic>
          <p:nvPicPr>
            <p:cNvPr descr="hu.png" id="498" name="Google Shape;498;p31"/>
            <p:cNvPicPr preferRelativeResize="0"/>
            <p:nvPr/>
          </p:nvPicPr>
          <p:blipFill rotWithShape="1">
            <a:blip r:embed="rId13">
              <a:alphaModFix/>
            </a:blip>
            <a:srcRect b="0" l="0" r="0" t="0"/>
            <a:stretch/>
          </p:blipFill>
          <p:spPr>
            <a:xfrm>
              <a:off x="4416760" y="4469696"/>
              <a:ext cx="217977" cy="144114"/>
            </a:xfrm>
            <a:prstGeom prst="rect">
              <a:avLst/>
            </a:prstGeom>
            <a:noFill/>
            <a:ln>
              <a:noFill/>
            </a:ln>
          </p:spPr>
        </p:pic>
        <p:pic>
          <p:nvPicPr>
            <p:cNvPr descr="ie.png" id="499" name="Google Shape;499;p31"/>
            <p:cNvPicPr preferRelativeResize="0"/>
            <p:nvPr/>
          </p:nvPicPr>
          <p:blipFill rotWithShape="1">
            <a:blip r:embed="rId14">
              <a:alphaModFix/>
            </a:blip>
            <a:srcRect b="0" l="0" r="0" t="0"/>
            <a:stretch/>
          </p:blipFill>
          <p:spPr>
            <a:xfrm>
              <a:off x="4787900" y="4469696"/>
              <a:ext cx="217977" cy="144114"/>
            </a:xfrm>
            <a:prstGeom prst="rect">
              <a:avLst/>
            </a:prstGeom>
            <a:noFill/>
            <a:ln>
              <a:noFill/>
            </a:ln>
          </p:spPr>
        </p:pic>
        <p:pic>
          <p:nvPicPr>
            <p:cNvPr descr="it.png" id="500" name="Google Shape;500;p31"/>
            <p:cNvPicPr preferRelativeResize="0"/>
            <p:nvPr/>
          </p:nvPicPr>
          <p:blipFill rotWithShape="1">
            <a:blip r:embed="rId15">
              <a:alphaModFix/>
            </a:blip>
            <a:srcRect b="0" l="0" r="0" t="0"/>
            <a:stretch/>
          </p:blipFill>
          <p:spPr>
            <a:xfrm>
              <a:off x="5159040" y="4469696"/>
              <a:ext cx="217977" cy="144114"/>
            </a:xfrm>
            <a:prstGeom prst="rect">
              <a:avLst/>
            </a:prstGeom>
            <a:noFill/>
            <a:ln>
              <a:noFill/>
            </a:ln>
          </p:spPr>
        </p:pic>
        <p:pic>
          <p:nvPicPr>
            <p:cNvPr descr="lu.png" id="501" name="Google Shape;501;p31"/>
            <p:cNvPicPr preferRelativeResize="0"/>
            <p:nvPr/>
          </p:nvPicPr>
          <p:blipFill rotWithShape="1">
            <a:blip r:embed="rId16">
              <a:alphaModFix/>
            </a:blip>
            <a:srcRect b="0" l="0" r="0" t="0"/>
            <a:stretch/>
          </p:blipFill>
          <p:spPr>
            <a:xfrm>
              <a:off x="5530180" y="4469696"/>
              <a:ext cx="217977" cy="144114"/>
            </a:xfrm>
            <a:prstGeom prst="rect">
              <a:avLst/>
            </a:prstGeom>
            <a:noFill/>
            <a:ln>
              <a:noFill/>
            </a:ln>
          </p:spPr>
        </p:pic>
        <p:pic>
          <p:nvPicPr>
            <p:cNvPr descr="no.png" id="502" name="Google Shape;502;p31"/>
            <p:cNvPicPr preferRelativeResize="0"/>
            <p:nvPr/>
          </p:nvPicPr>
          <p:blipFill rotWithShape="1">
            <a:blip r:embed="rId17">
              <a:alphaModFix/>
            </a:blip>
            <a:srcRect b="0" l="0" r="0" t="0"/>
            <a:stretch/>
          </p:blipFill>
          <p:spPr>
            <a:xfrm>
              <a:off x="5901320" y="4469696"/>
              <a:ext cx="217977" cy="144114"/>
            </a:xfrm>
            <a:prstGeom prst="rect">
              <a:avLst/>
            </a:prstGeom>
            <a:noFill/>
            <a:ln>
              <a:noFill/>
            </a:ln>
          </p:spPr>
        </p:pic>
        <p:pic>
          <p:nvPicPr>
            <p:cNvPr descr="nl.png" id="503" name="Google Shape;503;p31"/>
            <p:cNvPicPr preferRelativeResize="0"/>
            <p:nvPr/>
          </p:nvPicPr>
          <p:blipFill rotWithShape="1">
            <a:blip r:embed="rId18">
              <a:alphaModFix/>
            </a:blip>
            <a:srcRect b="0" l="0" r="0" t="0"/>
            <a:stretch/>
          </p:blipFill>
          <p:spPr>
            <a:xfrm>
              <a:off x="6272460" y="4469696"/>
              <a:ext cx="217977" cy="144114"/>
            </a:xfrm>
            <a:prstGeom prst="rect">
              <a:avLst/>
            </a:prstGeom>
            <a:noFill/>
            <a:ln>
              <a:noFill/>
            </a:ln>
          </p:spPr>
        </p:pic>
        <p:pic>
          <p:nvPicPr>
            <p:cNvPr descr="pl.png" id="504" name="Google Shape;504;p31"/>
            <p:cNvPicPr preferRelativeResize="0"/>
            <p:nvPr/>
          </p:nvPicPr>
          <p:blipFill rotWithShape="1">
            <a:blip r:embed="rId19">
              <a:alphaModFix/>
            </a:blip>
            <a:srcRect b="0" l="0" r="0" t="0"/>
            <a:stretch/>
          </p:blipFill>
          <p:spPr>
            <a:xfrm>
              <a:off x="6643600" y="4469696"/>
              <a:ext cx="217977" cy="144114"/>
            </a:xfrm>
            <a:prstGeom prst="rect">
              <a:avLst/>
            </a:prstGeom>
            <a:noFill/>
            <a:ln>
              <a:noFill/>
            </a:ln>
          </p:spPr>
        </p:pic>
        <p:pic>
          <p:nvPicPr>
            <p:cNvPr descr="pt.png" id="505" name="Google Shape;505;p31"/>
            <p:cNvPicPr preferRelativeResize="0"/>
            <p:nvPr/>
          </p:nvPicPr>
          <p:blipFill rotWithShape="1">
            <a:blip r:embed="rId20">
              <a:alphaModFix/>
            </a:blip>
            <a:srcRect b="0" l="0" r="0" t="0"/>
            <a:stretch/>
          </p:blipFill>
          <p:spPr>
            <a:xfrm>
              <a:off x="7014740" y="4469696"/>
              <a:ext cx="217977" cy="144114"/>
            </a:xfrm>
            <a:prstGeom prst="rect">
              <a:avLst/>
            </a:prstGeom>
            <a:noFill/>
            <a:ln>
              <a:noFill/>
            </a:ln>
          </p:spPr>
        </p:pic>
        <p:pic>
          <p:nvPicPr>
            <p:cNvPr descr="cz.png" id="506" name="Google Shape;506;p31"/>
            <p:cNvPicPr preferRelativeResize="0"/>
            <p:nvPr/>
          </p:nvPicPr>
          <p:blipFill rotWithShape="1">
            <a:blip r:embed="rId21">
              <a:alphaModFix/>
            </a:blip>
            <a:srcRect b="0" l="0" r="0" t="0"/>
            <a:stretch/>
          </p:blipFill>
          <p:spPr>
            <a:xfrm>
              <a:off x="7385880" y="4469696"/>
              <a:ext cx="217977" cy="144114"/>
            </a:xfrm>
            <a:prstGeom prst="rect">
              <a:avLst/>
            </a:prstGeom>
            <a:noFill/>
            <a:ln>
              <a:noFill/>
            </a:ln>
          </p:spPr>
        </p:pic>
        <p:pic>
          <p:nvPicPr>
            <p:cNvPr descr="ro.png" id="507" name="Google Shape;507;p31"/>
            <p:cNvPicPr preferRelativeResize="0"/>
            <p:nvPr/>
          </p:nvPicPr>
          <p:blipFill rotWithShape="1">
            <a:blip r:embed="rId22">
              <a:alphaModFix/>
            </a:blip>
            <a:srcRect b="0" l="0" r="0" t="0"/>
            <a:stretch/>
          </p:blipFill>
          <p:spPr>
            <a:xfrm>
              <a:off x="7757020" y="4469696"/>
              <a:ext cx="217977" cy="144114"/>
            </a:xfrm>
            <a:prstGeom prst="rect">
              <a:avLst/>
            </a:prstGeom>
            <a:noFill/>
            <a:ln>
              <a:noFill/>
            </a:ln>
          </p:spPr>
        </p:pic>
        <p:pic>
          <p:nvPicPr>
            <p:cNvPr descr="se.png" id="508" name="Google Shape;508;p31"/>
            <p:cNvPicPr preferRelativeResize="0"/>
            <p:nvPr/>
          </p:nvPicPr>
          <p:blipFill rotWithShape="1">
            <a:blip r:embed="rId23">
              <a:alphaModFix/>
            </a:blip>
            <a:srcRect b="0" l="0" r="0" t="0"/>
            <a:stretch/>
          </p:blipFill>
          <p:spPr>
            <a:xfrm>
              <a:off x="8499300" y="4469696"/>
              <a:ext cx="217977" cy="144114"/>
            </a:xfrm>
            <a:prstGeom prst="rect">
              <a:avLst/>
            </a:prstGeom>
            <a:noFill/>
            <a:ln>
              <a:noFill/>
            </a:ln>
          </p:spPr>
        </p:pic>
        <p:pic>
          <p:nvPicPr>
            <p:cNvPr descr="ch.png" id="509" name="Google Shape;509;p31"/>
            <p:cNvPicPr preferRelativeResize="0"/>
            <p:nvPr/>
          </p:nvPicPr>
          <p:blipFill rotWithShape="1">
            <a:blip r:embed="rId24">
              <a:alphaModFix/>
            </a:blip>
            <a:srcRect b="0" l="0" r="0" t="0"/>
            <a:stretch/>
          </p:blipFill>
          <p:spPr>
            <a:xfrm>
              <a:off x="8870442" y="4469696"/>
              <a:ext cx="217977" cy="144114"/>
            </a:xfrm>
            <a:prstGeom prst="rect">
              <a:avLst/>
            </a:prstGeom>
            <a:noFill/>
            <a:ln>
              <a:noFill/>
            </a:ln>
          </p:spPr>
        </p:pic>
        <p:pic>
          <p:nvPicPr>
            <p:cNvPr descr="uk.png" id="510" name="Google Shape;510;p31"/>
            <p:cNvPicPr preferRelativeResize="0"/>
            <p:nvPr/>
          </p:nvPicPr>
          <p:blipFill rotWithShape="1">
            <a:blip r:embed="rId25">
              <a:alphaModFix/>
            </a:blip>
            <a:srcRect b="0" l="0" r="0" t="0"/>
            <a:stretch/>
          </p:blipFill>
          <p:spPr>
            <a:xfrm>
              <a:off x="8128160" y="4469696"/>
              <a:ext cx="217977" cy="144114"/>
            </a:xfrm>
            <a:prstGeom prst="rect">
              <a:avLst/>
            </a:prstGeom>
            <a:noFill/>
            <a:ln>
              <a:noFill/>
            </a:ln>
          </p:spPr>
        </p:pic>
        <p:pic>
          <p:nvPicPr>
            <p:cNvPr id="511" name="Google Shape;511;p31"/>
            <p:cNvPicPr preferRelativeResize="0"/>
            <p:nvPr/>
          </p:nvPicPr>
          <p:blipFill rotWithShape="1">
            <a:blip r:embed="rId26">
              <a:alphaModFix/>
            </a:blip>
            <a:srcRect b="0" l="0" r="0" t="0"/>
            <a:stretch/>
          </p:blipFill>
          <p:spPr>
            <a:xfrm>
              <a:off x="9408598" y="4469696"/>
              <a:ext cx="216000" cy="144000"/>
            </a:xfrm>
            <a:prstGeom prst="rect">
              <a:avLst/>
            </a:prstGeom>
            <a:noFill/>
            <a:ln>
              <a:noFill/>
            </a:ln>
          </p:spPr>
        </p:pic>
        <p:pic>
          <p:nvPicPr>
            <p:cNvPr id="512" name="Google Shape;512;p31"/>
            <p:cNvPicPr preferRelativeResize="0"/>
            <p:nvPr/>
          </p:nvPicPr>
          <p:blipFill rotWithShape="1">
            <a:blip r:embed="rId27">
              <a:alphaModFix/>
            </a:blip>
            <a:srcRect b="0" l="0" r="0" t="0"/>
            <a:stretch/>
          </p:blipFill>
          <p:spPr>
            <a:xfrm>
              <a:off x="9768386" y="4469696"/>
              <a:ext cx="216000" cy="144000"/>
            </a:xfrm>
            <a:prstGeom prst="rect">
              <a:avLst/>
            </a:prstGeom>
            <a:noFill/>
            <a:ln>
              <a:noFill/>
            </a:ln>
          </p:spPr>
        </p:pic>
        <p:pic>
          <p:nvPicPr>
            <p:cNvPr descr="ca.png" id="513" name="Google Shape;513;p31"/>
            <p:cNvPicPr preferRelativeResize="0"/>
            <p:nvPr/>
          </p:nvPicPr>
          <p:blipFill rotWithShape="1">
            <a:blip r:embed="rId28">
              <a:alphaModFix/>
            </a:blip>
            <a:srcRect b="0" l="0" r="0" t="0"/>
            <a:stretch/>
          </p:blipFill>
          <p:spPr>
            <a:xfrm>
              <a:off x="10489245" y="4469696"/>
              <a:ext cx="216000" cy="142807"/>
            </a:xfrm>
            <a:prstGeom prst="rect">
              <a:avLst/>
            </a:prstGeom>
            <a:noFill/>
            <a:ln>
              <a:noFill/>
            </a:ln>
          </p:spPr>
        </p:pic>
        <p:pic>
          <p:nvPicPr>
            <p:cNvPr descr="si.png" id="514" name="Google Shape;514;p31"/>
            <p:cNvPicPr preferRelativeResize="0"/>
            <p:nvPr/>
          </p:nvPicPr>
          <p:blipFill rotWithShape="1">
            <a:blip r:embed="rId29">
              <a:alphaModFix/>
            </a:blip>
            <a:srcRect b="0" l="0" r="0" t="0"/>
            <a:stretch/>
          </p:blipFill>
          <p:spPr>
            <a:xfrm>
              <a:off x="10128174" y="4469696"/>
              <a:ext cx="217284" cy="143656"/>
            </a:xfrm>
            <a:prstGeom prst="rect">
              <a:avLst/>
            </a:prstGeom>
            <a:noFill/>
            <a:ln>
              <a:noFill/>
            </a:ln>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4">
  <p:cSld name="DARK4">
    <p:spTree>
      <p:nvGrpSpPr>
        <p:cNvPr id="515" name="Shape 515"/>
        <p:cNvGrpSpPr/>
        <p:nvPr/>
      </p:nvGrpSpPr>
      <p:grpSpPr>
        <a:xfrm>
          <a:off x="0" y="0"/>
          <a:ext cx="0" cy="0"/>
          <a:chOff x="0" y="0"/>
          <a:chExt cx="0" cy="0"/>
        </a:xfrm>
      </p:grpSpPr>
      <p:sp>
        <p:nvSpPr>
          <p:cNvPr id="516" name="Google Shape;516;p32"/>
          <p:cNvSpPr/>
          <p:nvPr/>
        </p:nvSpPr>
        <p:spPr>
          <a:xfrm>
            <a:off x="0" y="6426000"/>
            <a:ext cx="12192000" cy="432000"/>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795" u="none" cap="none" strike="noStrike">
              <a:solidFill>
                <a:schemeClr val="lt1"/>
              </a:solidFill>
              <a:latin typeface="Arial"/>
              <a:ea typeface="Arial"/>
              <a:cs typeface="Arial"/>
              <a:sym typeface="Arial"/>
            </a:endParaRPr>
          </a:p>
        </p:txBody>
      </p:sp>
      <p:cxnSp>
        <p:nvCxnSpPr>
          <p:cNvPr id="517" name="Google Shape;517;p32"/>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pic>
        <p:nvPicPr>
          <p:cNvPr id="518" name="Google Shape;518;p32"/>
          <p:cNvPicPr preferRelativeResize="0"/>
          <p:nvPr/>
        </p:nvPicPr>
        <p:blipFill rotWithShape="1">
          <a:blip r:embed="rId2">
            <a:alphaModFix/>
          </a:blip>
          <a:srcRect b="0" l="0" r="0" t="0"/>
          <a:stretch/>
        </p:blipFill>
        <p:spPr>
          <a:xfrm>
            <a:off x="10331489" y="-216085"/>
            <a:ext cx="2093892" cy="1314000"/>
          </a:xfrm>
          <a:prstGeom prst="rect">
            <a:avLst/>
          </a:prstGeom>
          <a:noFill/>
          <a:ln>
            <a:noFill/>
          </a:ln>
        </p:spPr>
      </p:pic>
      <p:sp>
        <p:nvSpPr>
          <p:cNvPr id="519" name="Google Shape;519;p32"/>
          <p:cNvSpPr txBox="1"/>
          <p:nvPr/>
        </p:nvSpPr>
        <p:spPr>
          <a:xfrm>
            <a:off x="8205940" y="6201716"/>
            <a:ext cx="3751495" cy="215444"/>
          </a:xfrm>
          <a:prstGeom prst="rect">
            <a:avLst/>
          </a:prstGeom>
          <a:noFill/>
          <a:ln>
            <a:noFill/>
          </a:ln>
        </p:spPr>
        <p:txBody>
          <a:bodyPr anchorCtr="0" anchor="t" bIns="45700" lIns="0" spcFirstLastPara="1" rIns="0" wrap="square" tIns="45700">
            <a:spAutoFit/>
          </a:bodyPr>
          <a:lstStyle/>
          <a:p>
            <a:pPr indent="0" lvl="2" marL="0" marR="0" rtl="0" algn="r">
              <a:lnSpc>
                <a:spcPct val="100000"/>
              </a:lnSpc>
              <a:spcBef>
                <a:spcPts val="0"/>
              </a:spcBef>
              <a:spcAft>
                <a:spcPts val="0"/>
              </a:spcAft>
              <a:buNone/>
            </a:pPr>
            <a:fld id="{00000000-1234-1234-1234-123412341234}" type="slidenum">
              <a:rPr b="0" i="0" lang="en-GB" sz="798" u="none" cap="none" strike="noStrike">
                <a:solidFill>
                  <a:srgbClr val="8197A6"/>
                </a:solidFill>
                <a:latin typeface="Arial"/>
                <a:ea typeface="Arial"/>
                <a:cs typeface="Arial"/>
                <a:sym typeface="Arial"/>
              </a:rPr>
              <a:t>‹#›</a:t>
            </a:fld>
            <a:endParaRPr b="0" i="0" sz="798" u="none" cap="none" strike="noStrike">
              <a:solidFill>
                <a:srgbClr val="8197A6"/>
              </a:solidFill>
              <a:latin typeface="Arial"/>
              <a:ea typeface="Arial"/>
              <a:cs typeface="Arial"/>
              <a:sym typeface="Arial"/>
            </a:endParaRPr>
          </a:p>
        </p:txBody>
      </p:sp>
      <p:cxnSp>
        <p:nvCxnSpPr>
          <p:cNvPr id="520" name="Google Shape;520;p32"/>
          <p:cNvCxnSpPr/>
          <p:nvPr/>
        </p:nvCxnSpPr>
        <p:spPr>
          <a:xfrm>
            <a:off x="221436" y="6422971"/>
            <a:ext cx="11736000" cy="0"/>
          </a:xfrm>
          <a:prstGeom prst="straightConnector1">
            <a:avLst/>
          </a:prstGeom>
          <a:noFill/>
          <a:ln cap="flat" cmpd="sng" w="9525">
            <a:solidFill>
              <a:schemeClr val="lt1"/>
            </a:solidFill>
            <a:prstDash val="solid"/>
            <a:round/>
            <a:headEnd len="sm" w="sm" type="none"/>
            <a:tailEnd len="sm" w="sm" type="none"/>
          </a:ln>
        </p:spPr>
      </p:cxnSp>
      <p:graphicFrame>
        <p:nvGraphicFramePr>
          <p:cNvPr id="521" name="Google Shape;521;p32"/>
          <p:cNvGraphicFramePr/>
          <p:nvPr/>
        </p:nvGraphicFramePr>
        <p:xfrm>
          <a:off x="278275" y="1348842"/>
          <a:ext cx="11624275" cy="4718559"/>
        </p:xfrm>
        <a:graphic>
          <a:graphicData uri="http://schemas.openxmlformats.org/drawingml/2006/chart">
            <c:chart r:id="rId3"/>
          </a:graphicData>
        </a:graphic>
      </p:graphicFrame>
      <p:sp>
        <p:nvSpPr>
          <p:cNvPr id="522" name="Google Shape;522;p32"/>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23" name="Google Shape;523;p32"/>
          <p:cNvPicPr preferRelativeResize="0"/>
          <p:nvPr/>
        </p:nvPicPr>
        <p:blipFill rotWithShape="1">
          <a:blip r:embed="rId4">
            <a:alphaModFix/>
          </a:blip>
          <a:srcRect b="0" l="0" r="0" t="0"/>
          <a:stretch/>
        </p:blipFill>
        <p:spPr>
          <a:xfrm>
            <a:off x="10343245" y="6585917"/>
            <a:ext cx="1636920" cy="105918"/>
          </a:xfrm>
          <a:prstGeom prst="rect">
            <a:avLst/>
          </a:prstGeom>
          <a:noFill/>
          <a:ln>
            <a:noFill/>
          </a:ln>
        </p:spPr>
      </p:pic>
      <p:grpSp>
        <p:nvGrpSpPr>
          <p:cNvPr id="524" name="Google Shape;524;p32"/>
          <p:cNvGrpSpPr/>
          <p:nvPr/>
        </p:nvGrpSpPr>
        <p:grpSpPr>
          <a:xfrm>
            <a:off x="226688" y="6569736"/>
            <a:ext cx="9628745" cy="144114"/>
            <a:chOff x="1076500" y="4469696"/>
            <a:chExt cx="9628745" cy="144114"/>
          </a:xfrm>
        </p:grpSpPr>
        <p:pic>
          <p:nvPicPr>
            <p:cNvPr descr="de.png" id="525" name="Google Shape;525;p32"/>
            <p:cNvPicPr preferRelativeResize="0"/>
            <p:nvPr/>
          </p:nvPicPr>
          <p:blipFill rotWithShape="1">
            <a:blip r:embed="rId5">
              <a:alphaModFix/>
            </a:blip>
            <a:srcRect b="0" l="0" r="0" t="0"/>
            <a:stretch/>
          </p:blipFill>
          <p:spPr>
            <a:xfrm>
              <a:off x="1076500" y="4469696"/>
              <a:ext cx="217977" cy="144114"/>
            </a:xfrm>
            <a:prstGeom prst="rect">
              <a:avLst/>
            </a:prstGeom>
            <a:noFill/>
            <a:ln>
              <a:noFill/>
            </a:ln>
          </p:spPr>
        </p:pic>
        <p:pic>
          <p:nvPicPr>
            <p:cNvPr descr="at.png" id="526" name="Google Shape;526;p32"/>
            <p:cNvPicPr preferRelativeResize="0"/>
            <p:nvPr/>
          </p:nvPicPr>
          <p:blipFill rotWithShape="1">
            <a:blip r:embed="rId6">
              <a:alphaModFix/>
            </a:blip>
            <a:srcRect b="0" l="0" r="0" t="0"/>
            <a:stretch/>
          </p:blipFill>
          <p:spPr>
            <a:xfrm>
              <a:off x="1447640" y="4469696"/>
              <a:ext cx="217977" cy="144114"/>
            </a:xfrm>
            <a:prstGeom prst="rect">
              <a:avLst/>
            </a:prstGeom>
            <a:noFill/>
            <a:ln>
              <a:noFill/>
            </a:ln>
          </p:spPr>
        </p:pic>
        <p:pic>
          <p:nvPicPr>
            <p:cNvPr descr="be.png" id="527" name="Google Shape;527;p32"/>
            <p:cNvPicPr preferRelativeResize="0"/>
            <p:nvPr/>
          </p:nvPicPr>
          <p:blipFill rotWithShape="1">
            <a:blip r:embed="rId7">
              <a:alphaModFix/>
            </a:blip>
            <a:srcRect b="0" l="0" r="0" t="0"/>
            <a:stretch/>
          </p:blipFill>
          <p:spPr>
            <a:xfrm>
              <a:off x="1818780" y="4469696"/>
              <a:ext cx="217977" cy="144114"/>
            </a:xfrm>
            <a:prstGeom prst="rect">
              <a:avLst/>
            </a:prstGeom>
            <a:noFill/>
            <a:ln>
              <a:noFill/>
            </a:ln>
          </p:spPr>
        </p:pic>
        <p:pic>
          <p:nvPicPr>
            <p:cNvPr descr="dk.png" id="528" name="Google Shape;528;p32"/>
            <p:cNvPicPr preferRelativeResize="0"/>
            <p:nvPr/>
          </p:nvPicPr>
          <p:blipFill rotWithShape="1">
            <a:blip r:embed="rId8">
              <a:alphaModFix/>
            </a:blip>
            <a:srcRect b="0" l="0" r="0" t="0"/>
            <a:stretch/>
          </p:blipFill>
          <p:spPr>
            <a:xfrm>
              <a:off x="2189920" y="4469696"/>
              <a:ext cx="217977" cy="144114"/>
            </a:xfrm>
            <a:prstGeom prst="rect">
              <a:avLst/>
            </a:prstGeom>
            <a:noFill/>
            <a:ln>
              <a:noFill/>
            </a:ln>
          </p:spPr>
        </p:pic>
        <p:pic>
          <p:nvPicPr>
            <p:cNvPr descr="es.png" id="529" name="Google Shape;529;p32"/>
            <p:cNvPicPr preferRelativeResize="0"/>
            <p:nvPr/>
          </p:nvPicPr>
          <p:blipFill rotWithShape="1">
            <a:blip r:embed="rId9">
              <a:alphaModFix/>
            </a:blip>
            <a:srcRect b="0" l="0" r="0" t="0"/>
            <a:stretch/>
          </p:blipFill>
          <p:spPr>
            <a:xfrm>
              <a:off x="2561060" y="4469696"/>
              <a:ext cx="217977" cy="144114"/>
            </a:xfrm>
            <a:prstGeom prst="rect">
              <a:avLst/>
            </a:prstGeom>
            <a:noFill/>
            <a:ln>
              <a:noFill/>
            </a:ln>
          </p:spPr>
        </p:pic>
        <p:pic>
          <p:nvPicPr>
            <p:cNvPr descr="ee.png" id="530" name="Google Shape;530;p32"/>
            <p:cNvPicPr preferRelativeResize="0"/>
            <p:nvPr/>
          </p:nvPicPr>
          <p:blipFill rotWithShape="1">
            <a:blip r:embed="rId10">
              <a:alphaModFix/>
            </a:blip>
            <a:srcRect b="0" l="0" r="0" t="0"/>
            <a:stretch/>
          </p:blipFill>
          <p:spPr>
            <a:xfrm>
              <a:off x="2932200" y="4469696"/>
              <a:ext cx="217977" cy="144114"/>
            </a:xfrm>
            <a:prstGeom prst="rect">
              <a:avLst/>
            </a:prstGeom>
            <a:noFill/>
            <a:ln>
              <a:noFill/>
            </a:ln>
          </p:spPr>
        </p:pic>
        <p:pic>
          <p:nvPicPr>
            <p:cNvPr descr="fi.png" id="531" name="Google Shape;531;p32"/>
            <p:cNvPicPr preferRelativeResize="0"/>
            <p:nvPr/>
          </p:nvPicPr>
          <p:blipFill rotWithShape="1">
            <a:blip r:embed="rId11">
              <a:alphaModFix/>
            </a:blip>
            <a:srcRect b="0" l="0" r="0" t="0"/>
            <a:stretch/>
          </p:blipFill>
          <p:spPr>
            <a:xfrm>
              <a:off x="3303340" y="4469696"/>
              <a:ext cx="217977" cy="144114"/>
            </a:xfrm>
            <a:prstGeom prst="rect">
              <a:avLst/>
            </a:prstGeom>
            <a:noFill/>
            <a:ln>
              <a:noFill/>
            </a:ln>
          </p:spPr>
        </p:pic>
        <p:pic>
          <p:nvPicPr>
            <p:cNvPr descr="fr.png" id="532" name="Google Shape;532;p32"/>
            <p:cNvPicPr preferRelativeResize="0"/>
            <p:nvPr/>
          </p:nvPicPr>
          <p:blipFill rotWithShape="1">
            <a:blip r:embed="rId12">
              <a:alphaModFix/>
            </a:blip>
            <a:srcRect b="0" l="0" r="0" t="0"/>
            <a:stretch/>
          </p:blipFill>
          <p:spPr>
            <a:xfrm>
              <a:off x="3674480" y="4469696"/>
              <a:ext cx="217977" cy="144114"/>
            </a:xfrm>
            <a:prstGeom prst="rect">
              <a:avLst/>
            </a:prstGeom>
            <a:noFill/>
            <a:ln>
              <a:noFill/>
            </a:ln>
          </p:spPr>
        </p:pic>
        <p:pic>
          <p:nvPicPr>
            <p:cNvPr descr="gr.png" id="533" name="Google Shape;533;p32"/>
            <p:cNvPicPr preferRelativeResize="0"/>
            <p:nvPr/>
          </p:nvPicPr>
          <p:blipFill rotWithShape="1">
            <a:blip r:embed="rId13">
              <a:alphaModFix/>
            </a:blip>
            <a:srcRect b="0" l="0" r="0" t="0"/>
            <a:stretch/>
          </p:blipFill>
          <p:spPr>
            <a:xfrm>
              <a:off x="4045620" y="4469696"/>
              <a:ext cx="217977" cy="144114"/>
            </a:xfrm>
            <a:prstGeom prst="rect">
              <a:avLst/>
            </a:prstGeom>
            <a:noFill/>
            <a:ln>
              <a:noFill/>
            </a:ln>
          </p:spPr>
        </p:pic>
        <p:pic>
          <p:nvPicPr>
            <p:cNvPr descr="hu.png" id="534" name="Google Shape;534;p32"/>
            <p:cNvPicPr preferRelativeResize="0"/>
            <p:nvPr/>
          </p:nvPicPr>
          <p:blipFill rotWithShape="1">
            <a:blip r:embed="rId14">
              <a:alphaModFix/>
            </a:blip>
            <a:srcRect b="0" l="0" r="0" t="0"/>
            <a:stretch/>
          </p:blipFill>
          <p:spPr>
            <a:xfrm>
              <a:off x="4416760" y="4469696"/>
              <a:ext cx="217977" cy="144114"/>
            </a:xfrm>
            <a:prstGeom prst="rect">
              <a:avLst/>
            </a:prstGeom>
            <a:noFill/>
            <a:ln>
              <a:noFill/>
            </a:ln>
          </p:spPr>
        </p:pic>
        <p:pic>
          <p:nvPicPr>
            <p:cNvPr descr="ie.png" id="535" name="Google Shape;535;p32"/>
            <p:cNvPicPr preferRelativeResize="0"/>
            <p:nvPr/>
          </p:nvPicPr>
          <p:blipFill rotWithShape="1">
            <a:blip r:embed="rId15">
              <a:alphaModFix/>
            </a:blip>
            <a:srcRect b="0" l="0" r="0" t="0"/>
            <a:stretch/>
          </p:blipFill>
          <p:spPr>
            <a:xfrm>
              <a:off x="4787900" y="4469696"/>
              <a:ext cx="217977" cy="144114"/>
            </a:xfrm>
            <a:prstGeom prst="rect">
              <a:avLst/>
            </a:prstGeom>
            <a:noFill/>
            <a:ln>
              <a:noFill/>
            </a:ln>
          </p:spPr>
        </p:pic>
        <p:pic>
          <p:nvPicPr>
            <p:cNvPr descr="it.png" id="536" name="Google Shape;536;p32"/>
            <p:cNvPicPr preferRelativeResize="0"/>
            <p:nvPr/>
          </p:nvPicPr>
          <p:blipFill rotWithShape="1">
            <a:blip r:embed="rId16">
              <a:alphaModFix/>
            </a:blip>
            <a:srcRect b="0" l="0" r="0" t="0"/>
            <a:stretch/>
          </p:blipFill>
          <p:spPr>
            <a:xfrm>
              <a:off x="5159040" y="4469696"/>
              <a:ext cx="217977" cy="144114"/>
            </a:xfrm>
            <a:prstGeom prst="rect">
              <a:avLst/>
            </a:prstGeom>
            <a:noFill/>
            <a:ln>
              <a:noFill/>
            </a:ln>
          </p:spPr>
        </p:pic>
        <p:pic>
          <p:nvPicPr>
            <p:cNvPr descr="lu.png" id="537" name="Google Shape;537;p32"/>
            <p:cNvPicPr preferRelativeResize="0"/>
            <p:nvPr/>
          </p:nvPicPr>
          <p:blipFill rotWithShape="1">
            <a:blip r:embed="rId17">
              <a:alphaModFix/>
            </a:blip>
            <a:srcRect b="0" l="0" r="0" t="0"/>
            <a:stretch/>
          </p:blipFill>
          <p:spPr>
            <a:xfrm>
              <a:off x="5530180" y="4469696"/>
              <a:ext cx="217977" cy="144114"/>
            </a:xfrm>
            <a:prstGeom prst="rect">
              <a:avLst/>
            </a:prstGeom>
            <a:noFill/>
            <a:ln>
              <a:noFill/>
            </a:ln>
          </p:spPr>
        </p:pic>
        <p:pic>
          <p:nvPicPr>
            <p:cNvPr descr="no.png" id="538" name="Google Shape;538;p32"/>
            <p:cNvPicPr preferRelativeResize="0"/>
            <p:nvPr/>
          </p:nvPicPr>
          <p:blipFill rotWithShape="1">
            <a:blip r:embed="rId18">
              <a:alphaModFix/>
            </a:blip>
            <a:srcRect b="0" l="0" r="0" t="0"/>
            <a:stretch/>
          </p:blipFill>
          <p:spPr>
            <a:xfrm>
              <a:off x="5901320" y="4469696"/>
              <a:ext cx="217977" cy="144114"/>
            </a:xfrm>
            <a:prstGeom prst="rect">
              <a:avLst/>
            </a:prstGeom>
            <a:noFill/>
            <a:ln>
              <a:noFill/>
            </a:ln>
          </p:spPr>
        </p:pic>
        <p:pic>
          <p:nvPicPr>
            <p:cNvPr descr="nl.png" id="539" name="Google Shape;539;p32"/>
            <p:cNvPicPr preferRelativeResize="0"/>
            <p:nvPr/>
          </p:nvPicPr>
          <p:blipFill rotWithShape="1">
            <a:blip r:embed="rId19">
              <a:alphaModFix/>
            </a:blip>
            <a:srcRect b="0" l="0" r="0" t="0"/>
            <a:stretch/>
          </p:blipFill>
          <p:spPr>
            <a:xfrm>
              <a:off x="6272460" y="4469696"/>
              <a:ext cx="217977" cy="144114"/>
            </a:xfrm>
            <a:prstGeom prst="rect">
              <a:avLst/>
            </a:prstGeom>
            <a:noFill/>
            <a:ln>
              <a:noFill/>
            </a:ln>
          </p:spPr>
        </p:pic>
        <p:pic>
          <p:nvPicPr>
            <p:cNvPr descr="pl.png" id="540" name="Google Shape;540;p32"/>
            <p:cNvPicPr preferRelativeResize="0"/>
            <p:nvPr/>
          </p:nvPicPr>
          <p:blipFill rotWithShape="1">
            <a:blip r:embed="rId20">
              <a:alphaModFix/>
            </a:blip>
            <a:srcRect b="0" l="0" r="0" t="0"/>
            <a:stretch/>
          </p:blipFill>
          <p:spPr>
            <a:xfrm>
              <a:off x="6643600" y="4469696"/>
              <a:ext cx="217977" cy="144114"/>
            </a:xfrm>
            <a:prstGeom prst="rect">
              <a:avLst/>
            </a:prstGeom>
            <a:noFill/>
            <a:ln>
              <a:noFill/>
            </a:ln>
          </p:spPr>
        </p:pic>
        <p:pic>
          <p:nvPicPr>
            <p:cNvPr descr="pt.png" id="541" name="Google Shape;541;p32"/>
            <p:cNvPicPr preferRelativeResize="0"/>
            <p:nvPr/>
          </p:nvPicPr>
          <p:blipFill rotWithShape="1">
            <a:blip r:embed="rId21">
              <a:alphaModFix/>
            </a:blip>
            <a:srcRect b="0" l="0" r="0" t="0"/>
            <a:stretch/>
          </p:blipFill>
          <p:spPr>
            <a:xfrm>
              <a:off x="7014740" y="4469696"/>
              <a:ext cx="217977" cy="144114"/>
            </a:xfrm>
            <a:prstGeom prst="rect">
              <a:avLst/>
            </a:prstGeom>
            <a:noFill/>
            <a:ln>
              <a:noFill/>
            </a:ln>
          </p:spPr>
        </p:pic>
        <p:pic>
          <p:nvPicPr>
            <p:cNvPr descr="cz.png" id="542" name="Google Shape;542;p32"/>
            <p:cNvPicPr preferRelativeResize="0"/>
            <p:nvPr/>
          </p:nvPicPr>
          <p:blipFill rotWithShape="1">
            <a:blip r:embed="rId22">
              <a:alphaModFix/>
            </a:blip>
            <a:srcRect b="0" l="0" r="0" t="0"/>
            <a:stretch/>
          </p:blipFill>
          <p:spPr>
            <a:xfrm>
              <a:off x="7385880" y="4469696"/>
              <a:ext cx="217977" cy="144114"/>
            </a:xfrm>
            <a:prstGeom prst="rect">
              <a:avLst/>
            </a:prstGeom>
            <a:noFill/>
            <a:ln>
              <a:noFill/>
            </a:ln>
          </p:spPr>
        </p:pic>
        <p:pic>
          <p:nvPicPr>
            <p:cNvPr descr="ro.png" id="543" name="Google Shape;543;p32"/>
            <p:cNvPicPr preferRelativeResize="0"/>
            <p:nvPr/>
          </p:nvPicPr>
          <p:blipFill rotWithShape="1">
            <a:blip r:embed="rId23">
              <a:alphaModFix/>
            </a:blip>
            <a:srcRect b="0" l="0" r="0" t="0"/>
            <a:stretch/>
          </p:blipFill>
          <p:spPr>
            <a:xfrm>
              <a:off x="7757020" y="4469696"/>
              <a:ext cx="217977" cy="144114"/>
            </a:xfrm>
            <a:prstGeom prst="rect">
              <a:avLst/>
            </a:prstGeom>
            <a:noFill/>
            <a:ln>
              <a:noFill/>
            </a:ln>
          </p:spPr>
        </p:pic>
        <p:pic>
          <p:nvPicPr>
            <p:cNvPr descr="se.png" id="544" name="Google Shape;544;p32"/>
            <p:cNvPicPr preferRelativeResize="0"/>
            <p:nvPr/>
          </p:nvPicPr>
          <p:blipFill rotWithShape="1">
            <a:blip r:embed="rId24">
              <a:alphaModFix/>
            </a:blip>
            <a:srcRect b="0" l="0" r="0" t="0"/>
            <a:stretch/>
          </p:blipFill>
          <p:spPr>
            <a:xfrm>
              <a:off x="8499300" y="4469696"/>
              <a:ext cx="217977" cy="144114"/>
            </a:xfrm>
            <a:prstGeom prst="rect">
              <a:avLst/>
            </a:prstGeom>
            <a:noFill/>
            <a:ln>
              <a:noFill/>
            </a:ln>
          </p:spPr>
        </p:pic>
        <p:pic>
          <p:nvPicPr>
            <p:cNvPr descr="ch.png" id="545" name="Google Shape;545;p32"/>
            <p:cNvPicPr preferRelativeResize="0"/>
            <p:nvPr/>
          </p:nvPicPr>
          <p:blipFill rotWithShape="1">
            <a:blip r:embed="rId25">
              <a:alphaModFix/>
            </a:blip>
            <a:srcRect b="0" l="0" r="0" t="0"/>
            <a:stretch/>
          </p:blipFill>
          <p:spPr>
            <a:xfrm>
              <a:off x="8870442" y="4469696"/>
              <a:ext cx="217977" cy="144114"/>
            </a:xfrm>
            <a:prstGeom prst="rect">
              <a:avLst/>
            </a:prstGeom>
            <a:noFill/>
            <a:ln>
              <a:noFill/>
            </a:ln>
          </p:spPr>
        </p:pic>
        <p:pic>
          <p:nvPicPr>
            <p:cNvPr descr="uk.png" id="546" name="Google Shape;546;p32"/>
            <p:cNvPicPr preferRelativeResize="0"/>
            <p:nvPr/>
          </p:nvPicPr>
          <p:blipFill rotWithShape="1">
            <a:blip r:embed="rId26">
              <a:alphaModFix/>
            </a:blip>
            <a:srcRect b="0" l="0" r="0" t="0"/>
            <a:stretch/>
          </p:blipFill>
          <p:spPr>
            <a:xfrm>
              <a:off x="8128160" y="4469696"/>
              <a:ext cx="217977" cy="144114"/>
            </a:xfrm>
            <a:prstGeom prst="rect">
              <a:avLst/>
            </a:prstGeom>
            <a:noFill/>
            <a:ln>
              <a:noFill/>
            </a:ln>
          </p:spPr>
        </p:pic>
        <p:pic>
          <p:nvPicPr>
            <p:cNvPr id="547" name="Google Shape;547;p32"/>
            <p:cNvPicPr preferRelativeResize="0"/>
            <p:nvPr/>
          </p:nvPicPr>
          <p:blipFill rotWithShape="1">
            <a:blip r:embed="rId27">
              <a:alphaModFix/>
            </a:blip>
            <a:srcRect b="0" l="0" r="0" t="0"/>
            <a:stretch/>
          </p:blipFill>
          <p:spPr>
            <a:xfrm>
              <a:off x="9408598" y="4469696"/>
              <a:ext cx="216000" cy="144000"/>
            </a:xfrm>
            <a:prstGeom prst="rect">
              <a:avLst/>
            </a:prstGeom>
            <a:noFill/>
            <a:ln>
              <a:noFill/>
            </a:ln>
          </p:spPr>
        </p:pic>
        <p:pic>
          <p:nvPicPr>
            <p:cNvPr id="548" name="Google Shape;548;p32"/>
            <p:cNvPicPr preferRelativeResize="0"/>
            <p:nvPr/>
          </p:nvPicPr>
          <p:blipFill rotWithShape="1">
            <a:blip r:embed="rId28">
              <a:alphaModFix/>
            </a:blip>
            <a:srcRect b="0" l="0" r="0" t="0"/>
            <a:stretch/>
          </p:blipFill>
          <p:spPr>
            <a:xfrm>
              <a:off x="9768386" y="4469696"/>
              <a:ext cx="216000" cy="144000"/>
            </a:xfrm>
            <a:prstGeom prst="rect">
              <a:avLst/>
            </a:prstGeom>
            <a:noFill/>
            <a:ln>
              <a:noFill/>
            </a:ln>
          </p:spPr>
        </p:pic>
        <p:pic>
          <p:nvPicPr>
            <p:cNvPr descr="ca.png" id="549" name="Google Shape;549;p32"/>
            <p:cNvPicPr preferRelativeResize="0"/>
            <p:nvPr/>
          </p:nvPicPr>
          <p:blipFill rotWithShape="1">
            <a:blip r:embed="rId29">
              <a:alphaModFix/>
            </a:blip>
            <a:srcRect b="0" l="0" r="0" t="0"/>
            <a:stretch/>
          </p:blipFill>
          <p:spPr>
            <a:xfrm>
              <a:off x="10489245" y="4469696"/>
              <a:ext cx="216000" cy="142807"/>
            </a:xfrm>
            <a:prstGeom prst="rect">
              <a:avLst/>
            </a:prstGeom>
            <a:noFill/>
            <a:ln>
              <a:noFill/>
            </a:ln>
          </p:spPr>
        </p:pic>
        <p:pic>
          <p:nvPicPr>
            <p:cNvPr descr="si.png" id="550" name="Google Shape;550;p32"/>
            <p:cNvPicPr preferRelativeResize="0"/>
            <p:nvPr/>
          </p:nvPicPr>
          <p:blipFill rotWithShape="1">
            <a:blip r:embed="rId30">
              <a:alphaModFix/>
            </a:blip>
            <a:srcRect b="0" l="0" r="0" t="0"/>
            <a:stretch/>
          </p:blipFill>
          <p:spPr>
            <a:xfrm>
              <a:off x="10128174" y="4469696"/>
              <a:ext cx="217284" cy="143656"/>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5">
  <p:cSld name="DARK5">
    <p:spTree>
      <p:nvGrpSpPr>
        <p:cNvPr id="551" name="Shape 551"/>
        <p:cNvGrpSpPr/>
        <p:nvPr/>
      </p:nvGrpSpPr>
      <p:grpSpPr>
        <a:xfrm>
          <a:off x="0" y="0"/>
          <a:ext cx="0" cy="0"/>
          <a:chOff x="0" y="0"/>
          <a:chExt cx="0" cy="0"/>
        </a:xfrm>
      </p:grpSpPr>
      <p:sp>
        <p:nvSpPr>
          <p:cNvPr id="552" name="Google Shape;552;p33"/>
          <p:cNvSpPr/>
          <p:nvPr/>
        </p:nvSpPr>
        <p:spPr>
          <a:xfrm>
            <a:off x="0" y="6426000"/>
            <a:ext cx="12192000" cy="432000"/>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795" u="none" cap="none" strike="noStrike">
              <a:solidFill>
                <a:schemeClr val="lt1"/>
              </a:solidFill>
              <a:latin typeface="Arial"/>
              <a:ea typeface="Arial"/>
              <a:cs typeface="Arial"/>
              <a:sym typeface="Arial"/>
            </a:endParaRPr>
          </a:p>
        </p:txBody>
      </p:sp>
      <p:cxnSp>
        <p:nvCxnSpPr>
          <p:cNvPr id="553" name="Google Shape;553;p33"/>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pic>
        <p:nvPicPr>
          <p:cNvPr id="554" name="Google Shape;554;p33"/>
          <p:cNvPicPr preferRelativeResize="0"/>
          <p:nvPr/>
        </p:nvPicPr>
        <p:blipFill rotWithShape="1">
          <a:blip r:embed="rId2">
            <a:alphaModFix/>
          </a:blip>
          <a:srcRect b="0" l="0" r="0" t="0"/>
          <a:stretch/>
        </p:blipFill>
        <p:spPr>
          <a:xfrm>
            <a:off x="10331489" y="-216085"/>
            <a:ext cx="2093892" cy="1314000"/>
          </a:xfrm>
          <a:prstGeom prst="rect">
            <a:avLst/>
          </a:prstGeom>
          <a:noFill/>
          <a:ln>
            <a:noFill/>
          </a:ln>
        </p:spPr>
      </p:pic>
      <p:sp>
        <p:nvSpPr>
          <p:cNvPr id="555" name="Google Shape;555;p33"/>
          <p:cNvSpPr txBox="1"/>
          <p:nvPr/>
        </p:nvSpPr>
        <p:spPr>
          <a:xfrm>
            <a:off x="8205940" y="6201716"/>
            <a:ext cx="3751495" cy="215444"/>
          </a:xfrm>
          <a:prstGeom prst="rect">
            <a:avLst/>
          </a:prstGeom>
          <a:noFill/>
          <a:ln>
            <a:noFill/>
          </a:ln>
        </p:spPr>
        <p:txBody>
          <a:bodyPr anchorCtr="0" anchor="t" bIns="45700" lIns="0" spcFirstLastPara="1" rIns="0" wrap="square" tIns="45700">
            <a:spAutoFit/>
          </a:bodyPr>
          <a:lstStyle/>
          <a:p>
            <a:pPr indent="0" lvl="2" marL="0" marR="0" rtl="0" algn="r">
              <a:lnSpc>
                <a:spcPct val="100000"/>
              </a:lnSpc>
              <a:spcBef>
                <a:spcPts val="0"/>
              </a:spcBef>
              <a:spcAft>
                <a:spcPts val="0"/>
              </a:spcAft>
              <a:buNone/>
            </a:pPr>
            <a:fld id="{00000000-1234-1234-1234-123412341234}" type="slidenum">
              <a:rPr b="0" i="0" lang="en-GB" sz="798" u="none" cap="none" strike="noStrike">
                <a:solidFill>
                  <a:srgbClr val="8197A6"/>
                </a:solidFill>
                <a:latin typeface="Arial"/>
                <a:ea typeface="Arial"/>
                <a:cs typeface="Arial"/>
                <a:sym typeface="Arial"/>
              </a:rPr>
              <a:t>‹#›</a:t>
            </a:fld>
            <a:endParaRPr b="0" i="0" sz="798" u="none" cap="none" strike="noStrike">
              <a:solidFill>
                <a:srgbClr val="8197A6"/>
              </a:solidFill>
              <a:latin typeface="Arial"/>
              <a:ea typeface="Arial"/>
              <a:cs typeface="Arial"/>
              <a:sym typeface="Arial"/>
            </a:endParaRPr>
          </a:p>
        </p:txBody>
      </p:sp>
      <p:cxnSp>
        <p:nvCxnSpPr>
          <p:cNvPr id="556" name="Google Shape;556;p33"/>
          <p:cNvCxnSpPr/>
          <p:nvPr/>
        </p:nvCxnSpPr>
        <p:spPr>
          <a:xfrm>
            <a:off x="221436" y="6422971"/>
            <a:ext cx="11736000" cy="0"/>
          </a:xfrm>
          <a:prstGeom prst="straightConnector1">
            <a:avLst/>
          </a:prstGeom>
          <a:noFill/>
          <a:ln cap="flat" cmpd="sng" w="9525">
            <a:solidFill>
              <a:schemeClr val="lt1"/>
            </a:solidFill>
            <a:prstDash val="solid"/>
            <a:round/>
            <a:headEnd len="sm" w="sm" type="none"/>
            <a:tailEnd len="sm" w="sm" type="none"/>
          </a:ln>
        </p:spPr>
      </p:cxnSp>
      <p:graphicFrame>
        <p:nvGraphicFramePr>
          <p:cNvPr id="557" name="Google Shape;557;p33"/>
          <p:cNvGraphicFramePr/>
          <p:nvPr/>
        </p:nvGraphicFramePr>
        <p:xfrm>
          <a:off x="278275" y="1244314"/>
          <a:ext cx="11624274" cy="4832637"/>
        </p:xfrm>
        <a:graphic>
          <a:graphicData uri="http://schemas.openxmlformats.org/drawingml/2006/chart">
            <c:chart r:id="rId3"/>
          </a:graphicData>
        </a:graphic>
      </p:graphicFrame>
      <p:sp>
        <p:nvSpPr>
          <p:cNvPr id="558" name="Google Shape;558;p33"/>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59" name="Google Shape;559;p33"/>
          <p:cNvPicPr preferRelativeResize="0"/>
          <p:nvPr/>
        </p:nvPicPr>
        <p:blipFill rotWithShape="1">
          <a:blip r:embed="rId4">
            <a:alphaModFix/>
          </a:blip>
          <a:srcRect b="0" l="0" r="0" t="0"/>
          <a:stretch/>
        </p:blipFill>
        <p:spPr>
          <a:xfrm>
            <a:off x="10343245" y="6585917"/>
            <a:ext cx="1636920" cy="105918"/>
          </a:xfrm>
          <a:prstGeom prst="rect">
            <a:avLst/>
          </a:prstGeom>
          <a:noFill/>
          <a:ln>
            <a:noFill/>
          </a:ln>
        </p:spPr>
      </p:pic>
      <p:grpSp>
        <p:nvGrpSpPr>
          <p:cNvPr id="560" name="Google Shape;560;p33"/>
          <p:cNvGrpSpPr/>
          <p:nvPr/>
        </p:nvGrpSpPr>
        <p:grpSpPr>
          <a:xfrm>
            <a:off x="226688" y="6569736"/>
            <a:ext cx="9628745" cy="144114"/>
            <a:chOff x="1076500" y="4469696"/>
            <a:chExt cx="9628745" cy="144114"/>
          </a:xfrm>
        </p:grpSpPr>
        <p:pic>
          <p:nvPicPr>
            <p:cNvPr descr="de.png" id="561" name="Google Shape;561;p33"/>
            <p:cNvPicPr preferRelativeResize="0"/>
            <p:nvPr/>
          </p:nvPicPr>
          <p:blipFill rotWithShape="1">
            <a:blip r:embed="rId5">
              <a:alphaModFix/>
            </a:blip>
            <a:srcRect b="0" l="0" r="0" t="0"/>
            <a:stretch/>
          </p:blipFill>
          <p:spPr>
            <a:xfrm>
              <a:off x="1076500" y="4469696"/>
              <a:ext cx="217977" cy="144114"/>
            </a:xfrm>
            <a:prstGeom prst="rect">
              <a:avLst/>
            </a:prstGeom>
            <a:noFill/>
            <a:ln>
              <a:noFill/>
            </a:ln>
          </p:spPr>
        </p:pic>
        <p:pic>
          <p:nvPicPr>
            <p:cNvPr descr="at.png" id="562" name="Google Shape;562;p33"/>
            <p:cNvPicPr preferRelativeResize="0"/>
            <p:nvPr/>
          </p:nvPicPr>
          <p:blipFill rotWithShape="1">
            <a:blip r:embed="rId6">
              <a:alphaModFix/>
            </a:blip>
            <a:srcRect b="0" l="0" r="0" t="0"/>
            <a:stretch/>
          </p:blipFill>
          <p:spPr>
            <a:xfrm>
              <a:off x="1447640" y="4469696"/>
              <a:ext cx="217977" cy="144114"/>
            </a:xfrm>
            <a:prstGeom prst="rect">
              <a:avLst/>
            </a:prstGeom>
            <a:noFill/>
            <a:ln>
              <a:noFill/>
            </a:ln>
          </p:spPr>
        </p:pic>
        <p:pic>
          <p:nvPicPr>
            <p:cNvPr descr="be.png" id="563" name="Google Shape;563;p33"/>
            <p:cNvPicPr preferRelativeResize="0"/>
            <p:nvPr/>
          </p:nvPicPr>
          <p:blipFill rotWithShape="1">
            <a:blip r:embed="rId7">
              <a:alphaModFix/>
            </a:blip>
            <a:srcRect b="0" l="0" r="0" t="0"/>
            <a:stretch/>
          </p:blipFill>
          <p:spPr>
            <a:xfrm>
              <a:off x="1818780" y="4469696"/>
              <a:ext cx="217977" cy="144114"/>
            </a:xfrm>
            <a:prstGeom prst="rect">
              <a:avLst/>
            </a:prstGeom>
            <a:noFill/>
            <a:ln>
              <a:noFill/>
            </a:ln>
          </p:spPr>
        </p:pic>
        <p:pic>
          <p:nvPicPr>
            <p:cNvPr descr="dk.png" id="564" name="Google Shape;564;p33"/>
            <p:cNvPicPr preferRelativeResize="0"/>
            <p:nvPr/>
          </p:nvPicPr>
          <p:blipFill rotWithShape="1">
            <a:blip r:embed="rId8">
              <a:alphaModFix/>
            </a:blip>
            <a:srcRect b="0" l="0" r="0" t="0"/>
            <a:stretch/>
          </p:blipFill>
          <p:spPr>
            <a:xfrm>
              <a:off x="2189920" y="4469696"/>
              <a:ext cx="217977" cy="144114"/>
            </a:xfrm>
            <a:prstGeom prst="rect">
              <a:avLst/>
            </a:prstGeom>
            <a:noFill/>
            <a:ln>
              <a:noFill/>
            </a:ln>
          </p:spPr>
        </p:pic>
        <p:pic>
          <p:nvPicPr>
            <p:cNvPr descr="es.png" id="565" name="Google Shape;565;p33"/>
            <p:cNvPicPr preferRelativeResize="0"/>
            <p:nvPr/>
          </p:nvPicPr>
          <p:blipFill rotWithShape="1">
            <a:blip r:embed="rId9">
              <a:alphaModFix/>
            </a:blip>
            <a:srcRect b="0" l="0" r="0" t="0"/>
            <a:stretch/>
          </p:blipFill>
          <p:spPr>
            <a:xfrm>
              <a:off x="2561060" y="4469696"/>
              <a:ext cx="217977" cy="144114"/>
            </a:xfrm>
            <a:prstGeom prst="rect">
              <a:avLst/>
            </a:prstGeom>
            <a:noFill/>
            <a:ln>
              <a:noFill/>
            </a:ln>
          </p:spPr>
        </p:pic>
        <p:pic>
          <p:nvPicPr>
            <p:cNvPr descr="ee.png" id="566" name="Google Shape;566;p33"/>
            <p:cNvPicPr preferRelativeResize="0"/>
            <p:nvPr/>
          </p:nvPicPr>
          <p:blipFill rotWithShape="1">
            <a:blip r:embed="rId10">
              <a:alphaModFix/>
            </a:blip>
            <a:srcRect b="0" l="0" r="0" t="0"/>
            <a:stretch/>
          </p:blipFill>
          <p:spPr>
            <a:xfrm>
              <a:off x="2932200" y="4469696"/>
              <a:ext cx="217977" cy="144114"/>
            </a:xfrm>
            <a:prstGeom prst="rect">
              <a:avLst/>
            </a:prstGeom>
            <a:noFill/>
            <a:ln>
              <a:noFill/>
            </a:ln>
          </p:spPr>
        </p:pic>
        <p:pic>
          <p:nvPicPr>
            <p:cNvPr descr="fi.png" id="567" name="Google Shape;567;p33"/>
            <p:cNvPicPr preferRelativeResize="0"/>
            <p:nvPr/>
          </p:nvPicPr>
          <p:blipFill rotWithShape="1">
            <a:blip r:embed="rId11">
              <a:alphaModFix/>
            </a:blip>
            <a:srcRect b="0" l="0" r="0" t="0"/>
            <a:stretch/>
          </p:blipFill>
          <p:spPr>
            <a:xfrm>
              <a:off x="3303340" y="4469696"/>
              <a:ext cx="217977" cy="144114"/>
            </a:xfrm>
            <a:prstGeom prst="rect">
              <a:avLst/>
            </a:prstGeom>
            <a:noFill/>
            <a:ln>
              <a:noFill/>
            </a:ln>
          </p:spPr>
        </p:pic>
        <p:pic>
          <p:nvPicPr>
            <p:cNvPr descr="fr.png" id="568" name="Google Shape;568;p33"/>
            <p:cNvPicPr preferRelativeResize="0"/>
            <p:nvPr/>
          </p:nvPicPr>
          <p:blipFill rotWithShape="1">
            <a:blip r:embed="rId12">
              <a:alphaModFix/>
            </a:blip>
            <a:srcRect b="0" l="0" r="0" t="0"/>
            <a:stretch/>
          </p:blipFill>
          <p:spPr>
            <a:xfrm>
              <a:off x="3674480" y="4469696"/>
              <a:ext cx="217977" cy="144114"/>
            </a:xfrm>
            <a:prstGeom prst="rect">
              <a:avLst/>
            </a:prstGeom>
            <a:noFill/>
            <a:ln>
              <a:noFill/>
            </a:ln>
          </p:spPr>
        </p:pic>
        <p:pic>
          <p:nvPicPr>
            <p:cNvPr descr="gr.png" id="569" name="Google Shape;569;p33"/>
            <p:cNvPicPr preferRelativeResize="0"/>
            <p:nvPr/>
          </p:nvPicPr>
          <p:blipFill rotWithShape="1">
            <a:blip r:embed="rId13">
              <a:alphaModFix/>
            </a:blip>
            <a:srcRect b="0" l="0" r="0" t="0"/>
            <a:stretch/>
          </p:blipFill>
          <p:spPr>
            <a:xfrm>
              <a:off x="4045620" y="4469696"/>
              <a:ext cx="217977" cy="144114"/>
            </a:xfrm>
            <a:prstGeom prst="rect">
              <a:avLst/>
            </a:prstGeom>
            <a:noFill/>
            <a:ln>
              <a:noFill/>
            </a:ln>
          </p:spPr>
        </p:pic>
        <p:pic>
          <p:nvPicPr>
            <p:cNvPr descr="hu.png" id="570" name="Google Shape;570;p33"/>
            <p:cNvPicPr preferRelativeResize="0"/>
            <p:nvPr/>
          </p:nvPicPr>
          <p:blipFill rotWithShape="1">
            <a:blip r:embed="rId14">
              <a:alphaModFix/>
            </a:blip>
            <a:srcRect b="0" l="0" r="0" t="0"/>
            <a:stretch/>
          </p:blipFill>
          <p:spPr>
            <a:xfrm>
              <a:off x="4416760" y="4469696"/>
              <a:ext cx="217977" cy="144114"/>
            </a:xfrm>
            <a:prstGeom prst="rect">
              <a:avLst/>
            </a:prstGeom>
            <a:noFill/>
            <a:ln>
              <a:noFill/>
            </a:ln>
          </p:spPr>
        </p:pic>
        <p:pic>
          <p:nvPicPr>
            <p:cNvPr descr="ie.png" id="571" name="Google Shape;571;p33"/>
            <p:cNvPicPr preferRelativeResize="0"/>
            <p:nvPr/>
          </p:nvPicPr>
          <p:blipFill rotWithShape="1">
            <a:blip r:embed="rId15">
              <a:alphaModFix/>
            </a:blip>
            <a:srcRect b="0" l="0" r="0" t="0"/>
            <a:stretch/>
          </p:blipFill>
          <p:spPr>
            <a:xfrm>
              <a:off x="4787900" y="4469696"/>
              <a:ext cx="217977" cy="144114"/>
            </a:xfrm>
            <a:prstGeom prst="rect">
              <a:avLst/>
            </a:prstGeom>
            <a:noFill/>
            <a:ln>
              <a:noFill/>
            </a:ln>
          </p:spPr>
        </p:pic>
        <p:pic>
          <p:nvPicPr>
            <p:cNvPr descr="it.png" id="572" name="Google Shape;572;p33"/>
            <p:cNvPicPr preferRelativeResize="0"/>
            <p:nvPr/>
          </p:nvPicPr>
          <p:blipFill rotWithShape="1">
            <a:blip r:embed="rId16">
              <a:alphaModFix/>
            </a:blip>
            <a:srcRect b="0" l="0" r="0" t="0"/>
            <a:stretch/>
          </p:blipFill>
          <p:spPr>
            <a:xfrm>
              <a:off x="5159040" y="4469696"/>
              <a:ext cx="217977" cy="144114"/>
            </a:xfrm>
            <a:prstGeom prst="rect">
              <a:avLst/>
            </a:prstGeom>
            <a:noFill/>
            <a:ln>
              <a:noFill/>
            </a:ln>
          </p:spPr>
        </p:pic>
        <p:pic>
          <p:nvPicPr>
            <p:cNvPr descr="lu.png" id="573" name="Google Shape;573;p33"/>
            <p:cNvPicPr preferRelativeResize="0"/>
            <p:nvPr/>
          </p:nvPicPr>
          <p:blipFill rotWithShape="1">
            <a:blip r:embed="rId17">
              <a:alphaModFix/>
            </a:blip>
            <a:srcRect b="0" l="0" r="0" t="0"/>
            <a:stretch/>
          </p:blipFill>
          <p:spPr>
            <a:xfrm>
              <a:off x="5530180" y="4469696"/>
              <a:ext cx="217977" cy="144114"/>
            </a:xfrm>
            <a:prstGeom prst="rect">
              <a:avLst/>
            </a:prstGeom>
            <a:noFill/>
            <a:ln>
              <a:noFill/>
            </a:ln>
          </p:spPr>
        </p:pic>
        <p:pic>
          <p:nvPicPr>
            <p:cNvPr descr="no.png" id="574" name="Google Shape;574;p33"/>
            <p:cNvPicPr preferRelativeResize="0"/>
            <p:nvPr/>
          </p:nvPicPr>
          <p:blipFill rotWithShape="1">
            <a:blip r:embed="rId18">
              <a:alphaModFix/>
            </a:blip>
            <a:srcRect b="0" l="0" r="0" t="0"/>
            <a:stretch/>
          </p:blipFill>
          <p:spPr>
            <a:xfrm>
              <a:off x="5901320" y="4469696"/>
              <a:ext cx="217977" cy="144114"/>
            </a:xfrm>
            <a:prstGeom prst="rect">
              <a:avLst/>
            </a:prstGeom>
            <a:noFill/>
            <a:ln>
              <a:noFill/>
            </a:ln>
          </p:spPr>
        </p:pic>
        <p:pic>
          <p:nvPicPr>
            <p:cNvPr descr="nl.png" id="575" name="Google Shape;575;p33"/>
            <p:cNvPicPr preferRelativeResize="0"/>
            <p:nvPr/>
          </p:nvPicPr>
          <p:blipFill rotWithShape="1">
            <a:blip r:embed="rId19">
              <a:alphaModFix/>
            </a:blip>
            <a:srcRect b="0" l="0" r="0" t="0"/>
            <a:stretch/>
          </p:blipFill>
          <p:spPr>
            <a:xfrm>
              <a:off x="6272460" y="4469696"/>
              <a:ext cx="217977" cy="144114"/>
            </a:xfrm>
            <a:prstGeom prst="rect">
              <a:avLst/>
            </a:prstGeom>
            <a:noFill/>
            <a:ln>
              <a:noFill/>
            </a:ln>
          </p:spPr>
        </p:pic>
        <p:pic>
          <p:nvPicPr>
            <p:cNvPr descr="pl.png" id="576" name="Google Shape;576;p33"/>
            <p:cNvPicPr preferRelativeResize="0"/>
            <p:nvPr/>
          </p:nvPicPr>
          <p:blipFill rotWithShape="1">
            <a:blip r:embed="rId20">
              <a:alphaModFix/>
            </a:blip>
            <a:srcRect b="0" l="0" r="0" t="0"/>
            <a:stretch/>
          </p:blipFill>
          <p:spPr>
            <a:xfrm>
              <a:off x="6643600" y="4469696"/>
              <a:ext cx="217977" cy="144114"/>
            </a:xfrm>
            <a:prstGeom prst="rect">
              <a:avLst/>
            </a:prstGeom>
            <a:noFill/>
            <a:ln>
              <a:noFill/>
            </a:ln>
          </p:spPr>
        </p:pic>
        <p:pic>
          <p:nvPicPr>
            <p:cNvPr descr="pt.png" id="577" name="Google Shape;577;p33"/>
            <p:cNvPicPr preferRelativeResize="0"/>
            <p:nvPr/>
          </p:nvPicPr>
          <p:blipFill rotWithShape="1">
            <a:blip r:embed="rId21">
              <a:alphaModFix/>
            </a:blip>
            <a:srcRect b="0" l="0" r="0" t="0"/>
            <a:stretch/>
          </p:blipFill>
          <p:spPr>
            <a:xfrm>
              <a:off x="7014740" y="4469696"/>
              <a:ext cx="217977" cy="144114"/>
            </a:xfrm>
            <a:prstGeom prst="rect">
              <a:avLst/>
            </a:prstGeom>
            <a:noFill/>
            <a:ln>
              <a:noFill/>
            </a:ln>
          </p:spPr>
        </p:pic>
        <p:pic>
          <p:nvPicPr>
            <p:cNvPr descr="cz.png" id="578" name="Google Shape;578;p33"/>
            <p:cNvPicPr preferRelativeResize="0"/>
            <p:nvPr/>
          </p:nvPicPr>
          <p:blipFill rotWithShape="1">
            <a:blip r:embed="rId22">
              <a:alphaModFix/>
            </a:blip>
            <a:srcRect b="0" l="0" r="0" t="0"/>
            <a:stretch/>
          </p:blipFill>
          <p:spPr>
            <a:xfrm>
              <a:off x="7385880" y="4469696"/>
              <a:ext cx="217977" cy="144114"/>
            </a:xfrm>
            <a:prstGeom prst="rect">
              <a:avLst/>
            </a:prstGeom>
            <a:noFill/>
            <a:ln>
              <a:noFill/>
            </a:ln>
          </p:spPr>
        </p:pic>
        <p:pic>
          <p:nvPicPr>
            <p:cNvPr descr="ro.png" id="579" name="Google Shape;579;p33"/>
            <p:cNvPicPr preferRelativeResize="0"/>
            <p:nvPr/>
          </p:nvPicPr>
          <p:blipFill rotWithShape="1">
            <a:blip r:embed="rId23">
              <a:alphaModFix/>
            </a:blip>
            <a:srcRect b="0" l="0" r="0" t="0"/>
            <a:stretch/>
          </p:blipFill>
          <p:spPr>
            <a:xfrm>
              <a:off x="7757020" y="4469696"/>
              <a:ext cx="217977" cy="144114"/>
            </a:xfrm>
            <a:prstGeom prst="rect">
              <a:avLst/>
            </a:prstGeom>
            <a:noFill/>
            <a:ln>
              <a:noFill/>
            </a:ln>
          </p:spPr>
        </p:pic>
        <p:pic>
          <p:nvPicPr>
            <p:cNvPr descr="se.png" id="580" name="Google Shape;580;p33"/>
            <p:cNvPicPr preferRelativeResize="0"/>
            <p:nvPr/>
          </p:nvPicPr>
          <p:blipFill rotWithShape="1">
            <a:blip r:embed="rId24">
              <a:alphaModFix/>
            </a:blip>
            <a:srcRect b="0" l="0" r="0" t="0"/>
            <a:stretch/>
          </p:blipFill>
          <p:spPr>
            <a:xfrm>
              <a:off x="8499300" y="4469696"/>
              <a:ext cx="217977" cy="144114"/>
            </a:xfrm>
            <a:prstGeom prst="rect">
              <a:avLst/>
            </a:prstGeom>
            <a:noFill/>
            <a:ln>
              <a:noFill/>
            </a:ln>
          </p:spPr>
        </p:pic>
        <p:pic>
          <p:nvPicPr>
            <p:cNvPr descr="ch.png" id="581" name="Google Shape;581;p33"/>
            <p:cNvPicPr preferRelativeResize="0"/>
            <p:nvPr/>
          </p:nvPicPr>
          <p:blipFill rotWithShape="1">
            <a:blip r:embed="rId25">
              <a:alphaModFix/>
            </a:blip>
            <a:srcRect b="0" l="0" r="0" t="0"/>
            <a:stretch/>
          </p:blipFill>
          <p:spPr>
            <a:xfrm>
              <a:off x="8870442" y="4469696"/>
              <a:ext cx="217977" cy="144114"/>
            </a:xfrm>
            <a:prstGeom prst="rect">
              <a:avLst/>
            </a:prstGeom>
            <a:noFill/>
            <a:ln>
              <a:noFill/>
            </a:ln>
          </p:spPr>
        </p:pic>
        <p:pic>
          <p:nvPicPr>
            <p:cNvPr descr="uk.png" id="582" name="Google Shape;582;p33"/>
            <p:cNvPicPr preferRelativeResize="0"/>
            <p:nvPr/>
          </p:nvPicPr>
          <p:blipFill rotWithShape="1">
            <a:blip r:embed="rId26">
              <a:alphaModFix/>
            </a:blip>
            <a:srcRect b="0" l="0" r="0" t="0"/>
            <a:stretch/>
          </p:blipFill>
          <p:spPr>
            <a:xfrm>
              <a:off x="8128160" y="4469696"/>
              <a:ext cx="217977" cy="144114"/>
            </a:xfrm>
            <a:prstGeom prst="rect">
              <a:avLst/>
            </a:prstGeom>
            <a:noFill/>
            <a:ln>
              <a:noFill/>
            </a:ln>
          </p:spPr>
        </p:pic>
        <p:pic>
          <p:nvPicPr>
            <p:cNvPr id="583" name="Google Shape;583;p33"/>
            <p:cNvPicPr preferRelativeResize="0"/>
            <p:nvPr/>
          </p:nvPicPr>
          <p:blipFill rotWithShape="1">
            <a:blip r:embed="rId27">
              <a:alphaModFix/>
            </a:blip>
            <a:srcRect b="0" l="0" r="0" t="0"/>
            <a:stretch/>
          </p:blipFill>
          <p:spPr>
            <a:xfrm>
              <a:off x="9408598" y="4469696"/>
              <a:ext cx="216000" cy="144000"/>
            </a:xfrm>
            <a:prstGeom prst="rect">
              <a:avLst/>
            </a:prstGeom>
            <a:noFill/>
            <a:ln>
              <a:noFill/>
            </a:ln>
          </p:spPr>
        </p:pic>
        <p:pic>
          <p:nvPicPr>
            <p:cNvPr id="584" name="Google Shape;584;p33"/>
            <p:cNvPicPr preferRelativeResize="0"/>
            <p:nvPr/>
          </p:nvPicPr>
          <p:blipFill rotWithShape="1">
            <a:blip r:embed="rId28">
              <a:alphaModFix/>
            </a:blip>
            <a:srcRect b="0" l="0" r="0" t="0"/>
            <a:stretch/>
          </p:blipFill>
          <p:spPr>
            <a:xfrm>
              <a:off x="9768386" y="4469696"/>
              <a:ext cx="216000" cy="144000"/>
            </a:xfrm>
            <a:prstGeom prst="rect">
              <a:avLst/>
            </a:prstGeom>
            <a:noFill/>
            <a:ln>
              <a:noFill/>
            </a:ln>
          </p:spPr>
        </p:pic>
        <p:pic>
          <p:nvPicPr>
            <p:cNvPr descr="ca.png" id="585" name="Google Shape;585;p33"/>
            <p:cNvPicPr preferRelativeResize="0"/>
            <p:nvPr/>
          </p:nvPicPr>
          <p:blipFill rotWithShape="1">
            <a:blip r:embed="rId29">
              <a:alphaModFix/>
            </a:blip>
            <a:srcRect b="0" l="0" r="0" t="0"/>
            <a:stretch/>
          </p:blipFill>
          <p:spPr>
            <a:xfrm>
              <a:off x="10489245" y="4469696"/>
              <a:ext cx="216000" cy="142807"/>
            </a:xfrm>
            <a:prstGeom prst="rect">
              <a:avLst/>
            </a:prstGeom>
            <a:noFill/>
            <a:ln>
              <a:noFill/>
            </a:ln>
          </p:spPr>
        </p:pic>
        <p:pic>
          <p:nvPicPr>
            <p:cNvPr descr="si.png" id="586" name="Google Shape;586;p33"/>
            <p:cNvPicPr preferRelativeResize="0"/>
            <p:nvPr/>
          </p:nvPicPr>
          <p:blipFill rotWithShape="1">
            <a:blip r:embed="rId30">
              <a:alphaModFix/>
            </a:blip>
            <a:srcRect b="0" l="0" r="0" t="0"/>
            <a:stretch/>
          </p:blipFill>
          <p:spPr>
            <a:xfrm>
              <a:off x="10128174" y="4469696"/>
              <a:ext cx="217284" cy="143656"/>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6">
  <p:cSld name="DARK6">
    <p:spTree>
      <p:nvGrpSpPr>
        <p:cNvPr id="587" name="Shape 587"/>
        <p:cNvGrpSpPr/>
        <p:nvPr/>
      </p:nvGrpSpPr>
      <p:grpSpPr>
        <a:xfrm>
          <a:off x="0" y="0"/>
          <a:ext cx="0" cy="0"/>
          <a:chOff x="0" y="0"/>
          <a:chExt cx="0" cy="0"/>
        </a:xfrm>
      </p:grpSpPr>
      <p:sp>
        <p:nvSpPr>
          <p:cNvPr id="588" name="Google Shape;588;p34"/>
          <p:cNvSpPr/>
          <p:nvPr/>
        </p:nvSpPr>
        <p:spPr>
          <a:xfrm>
            <a:off x="0" y="0"/>
            <a:ext cx="12192000" cy="882193"/>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795" u="none" cap="none" strike="noStrike">
              <a:solidFill>
                <a:schemeClr val="lt1"/>
              </a:solidFill>
              <a:latin typeface="Arial"/>
              <a:ea typeface="Arial"/>
              <a:cs typeface="Arial"/>
              <a:sym typeface="Arial"/>
            </a:endParaRPr>
          </a:p>
        </p:txBody>
      </p:sp>
      <p:pic>
        <p:nvPicPr>
          <p:cNvPr id="589" name="Google Shape;589;p34"/>
          <p:cNvPicPr preferRelativeResize="0"/>
          <p:nvPr/>
        </p:nvPicPr>
        <p:blipFill rotWithShape="1">
          <a:blip r:embed="rId2">
            <a:alphaModFix/>
          </a:blip>
          <a:srcRect b="0" l="0" r="0" t="0"/>
          <a:stretch/>
        </p:blipFill>
        <p:spPr>
          <a:xfrm>
            <a:off x="10331489" y="-216085"/>
            <a:ext cx="2093892" cy="1314000"/>
          </a:xfrm>
          <a:prstGeom prst="rect">
            <a:avLst/>
          </a:prstGeom>
          <a:noFill/>
          <a:ln>
            <a:noFill/>
          </a:ln>
        </p:spPr>
      </p:pic>
      <p:sp>
        <p:nvSpPr>
          <p:cNvPr id="590" name="Google Shape;590;p34"/>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1" name="Google Shape;591;p34"/>
          <p:cNvSpPr txBox="1"/>
          <p:nvPr>
            <p:ph idx="1" type="body"/>
          </p:nvPr>
        </p:nvSpPr>
        <p:spPr>
          <a:xfrm>
            <a:off x="218263" y="882192"/>
            <a:ext cx="11763662" cy="551477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7">
  <p:cSld name="DARK7">
    <p:spTree>
      <p:nvGrpSpPr>
        <p:cNvPr id="592" name="Shape 592"/>
        <p:cNvGrpSpPr/>
        <p:nvPr/>
      </p:nvGrpSpPr>
      <p:grpSpPr>
        <a:xfrm>
          <a:off x="0" y="0"/>
          <a:ext cx="0" cy="0"/>
          <a:chOff x="0" y="0"/>
          <a:chExt cx="0" cy="0"/>
        </a:xfrm>
      </p:grpSpPr>
      <p:sp>
        <p:nvSpPr>
          <p:cNvPr id="593" name="Google Shape;593;p35"/>
          <p:cNvSpPr/>
          <p:nvPr/>
        </p:nvSpPr>
        <p:spPr>
          <a:xfrm>
            <a:off x="0" y="6426000"/>
            <a:ext cx="12192000" cy="432000"/>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795" u="none" cap="none" strike="noStrike">
              <a:solidFill>
                <a:schemeClr val="lt1"/>
              </a:solidFill>
              <a:latin typeface="Arial"/>
              <a:ea typeface="Arial"/>
              <a:cs typeface="Arial"/>
              <a:sym typeface="Arial"/>
            </a:endParaRPr>
          </a:p>
        </p:txBody>
      </p:sp>
      <p:cxnSp>
        <p:nvCxnSpPr>
          <p:cNvPr id="594" name="Google Shape;594;p35"/>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pic>
        <p:nvPicPr>
          <p:cNvPr id="595" name="Google Shape;595;p35"/>
          <p:cNvPicPr preferRelativeResize="0"/>
          <p:nvPr/>
        </p:nvPicPr>
        <p:blipFill rotWithShape="1">
          <a:blip r:embed="rId2">
            <a:alphaModFix/>
          </a:blip>
          <a:srcRect b="0" l="0" r="0" t="0"/>
          <a:stretch/>
        </p:blipFill>
        <p:spPr>
          <a:xfrm>
            <a:off x="10331489" y="-216085"/>
            <a:ext cx="2093892" cy="1314000"/>
          </a:xfrm>
          <a:prstGeom prst="rect">
            <a:avLst/>
          </a:prstGeom>
          <a:noFill/>
          <a:ln>
            <a:noFill/>
          </a:ln>
        </p:spPr>
      </p:pic>
      <p:sp>
        <p:nvSpPr>
          <p:cNvPr id="596" name="Google Shape;596;p35"/>
          <p:cNvSpPr txBox="1"/>
          <p:nvPr/>
        </p:nvSpPr>
        <p:spPr>
          <a:xfrm>
            <a:off x="8205940" y="6201716"/>
            <a:ext cx="3751495" cy="215444"/>
          </a:xfrm>
          <a:prstGeom prst="rect">
            <a:avLst/>
          </a:prstGeom>
          <a:noFill/>
          <a:ln>
            <a:noFill/>
          </a:ln>
        </p:spPr>
        <p:txBody>
          <a:bodyPr anchorCtr="0" anchor="t" bIns="45700" lIns="0" spcFirstLastPara="1" rIns="0" wrap="square" tIns="45700">
            <a:spAutoFit/>
          </a:bodyPr>
          <a:lstStyle/>
          <a:p>
            <a:pPr indent="0" lvl="2" marL="0" marR="0" rtl="0" algn="r">
              <a:lnSpc>
                <a:spcPct val="100000"/>
              </a:lnSpc>
              <a:spcBef>
                <a:spcPts val="0"/>
              </a:spcBef>
              <a:spcAft>
                <a:spcPts val="0"/>
              </a:spcAft>
              <a:buNone/>
            </a:pPr>
            <a:fld id="{00000000-1234-1234-1234-123412341234}" type="slidenum">
              <a:rPr b="0" i="0" lang="en-GB" sz="798" u="none" cap="none" strike="noStrike">
                <a:solidFill>
                  <a:srgbClr val="8197A6"/>
                </a:solidFill>
                <a:latin typeface="Arial"/>
                <a:ea typeface="Arial"/>
                <a:cs typeface="Arial"/>
                <a:sym typeface="Arial"/>
              </a:rPr>
              <a:t>‹#›</a:t>
            </a:fld>
            <a:endParaRPr b="0" i="0" sz="798" u="none" cap="none" strike="noStrike">
              <a:solidFill>
                <a:srgbClr val="8197A6"/>
              </a:solidFill>
              <a:latin typeface="Arial"/>
              <a:ea typeface="Arial"/>
              <a:cs typeface="Arial"/>
              <a:sym typeface="Arial"/>
            </a:endParaRPr>
          </a:p>
        </p:txBody>
      </p:sp>
      <p:cxnSp>
        <p:nvCxnSpPr>
          <p:cNvPr id="597" name="Google Shape;597;p35"/>
          <p:cNvCxnSpPr/>
          <p:nvPr/>
        </p:nvCxnSpPr>
        <p:spPr>
          <a:xfrm>
            <a:off x="221436" y="6422971"/>
            <a:ext cx="11736000" cy="0"/>
          </a:xfrm>
          <a:prstGeom prst="straightConnector1">
            <a:avLst/>
          </a:prstGeom>
          <a:noFill/>
          <a:ln cap="flat" cmpd="sng" w="9525">
            <a:solidFill>
              <a:schemeClr val="lt1"/>
            </a:solidFill>
            <a:prstDash val="solid"/>
            <a:round/>
            <a:headEnd len="sm" w="sm" type="none"/>
            <a:tailEnd len="sm" w="sm" type="none"/>
          </a:ln>
        </p:spPr>
      </p:cxnSp>
      <p:sp>
        <p:nvSpPr>
          <p:cNvPr id="598" name="Google Shape;598;p35"/>
          <p:cNvSpPr txBox="1"/>
          <p:nvPr>
            <p:ph idx="1" type="body"/>
          </p:nvPr>
        </p:nvSpPr>
        <p:spPr>
          <a:xfrm>
            <a:off x="218263" y="882192"/>
            <a:ext cx="11763662"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
        <p:nvSpPr>
          <p:cNvPr id="599" name="Google Shape;599;p35"/>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600" name="Google Shape;600;p35"/>
          <p:cNvPicPr preferRelativeResize="0"/>
          <p:nvPr/>
        </p:nvPicPr>
        <p:blipFill rotWithShape="1">
          <a:blip r:embed="rId3">
            <a:alphaModFix/>
          </a:blip>
          <a:srcRect b="0" l="0" r="0" t="0"/>
          <a:stretch/>
        </p:blipFill>
        <p:spPr>
          <a:xfrm>
            <a:off x="10343245" y="6585917"/>
            <a:ext cx="1636920" cy="105918"/>
          </a:xfrm>
          <a:prstGeom prst="rect">
            <a:avLst/>
          </a:prstGeom>
          <a:noFill/>
          <a:ln>
            <a:noFill/>
          </a:ln>
        </p:spPr>
      </p:pic>
      <p:grpSp>
        <p:nvGrpSpPr>
          <p:cNvPr id="601" name="Google Shape;601;p35"/>
          <p:cNvGrpSpPr/>
          <p:nvPr/>
        </p:nvGrpSpPr>
        <p:grpSpPr>
          <a:xfrm>
            <a:off x="226688" y="6569736"/>
            <a:ext cx="9628745" cy="144114"/>
            <a:chOff x="1076500" y="4469696"/>
            <a:chExt cx="9628745" cy="144114"/>
          </a:xfrm>
        </p:grpSpPr>
        <p:pic>
          <p:nvPicPr>
            <p:cNvPr descr="de.png" id="602" name="Google Shape;602;p35"/>
            <p:cNvPicPr preferRelativeResize="0"/>
            <p:nvPr/>
          </p:nvPicPr>
          <p:blipFill rotWithShape="1">
            <a:blip r:embed="rId4">
              <a:alphaModFix/>
            </a:blip>
            <a:srcRect b="0" l="0" r="0" t="0"/>
            <a:stretch/>
          </p:blipFill>
          <p:spPr>
            <a:xfrm>
              <a:off x="1076500" y="4469696"/>
              <a:ext cx="217977" cy="144114"/>
            </a:xfrm>
            <a:prstGeom prst="rect">
              <a:avLst/>
            </a:prstGeom>
            <a:noFill/>
            <a:ln>
              <a:noFill/>
            </a:ln>
          </p:spPr>
        </p:pic>
        <p:pic>
          <p:nvPicPr>
            <p:cNvPr descr="at.png" id="603" name="Google Shape;603;p35"/>
            <p:cNvPicPr preferRelativeResize="0"/>
            <p:nvPr/>
          </p:nvPicPr>
          <p:blipFill rotWithShape="1">
            <a:blip r:embed="rId5">
              <a:alphaModFix/>
            </a:blip>
            <a:srcRect b="0" l="0" r="0" t="0"/>
            <a:stretch/>
          </p:blipFill>
          <p:spPr>
            <a:xfrm>
              <a:off x="1447640" y="4469696"/>
              <a:ext cx="217977" cy="144114"/>
            </a:xfrm>
            <a:prstGeom prst="rect">
              <a:avLst/>
            </a:prstGeom>
            <a:noFill/>
            <a:ln>
              <a:noFill/>
            </a:ln>
          </p:spPr>
        </p:pic>
        <p:pic>
          <p:nvPicPr>
            <p:cNvPr descr="be.png" id="604" name="Google Shape;604;p35"/>
            <p:cNvPicPr preferRelativeResize="0"/>
            <p:nvPr/>
          </p:nvPicPr>
          <p:blipFill rotWithShape="1">
            <a:blip r:embed="rId6">
              <a:alphaModFix/>
            </a:blip>
            <a:srcRect b="0" l="0" r="0" t="0"/>
            <a:stretch/>
          </p:blipFill>
          <p:spPr>
            <a:xfrm>
              <a:off x="1818780" y="4469696"/>
              <a:ext cx="217977" cy="144114"/>
            </a:xfrm>
            <a:prstGeom prst="rect">
              <a:avLst/>
            </a:prstGeom>
            <a:noFill/>
            <a:ln>
              <a:noFill/>
            </a:ln>
          </p:spPr>
        </p:pic>
        <p:pic>
          <p:nvPicPr>
            <p:cNvPr descr="dk.png" id="605" name="Google Shape;605;p35"/>
            <p:cNvPicPr preferRelativeResize="0"/>
            <p:nvPr/>
          </p:nvPicPr>
          <p:blipFill rotWithShape="1">
            <a:blip r:embed="rId7">
              <a:alphaModFix/>
            </a:blip>
            <a:srcRect b="0" l="0" r="0" t="0"/>
            <a:stretch/>
          </p:blipFill>
          <p:spPr>
            <a:xfrm>
              <a:off x="2189920" y="4469696"/>
              <a:ext cx="217977" cy="144114"/>
            </a:xfrm>
            <a:prstGeom prst="rect">
              <a:avLst/>
            </a:prstGeom>
            <a:noFill/>
            <a:ln>
              <a:noFill/>
            </a:ln>
          </p:spPr>
        </p:pic>
        <p:pic>
          <p:nvPicPr>
            <p:cNvPr descr="es.png" id="606" name="Google Shape;606;p35"/>
            <p:cNvPicPr preferRelativeResize="0"/>
            <p:nvPr/>
          </p:nvPicPr>
          <p:blipFill rotWithShape="1">
            <a:blip r:embed="rId8">
              <a:alphaModFix/>
            </a:blip>
            <a:srcRect b="0" l="0" r="0" t="0"/>
            <a:stretch/>
          </p:blipFill>
          <p:spPr>
            <a:xfrm>
              <a:off x="2561060" y="4469696"/>
              <a:ext cx="217977" cy="144114"/>
            </a:xfrm>
            <a:prstGeom prst="rect">
              <a:avLst/>
            </a:prstGeom>
            <a:noFill/>
            <a:ln>
              <a:noFill/>
            </a:ln>
          </p:spPr>
        </p:pic>
        <p:pic>
          <p:nvPicPr>
            <p:cNvPr descr="ee.png" id="607" name="Google Shape;607;p35"/>
            <p:cNvPicPr preferRelativeResize="0"/>
            <p:nvPr/>
          </p:nvPicPr>
          <p:blipFill rotWithShape="1">
            <a:blip r:embed="rId9">
              <a:alphaModFix/>
            </a:blip>
            <a:srcRect b="0" l="0" r="0" t="0"/>
            <a:stretch/>
          </p:blipFill>
          <p:spPr>
            <a:xfrm>
              <a:off x="2932200" y="4469696"/>
              <a:ext cx="217977" cy="144114"/>
            </a:xfrm>
            <a:prstGeom prst="rect">
              <a:avLst/>
            </a:prstGeom>
            <a:noFill/>
            <a:ln>
              <a:noFill/>
            </a:ln>
          </p:spPr>
        </p:pic>
        <p:pic>
          <p:nvPicPr>
            <p:cNvPr descr="fi.png" id="608" name="Google Shape;608;p35"/>
            <p:cNvPicPr preferRelativeResize="0"/>
            <p:nvPr/>
          </p:nvPicPr>
          <p:blipFill rotWithShape="1">
            <a:blip r:embed="rId10">
              <a:alphaModFix/>
            </a:blip>
            <a:srcRect b="0" l="0" r="0" t="0"/>
            <a:stretch/>
          </p:blipFill>
          <p:spPr>
            <a:xfrm>
              <a:off x="3303340" y="4469696"/>
              <a:ext cx="217977" cy="144114"/>
            </a:xfrm>
            <a:prstGeom prst="rect">
              <a:avLst/>
            </a:prstGeom>
            <a:noFill/>
            <a:ln>
              <a:noFill/>
            </a:ln>
          </p:spPr>
        </p:pic>
        <p:pic>
          <p:nvPicPr>
            <p:cNvPr descr="fr.png" id="609" name="Google Shape;609;p35"/>
            <p:cNvPicPr preferRelativeResize="0"/>
            <p:nvPr/>
          </p:nvPicPr>
          <p:blipFill rotWithShape="1">
            <a:blip r:embed="rId11">
              <a:alphaModFix/>
            </a:blip>
            <a:srcRect b="0" l="0" r="0" t="0"/>
            <a:stretch/>
          </p:blipFill>
          <p:spPr>
            <a:xfrm>
              <a:off x="3674480" y="4469696"/>
              <a:ext cx="217977" cy="144114"/>
            </a:xfrm>
            <a:prstGeom prst="rect">
              <a:avLst/>
            </a:prstGeom>
            <a:noFill/>
            <a:ln>
              <a:noFill/>
            </a:ln>
          </p:spPr>
        </p:pic>
        <p:pic>
          <p:nvPicPr>
            <p:cNvPr descr="gr.png" id="610" name="Google Shape;610;p35"/>
            <p:cNvPicPr preferRelativeResize="0"/>
            <p:nvPr/>
          </p:nvPicPr>
          <p:blipFill rotWithShape="1">
            <a:blip r:embed="rId12">
              <a:alphaModFix/>
            </a:blip>
            <a:srcRect b="0" l="0" r="0" t="0"/>
            <a:stretch/>
          </p:blipFill>
          <p:spPr>
            <a:xfrm>
              <a:off x="4045620" y="4469696"/>
              <a:ext cx="217977" cy="144114"/>
            </a:xfrm>
            <a:prstGeom prst="rect">
              <a:avLst/>
            </a:prstGeom>
            <a:noFill/>
            <a:ln>
              <a:noFill/>
            </a:ln>
          </p:spPr>
        </p:pic>
        <p:pic>
          <p:nvPicPr>
            <p:cNvPr descr="hu.png" id="611" name="Google Shape;611;p35"/>
            <p:cNvPicPr preferRelativeResize="0"/>
            <p:nvPr/>
          </p:nvPicPr>
          <p:blipFill rotWithShape="1">
            <a:blip r:embed="rId13">
              <a:alphaModFix/>
            </a:blip>
            <a:srcRect b="0" l="0" r="0" t="0"/>
            <a:stretch/>
          </p:blipFill>
          <p:spPr>
            <a:xfrm>
              <a:off x="4416760" y="4469696"/>
              <a:ext cx="217977" cy="144114"/>
            </a:xfrm>
            <a:prstGeom prst="rect">
              <a:avLst/>
            </a:prstGeom>
            <a:noFill/>
            <a:ln>
              <a:noFill/>
            </a:ln>
          </p:spPr>
        </p:pic>
        <p:pic>
          <p:nvPicPr>
            <p:cNvPr descr="ie.png" id="612" name="Google Shape;612;p35"/>
            <p:cNvPicPr preferRelativeResize="0"/>
            <p:nvPr/>
          </p:nvPicPr>
          <p:blipFill rotWithShape="1">
            <a:blip r:embed="rId14">
              <a:alphaModFix/>
            </a:blip>
            <a:srcRect b="0" l="0" r="0" t="0"/>
            <a:stretch/>
          </p:blipFill>
          <p:spPr>
            <a:xfrm>
              <a:off x="4787900" y="4469696"/>
              <a:ext cx="217977" cy="144114"/>
            </a:xfrm>
            <a:prstGeom prst="rect">
              <a:avLst/>
            </a:prstGeom>
            <a:noFill/>
            <a:ln>
              <a:noFill/>
            </a:ln>
          </p:spPr>
        </p:pic>
        <p:pic>
          <p:nvPicPr>
            <p:cNvPr descr="it.png" id="613" name="Google Shape;613;p35"/>
            <p:cNvPicPr preferRelativeResize="0"/>
            <p:nvPr/>
          </p:nvPicPr>
          <p:blipFill rotWithShape="1">
            <a:blip r:embed="rId15">
              <a:alphaModFix/>
            </a:blip>
            <a:srcRect b="0" l="0" r="0" t="0"/>
            <a:stretch/>
          </p:blipFill>
          <p:spPr>
            <a:xfrm>
              <a:off x="5159040" y="4469696"/>
              <a:ext cx="217977" cy="144114"/>
            </a:xfrm>
            <a:prstGeom prst="rect">
              <a:avLst/>
            </a:prstGeom>
            <a:noFill/>
            <a:ln>
              <a:noFill/>
            </a:ln>
          </p:spPr>
        </p:pic>
        <p:pic>
          <p:nvPicPr>
            <p:cNvPr descr="lu.png" id="614" name="Google Shape;614;p35"/>
            <p:cNvPicPr preferRelativeResize="0"/>
            <p:nvPr/>
          </p:nvPicPr>
          <p:blipFill rotWithShape="1">
            <a:blip r:embed="rId16">
              <a:alphaModFix/>
            </a:blip>
            <a:srcRect b="0" l="0" r="0" t="0"/>
            <a:stretch/>
          </p:blipFill>
          <p:spPr>
            <a:xfrm>
              <a:off x="5530180" y="4469696"/>
              <a:ext cx="217977" cy="144114"/>
            </a:xfrm>
            <a:prstGeom prst="rect">
              <a:avLst/>
            </a:prstGeom>
            <a:noFill/>
            <a:ln>
              <a:noFill/>
            </a:ln>
          </p:spPr>
        </p:pic>
        <p:pic>
          <p:nvPicPr>
            <p:cNvPr descr="no.png" id="615" name="Google Shape;615;p35"/>
            <p:cNvPicPr preferRelativeResize="0"/>
            <p:nvPr/>
          </p:nvPicPr>
          <p:blipFill rotWithShape="1">
            <a:blip r:embed="rId17">
              <a:alphaModFix/>
            </a:blip>
            <a:srcRect b="0" l="0" r="0" t="0"/>
            <a:stretch/>
          </p:blipFill>
          <p:spPr>
            <a:xfrm>
              <a:off x="5901320" y="4469696"/>
              <a:ext cx="217977" cy="144114"/>
            </a:xfrm>
            <a:prstGeom prst="rect">
              <a:avLst/>
            </a:prstGeom>
            <a:noFill/>
            <a:ln>
              <a:noFill/>
            </a:ln>
          </p:spPr>
        </p:pic>
        <p:pic>
          <p:nvPicPr>
            <p:cNvPr descr="nl.png" id="616" name="Google Shape;616;p35"/>
            <p:cNvPicPr preferRelativeResize="0"/>
            <p:nvPr/>
          </p:nvPicPr>
          <p:blipFill rotWithShape="1">
            <a:blip r:embed="rId18">
              <a:alphaModFix/>
            </a:blip>
            <a:srcRect b="0" l="0" r="0" t="0"/>
            <a:stretch/>
          </p:blipFill>
          <p:spPr>
            <a:xfrm>
              <a:off x="6272460" y="4469696"/>
              <a:ext cx="217977" cy="144114"/>
            </a:xfrm>
            <a:prstGeom prst="rect">
              <a:avLst/>
            </a:prstGeom>
            <a:noFill/>
            <a:ln>
              <a:noFill/>
            </a:ln>
          </p:spPr>
        </p:pic>
        <p:pic>
          <p:nvPicPr>
            <p:cNvPr descr="pl.png" id="617" name="Google Shape;617;p35"/>
            <p:cNvPicPr preferRelativeResize="0"/>
            <p:nvPr/>
          </p:nvPicPr>
          <p:blipFill rotWithShape="1">
            <a:blip r:embed="rId19">
              <a:alphaModFix/>
            </a:blip>
            <a:srcRect b="0" l="0" r="0" t="0"/>
            <a:stretch/>
          </p:blipFill>
          <p:spPr>
            <a:xfrm>
              <a:off x="6643600" y="4469696"/>
              <a:ext cx="217977" cy="144114"/>
            </a:xfrm>
            <a:prstGeom prst="rect">
              <a:avLst/>
            </a:prstGeom>
            <a:noFill/>
            <a:ln>
              <a:noFill/>
            </a:ln>
          </p:spPr>
        </p:pic>
        <p:pic>
          <p:nvPicPr>
            <p:cNvPr descr="pt.png" id="618" name="Google Shape;618;p35"/>
            <p:cNvPicPr preferRelativeResize="0"/>
            <p:nvPr/>
          </p:nvPicPr>
          <p:blipFill rotWithShape="1">
            <a:blip r:embed="rId20">
              <a:alphaModFix/>
            </a:blip>
            <a:srcRect b="0" l="0" r="0" t="0"/>
            <a:stretch/>
          </p:blipFill>
          <p:spPr>
            <a:xfrm>
              <a:off x="7014740" y="4469696"/>
              <a:ext cx="217977" cy="144114"/>
            </a:xfrm>
            <a:prstGeom prst="rect">
              <a:avLst/>
            </a:prstGeom>
            <a:noFill/>
            <a:ln>
              <a:noFill/>
            </a:ln>
          </p:spPr>
        </p:pic>
        <p:pic>
          <p:nvPicPr>
            <p:cNvPr descr="cz.png" id="619" name="Google Shape;619;p35"/>
            <p:cNvPicPr preferRelativeResize="0"/>
            <p:nvPr/>
          </p:nvPicPr>
          <p:blipFill rotWithShape="1">
            <a:blip r:embed="rId21">
              <a:alphaModFix/>
            </a:blip>
            <a:srcRect b="0" l="0" r="0" t="0"/>
            <a:stretch/>
          </p:blipFill>
          <p:spPr>
            <a:xfrm>
              <a:off x="7385880" y="4469696"/>
              <a:ext cx="217977" cy="144114"/>
            </a:xfrm>
            <a:prstGeom prst="rect">
              <a:avLst/>
            </a:prstGeom>
            <a:noFill/>
            <a:ln>
              <a:noFill/>
            </a:ln>
          </p:spPr>
        </p:pic>
        <p:pic>
          <p:nvPicPr>
            <p:cNvPr descr="ro.png" id="620" name="Google Shape;620;p35"/>
            <p:cNvPicPr preferRelativeResize="0"/>
            <p:nvPr/>
          </p:nvPicPr>
          <p:blipFill rotWithShape="1">
            <a:blip r:embed="rId22">
              <a:alphaModFix/>
            </a:blip>
            <a:srcRect b="0" l="0" r="0" t="0"/>
            <a:stretch/>
          </p:blipFill>
          <p:spPr>
            <a:xfrm>
              <a:off x="7757020" y="4469696"/>
              <a:ext cx="217977" cy="144114"/>
            </a:xfrm>
            <a:prstGeom prst="rect">
              <a:avLst/>
            </a:prstGeom>
            <a:noFill/>
            <a:ln>
              <a:noFill/>
            </a:ln>
          </p:spPr>
        </p:pic>
        <p:pic>
          <p:nvPicPr>
            <p:cNvPr descr="se.png" id="621" name="Google Shape;621;p35"/>
            <p:cNvPicPr preferRelativeResize="0"/>
            <p:nvPr/>
          </p:nvPicPr>
          <p:blipFill rotWithShape="1">
            <a:blip r:embed="rId23">
              <a:alphaModFix/>
            </a:blip>
            <a:srcRect b="0" l="0" r="0" t="0"/>
            <a:stretch/>
          </p:blipFill>
          <p:spPr>
            <a:xfrm>
              <a:off x="8499300" y="4469696"/>
              <a:ext cx="217977" cy="144114"/>
            </a:xfrm>
            <a:prstGeom prst="rect">
              <a:avLst/>
            </a:prstGeom>
            <a:noFill/>
            <a:ln>
              <a:noFill/>
            </a:ln>
          </p:spPr>
        </p:pic>
        <p:pic>
          <p:nvPicPr>
            <p:cNvPr descr="ch.png" id="622" name="Google Shape;622;p35"/>
            <p:cNvPicPr preferRelativeResize="0"/>
            <p:nvPr/>
          </p:nvPicPr>
          <p:blipFill rotWithShape="1">
            <a:blip r:embed="rId24">
              <a:alphaModFix/>
            </a:blip>
            <a:srcRect b="0" l="0" r="0" t="0"/>
            <a:stretch/>
          </p:blipFill>
          <p:spPr>
            <a:xfrm>
              <a:off x="8870442" y="4469696"/>
              <a:ext cx="217977" cy="144114"/>
            </a:xfrm>
            <a:prstGeom prst="rect">
              <a:avLst/>
            </a:prstGeom>
            <a:noFill/>
            <a:ln>
              <a:noFill/>
            </a:ln>
          </p:spPr>
        </p:pic>
        <p:pic>
          <p:nvPicPr>
            <p:cNvPr descr="uk.png" id="623" name="Google Shape;623;p35"/>
            <p:cNvPicPr preferRelativeResize="0"/>
            <p:nvPr/>
          </p:nvPicPr>
          <p:blipFill rotWithShape="1">
            <a:blip r:embed="rId25">
              <a:alphaModFix/>
            </a:blip>
            <a:srcRect b="0" l="0" r="0" t="0"/>
            <a:stretch/>
          </p:blipFill>
          <p:spPr>
            <a:xfrm>
              <a:off x="8128160" y="4469696"/>
              <a:ext cx="217977" cy="144114"/>
            </a:xfrm>
            <a:prstGeom prst="rect">
              <a:avLst/>
            </a:prstGeom>
            <a:noFill/>
            <a:ln>
              <a:noFill/>
            </a:ln>
          </p:spPr>
        </p:pic>
        <p:pic>
          <p:nvPicPr>
            <p:cNvPr id="624" name="Google Shape;624;p35"/>
            <p:cNvPicPr preferRelativeResize="0"/>
            <p:nvPr/>
          </p:nvPicPr>
          <p:blipFill rotWithShape="1">
            <a:blip r:embed="rId26">
              <a:alphaModFix/>
            </a:blip>
            <a:srcRect b="0" l="0" r="0" t="0"/>
            <a:stretch/>
          </p:blipFill>
          <p:spPr>
            <a:xfrm>
              <a:off x="9408598" y="4469696"/>
              <a:ext cx="216000" cy="144000"/>
            </a:xfrm>
            <a:prstGeom prst="rect">
              <a:avLst/>
            </a:prstGeom>
            <a:noFill/>
            <a:ln>
              <a:noFill/>
            </a:ln>
          </p:spPr>
        </p:pic>
        <p:pic>
          <p:nvPicPr>
            <p:cNvPr id="625" name="Google Shape;625;p35"/>
            <p:cNvPicPr preferRelativeResize="0"/>
            <p:nvPr/>
          </p:nvPicPr>
          <p:blipFill rotWithShape="1">
            <a:blip r:embed="rId27">
              <a:alphaModFix/>
            </a:blip>
            <a:srcRect b="0" l="0" r="0" t="0"/>
            <a:stretch/>
          </p:blipFill>
          <p:spPr>
            <a:xfrm>
              <a:off x="9768386" y="4469696"/>
              <a:ext cx="216000" cy="144000"/>
            </a:xfrm>
            <a:prstGeom prst="rect">
              <a:avLst/>
            </a:prstGeom>
            <a:noFill/>
            <a:ln>
              <a:noFill/>
            </a:ln>
          </p:spPr>
        </p:pic>
        <p:pic>
          <p:nvPicPr>
            <p:cNvPr descr="ca.png" id="626" name="Google Shape;626;p35"/>
            <p:cNvPicPr preferRelativeResize="0"/>
            <p:nvPr/>
          </p:nvPicPr>
          <p:blipFill rotWithShape="1">
            <a:blip r:embed="rId28">
              <a:alphaModFix/>
            </a:blip>
            <a:srcRect b="0" l="0" r="0" t="0"/>
            <a:stretch/>
          </p:blipFill>
          <p:spPr>
            <a:xfrm>
              <a:off x="10489245" y="4469696"/>
              <a:ext cx="216000" cy="142807"/>
            </a:xfrm>
            <a:prstGeom prst="rect">
              <a:avLst/>
            </a:prstGeom>
            <a:noFill/>
            <a:ln>
              <a:noFill/>
            </a:ln>
          </p:spPr>
        </p:pic>
        <p:pic>
          <p:nvPicPr>
            <p:cNvPr descr="si.png" id="627" name="Google Shape;627;p35"/>
            <p:cNvPicPr preferRelativeResize="0"/>
            <p:nvPr/>
          </p:nvPicPr>
          <p:blipFill rotWithShape="1">
            <a:blip r:embed="rId29">
              <a:alphaModFix/>
            </a:blip>
            <a:srcRect b="0" l="0" r="0" t="0"/>
            <a:stretch/>
          </p:blipFill>
          <p:spPr>
            <a:xfrm>
              <a:off x="10128174" y="4469696"/>
              <a:ext cx="217284" cy="143656"/>
            </a:xfrm>
            <a:prstGeom prst="rect">
              <a:avLst/>
            </a:prstGeom>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8">
  <p:cSld name="DARK8">
    <p:spTree>
      <p:nvGrpSpPr>
        <p:cNvPr id="628" name="Shape 628"/>
        <p:cNvGrpSpPr/>
        <p:nvPr/>
      </p:nvGrpSpPr>
      <p:grpSpPr>
        <a:xfrm>
          <a:off x="0" y="0"/>
          <a:ext cx="0" cy="0"/>
          <a:chOff x="0" y="0"/>
          <a:chExt cx="0" cy="0"/>
        </a:xfrm>
      </p:grpSpPr>
      <p:sp>
        <p:nvSpPr>
          <p:cNvPr id="629" name="Google Shape;629;p36"/>
          <p:cNvSpPr/>
          <p:nvPr/>
        </p:nvSpPr>
        <p:spPr>
          <a:xfrm>
            <a:off x="0" y="6426000"/>
            <a:ext cx="12192000" cy="432000"/>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795" u="none" cap="none" strike="noStrike">
              <a:solidFill>
                <a:schemeClr val="lt1"/>
              </a:solidFill>
              <a:latin typeface="Arial"/>
              <a:ea typeface="Arial"/>
              <a:cs typeface="Arial"/>
              <a:sym typeface="Arial"/>
            </a:endParaRPr>
          </a:p>
        </p:txBody>
      </p:sp>
      <p:cxnSp>
        <p:nvCxnSpPr>
          <p:cNvPr id="630" name="Google Shape;630;p36"/>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pic>
        <p:nvPicPr>
          <p:cNvPr id="631" name="Google Shape;631;p36"/>
          <p:cNvPicPr preferRelativeResize="0"/>
          <p:nvPr/>
        </p:nvPicPr>
        <p:blipFill rotWithShape="1">
          <a:blip r:embed="rId2">
            <a:alphaModFix/>
          </a:blip>
          <a:srcRect b="0" l="0" r="0" t="0"/>
          <a:stretch/>
        </p:blipFill>
        <p:spPr>
          <a:xfrm>
            <a:off x="10331489" y="-216085"/>
            <a:ext cx="2093892" cy="1314000"/>
          </a:xfrm>
          <a:prstGeom prst="rect">
            <a:avLst/>
          </a:prstGeom>
          <a:noFill/>
          <a:ln>
            <a:noFill/>
          </a:ln>
        </p:spPr>
      </p:pic>
      <p:sp>
        <p:nvSpPr>
          <p:cNvPr id="632" name="Google Shape;632;p36"/>
          <p:cNvSpPr txBox="1"/>
          <p:nvPr/>
        </p:nvSpPr>
        <p:spPr>
          <a:xfrm>
            <a:off x="8205940" y="6201716"/>
            <a:ext cx="3751495" cy="215444"/>
          </a:xfrm>
          <a:prstGeom prst="rect">
            <a:avLst/>
          </a:prstGeom>
          <a:noFill/>
          <a:ln>
            <a:noFill/>
          </a:ln>
        </p:spPr>
        <p:txBody>
          <a:bodyPr anchorCtr="0" anchor="t" bIns="45700" lIns="0" spcFirstLastPara="1" rIns="0" wrap="square" tIns="45700">
            <a:spAutoFit/>
          </a:bodyPr>
          <a:lstStyle/>
          <a:p>
            <a:pPr indent="0" lvl="2" marL="0" marR="0" rtl="0" algn="r">
              <a:lnSpc>
                <a:spcPct val="100000"/>
              </a:lnSpc>
              <a:spcBef>
                <a:spcPts val="0"/>
              </a:spcBef>
              <a:spcAft>
                <a:spcPts val="0"/>
              </a:spcAft>
              <a:buNone/>
            </a:pPr>
            <a:fld id="{00000000-1234-1234-1234-123412341234}" type="slidenum">
              <a:rPr b="0" i="0" lang="en-GB" sz="798" u="none" cap="none" strike="noStrike">
                <a:solidFill>
                  <a:srgbClr val="8197A6"/>
                </a:solidFill>
                <a:latin typeface="Arial"/>
                <a:ea typeface="Arial"/>
                <a:cs typeface="Arial"/>
                <a:sym typeface="Arial"/>
              </a:rPr>
              <a:t>‹#›</a:t>
            </a:fld>
            <a:endParaRPr b="0" i="0" sz="798" u="none" cap="none" strike="noStrike">
              <a:solidFill>
                <a:srgbClr val="8197A6"/>
              </a:solidFill>
              <a:latin typeface="Arial"/>
              <a:ea typeface="Arial"/>
              <a:cs typeface="Arial"/>
              <a:sym typeface="Arial"/>
            </a:endParaRPr>
          </a:p>
        </p:txBody>
      </p:sp>
      <p:cxnSp>
        <p:nvCxnSpPr>
          <p:cNvPr id="633" name="Google Shape;633;p36"/>
          <p:cNvCxnSpPr/>
          <p:nvPr/>
        </p:nvCxnSpPr>
        <p:spPr>
          <a:xfrm>
            <a:off x="221436" y="6422971"/>
            <a:ext cx="11736000" cy="0"/>
          </a:xfrm>
          <a:prstGeom prst="straightConnector1">
            <a:avLst/>
          </a:prstGeom>
          <a:noFill/>
          <a:ln cap="flat" cmpd="sng" w="9525">
            <a:solidFill>
              <a:schemeClr val="lt1"/>
            </a:solidFill>
            <a:prstDash val="solid"/>
            <a:round/>
            <a:headEnd len="sm" w="sm" type="none"/>
            <a:tailEnd len="sm" w="sm" type="none"/>
          </a:ln>
        </p:spPr>
      </p:cxnSp>
      <p:sp>
        <p:nvSpPr>
          <p:cNvPr id="634" name="Google Shape;634;p36"/>
          <p:cNvSpPr txBox="1"/>
          <p:nvPr>
            <p:ph idx="1" type="body"/>
          </p:nvPr>
        </p:nvSpPr>
        <p:spPr>
          <a:xfrm>
            <a:off x="218261" y="1673225"/>
            <a:ext cx="5788843" cy="431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400"/>
              <a:buNone/>
              <a:defRPr sz="1795"/>
            </a:lvl1pPr>
            <a:lvl2pPr indent="-228600" lvl="1" marL="914400" algn="l">
              <a:lnSpc>
                <a:spcPct val="119000"/>
              </a:lnSpc>
              <a:spcBef>
                <a:spcPts val="359"/>
              </a:spcBef>
              <a:spcAft>
                <a:spcPts val="0"/>
              </a:spcAft>
              <a:buSzPts val="1400"/>
              <a:buNone/>
              <a:defRPr sz="1795"/>
            </a:lvl2pPr>
            <a:lvl3pPr indent="-228600" lvl="2" marL="1371600" algn="l">
              <a:lnSpc>
                <a:spcPct val="119000"/>
              </a:lnSpc>
              <a:spcBef>
                <a:spcPts val="359"/>
              </a:spcBef>
              <a:spcAft>
                <a:spcPts val="0"/>
              </a:spcAft>
              <a:buSzPts val="1400"/>
              <a:buNone/>
              <a:defRPr sz="1795"/>
            </a:lvl3pPr>
            <a:lvl4pPr indent="-228600" lvl="3" marL="1828800" algn="l">
              <a:lnSpc>
                <a:spcPct val="119000"/>
              </a:lnSpc>
              <a:spcBef>
                <a:spcPts val="359"/>
              </a:spcBef>
              <a:spcAft>
                <a:spcPts val="0"/>
              </a:spcAft>
              <a:buSzPts val="1400"/>
              <a:buNone/>
              <a:defRPr sz="1795"/>
            </a:lvl4pPr>
            <a:lvl5pPr indent="-228600" lvl="4" marL="2286000" algn="l">
              <a:lnSpc>
                <a:spcPct val="119000"/>
              </a:lnSpc>
              <a:spcBef>
                <a:spcPts val="359"/>
              </a:spcBef>
              <a:spcAft>
                <a:spcPts val="0"/>
              </a:spcAft>
              <a:buSzPts val="1400"/>
              <a:buNone/>
              <a:defRPr sz="1795"/>
            </a:lvl5pPr>
            <a:lvl6pPr indent="-342582" lvl="5" marL="2743200" algn="l">
              <a:lnSpc>
                <a:spcPct val="119000"/>
              </a:lnSpc>
              <a:spcBef>
                <a:spcPts val="359"/>
              </a:spcBef>
              <a:spcAft>
                <a:spcPts val="0"/>
              </a:spcAft>
              <a:buSzPts val="1795"/>
              <a:buChar char="–"/>
              <a:defRPr sz="1795"/>
            </a:lvl6pPr>
            <a:lvl7pPr indent="-342582" lvl="6" marL="3200400" algn="l">
              <a:lnSpc>
                <a:spcPct val="119000"/>
              </a:lnSpc>
              <a:spcBef>
                <a:spcPts val="359"/>
              </a:spcBef>
              <a:spcAft>
                <a:spcPts val="0"/>
              </a:spcAft>
              <a:buSzPts val="1795"/>
              <a:buChar char="–"/>
              <a:defRPr sz="1795"/>
            </a:lvl7pPr>
            <a:lvl8pPr indent="-342582" lvl="7" marL="3657600" algn="l">
              <a:lnSpc>
                <a:spcPct val="119000"/>
              </a:lnSpc>
              <a:spcBef>
                <a:spcPts val="359"/>
              </a:spcBef>
              <a:spcAft>
                <a:spcPts val="0"/>
              </a:spcAft>
              <a:buSzPts val="1795"/>
              <a:buChar char="–"/>
              <a:defRPr sz="1795"/>
            </a:lvl8pPr>
            <a:lvl9pPr indent="-342582" lvl="8" marL="4114800" algn="l">
              <a:lnSpc>
                <a:spcPct val="119000"/>
              </a:lnSpc>
              <a:spcBef>
                <a:spcPts val="359"/>
              </a:spcBef>
              <a:spcAft>
                <a:spcPts val="0"/>
              </a:spcAft>
              <a:buSzPts val="1795"/>
              <a:buChar char="–"/>
              <a:defRPr sz="1795"/>
            </a:lvl9pPr>
          </a:lstStyle>
          <a:p/>
        </p:txBody>
      </p:sp>
      <p:sp>
        <p:nvSpPr>
          <p:cNvPr id="635" name="Google Shape;635;p36"/>
          <p:cNvSpPr txBox="1"/>
          <p:nvPr>
            <p:ph idx="2" type="body"/>
          </p:nvPr>
        </p:nvSpPr>
        <p:spPr>
          <a:xfrm>
            <a:off x="6210296" y="1673225"/>
            <a:ext cx="5776365" cy="431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400"/>
              <a:buNone/>
              <a:defRPr sz="1795"/>
            </a:lvl1pPr>
            <a:lvl2pPr indent="-228600" lvl="1" marL="914400" algn="l">
              <a:lnSpc>
                <a:spcPct val="119000"/>
              </a:lnSpc>
              <a:spcBef>
                <a:spcPts val="359"/>
              </a:spcBef>
              <a:spcAft>
                <a:spcPts val="0"/>
              </a:spcAft>
              <a:buSzPts val="1400"/>
              <a:buNone/>
              <a:defRPr sz="1795"/>
            </a:lvl2pPr>
            <a:lvl3pPr indent="-228600" lvl="2" marL="1371600" algn="l">
              <a:lnSpc>
                <a:spcPct val="119000"/>
              </a:lnSpc>
              <a:spcBef>
                <a:spcPts val="359"/>
              </a:spcBef>
              <a:spcAft>
                <a:spcPts val="0"/>
              </a:spcAft>
              <a:buSzPts val="1400"/>
              <a:buNone/>
              <a:defRPr sz="1795"/>
            </a:lvl3pPr>
            <a:lvl4pPr indent="-228600" lvl="3" marL="1828800" algn="l">
              <a:lnSpc>
                <a:spcPct val="119000"/>
              </a:lnSpc>
              <a:spcBef>
                <a:spcPts val="359"/>
              </a:spcBef>
              <a:spcAft>
                <a:spcPts val="0"/>
              </a:spcAft>
              <a:buSzPts val="1400"/>
              <a:buNone/>
              <a:defRPr sz="1795"/>
            </a:lvl4pPr>
            <a:lvl5pPr indent="-228600" lvl="4" marL="2286000" algn="l">
              <a:lnSpc>
                <a:spcPct val="119000"/>
              </a:lnSpc>
              <a:spcBef>
                <a:spcPts val="359"/>
              </a:spcBef>
              <a:spcAft>
                <a:spcPts val="0"/>
              </a:spcAft>
              <a:buSzPts val="1400"/>
              <a:buNone/>
              <a:defRPr sz="1795"/>
            </a:lvl5pPr>
            <a:lvl6pPr indent="-342582" lvl="5" marL="2743200" algn="l">
              <a:lnSpc>
                <a:spcPct val="119000"/>
              </a:lnSpc>
              <a:spcBef>
                <a:spcPts val="359"/>
              </a:spcBef>
              <a:spcAft>
                <a:spcPts val="0"/>
              </a:spcAft>
              <a:buSzPts val="1795"/>
              <a:buChar char="–"/>
              <a:defRPr sz="1795"/>
            </a:lvl6pPr>
            <a:lvl7pPr indent="-342582" lvl="6" marL="3200400" algn="l">
              <a:lnSpc>
                <a:spcPct val="119000"/>
              </a:lnSpc>
              <a:spcBef>
                <a:spcPts val="359"/>
              </a:spcBef>
              <a:spcAft>
                <a:spcPts val="0"/>
              </a:spcAft>
              <a:buSzPts val="1795"/>
              <a:buChar char="–"/>
              <a:defRPr sz="1795"/>
            </a:lvl7pPr>
            <a:lvl8pPr indent="-342582" lvl="7" marL="3657600" algn="l">
              <a:lnSpc>
                <a:spcPct val="119000"/>
              </a:lnSpc>
              <a:spcBef>
                <a:spcPts val="359"/>
              </a:spcBef>
              <a:spcAft>
                <a:spcPts val="0"/>
              </a:spcAft>
              <a:buSzPts val="1795"/>
              <a:buChar char="–"/>
              <a:defRPr sz="1795"/>
            </a:lvl8pPr>
            <a:lvl9pPr indent="-342582" lvl="8" marL="4114800" algn="l">
              <a:lnSpc>
                <a:spcPct val="119000"/>
              </a:lnSpc>
              <a:spcBef>
                <a:spcPts val="359"/>
              </a:spcBef>
              <a:spcAft>
                <a:spcPts val="0"/>
              </a:spcAft>
              <a:buSzPts val="1795"/>
              <a:buChar char="–"/>
              <a:defRPr sz="1795"/>
            </a:lvl9pPr>
          </a:lstStyle>
          <a:p/>
        </p:txBody>
      </p:sp>
      <p:sp>
        <p:nvSpPr>
          <p:cNvPr id="636" name="Google Shape;636;p36"/>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637" name="Google Shape;637;p36"/>
          <p:cNvPicPr preferRelativeResize="0"/>
          <p:nvPr/>
        </p:nvPicPr>
        <p:blipFill rotWithShape="1">
          <a:blip r:embed="rId3">
            <a:alphaModFix/>
          </a:blip>
          <a:srcRect b="0" l="0" r="0" t="0"/>
          <a:stretch/>
        </p:blipFill>
        <p:spPr>
          <a:xfrm>
            <a:off x="10343245" y="6585917"/>
            <a:ext cx="1636920" cy="105918"/>
          </a:xfrm>
          <a:prstGeom prst="rect">
            <a:avLst/>
          </a:prstGeom>
          <a:noFill/>
          <a:ln>
            <a:noFill/>
          </a:ln>
        </p:spPr>
      </p:pic>
      <p:grpSp>
        <p:nvGrpSpPr>
          <p:cNvPr id="638" name="Google Shape;638;p36"/>
          <p:cNvGrpSpPr/>
          <p:nvPr/>
        </p:nvGrpSpPr>
        <p:grpSpPr>
          <a:xfrm>
            <a:off x="226688" y="6569736"/>
            <a:ext cx="9628745" cy="144114"/>
            <a:chOff x="1076500" y="4469696"/>
            <a:chExt cx="9628745" cy="144114"/>
          </a:xfrm>
        </p:grpSpPr>
        <p:pic>
          <p:nvPicPr>
            <p:cNvPr descr="de.png" id="639" name="Google Shape;639;p36"/>
            <p:cNvPicPr preferRelativeResize="0"/>
            <p:nvPr/>
          </p:nvPicPr>
          <p:blipFill rotWithShape="1">
            <a:blip r:embed="rId4">
              <a:alphaModFix/>
            </a:blip>
            <a:srcRect b="0" l="0" r="0" t="0"/>
            <a:stretch/>
          </p:blipFill>
          <p:spPr>
            <a:xfrm>
              <a:off x="1076500" y="4469696"/>
              <a:ext cx="217977" cy="144114"/>
            </a:xfrm>
            <a:prstGeom prst="rect">
              <a:avLst/>
            </a:prstGeom>
            <a:noFill/>
            <a:ln>
              <a:noFill/>
            </a:ln>
          </p:spPr>
        </p:pic>
        <p:pic>
          <p:nvPicPr>
            <p:cNvPr descr="at.png" id="640" name="Google Shape;640;p36"/>
            <p:cNvPicPr preferRelativeResize="0"/>
            <p:nvPr/>
          </p:nvPicPr>
          <p:blipFill rotWithShape="1">
            <a:blip r:embed="rId5">
              <a:alphaModFix/>
            </a:blip>
            <a:srcRect b="0" l="0" r="0" t="0"/>
            <a:stretch/>
          </p:blipFill>
          <p:spPr>
            <a:xfrm>
              <a:off x="1447640" y="4469696"/>
              <a:ext cx="217977" cy="144114"/>
            </a:xfrm>
            <a:prstGeom prst="rect">
              <a:avLst/>
            </a:prstGeom>
            <a:noFill/>
            <a:ln>
              <a:noFill/>
            </a:ln>
          </p:spPr>
        </p:pic>
        <p:pic>
          <p:nvPicPr>
            <p:cNvPr descr="be.png" id="641" name="Google Shape;641;p36"/>
            <p:cNvPicPr preferRelativeResize="0"/>
            <p:nvPr/>
          </p:nvPicPr>
          <p:blipFill rotWithShape="1">
            <a:blip r:embed="rId6">
              <a:alphaModFix/>
            </a:blip>
            <a:srcRect b="0" l="0" r="0" t="0"/>
            <a:stretch/>
          </p:blipFill>
          <p:spPr>
            <a:xfrm>
              <a:off x="1818780" y="4469696"/>
              <a:ext cx="217977" cy="144114"/>
            </a:xfrm>
            <a:prstGeom prst="rect">
              <a:avLst/>
            </a:prstGeom>
            <a:noFill/>
            <a:ln>
              <a:noFill/>
            </a:ln>
          </p:spPr>
        </p:pic>
        <p:pic>
          <p:nvPicPr>
            <p:cNvPr descr="dk.png" id="642" name="Google Shape;642;p36"/>
            <p:cNvPicPr preferRelativeResize="0"/>
            <p:nvPr/>
          </p:nvPicPr>
          <p:blipFill rotWithShape="1">
            <a:blip r:embed="rId7">
              <a:alphaModFix/>
            </a:blip>
            <a:srcRect b="0" l="0" r="0" t="0"/>
            <a:stretch/>
          </p:blipFill>
          <p:spPr>
            <a:xfrm>
              <a:off x="2189920" y="4469696"/>
              <a:ext cx="217977" cy="144114"/>
            </a:xfrm>
            <a:prstGeom prst="rect">
              <a:avLst/>
            </a:prstGeom>
            <a:noFill/>
            <a:ln>
              <a:noFill/>
            </a:ln>
          </p:spPr>
        </p:pic>
        <p:pic>
          <p:nvPicPr>
            <p:cNvPr descr="es.png" id="643" name="Google Shape;643;p36"/>
            <p:cNvPicPr preferRelativeResize="0"/>
            <p:nvPr/>
          </p:nvPicPr>
          <p:blipFill rotWithShape="1">
            <a:blip r:embed="rId8">
              <a:alphaModFix/>
            </a:blip>
            <a:srcRect b="0" l="0" r="0" t="0"/>
            <a:stretch/>
          </p:blipFill>
          <p:spPr>
            <a:xfrm>
              <a:off x="2561060" y="4469696"/>
              <a:ext cx="217977" cy="144114"/>
            </a:xfrm>
            <a:prstGeom prst="rect">
              <a:avLst/>
            </a:prstGeom>
            <a:noFill/>
            <a:ln>
              <a:noFill/>
            </a:ln>
          </p:spPr>
        </p:pic>
        <p:pic>
          <p:nvPicPr>
            <p:cNvPr descr="ee.png" id="644" name="Google Shape;644;p36"/>
            <p:cNvPicPr preferRelativeResize="0"/>
            <p:nvPr/>
          </p:nvPicPr>
          <p:blipFill rotWithShape="1">
            <a:blip r:embed="rId9">
              <a:alphaModFix/>
            </a:blip>
            <a:srcRect b="0" l="0" r="0" t="0"/>
            <a:stretch/>
          </p:blipFill>
          <p:spPr>
            <a:xfrm>
              <a:off x="2932200" y="4469696"/>
              <a:ext cx="217977" cy="144114"/>
            </a:xfrm>
            <a:prstGeom prst="rect">
              <a:avLst/>
            </a:prstGeom>
            <a:noFill/>
            <a:ln>
              <a:noFill/>
            </a:ln>
          </p:spPr>
        </p:pic>
        <p:pic>
          <p:nvPicPr>
            <p:cNvPr descr="fi.png" id="645" name="Google Shape;645;p36"/>
            <p:cNvPicPr preferRelativeResize="0"/>
            <p:nvPr/>
          </p:nvPicPr>
          <p:blipFill rotWithShape="1">
            <a:blip r:embed="rId10">
              <a:alphaModFix/>
            </a:blip>
            <a:srcRect b="0" l="0" r="0" t="0"/>
            <a:stretch/>
          </p:blipFill>
          <p:spPr>
            <a:xfrm>
              <a:off x="3303340" y="4469696"/>
              <a:ext cx="217977" cy="144114"/>
            </a:xfrm>
            <a:prstGeom prst="rect">
              <a:avLst/>
            </a:prstGeom>
            <a:noFill/>
            <a:ln>
              <a:noFill/>
            </a:ln>
          </p:spPr>
        </p:pic>
        <p:pic>
          <p:nvPicPr>
            <p:cNvPr descr="fr.png" id="646" name="Google Shape;646;p36"/>
            <p:cNvPicPr preferRelativeResize="0"/>
            <p:nvPr/>
          </p:nvPicPr>
          <p:blipFill rotWithShape="1">
            <a:blip r:embed="rId11">
              <a:alphaModFix/>
            </a:blip>
            <a:srcRect b="0" l="0" r="0" t="0"/>
            <a:stretch/>
          </p:blipFill>
          <p:spPr>
            <a:xfrm>
              <a:off x="3674480" y="4469696"/>
              <a:ext cx="217977" cy="144114"/>
            </a:xfrm>
            <a:prstGeom prst="rect">
              <a:avLst/>
            </a:prstGeom>
            <a:noFill/>
            <a:ln>
              <a:noFill/>
            </a:ln>
          </p:spPr>
        </p:pic>
        <p:pic>
          <p:nvPicPr>
            <p:cNvPr descr="gr.png" id="647" name="Google Shape;647;p36"/>
            <p:cNvPicPr preferRelativeResize="0"/>
            <p:nvPr/>
          </p:nvPicPr>
          <p:blipFill rotWithShape="1">
            <a:blip r:embed="rId12">
              <a:alphaModFix/>
            </a:blip>
            <a:srcRect b="0" l="0" r="0" t="0"/>
            <a:stretch/>
          </p:blipFill>
          <p:spPr>
            <a:xfrm>
              <a:off x="4045620" y="4469696"/>
              <a:ext cx="217977" cy="144114"/>
            </a:xfrm>
            <a:prstGeom prst="rect">
              <a:avLst/>
            </a:prstGeom>
            <a:noFill/>
            <a:ln>
              <a:noFill/>
            </a:ln>
          </p:spPr>
        </p:pic>
        <p:pic>
          <p:nvPicPr>
            <p:cNvPr descr="hu.png" id="648" name="Google Shape;648;p36"/>
            <p:cNvPicPr preferRelativeResize="0"/>
            <p:nvPr/>
          </p:nvPicPr>
          <p:blipFill rotWithShape="1">
            <a:blip r:embed="rId13">
              <a:alphaModFix/>
            </a:blip>
            <a:srcRect b="0" l="0" r="0" t="0"/>
            <a:stretch/>
          </p:blipFill>
          <p:spPr>
            <a:xfrm>
              <a:off x="4416760" y="4469696"/>
              <a:ext cx="217977" cy="144114"/>
            </a:xfrm>
            <a:prstGeom prst="rect">
              <a:avLst/>
            </a:prstGeom>
            <a:noFill/>
            <a:ln>
              <a:noFill/>
            </a:ln>
          </p:spPr>
        </p:pic>
        <p:pic>
          <p:nvPicPr>
            <p:cNvPr descr="ie.png" id="649" name="Google Shape;649;p36"/>
            <p:cNvPicPr preferRelativeResize="0"/>
            <p:nvPr/>
          </p:nvPicPr>
          <p:blipFill rotWithShape="1">
            <a:blip r:embed="rId14">
              <a:alphaModFix/>
            </a:blip>
            <a:srcRect b="0" l="0" r="0" t="0"/>
            <a:stretch/>
          </p:blipFill>
          <p:spPr>
            <a:xfrm>
              <a:off x="4787900" y="4469696"/>
              <a:ext cx="217977" cy="144114"/>
            </a:xfrm>
            <a:prstGeom prst="rect">
              <a:avLst/>
            </a:prstGeom>
            <a:noFill/>
            <a:ln>
              <a:noFill/>
            </a:ln>
          </p:spPr>
        </p:pic>
        <p:pic>
          <p:nvPicPr>
            <p:cNvPr descr="it.png" id="650" name="Google Shape;650;p36"/>
            <p:cNvPicPr preferRelativeResize="0"/>
            <p:nvPr/>
          </p:nvPicPr>
          <p:blipFill rotWithShape="1">
            <a:blip r:embed="rId15">
              <a:alphaModFix/>
            </a:blip>
            <a:srcRect b="0" l="0" r="0" t="0"/>
            <a:stretch/>
          </p:blipFill>
          <p:spPr>
            <a:xfrm>
              <a:off x="5159040" y="4469696"/>
              <a:ext cx="217977" cy="144114"/>
            </a:xfrm>
            <a:prstGeom prst="rect">
              <a:avLst/>
            </a:prstGeom>
            <a:noFill/>
            <a:ln>
              <a:noFill/>
            </a:ln>
          </p:spPr>
        </p:pic>
        <p:pic>
          <p:nvPicPr>
            <p:cNvPr descr="lu.png" id="651" name="Google Shape;651;p36"/>
            <p:cNvPicPr preferRelativeResize="0"/>
            <p:nvPr/>
          </p:nvPicPr>
          <p:blipFill rotWithShape="1">
            <a:blip r:embed="rId16">
              <a:alphaModFix/>
            </a:blip>
            <a:srcRect b="0" l="0" r="0" t="0"/>
            <a:stretch/>
          </p:blipFill>
          <p:spPr>
            <a:xfrm>
              <a:off x="5530180" y="4469696"/>
              <a:ext cx="217977" cy="144114"/>
            </a:xfrm>
            <a:prstGeom prst="rect">
              <a:avLst/>
            </a:prstGeom>
            <a:noFill/>
            <a:ln>
              <a:noFill/>
            </a:ln>
          </p:spPr>
        </p:pic>
        <p:pic>
          <p:nvPicPr>
            <p:cNvPr descr="no.png" id="652" name="Google Shape;652;p36"/>
            <p:cNvPicPr preferRelativeResize="0"/>
            <p:nvPr/>
          </p:nvPicPr>
          <p:blipFill rotWithShape="1">
            <a:blip r:embed="rId17">
              <a:alphaModFix/>
            </a:blip>
            <a:srcRect b="0" l="0" r="0" t="0"/>
            <a:stretch/>
          </p:blipFill>
          <p:spPr>
            <a:xfrm>
              <a:off x="5901320" y="4469696"/>
              <a:ext cx="217977" cy="144114"/>
            </a:xfrm>
            <a:prstGeom prst="rect">
              <a:avLst/>
            </a:prstGeom>
            <a:noFill/>
            <a:ln>
              <a:noFill/>
            </a:ln>
          </p:spPr>
        </p:pic>
        <p:pic>
          <p:nvPicPr>
            <p:cNvPr descr="nl.png" id="653" name="Google Shape;653;p36"/>
            <p:cNvPicPr preferRelativeResize="0"/>
            <p:nvPr/>
          </p:nvPicPr>
          <p:blipFill rotWithShape="1">
            <a:blip r:embed="rId18">
              <a:alphaModFix/>
            </a:blip>
            <a:srcRect b="0" l="0" r="0" t="0"/>
            <a:stretch/>
          </p:blipFill>
          <p:spPr>
            <a:xfrm>
              <a:off x="6272460" y="4469696"/>
              <a:ext cx="217977" cy="144114"/>
            </a:xfrm>
            <a:prstGeom prst="rect">
              <a:avLst/>
            </a:prstGeom>
            <a:noFill/>
            <a:ln>
              <a:noFill/>
            </a:ln>
          </p:spPr>
        </p:pic>
        <p:pic>
          <p:nvPicPr>
            <p:cNvPr descr="pl.png" id="654" name="Google Shape;654;p36"/>
            <p:cNvPicPr preferRelativeResize="0"/>
            <p:nvPr/>
          </p:nvPicPr>
          <p:blipFill rotWithShape="1">
            <a:blip r:embed="rId19">
              <a:alphaModFix/>
            </a:blip>
            <a:srcRect b="0" l="0" r="0" t="0"/>
            <a:stretch/>
          </p:blipFill>
          <p:spPr>
            <a:xfrm>
              <a:off x="6643600" y="4469696"/>
              <a:ext cx="217977" cy="144114"/>
            </a:xfrm>
            <a:prstGeom prst="rect">
              <a:avLst/>
            </a:prstGeom>
            <a:noFill/>
            <a:ln>
              <a:noFill/>
            </a:ln>
          </p:spPr>
        </p:pic>
        <p:pic>
          <p:nvPicPr>
            <p:cNvPr descr="pt.png" id="655" name="Google Shape;655;p36"/>
            <p:cNvPicPr preferRelativeResize="0"/>
            <p:nvPr/>
          </p:nvPicPr>
          <p:blipFill rotWithShape="1">
            <a:blip r:embed="rId20">
              <a:alphaModFix/>
            </a:blip>
            <a:srcRect b="0" l="0" r="0" t="0"/>
            <a:stretch/>
          </p:blipFill>
          <p:spPr>
            <a:xfrm>
              <a:off x="7014740" y="4469696"/>
              <a:ext cx="217977" cy="144114"/>
            </a:xfrm>
            <a:prstGeom prst="rect">
              <a:avLst/>
            </a:prstGeom>
            <a:noFill/>
            <a:ln>
              <a:noFill/>
            </a:ln>
          </p:spPr>
        </p:pic>
        <p:pic>
          <p:nvPicPr>
            <p:cNvPr descr="cz.png" id="656" name="Google Shape;656;p36"/>
            <p:cNvPicPr preferRelativeResize="0"/>
            <p:nvPr/>
          </p:nvPicPr>
          <p:blipFill rotWithShape="1">
            <a:blip r:embed="rId21">
              <a:alphaModFix/>
            </a:blip>
            <a:srcRect b="0" l="0" r="0" t="0"/>
            <a:stretch/>
          </p:blipFill>
          <p:spPr>
            <a:xfrm>
              <a:off x="7385880" y="4469696"/>
              <a:ext cx="217977" cy="144114"/>
            </a:xfrm>
            <a:prstGeom prst="rect">
              <a:avLst/>
            </a:prstGeom>
            <a:noFill/>
            <a:ln>
              <a:noFill/>
            </a:ln>
          </p:spPr>
        </p:pic>
        <p:pic>
          <p:nvPicPr>
            <p:cNvPr descr="ro.png" id="657" name="Google Shape;657;p36"/>
            <p:cNvPicPr preferRelativeResize="0"/>
            <p:nvPr/>
          </p:nvPicPr>
          <p:blipFill rotWithShape="1">
            <a:blip r:embed="rId22">
              <a:alphaModFix/>
            </a:blip>
            <a:srcRect b="0" l="0" r="0" t="0"/>
            <a:stretch/>
          </p:blipFill>
          <p:spPr>
            <a:xfrm>
              <a:off x="7757020" y="4469696"/>
              <a:ext cx="217977" cy="144114"/>
            </a:xfrm>
            <a:prstGeom prst="rect">
              <a:avLst/>
            </a:prstGeom>
            <a:noFill/>
            <a:ln>
              <a:noFill/>
            </a:ln>
          </p:spPr>
        </p:pic>
        <p:pic>
          <p:nvPicPr>
            <p:cNvPr descr="se.png" id="658" name="Google Shape;658;p36"/>
            <p:cNvPicPr preferRelativeResize="0"/>
            <p:nvPr/>
          </p:nvPicPr>
          <p:blipFill rotWithShape="1">
            <a:blip r:embed="rId23">
              <a:alphaModFix/>
            </a:blip>
            <a:srcRect b="0" l="0" r="0" t="0"/>
            <a:stretch/>
          </p:blipFill>
          <p:spPr>
            <a:xfrm>
              <a:off x="8499300" y="4469696"/>
              <a:ext cx="217977" cy="144114"/>
            </a:xfrm>
            <a:prstGeom prst="rect">
              <a:avLst/>
            </a:prstGeom>
            <a:noFill/>
            <a:ln>
              <a:noFill/>
            </a:ln>
          </p:spPr>
        </p:pic>
        <p:pic>
          <p:nvPicPr>
            <p:cNvPr descr="ch.png" id="659" name="Google Shape;659;p36"/>
            <p:cNvPicPr preferRelativeResize="0"/>
            <p:nvPr/>
          </p:nvPicPr>
          <p:blipFill rotWithShape="1">
            <a:blip r:embed="rId24">
              <a:alphaModFix/>
            </a:blip>
            <a:srcRect b="0" l="0" r="0" t="0"/>
            <a:stretch/>
          </p:blipFill>
          <p:spPr>
            <a:xfrm>
              <a:off x="8870442" y="4469696"/>
              <a:ext cx="217977" cy="144114"/>
            </a:xfrm>
            <a:prstGeom prst="rect">
              <a:avLst/>
            </a:prstGeom>
            <a:noFill/>
            <a:ln>
              <a:noFill/>
            </a:ln>
          </p:spPr>
        </p:pic>
        <p:pic>
          <p:nvPicPr>
            <p:cNvPr descr="uk.png" id="660" name="Google Shape;660;p36"/>
            <p:cNvPicPr preferRelativeResize="0"/>
            <p:nvPr/>
          </p:nvPicPr>
          <p:blipFill rotWithShape="1">
            <a:blip r:embed="rId25">
              <a:alphaModFix/>
            </a:blip>
            <a:srcRect b="0" l="0" r="0" t="0"/>
            <a:stretch/>
          </p:blipFill>
          <p:spPr>
            <a:xfrm>
              <a:off x="8128160" y="4469696"/>
              <a:ext cx="217977" cy="144114"/>
            </a:xfrm>
            <a:prstGeom prst="rect">
              <a:avLst/>
            </a:prstGeom>
            <a:noFill/>
            <a:ln>
              <a:noFill/>
            </a:ln>
          </p:spPr>
        </p:pic>
        <p:pic>
          <p:nvPicPr>
            <p:cNvPr id="661" name="Google Shape;661;p36"/>
            <p:cNvPicPr preferRelativeResize="0"/>
            <p:nvPr/>
          </p:nvPicPr>
          <p:blipFill rotWithShape="1">
            <a:blip r:embed="rId26">
              <a:alphaModFix/>
            </a:blip>
            <a:srcRect b="0" l="0" r="0" t="0"/>
            <a:stretch/>
          </p:blipFill>
          <p:spPr>
            <a:xfrm>
              <a:off x="9408598" y="4469696"/>
              <a:ext cx="216000" cy="144000"/>
            </a:xfrm>
            <a:prstGeom prst="rect">
              <a:avLst/>
            </a:prstGeom>
            <a:noFill/>
            <a:ln>
              <a:noFill/>
            </a:ln>
          </p:spPr>
        </p:pic>
        <p:pic>
          <p:nvPicPr>
            <p:cNvPr id="662" name="Google Shape;662;p36"/>
            <p:cNvPicPr preferRelativeResize="0"/>
            <p:nvPr/>
          </p:nvPicPr>
          <p:blipFill rotWithShape="1">
            <a:blip r:embed="rId27">
              <a:alphaModFix/>
            </a:blip>
            <a:srcRect b="0" l="0" r="0" t="0"/>
            <a:stretch/>
          </p:blipFill>
          <p:spPr>
            <a:xfrm>
              <a:off x="9768386" y="4469696"/>
              <a:ext cx="216000" cy="144000"/>
            </a:xfrm>
            <a:prstGeom prst="rect">
              <a:avLst/>
            </a:prstGeom>
            <a:noFill/>
            <a:ln>
              <a:noFill/>
            </a:ln>
          </p:spPr>
        </p:pic>
        <p:pic>
          <p:nvPicPr>
            <p:cNvPr descr="ca.png" id="663" name="Google Shape;663;p36"/>
            <p:cNvPicPr preferRelativeResize="0"/>
            <p:nvPr/>
          </p:nvPicPr>
          <p:blipFill rotWithShape="1">
            <a:blip r:embed="rId28">
              <a:alphaModFix/>
            </a:blip>
            <a:srcRect b="0" l="0" r="0" t="0"/>
            <a:stretch/>
          </p:blipFill>
          <p:spPr>
            <a:xfrm>
              <a:off x="10489245" y="4469696"/>
              <a:ext cx="216000" cy="142807"/>
            </a:xfrm>
            <a:prstGeom prst="rect">
              <a:avLst/>
            </a:prstGeom>
            <a:noFill/>
            <a:ln>
              <a:noFill/>
            </a:ln>
          </p:spPr>
        </p:pic>
        <p:pic>
          <p:nvPicPr>
            <p:cNvPr descr="si.png" id="664" name="Google Shape;664;p36"/>
            <p:cNvPicPr preferRelativeResize="0"/>
            <p:nvPr/>
          </p:nvPicPr>
          <p:blipFill rotWithShape="1">
            <a:blip r:embed="rId29">
              <a:alphaModFix/>
            </a:blip>
            <a:srcRect b="0" l="0" r="0" t="0"/>
            <a:stretch/>
          </p:blipFill>
          <p:spPr>
            <a:xfrm>
              <a:off x="10128174" y="4469696"/>
              <a:ext cx="217284" cy="143656"/>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1">
  <p:cSld name="DARK_COLOUR_BG1">
    <p:spTree>
      <p:nvGrpSpPr>
        <p:cNvPr id="665" name="Shape 665"/>
        <p:cNvGrpSpPr/>
        <p:nvPr/>
      </p:nvGrpSpPr>
      <p:grpSpPr>
        <a:xfrm>
          <a:off x="0" y="0"/>
          <a:ext cx="0" cy="0"/>
          <a:chOff x="0" y="0"/>
          <a:chExt cx="0" cy="0"/>
        </a:xfrm>
      </p:grpSpPr>
      <p:sp>
        <p:nvSpPr>
          <p:cNvPr id="666" name="Google Shape;666;p37"/>
          <p:cNvSpPr/>
          <p:nvPr/>
        </p:nvSpPr>
        <p:spPr>
          <a:xfrm>
            <a:off x="-6565" y="-2"/>
            <a:ext cx="12198565" cy="6858002"/>
          </a:xfrm>
          <a:prstGeom prst="rect">
            <a:avLst/>
          </a:prstGeom>
          <a:solidFill>
            <a:srgbClr val="335E6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795" u="none" cap="none" strike="noStrike">
              <a:solidFill>
                <a:schemeClr val="lt1"/>
              </a:solidFill>
              <a:latin typeface="Arial"/>
              <a:ea typeface="Arial"/>
              <a:cs typeface="Arial"/>
              <a:sym typeface="Arial"/>
            </a:endParaRPr>
          </a:p>
        </p:txBody>
      </p:sp>
      <p:cxnSp>
        <p:nvCxnSpPr>
          <p:cNvPr id="667" name="Google Shape;667;p37"/>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pic>
        <p:nvPicPr>
          <p:cNvPr id="668" name="Google Shape;668;p37"/>
          <p:cNvPicPr preferRelativeResize="0"/>
          <p:nvPr/>
        </p:nvPicPr>
        <p:blipFill rotWithShape="1">
          <a:blip r:embed="rId2">
            <a:alphaModFix/>
          </a:blip>
          <a:srcRect b="0" l="0" r="0" t="0"/>
          <a:stretch/>
        </p:blipFill>
        <p:spPr>
          <a:xfrm>
            <a:off x="10331489" y="-216085"/>
            <a:ext cx="2093892" cy="1314000"/>
          </a:xfrm>
          <a:prstGeom prst="rect">
            <a:avLst/>
          </a:prstGeom>
          <a:noFill/>
          <a:ln>
            <a:noFill/>
          </a:ln>
        </p:spPr>
      </p:pic>
      <p:sp>
        <p:nvSpPr>
          <p:cNvPr id="669" name="Google Shape;669;p37"/>
          <p:cNvSpPr txBox="1"/>
          <p:nvPr/>
        </p:nvSpPr>
        <p:spPr>
          <a:xfrm>
            <a:off x="8205940" y="6201716"/>
            <a:ext cx="3751495" cy="215444"/>
          </a:xfrm>
          <a:prstGeom prst="rect">
            <a:avLst/>
          </a:prstGeom>
          <a:noFill/>
          <a:ln>
            <a:noFill/>
          </a:ln>
        </p:spPr>
        <p:txBody>
          <a:bodyPr anchorCtr="0" anchor="t" bIns="45700" lIns="0" spcFirstLastPara="1" rIns="0" wrap="square" tIns="45700">
            <a:spAutoFit/>
          </a:bodyPr>
          <a:lstStyle/>
          <a:p>
            <a:pPr indent="0" lvl="2" marL="0" marR="0" rtl="0" algn="r">
              <a:lnSpc>
                <a:spcPct val="100000"/>
              </a:lnSpc>
              <a:spcBef>
                <a:spcPts val="0"/>
              </a:spcBef>
              <a:spcAft>
                <a:spcPts val="0"/>
              </a:spcAft>
              <a:buNone/>
            </a:pPr>
            <a:fld id="{00000000-1234-1234-1234-123412341234}" type="slidenum">
              <a:rPr b="0" i="0" lang="en-GB" sz="798" u="none" cap="none" strike="noStrike">
                <a:solidFill>
                  <a:schemeClr val="lt1"/>
                </a:solidFill>
                <a:latin typeface="Arial"/>
                <a:ea typeface="Arial"/>
                <a:cs typeface="Arial"/>
                <a:sym typeface="Arial"/>
              </a:rPr>
              <a:t>‹#›</a:t>
            </a:fld>
            <a:endParaRPr b="0" i="0" sz="798" u="none" cap="none" strike="noStrike">
              <a:solidFill>
                <a:schemeClr val="lt1"/>
              </a:solidFill>
              <a:latin typeface="Arial"/>
              <a:ea typeface="Arial"/>
              <a:cs typeface="Arial"/>
              <a:sym typeface="Arial"/>
            </a:endParaRPr>
          </a:p>
        </p:txBody>
      </p:sp>
      <p:cxnSp>
        <p:nvCxnSpPr>
          <p:cNvPr id="670" name="Google Shape;670;p37"/>
          <p:cNvCxnSpPr/>
          <p:nvPr/>
        </p:nvCxnSpPr>
        <p:spPr>
          <a:xfrm>
            <a:off x="221436" y="6422971"/>
            <a:ext cx="11736000" cy="0"/>
          </a:xfrm>
          <a:prstGeom prst="straightConnector1">
            <a:avLst/>
          </a:prstGeom>
          <a:noFill/>
          <a:ln cap="flat" cmpd="sng" w="9525">
            <a:solidFill>
              <a:schemeClr val="lt1"/>
            </a:solidFill>
            <a:prstDash val="solid"/>
            <a:round/>
            <a:headEnd len="sm" w="sm" type="none"/>
            <a:tailEnd len="sm" w="sm" type="none"/>
          </a:ln>
        </p:spPr>
      </p:cxnSp>
      <p:sp>
        <p:nvSpPr>
          <p:cNvPr id="671" name="Google Shape;671;p37"/>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2" name="Google Shape;672;p37"/>
          <p:cNvSpPr txBox="1"/>
          <p:nvPr>
            <p:ph idx="1" type="body"/>
          </p:nvPr>
        </p:nvSpPr>
        <p:spPr>
          <a:xfrm>
            <a:off x="218263" y="882192"/>
            <a:ext cx="11763662"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673" name="Google Shape;673;p37"/>
          <p:cNvPicPr preferRelativeResize="0"/>
          <p:nvPr/>
        </p:nvPicPr>
        <p:blipFill rotWithShape="1">
          <a:blip r:embed="rId3">
            <a:alphaModFix/>
          </a:blip>
          <a:srcRect b="0" l="0" r="0" t="0"/>
          <a:stretch/>
        </p:blipFill>
        <p:spPr>
          <a:xfrm>
            <a:off x="10343245" y="6585917"/>
            <a:ext cx="1636920" cy="105918"/>
          </a:xfrm>
          <a:prstGeom prst="rect">
            <a:avLst/>
          </a:prstGeom>
          <a:noFill/>
          <a:ln>
            <a:noFill/>
          </a:ln>
        </p:spPr>
      </p:pic>
      <p:grpSp>
        <p:nvGrpSpPr>
          <p:cNvPr id="674" name="Google Shape;674;p37"/>
          <p:cNvGrpSpPr/>
          <p:nvPr/>
        </p:nvGrpSpPr>
        <p:grpSpPr>
          <a:xfrm>
            <a:off x="226688" y="6569736"/>
            <a:ext cx="9628745" cy="144114"/>
            <a:chOff x="1076500" y="4469696"/>
            <a:chExt cx="9628745" cy="144114"/>
          </a:xfrm>
        </p:grpSpPr>
        <p:pic>
          <p:nvPicPr>
            <p:cNvPr descr="de.png" id="675" name="Google Shape;675;p37"/>
            <p:cNvPicPr preferRelativeResize="0"/>
            <p:nvPr/>
          </p:nvPicPr>
          <p:blipFill rotWithShape="1">
            <a:blip r:embed="rId4">
              <a:alphaModFix/>
            </a:blip>
            <a:srcRect b="0" l="0" r="0" t="0"/>
            <a:stretch/>
          </p:blipFill>
          <p:spPr>
            <a:xfrm>
              <a:off x="1076500" y="4469696"/>
              <a:ext cx="217977" cy="144114"/>
            </a:xfrm>
            <a:prstGeom prst="rect">
              <a:avLst/>
            </a:prstGeom>
            <a:noFill/>
            <a:ln>
              <a:noFill/>
            </a:ln>
          </p:spPr>
        </p:pic>
        <p:pic>
          <p:nvPicPr>
            <p:cNvPr descr="at.png" id="676" name="Google Shape;676;p37"/>
            <p:cNvPicPr preferRelativeResize="0"/>
            <p:nvPr/>
          </p:nvPicPr>
          <p:blipFill rotWithShape="1">
            <a:blip r:embed="rId5">
              <a:alphaModFix/>
            </a:blip>
            <a:srcRect b="0" l="0" r="0" t="0"/>
            <a:stretch/>
          </p:blipFill>
          <p:spPr>
            <a:xfrm>
              <a:off x="1447640" y="4469696"/>
              <a:ext cx="217977" cy="144114"/>
            </a:xfrm>
            <a:prstGeom prst="rect">
              <a:avLst/>
            </a:prstGeom>
            <a:noFill/>
            <a:ln>
              <a:noFill/>
            </a:ln>
          </p:spPr>
        </p:pic>
        <p:pic>
          <p:nvPicPr>
            <p:cNvPr descr="be.png" id="677" name="Google Shape;677;p37"/>
            <p:cNvPicPr preferRelativeResize="0"/>
            <p:nvPr/>
          </p:nvPicPr>
          <p:blipFill rotWithShape="1">
            <a:blip r:embed="rId6">
              <a:alphaModFix/>
            </a:blip>
            <a:srcRect b="0" l="0" r="0" t="0"/>
            <a:stretch/>
          </p:blipFill>
          <p:spPr>
            <a:xfrm>
              <a:off x="1818780" y="4469696"/>
              <a:ext cx="217977" cy="144114"/>
            </a:xfrm>
            <a:prstGeom prst="rect">
              <a:avLst/>
            </a:prstGeom>
            <a:noFill/>
            <a:ln>
              <a:noFill/>
            </a:ln>
          </p:spPr>
        </p:pic>
        <p:pic>
          <p:nvPicPr>
            <p:cNvPr descr="dk.png" id="678" name="Google Shape;678;p37"/>
            <p:cNvPicPr preferRelativeResize="0"/>
            <p:nvPr/>
          </p:nvPicPr>
          <p:blipFill rotWithShape="1">
            <a:blip r:embed="rId7">
              <a:alphaModFix/>
            </a:blip>
            <a:srcRect b="0" l="0" r="0" t="0"/>
            <a:stretch/>
          </p:blipFill>
          <p:spPr>
            <a:xfrm>
              <a:off x="2189920" y="4469696"/>
              <a:ext cx="217977" cy="144114"/>
            </a:xfrm>
            <a:prstGeom prst="rect">
              <a:avLst/>
            </a:prstGeom>
            <a:noFill/>
            <a:ln>
              <a:noFill/>
            </a:ln>
          </p:spPr>
        </p:pic>
        <p:pic>
          <p:nvPicPr>
            <p:cNvPr descr="es.png" id="679" name="Google Shape;679;p37"/>
            <p:cNvPicPr preferRelativeResize="0"/>
            <p:nvPr/>
          </p:nvPicPr>
          <p:blipFill rotWithShape="1">
            <a:blip r:embed="rId8">
              <a:alphaModFix/>
            </a:blip>
            <a:srcRect b="0" l="0" r="0" t="0"/>
            <a:stretch/>
          </p:blipFill>
          <p:spPr>
            <a:xfrm>
              <a:off x="2561060" y="4469696"/>
              <a:ext cx="217977" cy="144114"/>
            </a:xfrm>
            <a:prstGeom prst="rect">
              <a:avLst/>
            </a:prstGeom>
            <a:noFill/>
            <a:ln>
              <a:noFill/>
            </a:ln>
          </p:spPr>
        </p:pic>
        <p:pic>
          <p:nvPicPr>
            <p:cNvPr descr="ee.png" id="680" name="Google Shape;680;p37"/>
            <p:cNvPicPr preferRelativeResize="0"/>
            <p:nvPr/>
          </p:nvPicPr>
          <p:blipFill rotWithShape="1">
            <a:blip r:embed="rId9">
              <a:alphaModFix/>
            </a:blip>
            <a:srcRect b="0" l="0" r="0" t="0"/>
            <a:stretch/>
          </p:blipFill>
          <p:spPr>
            <a:xfrm>
              <a:off x="2932200" y="4469696"/>
              <a:ext cx="217977" cy="144114"/>
            </a:xfrm>
            <a:prstGeom prst="rect">
              <a:avLst/>
            </a:prstGeom>
            <a:noFill/>
            <a:ln>
              <a:noFill/>
            </a:ln>
          </p:spPr>
        </p:pic>
        <p:pic>
          <p:nvPicPr>
            <p:cNvPr descr="fi.png" id="681" name="Google Shape;681;p37"/>
            <p:cNvPicPr preferRelativeResize="0"/>
            <p:nvPr/>
          </p:nvPicPr>
          <p:blipFill rotWithShape="1">
            <a:blip r:embed="rId10">
              <a:alphaModFix/>
            </a:blip>
            <a:srcRect b="0" l="0" r="0" t="0"/>
            <a:stretch/>
          </p:blipFill>
          <p:spPr>
            <a:xfrm>
              <a:off x="3303340" y="4469696"/>
              <a:ext cx="217977" cy="144114"/>
            </a:xfrm>
            <a:prstGeom prst="rect">
              <a:avLst/>
            </a:prstGeom>
            <a:noFill/>
            <a:ln>
              <a:noFill/>
            </a:ln>
          </p:spPr>
        </p:pic>
        <p:pic>
          <p:nvPicPr>
            <p:cNvPr descr="fr.png" id="682" name="Google Shape;682;p37"/>
            <p:cNvPicPr preferRelativeResize="0"/>
            <p:nvPr/>
          </p:nvPicPr>
          <p:blipFill rotWithShape="1">
            <a:blip r:embed="rId11">
              <a:alphaModFix/>
            </a:blip>
            <a:srcRect b="0" l="0" r="0" t="0"/>
            <a:stretch/>
          </p:blipFill>
          <p:spPr>
            <a:xfrm>
              <a:off x="3674480" y="4469696"/>
              <a:ext cx="217977" cy="144114"/>
            </a:xfrm>
            <a:prstGeom prst="rect">
              <a:avLst/>
            </a:prstGeom>
            <a:noFill/>
            <a:ln>
              <a:noFill/>
            </a:ln>
          </p:spPr>
        </p:pic>
        <p:pic>
          <p:nvPicPr>
            <p:cNvPr descr="gr.png" id="683" name="Google Shape;683;p37"/>
            <p:cNvPicPr preferRelativeResize="0"/>
            <p:nvPr/>
          </p:nvPicPr>
          <p:blipFill rotWithShape="1">
            <a:blip r:embed="rId12">
              <a:alphaModFix/>
            </a:blip>
            <a:srcRect b="0" l="0" r="0" t="0"/>
            <a:stretch/>
          </p:blipFill>
          <p:spPr>
            <a:xfrm>
              <a:off x="4045620" y="4469696"/>
              <a:ext cx="217977" cy="144114"/>
            </a:xfrm>
            <a:prstGeom prst="rect">
              <a:avLst/>
            </a:prstGeom>
            <a:noFill/>
            <a:ln>
              <a:noFill/>
            </a:ln>
          </p:spPr>
        </p:pic>
        <p:pic>
          <p:nvPicPr>
            <p:cNvPr descr="hu.png" id="684" name="Google Shape;684;p37"/>
            <p:cNvPicPr preferRelativeResize="0"/>
            <p:nvPr/>
          </p:nvPicPr>
          <p:blipFill rotWithShape="1">
            <a:blip r:embed="rId13">
              <a:alphaModFix/>
            </a:blip>
            <a:srcRect b="0" l="0" r="0" t="0"/>
            <a:stretch/>
          </p:blipFill>
          <p:spPr>
            <a:xfrm>
              <a:off x="4416760" y="4469696"/>
              <a:ext cx="217977" cy="144114"/>
            </a:xfrm>
            <a:prstGeom prst="rect">
              <a:avLst/>
            </a:prstGeom>
            <a:noFill/>
            <a:ln>
              <a:noFill/>
            </a:ln>
          </p:spPr>
        </p:pic>
        <p:pic>
          <p:nvPicPr>
            <p:cNvPr descr="ie.png" id="685" name="Google Shape;685;p37"/>
            <p:cNvPicPr preferRelativeResize="0"/>
            <p:nvPr/>
          </p:nvPicPr>
          <p:blipFill rotWithShape="1">
            <a:blip r:embed="rId14">
              <a:alphaModFix/>
            </a:blip>
            <a:srcRect b="0" l="0" r="0" t="0"/>
            <a:stretch/>
          </p:blipFill>
          <p:spPr>
            <a:xfrm>
              <a:off x="4787900" y="4469696"/>
              <a:ext cx="217977" cy="144114"/>
            </a:xfrm>
            <a:prstGeom prst="rect">
              <a:avLst/>
            </a:prstGeom>
            <a:noFill/>
            <a:ln>
              <a:noFill/>
            </a:ln>
          </p:spPr>
        </p:pic>
        <p:pic>
          <p:nvPicPr>
            <p:cNvPr descr="it.png" id="686" name="Google Shape;686;p37"/>
            <p:cNvPicPr preferRelativeResize="0"/>
            <p:nvPr/>
          </p:nvPicPr>
          <p:blipFill rotWithShape="1">
            <a:blip r:embed="rId15">
              <a:alphaModFix/>
            </a:blip>
            <a:srcRect b="0" l="0" r="0" t="0"/>
            <a:stretch/>
          </p:blipFill>
          <p:spPr>
            <a:xfrm>
              <a:off x="5159040" y="4469696"/>
              <a:ext cx="217977" cy="144114"/>
            </a:xfrm>
            <a:prstGeom prst="rect">
              <a:avLst/>
            </a:prstGeom>
            <a:noFill/>
            <a:ln>
              <a:noFill/>
            </a:ln>
          </p:spPr>
        </p:pic>
        <p:pic>
          <p:nvPicPr>
            <p:cNvPr descr="lu.png" id="687" name="Google Shape;687;p37"/>
            <p:cNvPicPr preferRelativeResize="0"/>
            <p:nvPr/>
          </p:nvPicPr>
          <p:blipFill rotWithShape="1">
            <a:blip r:embed="rId16">
              <a:alphaModFix/>
            </a:blip>
            <a:srcRect b="0" l="0" r="0" t="0"/>
            <a:stretch/>
          </p:blipFill>
          <p:spPr>
            <a:xfrm>
              <a:off x="5530180" y="4469696"/>
              <a:ext cx="217977" cy="144114"/>
            </a:xfrm>
            <a:prstGeom prst="rect">
              <a:avLst/>
            </a:prstGeom>
            <a:noFill/>
            <a:ln>
              <a:noFill/>
            </a:ln>
          </p:spPr>
        </p:pic>
        <p:pic>
          <p:nvPicPr>
            <p:cNvPr descr="no.png" id="688" name="Google Shape;688;p37"/>
            <p:cNvPicPr preferRelativeResize="0"/>
            <p:nvPr/>
          </p:nvPicPr>
          <p:blipFill rotWithShape="1">
            <a:blip r:embed="rId17">
              <a:alphaModFix/>
            </a:blip>
            <a:srcRect b="0" l="0" r="0" t="0"/>
            <a:stretch/>
          </p:blipFill>
          <p:spPr>
            <a:xfrm>
              <a:off x="5901320" y="4469696"/>
              <a:ext cx="217977" cy="144114"/>
            </a:xfrm>
            <a:prstGeom prst="rect">
              <a:avLst/>
            </a:prstGeom>
            <a:noFill/>
            <a:ln>
              <a:noFill/>
            </a:ln>
          </p:spPr>
        </p:pic>
        <p:pic>
          <p:nvPicPr>
            <p:cNvPr descr="nl.png" id="689" name="Google Shape;689;p37"/>
            <p:cNvPicPr preferRelativeResize="0"/>
            <p:nvPr/>
          </p:nvPicPr>
          <p:blipFill rotWithShape="1">
            <a:blip r:embed="rId18">
              <a:alphaModFix/>
            </a:blip>
            <a:srcRect b="0" l="0" r="0" t="0"/>
            <a:stretch/>
          </p:blipFill>
          <p:spPr>
            <a:xfrm>
              <a:off x="6272460" y="4469696"/>
              <a:ext cx="217977" cy="144114"/>
            </a:xfrm>
            <a:prstGeom prst="rect">
              <a:avLst/>
            </a:prstGeom>
            <a:noFill/>
            <a:ln>
              <a:noFill/>
            </a:ln>
          </p:spPr>
        </p:pic>
        <p:pic>
          <p:nvPicPr>
            <p:cNvPr descr="pl.png" id="690" name="Google Shape;690;p37"/>
            <p:cNvPicPr preferRelativeResize="0"/>
            <p:nvPr/>
          </p:nvPicPr>
          <p:blipFill rotWithShape="1">
            <a:blip r:embed="rId19">
              <a:alphaModFix/>
            </a:blip>
            <a:srcRect b="0" l="0" r="0" t="0"/>
            <a:stretch/>
          </p:blipFill>
          <p:spPr>
            <a:xfrm>
              <a:off x="6643600" y="4469696"/>
              <a:ext cx="217977" cy="144114"/>
            </a:xfrm>
            <a:prstGeom prst="rect">
              <a:avLst/>
            </a:prstGeom>
            <a:noFill/>
            <a:ln>
              <a:noFill/>
            </a:ln>
          </p:spPr>
        </p:pic>
        <p:pic>
          <p:nvPicPr>
            <p:cNvPr descr="pt.png" id="691" name="Google Shape;691;p37"/>
            <p:cNvPicPr preferRelativeResize="0"/>
            <p:nvPr/>
          </p:nvPicPr>
          <p:blipFill rotWithShape="1">
            <a:blip r:embed="rId20">
              <a:alphaModFix/>
            </a:blip>
            <a:srcRect b="0" l="0" r="0" t="0"/>
            <a:stretch/>
          </p:blipFill>
          <p:spPr>
            <a:xfrm>
              <a:off x="7014740" y="4469696"/>
              <a:ext cx="217977" cy="144114"/>
            </a:xfrm>
            <a:prstGeom prst="rect">
              <a:avLst/>
            </a:prstGeom>
            <a:noFill/>
            <a:ln>
              <a:noFill/>
            </a:ln>
          </p:spPr>
        </p:pic>
        <p:pic>
          <p:nvPicPr>
            <p:cNvPr descr="cz.png" id="692" name="Google Shape;692;p37"/>
            <p:cNvPicPr preferRelativeResize="0"/>
            <p:nvPr/>
          </p:nvPicPr>
          <p:blipFill rotWithShape="1">
            <a:blip r:embed="rId21">
              <a:alphaModFix/>
            </a:blip>
            <a:srcRect b="0" l="0" r="0" t="0"/>
            <a:stretch/>
          </p:blipFill>
          <p:spPr>
            <a:xfrm>
              <a:off x="7385880" y="4469696"/>
              <a:ext cx="217977" cy="144114"/>
            </a:xfrm>
            <a:prstGeom prst="rect">
              <a:avLst/>
            </a:prstGeom>
            <a:noFill/>
            <a:ln>
              <a:noFill/>
            </a:ln>
          </p:spPr>
        </p:pic>
        <p:pic>
          <p:nvPicPr>
            <p:cNvPr descr="ro.png" id="693" name="Google Shape;693;p37"/>
            <p:cNvPicPr preferRelativeResize="0"/>
            <p:nvPr/>
          </p:nvPicPr>
          <p:blipFill rotWithShape="1">
            <a:blip r:embed="rId22">
              <a:alphaModFix/>
            </a:blip>
            <a:srcRect b="0" l="0" r="0" t="0"/>
            <a:stretch/>
          </p:blipFill>
          <p:spPr>
            <a:xfrm>
              <a:off x="7757020" y="4469696"/>
              <a:ext cx="217977" cy="144114"/>
            </a:xfrm>
            <a:prstGeom prst="rect">
              <a:avLst/>
            </a:prstGeom>
            <a:noFill/>
            <a:ln>
              <a:noFill/>
            </a:ln>
          </p:spPr>
        </p:pic>
        <p:pic>
          <p:nvPicPr>
            <p:cNvPr descr="se.png" id="694" name="Google Shape;694;p37"/>
            <p:cNvPicPr preferRelativeResize="0"/>
            <p:nvPr/>
          </p:nvPicPr>
          <p:blipFill rotWithShape="1">
            <a:blip r:embed="rId23">
              <a:alphaModFix/>
            </a:blip>
            <a:srcRect b="0" l="0" r="0" t="0"/>
            <a:stretch/>
          </p:blipFill>
          <p:spPr>
            <a:xfrm>
              <a:off x="8499300" y="4469696"/>
              <a:ext cx="217977" cy="144114"/>
            </a:xfrm>
            <a:prstGeom prst="rect">
              <a:avLst/>
            </a:prstGeom>
            <a:noFill/>
            <a:ln>
              <a:noFill/>
            </a:ln>
          </p:spPr>
        </p:pic>
        <p:pic>
          <p:nvPicPr>
            <p:cNvPr descr="ch.png" id="695" name="Google Shape;695;p37"/>
            <p:cNvPicPr preferRelativeResize="0"/>
            <p:nvPr/>
          </p:nvPicPr>
          <p:blipFill rotWithShape="1">
            <a:blip r:embed="rId24">
              <a:alphaModFix/>
            </a:blip>
            <a:srcRect b="0" l="0" r="0" t="0"/>
            <a:stretch/>
          </p:blipFill>
          <p:spPr>
            <a:xfrm>
              <a:off x="8870442" y="4469696"/>
              <a:ext cx="217977" cy="144114"/>
            </a:xfrm>
            <a:prstGeom prst="rect">
              <a:avLst/>
            </a:prstGeom>
            <a:noFill/>
            <a:ln>
              <a:noFill/>
            </a:ln>
          </p:spPr>
        </p:pic>
        <p:pic>
          <p:nvPicPr>
            <p:cNvPr descr="uk.png" id="696" name="Google Shape;696;p37"/>
            <p:cNvPicPr preferRelativeResize="0"/>
            <p:nvPr/>
          </p:nvPicPr>
          <p:blipFill rotWithShape="1">
            <a:blip r:embed="rId25">
              <a:alphaModFix/>
            </a:blip>
            <a:srcRect b="0" l="0" r="0" t="0"/>
            <a:stretch/>
          </p:blipFill>
          <p:spPr>
            <a:xfrm>
              <a:off x="8128160" y="4469696"/>
              <a:ext cx="217977" cy="144114"/>
            </a:xfrm>
            <a:prstGeom prst="rect">
              <a:avLst/>
            </a:prstGeom>
            <a:noFill/>
            <a:ln>
              <a:noFill/>
            </a:ln>
          </p:spPr>
        </p:pic>
        <p:pic>
          <p:nvPicPr>
            <p:cNvPr id="697" name="Google Shape;697;p37"/>
            <p:cNvPicPr preferRelativeResize="0"/>
            <p:nvPr/>
          </p:nvPicPr>
          <p:blipFill rotWithShape="1">
            <a:blip r:embed="rId26">
              <a:alphaModFix/>
            </a:blip>
            <a:srcRect b="0" l="0" r="0" t="0"/>
            <a:stretch/>
          </p:blipFill>
          <p:spPr>
            <a:xfrm>
              <a:off x="9408598" y="4469696"/>
              <a:ext cx="216000" cy="144000"/>
            </a:xfrm>
            <a:prstGeom prst="rect">
              <a:avLst/>
            </a:prstGeom>
            <a:noFill/>
            <a:ln>
              <a:noFill/>
            </a:ln>
          </p:spPr>
        </p:pic>
        <p:pic>
          <p:nvPicPr>
            <p:cNvPr id="698" name="Google Shape;698;p37"/>
            <p:cNvPicPr preferRelativeResize="0"/>
            <p:nvPr/>
          </p:nvPicPr>
          <p:blipFill rotWithShape="1">
            <a:blip r:embed="rId27">
              <a:alphaModFix/>
            </a:blip>
            <a:srcRect b="0" l="0" r="0" t="0"/>
            <a:stretch/>
          </p:blipFill>
          <p:spPr>
            <a:xfrm>
              <a:off x="9768386" y="4469696"/>
              <a:ext cx="216000" cy="144000"/>
            </a:xfrm>
            <a:prstGeom prst="rect">
              <a:avLst/>
            </a:prstGeom>
            <a:noFill/>
            <a:ln>
              <a:noFill/>
            </a:ln>
          </p:spPr>
        </p:pic>
        <p:pic>
          <p:nvPicPr>
            <p:cNvPr descr="ca.png" id="699" name="Google Shape;699;p37"/>
            <p:cNvPicPr preferRelativeResize="0"/>
            <p:nvPr/>
          </p:nvPicPr>
          <p:blipFill rotWithShape="1">
            <a:blip r:embed="rId28">
              <a:alphaModFix/>
            </a:blip>
            <a:srcRect b="0" l="0" r="0" t="0"/>
            <a:stretch/>
          </p:blipFill>
          <p:spPr>
            <a:xfrm>
              <a:off x="10489245" y="4469696"/>
              <a:ext cx="216000" cy="142807"/>
            </a:xfrm>
            <a:prstGeom prst="rect">
              <a:avLst/>
            </a:prstGeom>
            <a:noFill/>
            <a:ln>
              <a:noFill/>
            </a:ln>
          </p:spPr>
        </p:pic>
        <p:pic>
          <p:nvPicPr>
            <p:cNvPr descr="si.png" id="700" name="Google Shape;700;p37"/>
            <p:cNvPicPr preferRelativeResize="0"/>
            <p:nvPr/>
          </p:nvPicPr>
          <p:blipFill rotWithShape="1">
            <a:blip r:embed="rId29">
              <a:alphaModFix/>
            </a:blip>
            <a:srcRect b="0" l="0" r="0" t="0"/>
            <a:stretch/>
          </p:blipFill>
          <p:spPr>
            <a:xfrm>
              <a:off x="10128174" y="4469696"/>
              <a:ext cx="217284" cy="143656"/>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9"/>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9"/>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0" name="Google Shape;40;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9"/>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SIT-37, 29-31 March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2">
  <p:cSld name="DARK_COLOUR_BG2">
    <p:spTree>
      <p:nvGrpSpPr>
        <p:cNvPr id="701" name="Shape 701"/>
        <p:cNvGrpSpPr/>
        <p:nvPr/>
      </p:nvGrpSpPr>
      <p:grpSpPr>
        <a:xfrm>
          <a:off x="0" y="0"/>
          <a:ext cx="0" cy="0"/>
          <a:chOff x="0" y="0"/>
          <a:chExt cx="0" cy="0"/>
        </a:xfrm>
      </p:grpSpPr>
      <p:sp>
        <p:nvSpPr>
          <p:cNvPr id="702" name="Google Shape;702;p38"/>
          <p:cNvSpPr/>
          <p:nvPr/>
        </p:nvSpPr>
        <p:spPr>
          <a:xfrm>
            <a:off x="-6565" y="-2"/>
            <a:ext cx="12198565" cy="6858002"/>
          </a:xfrm>
          <a:prstGeom prst="rect">
            <a:avLst/>
          </a:prstGeom>
          <a:solidFill>
            <a:srgbClr val="8197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795" u="none" cap="none" strike="noStrike">
              <a:solidFill>
                <a:schemeClr val="lt1"/>
              </a:solidFill>
              <a:latin typeface="Arial"/>
              <a:ea typeface="Arial"/>
              <a:cs typeface="Arial"/>
              <a:sym typeface="Arial"/>
            </a:endParaRPr>
          </a:p>
        </p:txBody>
      </p:sp>
      <p:cxnSp>
        <p:nvCxnSpPr>
          <p:cNvPr id="703" name="Google Shape;703;p38"/>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pic>
        <p:nvPicPr>
          <p:cNvPr id="704" name="Google Shape;704;p38"/>
          <p:cNvPicPr preferRelativeResize="0"/>
          <p:nvPr/>
        </p:nvPicPr>
        <p:blipFill rotWithShape="1">
          <a:blip r:embed="rId2">
            <a:alphaModFix/>
          </a:blip>
          <a:srcRect b="0" l="0" r="0" t="0"/>
          <a:stretch/>
        </p:blipFill>
        <p:spPr>
          <a:xfrm>
            <a:off x="10331489" y="-216085"/>
            <a:ext cx="2093892" cy="1314000"/>
          </a:xfrm>
          <a:prstGeom prst="rect">
            <a:avLst/>
          </a:prstGeom>
          <a:noFill/>
          <a:ln>
            <a:noFill/>
          </a:ln>
        </p:spPr>
      </p:pic>
      <p:sp>
        <p:nvSpPr>
          <p:cNvPr id="705" name="Google Shape;705;p38"/>
          <p:cNvSpPr txBox="1"/>
          <p:nvPr/>
        </p:nvSpPr>
        <p:spPr>
          <a:xfrm>
            <a:off x="8205940" y="6201716"/>
            <a:ext cx="3751495" cy="215444"/>
          </a:xfrm>
          <a:prstGeom prst="rect">
            <a:avLst/>
          </a:prstGeom>
          <a:noFill/>
          <a:ln>
            <a:noFill/>
          </a:ln>
        </p:spPr>
        <p:txBody>
          <a:bodyPr anchorCtr="0" anchor="t" bIns="45700" lIns="0" spcFirstLastPara="1" rIns="0" wrap="square" tIns="45700">
            <a:spAutoFit/>
          </a:bodyPr>
          <a:lstStyle/>
          <a:p>
            <a:pPr indent="0" lvl="2" marL="0" marR="0" rtl="0" algn="r">
              <a:lnSpc>
                <a:spcPct val="100000"/>
              </a:lnSpc>
              <a:spcBef>
                <a:spcPts val="0"/>
              </a:spcBef>
              <a:spcAft>
                <a:spcPts val="0"/>
              </a:spcAft>
              <a:buNone/>
            </a:pPr>
            <a:fld id="{00000000-1234-1234-1234-123412341234}" type="slidenum">
              <a:rPr b="0" i="0" lang="en-GB" sz="798" u="none" cap="none" strike="noStrike">
                <a:solidFill>
                  <a:schemeClr val="lt1"/>
                </a:solidFill>
                <a:latin typeface="Arial"/>
                <a:ea typeface="Arial"/>
                <a:cs typeface="Arial"/>
                <a:sym typeface="Arial"/>
              </a:rPr>
              <a:t>‹#›</a:t>
            </a:fld>
            <a:endParaRPr b="0" i="0" sz="798" u="none" cap="none" strike="noStrike">
              <a:solidFill>
                <a:schemeClr val="lt1"/>
              </a:solidFill>
              <a:latin typeface="Arial"/>
              <a:ea typeface="Arial"/>
              <a:cs typeface="Arial"/>
              <a:sym typeface="Arial"/>
            </a:endParaRPr>
          </a:p>
        </p:txBody>
      </p:sp>
      <p:cxnSp>
        <p:nvCxnSpPr>
          <p:cNvPr id="706" name="Google Shape;706;p38"/>
          <p:cNvCxnSpPr/>
          <p:nvPr/>
        </p:nvCxnSpPr>
        <p:spPr>
          <a:xfrm>
            <a:off x="221436" y="6422971"/>
            <a:ext cx="11736000" cy="0"/>
          </a:xfrm>
          <a:prstGeom prst="straightConnector1">
            <a:avLst/>
          </a:prstGeom>
          <a:noFill/>
          <a:ln cap="flat" cmpd="sng" w="9525">
            <a:solidFill>
              <a:schemeClr val="lt1"/>
            </a:solidFill>
            <a:prstDash val="solid"/>
            <a:round/>
            <a:headEnd len="sm" w="sm" type="none"/>
            <a:tailEnd len="sm" w="sm" type="none"/>
          </a:ln>
        </p:spPr>
      </p:cxnSp>
      <p:sp>
        <p:nvSpPr>
          <p:cNvPr id="707" name="Google Shape;707;p38"/>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8" name="Google Shape;708;p38"/>
          <p:cNvSpPr txBox="1"/>
          <p:nvPr>
            <p:ph idx="1" type="body"/>
          </p:nvPr>
        </p:nvSpPr>
        <p:spPr>
          <a:xfrm>
            <a:off x="218263" y="882194"/>
            <a:ext cx="11763662" cy="5541665"/>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400"/>
              <a:buNone/>
              <a:defRPr>
                <a:solidFill>
                  <a:srgbClr val="335E6F"/>
                </a:solidFill>
              </a:defRPr>
            </a:lvl1pPr>
            <a:lvl2pPr indent="-228600" lvl="1" marL="914400" algn="l">
              <a:lnSpc>
                <a:spcPct val="119000"/>
              </a:lnSpc>
              <a:spcBef>
                <a:spcPts val="359"/>
              </a:spcBef>
              <a:spcAft>
                <a:spcPts val="0"/>
              </a:spcAft>
              <a:buSzPts val="1400"/>
              <a:buNone/>
              <a:defRPr>
                <a:solidFill>
                  <a:srgbClr val="335E6F"/>
                </a:solidFill>
              </a:defRPr>
            </a:lvl2pPr>
            <a:lvl3pPr indent="-228600" lvl="2" marL="1371600" algn="l">
              <a:lnSpc>
                <a:spcPct val="119000"/>
              </a:lnSpc>
              <a:spcBef>
                <a:spcPts val="359"/>
              </a:spcBef>
              <a:spcAft>
                <a:spcPts val="0"/>
              </a:spcAft>
              <a:buSzPts val="1400"/>
              <a:buNone/>
              <a:defRPr>
                <a:solidFill>
                  <a:srgbClr val="335E6F"/>
                </a:solidFill>
              </a:defRPr>
            </a:lvl3pPr>
            <a:lvl4pPr indent="-228600" lvl="3" marL="1828800" algn="l">
              <a:lnSpc>
                <a:spcPct val="119000"/>
              </a:lnSpc>
              <a:spcBef>
                <a:spcPts val="359"/>
              </a:spcBef>
              <a:spcAft>
                <a:spcPts val="0"/>
              </a:spcAft>
              <a:buSzPts val="1400"/>
              <a:buNone/>
              <a:defRPr>
                <a:solidFill>
                  <a:srgbClr val="335E6F"/>
                </a:solidFill>
              </a:defRPr>
            </a:lvl4pPr>
            <a:lvl5pPr indent="-228600" lvl="4" marL="2286000" algn="l">
              <a:lnSpc>
                <a:spcPct val="119000"/>
              </a:lnSpc>
              <a:spcBef>
                <a:spcPts val="359"/>
              </a:spcBef>
              <a:spcAft>
                <a:spcPts val="0"/>
              </a:spcAft>
              <a:buSzPts val="1400"/>
              <a:buNone/>
              <a:defRPr>
                <a:solidFill>
                  <a:srgbClr val="335E6F"/>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709" name="Google Shape;709;p38"/>
          <p:cNvPicPr preferRelativeResize="0"/>
          <p:nvPr/>
        </p:nvPicPr>
        <p:blipFill rotWithShape="1">
          <a:blip r:embed="rId3">
            <a:alphaModFix/>
          </a:blip>
          <a:srcRect b="0" l="0" r="0" t="0"/>
          <a:stretch/>
        </p:blipFill>
        <p:spPr>
          <a:xfrm>
            <a:off x="10343245" y="6585917"/>
            <a:ext cx="1636920" cy="105918"/>
          </a:xfrm>
          <a:prstGeom prst="rect">
            <a:avLst/>
          </a:prstGeom>
          <a:noFill/>
          <a:ln>
            <a:noFill/>
          </a:ln>
        </p:spPr>
      </p:pic>
      <p:grpSp>
        <p:nvGrpSpPr>
          <p:cNvPr id="710" name="Google Shape;710;p38"/>
          <p:cNvGrpSpPr/>
          <p:nvPr/>
        </p:nvGrpSpPr>
        <p:grpSpPr>
          <a:xfrm>
            <a:off x="226688" y="6569736"/>
            <a:ext cx="9628745" cy="144114"/>
            <a:chOff x="1076500" y="4469696"/>
            <a:chExt cx="9628745" cy="144114"/>
          </a:xfrm>
        </p:grpSpPr>
        <p:pic>
          <p:nvPicPr>
            <p:cNvPr descr="de.png" id="711" name="Google Shape;711;p38"/>
            <p:cNvPicPr preferRelativeResize="0"/>
            <p:nvPr/>
          </p:nvPicPr>
          <p:blipFill rotWithShape="1">
            <a:blip r:embed="rId4">
              <a:alphaModFix/>
            </a:blip>
            <a:srcRect b="0" l="0" r="0" t="0"/>
            <a:stretch/>
          </p:blipFill>
          <p:spPr>
            <a:xfrm>
              <a:off x="1076500" y="4469696"/>
              <a:ext cx="217977" cy="144114"/>
            </a:xfrm>
            <a:prstGeom prst="rect">
              <a:avLst/>
            </a:prstGeom>
            <a:noFill/>
            <a:ln>
              <a:noFill/>
            </a:ln>
          </p:spPr>
        </p:pic>
        <p:pic>
          <p:nvPicPr>
            <p:cNvPr descr="at.png" id="712" name="Google Shape;712;p38"/>
            <p:cNvPicPr preferRelativeResize="0"/>
            <p:nvPr/>
          </p:nvPicPr>
          <p:blipFill rotWithShape="1">
            <a:blip r:embed="rId5">
              <a:alphaModFix/>
            </a:blip>
            <a:srcRect b="0" l="0" r="0" t="0"/>
            <a:stretch/>
          </p:blipFill>
          <p:spPr>
            <a:xfrm>
              <a:off x="1447640" y="4469696"/>
              <a:ext cx="217977" cy="144114"/>
            </a:xfrm>
            <a:prstGeom prst="rect">
              <a:avLst/>
            </a:prstGeom>
            <a:noFill/>
            <a:ln>
              <a:noFill/>
            </a:ln>
          </p:spPr>
        </p:pic>
        <p:pic>
          <p:nvPicPr>
            <p:cNvPr descr="be.png" id="713" name="Google Shape;713;p38"/>
            <p:cNvPicPr preferRelativeResize="0"/>
            <p:nvPr/>
          </p:nvPicPr>
          <p:blipFill rotWithShape="1">
            <a:blip r:embed="rId6">
              <a:alphaModFix/>
            </a:blip>
            <a:srcRect b="0" l="0" r="0" t="0"/>
            <a:stretch/>
          </p:blipFill>
          <p:spPr>
            <a:xfrm>
              <a:off x="1818780" y="4469696"/>
              <a:ext cx="217977" cy="144114"/>
            </a:xfrm>
            <a:prstGeom prst="rect">
              <a:avLst/>
            </a:prstGeom>
            <a:noFill/>
            <a:ln>
              <a:noFill/>
            </a:ln>
          </p:spPr>
        </p:pic>
        <p:pic>
          <p:nvPicPr>
            <p:cNvPr descr="dk.png" id="714" name="Google Shape;714;p38"/>
            <p:cNvPicPr preferRelativeResize="0"/>
            <p:nvPr/>
          </p:nvPicPr>
          <p:blipFill rotWithShape="1">
            <a:blip r:embed="rId7">
              <a:alphaModFix/>
            </a:blip>
            <a:srcRect b="0" l="0" r="0" t="0"/>
            <a:stretch/>
          </p:blipFill>
          <p:spPr>
            <a:xfrm>
              <a:off x="2189920" y="4469696"/>
              <a:ext cx="217977" cy="144114"/>
            </a:xfrm>
            <a:prstGeom prst="rect">
              <a:avLst/>
            </a:prstGeom>
            <a:noFill/>
            <a:ln>
              <a:noFill/>
            </a:ln>
          </p:spPr>
        </p:pic>
        <p:pic>
          <p:nvPicPr>
            <p:cNvPr descr="es.png" id="715" name="Google Shape;715;p38"/>
            <p:cNvPicPr preferRelativeResize="0"/>
            <p:nvPr/>
          </p:nvPicPr>
          <p:blipFill rotWithShape="1">
            <a:blip r:embed="rId8">
              <a:alphaModFix/>
            </a:blip>
            <a:srcRect b="0" l="0" r="0" t="0"/>
            <a:stretch/>
          </p:blipFill>
          <p:spPr>
            <a:xfrm>
              <a:off x="2561060" y="4469696"/>
              <a:ext cx="217977" cy="144114"/>
            </a:xfrm>
            <a:prstGeom prst="rect">
              <a:avLst/>
            </a:prstGeom>
            <a:noFill/>
            <a:ln>
              <a:noFill/>
            </a:ln>
          </p:spPr>
        </p:pic>
        <p:pic>
          <p:nvPicPr>
            <p:cNvPr descr="ee.png" id="716" name="Google Shape;716;p38"/>
            <p:cNvPicPr preferRelativeResize="0"/>
            <p:nvPr/>
          </p:nvPicPr>
          <p:blipFill rotWithShape="1">
            <a:blip r:embed="rId9">
              <a:alphaModFix/>
            </a:blip>
            <a:srcRect b="0" l="0" r="0" t="0"/>
            <a:stretch/>
          </p:blipFill>
          <p:spPr>
            <a:xfrm>
              <a:off x="2932200" y="4469696"/>
              <a:ext cx="217977" cy="144114"/>
            </a:xfrm>
            <a:prstGeom prst="rect">
              <a:avLst/>
            </a:prstGeom>
            <a:noFill/>
            <a:ln>
              <a:noFill/>
            </a:ln>
          </p:spPr>
        </p:pic>
        <p:pic>
          <p:nvPicPr>
            <p:cNvPr descr="fi.png" id="717" name="Google Shape;717;p38"/>
            <p:cNvPicPr preferRelativeResize="0"/>
            <p:nvPr/>
          </p:nvPicPr>
          <p:blipFill rotWithShape="1">
            <a:blip r:embed="rId10">
              <a:alphaModFix/>
            </a:blip>
            <a:srcRect b="0" l="0" r="0" t="0"/>
            <a:stretch/>
          </p:blipFill>
          <p:spPr>
            <a:xfrm>
              <a:off x="3303340" y="4469696"/>
              <a:ext cx="217977" cy="144114"/>
            </a:xfrm>
            <a:prstGeom prst="rect">
              <a:avLst/>
            </a:prstGeom>
            <a:noFill/>
            <a:ln>
              <a:noFill/>
            </a:ln>
          </p:spPr>
        </p:pic>
        <p:pic>
          <p:nvPicPr>
            <p:cNvPr descr="fr.png" id="718" name="Google Shape;718;p38"/>
            <p:cNvPicPr preferRelativeResize="0"/>
            <p:nvPr/>
          </p:nvPicPr>
          <p:blipFill rotWithShape="1">
            <a:blip r:embed="rId11">
              <a:alphaModFix/>
            </a:blip>
            <a:srcRect b="0" l="0" r="0" t="0"/>
            <a:stretch/>
          </p:blipFill>
          <p:spPr>
            <a:xfrm>
              <a:off x="3674480" y="4469696"/>
              <a:ext cx="217977" cy="144114"/>
            </a:xfrm>
            <a:prstGeom prst="rect">
              <a:avLst/>
            </a:prstGeom>
            <a:noFill/>
            <a:ln>
              <a:noFill/>
            </a:ln>
          </p:spPr>
        </p:pic>
        <p:pic>
          <p:nvPicPr>
            <p:cNvPr descr="gr.png" id="719" name="Google Shape;719;p38"/>
            <p:cNvPicPr preferRelativeResize="0"/>
            <p:nvPr/>
          </p:nvPicPr>
          <p:blipFill rotWithShape="1">
            <a:blip r:embed="rId12">
              <a:alphaModFix/>
            </a:blip>
            <a:srcRect b="0" l="0" r="0" t="0"/>
            <a:stretch/>
          </p:blipFill>
          <p:spPr>
            <a:xfrm>
              <a:off x="4045620" y="4469696"/>
              <a:ext cx="217977" cy="144114"/>
            </a:xfrm>
            <a:prstGeom prst="rect">
              <a:avLst/>
            </a:prstGeom>
            <a:noFill/>
            <a:ln>
              <a:noFill/>
            </a:ln>
          </p:spPr>
        </p:pic>
        <p:pic>
          <p:nvPicPr>
            <p:cNvPr descr="hu.png" id="720" name="Google Shape;720;p38"/>
            <p:cNvPicPr preferRelativeResize="0"/>
            <p:nvPr/>
          </p:nvPicPr>
          <p:blipFill rotWithShape="1">
            <a:blip r:embed="rId13">
              <a:alphaModFix/>
            </a:blip>
            <a:srcRect b="0" l="0" r="0" t="0"/>
            <a:stretch/>
          </p:blipFill>
          <p:spPr>
            <a:xfrm>
              <a:off x="4416760" y="4469696"/>
              <a:ext cx="217977" cy="144114"/>
            </a:xfrm>
            <a:prstGeom prst="rect">
              <a:avLst/>
            </a:prstGeom>
            <a:noFill/>
            <a:ln>
              <a:noFill/>
            </a:ln>
          </p:spPr>
        </p:pic>
        <p:pic>
          <p:nvPicPr>
            <p:cNvPr descr="ie.png" id="721" name="Google Shape;721;p38"/>
            <p:cNvPicPr preferRelativeResize="0"/>
            <p:nvPr/>
          </p:nvPicPr>
          <p:blipFill rotWithShape="1">
            <a:blip r:embed="rId14">
              <a:alphaModFix/>
            </a:blip>
            <a:srcRect b="0" l="0" r="0" t="0"/>
            <a:stretch/>
          </p:blipFill>
          <p:spPr>
            <a:xfrm>
              <a:off x="4787900" y="4469696"/>
              <a:ext cx="217977" cy="144114"/>
            </a:xfrm>
            <a:prstGeom prst="rect">
              <a:avLst/>
            </a:prstGeom>
            <a:noFill/>
            <a:ln>
              <a:noFill/>
            </a:ln>
          </p:spPr>
        </p:pic>
        <p:pic>
          <p:nvPicPr>
            <p:cNvPr descr="it.png" id="722" name="Google Shape;722;p38"/>
            <p:cNvPicPr preferRelativeResize="0"/>
            <p:nvPr/>
          </p:nvPicPr>
          <p:blipFill rotWithShape="1">
            <a:blip r:embed="rId15">
              <a:alphaModFix/>
            </a:blip>
            <a:srcRect b="0" l="0" r="0" t="0"/>
            <a:stretch/>
          </p:blipFill>
          <p:spPr>
            <a:xfrm>
              <a:off x="5159040" y="4469696"/>
              <a:ext cx="217977" cy="144114"/>
            </a:xfrm>
            <a:prstGeom prst="rect">
              <a:avLst/>
            </a:prstGeom>
            <a:noFill/>
            <a:ln>
              <a:noFill/>
            </a:ln>
          </p:spPr>
        </p:pic>
        <p:pic>
          <p:nvPicPr>
            <p:cNvPr descr="lu.png" id="723" name="Google Shape;723;p38"/>
            <p:cNvPicPr preferRelativeResize="0"/>
            <p:nvPr/>
          </p:nvPicPr>
          <p:blipFill rotWithShape="1">
            <a:blip r:embed="rId16">
              <a:alphaModFix/>
            </a:blip>
            <a:srcRect b="0" l="0" r="0" t="0"/>
            <a:stretch/>
          </p:blipFill>
          <p:spPr>
            <a:xfrm>
              <a:off x="5530180" y="4469696"/>
              <a:ext cx="217977" cy="144114"/>
            </a:xfrm>
            <a:prstGeom prst="rect">
              <a:avLst/>
            </a:prstGeom>
            <a:noFill/>
            <a:ln>
              <a:noFill/>
            </a:ln>
          </p:spPr>
        </p:pic>
        <p:pic>
          <p:nvPicPr>
            <p:cNvPr descr="no.png" id="724" name="Google Shape;724;p38"/>
            <p:cNvPicPr preferRelativeResize="0"/>
            <p:nvPr/>
          </p:nvPicPr>
          <p:blipFill rotWithShape="1">
            <a:blip r:embed="rId17">
              <a:alphaModFix/>
            </a:blip>
            <a:srcRect b="0" l="0" r="0" t="0"/>
            <a:stretch/>
          </p:blipFill>
          <p:spPr>
            <a:xfrm>
              <a:off x="5901320" y="4469696"/>
              <a:ext cx="217977" cy="144114"/>
            </a:xfrm>
            <a:prstGeom prst="rect">
              <a:avLst/>
            </a:prstGeom>
            <a:noFill/>
            <a:ln>
              <a:noFill/>
            </a:ln>
          </p:spPr>
        </p:pic>
        <p:pic>
          <p:nvPicPr>
            <p:cNvPr descr="nl.png" id="725" name="Google Shape;725;p38"/>
            <p:cNvPicPr preferRelativeResize="0"/>
            <p:nvPr/>
          </p:nvPicPr>
          <p:blipFill rotWithShape="1">
            <a:blip r:embed="rId18">
              <a:alphaModFix/>
            </a:blip>
            <a:srcRect b="0" l="0" r="0" t="0"/>
            <a:stretch/>
          </p:blipFill>
          <p:spPr>
            <a:xfrm>
              <a:off x="6272460" y="4469696"/>
              <a:ext cx="217977" cy="144114"/>
            </a:xfrm>
            <a:prstGeom prst="rect">
              <a:avLst/>
            </a:prstGeom>
            <a:noFill/>
            <a:ln>
              <a:noFill/>
            </a:ln>
          </p:spPr>
        </p:pic>
        <p:pic>
          <p:nvPicPr>
            <p:cNvPr descr="pl.png" id="726" name="Google Shape;726;p38"/>
            <p:cNvPicPr preferRelativeResize="0"/>
            <p:nvPr/>
          </p:nvPicPr>
          <p:blipFill rotWithShape="1">
            <a:blip r:embed="rId19">
              <a:alphaModFix/>
            </a:blip>
            <a:srcRect b="0" l="0" r="0" t="0"/>
            <a:stretch/>
          </p:blipFill>
          <p:spPr>
            <a:xfrm>
              <a:off x="6643600" y="4469696"/>
              <a:ext cx="217977" cy="144114"/>
            </a:xfrm>
            <a:prstGeom prst="rect">
              <a:avLst/>
            </a:prstGeom>
            <a:noFill/>
            <a:ln>
              <a:noFill/>
            </a:ln>
          </p:spPr>
        </p:pic>
        <p:pic>
          <p:nvPicPr>
            <p:cNvPr descr="pt.png" id="727" name="Google Shape;727;p38"/>
            <p:cNvPicPr preferRelativeResize="0"/>
            <p:nvPr/>
          </p:nvPicPr>
          <p:blipFill rotWithShape="1">
            <a:blip r:embed="rId20">
              <a:alphaModFix/>
            </a:blip>
            <a:srcRect b="0" l="0" r="0" t="0"/>
            <a:stretch/>
          </p:blipFill>
          <p:spPr>
            <a:xfrm>
              <a:off x="7014740" y="4469696"/>
              <a:ext cx="217977" cy="144114"/>
            </a:xfrm>
            <a:prstGeom prst="rect">
              <a:avLst/>
            </a:prstGeom>
            <a:noFill/>
            <a:ln>
              <a:noFill/>
            </a:ln>
          </p:spPr>
        </p:pic>
        <p:pic>
          <p:nvPicPr>
            <p:cNvPr descr="cz.png" id="728" name="Google Shape;728;p38"/>
            <p:cNvPicPr preferRelativeResize="0"/>
            <p:nvPr/>
          </p:nvPicPr>
          <p:blipFill rotWithShape="1">
            <a:blip r:embed="rId21">
              <a:alphaModFix/>
            </a:blip>
            <a:srcRect b="0" l="0" r="0" t="0"/>
            <a:stretch/>
          </p:blipFill>
          <p:spPr>
            <a:xfrm>
              <a:off x="7385880" y="4469696"/>
              <a:ext cx="217977" cy="144114"/>
            </a:xfrm>
            <a:prstGeom prst="rect">
              <a:avLst/>
            </a:prstGeom>
            <a:noFill/>
            <a:ln>
              <a:noFill/>
            </a:ln>
          </p:spPr>
        </p:pic>
        <p:pic>
          <p:nvPicPr>
            <p:cNvPr descr="ro.png" id="729" name="Google Shape;729;p38"/>
            <p:cNvPicPr preferRelativeResize="0"/>
            <p:nvPr/>
          </p:nvPicPr>
          <p:blipFill rotWithShape="1">
            <a:blip r:embed="rId22">
              <a:alphaModFix/>
            </a:blip>
            <a:srcRect b="0" l="0" r="0" t="0"/>
            <a:stretch/>
          </p:blipFill>
          <p:spPr>
            <a:xfrm>
              <a:off x="7757020" y="4469696"/>
              <a:ext cx="217977" cy="144114"/>
            </a:xfrm>
            <a:prstGeom prst="rect">
              <a:avLst/>
            </a:prstGeom>
            <a:noFill/>
            <a:ln>
              <a:noFill/>
            </a:ln>
          </p:spPr>
        </p:pic>
        <p:pic>
          <p:nvPicPr>
            <p:cNvPr descr="se.png" id="730" name="Google Shape;730;p38"/>
            <p:cNvPicPr preferRelativeResize="0"/>
            <p:nvPr/>
          </p:nvPicPr>
          <p:blipFill rotWithShape="1">
            <a:blip r:embed="rId23">
              <a:alphaModFix/>
            </a:blip>
            <a:srcRect b="0" l="0" r="0" t="0"/>
            <a:stretch/>
          </p:blipFill>
          <p:spPr>
            <a:xfrm>
              <a:off x="8499300" y="4469696"/>
              <a:ext cx="217977" cy="144114"/>
            </a:xfrm>
            <a:prstGeom prst="rect">
              <a:avLst/>
            </a:prstGeom>
            <a:noFill/>
            <a:ln>
              <a:noFill/>
            </a:ln>
          </p:spPr>
        </p:pic>
        <p:pic>
          <p:nvPicPr>
            <p:cNvPr descr="ch.png" id="731" name="Google Shape;731;p38"/>
            <p:cNvPicPr preferRelativeResize="0"/>
            <p:nvPr/>
          </p:nvPicPr>
          <p:blipFill rotWithShape="1">
            <a:blip r:embed="rId24">
              <a:alphaModFix/>
            </a:blip>
            <a:srcRect b="0" l="0" r="0" t="0"/>
            <a:stretch/>
          </p:blipFill>
          <p:spPr>
            <a:xfrm>
              <a:off x="8870442" y="4469696"/>
              <a:ext cx="217977" cy="144114"/>
            </a:xfrm>
            <a:prstGeom prst="rect">
              <a:avLst/>
            </a:prstGeom>
            <a:noFill/>
            <a:ln>
              <a:noFill/>
            </a:ln>
          </p:spPr>
        </p:pic>
        <p:pic>
          <p:nvPicPr>
            <p:cNvPr descr="uk.png" id="732" name="Google Shape;732;p38"/>
            <p:cNvPicPr preferRelativeResize="0"/>
            <p:nvPr/>
          </p:nvPicPr>
          <p:blipFill rotWithShape="1">
            <a:blip r:embed="rId25">
              <a:alphaModFix/>
            </a:blip>
            <a:srcRect b="0" l="0" r="0" t="0"/>
            <a:stretch/>
          </p:blipFill>
          <p:spPr>
            <a:xfrm>
              <a:off x="8128160" y="4469696"/>
              <a:ext cx="217977" cy="144114"/>
            </a:xfrm>
            <a:prstGeom prst="rect">
              <a:avLst/>
            </a:prstGeom>
            <a:noFill/>
            <a:ln>
              <a:noFill/>
            </a:ln>
          </p:spPr>
        </p:pic>
        <p:pic>
          <p:nvPicPr>
            <p:cNvPr id="733" name="Google Shape;733;p38"/>
            <p:cNvPicPr preferRelativeResize="0"/>
            <p:nvPr/>
          </p:nvPicPr>
          <p:blipFill rotWithShape="1">
            <a:blip r:embed="rId26">
              <a:alphaModFix/>
            </a:blip>
            <a:srcRect b="0" l="0" r="0" t="0"/>
            <a:stretch/>
          </p:blipFill>
          <p:spPr>
            <a:xfrm>
              <a:off x="9408598" y="4469696"/>
              <a:ext cx="216000" cy="144000"/>
            </a:xfrm>
            <a:prstGeom prst="rect">
              <a:avLst/>
            </a:prstGeom>
            <a:noFill/>
            <a:ln>
              <a:noFill/>
            </a:ln>
          </p:spPr>
        </p:pic>
        <p:pic>
          <p:nvPicPr>
            <p:cNvPr id="734" name="Google Shape;734;p38"/>
            <p:cNvPicPr preferRelativeResize="0"/>
            <p:nvPr/>
          </p:nvPicPr>
          <p:blipFill rotWithShape="1">
            <a:blip r:embed="rId27">
              <a:alphaModFix/>
            </a:blip>
            <a:srcRect b="0" l="0" r="0" t="0"/>
            <a:stretch/>
          </p:blipFill>
          <p:spPr>
            <a:xfrm>
              <a:off x="9768386" y="4469696"/>
              <a:ext cx="216000" cy="144000"/>
            </a:xfrm>
            <a:prstGeom prst="rect">
              <a:avLst/>
            </a:prstGeom>
            <a:noFill/>
            <a:ln>
              <a:noFill/>
            </a:ln>
          </p:spPr>
        </p:pic>
        <p:pic>
          <p:nvPicPr>
            <p:cNvPr descr="ca.png" id="735" name="Google Shape;735;p38"/>
            <p:cNvPicPr preferRelativeResize="0"/>
            <p:nvPr/>
          </p:nvPicPr>
          <p:blipFill rotWithShape="1">
            <a:blip r:embed="rId28">
              <a:alphaModFix/>
            </a:blip>
            <a:srcRect b="0" l="0" r="0" t="0"/>
            <a:stretch/>
          </p:blipFill>
          <p:spPr>
            <a:xfrm>
              <a:off x="10489245" y="4469696"/>
              <a:ext cx="216000" cy="142807"/>
            </a:xfrm>
            <a:prstGeom prst="rect">
              <a:avLst/>
            </a:prstGeom>
            <a:noFill/>
            <a:ln>
              <a:noFill/>
            </a:ln>
          </p:spPr>
        </p:pic>
        <p:pic>
          <p:nvPicPr>
            <p:cNvPr descr="si.png" id="736" name="Google Shape;736;p38"/>
            <p:cNvPicPr preferRelativeResize="0"/>
            <p:nvPr/>
          </p:nvPicPr>
          <p:blipFill rotWithShape="1">
            <a:blip r:embed="rId29">
              <a:alphaModFix/>
            </a:blip>
            <a:srcRect b="0" l="0" r="0" t="0"/>
            <a:stretch/>
          </p:blipFill>
          <p:spPr>
            <a:xfrm>
              <a:off x="10128174" y="4469696"/>
              <a:ext cx="217284" cy="143656"/>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3">
  <p:cSld name="DARK_COLOUR_BG3">
    <p:spTree>
      <p:nvGrpSpPr>
        <p:cNvPr id="737" name="Shape 737"/>
        <p:cNvGrpSpPr/>
        <p:nvPr/>
      </p:nvGrpSpPr>
      <p:grpSpPr>
        <a:xfrm>
          <a:off x="0" y="0"/>
          <a:ext cx="0" cy="0"/>
          <a:chOff x="0" y="0"/>
          <a:chExt cx="0" cy="0"/>
        </a:xfrm>
      </p:grpSpPr>
      <p:sp>
        <p:nvSpPr>
          <p:cNvPr id="738" name="Google Shape;738;p39"/>
          <p:cNvSpPr/>
          <p:nvPr/>
        </p:nvSpPr>
        <p:spPr>
          <a:xfrm>
            <a:off x="-6565" y="-2"/>
            <a:ext cx="12198565" cy="6858002"/>
          </a:xfrm>
          <a:prstGeom prst="rect">
            <a:avLst/>
          </a:prstGeom>
          <a:solidFill>
            <a:srgbClr val="008E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795" u="none" cap="none" strike="noStrike">
              <a:solidFill>
                <a:schemeClr val="lt1"/>
              </a:solidFill>
              <a:latin typeface="Arial"/>
              <a:ea typeface="Arial"/>
              <a:cs typeface="Arial"/>
              <a:sym typeface="Arial"/>
            </a:endParaRPr>
          </a:p>
        </p:txBody>
      </p:sp>
      <p:cxnSp>
        <p:nvCxnSpPr>
          <p:cNvPr id="739" name="Google Shape;739;p39"/>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pic>
        <p:nvPicPr>
          <p:cNvPr id="740" name="Google Shape;740;p39"/>
          <p:cNvPicPr preferRelativeResize="0"/>
          <p:nvPr/>
        </p:nvPicPr>
        <p:blipFill rotWithShape="1">
          <a:blip r:embed="rId2">
            <a:alphaModFix/>
          </a:blip>
          <a:srcRect b="0" l="0" r="0" t="0"/>
          <a:stretch/>
        </p:blipFill>
        <p:spPr>
          <a:xfrm>
            <a:off x="10331489" y="-216085"/>
            <a:ext cx="2093892" cy="1314000"/>
          </a:xfrm>
          <a:prstGeom prst="rect">
            <a:avLst/>
          </a:prstGeom>
          <a:noFill/>
          <a:ln>
            <a:noFill/>
          </a:ln>
        </p:spPr>
      </p:pic>
      <p:sp>
        <p:nvSpPr>
          <p:cNvPr id="741" name="Google Shape;741;p39"/>
          <p:cNvSpPr txBox="1"/>
          <p:nvPr/>
        </p:nvSpPr>
        <p:spPr>
          <a:xfrm>
            <a:off x="8205940" y="6201716"/>
            <a:ext cx="3751495" cy="215444"/>
          </a:xfrm>
          <a:prstGeom prst="rect">
            <a:avLst/>
          </a:prstGeom>
          <a:noFill/>
          <a:ln>
            <a:noFill/>
          </a:ln>
        </p:spPr>
        <p:txBody>
          <a:bodyPr anchorCtr="0" anchor="t" bIns="45700" lIns="0" spcFirstLastPara="1" rIns="0" wrap="square" tIns="45700">
            <a:spAutoFit/>
          </a:bodyPr>
          <a:lstStyle/>
          <a:p>
            <a:pPr indent="0" lvl="2" marL="0" marR="0" rtl="0" algn="r">
              <a:lnSpc>
                <a:spcPct val="100000"/>
              </a:lnSpc>
              <a:spcBef>
                <a:spcPts val="0"/>
              </a:spcBef>
              <a:spcAft>
                <a:spcPts val="0"/>
              </a:spcAft>
              <a:buNone/>
            </a:pPr>
            <a:fld id="{00000000-1234-1234-1234-123412341234}" type="slidenum">
              <a:rPr b="0" i="0" lang="en-GB" sz="798" u="none" cap="none" strike="noStrike">
                <a:solidFill>
                  <a:schemeClr val="lt1"/>
                </a:solidFill>
                <a:latin typeface="Arial"/>
                <a:ea typeface="Arial"/>
                <a:cs typeface="Arial"/>
                <a:sym typeface="Arial"/>
              </a:rPr>
              <a:t>‹#›</a:t>
            </a:fld>
            <a:endParaRPr b="0" i="0" sz="798" u="none" cap="none" strike="noStrike">
              <a:solidFill>
                <a:schemeClr val="lt1"/>
              </a:solidFill>
              <a:latin typeface="Arial"/>
              <a:ea typeface="Arial"/>
              <a:cs typeface="Arial"/>
              <a:sym typeface="Arial"/>
            </a:endParaRPr>
          </a:p>
        </p:txBody>
      </p:sp>
      <p:cxnSp>
        <p:nvCxnSpPr>
          <p:cNvPr id="742" name="Google Shape;742;p39"/>
          <p:cNvCxnSpPr/>
          <p:nvPr/>
        </p:nvCxnSpPr>
        <p:spPr>
          <a:xfrm>
            <a:off x="221436" y="6422971"/>
            <a:ext cx="11736000" cy="0"/>
          </a:xfrm>
          <a:prstGeom prst="straightConnector1">
            <a:avLst/>
          </a:prstGeom>
          <a:noFill/>
          <a:ln cap="flat" cmpd="sng" w="9525">
            <a:solidFill>
              <a:schemeClr val="lt1"/>
            </a:solidFill>
            <a:prstDash val="solid"/>
            <a:round/>
            <a:headEnd len="sm" w="sm" type="none"/>
            <a:tailEnd len="sm" w="sm" type="none"/>
          </a:ln>
        </p:spPr>
      </p:cxnSp>
      <p:sp>
        <p:nvSpPr>
          <p:cNvPr id="743" name="Google Shape;743;p39"/>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4" name="Google Shape;744;p39"/>
          <p:cNvSpPr txBox="1"/>
          <p:nvPr>
            <p:ph idx="1" type="body"/>
          </p:nvPr>
        </p:nvSpPr>
        <p:spPr>
          <a:xfrm>
            <a:off x="218263" y="882194"/>
            <a:ext cx="11763662" cy="5541665"/>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400"/>
              <a:buNone/>
              <a:defRPr>
                <a:solidFill>
                  <a:srgbClr val="76C8AE"/>
                </a:solidFill>
              </a:defRPr>
            </a:lvl1pPr>
            <a:lvl2pPr indent="-228600" lvl="1" marL="914400" algn="l">
              <a:lnSpc>
                <a:spcPct val="119000"/>
              </a:lnSpc>
              <a:spcBef>
                <a:spcPts val="359"/>
              </a:spcBef>
              <a:spcAft>
                <a:spcPts val="0"/>
              </a:spcAft>
              <a:buSzPts val="1400"/>
              <a:buNone/>
              <a:defRPr>
                <a:solidFill>
                  <a:srgbClr val="76C8AE"/>
                </a:solidFill>
              </a:defRPr>
            </a:lvl2pPr>
            <a:lvl3pPr indent="-228600" lvl="2" marL="1371600" algn="l">
              <a:lnSpc>
                <a:spcPct val="119000"/>
              </a:lnSpc>
              <a:spcBef>
                <a:spcPts val="359"/>
              </a:spcBef>
              <a:spcAft>
                <a:spcPts val="0"/>
              </a:spcAft>
              <a:buSzPts val="1400"/>
              <a:buNone/>
              <a:defRPr>
                <a:solidFill>
                  <a:srgbClr val="76C8AE"/>
                </a:solidFill>
              </a:defRPr>
            </a:lvl3pPr>
            <a:lvl4pPr indent="-228600" lvl="3" marL="1828800" algn="l">
              <a:lnSpc>
                <a:spcPct val="119000"/>
              </a:lnSpc>
              <a:spcBef>
                <a:spcPts val="359"/>
              </a:spcBef>
              <a:spcAft>
                <a:spcPts val="0"/>
              </a:spcAft>
              <a:buSzPts val="1400"/>
              <a:buNone/>
              <a:defRPr>
                <a:solidFill>
                  <a:srgbClr val="76C8AE"/>
                </a:solidFill>
              </a:defRPr>
            </a:lvl4pPr>
            <a:lvl5pPr indent="-228600" lvl="4" marL="2286000" algn="l">
              <a:lnSpc>
                <a:spcPct val="119000"/>
              </a:lnSpc>
              <a:spcBef>
                <a:spcPts val="359"/>
              </a:spcBef>
              <a:spcAft>
                <a:spcPts val="0"/>
              </a:spcAft>
              <a:buSzPts val="1400"/>
              <a:buNone/>
              <a:defRPr>
                <a:solidFill>
                  <a:srgbClr val="76C8AE"/>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745" name="Google Shape;745;p39"/>
          <p:cNvPicPr preferRelativeResize="0"/>
          <p:nvPr/>
        </p:nvPicPr>
        <p:blipFill rotWithShape="1">
          <a:blip r:embed="rId3">
            <a:alphaModFix/>
          </a:blip>
          <a:srcRect b="0" l="0" r="0" t="0"/>
          <a:stretch/>
        </p:blipFill>
        <p:spPr>
          <a:xfrm>
            <a:off x="10343245" y="6585917"/>
            <a:ext cx="1636920" cy="105918"/>
          </a:xfrm>
          <a:prstGeom prst="rect">
            <a:avLst/>
          </a:prstGeom>
          <a:noFill/>
          <a:ln>
            <a:noFill/>
          </a:ln>
        </p:spPr>
      </p:pic>
      <p:grpSp>
        <p:nvGrpSpPr>
          <p:cNvPr id="746" name="Google Shape;746;p39"/>
          <p:cNvGrpSpPr/>
          <p:nvPr/>
        </p:nvGrpSpPr>
        <p:grpSpPr>
          <a:xfrm>
            <a:off x="226688" y="6569736"/>
            <a:ext cx="9628745" cy="144114"/>
            <a:chOff x="1076500" y="4469696"/>
            <a:chExt cx="9628745" cy="144114"/>
          </a:xfrm>
        </p:grpSpPr>
        <p:pic>
          <p:nvPicPr>
            <p:cNvPr descr="de.png" id="747" name="Google Shape;747;p39"/>
            <p:cNvPicPr preferRelativeResize="0"/>
            <p:nvPr/>
          </p:nvPicPr>
          <p:blipFill rotWithShape="1">
            <a:blip r:embed="rId4">
              <a:alphaModFix/>
            </a:blip>
            <a:srcRect b="0" l="0" r="0" t="0"/>
            <a:stretch/>
          </p:blipFill>
          <p:spPr>
            <a:xfrm>
              <a:off x="1076500" y="4469696"/>
              <a:ext cx="217977" cy="144114"/>
            </a:xfrm>
            <a:prstGeom prst="rect">
              <a:avLst/>
            </a:prstGeom>
            <a:noFill/>
            <a:ln>
              <a:noFill/>
            </a:ln>
          </p:spPr>
        </p:pic>
        <p:pic>
          <p:nvPicPr>
            <p:cNvPr descr="at.png" id="748" name="Google Shape;748;p39"/>
            <p:cNvPicPr preferRelativeResize="0"/>
            <p:nvPr/>
          </p:nvPicPr>
          <p:blipFill rotWithShape="1">
            <a:blip r:embed="rId5">
              <a:alphaModFix/>
            </a:blip>
            <a:srcRect b="0" l="0" r="0" t="0"/>
            <a:stretch/>
          </p:blipFill>
          <p:spPr>
            <a:xfrm>
              <a:off x="1447640" y="4469696"/>
              <a:ext cx="217977" cy="144114"/>
            </a:xfrm>
            <a:prstGeom prst="rect">
              <a:avLst/>
            </a:prstGeom>
            <a:noFill/>
            <a:ln>
              <a:noFill/>
            </a:ln>
          </p:spPr>
        </p:pic>
        <p:pic>
          <p:nvPicPr>
            <p:cNvPr descr="be.png" id="749" name="Google Shape;749;p39"/>
            <p:cNvPicPr preferRelativeResize="0"/>
            <p:nvPr/>
          </p:nvPicPr>
          <p:blipFill rotWithShape="1">
            <a:blip r:embed="rId6">
              <a:alphaModFix/>
            </a:blip>
            <a:srcRect b="0" l="0" r="0" t="0"/>
            <a:stretch/>
          </p:blipFill>
          <p:spPr>
            <a:xfrm>
              <a:off x="1818780" y="4469696"/>
              <a:ext cx="217977" cy="144114"/>
            </a:xfrm>
            <a:prstGeom prst="rect">
              <a:avLst/>
            </a:prstGeom>
            <a:noFill/>
            <a:ln>
              <a:noFill/>
            </a:ln>
          </p:spPr>
        </p:pic>
        <p:pic>
          <p:nvPicPr>
            <p:cNvPr descr="dk.png" id="750" name="Google Shape;750;p39"/>
            <p:cNvPicPr preferRelativeResize="0"/>
            <p:nvPr/>
          </p:nvPicPr>
          <p:blipFill rotWithShape="1">
            <a:blip r:embed="rId7">
              <a:alphaModFix/>
            </a:blip>
            <a:srcRect b="0" l="0" r="0" t="0"/>
            <a:stretch/>
          </p:blipFill>
          <p:spPr>
            <a:xfrm>
              <a:off x="2189920" y="4469696"/>
              <a:ext cx="217977" cy="144114"/>
            </a:xfrm>
            <a:prstGeom prst="rect">
              <a:avLst/>
            </a:prstGeom>
            <a:noFill/>
            <a:ln>
              <a:noFill/>
            </a:ln>
          </p:spPr>
        </p:pic>
        <p:pic>
          <p:nvPicPr>
            <p:cNvPr descr="es.png" id="751" name="Google Shape;751;p39"/>
            <p:cNvPicPr preferRelativeResize="0"/>
            <p:nvPr/>
          </p:nvPicPr>
          <p:blipFill rotWithShape="1">
            <a:blip r:embed="rId8">
              <a:alphaModFix/>
            </a:blip>
            <a:srcRect b="0" l="0" r="0" t="0"/>
            <a:stretch/>
          </p:blipFill>
          <p:spPr>
            <a:xfrm>
              <a:off x="2561060" y="4469696"/>
              <a:ext cx="217977" cy="144114"/>
            </a:xfrm>
            <a:prstGeom prst="rect">
              <a:avLst/>
            </a:prstGeom>
            <a:noFill/>
            <a:ln>
              <a:noFill/>
            </a:ln>
          </p:spPr>
        </p:pic>
        <p:pic>
          <p:nvPicPr>
            <p:cNvPr descr="ee.png" id="752" name="Google Shape;752;p39"/>
            <p:cNvPicPr preferRelativeResize="0"/>
            <p:nvPr/>
          </p:nvPicPr>
          <p:blipFill rotWithShape="1">
            <a:blip r:embed="rId9">
              <a:alphaModFix/>
            </a:blip>
            <a:srcRect b="0" l="0" r="0" t="0"/>
            <a:stretch/>
          </p:blipFill>
          <p:spPr>
            <a:xfrm>
              <a:off x="2932200" y="4469696"/>
              <a:ext cx="217977" cy="144114"/>
            </a:xfrm>
            <a:prstGeom prst="rect">
              <a:avLst/>
            </a:prstGeom>
            <a:noFill/>
            <a:ln>
              <a:noFill/>
            </a:ln>
          </p:spPr>
        </p:pic>
        <p:pic>
          <p:nvPicPr>
            <p:cNvPr descr="fi.png" id="753" name="Google Shape;753;p39"/>
            <p:cNvPicPr preferRelativeResize="0"/>
            <p:nvPr/>
          </p:nvPicPr>
          <p:blipFill rotWithShape="1">
            <a:blip r:embed="rId10">
              <a:alphaModFix/>
            </a:blip>
            <a:srcRect b="0" l="0" r="0" t="0"/>
            <a:stretch/>
          </p:blipFill>
          <p:spPr>
            <a:xfrm>
              <a:off x="3303340" y="4469696"/>
              <a:ext cx="217977" cy="144114"/>
            </a:xfrm>
            <a:prstGeom prst="rect">
              <a:avLst/>
            </a:prstGeom>
            <a:noFill/>
            <a:ln>
              <a:noFill/>
            </a:ln>
          </p:spPr>
        </p:pic>
        <p:pic>
          <p:nvPicPr>
            <p:cNvPr descr="fr.png" id="754" name="Google Shape;754;p39"/>
            <p:cNvPicPr preferRelativeResize="0"/>
            <p:nvPr/>
          </p:nvPicPr>
          <p:blipFill rotWithShape="1">
            <a:blip r:embed="rId11">
              <a:alphaModFix/>
            </a:blip>
            <a:srcRect b="0" l="0" r="0" t="0"/>
            <a:stretch/>
          </p:blipFill>
          <p:spPr>
            <a:xfrm>
              <a:off x="3674480" y="4469696"/>
              <a:ext cx="217977" cy="144114"/>
            </a:xfrm>
            <a:prstGeom prst="rect">
              <a:avLst/>
            </a:prstGeom>
            <a:noFill/>
            <a:ln>
              <a:noFill/>
            </a:ln>
          </p:spPr>
        </p:pic>
        <p:pic>
          <p:nvPicPr>
            <p:cNvPr descr="gr.png" id="755" name="Google Shape;755;p39"/>
            <p:cNvPicPr preferRelativeResize="0"/>
            <p:nvPr/>
          </p:nvPicPr>
          <p:blipFill rotWithShape="1">
            <a:blip r:embed="rId12">
              <a:alphaModFix/>
            </a:blip>
            <a:srcRect b="0" l="0" r="0" t="0"/>
            <a:stretch/>
          </p:blipFill>
          <p:spPr>
            <a:xfrm>
              <a:off x="4045620" y="4469696"/>
              <a:ext cx="217977" cy="144114"/>
            </a:xfrm>
            <a:prstGeom prst="rect">
              <a:avLst/>
            </a:prstGeom>
            <a:noFill/>
            <a:ln>
              <a:noFill/>
            </a:ln>
          </p:spPr>
        </p:pic>
        <p:pic>
          <p:nvPicPr>
            <p:cNvPr descr="hu.png" id="756" name="Google Shape;756;p39"/>
            <p:cNvPicPr preferRelativeResize="0"/>
            <p:nvPr/>
          </p:nvPicPr>
          <p:blipFill rotWithShape="1">
            <a:blip r:embed="rId13">
              <a:alphaModFix/>
            </a:blip>
            <a:srcRect b="0" l="0" r="0" t="0"/>
            <a:stretch/>
          </p:blipFill>
          <p:spPr>
            <a:xfrm>
              <a:off x="4416760" y="4469696"/>
              <a:ext cx="217977" cy="144114"/>
            </a:xfrm>
            <a:prstGeom prst="rect">
              <a:avLst/>
            </a:prstGeom>
            <a:noFill/>
            <a:ln>
              <a:noFill/>
            </a:ln>
          </p:spPr>
        </p:pic>
        <p:pic>
          <p:nvPicPr>
            <p:cNvPr descr="ie.png" id="757" name="Google Shape;757;p39"/>
            <p:cNvPicPr preferRelativeResize="0"/>
            <p:nvPr/>
          </p:nvPicPr>
          <p:blipFill rotWithShape="1">
            <a:blip r:embed="rId14">
              <a:alphaModFix/>
            </a:blip>
            <a:srcRect b="0" l="0" r="0" t="0"/>
            <a:stretch/>
          </p:blipFill>
          <p:spPr>
            <a:xfrm>
              <a:off x="4787900" y="4469696"/>
              <a:ext cx="217977" cy="144114"/>
            </a:xfrm>
            <a:prstGeom prst="rect">
              <a:avLst/>
            </a:prstGeom>
            <a:noFill/>
            <a:ln>
              <a:noFill/>
            </a:ln>
          </p:spPr>
        </p:pic>
        <p:pic>
          <p:nvPicPr>
            <p:cNvPr descr="it.png" id="758" name="Google Shape;758;p39"/>
            <p:cNvPicPr preferRelativeResize="0"/>
            <p:nvPr/>
          </p:nvPicPr>
          <p:blipFill rotWithShape="1">
            <a:blip r:embed="rId15">
              <a:alphaModFix/>
            </a:blip>
            <a:srcRect b="0" l="0" r="0" t="0"/>
            <a:stretch/>
          </p:blipFill>
          <p:spPr>
            <a:xfrm>
              <a:off x="5159040" y="4469696"/>
              <a:ext cx="217977" cy="144114"/>
            </a:xfrm>
            <a:prstGeom prst="rect">
              <a:avLst/>
            </a:prstGeom>
            <a:noFill/>
            <a:ln>
              <a:noFill/>
            </a:ln>
          </p:spPr>
        </p:pic>
        <p:pic>
          <p:nvPicPr>
            <p:cNvPr descr="lu.png" id="759" name="Google Shape;759;p39"/>
            <p:cNvPicPr preferRelativeResize="0"/>
            <p:nvPr/>
          </p:nvPicPr>
          <p:blipFill rotWithShape="1">
            <a:blip r:embed="rId16">
              <a:alphaModFix/>
            </a:blip>
            <a:srcRect b="0" l="0" r="0" t="0"/>
            <a:stretch/>
          </p:blipFill>
          <p:spPr>
            <a:xfrm>
              <a:off x="5530180" y="4469696"/>
              <a:ext cx="217977" cy="144114"/>
            </a:xfrm>
            <a:prstGeom prst="rect">
              <a:avLst/>
            </a:prstGeom>
            <a:noFill/>
            <a:ln>
              <a:noFill/>
            </a:ln>
          </p:spPr>
        </p:pic>
        <p:pic>
          <p:nvPicPr>
            <p:cNvPr descr="no.png" id="760" name="Google Shape;760;p39"/>
            <p:cNvPicPr preferRelativeResize="0"/>
            <p:nvPr/>
          </p:nvPicPr>
          <p:blipFill rotWithShape="1">
            <a:blip r:embed="rId17">
              <a:alphaModFix/>
            </a:blip>
            <a:srcRect b="0" l="0" r="0" t="0"/>
            <a:stretch/>
          </p:blipFill>
          <p:spPr>
            <a:xfrm>
              <a:off x="5901320" y="4469696"/>
              <a:ext cx="217977" cy="144114"/>
            </a:xfrm>
            <a:prstGeom prst="rect">
              <a:avLst/>
            </a:prstGeom>
            <a:noFill/>
            <a:ln>
              <a:noFill/>
            </a:ln>
          </p:spPr>
        </p:pic>
        <p:pic>
          <p:nvPicPr>
            <p:cNvPr descr="nl.png" id="761" name="Google Shape;761;p39"/>
            <p:cNvPicPr preferRelativeResize="0"/>
            <p:nvPr/>
          </p:nvPicPr>
          <p:blipFill rotWithShape="1">
            <a:blip r:embed="rId18">
              <a:alphaModFix/>
            </a:blip>
            <a:srcRect b="0" l="0" r="0" t="0"/>
            <a:stretch/>
          </p:blipFill>
          <p:spPr>
            <a:xfrm>
              <a:off x="6272460" y="4469696"/>
              <a:ext cx="217977" cy="144114"/>
            </a:xfrm>
            <a:prstGeom prst="rect">
              <a:avLst/>
            </a:prstGeom>
            <a:noFill/>
            <a:ln>
              <a:noFill/>
            </a:ln>
          </p:spPr>
        </p:pic>
        <p:pic>
          <p:nvPicPr>
            <p:cNvPr descr="pl.png" id="762" name="Google Shape;762;p39"/>
            <p:cNvPicPr preferRelativeResize="0"/>
            <p:nvPr/>
          </p:nvPicPr>
          <p:blipFill rotWithShape="1">
            <a:blip r:embed="rId19">
              <a:alphaModFix/>
            </a:blip>
            <a:srcRect b="0" l="0" r="0" t="0"/>
            <a:stretch/>
          </p:blipFill>
          <p:spPr>
            <a:xfrm>
              <a:off x="6643600" y="4469696"/>
              <a:ext cx="217977" cy="144114"/>
            </a:xfrm>
            <a:prstGeom prst="rect">
              <a:avLst/>
            </a:prstGeom>
            <a:noFill/>
            <a:ln>
              <a:noFill/>
            </a:ln>
          </p:spPr>
        </p:pic>
        <p:pic>
          <p:nvPicPr>
            <p:cNvPr descr="pt.png" id="763" name="Google Shape;763;p39"/>
            <p:cNvPicPr preferRelativeResize="0"/>
            <p:nvPr/>
          </p:nvPicPr>
          <p:blipFill rotWithShape="1">
            <a:blip r:embed="rId20">
              <a:alphaModFix/>
            </a:blip>
            <a:srcRect b="0" l="0" r="0" t="0"/>
            <a:stretch/>
          </p:blipFill>
          <p:spPr>
            <a:xfrm>
              <a:off x="7014740" y="4469696"/>
              <a:ext cx="217977" cy="144114"/>
            </a:xfrm>
            <a:prstGeom prst="rect">
              <a:avLst/>
            </a:prstGeom>
            <a:noFill/>
            <a:ln>
              <a:noFill/>
            </a:ln>
          </p:spPr>
        </p:pic>
        <p:pic>
          <p:nvPicPr>
            <p:cNvPr descr="cz.png" id="764" name="Google Shape;764;p39"/>
            <p:cNvPicPr preferRelativeResize="0"/>
            <p:nvPr/>
          </p:nvPicPr>
          <p:blipFill rotWithShape="1">
            <a:blip r:embed="rId21">
              <a:alphaModFix/>
            </a:blip>
            <a:srcRect b="0" l="0" r="0" t="0"/>
            <a:stretch/>
          </p:blipFill>
          <p:spPr>
            <a:xfrm>
              <a:off x="7385880" y="4469696"/>
              <a:ext cx="217977" cy="144114"/>
            </a:xfrm>
            <a:prstGeom prst="rect">
              <a:avLst/>
            </a:prstGeom>
            <a:noFill/>
            <a:ln>
              <a:noFill/>
            </a:ln>
          </p:spPr>
        </p:pic>
        <p:pic>
          <p:nvPicPr>
            <p:cNvPr descr="ro.png" id="765" name="Google Shape;765;p39"/>
            <p:cNvPicPr preferRelativeResize="0"/>
            <p:nvPr/>
          </p:nvPicPr>
          <p:blipFill rotWithShape="1">
            <a:blip r:embed="rId22">
              <a:alphaModFix/>
            </a:blip>
            <a:srcRect b="0" l="0" r="0" t="0"/>
            <a:stretch/>
          </p:blipFill>
          <p:spPr>
            <a:xfrm>
              <a:off x="7757020" y="4469696"/>
              <a:ext cx="217977" cy="144114"/>
            </a:xfrm>
            <a:prstGeom prst="rect">
              <a:avLst/>
            </a:prstGeom>
            <a:noFill/>
            <a:ln>
              <a:noFill/>
            </a:ln>
          </p:spPr>
        </p:pic>
        <p:pic>
          <p:nvPicPr>
            <p:cNvPr descr="se.png" id="766" name="Google Shape;766;p39"/>
            <p:cNvPicPr preferRelativeResize="0"/>
            <p:nvPr/>
          </p:nvPicPr>
          <p:blipFill rotWithShape="1">
            <a:blip r:embed="rId23">
              <a:alphaModFix/>
            </a:blip>
            <a:srcRect b="0" l="0" r="0" t="0"/>
            <a:stretch/>
          </p:blipFill>
          <p:spPr>
            <a:xfrm>
              <a:off x="8499300" y="4469696"/>
              <a:ext cx="217977" cy="144114"/>
            </a:xfrm>
            <a:prstGeom prst="rect">
              <a:avLst/>
            </a:prstGeom>
            <a:noFill/>
            <a:ln>
              <a:noFill/>
            </a:ln>
          </p:spPr>
        </p:pic>
        <p:pic>
          <p:nvPicPr>
            <p:cNvPr descr="ch.png" id="767" name="Google Shape;767;p39"/>
            <p:cNvPicPr preferRelativeResize="0"/>
            <p:nvPr/>
          </p:nvPicPr>
          <p:blipFill rotWithShape="1">
            <a:blip r:embed="rId24">
              <a:alphaModFix/>
            </a:blip>
            <a:srcRect b="0" l="0" r="0" t="0"/>
            <a:stretch/>
          </p:blipFill>
          <p:spPr>
            <a:xfrm>
              <a:off x="8870442" y="4469696"/>
              <a:ext cx="217977" cy="144114"/>
            </a:xfrm>
            <a:prstGeom prst="rect">
              <a:avLst/>
            </a:prstGeom>
            <a:noFill/>
            <a:ln>
              <a:noFill/>
            </a:ln>
          </p:spPr>
        </p:pic>
        <p:pic>
          <p:nvPicPr>
            <p:cNvPr descr="uk.png" id="768" name="Google Shape;768;p39"/>
            <p:cNvPicPr preferRelativeResize="0"/>
            <p:nvPr/>
          </p:nvPicPr>
          <p:blipFill rotWithShape="1">
            <a:blip r:embed="rId25">
              <a:alphaModFix/>
            </a:blip>
            <a:srcRect b="0" l="0" r="0" t="0"/>
            <a:stretch/>
          </p:blipFill>
          <p:spPr>
            <a:xfrm>
              <a:off x="8128160" y="4469696"/>
              <a:ext cx="217977" cy="144114"/>
            </a:xfrm>
            <a:prstGeom prst="rect">
              <a:avLst/>
            </a:prstGeom>
            <a:noFill/>
            <a:ln>
              <a:noFill/>
            </a:ln>
          </p:spPr>
        </p:pic>
        <p:pic>
          <p:nvPicPr>
            <p:cNvPr id="769" name="Google Shape;769;p39"/>
            <p:cNvPicPr preferRelativeResize="0"/>
            <p:nvPr/>
          </p:nvPicPr>
          <p:blipFill rotWithShape="1">
            <a:blip r:embed="rId26">
              <a:alphaModFix/>
            </a:blip>
            <a:srcRect b="0" l="0" r="0" t="0"/>
            <a:stretch/>
          </p:blipFill>
          <p:spPr>
            <a:xfrm>
              <a:off x="9408598" y="4469696"/>
              <a:ext cx="216000" cy="144000"/>
            </a:xfrm>
            <a:prstGeom prst="rect">
              <a:avLst/>
            </a:prstGeom>
            <a:noFill/>
            <a:ln>
              <a:noFill/>
            </a:ln>
          </p:spPr>
        </p:pic>
        <p:pic>
          <p:nvPicPr>
            <p:cNvPr id="770" name="Google Shape;770;p39"/>
            <p:cNvPicPr preferRelativeResize="0"/>
            <p:nvPr/>
          </p:nvPicPr>
          <p:blipFill rotWithShape="1">
            <a:blip r:embed="rId27">
              <a:alphaModFix/>
            </a:blip>
            <a:srcRect b="0" l="0" r="0" t="0"/>
            <a:stretch/>
          </p:blipFill>
          <p:spPr>
            <a:xfrm>
              <a:off x="9768386" y="4469696"/>
              <a:ext cx="216000" cy="144000"/>
            </a:xfrm>
            <a:prstGeom prst="rect">
              <a:avLst/>
            </a:prstGeom>
            <a:noFill/>
            <a:ln>
              <a:noFill/>
            </a:ln>
          </p:spPr>
        </p:pic>
        <p:pic>
          <p:nvPicPr>
            <p:cNvPr descr="ca.png" id="771" name="Google Shape;771;p39"/>
            <p:cNvPicPr preferRelativeResize="0"/>
            <p:nvPr/>
          </p:nvPicPr>
          <p:blipFill rotWithShape="1">
            <a:blip r:embed="rId28">
              <a:alphaModFix/>
            </a:blip>
            <a:srcRect b="0" l="0" r="0" t="0"/>
            <a:stretch/>
          </p:blipFill>
          <p:spPr>
            <a:xfrm>
              <a:off x="10489245" y="4469696"/>
              <a:ext cx="216000" cy="142807"/>
            </a:xfrm>
            <a:prstGeom prst="rect">
              <a:avLst/>
            </a:prstGeom>
            <a:noFill/>
            <a:ln>
              <a:noFill/>
            </a:ln>
          </p:spPr>
        </p:pic>
        <p:pic>
          <p:nvPicPr>
            <p:cNvPr descr="si.png" id="772" name="Google Shape;772;p39"/>
            <p:cNvPicPr preferRelativeResize="0"/>
            <p:nvPr/>
          </p:nvPicPr>
          <p:blipFill rotWithShape="1">
            <a:blip r:embed="rId29">
              <a:alphaModFix/>
            </a:blip>
            <a:srcRect b="0" l="0" r="0" t="0"/>
            <a:stretch/>
          </p:blipFill>
          <p:spPr>
            <a:xfrm>
              <a:off x="10128174" y="4469696"/>
              <a:ext cx="217284" cy="143656"/>
            </a:xfrm>
            <a:prstGeom prst="rect">
              <a:avLst/>
            </a:prstGeom>
            <a:noFill/>
            <a:ln>
              <a:noFill/>
            </a:ln>
          </p:spPr>
        </p:pic>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4">
  <p:cSld name="DARK_COLOUR_BG4">
    <p:spTree>
      <p:nvGrpSpPr>
        <p:cNvPr id="773" name="Shape 773"/>
        <p:cNvGrpSpPr/>
        <p:nvPr/>
      </p:nvGrpSpPr>
      <p:grpSpPr>
        <a:xfrm>
          <a:off x="0" y="0"/>
          <a:ext cx="0" cy="0"/>
          <a:chOff x="0" y="0"/>
          <a:chExt cx="0" cy="0"/>
        </a:xfrm>
      </p:grpSpPr>
      <p:sp>
        <p:nvSpPr>
          <p:cNvPr id="774" name="Google Shape;774;p40"/>
          <p:cNvSpPr/>
          <p:nvPr/>
        </p:nvSpPr>
        <p:spPr>
          <a:xfrm>
            <a:off x="-6565" y="-2"/>
            <a:ext cx="12198565" cy="6858001"/>
          </a:xfrm>
          <a:prstGeom prst="rect">
            <a:avLst/>
          </a:prstGeom>
          <a:solidFill>
            <a:srgbClr val="96013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795" u="none" cap="none" strike="noStrike">
              <a:solidFill>
                <a:schemeClr val="lt1"/>
              </a:solidFill>
              <a:latin typeface="Arial"/>
              <a:ea typeface="Arial"/>
              <a:cs typeface="Arial"/>
              <a:sym typeface="Arial"/>
            </a:endParaRPr>
          </a:p>
        </p:txBody>
      </p:sp>
      <p:cxnSp>
        <p:nvCxnSpPr>
          <p:cNvPr id="775" name="Google Shape;775;p40"/>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pic>
        <p:nvPicPr>
          <p:cNvPr id="776" name="Google Shape;776;p40"/>
          <p:cNvPicPr preferRelativeResize="0"/>
          <p:nvPr/>
        </p:nvPicPr>
        <p:blipFill rotWithShape="1">
          <a:blip r:embed="rId2">
            <a:alphaModFix/>
          </a:blip>
          <a:srcRect b="0" l="0" r="0" t="0"/>
          <a:stretch/>
        </p:blipFill>
        <p:spPr>
          <a:xfrm>
            <a:off x="10331489" y="-216085"/>
            <a:ext cx="2093892" cy="1314000"/>
          </a:xfrm>
          <a:prstGeom prst="rect">
            <a:avLst/>
          </a:prstGeom>
          <a:noFill/>
          <a:ln>
            <a:noFill/>
          </a:ln>
        </p:spPr>
      </p:pic>
      <p:sp>
        <p:nvSpPr>
          <p:cNvPr id="777" name="Google Shape;777;p40"/>
          <p:cNvSpPr txBox="1"/>
          <p:nvPr/>
        </p:nvSpPr>
        <p:spPr>
          <a:xfrm>
            <a:off x="8205940" y="6201716"/>
            <a:ext cx="3751495" cy="215444"/>
          </a:xfrm>
          <a:prstGeom prst="rect">
            <a:avLst/>
          </a:prstGeom>
          <a:noFill/>
          <a:ln>
            <a:noFill/>
          </a:ln>
        </p:spPr>
        <p:txBody>
          <a:bodyPr anchorCtr="0" anchor="t" bIns="45700" lIns="0" spcFirstLastPara="1" rIns="0" wrap="square" tIns="45700">
            <a:spAutoFit/>
          </a:bodyPr>
          <a:lstStyle/>
          <a:p>
            <a:pPr indent="0" lvl="2" marL="0" marR="0" rtl="0" algn="r">
              <a:lnSpc>
                <a:spcPct val="100000"/>
              </a:lnSpc>
              <a:spcBef>
                <a:spcPts val="0"/>
              </a:spcBef>
              <a:spcAft>
                <a:spcPts val="0"/>
              </a:spcAft>
              <a:buNone/>
            </a:pPr>
            <a:fld id="{00000000-1234-1234-1234-123412341234}" type="slidenum">
              <a:rPr b="0" i="0" lang="en-GB" sz="798" u="none" cap="none" strike="noStrike">
                <a:solidFill>
                  <a:schemeClr val="lt1"/>
                </a:solidFill>
                <a:latin typeface="Arial"/>
                <a:ea typeface="Arial"/>
                <a:cs typeface="Arial"/>
                <a:sym typeface="Arial"/>
              </a:rPr>
              <a:t>‹#›</a:t>
            </a:fld>
            <a:endParaRPr b="0" i="0" sz="798" u="none" cap="none" strike="noStrike">
              <a:solidFill>
                <a:schemeClr val="lt1"/>
              </a:solidFill>
              <a:latin typeface="Arial"/>
              <a:ea typeface="Arial"/>
              <a:cs typeface="Arial"/>
              <a:sym typeface="Arial"/>
            </a:endParaRPr>
          </a:p>
        </p:txBody>
      </p:sp>
      <p:cxnSp>
        <p:nvCxnSpPr>
          <p:cNvPr id="778" name="Google Shape;778;p40"/>
          <p:cNvCxnSpPr/>
          <p:nvPr/>
        </p:nvCxnSpPr>
        <p:spPr>
          <a:xfrm>
            <a:off x="221436" y="6422971"/>
            <a:ext cx="11736000" cy="0"/>
          </a:xfrm>
          <a:prstGeom prst="straightConnector1">
            <a:avLst/>
          </a:prstGeom>
          <a:noFill/>
          <a:ln cap="flat" cmpd="sng" w="9525">
            <a:solidFill>
              <a:schemeClr val="lt1"/>
            </a:solidFill>
            <a:prstDash val="solid"/>
            <a:round/>
            <a:headEnd len="sm" w="sm" type="none"/>
            <a:tailEnd len="sm" w="sm" type="none"/>
          </a:ln>
        </p:spPr>
      </p:cxnSp>
      <p:sp>
        <p:nvSpPr>
          <p:cNvPr id="779" name="Google Shape;779;p40"/>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0" name="Google Shape;780;p40"/>
          <p:cNvSpPr txBox="1"/>
          <p:nvPr>
            <p:ph idx="1" type="body"/>
          </p:nvPr>
        </p:nvSpPr>
        <p:spPr>
          <a:xfrm>
            <a:off x="218263" y="882192"/>
            <a:ext cx="11763662" cy="5541666"/>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400"/>
              <a:buNone/>
              <a:defRPr>
                <a:solidFill>
                  <a:srgbClr val="F1666A"/>
                </a:solidFill>
              </a:defRPr>
            </a:lvl1pPr>
            <a:lvl2pPr indent="-228600" lvl="1" marL="914400" algn="l">
              <a:lnSpc>
                <a:spcPct val="119000"/>
              </a:lnSpc>
              <a:spcBef>
                <a:spcPts val="359"/>
              </a:spcBef>
              <a:spcAft>
                <a:spcPts val="0"/>
              </a:spcAft>
              <a:buSzPts val="1400"/>
              <a:buNone/>
              <a:defRPr>
                <a:solidFill>
                  <a:srgbClr val="F1666A"/>
                </a:solidFill>
              </a:defRPr>
            </a:lvl2pPr>
            <a:lvl3pPr indent="-228600" lvl="2" marL="1371600" algn="l">
              <a:lnSpc>
                <a:spcPct val="119000"/>
              </a:lnSpc>
              <a:spcBef>
                <a:spcPts val="359"/>
              </a:spcBef>
              <a:spcAft>
                <a:spcPts val="0"/>
              </a:spcAft>
              <a:buSzPts val="1400"/>
              <a:buNone/>
              <a:defRPr>
                <a:solidFill>
                  <a:srgbClr val="F1666A"/>
                </a:solidFill>
              </a:defRPr>
            </a:lvl3pPr>
            <a:lvl4pPr indent="-228600" lvl="3" marL="1828800" algn="l">
              <a:lnSpc>
                <a:spcPct val="119000"/>
              </a:lnSpc>
              <a:spcBef>
                <a:spcPts val="359"/>
              </a:spcBef>
              <a:spcAft>
                <a:spcPts val="0"/>
              </a:spcAft>
              <a:buSzPts val="1400"/>
              <a:buNone/>
              <a:defRPr>
                <a:solidFill>
                  <a:srgbClr val="F1666A"/>
                </a:solidFill>
              </a:defRPr>
            </a:lvl4pPr>
            <a:lvl5pPr indent="-228600" lvl="4" marL="2286000" algn="l">
              <a:lnSpc>
                <a:spcPct val="119000"/>
              </a:lnSpc>
              <a:spcBef>
                <a:spcPts val="359"/>
              </a:spcBef>
              <a:spcAft>
                <a:spcPts val="0"/>
              </a:spcAft>
              <a:buSzPts val="1400"/>
              <a:buNone/>
              <a:defRPr>
                <a:solidFill>
                  <a:srgbClr val="F1666A"/>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781" name="Google Shape;781;p40"/>
          <p:cNvPicPr preferRelativeResize="0"/>
          <p:nvPr/>
        </p:nvPicPr>
        <p:blipFill rotWithShape="1">
          <a:blip r:embed="rId3">
            <a:alphaModFix/>
          </a:blip>
          <a:srcRect b="0" l="0" r="0" t="0"/>
          <a:stretch/>
        </p:blipFill>
        <p:spPr>
          <a:xfrm>
            <a:off x="10343245" y="6585917"/>
            <a:ext cx="1636920" cy="105918"/>
          </a:xfrm>
          <a:prstGeom prst="rect">
            <a:avLst/>
          </a:prstGeom>
          <a:noFill/>
          <a:ln>
            <a:noFill/>
          </a:ln>
        </p:spPr>
      </p:pic>
      <p:grpSp>
        <p:nvGrpSpPr>
          <p:cNvPr id="782" name="Google Shape;782;p40"/>
          <p:cNvGrpSpPr/>
          <p:nvPr/>
        </p:nvGrpSpPr>
        <p:grpSpPr>
          <a:xfrm>
            <a:off x="226688" y="6569736"/>
            <a:ext cx="9628745" cy="144114"/>
            <a:chOff x="1076500" y="4469696"/>
            <a:chExt cx="9628745" cy="144114"/>
          </a:xfrm>
        </p:grpSpPr>
        <p:pic>
          <p:nvPicPr>
            <p:cNvPr descr="de.png" id="783" name="Google Shape;783;p40"/>
            <p:cNvPicPr preferRelativeResize="0"/>
            <p:nvPr/>
          </p:nvPicPr>
          <p:blipFill rotWithShape="1">
            <a:blip r:embed="rId4">
              <a:alphaModFix/>
            </a:blip>
            <a:srcRect b="0" l="0" r="0" t="0"/>
            <a:stretch/>
          </p:blipFill>
          <p:spPr>
            <a:xfrm>
              <a:off x="1076500" y="4469696"/>
              <a:ext cx="217977" cy="144114"/>
            </a:xfrm>
            <a:prstGeom prst="rect">
              <a:avLst/>
            </a:prstGeom>
            <a:noFill/>
            <a:ln>
              <a:noFill/>
            </a:ln>
          </p:spPr>
        </p:pic>
        <p:pic>
          <p:nvPicPr>
            <p:cNvPr descr="at.png" id="784" name="Google Shape;784;p40"/>
            <p:cNvPicPr preferRelativeResize="0"/>
            <p:nvPr/>
          </p:nvPicPr>
          <p:blipFill rotWithShape="1">
            <a:blip r:embed="rId5">
              <a:alphaModFix/>
            </a:blip>
            <a:srcRect b="0" l="0" r="0" t="0"/>
            <a:stretch/>
          </p:blipFill>
          <p:spPr>
            <a:xfrm>
              <a:off x="1447640" y="4469696"/>
              <a:ext cx="217977" cy="144114"/>
            </a:xfrm>
            <a:prstGeom prst="rect">
              <a:avLst/>
            </a:prstGeom>
            <a:noFill/>
            <a:ln>
              <a:noFill/>
            </a:ln>
          </p:spPr>
        </p:pic>
        <p:pic>
          <p:nvPicPr>
            <p:cNvPr descr="be.png" id="785" name="Google Shape;785;p40"/>
            <p:cNvPicPr preferRelativeResize="0"/>
            <p:nvPr/>
          </p:nvPicPr>
          <p:blipFill rotWithShape="1">
            <a:blip r:embed="rId6">
              <a:alphaModFix/>
            </a:blip>
            <a:srcRect b="0" l="0" r="0" t="0"/>
            <a:stretch/>
          </p:blipFill>
          <p:spPr>
            <a:xfrm>
              <a:off x="1818780" y="4469696"/>
              <a:ext cx="217977" cy="144114"/>
            </a:xfrm>
            <a:prstGeom prst="rect">
              <a:avLst/>
            </a:prstGeom>
            <a:noFill/>
            <a:ln>
              <a:noFill/>
            </a:ln>
          </p:spPr>
        </p:pic>
        <p:pic>
          <p:nvPicPr>
            <p:cNvPr descr="dk.png" id="786" name="Google Shape;786;p40"/>
            <p:cNvPicPr preferRelativeResize="0"/>
            <p:nvPr/>
          </p:nvPicPr>
          <p:blipFill rotWithShape="1">
            <a:blip r:embed="rId7">
              <a:alphaModFix/>
            </a:blip>
            <a:srcRect b="0" l="0" r="0" t="0"/>
            <a:stretch/>
          </p:blipFill>
          <p:spPr>
            <a:xfrm>
              <a:off x="2189920" y="4469696"/>
              <a:ext cx="217977" cy="144114"/>
            </a:xfrm>
            <a:prstGeom prst="rect">
              <a:avLst/>
            </a:prstGeom>
            <a:noFill/>
            <a:ln>
              <a:noFill/>
            </a:ln>
          </p:spPr>
        </p:pic>
        <p:pic>
          <p:nvPicPr>
            <p:cNvPr descr="es.png" id="787" name="Google Shape;787;p40"/>
            <p:cNvPicPr preferRelativeResize="0"/>
            <p:nvPr/>
          </p:nvPicPr>
          <p:blipFill rotWithShape="1">
            <a:blip r:embed="rId8">
              <a:alphaModFix/>
            </a:blip>
            <a:srcRect b="0" l="0" r="0" t="0"/>
            <a:stretch/>
          </p:blipFill>
          <p:spPr>
            <a:xfrm>
              <a:off x="2561060" y="4469696"/>
              <a:ext cx="217977" cy="144114"/>
            </a:xfrm>
            <a:prstGeom prst="rect">
              <a:avLst/>
            </a:prstGeom>
            <a:noFill/>
            <a:ln>
              <a:noFill/>
            </a:ln>
          </p:spPr>
        </p:pic>
        <p:pic>
          <p:nvPicPr>
            <p:cNvPr descr="ee.png" id="788" name="Google Shape;788;p40"/>
            <p:cNvPicPr preferRelativeResize="0"/>
            <p:nvPr/>
          </p:nvPicPr>
          <p:blipFill rotWithShape="1">
            <a:blip r:embed="rId9">
              <a:alphaModFix/>
            </a:blip>
            <a:srcRect b="0" l="0" r="0" t="0"/>
            <a:stretch/>
          </p:blipFill>
          <p:spPr>
            <a:xfrm>
              <a:off x="2932200" y="4469696"/>
              <a:ext cx="217977" cy="144114"/>
            </a:xfrm>
            <a:prstGeom prst="rect">
              <a:avLst/>
            </a:prstGeom>
            <a:noFill/>
            <a:ln>
              <a:noFill/>
            </a:ln>
          </p:spPr>
        </p:pic>
        <p:pic>
          <p:nvPicPr>
            <p:cNvPr descr="fi.png" id="789" name="Google Shape;789;p40"/>
            <p:cNvPicPr preferRelativeResize="0"/>
            <p:nvPr/>
          </p:nvPicPr>
          <p:blipFill rotWithShape="1">
            <a:blip r:embed="rId10">
              <a:alphaModFix/>
            </a:blip>
            <a:srcRect b="0" l="0" r="0" t="0"/>
            <a:stretch/>
          </p:blipFill>
          <p:spPr>
            <a:xfrm>
              <a:off x="3303340" y="4469696"/>
              <a:ext cx="217977" cy="144114"/>
            </a:xfrm>
            <a:prstGeom prst="rect">
              <a:avLst/>
            </a:prstGeom>
            <a:noFill/>
            <a:ln>
              <a:noFill/>
            </a:ln>
          </p:spPr>
        </p:pic>
        <p:pic>
          <p:nvPicPr>
            <p:cNvPr descr="fr.png" id="790" name="Google Shape;790;p40"/>
            <p:cNvPicPr preferRelativeResize="0"/>
            <p:nvPr/>
          </p:nvPicPr>
          <p:blipFill rotWithShape="1">
            <a:blip r:embed="rId11">
              <a:alphaModFix/>
            </a:blip>
            <a:srcRect b="0" l="0" r="0" t="0"/>
            <a:stretch/>
          </p:blipFill>
          <p:spPr>
            <a:xfrm>
              <a:off x="3674480" y="4469696"/>
              <a:ext cx="217977" cy="144114"/>
            </a:xfrm>
            <a:prstGeom prst="rect">
              <a:avLst/>
            </a:prstGeom>
            <a:noFill/>
            <a:ln>
              <a:noFill/>
            </a:ln>
          </p:spPr>
        </p:pic>
        <p:pic>
          <p:nvPicPr>
            <p:cNvPr descr="gr.png" id="791" name="Google Shape;791;p40"/>
            <p:cNvPicPr preferRelativeResize="0"/>
            <p:nvPr/>
          </p:nvPicPr>
          <p:blipFill rotWithShape="1">
            <a:blip r:embed="rId12">
              <a:alphaModFix/>
            </a:blip>
            <a:srcRect b="0" l="0" r="0" t="0"/>
            <a:stretch/>
          </p:blipFill>
          <p:spPr>
            <a:xfrm>
              <a:off x="4045620" y="4469696"/>
              <a:ext cx="217977" cy="144114"/>
            </a:xfrm>
            <a:prstGeom prst="rect">
              <a:avLst/>
            </a:prstGeom>
            <a:noFill/>
            <a:ln>
              <a:noFill/>
            </a:ln>
          </p:spPr>
        </p:pic>
        <p:pic>
          <p:nvPicPr>
            <p:cNvPr descr="hu.png" id="792" name="Google Shape;792;p40"/>
            <p:cNvPicPr preferRelativeResize="0"/>
            <p:nvPr/>
          </p:nvPicPr>
          <p:blipFill rotWithShape="1">
            <a:blip r:embed="rId13">
              <a:alphaModFix/>
            </a:blip>
            <a:srcRect b="0" l="0" r="0" t="0"/>
            <a:stretch/>
          </p:blipFill>
          <p:spPr>
            <a:xfrm>
              <a:off x="4416760" y="4469696"/>
              <a:ext cx="217977" cy="144114"/>
            </a:xfrm>
            <a:prstGeom prst="rect">
              <a:avLst/>
            </a:prstGeom>
            <a:noFill/>
            <a:ln>
              <a:noFill/>
            </a:ln>
          </p:spPr>
        </p:pic>
        <p:pic>
          <p:nvPicPr>
            <p:cNvPr descr="ie.png" id="793" name="Google Shape;793;p40"/>
            <p:cNvPicPr preferRelativeResize="0"/>
            <p:nvPr/>
          </p:nvPicPr>
          <p:blipFill rotWithShape="1">
            <a:blip r:embed="rId14">
              <a:alphaModFix/>
            </a:blip>
            <a:srcRect b="0" l="0" r="0" t="0"/>
            <a:stretch/>
          </p:blipFill>
          <p:spPr>
            <a:xfrm>
              <a:off x="4787900" y="4469696"/>
              <a:ext cx="217977" cy="144114"/>
            </a:xfrm>
            <a:prstGeom prst="rect">
              <a:avLst/>
            </a:prstGeom>
            <a:noFill/>
            <a:ln>
              <a:noFill/>
            </a:ln>
          </p:spPr>
        </p:pic>
        <p:pic>
          <p:nvPicPr>
            <p:cNvPr descr="it.png" id="794" name="Google Shape;794;p40"/>
            <p:cNvPicPr preferRelativeResize="0"/>
            <p:nvPr/>
          </p:nvPicPr>
          <p:blipFill rotWithShape="1">
            <a:blip r:embed="rId15">
              <a:alphaModFix/>
            </a:blip>
            <a:srcRect b="0" l="0" r="0" t="0"/>
            <a:stretch/>
          </p:blipFill>
          <p:spPr>
            <a:xfrm>
              <a:off x="5159040" y="4469696"/>
              <a:ext cx="217977" cy="144114"/>
            </a:xfrm>
            <a:prstGeom prst="rect">
              <a:avLst/>
            </a:prstGeom>
            <a:noFill/>
            <a:ln>
              <a:noFill/>
            </a:ln>
          </p:spPr>
        </p:pic>
        <p:pic>
          <p:nvPicPr>
            <p:cNvPr descr="lu.png" id="795" name="Google Shape;795;p40"/>
            <p:cNvPicPr preferRelativeResize="0"/>
            <p:nvPr/>
          </p:nvPicPr>
          <p:blipFill rotWithShape="1">
            <a:blip r:embed="rId16">
              <a:alphaModFix/>
            </a:blip>
            <a:srcRect b="0" l="0" r="0" t="0"/>
            <a:stretch/>
          </p:blipFill>
          <p:spPr>
            <a:xfrm>
              <a:off x="5530180" y="4469696"/>
              <a:ext cx="217977" cy="144114"/>
            </a:xfrm>
            <a:prstGeom prst="rect">
              <a:avLst/>
            </a:prstGeom>
            <a:noFill/>
            <a:ln>
              <a:noFill/>
            </a:ln>
          </p:spPr>
        </p:pic>
        <p:pic>
          <p:nvPicPr>
            <p:cNvPr descr="no.png" id="796" name="Google Shape;796;p40"/>
            <p:cNvPicPr preferRelativeResize="0"/>
            <p:nvPr/>
          </p:nvPicPr>
          <p:blipFill rotWithShape="1">
            <a:blip r:embed="rId17">
              <a:alphaModFix/>
            </a:blip>
            <a:srcRect b="0" l="0" r="0" t="0"/>
            <a:stretch/>
          </p:blipFill>
          <p:spPr>
            <a:xfrm>
              <a:off x="5901320" y="4469696"/>
              <a:ext cx="217977" cy="144114"/>
            </a:xfrm>
            <a:prstGeom prst="rect">
              <a:avLst/>
            </a:prstGeom>
            <a:noFill/>
            <a:ln>
              <a:noFill/>
            </a:ln>
          </p:spPr>
        </p:pic>
        <p:pic>
          <p:nvPicPr>
            <p:cNvPr descr="nl.png" id="797" name="Google Shape;797;p40"/>
            <p:cNvPicPr preferRelativeResize="0"/>
            <p:nvPr/>
          </p:nvPicPr>
          <p:blipFill rotWithShape="1">
            <a:blip r:embed="rId18">
              <a:alphaModFix/>
            </a:blip>
            <a:srcRect b="0" l="0" r="0" t="0"/>
            <a:stretch/>
          </p:blipFill>
          <p:spPr>
            <a:xfrm>
              <a:off x="6272460" y="4469696"/>
              <a:ext cx="217977" cy="144114"/>
            </a:xfrm>
            <a:prstGeom prst="rect">
              <a:avLst/>
            </a:prstGeom>
            <a:noFill/>
            <a:ln>
              <a:noFill/>
            </a:ln>
          </p:spPr>
        </p:pic>
        <p:pic>
          <p:nvPicPr>
            <p:cNvPr descr="pl.png" id="798" name="Google Shape;798;p40"/>
            <p:cNvPicPr preferRelativeResize="0"/>
            <p:nvPr/>
          </p:nvPicPr>
          <p:blipFill rotWithShape="1">
            <a:blip r:embed="rId19">
              <a:alphaModFix/>
            </a:blip>
            <a:srcRect b="0" l="0" r="0" t="0"/>
            <a:stretch/>
          </p:blipFill>
          <p:spPr>
            <a:xfrm>
              <a:off x="6643600" y="4469696"/>
              <a:ext cx="217977" cy="144114"/>
            </a:xfrm>
            <a:prstGeom prst="rect">
              <a:avLst/>
            </a:prstGeom>
            <a:noFill/>
            <a:ln>
              <a:noFill/>
            </a:ln>
          </p:spPr>
        </p:pic>
        <p:pic>
          <p:nvPicPr>
            <p:cNvPr descr="pt.png" id="799" name="Google Shape;799;p40"/>
            <p:cNvPicPr preferRelativeResize="0"/>
            <p:nvPr/>
          </p:nvPicPr>
          <p:blipFill rotWithShape="1">
            <a:blip r:embed="rId20">
              <a:alphaModFix/>
            </a:blip>
            <a:srcRect b="0" l="0" r="0" t="0"/>
            <a:stretch/>
          </p:blipFill>
          <p:spPr>
            <a:xfrm>
              <a:off x="7014740" y="4469696"/>
              <a:ext cx="217977" cy="144114"/>
            </a:xfrm>
            <a:prstGeom prst="rect">
              <a:avLst/>
            </a:prstGeom>
            <a:noFill/>
            <a:ln>
              <a:noFill/>
            </a:ln>
          </p:spPr>
        </p:pic>
        <p:pic>
          <p:nvPicPr>
            <p:cNvPr descr="cz.png" id="800" name="Google Shape;800;p40"/>
            <p:cNvPicPr preferRelativeResize="0"/>
            <p:nvPr/>
          </p:nvPicPr>
          <p:blipFill rotWithShape="1">
            <a:blip r:embed="rId21">
              <a:alphaModFix/>
            </a:blip>
            <a:srcRect b="0" l="0" r="0" t="0"/>
            <a:stretch/>
          </p:blipFill>
          <p:spPr>
            <a:xfrm>
              <a:off x="7385880" y="4469696"/>
              <a:ext cx="217977" cy="144114"/>
            </a:xfrm>
            <a:prstGeom prst="rect">
              <a:avLst/>
            </a:prstGeom>
            <a:noFill/>
            <a:ln>
              <a:noFill/>
            </a:ln>
          </p:spPr>
        </p:pic>
        <p:pic>
          <p:nvPicPr>
            <p:cNvPr descr="ro.png" id="801" name="Google Shape;801;p40"/>
            <p:cNvPicPr preferRelativeResize="0"/>
            <p:nvPr/>
          </p:nvPicPr>
          <p:blipFill rotWithShape="1">
            <a:blip r:embed="rId22">
              <a:alphaModFix/>
            </a:blip>
            <a:srcRect b="0" l="0" r="0" t="0"/>
            <a:stretch/>
          </p:blipFill>
          <p:spPr>
            <a:xfrm>
              <a:off x="7757020" y="4469696"/>
              <a:ext cx="217977" cy="144114"/>
            </a:xfrm>
            <a:prstGeom prst="rect">
              <a:avLst/>
            </a:prstGeom>
            <a:noFill/>
            <a:ln>
              <a:noFill/>
            </a:ln>
          </p:spPr>
        </p:pic>
        <p:pic>
          <p:nvPicPr>
            <p:cNvPr descr="se.png" id="802" name="Google Shape;802;p40"/>
            <p:cNvPicPr preferRelativeResize="0"/>
            <p:nvPr/>
          </p:nvPicPr>
          <p:blipFill rotWithShape="1">
            <a:blip r:embed="rId23">
              <a:alphaModFix/>
            </a:blip>
            <a:srcRect b="0" l="0" r="0" t="0"/>
            <a:stretch/>
          </p:blipFill>
          <p:spPr>
            <a:xfrm>
              <a:off x="8499300" y="4469696"/>
              <a:ext cx="217977" cy="144114"/>
            </a:xfrm>
            <a:prstGeom prst="rect">
              <a:avLst/>
            </a:prstGeom>
            <a:noFill/>
            <a:ln>
              <a:noFill/>
            </a:ln>
          </p:spPr>
        </p:pic>
        <p:pic>
          <p:nvPicPr>
            <p:cNvPr descr="ch.png" id="803" name="Google Shape;803;p40"/>
            <p:cNvPicPr preferRelativeResize="0"/>
            <p:nvPr/>
          </p:nvPicPr>
          <p:blipFill rotWithShape="1">
            <a:blip r:embed="rId24">
              <a:alphaModFix/>
            </a:blip>
            <a:srcRect b="0" l="0" r="0" t="0"/>
            <a:stretch/>
          </p:blipFill>
          <p:spPr>
            <a:xfrm>
              <a:off x="8870442" y="4469696"/>
              <a:ext cx="217977" cy="144114"/>
            </a:xfrm>
            <a:prstGeom prst="rect">
              <a:avLst/>
            </a:prstGeom>
            <a:noFill/>
            <a:ln>
              <a:noFill/>
            </a:ln>
          </p:spPr>
        </p:pic>
        <p:pic>
          <p:nvPicPr>
            <p:cNvPr descr="uk.png" id="804" name="Google Shape;804;p40"/>
            <p:cNvPicPr preferRelativeResize="0"/>
            <p:nvPr/>
          </p:nvPicPr>
          <p:blipFill rotWithShape="1">
            <a:blip r:embed="rId25">
              <a:alphaModFix/>
            </a:blip>
            <a:srcRect b="0" l="0" r="0" t="0"/>
            <a:stretch/>
          </p:blipFill>
          <p:spPr>
            <a:xfrm>
              <a:off x="8128160" y="4469696"/>
              <a:ext cx="217977" cy="144114"/>
            </a:xfrm>
            <a:prstGeom prst="rect">
              <a:avLst/>
            </a:prstGeom>
            <a:noFill/>
            <a:ln>
              <a:noFill/>
            </a:ln>
          </p:spPr>
        </p:pic>
        <p:pic>
          <p:nvPicPr>
            <p:cNvPr id="805" name="Google Shape;805;p40"/>
            <p:cNvPicPr preferRelativeResize="0"/>
            <p:nvPr/>
          </p:nvPicPr>
          <p:blipFill rotWithShape="1">
            <a:blip r:embed="rId26">
              <a:alphaModFix/>
            </a:blip>
            <a:srcRect b="0" l="0" r="0" t="0"/>
            <a:stretch/>
          </p:blipFill>
          <p:spPr>
            <a:xfrm>
              <a:off x="9408598" y="4469696"/>
              <a:ext cx="216000" cy="144000"/>
            </a:xfrm>
            <a:prstGeom prst="rect">
              <a:avLst/>
            </a:prstGeom>
            <a:noFill/>
            <a:ln>
              <a:noFill/>
            </a:ln>
          </p:spPr>
        </p:pic>
        <p:pic>
          <p:nvPicPr>
            <p:cNvPr id="806" name="Google Shape;806;p40"/>
            <p:cNvPicPr preferRelativeResize="0"/>
            <p:nvPr/>
          </p:nvPicPr>
          <p:blipFill rotWithShape="1">
            <a:blip r:embed="rId27">
              <a:alphaModFix/>
            </a:blip>
            <a:srcRect b="0" l="0" r="0" t="0"/>
            <a:stretch/>
          </p:blipFill>
          <p:spPr>
            <a:xfrm>
              <a:off x="9768386" y="4469696"/>
              <a:ext cx="216000" cy="144000"/>
            </a:xfrm>
            <a:prstGeom prst="rect">
              <a:avLst/>
            </a:prstGeom>
            <a:noFill/>
            <a:ln>
              <a:noFill/>
            </a:ln>
          </p:spPr>
        </p:pic>
        <p:pic>
          <p:nvPicPr>
            <p:cNvPr descr="ca.png" id="807" name="Google Shape;807;p40"/>
            <p:cNvPicPr preferRelativeResize="0"/>
            <p:nvPr/>
          </p:nvPicPr>
          <p:blipFill rotWithShape="1">
            <a:blip r:embed="rId28">
              <a:alphaModFix/>
            </a:blip>
            <a:srcRect b="0" l="0" r="0" t="0"/>
            <a:stretch/>
          </p:blipFill>
          <p:spPr>
            <a:xfrm>
              <a:off x="10489245" y="4469696"/>
              <a:ext cx="216000" cy="142807"/>
            </a:xfrm>
            <a:prstGeom prst="rect">
              <a:avLst/>
            </a:prstGeom>
            <a:noFill/>
            <a:ln>
              <a:noFill/>
            </a:ln>
          </p:spPr>
        </p:pic>
        <p:pic>
          <p:nvPicPr>
            <p:cNvPr descr="si.png" id="808" name="Google Shape;808;p40"/>
            <p:cNvPicPr preferRelativeResize="0"/>
            <p:nvPr/>
          </p:nvPicPr>
          <p:blipFill rotWithShape="1">
            <a:blip r:embed="rId29">
              <a:alphaModFix/>
            </a:blip>
            <a:srcRect b="0" l="0" r="0" t="0"/>
            <a:stretch/>
          </p:blipFill>
          <p:spPr>
            <a:xfrm>
              <a:off x="10128174" y="4469696"/>
              <a:ext cx="217284" cy="143656"/>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5">
  <p:cSld name="DARK_COLOUR_BG5">
    <p:spTree>
      <p:nvGrpSpPr>
        <p:cNvPr id="809" name="Shape 809"/>
        <p:cNvGrpSpPr/>
        <p:nvPr/>
      </p:nvGrpSpPr>
      <p:grpSpPr>
        <a:xfrm>
          <a:off x="0" y="0"/>
          <a:ext cx="0" cy="0"/>
          <a:chOff x="0" y="0"/>
          <a:chExt cx="0" cy="0"/>
        </a:xfrm>
      </p:grpSpPr>
      <p:sp>
        <p:nvSpPr>
          <p:cNvPr id="810" name="Google Shape;810;p41"/>
          <p:cNvSpPr/>
          <p:nvPr/>
        </p:nvSpPr>
        <p:spPr>
          <a:xfrm>
            <a:off x="-6565" y="-2"/>
            <a:ext cx="12198565" cy="6858002"/>
          </a:xfrm>
          <a:prstGeom prst="rect">
            <a:avLst/>
          </a:prstGeom>
          <a:solidFill>
            <a:srgbClr val="F4792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795" u="none" cap="none" strike="noStrike">
              <a:solidFill>
                <a:schemeClr val="lt1"/>
              </a:solidFill>
              <a:latin typeface="Arial"/>
              <a:ea typeface="Arial"/>
              <a:cs typeface="Arial"/>
              <a:sym typeface="Arial"/>
            </a:endParaRPr>
          </a:p>
        </p:txBody>
      </p:sp>
      <p:cxnSp>
        <p:nvCxnSpPr>
          <p:cNvPr id="811" name="Google Shape;811;p41"/>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pic>
        <p:nvPicPr>
          <p:cNvPr id="812" name="Google Shape;812;p41"/>
          <p:cNvPicPr preferRelativeResize="0"/>
          <p:nvPr/>
        </p:nvPicPr>
        <p:blipFill rotWithShape="1">
          <a:blip r:embed="rId2">
            <a:alphaModFix/>
          </a:blip>
          <a:srcRect b="0" l="0" r="0" t="0"/>
          <a:stretch/>
        </p:blipFill>
        <p:spPr>
          <a:xfrm>
            <a:off x="10331489" y="-216085"/>
            <a:ext cx="2093892" cy="1314000"/>
          </a:xfrm>
          <a:prstGeom prst="rect">
            <a:avLst/>
          </a:prstGeom>
          <a:noFill/>
          <a:ln>
            <a:noFill/>
          </a:ln>
        </p:spPr>
      </p:pic>
      <p:sp>
        <p:nvSpPr>
          <p:cNvPr id="813" name="Google Shape;813;p41"/>
          <p:cNvSpPr txBox="1"/>
          <p:nvPr/>
        </p:nvSpPr>
        <p:spPr>
          <a:xfrm>
            <a:off x="8205940" y="6201716"/>
            <a:ext cx="3751495" cy="215444"/>
          </a:xfrm>
          <a:prstGeom prst="rect">
            <a:avLst/>
          </a:prstGeom>
          <a:noFill/>
          <a:ln>
            <a:noFill/>
          </a:ln>
        </p:spPr>
        <p:txBody>
          <a:bodyPr anchorCtr="0" anchor="t" bIns="45700" lIns="0" spcFirstLastPara="1" rIns="0" wrap="square" tIns="45700">
            <a:spAutoFit/>
          </a:bodyPr>
          <a:lstStyle/>
          <a:p>
            <a:pPr indent="0" lvl="2" marL="0" marR="0" rtl="0" algn="r">
              <a:lnSpc>
                <a:spcPct val="100000"/>
              </a:lnSpc>
              <a:spcBef>
                <a:spcPts val="0"/>
              </a:spcBef>
              <a:spcAft>
                <a:spcPts val="0"/>
              </a:spcAft>
              <a:buNone/>
            </a:pPr>
            <a:fld id="{00000000-1234-1234-1234-123412341234}" type="slidenum">
              <a:rPr b="0" i="0" lang="en-GB" sz="798" u="none" cap="none" strike="noStrike">
                <a:solidFill>
                  <a:schemeClr val="lt1"/>
                </a:solidFill>
                <a:latin typeface="Arial"/>
                <a:ea typeface="Arial"/>
                <a:cs typeface="Arial"/>
                <a:sym typeface="Arial"/>
              </a:rPr>
              <a:t>‹#›</a:t>
            </a:fld>
            <a:endParaRPr b="0" i="0" sz="798" u="none" cap="none" strike="noStrike">
              <a:solidFill>
                <a:schemeClr val="lt1"/>
              </a:solidFill>
              <a:latin typeface="Arial"/>
              <a:ea typeface="Arial"/>
              <a:cs typeface="Arial"/>
              <a:sym typeface="Arial"/>
            </a:endParaRPr>
          </a:p>
        </p:txBody>
      </p:sp>
      <p:cxnSp>
        <p:nvCxnSpPr>
          <p:cNvPr id="814" name="Google Shape;814;p41"/>
          <p:cNvCxnSpPr/>
          <p:nvPr/>
        </p:nvCxnSpPr>
        <p:spPr>
          <a:xfrm>
            <a:off x="221436" y="6422971"/>
            <a:ext cx="11736000" cy="0"/>
          </a:xfrm>
          <a:prstGeom prst="straightConnector1">
            <a:avLst/>
          </a:prstGeom>
          <a:noFill/>
          <a:ln cap="flat" cmpd="sng" w="9525">
            <a:solidFill>
              <a:schemeClr val="lt1"/>
            </a:solidFill>
            <a:prstDash val="solid"/>
            <a:round/>
            <a:headEnd len="sm" w="sm" type="none"/>
            <a:tailEnd len="sm" w="sm" type="none"/>
          </a:ln>
        </p:spPr>
      </p:cxnSp>
      <p:sp>
        <p:nvSpPr>
          <p:cNvPr id="815" name="Google Shape;815;p41"/>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6" name="Google Shape;816;p41"/>
          <p:cNvSpPr txBox="1"/>
          <p:nvPr>
            <p:ph idx="1" type="body"/>
          </p:nvPr>
        </p:nvSpPr>
        <p:spPr>
          <a:xfrm>
            <a:off x="218263" y="882192"/>
            <a:ext cx="11763662" cy="5548032"/>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400"/>
              <a:buNone/>
              <a:defRPr>
                <a:solidFill>
                  <a:srgbClr val="FFCC4E"/>
                </a:solidFill>
              </a:defRPr>
            </a:lvl1pPr>
            <a:lvl2pPr indent="-228600" lvl="1" marL="914400" algn="l">
              <a:lnSpc>
                <a:spcPct val="119000"/>
              </a:lnSpc>
              <a:spcBef>
                <a:spcPts val="359"/>
              </a:spcBef>
              <a:spcAft>
                <a:spcPts val="0"/>
              </a:spcAft>
              <a:buSzPts val="1400"/>
              <a:buNone/>
              <a:defRPr>
                <a:solidFill>
                  <a:srgbClr val="FFCC4E"/>
                </a:solidFill>
              </a:defRPr>
            </a:lvl2pPr>
            <a:lvl3pPr indent="-228600" lvl="2" marL="1371600" algn="l">
              <a:lnSpc>
                <a:spcPct val="119000"/>
              </a:lnSpc>
              <a:spcBef>
                <a:spcPts val="359"/>
              </a:spcBef>
              <a:spcAft>
                <a:spcPts val="0"/>
              </a:spcAft>
              <a:buSzPts val="1400"/>
              <a:buNone/>
              <a:defRPr>
                <a:solidFill>
                  <a:srgbClr val="FFCC4E"/>
                </a:solidFill>
              </a:defRPr>
            </a:lvl3pPr>
            <a:lvl4pPr indent="-228600" lvl="3" marL="1828800" algn="l">
              <a:lnSpc>
                <a:spcPct val="119000"/>
              </a:lnSpc>
              <a:spcBef>
                <a:spcPts val="359"/>
              </a:spcBef>
              <a:spcAft>
                <a:spcPts val="0"/>
              </a:spcAft>
              <a:buSzPts val="1400"/>
              <a:buNone/>
              <a:defRPr>
                <a:solidFill>
                  <a:srgbClr val="FFCC4E"/>
                </a:solidFill>
              </a:defRPr>
            </a:lvl4pPr>
            <a:lvl5pPr indent="-228600" lvl="4" marL="2286000" algn="l">
              <a:lnSpc>
                <a:spcPct val="119000"/>
              </a:lnSpc>
              <a:spcBef>
                <a:spcPts val="359"/>
              </a:spcBef>
              <a:spcAft>
                <a:spcPts val="0"/>
              </a:spcAft>
              <a:buSzPts val="1400"/>
              <a:buNone/>
              <a:defRPr>
                <a:solidFill>
                  <a:srgbClr val="FFCC4E"/>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817" name="Google Shape;817;p41"/>
          <p:cNvPicPr preferRelativeResize="0"/>
          <p:nvPr/>
        </p:nvPicPr>
        <p:blipFill rotWithShape="1">
          <a:blip r:embed="rId3">
            <a:alphaModFix/>
          </a:blip>
          <a:srcRect b="0" l="0" r="0" t="0"/>
          <a:stretch/>
        </p:blipFill>
        <p:spPr>
          <a:xfrm>
            <a:off x="10343245" y="6585917"/>
            <a:ext cx="1636920" cy="105918"/>
          </a:xfrm>
          <a:prstGeom prst="rect">
            <a:avLst/>
          </a:prstGeom>
          <a:noFill/>
          <a:ln>
            <a:noFill/>
          </a:ln>
        </p:spPr>
      </p:pic>
      <p:grpSp>
        <p:nvGrpSpPr>
          <p:cNvPr id="818" name="Google Shape;818;p41"/>
          <p:cNvGrpSpPr/>
          <p:nvPr/>
        </p:nvGrpSpPr>
        <p:grpSpPr>
          <a:xfrm>
            <a:off x="226688" y="6569736"/>
            <a:ext cx="9628745" cy="144114"/>
            <a:chOff x="1076500" y="4469696"/>
            <a:chExt cx="9628745" cy="144114"/>
          </a:xfrm>
        </p:grpSpPr>
        <p:pic>
          <p:nvPicPr>
            <p:cNvPr descr="de.png" id="819" name="Google Shape;819;p41"/>
            <p:cNvPicPr preferRelativeResize="0"/>
            <p:nvPr/>
          </p:nvPicPr>
          <p:blipFill rotWithShape="1">
            <a:blip r:embed="rId4">
              <a:alphaModFix/>
            </a:blip>
            <a:srcRect b="0" l="0" r="0" t="0"/>
            <a:stretch/>
          </p:blipFill>
          <p:spPr>
            <a:xfrm>
              <a:off x="1076500" y="4469696"/>
              <a:ext cx="217977" cy="144114"/>
            </a:xfrm>
            <a:prstGeom prst="rect">
              <a:avLst/>
            </a:prstGeom>
            <a:noFill/>
            <a:ln>
              <a:noFill/>
            </a:ln>
          </p:spPr>
        </p:pic>
        <p:pic>
          <p:nvPicPr>
            <p:cNvPr descr="at.png" id="820" name="Google Shape;820;p41"/>
            <p:cNvPicPr preferRelativeResize="0"/>
            <p:nvPr/>
          </p:nvPicPr>
          <p:blipFill rotWithShape="1">
            <a:blip r:embed="rId5">
              <a:alphaModFix/>
            </a:blip>
            <a:srcRect b="0" l="0" r="0" t="0"/>
            <a:stretch/>
          </p:blipFill>
          <p:spPr>
            <a:xfrm>
              <a:off x="1447640" y="4469696"/>
              <a:ext cx="217977" cy="144114"/>
            </a:xfrm>
            <a:prstGeom prst="rect">
              <a:avLst/>
            </a:prstGeom>
            <a:noFill/>
            <a:ln>
              <a:noFill/>
            </a:ln>
          </p:spPr>
        </p:pic>
        <p:pic>
          <p:nvPicPr>
            <p:cNvPr descr="be.png" id="821" name="Google Shape;821;p41"/>
            <p:cNvPicPr preferRelativeResize="0"/>
            <p:nvPr/>
          </p:nvPicPr>
          <p:blipFill rotWithShape="1">
            <a:blip r:embed="rId6">
              <a:alphaModFix/>
            </a:blip>
            <a:srcRect b="0" l="0" r="0" t="0"/>
            <a:stretch/>
          </p:blipFill>
          <p:spPr>
            <a:xfrm>
              <a:off x="1818780" y="4469696"/>
              <a:ext cx="217977" cy="144114"/>
            </a:xfrm>
            <a:prstGeom prst="rect">
              <a:avLst/>
            </a:prstGeom>
            <a:noFill/>
            <a:ln>
              <a:noFill/>
            </a:ln>
          </p:spPr>
        </p:pic>
        <p:pic>
          <p:nvPicPr>
            <p:cNvPr descr="dk.png" id="822" name="Google Shape;822;p41"/>
            <p:cNvPicPr preferRelativeResize="0"/>
            <p:nvPr/>
          </p:nvPicPr>
          <p:blipFill rotWithShape="1">
            <a:blip r:embed="rId7">
              <a:alphaModFix/>
            </a:blip>
            <a:srcRect b="0" l="0" r="0" t="0"/>
            <a:stretch/>
          </p:blipFill>
          <p:spPr>
            <a:xfrm>
              <a:off x="2189920" y="4469696"/>
              <a:ext cx="217977" cy="144114"/>
            </a:xfrm>
            <a:prstGeom prst="rect">
              <a:avLst/>
            </a:prstGeom>
            <a:noFill/>
            <a:ln>
              <a:noFill/>
            </a:ln>
          </p:spPr>
        </p:pic>
        <p:pic>
          <p:nvPicPr>
            <p:cNvPr descr="es.png" id="823" name="Google Shape;823;p41"/>
            <p:cNvPicPr preferRelativeResize="0"/>
            <p:nvPr/>
          </p:nvPicPr>
          <p:blipFill rotWithShape="1">
            <a:blip r:embed="rId8">
              <a:alphaModFix/>
            </a:blip>
            <a:srcRect b="0" l="0" r="0" t="0"/>
            <a:stretch/>
          </p:blipFill>
          <p:spPr>
            <a:xfrm>
              <a:off x="2561060" y="4469696"/>
              <a:ext cx="217977" cy="144114"/>
            </a:xfrm>
            <a:prstGeom prst="rect">
              <a:avLst/>
            </a:prstGeom>
            <a:noFill/>
            <a:ln>
              <a:noFill/>
            </a:ln>
          </p:spPr>
        </p:pic>
        <p:pic>
          <p:nvPicPr>
            <p:cNvPr descr="ee.png" id="824" name="Google Shape;824;p41"/>
            <p:cNvPicPr preferRelativeResize="0"/>
            <p:nvPr/>
          </p:nvPicPr>
          <p:blipFill rotWithShape="1">
            <a:blip r:embed="rId9">
              <a:alphaModFix/>
            </a:blip>
            <a:srcRect b="0" l="0" r="0" t="0"/>
            <a:stretch/>
          </p:blipFill>
          <p:spPr>
            <a:xfrm>
              <a:off x="2932200" y="4469696"/>
              <a:ext cx="217977" cy="144114"/>
            </a:xfrm>
            <a:prstGeom prst="rect">
              <a:avLst/>
            </a:prstGeom>
            <a:noFill/>
            <a:ln>
              <a:noFill/>
            </a:ln>
          </p:spPr>
        </p:pic>
        <p:pic>
          <p:nvPicPr>
            <p:cNvPr descr="fi.png" id="825" name="Google Shape;825;p41"/>
            <p:cNvPicPr preferRelativeResize="0"/>
            <p:nvPr/>
          </p:nvPicPr>
          <p:blipFill rotWithShape="1">
            <a:blip r:embed="rId10">
              <a:alphaModFix/>
            </a:blip>
            <a:srcRect b="0" l="0" r="0" t="0"/>
            <a:stretch/>
          </p:blipFill>
          <p:spPr>
            <a:xfrm>
              <a:off x="3303340" y="4469696"/>
              <a:ext cx="217977" cy="144114"/>
            </a:xfrm>
            <a:prstGeom prst="rect">
              <a:avLst/>
            </a:prstGeom>
            <a:noFill/>
            <a:ln>
              <a:noFill/>
            </a:ln>
          </p:spPr>
        </p:pic>
        <p:pic>
          <p:nvPicPr>
            <p:cNvPr descr="fr.png" id="826" name="Google Shape;826;p41"/>
            <p:cNvPicPr preferRelativeResize="0"/>
            <p:nvPr/>
          </p:nvPicPr>
          <p:blipFill rotWithShape="1">
            <a:blip r:embed="rId11">
              <a:alphaModFix/>
            </a:blip>
            <a:srcRect b="0" l="0" r="0" t="0"/>
            <a:stretch/>
          </p:blipFill>
          <p:spPr>
            <a:xfrm>
              <a:off x="3674480" y="4469696"/>
              <a:ext cx="217977" cy="144114"/>
            </a:xfrm>
            <a:prstGeom prst="rect">
              <a:avLst/>
            </a:prstGeom>
            <a:noFill/>
            <a:ln>
              <a:noFill/>
            </a:ln>
          </p:spPr>
        </p:pic>
        <p:pic>
          <p:nvPicPr>
            <p:cNvPr descr="gr.png" id="827" name="Google Shape;827;p41"/>
            <p:cNvPicPr preferRelativeResize="0"/>
            <p:nvPr/>
          </p:nvPicPr>
          <p:blipFill rotWithShape="1">
            <a:blip r:embed="rId12">
              <a:alphaModFix/>
            </a:blip>
            <a:srcRect b="0" l="0" r="0" t="0"/>
            <a:stretch/>
          </p:blipFill>
          <p:spPr>
            <a:xfrm>
              <a:off x="4045620" y="4469696"/>
              <a:ext cx="217977" cy="144114"/>
            </a:xfrm>
            <a:prstGeom prst="rect">
              <a:avLst/>
            </a:prstGeom>
            <a:noFill/>
            <a:ln>
              <a:noFill/>
            </a:ln>
          </p:spPr>
        </p:pic>
        <p:pic>
          <p:nvPicPr>
            <p:cNvPr descr="hu.png" id="828" name="Google Shape;828;p41"/>
            <p:cNvPicPr preferRelativeResize="0"/>
            <p:nvPr/>
          </p:nvPicPr>
          <p:blipFill rotWithShape="1">
            <a:blip r:embed="rId13">
              <a:alphaModFix/>
            </a:blip>
            <a:srcRect b="0" l="0" r="0" t="0"/>
            <a:stretch/>
          </p:blipFill>
          <p:spPr>
            <a:xfrm>
              <a:off x="4416760" y="4469696"/>
              <a:ext cx="217977" cy="144114"/>
            </a:xfrm>
            <a:prstGeom prst="rect">
              <a:avLst/>
            </a:prstGeom>
            <a:noFill/>
            <a:ln>
              <a:noFill/>
            </a:ln>
          </p:spPr>
        </p:pic>
        <p:pic>
          <p:nvPicPr>
            <p:cNvPr descr="ie.png" id="829" name="Google Shape;829;p41"/>
            <p:cNvPicPr preferRelativeResize="0"/>
            <p:nvPr/>
          </p:nvPicPr>
          <p:blipFill rotWithShape="1">
            <a:blip r:embed="rId14">
              <a:alphaModFix/>
            </a:blip>
            <a:srcRect b="0" l="0" r="0" t="0"/>
            <a:stretch/>
          </p:blipFill>
          <p:spPr>
            <a:xfrm>
              <a:off x="4787900" y="4469696"/>
              <a:ext cx="217977" cy="144114"/>
            </a:xfrm>
            <a:prstGeom prst="rect">
              <a:avLst/>
            </a:prstGeom>
            <a:noFill/>
            <a:ln>
              <a:noFill/>
            </a:ln>
          </p:spPr>
        </p:pic>
        <p:pic>
          <p:nvPicPr>
            <p:cNvPr descr="it.png" id="830" name="Google Shape;830;p41"/>
            <p:cNvPicPr preferRelativeResize="0"/>
            <p:nvPr/>
          </p:nvPicPr>
          <p:blipFill rotWithShape="1">
            <a:blip r:embed="rId15">
              <a:alphaModFix/>
            </a:blip>
            <a:srcRect b="0" l="0" r="0" t="0"/>
            <a:stretch/>
          </p:blipFill>
          <p:spPr>
            <a:xfrm>
              <a:off x="5159040" y="4469696"/>
              <a:ext cx="217977" cy="144114"/>
            </a:xfrm>
            <a:prstGeom prst="rect">
              <a:avLst/>
            </a:prstGeom>
            <a:noFill/>
            <a:ln>
              <a:noFill/>
            </a:ln>
          </p:spPr>
        </p:pic>
        <p:pic>
          <p:nvPicPr>
            <p:cNvPr descr="lu.png" id="831" name="Google Shape;831;p41"/>
            <p:cNvPicPr preferRelativeResize="0"/>
            <p:nvPr/>
          </p:nvPicPr>
          <p:blipFill rotWithShape="1">
            <a:blip r:embed="rId16">
              <a:alphaModFix/>
            </a:blip>
            <a:srcRect b="0" l="0" r="0" t="0"/>
            <a:stretch/>
          </p:blipFill>
          <p:spPr>
            <a:xfrm>
              <a:off x="5530180" y="4469696"/>
              <a:ext cx="217977" cy="144114"/>
            </a:xfrm>
            <a:prstGeom prst="rect">
              <a:avLst/>
            </a:prstGeom>
            <a:noFill/>
            <a:ln>
              <a:noFill/>
            </a:ln>
          </p:spPr>
        </p:pic>
        <p:pic>
          <p:nvPicPr>
            <p:cNvPr descr="no.png" id="832" name="Google Shape;832;p41"/>
            <p:cNvPicPr preferRelativeResize="0"/>
            <p:nvPr/>
          </p:nvPicPr>
          <p:blipFill rotWithShape="1">
            <a:blip r:embed="rId17">
              <a:alphaModFix/>
            </a:blip>
            <a:srcRect b="0" l="0" r="0" t="0"/>
            <a:stretch/>
          </p:blipFill>
          <p:spPr>
            <a:xfrm>
              <a:off x="5901320" y="4469696"/>
              <a:ext cx="217977" cy="144114"/>
            </a:xfrm>
            <a:prstGeom prst="rect">
              <a:avLst/>
            </a:prstGeom>
            <a:noFill/>
            <a:ln>
              <a:noFill/>
            </a:ln>
          </p:spPr>
        </p:pic>
        <p:pic>
          <p:nvPicPr>
            <p:cNvPr descr="nl.png" id="833" name="Google Shape;833;p41"/>
            <p:cNvPicPr preferRelativeResize="0"/>
            <p:nvPr/>
          </p:nvPicPr>
          <p:blipFill rotWithShape="1">
            <a:blip r:embed="rId18">
              <a:alphaModFix/>
            </a:blip>
            <a:srcRect b="0" l="0" r="0" t="0"/>
            <a:stretch/>
          </p:blipFill>
          <p:spPr>
            <a:xfrm>
              <a:off x="6272460" y="4469696"/>
              <a:ext cx="217977" cy="144114"/>
            </a:xfrm>
            <a:prstGeom prst="rect">
              <a:avLst/>
            </a:prstGeom>
            <a:noFill/>
            <a:ln>
              <a:noFill/>
            </a:ln>
          </p:spPr>
        </p:pic>
        <p:pic>
          <p:nvPicPr>
            <p:cNvPr descr="pl.png" id="834" name="Google Shape;834;p41"/>
            <p:cNvPicPr preferRelativeResize="0"/>
            <p:nvPr/>
          </p:nvPicPr>
          <p:blipFill rotWithShape="1">
            <a:blip r:embed="rId19">
              <a:alphaModFix/>
            </a:blip>
            <a:srcRect b="0" l="0" r="0" t="0"/>
            <a:stretch/>
          </p:blipFill>
          <p:spPr>
            <a:xfrm>
              <a:off x="6643600" y="4469696"/>
              <a:ext cx="217977" cy="144114"/>
            </a:xfrm>
            <a:prstGeom prst="rect">
              <a:avLst/>
            </a:prstGeom>
            <a:noFill/>
            <a:ln>
              <a:noFill/>
            </a:ln>
          </p:spPr>
        </p:pic>
        <p:pic>
          <p:nvPicPr>
            <p:cNvPr descr="pt.png" id="835" name="Google Shape;835;p41"/>
            <p:cNvPicPr preferRelativeResize="0"/>
            <p:nvPr/>
          </p:nvPicPr>
          <p:blipFill rotWithShape="1">
            <a:blip r:embed="rId20">
              <a:alphaModFix/>
            </a:blip>
            <a:srcRect b="0" l="0" r="0" t="0"/>
            <a:stretch/>
          </p:blipFill>
          <p:spPr>
            <a:xfrm>
              <a:off x="7014740" y="4469696"/>
              <a:ext cx="217977" cy="144114"/>
            </a:xfrm>
            <a:prstGeom prst="rect">
              <a:avLst/>
            </a:prstGeom>
            <a:noFill/>
            <a:ln>
              <a:noFill/>
            </a:ln>
          </p:spPr>
        </p:pic>
        <p:pic>
          <p:nvPicPr>
            <p:cNvPr descr="cz.png" id="836" name="Google Shape;836;p41"/>
            <p:cNvPicPr preferRelativeResize="0"/>
            <p:nvPr/>
          </p:nvPicPr>
          <p:blipFill rotWithShape="1">
            <a:blip r:embed="rId21">
              <a:alphaModFix/>
            </a:blip>
            <a:srcRect b="0" l="0" r="0" t="0"/>
            <a:stretch/>
          </p:blipFill>
          <p:spPr>
            <a:xfrm>
              <a:off x="7385880" y="4469696"/>
              <a:ext cx="217977" cy="144114"/>
            </a:xfrm>
            <a:prstGeom prst="rect">
              <a:avLst/>
            </a:prstGeom>
            <a:noFill/>
            <a:ln>
              <a:noFill/>
            </a:ln>
          </p:spPr>
        </p:pic>
        <p:pic>
          <p:nvPicPr>
            <p:cNvPr descr="ro.png" id="837" name="Google Shape;837;p41"/>
            <p:cNvPicPr preferRelativeResize="0"/>
            <p:nvPr/>
          </p:nvPicPr>
          <p:blipFill rotWithShape="1">
            <a:blip r:embed="rId22">
              <a:alphaModFix/>
            </a:blip>
            <a:srcRect b="0" l="0" r="0" t="0"/>
            <a:stretch/>
          </p:blipFill>
          <p:spPr>
            <a:xfrm>
              <a:off x="7757020" y="4469696"/>
              <a:ext cx="217977" cy="144114"/>
            </a:xfrm>
            <a:prstGeom prst="rect">
              <a:avLst/>
            </a:prstGeom>
            <a:noFill/>
            <a:ln>
              <a:noFill/>
            </a:ln>
          </p:spPr>
        </p:pic>
        <p:pic>
          <p:nvPicPr>
            <p:cNvPr descr="se.png" id="838" name="Google Shape;838;p41"/>
            <p:cNvPicPr preferRelativeResize="0"/>
            <p:nvPr/>
          </p:nvPicPr>
          <p:blipFill rotWithShape="1">
            <a:blip r:embed="rId23">
              <a:alphaModFix/>
            </a:blip>
            <a:srcRect b="0" l="0" r="0" t="0"/>
            <a:stretch/>
          </p:blipFill>
          <p:spPr>
            <a:xfrm>
              <a:off x="8499300" y="4469696"/>
              <a:ext cx="217977" cy="144114"/>
            </a:xfrm>
            <a:prstGeom prst="rect">
              <a:avLst/>
            </a:prstGeom>
            <a:noFill/>
            <a:ln>
              <a:noFill/>
            </a:ln>
          </p:spPr>
        </p:pic>
        <p:pic>
          <p:nvPicPr>
            <p:cNvPr descr="ch.png" id="839" name="Google Shape;839;p41"/>
            <p:cNvPicPr preferRelativeResize="0"/>
            <p:nvPr/>
          </p:nvPicPr>
          <p:blipFill rotWithShape="1">
            <a:blip r:embed="rId24">
              <a:alphaModFix/>
            </a:blip>
            <a:srcRect b="0" l="0" r="0" t="0"/>
            <a:stretch/>
          </p:blipFill>
          <p:spPr>
            <a:xfrm>
              <a:off x="8870442" y="4469696"/>
              <a:ext cx="217977" cy="144114"/>
            </a:xfrm>
            <a:prstGeom prst="rect">
              <a:avLst/>
            </a:prstGeom>
            <a:noFill/>
            <a:ln>
              <a:noFill/>
            </a:ln>
          </p:spPr>
        </p:pic>
        <p:pic>
          <p:nvPicPr>
            <p:cNvPr descr="uk.png" id="840" name="Google Shape;840;p41"/>
            <p:cNvPicPr preferRelativeResize="0"/>
            <p:nvPr/>
          </p:nvPicPr>
          <p:blipFill rotWithShape="1">
            <a:blip r:embed="rId25">
              <a:alphaModFix/>
            </a:blip>
            <a:srcRect b="0" l="0" r="0" t="0"/>
            <a:stretch/>
          </p:blipFill>
          <p:spPr>
            <a:xfrm>
              <a:off x="8128160" y="4469696"/>
              <a:ext cx="217977" cy="144114"/>
            </a:xfrm>
            <a:prstGeom prst="rect">
              <a:avLst/>
            </a:prstGeom>
            <a:noFill/>
            <a:ln>
              <a:noFill/>
            </a:ln>
          </p:spPr>
        </p:pic>
        <p:pic>
          <p:nvPicPr>
            <p:cNvPr id="841" name="Google Shape;841;p41"/>
            <p:cNvPicPr preferRelativeResize="0"/>
            <p:nvPr/>
          </p:nvPicPr>
          <p:blipFill rotWithShape="1">
            <a:blip r:embed="rId26">
              <a:alphaModFix/>
            </a:blip>
            <a:srcRect b="0" l="0" r="0" t="0"/>
            <a:stretch/>
          </p:blipFill>
          <p:spPr>
            <a:xfrm>
              <a:off x="9408598" y="4469696"/>
              <a:ext cx="216000" cy="144000"/>
            </a:xfrm>
            <a:prstGeom prst="rect">
              <a:avLst/>
            </a:prstGeom>
            <a:noFill/>
            <a:ln>
              <a:noFill/>
            </a:ln>
          </p:spPr>
        </p:pic>
        <p:pic>
          <p:nvPicPr>
            <p:cNvPr id="842" name="Google Shape;842;p41"/>
            <p:cNvPicPr preferRelativeResize="0"/>
            <p:nvPr/>
          </p:nvPicPr>
          <p:blipFill rotWithShape="1">
            <a:blip r:embed="rId27">
              <a:alphaModFix/>
            </a:blip>
            <a:srcRect b="0" l="0" r="0" t="0"/>
            <a:stretch/>
          </p:blipFill>
          <p:spPr>
            <a:xfrm>
              <a:off x="9768386" y="4469696"/>
              <a:ext cx="216000" cy="144000"/>
            </a:xfrm>
            <a:prstGeom prst="rect">
              <a:avLst/>
            </a:prstGeom>
            <a:noFill/>
            <a:ln>
              <a:noFill/>
            </a:ln>
          </p:spPr>
        </p:pic>
        <p:pic>
          <p:nvPicPr>
            <p:cNvPr descr="ca.png" id="843" name="Google Shape;843;p41"/>
            <p:cNvPicPr preferRelativeResize="0"/>
            <p:nvPr/>
          </p:nvPicPr>
          <p:blipFill rotWithShape="1">
            <a:blip r:embed="rId28">
              <a:alphaModFix/>
            </a:blip>
            <a:srcRect b="0" l="0" r="0" t="0"/>
            <a:stretch/>
          </p:blipFill>
          <p:spPr>
            <a:xfrm>
              <a:off x="10489245" y="4469696"/>
              <a:ext cx="216000" cy="142807"/>
            </a:xfrm>
            <a:prstGeom prst="rect">
              <a:avLst/>
            </a:prstGeom>
            <a:noFill/>
            <a:ln>
              <a:noFill/>
            </a:ln>
          </p:spPr>
        </p:pic>
        <p:pic>
          <p:nvPicPr>
            <p:cNvPr descr="si.png" id="844" name="Google Shape;844;p41"/>
            <p:cNvPicPr preferRelativeResize="0"/>
            <p:nvPr/>
          </p:nvPicPr>
          <p:blipFill rotWithShape="1">
            <a:blip r:embed="rId29">
              <a:alphaModFix/>
            </a:blip>
            <a:srcRect b="0" l="0" r="0" t="0"/>
            <a:stretch/>
          </p:blipFill>
          <p:spPr>
            <a:xfrm>
              <a:off x="10128174" y="4469696"/>
              <a:ext cx="217284" cy="143656"/>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6">
  <p:cSld name="DARK_COLOUR_BG6">
    <p:spTree>
      <p:nvGrpSpPr>
        <p:cNvPr id="845" name="Shape 845"/>
        <p:cNvGrpSpPr/>
        <p:nvPr/>
      </p:nvGrpSpPr>
      <p:grpSpPr>
        <a:xfrm>
          <a:off x="0" y="0"/>
          <a:ext cx="0" cy="0"/>
          <a:chOff x="0" y="0"/>
          <a:chExt cx="0" cy="0"/>
        </a:xfrm>
      </p:grpSpPr>
      <p:sp>
        <p:nvSpPr>
          <p:cNvPr id="846" name="Google Shape;846;p42"/>
          <p:cNvSpPr/>
          <p:nvPr/>
        </p:nvSpPr>
        <p:spPr>
          <a:xfrm>
            <a:off x="-6565" y="-2"/>
            <a:ext cx="12198565" cy="6858002"/>
          </a:xfrm>
          <a:prstGeom prst="rect">
            <a:avLst/>
          </a:prstGeom>
          <a:solidFill>
            <a:srgbClr val="0061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795" u="none" cap="none" strike="noStrike">
              <a:solidFill>
                <a:schemeClr val="lt1"/>
              </a:solidFill>
              <a:latin typeface="Arial"/>
              <a:ea typeface="Arial"/>
              <a:cs typeface="Arial"/>
              <a:sym typeface="Arial"/>
            </a:endParaRPr>
          </a:p>
        </p:txBody>
      </p:sp>
      <p:cxnSp>
        <p:nvCxnSpPr>
          <p:cNvPr id="847" name="Google Shape;847;p42"/>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pic>
        <p:nvPicPr>
          <p:cNvPr id="848" name="Google Shape;848;p42"/>
          <p:cNvPicPr preferRelativeResize="0"/>
          <p:nvPr/>
        </p:nvPicPr>
        <p:blipFill rotWithShape="1">
          <a:blip r:embed="rId2">
            <a:alphaModFix/>
          </a:blip>
          <a:srcRect b="0" l="0" r="0" t="0"/>
          <a:stretch/>
        </p:blipFill>
        <p:spPr>
          <a:xfrm>
            <a:off x="10331489" y="-216085"/>
            <a:ext cx="2093892" cy="1314000"/>
          </a:xfrm>
          <a:prstGeom prst="rect">
            <a:avLst/>
          </a:prstGeom>
          <a:noFill/>
          <a:ln>
            <a:noFill/>
          </a:ln>
        </p:spPr>
      </p:pic>
      <p:sp>
        <p:nvSpPr>
          <p:cNvPr id="849" name="Google Shape;849;p42"/>
          <p:cNvSpPr txBox="1"/>
          <p:nvPr/>
        </p:nvSpPr>
        <p:spPr>
          <a:xfrm>
            <a:off x="8205940" y="6201716"/>
            <a:ext cx="3751495" cy="215444"/>
          </a:xfrm>
          <a:prstGeom prst="rect">
            <a:avLst/>
          </a:prstGeom>
          <a:noFill/>
          <a:ln>
            <a:noFill/>
          </a:ln>
        </p:spPr>
        <p:txBody>
          <a:bodyPr anchorCtr="0" anchor="t" bIns="45700" lIns="0" spcFirstLastPara="1" rIns="0" wrap="square" tIns="45700">
            <a:spAutoFit/>
          </a:bodyPr>
          <a:lstStyle/>
          <a:p>
            <a:pPr indent="0" lvl="2" marL="0" marR="0" rtl="0" algn="r">
              <a:lnSpc>
                <a:spcPct val="100000"/>
              </a:lnSpc>
              <a:spcBef>
                <a:spcPts val="0"/>
              </a:spcBef>
              <a:spcAft>
                <a:spcPts val="0"/>
              </a:spcAft>
              <a:buNone/>
            </a:pPr>
            <a:fld id="{00000000-1234-1234-1234-123412341234}" type="slidenum">
              <a:rPr b="0" i="0" lang="en-GB" sz="798" u="none" cap="none" strike="noStrike">
                <a:solidFill>
                  <a:schemeClr val="lt1"/>
                </a:solidFill>
                <a:latin typeface="Arial"/>
                <a:ea typeface="Arial"/>
                <a:cs typeface="Arial"/>
                <a:sym typeface="Arial"/>
              </a:rPr>
              <a:t>‹#›</a:t>
            </a:fld>
            <a:endParaRPr b="0" i="0" sz="798" u="none" cap="none" strike="noStrike">
              <a:solidFill>
                <a:schemeClr val="lt1"/>
              </a:solidFill>
              <a:latin typeface="Arial"/>
              <a:ea typeface="Arial"/>
              <a:cs typeface="Arial"/>
              <a:sym typeface="Arial"/>
            </a:endParaRPr>
          </a:p>
        </p:txBody>
      </p:sp>
      <p:cxnSp>
        <p:nvCxnSpPr>
          <p:cNvPr id="850" name="Google Shape;850;p42"/>
          <p:cNvCxnSpPr/>
          <p:nvPr/>
        </p:nvCxnSpPr>
        <p:spPr>
          <a:xfrm>
            <a:off x="221436" y="6422971"/>
            <a:ext cx="11736000" cy="0"/>
          </a:xfrm>
          <a:prstGeom prst="straightConnector1">
            <a:avLst/>
          </a:prstGeom>
          <a:noFill/>
          <a:ln cap="flat" cmpd="sng" w="9525">
            <a:solidFill>
              <a:schemeClr val="lt1"/>
            </a:solidFill>
            <a:prstDash val="solid"/>
            <a:round/>
            <a:headEnd len="sm" w="sm" type="none"/>
            <a:tailEnd len="sm" w="sm" type="none"/>
          </a:ln>
        </p:spPr>
      </p:cxnSp>
      <p:sp>
        <p:nvSpPr>
          <p:cNvPr id="851" name="Google Shape;851;p42"/>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2" name="Google Shape;852;p42"/>
          <p:cNvSpPr txBox="1"/>
          <p:nvPr>
            <p:ph idx="1" type="body"/>
          </p:nvPr>
        </p:nvSpPr>
        <p:spPr>
          <a:xfrm>
            <a:off x="218263" y="882192"/>
            <a:ext cx="11763662"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400"/>
              <a:buNone/>
              <a:defRPr>
                <a:solidFill>
                  <a:srgbClr val="009BDB"/>
                </a:solidFill>
              </a:defRPr>
            </a:lvl1pPr>
            <a:lvl2pPr indent="-228600" lvl="1" marL="914400" algn="l">
              <a:lnSpc>
                <a:spcPct val="119000"/>
              </a:lnSpc>
              <a:spcBef>
                <a:spcPts val="359"/>
              </a:spcBef>
              <a:spcAft>
                <a:spcPts val="0"/>
              </a:spcAft>
              <a:buSzPts val="1400"/>
              <a:buNone/>
              <a:defRPr>
                <a:solidFill>
                  <a:srgbClr val="009BDB"/>
                </a:solidFill>
              </a:defRPr>
            </a:lvl2pPr>
            <a:lvl3pPr indent="-228600" lvl="2" marL="1371600" algn="l">
              <a:lnSpc>
                <a:spcPct val="119000"/>
              </a:lnSpc>
              <a:spcBef>
                <a:spcPts val="359"/>
              </a:spcBef>
              <a:spcAft>
                <a:spcPts val="0"/>
              </a:spcAft>
              <a:buSzPts val="1400"/>
              <a:buNone/>
              <a:defRPr>
                <a:solidFill>
                  <a:srgbClr val="009BDB"/>
                </a:solidFill>
              </a:defRPr>
            </a:lvl3pPr>
            <a:lvl4pPr indent="-228600" lvl="3" marL="1828800" algn="l">
              <a:lnSpc>
                <a:spcPct val="119000"/>
              </a:lnSpc>
              <a:spcBef>
                <a:spcPts val="359"/>
              </a:spcBef>
              <a:spcAft>
                <a:spcPts val="0"/>
              </a:spcAft>
              <a:buSzPts val="1400"/>
              <a:buNone/>
              <a:defRPr>
                <a:solidFill>
                  <a:srgbClr val="009BDB"/>
                </a:solidFill>
              </a:defRPr>
            </a:lvl4pPr>
            <a:lvl5pPr indent="-228600" lvl="4" marL="2286000" algn="l">
              <a:lnSpc>
                <a:spcPct val="119000"/>
              </a:lnSpc>
              <a:spcBef>
                <a:spcPts val="359"/>
              </a:spcBef>
              <a:spcAft>
                <a:spcPts val="0"/>
              </a:spcAft>
              <a:buSzPts val="1400"/>
              <a:buNone/>
              <a:defRPr>
                <a:solidFill>
                  <a:srgbClr val="009BDB"/>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853" name="Google Shape;853;p42"/>
          <p:cNvPicPr preferRelativeResize="0"/>
          <p:nvPr/>
        </p:nvPicPr>
        <p:blipFill rotWithShape="1">
          <a:blip r:embed="rId3">
            <a:alphaModFix/>
          </a:blip>
          <a:srcRect b="0" l="0" r="0" t="0"/>
          <a:stretch/>
        </p:blipFill>
        <p:spPr>
          <a:xfrm>
            <a:off x="10343245" y="6585917"/>
            <a:ext cx="1636920" cy="105918"/>
          </a:xfrm>
          <a:prstGeom prst="rect">
            <a:avLst/>
          </a:prstGeom>
          <a:noFill/>
          <a:ln>
            <a:noFill/>
          </a:ln>
        </p:spPr>
      </p:pic>
      <p:grpSp>
        <p:nvGrpSpPr>
          <p:cNvPr id="854" name="Google Shape;854;p42"/>
          <p:cNvGrpSpPr/>
          <p:nvPr/>
        </p:nvGrpSpPr>
        <p:grpSpPr>
          <a:xfrm>
            <a:off x="226688" y="6569736"/>
            <a:ext cx="9628745" cy="144114"/>
            <a:chOff x="1076500" y="4469696"/>
            <a:chExt cx="9628745" cy="144114"/>
          </a:xfrm>
        </p:grpSpPr>
        <p:pic>
          <p:nvPicPr>
            <p:cNvPr descr="de.png" id="855" name="Google Shape;855;p42"/>
            <p:cNvPicPr preferRelativeResize="0"/>
            <p:nvPr/>
          </p:nvPicPr>
          <p:blipFill rotWithShape="1">
            <a:blip r:embed="rId4">
              <a:alphaModFix/>
            </a:blip>
            <a:srcRect b="0" l="0" r="0" t="0"/>
            <a:stretch/>
          </p:blipFill>
          <p:spPr>
            <a:xfrm>
              <a:off x="1076500" y="4469696"/>
              <a:ext cx="217977" cy="144114"/>
            </a:xfrm>
            <a:prstGeom prst="rect">
              <a:avLst/>
            </a:prstGeom>
            <a:noFill/>
            <a:ln>
              <a:noFill/>
            </a:ln>
          </p:spPr>
        </p:pic>
        <p:pic>
          <p:nvPicPr>
            <p:cNvPr descr="at.png" id="856" name="Google Shape;856;p42"/>
            <p:cNvPicPr preferRelativeResize="0"/>
            <p:nvPr/>
          </p:nvPicPr>
          <p:blipFill rotWithShape="1">
            <a:blip r:embed="rId5">
              <a:alphaModFix/>
            </a:blip>
            <a:srcRect b="0" l="0" r="0" t="0"/>
            <a:stretch/>
          </p:blipFill>
          <p:spPr>
            <a:xfrm>
              <a:off x="1447640" y="4469696"/>
              <a:ext cx="217977" cy="144114"/>
            </a:xfrm>
            <a:prstGeom prst="rect">
              <a:avLst/>
            </a:prstGeom>
            <a:noFill/>
            <a:ln>
              <a:noFill/>
            </a:ln>
          </p:spPr>
        </p:pic>
        <p:pic>
          <p:nvPicPr>
            <p:cNvPr descr="be.png" id="857" name="Google Shape;857;p42"/>
            <p:cNvPicPr preferRelativeResize="0"/>
            <p:nvPr/>
          </p:nvPicPr>
          <p:blipFill rotWithShape="1">
            <a:blip r:embed="rId6">
              <a:alphaModFix/>
            </a:blip>
            <a:srcRect b="0" l="0" r="0" t="0"/>
            <a:stretch/>
          </p:blipFill>
          <p:spPr>
            <a:xfrm>
              <a:off x="1818780" y="4469696"/>
              <a:ext cx="217977" cy="144114"/>
            </a:xfrm>
            <a:prstGeom prst="rect">
              <a:avLst/>
            </a:prstGeom>
            <a:noFill/>
            <a:ln>
              <a:noFill/>
            </a:ln>
          </p:spPr>
        </p:pic>
        <p:pic>
          <p:nvPicPr>
            <p:cNvPr descr="dk.png" id="858" name="Google Shape;858;p42"/>
            <p:cNvPicPr preferRelativeResize="0"/>
            <p:nvPr/>
          </p:nvPicPr>
          <p:blipFill rotWithShape="1">
            <a:blip r:embed="rId7">
              <a:alphaModFix/>
            </a:blip>
            <a:srcRect b="0" l="0" r="0" t="0"/>
            <a:stretch/>
          </p:blipFill>
          <p:spPr>
            <a:xfrm>
              <a:off x="2189920" y="4469696"/>
              <a:ext cx="217977" cy="144114"/>
            </a:xfrm>
            <a:prstGeom prst="rect">
              <a:avLst/>
            </a:prstGeom>
            <a:noFill/>
            <a:ln>
              <a:noFill/>
            </a:ln>
          </p:spPr>
        </p:pic>
        <p:pic>
          <p:nvPicPr>
            <p:cNvPr descr="es.png" id="859" name="Google Shape;859;p42"/>
            <p:cNvPicPr preferRelativeResize="0"/>
            <p:nvPr/>
          </p:nvPicPr>
          <p:blipFill rotWithShape="1">
            <a:blip r:embed="rId8">
              <a:alphaModFix/>
            </a:blip>
            <a:srcRect b="0" l="0" r="0" t="0"/>
            <a:stretch/>
          </p:blipFill>
          <p:spPr>
            <a:xfrm>
              <a:off x="2561060" y="4469696"/>
              <a:ext cx="217977" cy="144114"/>
            </a:xfrm>
            <a:prstGeom prst="rect">
              <a:avLst/>
            </a:prstGeom>
            <a:noFill/>
            <a:ln>
              <a:noFill/>
            </a:ln>
          </p:spPr>
        </p:pic>
        <p:pic>
          <p:nvPicPr>
            <p:cNvPr descr="ee.png" id="860" name="Google Shape;860;p42"/>
            <p:cNvPicPr preferRelativeResize="0"/>
            <p:nvPr/>
          </p:nvPicPr>
          <p:blipFill rotWithShape="1">
            <a:blip r:embed="rId9">
              <a:alphaModFix/>
            </a:blip>
            <a:srcRect b="0" l="0" r="0" t="0"/>
            <a:stretch/>
          </p:blipFill>
          <p:spPr>
            <a:xfrm>
              <a:off x="2932200" y="4469696"/>
              <a:ext cx="217977" cy="144114"/>
            </a:xfrm>
            <a:prstGeom prst="rect">
              <a:avLst/>
            </a:prstGeom>
            <a:noFill/>
            <a:ln>
              <a:noFill/>
            </a:ln>
          </p:spPr>
        </p:pic>
        <p:pic>
          <p:nvPicPr>
            <p:cNvPr descr="fi.png" id="861" name="Google Shape;861;p42"/>
            <p:cNvPicPr preferRelativeResize="0"/>
            <p:nvPr/>
          </p:nvPicPr>
          <p:blipFill rotWithShape="1">
            <a:blip r:embed="rId10">
              <a:alphaModFix/>
            </a:blip>
            <a:srcRect b="0" l="0" r="0" t="0"/>
            <a:stretch/>
          </p:blipFill>
          <p:spPr>
            <a:xfrm>
              <a:off x="3303340" y="4469696"/>
              <a:ext cx="217977" cy="144114"/>
            </a:xfrm>
            <a:prstGeom prst="rect">
              <a:avLst/>
            </a:prstGeom>
            <a:noFill/>
            <a:ln>
              <a:noFill/>
            </a:ln>
          </p:spPr>
        </p:pic>
        <p:pic>
          <p:nvPicPr>
            <p:cNvPr descr="fr.png" id="862" name="Google Shape;862;p42"/>
            <p:cNvPicPr preferRelativeResize="0"/>
            <p:nvPr/>
          </p:nvPicPr>
          <p:blipFill rotWithShape="1">
            <a:blip r:embed="rId11">
              <a:alphaModFix/>
            </a:blip>
            <a:srcRect b="0" l="0" r="0" t="0"/>
            <a:stretch/>
          </p:blipFill>
          <p:spPr>
            <a:xfrm>
              <a:off x="3674480" y="4469696"/>
              <a:ext cx="217977" cy="144114"/>
            </a:xfrm>
            <a:prstGeom prst="rect">
              <a:avLst/>
            </a:prstGeom>
            <a:noFill/>
            <a:ln>
              <a:noFill/>
            </a:ln>
          </p:spPr>
        </p:pic>
        <p:pic>
          <p:nvPicPr>
            <p:cNvPr descr="gr.png" id="863" name="Google Shape;863;p42"/>
            <p:cNvPicPr preferRelativeResize="0"/>
            <p:nvPr/>
          </p:nvPicPr>
          <p:blipFill rotWithShape="1">
            <a:blip r:embed="rId12">
              <a:alphaModFix/>
            </a:blip>
            <a:srcRect b="0" l="0" r="0" t="0"/>
            <a:stretch/>
          </p:blipFill>
          <p:spPr>
            <a:xfrm>
              <a:off x="4045620" y="4469696"/>
              <a:ext cx="217977" cy="144114"/>
            </a:xfrm>
            <a:prstGeom prst="rect">
              <a:avLst/>
            </a:prstGeom>
            <a:noFill/>
            <a:ln>
              <a:noFill/>
            </a:ln>
          </p:spPr>
        </p:pic>
        <p:pic>
          <p:nvPicPr>
            <p:cNvPr descr="hu.png" id="864" name="Google Shape;864;p42"/>
            <p:cNvPicPr preferRelativeResize="0"/>
            <p:nvPr/>
          </p:nvPicPr>
          <p:blipFill rotWithShape="1">
            <a:blip r:embed="rId13">
              <a:alphaModFix/>
            </a:blip>
            <a:srcRect b="0" l="0" r="0" t="0"/>
            <a:stretch/>
          </p:blipFill>
          <p:spPr>
            <a:xfrm>
              <a:off x="4416760" y="4469696"/>
              <a:ext cx="217977" cy="144114"/>
            </a:xfrm>
            <a:prstGeom prst="rect">
              <a:avLst/>
            </a:prstGeom>
            <a:noFill/>
            <a:ln>
              <a:noFill/>
            </a:ln>
          </p:spPr>
        </p:pic>
        <p:pic>
          <p:nvPicPr>
            <p:cNvPr descr="ie.png" id="865" name="Google Shape;865;p42"/>
            <p:cNvPicPr preferRelativeResize="0"/>
            <p:nvPr/>
          </p:nvPicPr>
          <p:blipFill rotWithShape="1">
            <a:blip r:embed="rId14">
              <a:alphaModFix/>
            </a:blip>
            <a:srcRect b="0" l="0" r="0" t="0"/>
            <a:stretch/>
          </p:blipFill>
          <p:spPr>
            <a:xfrm>
              <a:off x="4787900" y="4469696"/>
              <a:ext cx="217977" cy="144114"/>
            </a:xfrm>
            <a:prstGeom prst="rect">
              <a:avLst/>
            </a:prstGeom>
            <a:noFill/>
            <a:ln>
              <a:noFill/>
            </a:ln>
          </p:spPr>
        </p:pic>
        <p:pic>
          <p:nvPicPr>
            <p:cNvPr descr="it.png" id="866" name="Google Shape;866;p42"/>
            <p:cNvPicPr preferRelativeResize="0"/>
            <p:nvPr/>
          </p:nvPicPr>
          <p:blipFill rotWithShape="1">
            <a:blip r:embed="rId15">
              <a:alphaModFix/>
            </a:blip>
            <a:srcRect b="0" l="0" r="0" t="0"/>
            <a:stretch/>
          </p:blipFill>
          <p:spPr>
            <a:xfrm>
              <a:off x="5159040" y="4469696"/>
              <a:ext cx="217977" cy="144114"/>
            </a:xfrm>
            <a:prstGeom prst="rect">
              <a:avLst/>
            </a:prstGeom>
            <a:noFill/>
            <a:ln>
              <a:noFill/>
            </a:ln>
          </p:spPr>
        </p:pic>
        <p:pic>
          <p:nvPicPr>
            <p:cNvPr descr="lu.png" id="867" name="Google Shape;867;p42"/>
            <p:cNvPicPr preferRelativeResize="0"/>
            <p:nvPr/>
          </p:nvPicPr>
          <p:blipFill rotWithShape="1">
            <a:blip r:embed="rId16">
              <a:alphaModFix/>
            </a:blip>
            <a:srcRect b="0" l="0" r="0" t="0"/>
            <a:stretch/>
          </p:blipFill>
          <p:spPr>
            <a:xfrm>
              <a:off x="5530180" y="4469696"/>
              <a:ext cx="217977" cy="144114"/>
            </a:xfrm>
            <a:prstGeom prst="rect">
              <a:avLst/>
            </a:prstGeom>
            <a:noFill/>
            <a:ln>
              <a:noFill/>
            </a:ln>
          </p:spPr>
        </p:pic>
        <p:pic>
          <p:nvPicPr>
            <p:cNvPr descr="no.png" id="868" name="Google Shape;868;p42"/>
            <p:cNvPicPr preferRelativeResize="0"/>
            <p:nvPr/>
          </p:nvPicPr>
          <p:blipFill rotWithShape="1">
            <a:blip r:embed="rId17">
              <a:alphaModFix/>
            </a:blip>
            <a:srcRect b="0" l="0" r="0" t="0"/>
            <a:stretch/>
          </p:blipFill>
          <p:spPr>
            <a:xfrm>
              <a:off x="5901320" y="4469696"/>
              <a:ext cx="217977" cy="144114"/>
            </a:xfrm>
            <a:prstGeom prst="rect">
              <a:avLst/>
            </a:prstGeom>
            <a:noFill/>
            <a:ln>
              <a:noFill/>
            </a:ln>
          </p:spPr>
        </p:pic>
        <p:pic>
          <p:nvPicPr>
            <p:cNvPr descr="nl.png" id="869" name="Google Shape;869;p42"/>
            <p:cNvPicPr preferRelativeResize="0"/>
            <p:nvPr/>
          </p:nvPicPr>
          <p:blipFill rotWithShape="1">
            <a:blip r:embed="rId18">
              <a:alphaModFix/>
            </a:blip>
            <a:srcRect b="0" l="0" r="0" t="0"/>
            <a:stretch/>
          </p:blipFill>
          <p:spPr>
            <a:xfrm>
              <a:off x="6272460" y="4469696"/>
              <a:ext cx="217977" cy="144114"/>
            </a:xfrm>
            <a:prstGeom prst="rect">
              <a:avLst/>
            </a:prstGeom>
            <a:noFill/>
            <a:ln>
              <a:noFill/>
            </a:ln>
          </p:spPr>
        </p:pic>
        <p:pic>
          <p:nvPicPr>
            <p:cNvPr descr="pl.png" id="870" name="Google Shape;870;p42"/>
            <p:cNvPicPr preferRelativeResize="0"/>
            <p:nvPr/>
          </p:nvPicPr>
          <p:blipFill rotWithShape="1">
            <a:blip r:embed="rId19">
              <a:alphaModFix/>
            </a:blip>
            <a:srcRect b="0" l="0" r="0" t="0"/>
            <a:stretch/>
          </p:blipFill>
          <p:spPr>
            <a:xfrm>
              <a:off x="6643600" y="4469696"/>
              <a:ext cx="217977" cy="144114"/>
            </a:xfrm>
            <a:prstGeom prst="rect">
              <a:avLst/>
            </a:prstGeom>
            <a:noFill/>
            <a:ln>
              <a:noFill/>
            </a:ln>
          </p:spPr>
        </p:pic>
        <p:pic>
          <p:nvPicPr>
            <p:cNvPr descr="pt.png" id="871" name="Google Shape;871;p42"/>
            <p:cNvPicPr preferRelativeResize="0"/>
            <p:nvPr/>
          </p:nvPicPr>
          <p:blipFill rotWithShape="1">
            <a:blip r:embed="rId20">
              <a:alphaModFix/>
            </a:blip>
            <a:srcRect b="0" l="0" r="0" t="0"/>
            <a:stretch/>
          </p:blipFill>
          <p:spPr>
            <a:xfrm>
              <a:off x="7014740" y="4469696"/>
              <a:ext cx="217977" cy="144114"/>
            </a:xfrm>
            <a:prstGeom prst="rect">
              <a:avLst/>
            </a:prstGeom>
            <a:noFill/>
            <a:ln>
              <a:noFill/>
            </a:ln>
          </p:spPr>
        </p:pic>
        <p:pic>
          <p:nvPicPr>
            <p:cNvPr descr="cz.png" id="872" name="Google Shape;872;p42"/>
            <p:cNvPicPr preferRelativeResize="0"/>
            <p:nvPr/>
          </p:nvPicPr>
          <p:blipFill rotWithShape="1">
            <a:blip r:embed="rId21">
              <a:alphaModFix/>
            </a:blip>
            <a:srcRect b="0" l="0" r="0" t="0"/>
            <a:stretch/>
          </p:blipFill>
          <p:spPr>
            <a:xfrm>
              <a:off x="7385880" y="4469696"/>
              <a:ext cx="217977" cy="144114"/>
            </a:xfrm>
            <a:prstGeom prst="rect">
              <a:avLst/>
            </a:prstGeom>
            <a:noFill/>
            <a:ln>
              <a:noFill/>
            </a:ln>
          </p:spPr>
        </p:pic>
        <p:pic>
          <p:nvPicPr>
            <p:cNvPr descr="ro.png" id="873" name="Google Shape;873;p42"/>
            <p:cNvPicPr preferRelativeResize="0"/>
            <p:nvPr/>
          </p:nvPicPr>
          <p:blipFill rotWithShape="1">
            <a:blip r:embed="rId22">
              <a:alphaModFix/>
            </a:blip>
            <a:srcRect b="0" l="0" r="0" t="0"/>
            <a:stretch/>
          </p:blipFill>
          <p:spPr>
            <a:xfrm>
              <a:off x="7757020" y="4469696"/>
              <a:ext cx="217977" cy="144114"/>
            </a:xfrm>
            <a:prstGeom prst="rect">
              <a:avLst/>
            </a:prstGeom>
            <a:noFill/>
            <a:ln>
              <a:noFill/>
            </a:ln>
          </p:spPr>
        </p:pic>
        <p:pic>
          <p:nvPicPr>
            <p:cNvPr descr="se.png" id="874" name="Google Shape;874;p42"/>
            <p:cNvPicPr preferRelativeResize="0"/>
            <p:nvPr/>
          </p:nvPicPr>
          <p:blipFill rotWithShape="1">
            <a:blip r:embed="rId23">
              <a:alphaModFix/>
            </a:blip>
            <a:srcRect b="0" l="0" r="0" t="0"/>
            <a:stretch/>
          </p:blipFill>
          <p:spPr>
            <a:xfrm>
              <a:off x="8499300" y="4469696"/>
              <a:ext cx="217977" cy="144114"/>
            </a:xfrm>
            <a:prstGeom prst="rect">
              <a:avLst/>
            </a:prstGeom>
            <a:noFill/>
            <a:ln>
              <a:noFill/>
            </a:ln>
          </p:spPr>
        </p:pic>
        <p:pic>
          <p:nvPicPr>
            <p:cNvPr descr="ch.png" id="875" name="Google Shape;875;p42"/>
            <p:cNvPicPr preferRelativeResize="0"/>
            <p:nvPr/>
          </p:nvPicPr>
          <p:blipFill rotWithShape="1">
            <a:blip r:embed="rId24">
              <a:alphaModFix/>
            </a:blip>
            <a:srcRect b="0" l="0" r="0" t="0"/>
            <a:stretch/>
          </p:blipFill>
          <p:spPr>
            <a:xfrm>
              <a:off x="8870442" y="4469696"/>
              <a:ext cx="217977" cy="144114"/>
            </a:xfrm>
            <a:prstGeom prst="rect">
              <a:avLst/>
            </a:prstGeom>
            <a:noFill/>
            <a:ln>
              <a:noFill/>
            </a:ln>
          </p:spPr>
        </p:pic>
        <p:pic>
          <p:nvPicPr>
            <p:cNvPr descr="uk.png" id="876" name="Google Shape;876;p42"/>
            <p:cNvPicPr preferRelativeResize="0"/>
            <p:nvPr/>
          </p:nvPicPr>
          <p:blipFill rotWithShape="1">
            <a:blip r:embed="rId25">
              <a:alphaModFix/>
            </a:blip>
            <a:srcRect b="0" l="0" r="0" t="0"/>
            <a:stretch/>
          </p:blipFill>
          <p:spPr>
            <a:xfrm>
              <a:off x="8128160" y="4469696"/>
              <a:ext cx="217977" cy="144114"/>
            </a:xfrm>
            <a:prstGeom prst="rect">
              <a:avLst/>
            </a:prstGeom>
            <a:noFill/>
            <a:ln>
              <a:noFill/>
            </a:ln>
          </p:spPr>
        </p:pic>
        <p:pic>
          <p:nvPicPr>
            <p:cNvPr id="877" name="Google Shape;877;p42"/>
            <p:cNvPicPr preferRelativeResize="0"/>
            <p:nvPr/>
          </p:nvPicPr>
          <p:blipFill rotWithShape="1">
            <a:blip r:embed="rId26">
              <a:alphaModFix/>
            </a:blip>
            <a:srcRect b="0" l="0" r="0" t="0"/>
            <a:stretch/>
          </p:blipFill>
          <p:spPr>
            <a:xfrm>
              <a:off x="9408598" y="4469696"/>
              <a:ext cx="216000" cy="144000"/>
            </a:xfrm>
            <a:prstGeom prst="rect">
              <a:avLst/>
            </a:prstGeom>
            <a:noFill/>
            <a:ln>
              <a:noFill/>
            </a:ln>
          </p:spPr>
        </p:pic>
        <p:pic>
          <p:nvPicPr>
            <p:cNvPr id="878" name="Google Shape;878;p42"/>
            <p:cNvPicPr preferRelativeResize="0"/>
            <p:nvPr/>
          </p:nvPicPr>
          <p:blipFill rotWithShape="1">
            <a:blip r:embed="rId27">
              <a:alphaModFix/>
            </a:blip>
            <a:srcRect b="0" l="0" r="0" t="0"/>
            <a:stretch/>
          </p:blipFill>
          <p:spPr>
            <a:xfrm>
              <a:off x="9768386" y="4469696"/>
              <a:ext cx="216000" cy="144000"/>
            </a:xfrm>
            <a:prstGeom prst="rect">
              <a:avLst/>
            </a:prstGeom>
            <a:noFill/>
            <a:ln>
              <a:noFill/>
            </a:ln>
          </p:spPr>
        </p:pic>
        <p:pic>
          <p:nvPicPr>
            <p:cNvPr descr="ca.png" id="879" name="Google Shape;879;p42"/>
            <p:cNvPicPr preferRelativeResize="0"/>
            <p:nvPr/>
          </p:nvPicPr>
          <p:blipFill rotWithShape="1">
            <a:blip r:embed="rId28">
              <a:alphaModFix/>
            </a:blip>
            <a:srcRect b="0" l="0" r="0" t="0"/>
            <a:stretch/>
          </p:blipFill>
          <p:spPr>
            <a:xfrm>
              <a:off x="10489245" y="4469696"/>
              <a:ext cx="216000" cy="142807"/>
            </a:xfrm>
            <a:prstGeom prst="rect">
              <a:avLst/>
            </a:prstGeom>
            <a:noFill/>
            <a:ln>
              <a:noFill/>
            </a:ln>
          </p:spPr>
        </p:pic>
        <p:pic>
          <p:nvPicPr>
            <p:cNvPr descr="si.png" id="880" name="Google Shape;880;p42"/>
            <p:cNvPicPr preferRelativeResize="0"/>
            <p:nvPr/>
          </p:nvPicPr>
          <p:blipFill rotWithShape="1">
            <a:blip r:embed="rId29">
              <a:alphaModFix/>
            </a:blip>
            <a:srcRect b="0" l="0" r="0" t="0"/>
            <a:stretch/>
          </p:blipFill>
          <p:spPr>
            <a:xfrm>
              <a:off x="10128174" y="4469696"/>
              <a:ext cx="217284" cy="143656"/>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LOSING1">
  <p:cSld name="DARK_CLOSING1">
    <p:spTree>
      <p:nvGrpSpPr>
        <p:cNvPr id="881" name="Shape 881"/>
        <p:cNvGrpSpPr/>
        <p:nvPr/>
      </p:nvGrpSpPr>
      <p:grpSpPr>
        <a:xfrm>
          <a:off x="0" y="0"/>
          <a:ext cx="0" cy="0"/>
          <a:chOff x="0" y="0"/>
          <a:chExt cx="0" cy="0"/>
        </a:xfrm>
      </p:grpSpPr>
      <p:sp>
        <p:nvSpPr>
          <p:cNvPr id="882" name="Google Shape;882;p43"/>
          <p:cNvSpPr/>
          <p:nvPr/>
        </p:nvSpPr>
        <p:spPr>
          <a:xfrm>
            <a:off x="0" y="-1"/>
            <a:ext cx="12192000" cy="6858001"/>
          </a:xfrm>
          <a:prstGeom prst="rect">
            <a:avLst/>
          </a:prstGeom>
          <a:solidFill>
            <a:srgbClr val="335E6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795" u="none" cap="none" strike="noStrike">
              <a:solidFill>
                <a:srgbClr val="335E6F"/>
              </a:solidFill>
              <a:latin typeface="Arial"/>
              <a:ea typeface="Arial"/>
              <a:cs typeface="Arial"/>
              <a:sym typeface="Arial"/>
            </a:endParaRPr>
          </a:p>
        </p:txBody>
      </p:sp>
      <p:sp>
        <p:nvSpPr>
          <p:cNvPr id="883" name="Google Shape;883;p43"/>
          <p:cNvSpPr/>
          <p:nvPr/>
        </p:nvSpPr>
        <p:spPr>
          <a:xfrm flipH="1">
            <a:off x="4686301" y="2011304"/>
            <a:ext cx="2819400" cy="2819034"/>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795" u="none" cap="none" strike="noStrike">
              <a:solidFill>
                <a:schemeClr val="lt1"/>
              </a:solidFill>
              <a:latin typeface="Arial"/>
              <a:ea typeface="Arial"/>
              <a:cs typeface="Arial"/>
              <a:sym typeface="Arial"/>
            </a:endParaRPr>
          </a:p>
        </p:txBody>
      </p:sp>
      <p:sp>
        <p:nvSpPr>
          <p:cNvPr id="884" name="Google Shape;884;p43"/>
          <p:cNvSpPr txBox="1"/>
          <p:nvPr/>
        </p:nvSpPr>
        <p:spPr>
          <a:xfrm>
            <a:off x="4686299" y="4524206"/>
            <a:ext cx="2812781" cy="314494"/>
          </a:xfrm>
          <a:prstGeom prst="rect">
            <a:avLst/>
          </a:prstGeom>
          <a:noFill/>
          <a:ln>
            <a:noFill/>
          </a:ln>
        </p:spPr>
        <p:txBody>
          <a:bodyPr anchorCtr="0" anchor="t" bIns="45575" lIns="91175" spcFirstLastPara="1" rIns="91175" wrap="square" tIns="45575">
            <a:normAutofit/>
          </a:bodyPr>
          <a:lstStyle/>
          <a:p>
            <a:pPr indent="0" lvl="0" marL="0" marR="0" rtl="0" algn="r">
              <a:lnSpc>
                <a:spcPct val="90000"/>
              </a:lnSpc>
              <a:spcBef>
                <a:spcPts val="0"/>
              </a:spcBef>
              <a:spcAft>
                <a:spcPts val="0"/>
              </a:spcAft>
              <a:buClr>
                <a:srgbClr val="000000"/>
              </a:buClr>
              <a:buSzPts val="1396"/>
              <a:buFont typeface="Arial"/>
              <a:buNone/>
            </a:pPr>
            <a:r>
              <a:t/>
            </a:r>
            <a:endParaRPr b="0" i="0" sz="1396" u="none" cap="none" strike="noStrike">
              <a:solidFill>
                <a:srgbClr val="8197A6"/>
              </a:solidFill>
              <a:latin typeface="Arial"/>
              <a:ea typeface="Arial"/>
              <a:cs typeface="Arial"/>
              <a:sym typeface="Arial"/>
            </a:endParaRPr>
          </a:p>
        </p:txBody>
      </p:sp>
      <p:sp>
        <p:nvSpPr>
          <p:cNvPr id="885" name="Google Shape;885;p43"/>
          <p:cNvSpPr txBox="1"/>
          <p:nvPr/>
        </p:nvSpPr>
        <p:spPr>
          <a:xfrm>
            <a:off x="4686298" y="1740024"/>
            <a:ext cx="2819402" cy="261521"/>
          </a:xfrm>
          <a:prstGeom prst="rect">
            <a:avLst/>
          </a:prstGeom>
          <a:noFill/>
          <a:ln>
            <a:noFill/>
          </a:ln>
        </p:spPr>
        <p:txBody>
          <a:bodyPr anchorCtr="0" anchor="t" bIns="45575" lIns="91175" spcFirstLastPara="1" rIns="91175" wrap="square" tIns="45575">
            <a:noAutofit/>
          </a:bodyPr>
          <a:lstStyle/>
          <a:p>
            <a:pPr indent="0" lvl="0" marL="0" marR="0" rtl="0" algn="l">
              <a:lnSpc>
                <a:spcPct val="90000"/>
              </a:lnSpc>
              <a:spcBef>
                <a:spcPts val="0"/>
              </a:spcBef>
              <a:spcAft>
                <a:spcPts val="0"/>
              </a:spcAft>
              <a:buClr>
                <a:srgbClr val="000000"/>
              </a:buClr>
              <a:buSzPts val="1097"/>
              <a:buFont typeface="Arial"/>
              <a:buNone/>
            </a:pPr>
            <a:r>
              <a:rPr b="0" i="0" lang="en-GB" sz="1097" u="none" cap="none" strike="noStrike">
                <a:solidFill>
                  <a:schemeClr val="lt1"/>
                </a:solidFill>
                <a:latin typeface="Arial"/>
                <a:ea typeface="Arial"/>
                <a:cs typeface="Arial"/>
                <a:sym typeface="Arial"/>
              </a:rPr>
              <a:t>Produced by</a:t>
            </a:r>
            <a:endParaRPr/>
          </a:p>
        </p:txBody>
      </p:sp>
      <p:sp>
        <p:nvSpPr>
          <p:cNvPr id="886" name="Google Shape;886;p43"/>
          <p:cNvSpPr txBox="1"/>
          <p:nvPr>
            <p:ph idx="1" type="body"/>
          </p:nvPr>
        </p:nvSpPr>
        <p:spPr>
          <a:xfrm>
            <a:off x="4686298" y="2041526"/>
            <a:ext cx="2819402" cy="2359024"/>
          </a:xfrm>
          <a:prstGeom prst="rect">
            <a:avLst/>
          </a:prstGeom>
          <a:noFill/>
          <a:ln>
            <a:noFill/>
          </a:ln>
        </p:spPr>
        <p:txBody>
          <a:bodyPr anchorCtr="0" anchor="t" bIns="45700" lIns="91425" spcFirstLastPara="1" rIns="91425" wrap="square" tIns="45700">
            <a:normAutofit/>
          </a:bodyPr>
          <a:lstStyle>
            <a:lvl1pPr indent="-228600" lvl="0" marL="457200" algn="l">
              <a:lnSpc>
                <a:spcPct val="119000"/>
              </a:lnSpc>
              <a:spcBef>
                <a:spcPts val="427"/>
              </a:spcBef>
              <a:spcAft>
                <a:spcPts val="0"/>
              </a:spcAft>
              <a:buSzPts val="2134"/>
              <a:buNone/>
              <a:defRPr b="0" sz="2134">
                <a:solidFill>
                  <a:schemeClr val="lt1"/>
                </a:solidFill>
                <a:latin typeface="Arial"/>
                <a:ea typeface="Arial"/>
                <a:cs typeface="Arial"/>
                <a:sym typeface="Arial"/>
              </a:defRPr>
            </a:lvl1pPr>
            <a:lvl2pPr indent="-228600" lvl="1" marL="914400" algn="l">
              <a:lnSpc>
                <a:spcPct val="119000"/>
              </a:lnSpc>
              <a:spcBef>
                <a:spcPts val="399"/>
              </a:spcBef>
              <a:spcAft>
                <a:spcPts val="0"/>
              </a:spcAft>
              <a:buSzPts val="1995"/>
              <a:buNone/>
              <a:defRPr b="1" sz="1995"/>
            </a:lvl2pPr>
            <a:lvl3pPr indent="-228600" lvl="2" marL="1371600" algn="l">
              <a:lnSpc>
                <a:spcPct val="119000"/>
              </a:lnSpc>
              <a:spcBef>
                <a:spcPts val="359"/>
              </a:spcBef>
              <a:spcAft>
                <a:spcPts val="0"/>
              </a:spcAft>
              <a:buSzPts val="1795"/>
              <a:buNone/>
              <a:defRPr b="1" sz="1795"/>
            </a:lvl3pPr>
            <a:lvl4pPr indent="-228600" lvl="3" marL="1828800" algn="l">
              <a:lnSpc>
                <a:spcPct val="119000"/>
              </a:lnSpc>
              <a:spcBef>
                <a:spcPts val="319"/>
              </a:spcBef>
              <a:spcAft>
                <a:spcPts val="0"/>
              </a:spcAft>
              <a:buSzPts val="1596"/>
              <a:buNone/>
              <a:defRPr b="1" sz="1596"/>
            </a:lvl4pPr>
            <a:lvl5pPr indent="-228600" lvl="4" marL="2286000" algn="l">
              <a:lnSpc>
                <a:spcPct val="119000"/>
              </a:lnSpc>
              <a:spcBef>
                <a:spcPts val="319"/>
              </a:spcBef>
              <a:spcAft>
                <a:spcPts val="0"/>
              </a:spcAft>
              <a:buSzPts val="1596"/>
              <a:buNone/>
              <a:defRPr b="1" sz="1596"/>
            </a:lvl5pPr>
            <a:lvl6pPr indent="-228600" lvl="5" marL="2743200" algn="l">
              <a:lnSpc>
                <a:spcPct val="119000"/>
              </a:lnSpc>
              <a:spcBef>
                <a:spcPts val="319"/>
              </a:spcBef>
              <a:spcAft>
                <a:spcPts val="0"/>
              </a:spcAft>
              <a:buSzPts val="1596"/>
              <a:buNone/>
              <a:defRPr b="1" sz="1596"/>
            </a:lvl6pPr>
            <a:lvl7pPr indent="-228600" lvl="6" marL="3200400" algn="l">
              <a:lnSpc>
                <a:spcPct val="119000"/>
              </a:lnSpc>
              <a:spcBef>
                <a:spcPts val="319"/>
              </a:spcBef>
              <a:spcAft>
                <a:spcPts val="0"/>
              </a:spcAft>
              <a:buSzPts val="1596"/>
              <a:buNone/>
              <a:defRPr b="1" sz="1596"/>
            </a:lvl7pPr>
            <a:lvl8pPr indent="-228600" lvl="7" marL="3657600" algn="l">
              <a:lnSpc>
                <a:spcPct val="119000"/>
              </a:lnSpc>
              <a:spcBef>
                <a:spcPts val="319"/>
              </a:spcBef>
              <a:spcAft>
                <a:spcPts val="0"/>
              </a:spcAft>
              <a:buSzPts val="1596"/>
              <a:buNone/>
              <a:defRPr b="1" sz="1596"/>
            </a:lvl8pPr>
            <a:lvl9pPr indent="-228600" lvl="8" marL="4114800" algn="l">
              <a:lnSpc>
                <a:spcPct val="119000"/>
              </a:lnSpc>
              <a:spcBef>
                <a:spcPts val="319"/>
              </a:spcBef>
              <a:spcAft>
                <a:spcPts val="0"/>
              </a:spcAft>
              <a:buSzPts val="1596"/>
              <a:buNone/>
              <a:defRPr b="1" sz="1596"/>
            </a:lvl9pPr>
          </a:lstStyle>
          <a:p/>
        </p:txBody>
      </p:sp>
      <p:sp>
        <p:nvSpPr>
          <p:cNvPr id="887" name="Google Shape;887;p43"/>
          <p:cNvSpPr txBox="1"/>
          <p:nvPr>
            <p:ph idx="2" type="body"/>
          </p:nvPr>
        </p:nvSpPr>
        <p:spPr>
          <a:xfrm>
            <a:off x="4686298" y="4406775"/>
            <a:ext cx="2819402" cy="423565"/>
          </a:xfrm>
          <a:prstGeom prst="rect">
            <a:avLst/>
          </a:prstGeom>
          <a:noFill/>
          <a:ln>
            <a:noFill/>
          </a:ln>
        </p:spPr>
        <p:txBody>
          <a:bodyPr anchorCtr="0" anchor="ctr" bIns="45700" lIns="91425" spcFirstLastPara="1" rIns="91425" wrap="square" tIns="45700">
            <a:noAutofit/>
          </a:bodyPr>
          <a:lstStyle>
            <a:lvl1pPr indent="-228600" lvl="0" marL="457200" algn="l">
              <a:lnSpc>
                <a:spcPct val="119000"/>
              </a:lnSpc>
              <a:spcBef>
                <a:spcPts val="299"/>
              </a:spcBef>
              <a:spcAft>
                <a:spcPts val="0"/>
              </a:spcAft>
              <a:buSzPts val="1496"/>
              <a:buNone/>
              <a:defRPr b="0" sz="1496">
                <a:solidFill>
                  <a:schemeClr val="lt1"/>
                </a:solidFill>
                <a:latin typeface="Arial"/>
                <a:ea typeface="Arial"/>
                <a:cs typeface="Arial"/>
                <a:sym typeface="Arial"/>
              </a:defRPr>
            </a:lvl1pPr>
            <a:lvl2pPr indent="-228600" lvl="1" marL="914400" algn="l">
              <a:lnSpc>
                <a:spcPct val="119000"/>
              </a:lnSpc>
              <a:spcBef>
                <a:spcPts val="399"/>
              </a:spcBef>
              <a:spcAft>
                <a:spcPts val="0"/>
              </a:spcAft>
              <a:buSzPts val="1995"/>
              <a:buNone/>
              <a:defRPr b="1" sz="1995"/>
            </a:lvl2pPr>
            <a:lvl3pPr indent="-228600" lvl="2" marL="1371600" algn="l">
              <a:lnSpc>
                <a:spcPct val="119000"/>
              </a:lnSpc>
              <a:spcBef>
                <a:spcPts val="359"/>
              </a:spcBef>
              <a:spcAft>
                <a:spcPts val="0"/>
              </a:spcAft>
              <a:buSzPts val="1795"/>
              <a:buNone/>
              <a:defRPr b="1" sz="1795"/>
            </a:lvl3pPr>
            <a:lvl4pPr indent="-228600" lvl="3" marL="1828800" algn="l">
              <a:lnSpc>
                <a:spcPct val="119000"/>
              </a:lnSpc>
              <a:spcBef>
                <a:spcPts val="319"/>
              </a:spcBef>
              <a:spcAft>
                <a:spcPts val="0"/>
              </a:spcAft>
              <a:buSzPts val="1596"/>
              <a:buNone/>
              <a:defRPr b="1" sz="1596"/>
            </a:lvl4pPr>
            <a:lvl5pPr indent="-228600" lvl="4" marL="2286000" algn="l">
              <a:lnSpc>
                <a:spcPct val="119000"/>
              </a:lnSpc>
              <a:spcBef>
                <a:spcPts val="319"/>
              </a:spcBef>
              <a:spcAft>
                <a:spcPts val="0"/>
              </a:spcAft>
              <a:buSzPts val="1596"/>
              <a:buNone/>
              <a:defRPr b="1" sz="1596"/>
            </a:lvl5pPr>
            <a:lvl6pPr indent="-228600" lvl="5" marL="2743200" algn="l">
              <a:lnSpc>
                <a:spcPct val="119000"/>
              </a:lnSpc>
              <a:spcBef>
                <a:spcPts val="319"/>
              </a:spcBef>
              <a:spcAft>
                <a:spcPts val="0"/>
              </a:spcAft>
              <a:buSzPts val="1596"/>
              <a:buNone/>
              <a:defRPr b="1" sz="1596"/>
            </a:lvl6pPr>
            <a:lvl7pPr indent="-228600" lvl="6" marL="3200400" algn="l">
              <a:lnSpc>
                <a:spcPct val="119000"/>
              </a:lnSpc>
              <a:spcBef>
                <a:spcPts val="319"/>
              </a:spcBef>
              <a:spcAft>
                <a:spcPts val="0"/>
              </a:spcAft>
              <a:buSzPts val="1596"/>
              <a:buNone/>
              <a:defRPr b="1" sz="1596"/>
            </a:lvl7pPr>
            <a:lvl8pPr indent="-228600" lvl="7" marL="3657600" algn="l">
              <a:lnSpc>
                <a:spcPct val="119000"/>
              </a:lnSpc>
              <a:spcBef>
                <a:spcPts val="319"/>
              </a:spcBef>
              <a:spcAft>
                <a:spcPts val="0"/>
              </a:spcAft>
              <a:buSzPts val="1596"/>
              <a:buNone/>
              <a:defRPr b="1" sz="1596"/>
            </a:lvl8pPr>
            <a:lvl9pPr indent="-228600" lvl="8" marL="4114800" algn="l">
              <a:lnSpc>
                <a:spcPct val="119000"/>
              </a:lnSpc>
              <a:spcBef>
                <a:spcPts val="319"/>
              </a:spcBef>
              <a:spcAft>
                <a:spcPts val="0"/>
              </a:spcAft>
              <a:buSzPts val="1596"/>
              <a:buNone/>
              <a:defRPr b="1" sz="1596"/>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888" name="Shape 888"/>
        <p:cNvGrpSpPr/>
        <p:nvPr/>
      </p:nvGrpSpPr>
      <p:grpSpPr>
        <a:xfrm>
          <a:off x="0" y="0"/>
          <a:ext cx="0" cy="0"/>
          <a:chOff x="0" y="0"/>
          <a:chExt cx="0" cy="0"/>
        </a:xfrm>
      </p:grpSpPr>
      <p:sp>
        <p:nvSpPr>
          <p:cNvPr id="889" name="Google Shape;889;p44"/>
          <p:cNvSpPr txBox="1"/>
          <p:nvPr>
            <p:ph idx="1" type="body"/>
          </p:nvPr>
        </p:nvSpPr>
        <p:spPr>
          <a:xfrm>
            <a:off x="4766765" y="1666880"/>
            <a:ext cx="6625167" cy="4324351"/>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293"/>
              </a:spcBef>
              <a:spcAft>
                <a:spcPts val="0"/>
              </a:spcAft>
              <a:buSzPts val="1400"/>
              <a:buNone/>
              <a:defRPr sz="1463"/>
            </a:lvl1pPr>
            <a:lvl2pPr indent="-228600" lvl="1" marL="914400" algn="l">
              <a:lnSpc>
                <a:spcPct val="119000"/>
              </a:lnSpc>
              <a:spcBef>
                <a:spcPts val="293"/>
              </a:spcBef>
              <a:spcAft>
                <a:spcPts val="0"/>
              </a:spcAft>
              <a:buSzPts val="1400"/>
              <a:buNone/>
              <a:defRPr sz="1463"/>
            </a:lvl2pPr>
            <a:lvl3pPr indent="-228600" lvl="2" marL="1371600" algn="l">
              <a:lnSpc>
                <a:spcPct val="119000"/>
              </a:lnSpc>
              <a:spcBef>
                <a:spcPts val="293"/>
              </a:spcBef>
              <a:spcAft>
                <a:spcPts val="0"/>
              </a:spcAft>
              <a:buSzPts val="1400"/>
              <a:buNone/>
              <a:defRPr sz="1463"/>
            </a:lvl3pPr>
            <a:lvl4pPr indent="-228600" lvl="3" marL="1828800" algn="l">
              <a:lnSpc>
                <a:spcPct val="119000"/>
              </a:lnSpc>
              <a:spcBef>
                <a:spcPts val="293"/>
              </a:spcBef>
              <a:spcAft>
                <a:spcPts val="0"/>
              </a:spcAft>
              <a:buSzPts val="1400"/>
              <a:buNone/>
              <a:defRPr sz="1463"/>
            </a:lvl4pPr>
            <a:lvl5pPr indent="-228600" lvl="4" marL="2286000" algn="l">
              <a:lnSpc>
                <a:spcPct val="119000"/>
              </a:lnSpc>
              <a:spcBef>
                <a:spcPts val="293"/>
              </a:spcBef>
              <a:spcAft>
                <a:spcPts val="0"/>
              </a:spcAft>
              <a:buSzPts val="1400"/>
              <a:buNone/>
              <a:defRPr sz="1463"/>
            </a:lvl5pPr>
            <a:lvl6pPr indent="-355282" lvl="5" marL="2743200" algn="l">
              <a:lnSpc>
                <a:spcPct val="119000"/>
              </a:lnSpc>
              <a:spcBef>
                <a:spcPts val="399"/>
              </a:spcBef>
              <a:spcAft>
                <a:spcPts val="0"/>
              </a:spcAft>
              <a:buSzPts val="1995"/>
              <a:buChar char="–"/>
              <a:defRPr sz="1995"/>
            </a:lvl6pPr>
            <a:lvl7pPr indent="-355282" lvl="6" marL="3200400" algn="l">
              <a:lnSpc>
                <a:spcPct val="119000"/>
              </a:lnSpc>
              <a:spcBef>
                <a:spcPts val="399"/>
              </a:spcBef>
              <a:spcAft>
                <a:spcPts val="0"/>
              </a:spcAft>
              <a:buSzPts val="1995"/>
              <a:buChar char="–"/>
              <a:defRPr sz="1995"/>
            </a:lvl7pPr>
            <a:lvl8pPr indent="-355282" lvl="7" marL="3657600" algn="l">
              <a:lnSpc>
                <a:spcPct val="119000"/>
              </a:lnSpc>
              <a:spcBef>
                <a:spcPts val="399"/>
              </a:spcBef>
              <a:spcAft>
                <a:spcPts val="0"/>
              </a:spcAft>
              <a:buSzPts val="1995"/>
              <a:buChar char="–"/>
              <a:defRPr sz="1995"/>
            </a:lvl8pPr>
            <a:lvl9pPr indent="-355282" lvl="8" marL="4114800" algn="l">
              <a:lnSpc>
                <a:spcPct val="119000"/>
              </a:lnSpc>
              <a:spcBef>
                <a:spcPts val="399"/>
              </a:spcBef>
              <a:spcAft>
                <a:spcPts val="0"/>
              </a:spcAft>
              <a:buSzPts val="1995"/>
              <a:buChar char="–"/>
              <a:defRPr sz="1995"/>
            </a:lvl9pPr>
          </a:lstStyle>
          <a:p/>
        </p:txBody>
      </p:sp>
      <p:sp>
        <p:nvSpPr>
          <p:cNvPr id="890" name="Google Shape;890;p44"/>
          <p:cNvSpPr txBox="1"/>
          <p:nvPr>
            <p:ph idx="2" type="body"/>
          </p:nvPr>
        </p:nvSpPr>
        <p:spPr>
          <a:xfrm>
            <a:off x="825500" y="1666820"/>
            <a:ext cx="3795184" cy="4324351"/>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293"/>
              </a:spcBef>
              <a:spcAft>
                <a:spcPts val="0"/>
              </a:spcAft>
              <a:buSzPts val="1463"/>
              <a:buNone/>
              <a:defRPr sz="1463"/>
            </a:lvl1pPr>
            <a:lvl2pPr indent="-228600" lvl="1" marL="914400" algn="l">
              <a:lnSpc>
                <a:spcPct val="119000"/>
              </a:lnSpc>
              <a:spcBef>
                <a:spcPts val="239"/>
              </a:spcBef>
              <a:spcAft>
                <a:spcPts val="0"/>
              </a:spcAft>
              <a:buSzPts val="1197"/>
              <a:buNone/>
              <a:defRPr sz="1197"/>
            </a:lvl2pPr>
            <a:lvl3pPr indent="-228600" lvl="2" marL="1371600" algn="l">
              <a:lnSpc>
                <a:spcPct val="119000"/>
              </a:lnSpc>
              <a:spcBef>
                <a:spcPts val="213"/>
              </a:spcBef>
              <a:spcAft>
                <a:spcPts val="0"/>
              </a:spcAft>
              <a:buSzPts val="1064"/>
              <a:buNone/>
              <a:defRPr sz="1064"/>
            </a:lvl3pPr>
            <a:lvl4pPr indent="-228600" lvl="3" marL="1828800" algn="l">
              <a:lnSpc>
                <a:spcPct val="119000"/>
              </a:lnSpc>
              <a:spcBef>
                <a:spcPts val="186"/>
              </a:spcBef>
              <a:spcAft>
                <a:spcPts val="0"/>
              </a:spcAft>
              <a:buSzPts val="930"/>
              <a:buNone/>
              <a:defRPr sz="930"/>
            </a:lvl4pPr>
            <a:lvl5pPr indent="-228600" lvl="4" marL="2286000" algn="l">
              <a:lnSpc>
                <a:spcPct val="119000"/>
              </a:lnSpc>
              <a:spcBef>
                <a:spcPts val="186"/>
              </a:spcBef>
              <a:spcAft>
                <a:spcPts val="0"/>
              </a:spcAft>
              <a:buSzPts val="930"/>
              <a:buNone/>
              <a:defRPr sz="930"/>
            </a:lvl5pPr>
            <a:lvl6pPr indent="-228600" lvl="5" marL="2743200" algn="l">
              <a:lnSpc>
                <a:spcPct val="119000"/>
              </a:lnSpc>
              <a:spcBef>
                <a:spcPts val="186"/>
              </a:spcBef>
              <a:spcAft>
                <a:spcPts val="0"/>
              </a:spcAft>
              <a:buSzPts val="930"/>
              <a:buNone/>
              <a:defRPr sz="930"/>
            </a:lvl6pPr>
            <a:lvl7pPr indent="-228600" lvl="6" marL="3200400" algn="l">
              <a:lnSpc>
                <a:spcPct val="119000"/>
              </a:lnSpc>
              <a:spcBef>
                <a:spcPts val="186"/>
              </a:spcBef>
              <a:spcAft>
                <a:spcPts val="0"/>
              </a:spcAft>
              <a:buSzPts val="930"/>
              <a:buNone/>
              <a:defRPr sz="930"/>
            </a:lvl7pPr>
            <a:lvl8pPr indent="-228600" lvl="7" marL="3657600" algn="l">
              <a:lnSpc>
                <a:spcPct val="119000"/>
              </a:lnSpc>
              <a:spcBef>
                <a:spcPts val="186"/>
              </a:spcBef>
              <a:spcAft>
                <a:spcPts val="0"/>
              </a:spcAft>
              <a:buSzPts val="930"/>
              <a:buNone/>
              <a:defRPr sz="930"/>
            </a:lvl8pPr>
            <a:lvl9pPr indent="-228600" lvl="8" marL="4114800" algn="l">
              <a:lnSpc>
                <a:spcPct val="119000"/>
              </a:lnSpc>
              <a:spcBef>
                <a:spcPts val="186"/>
              </a:spcBef>
              <a:spcAft>
                <a:spcPts val="0"/>
              </a:spcAft>
              <a:buSzPts val="930"/>
              <a:buNone/>
              <a:defRPr sz="930"/>
            </a:lvl9pPr>
          </a:lstStyle>
          <a:p/>
        </p:txBody>
      </p:sp>
      <p:sp>
        <p:nvSpPr>
          <p:cNvPr id="891" name="Google Shape;891;p44"/>
          <p:cNvSpPr txBox="1"/>
          <p:nvPr>
            <p:ph type="title"/>
          </p:nvPr>
        </p:nvSpPr>
        <p:spPr>
          <a:xfrm>
            <a:off x="190784" y="151959"/>
            <a:ext cx="9566461" cy="446275"/>
          </a:xfrm>
          <a:prstGeom prst="rect">
            <a:avLst/>
          </a:prstGeom>
          <a:noFill/>
          <a:ln>
            <a:noFill/>
          </a:ln>
        </p:spPr>
        <p:txBody>
          <a:bodyPr anchorCtr="0" anchor="ctr" bIns="45700" lIns="0" spcFirstLastPara="1" rIns="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892" name="Shape 892"/>
        <p:cNvGrpSpPr/>
        <p:nvPr/>
      </p:nvGrpSpPr>
      <p:grpSpPr>
        <a:xfrm>
          <a:off x="0" y="0"/>
          <a:ext cx="0" cy="0"/>
          <a:chOff x="0" y="0"/>
          <a:chExt cx="0" cy="0"/>
        </a:xfrm>
      </p:grpSpPr>
      <p:sp>
        <p:nvSpPr>
          <p:cNvPr id="893" name="Google Shape;893;p45"/>
          <p:cNvSpPr/>
          <p:nvPr/>
        </p:nvSpPr>
        <p:spPr>
          <a:xfrm>
            <a:off x="0" y="2"/>
            <a:ext cx="12192000" cy="6926787"/>
          </a:xfrm>
          <a:prstGeom prst="rect">
            <a:avLst/>
          </a:prstGeom>
          <a:solidFill>
            <a:srgbClr val="001B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394"/>
              <a:buFont typeface="Arial"/>
              <a:buNone/>
            </a:pPr>
            <a:r>
              <a:t/>
            </a:r>
            <a:endParaRPr b="0" i="0" sz="2394" u="none" cap="none" strike="noStrike">
              <a:solidFill>
                <a:srgbClr val="FFFFFF"/>
              </a:solidFill>
              <a:latin typeface="Verdana"/>
              <a:ea typeface="Verdana"/>
              <a:cs typeface="Verdana"/>
              <a:sym typeface="Verdana"/>
            </a:endParaRPr>
          </a:p>
        </p:txBody>
      </p:sp>
      <p:sp>
        <p:nvSpPr>
          <p:cNvPr id="894" name="Google Shape;894;p45"/>
          <p:cNvSpPr txBox="1"/>
          <p:nvPr>
            <p:ph idx="1" type="body"/>
          </p:nvPr>
        </p:nvSpPr>
        <p:spPr>
          <a:xfrm>
            <a:off x="218263" y="882192"/>
            <a:ext cx="11763662"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grpSp>
        <p:nvGrpSpPr>
          <p:cNvPr id="895" name="Google Shape;895;p45"/>
          <p:cNvGrpSpPr/>
          <p:nvPr/>
        </p:nvGrpSpPr>
        <p:grpSpPr>
          <a:xfrm>
            <a:off x="226688" y="6569736"/>
            <a:ext cx="8660215" cy="129618"/>
            <a:chOff x="1076500" y="4469696"/>
            <a:chExt cx="9628745" cy="144114"/>
          </a:xfrm>
        </p:grpSpPr>
        <p:pic>
          <p:nvPicPr>
            <p:cNvPr descr="de.png" id="896" name="Google Shape;896;p45"/>
            <p:cNvPicPr preferRelativeResize="0"/>
            <p:nvPr/>
          </p:nvPicPr>
          <p:blipFill rotWithShape="1">
            <a:blip r:embed="rId2">
              <a:alphaModFix/>
            </a:blip>
            <a:srcRect b="0" l="0" r="0" t="0"/>
            <a:stretch/>
          </p:blipFill>
          <p:spPr>
            <a:xfrm>
              <a:off x="1076500" y="4469696"/>
              <a:ext cx="217977" cy="144114"/>
            </a:xfrm>
            <a:prstGeom prst="rect">
              <a:avLst/>
            </a:prstGeom>
            <a:noFill/>
            <a:ln>
              <a:noFill/>
            </a:ln>
          </p:spPr>
        </p:pic>
        <p:pic>
          <p:nvPicPr>
            <p:cNvPr descr="at.png" id="897" name="Google Shape;897;p45"/>
            <p:cNvPicPr preferRelativeResize="0"/>
            <p:nvPr/>
          </p:nvPicPr>
          <p:blipFill rotWithShape="1">
            <a:blip r:embed="rId3">
              <a:alphaModFix/>
            </a:blip>
            <a:srcRect b="0" l="0" r="0" t="0"/>
            <a:stretch/>
          </p:blipFill>
          <p:spPr>
            <a:xfrm>
              <a:off x="1447640" y="4469696"/>
              <a:ext cx="217977" cy="144114"/>
            </a:xfrm>
            <a:prstGeom prst="rect">
              <a:avLst/>
            </a:prstGeom>
            <a:noFill/>
            <a:ln>
              <a:noFill/>
            </a:ln>
          </p:spPr>
        </p:pic>
        <p:pic>
          <p:nvPicPr>
            <p:cNvPr descr="be.png" id="898" name="Google Shape;898;p45"/>
            <p:cNvPicPr preferRelativeResize="0"/>
            <p:nvPr/>
          </p:nvPicPr>
          <p:blipFill rotWithShape="1">
            <a:blip r:embed="rId4">
              <a:alphaModFix/>
            </a:blip>
            <a:srcRect b="0" l="0" r="0" t="0"/>
            <a:stretch/>
          </p:blipFill>
          <p:spPr>
            <a:xfrm>
              <a:off x="1818780" y="4469696"/>
              <a:ext cx="217977" cy="144114"/>
            </a:xfrm>
            <a:prstGeom prst="rect">
              <a:avLst/>
            </a:prstGeom>
            <a:noFill/>
            <a:ln>
              <a:noFill/>
            </a:ln>
          </p:spPr>
        </p:pic>
        <p:pic>
          <p:nvPicPr>
            <p:cNvPr descr="dk.png" id="899" name="Google Shape;899;p45"/>
            <p:cNvPicPr preferRelativeResize="0"/>
            <p:nvPr/>
          </p:nvPicPr>
          <p:blipFill rotWithShape="1">
            <a:blip r:embed="rId5">
              <a:alphaModFix/>
            </a:blip>
            <a:srcRect b="0" l="0" r="0" t="0"/>
            <a:stretch/>
          </p:blipFill>
          <p:spPr>
            <a:xfrm>
              <a:off x="2189920" y="4469696"/>
              <a:ext cx="217977" cy="144114"/>
            </a:xfrm>
            <a:prstGeom prst="rect">
              <a:avLst/>
            </a:prstGeom>
            <a:noFill/>
            <a:ln>
              <a:noFill/>
            </a:ln>
          </p:spPr>
        </p:pic>
        <p:pic>
          <p:nvPicPr>
            <p:cNvPr descr="es.png" id="900" name="Google Shape;900;p45"/>
            <p:cNvPicPr preferRelativeResize="0"/>
            <p:nvPr/>
          </p:nvPicPr>
          <p:blipFill rotWithShape="1">
            <a:blip r:embed="rId6">
              <a:alphaModFix/>
            </a:blip>
            <a:srcRect b="0" l="0" r="0" t="0"/>
            <a:stretch/>
          </p:blipFill>
          <p:spPr>
            <a:xfrm>
              <a:off x="2561060" y="4469696"/>
              <a:ext cx="217977" cy="144114"/>
            </a:xfrm>
            <a:prstGeom prst="rect">
              <a:avLst/>
            </a:prstGeom>
            <a:noFill/>
            <a:ln>
              <a:noFill/>
            </a:ln>
          </p:spPr>
        </p:pic>
        <p:pic>
          <p:nvPicPr>
            <p:cNvPr descr="ee.png" id="901" name="Google Shape;901;p45"/>
            <p:cNvPicPr preferRelativeResize="0"/>
            <p:nvPr/>
          </p:nvPicPr>
          <p:blipFill rotWithShape="1">
            <a:blip r:embed="rId7">
              <a:alphaModFix/>
            </a:blip>
            <a:srcRect b="0" l="0" r="0" t="0"/>
            <a:stretch/>
          </p:blipFill>
          <p:spPr>
            <a:xfrm>
              <a:off x="2932200" y="4469696"/>
              <a:ext cx="217977" cy="144114"/>
            </a:xfrm>
            <a:prstGeom prst="rect">
              <a:avLst/>
            </a:prstGeom>
            <a:noFill/>
            <a:ln>
              <a:noFill/>
            </a:ln>
          </p:spPr>
        </p:pic>
        <p:pic>
          <p:nvPicPr>
            <p:cNvPr descr="fi.png" id="902" name="Google Shape;902;p45"/>
            <p:cNvPicPr preferRelativeResize="0"/>
            <p:nvPr/>
          </p:nvPicPr>
          <p:blipFill rotWithShape="1">
            <a:blip r:embed="rId8">
              <a:alphaModFix/>
            </a:blip>
            <a:srcRect b="0" l="0" r="0" t="0"/>
            <a:stretch/>
          </p:blipFill>
          <p:spPr>
            <a:xfrm>
              <a:off x="3303340" y="4469696"/>
              <a:ext cx="217977" cy="144114"/>
            </a:xfrm>
            <a:prstGeom prst="rect">
              <a:avLst/>
            </a:prstGeom>
            <a:noFill/>
            <a:ln>
              <a:noFill/>
            </a:ln>
          </p:spPr>
        </p:pic>
        <p:pic>
          <p:nvPicPr>
            <p:cNvPr descr="fr.png" id="903" name="Google Shape;903;p45"/>
            <p:cNvPicPr preferRelativeResize="0"/>
            <p:nvPr/>
          </p:nvPicPr>
          <p:blipFill rotWithShape="1">
            <a:blip r:embed="rId9">
              <a:alphaModFix/>
            </a:blip>
            <a:srcRect b="0" l="0" r="0" t="0"/>
            <a:stretch/>
          </p:blipFill>
          <p:spPr>
            <a:xfrm>
              <a:off x="3674480" y="4469696"/>
              <a:ext cx="217977" cy="144114"/>
            </a:xfrm>
            <a:prstGeom prst="rect">
              <a:avLst/>
            </a:prstGeom>
            <a:noFill/>
            <a:ln>
              <a:noFill/>
            </a:ln>
          </p:spPr>
        </p:pic>
        <p:pic>
          <p:nvPicPr>
            <p:cNvPr descr="gr.png" id="904" name="Google Shape;904;p45"/>
            <p:cNvPicPr preferRelativeResize="0"/>
            <p:nvPr/>
          </p:nvPicPr>
          <p:blipFill rotWithShape="1">
            <a:blip r:embed="rId10">
              <a:alphaModFix/>
            </a:blip>
            <a:srcRect b="0" l="0" r="0" t="0"/>
            <a:stretch/>
          </p:blipFill>
          <p:spPr>
            <a:xfrm>
              <a:off x="4045620" y="4469696"/>
              <a:ext cx="217977" cy="144114"/>
            </a:xfrm>
            <a:prstGeom prst="rect">
              <a:avLst/>
            </a:prstGeom>
            <a:noFill/>
            <a:ln>
              <a:noFill/>
            </a:ln>
          </p:spPr>
        </p:pic>
        <p:pic>
          <p:nvPicPr>
            <p:cNvPr descr="hu.png" id="905" name="Google Shape;905;p45"/>
            <p:cNvPicPr preferRelativeResize="0"/>
            <p:nvPr/>
          </p:nvPicPr>
          <p:blipFill rotWithShape="1">
            <a:blip r:embed="rId11">
              <a:alphaModFix/>
            </a:blip>
            <a:srcRect b="0" l="0" r="0" t="0"/>
            <a:stretch/>
          </p:blipFill>
          <p:spPr>
            <a:xfrm>
              <a:off x="4416760" y="4469696"/>
              <a:ext cx="217977" cy="144114"/>
            </a:xfrm>
            <a:prstGeom prst="rect">
              <a:avLst/>
            </a:prstGeom>
            <a:noFill/>
            <a:ln>
              <a:noFill/>
            </a:ln>
          </p:spPr>
        </p:pic>
        <p:pic>
          <p:nvPicPr>
            <p:cNvPr descr="ie.png" id="906" name="Google Shape;906;p45"/>
            <p:cNvPicPr preferRelativeResize="0"/>
            <p:nvPr/>
          </p:nvPicPr>
          <p:blipFill rotWithShape="1">
            <a:blip r:embed="rId12">
              <a:alphaModFix/>
            </a:blip>
            <a:srcRect b="0" l="0" r="0" t="0"/>
            <a:stretch/>
          </p:blipFill>
          <p:spPr>
            <a:xfrm>
              <a:off x="4787900" y="4469696"/>
              <a:ext cx="217977" cy="144114"/>
            </a:xfrm>
            <a:prstGeom prst="rect">
              <a:avLst/>
            </a:prstGeom>
            <a:noFill/>
            <a:ln>
              <a:noFill/>
            </a:ln>
          </p:spPr>
        </p:pic>
        <p:pic>
          <p:nvPicPr>
            <p:cNvPr descr="it.png" id="907" name="Google Shape;907;p45"/>
            <p:cNvPicPr preferRelativeResize="0"/>
            <p:nvPr/>
          </p:nvPicPr>
          <p:blipFill rotWithShape="1">
            <a:blip r:embed="rId13">
              <a:alphaModFix/>
            </a:blip>
            <a:srcRect b="0" l="0" r="0" t="0"/>
            <a:stretch/>
          </p:blipFill>
          <p:spPr>
            <a:xfrm>
              <a:off x="5159040" y="4469696"/>
              <a:ext cx="217977" cy="144114"/>
            </a:xfrm>
            <a:prstGeom prst="rect">
              <a:avLst/>
            </a:prstGeom>
            <a:noFill/>
            <a:ln>
              <a:noFill/>
            </a:ln>
          </p:spPr>
        </p:pic>
        <p:pic>
          <p:nvPicPr>
            <p:cNvPr descr="lu.png" id="908" name="Google Shape;908;p45"/>
            <p:cNvPicPr preferRelativeResize="0"/>
            <p:nvPr/>
          </p:nvPicPr>
          <p:blipFill rotWithShape="1">
            <a:blip r:embed="rId14">
              <a:alphaModFix/>
            </a:blip>
            <a:srcRect b="0" l="0" r="0" t="0"/>
            <a:stretch/>
          </p:blipFill>
          <p:spPr>
            <a:xfrm>
              <a:off x="5530180" y="4469696"/>
              <a:ext cx="217977" cy="144114"/>
            </a:xfrm>
            <a:prstGeom prst="rect">
              <a:avLst/>
            </a:prstGeom>
            <a:noFill/>
            <a:ln>
              <a:noFill/>
            </a:ln>
          </p:spPr>
        </p:pic>
        <p:pic>
          <p:nvPicPr>
            <p:cNvPr descr="no.png" id="909" name="Google Shape;909;p45"/>
            <p:cNvPicPr preferRelativeResize="0"/>
            <p:nvPr/>
          </p:nvPicPr>
          <p:blipFill rotWithShape="1">
            <a:blip r:embed="rId15">
              <a:alphaModFix/>
            </a:blip>
            <a:srcRect b="0" l="0" r="0" t="0"/>
            <a:stretch/>
          </p:blipFill>
          <p:spPr>
            <a:xfrm>
              <a:off x="5901320" y="4469696"/>
              <a:ext cx="217977" cy="144114"/>
            </a:xfrm>
            <a:prstGeom prst="rect">
              <a:avLst/>
            </a:prstGeom>
            <a:noFill/>
            <a:ln>
              <a:noFill/>
            </a:ln>
          </p:spPr>
        </p:pic>
        <p:pic>
          <p:nvPicPr>
            <p:cNvPr descr="nl.png" id="910" name="Google Shape;910;p45"/>
            <p:cNvPicPr preferRelativeResize="0"/>
            <p:nvPr/>
          </p:nvPicPr>
          <p:blipFill rotWithShape="1">
            <a:blip r:embed="rId16">
              <a:alphaModFix/>
            </a:blip>
            <a:srcRect b="0" l="0" r="0" t="0"/>
            <a:stretch/>
          </p:blipFill>
          <p:spPr>
            <a:xfrm>
              <a:off x="6272460" y="4469696"/>
              <a:ext cx="217977" cy="144114"/>
            </a:xfrm>
            <a:prstGeom prst="rect">
              <a:avLst/>
            </a:prstGeom>
            <a:noFill/>
            <a:ln>
              <a:noFill/>
            </a:ln>
          </p:spPr>
        </p:pic>
        <p:pic>
          <p:nvPicPr>
            <p:cNvPr descr="pl.png" id="911" name="Google Shape;911;p45"/>
            <p:cNvPicPr preferRelativeResize="0"/>
            <p:nvPr/>
          </p:nvPicPr>
          <p:blipFill rotWithShape="1">
            <a:blip r:embed="rId17">
              <a:alphaModFix/>
            </a:blip>
            <a:srcRect b="0" l="0" r="0" t="0"/>
            <a:stretch/>
          </p:blipFill>
          <p:spPr>
            <a:xfrm>
              <a:off x="6643600" y="4469696"/>
              <a:ext cx="217977" cy="144114"/>
            </a:xfrm>
            <a:prstGeom prst="rect">
              <a:avLst/>
            </a:prstGeom>
            <a:noFill/>
            <a:ln>
              <a:noFill/>
            </a:ln>
          </p:spPr>
        </p:pic>
        <p:pic>
          <p:nvPicPr>
            <p:cNvPr descr="pt.png" id="912" name="Google Shape;912;p45"/>
            <p:cNvPicPr preferRelativeResize="0"/>
            <p:nvPr/>
          </p:nvPicPr>
          <p:blipFill rotWithShape="1">
            <a:blip r:embed="rId18">
              <a:alphaModFix/>
            </a:blip>
            <a:srcRect b="0" l="0" r="0" t="0"/>
            <a:stretch/>
          </p:blipFill>
          <p:spPr>
            <a:xfrm>
              <a:off x="7014740" y="4469696"/>
              <a:ext cx="217977" cy="144114"/>
            </a:xfrm>
            <a:prstGeom prst="rect">
              <a:avLst/>
            </a:prstGeom>
            <a:noFill/>
            <a:ln>
              <a:noFill/>
            </a:ln>
          </p:spPr>
        </p:pic>
        <p:pic>
          <p:nvPicPr>
            <p:cNvPr descr="cz.png" id="913" name="Google Shape;913;p45"/>
            <p:cNvPicPr preferRelativeResize="0"/>
            <p:nvPr/>
          </p:nvPicPr>
          <p:blipFill rotWithShape="1">
            <a:blip r:embed="rId19">
              <a:alphaModFix/>
            </a:blip>
            <a:srcRect b="0" l="0" r="0" t="0"/>
            <a:stretch/>
          </p:blipFill>
          <p:spPr>
            <a:xfrm>
              <a:off x="7385880" y="4469696"/>
              <a:ext cx="217977" cy="144114"/>
            </a:xfrm>
            <a:prstGeom prst="rect">
              <a:avLst/>
            </a:prstGeom>
            <a:noFill/>
            <a:ln>
              <a:noFill/>
            </a:ln>
          </p:spPr>
        </p:pic>
        <p:pic>
          <p:nvPicPr>
            <p:cNvPr descr="ro.png" id="914" name="Google Shape;914;p45"/>
            <p:cNvPicPr preferRelativeResize="0"/>
            <p:nvPr/>
          </p:nvPicPr>
          <p:blipFill rotWithShape="1">
            <a:blip r:embed="rId20">
              <a:alphaModFix/>
            </a:blip>
            <a:srcRect b="0" l="0" r="0" t="0"/>
            <a:stretch/>
          </p:blipFill>
          <p:spPr>
            <a:xfrm>
              <a:off x="7757020" y="4469696"/>
              <a:ext cx="217977" cy="144114"/>
            </a:xfrm>
            <a:prstGeom prst="rect">
              <a:avLst/>
            </a:prstGeom>
            <a:noFill/>
            <a:ln>
              <a:noFill/>
            </a:ln>
          </p:spPr>
        </p:pic>
        <p:pic>
          <p:nvPicPr>
            <p:cNvPr descr="se.png" id="915" name="Google Shape;915;p45"/>
            <p:cNvPicPr preferRelativeResize="0"/>
            <p:nvPr/>
          </p:nvPicPr>
          <p:blipFill rotWithShape="1">
            <a:blip r:embed="rId21">
              <a:alphaModFix/>
            </a:blip>
            <a:srcRect b="0" l="0" r="0" t="0"/>
            <a:stretch/>
          </p:blipFill>
          <p:spPr>
            <a:xfrm>
              <a:off x="8499300" y="4469696"/>
              <a:ext cx="217977" cy="144114"/>
            </a:xfrm>
            <a:prstGeom prst="rect">
              <a:avLst/>
            </a:prstGeom>
            <a:noFill/>
            <a:ln>
              <a:noFill/>
            </a:ln>
          </p:spPr>
        </p:pic>
        <p:pic>
          <p:nvPicPr>
            <p:cNvPr descr="ch.png" id="916" name="Google Shape;916;p45"/>
            <p:cNvPicPr preferRelativeResize="0"/>
            <p:nvPr/>
          </p:nvPicPr>
          <p:blipFill rotWithShape="1">
            <a:blip r:embed="rId22">
              <a:alphaModFix/>
            </a:blip>
            <a:srcRect b="0" l="0" r="0" t="0"/>
            <a:stretch/>
          </p:blipFill>
          <p:spPr>
            <a:xfrm>
              <a:off x="8870442" y="4469696"/>
              <a:ext cx="217977" cy="144114"/>
            </a:xfrm>
            <a:prstGeom prst="rect">
              <a:avLst/>
            </a:prstGeom>
            <a:noFill/>
            <a:ln>
              <a:noFill/>
            </a:ln>
          </p:spPr>
        </p:pic>
        <p:pic>
          <p:nvPicPr>
            <p:cNvPr descr="uk.png" id="917" name="Google Shape;917;p45"/>
            <p:cNvPicPr preferRelativeResize="0"/>
            <p:nvPr/>
          </p:nvPicPr>
          <p:blipFill rotWithShape="1">
            <a:blip r:embed="rId23">
              <a:alphaModFix/>
            </a:blip>
            <a:srcRect b="0" l="0" r="0" t="0"/>
            <a:stretch/>
          </p:blipFill>
          <p:spPr>
            <a:xfrm>
              <a:off x="8128160" y="4469696"/>
              <a:ext cx="217977" cy="144114"/>
            </a:xfrm>
            <a:prstGeom prst="rect">
              <a:avLst/>
            </a:prstGeom>
            <a:noFill/>
            <a:ln>
              <a:noFill/>
            </a:ln>
          </p:spPr>
        </p:pic>
        <p:pic>
          <p:nvPicPr>
            <p:cNvPr id="918" name="Google Shape;918;p45"/>
            <p:cNvPicPr preferRelativeResize="0"/>
            <p:nvPr/>
          </p:nvPicPr>
          <p:blipFill rotWithShape="1">
            <a:blip r:embed="rId24">
              <a:alphaModFix/>
            </a:blip>
            <a:srcRect b="0" l="0" r="0" t="0"/>
            <a:stretch/>
          </p:blipFill>
          <p:spPr>
            <a:xfrm>
              <a:off x="9408598" y="4469696"/>
              <a:ext cx="216000" cy="144000"/>
            </a:xfrm>
            <a:prstGeom prst="rect">
              <a:avLst/>
            </a:prstGeom>
            <a:noFill/>
            <a:ln>
              <a:noFill/>
            </a:ln>
          </p:spPr>
        </p:pic>
        <p:pic>
          <p:nvPicPr>
            <p:cNvPr id="919" name="Google Shape;919;p45"/>
            <p:cNvPicPr preferRelativeResize="0"/>
            <p:nvPr/>
          </p:nvPicPr>
          <p:blipFill rotWithShape="1">
            <a:blip r:embed="rId25">
              <a:alphaModFix/>
            </a:blip>
            <a:srcRect b="0" l="0" r="0" t="0"/>
            <a:stretch/>
          </p:blipFill>
          <p:spPr>
            <a:xfrm>
              <a:off x="9768386" y="4469696"/>
              <a:ext cx="216000" cy="144000"/>
            </a:xfrm>
            <a:prstGeom prst="rect">
              <a:avLst/>
            </a:prstGeom>
            <a:noFill/>
            <a:ln>
              <a:noFill/>
            </a:ln>
          </p:spPr>
        </p:pic>
        <p:pic>
          <p:nvPicPr>
            <p:cNvPr descr="ca.png" id="920" name="Google Shape;920;p45"/>
            <p:cNvPicPr preferRelativeResize="0"/>
            <p:nvPr/>
          </p:nvPicPr>
          <p:blipFill rotWithShape="1">
            <a:blip r:embed="rId26">
              <a:alphaModFix/>
            </a:blip>
            <a:srcRect b="0" l="0" r="0" t="0"/>
            <a:stretch/>
          </p:blipFill>
          <p:spPr>
            <a:xfrm>
              <a:off x="10489245" y="4469696"/>
              <a:ext cx="216000" cy="142807"/>
            </a:xfrm>
            <a:prstGeom prst="rect">
              <a:avLst/>
            </a:prstGeom>
            <a:noFill/>
            <a:ln>
              <a:noFill/>
            </a:ln>
          </p:spPr>
        </p:pic>
        <p:pic>
          <p:nvPicPr>
            <p:cNvPr descr="si.png" id="921" name="Google Shape;921;p45"/>
            <p:cNvPicPr preferRelativeResize="0"/>
            <p:nvPr/>
          </p:nvPicPr>
          <p:blipFill rotWithShape="1">
            <a:blip r:embed="rId27">
              <a:alphaModFix/>
            </a:blip>
            <a:srcRect b="0" l="0" r="0" t="0"/>
            <a:stretch/>
          </p:blipFill>
          <p:spPr>
            <a:xfrm>
              <a:off x="10128174" y="4469696"/>
              <a:ext cx="217284" cy="143656"/>
            </a:xfrm>
            <a:prstGeom prst="rect">
              <a:avLst/>
            </a:prstGeom>
            <a:noFill/>
            <a:ln>
              <a:noFill/>
            </a:ln>
          </p:spPr>
        </p:pic>
      </p:grpSp>
      <p:pic>
        <p:nvPicPr>
          <p:cNvPr id="922" name="Google Shape;922;p45"/>
          <p:cNvPicPr preferRelativeResize="0"/>
          <p:nvPr/>
        </p:nvPicPr>
        <p:blipFill rotWithShape="1">
          <a:blip r:embed="rId28">
            <a:alphaModFix/>
          </a:blip>
          <a:srcRect b="0" l="0" r="0" t="0"/>
          <a:stretch/>
        </p:blipFill>
        <p:spPr>
          <a:xfrm>
            <a:off x="10331489" y="-216085"/>
            <a:ext cx="2093892" cy="1314000"/>
          </a:xfrm>
          <a:prstGeom prst="rect">
            <a:avLst/>
          </a:prstGeom>
          <a:noFill/>
          <a:ln>
            <a:noFill/>
          </a:ln>
        </p:spPr>
      </p:pic>
      <p:pic>
        <p:nvPicPr>
          <p:cNvPr id="923" name="Google Shape;923;p45"/>
          <p:cNvPicPr preferRelativeResize="0"/>
          <p:nvPr/>
        </p:nvPicPr>
        <p:blipFill rotWithShape="1">
          <a:blip r:embed="rId29">
            <a:alphaModFix/>
          </a:blip>
          <a:srcRect b="0" l="0" r="0" t="0"/>
          <a:stretch/>
        </p:blipFill>
        <p:spPr>
          <a:xfrm>
            <a:off x="10343245" y="6585917"/>
            <a:ext cx="1636920" cy="105918"/>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924" name="Shape 924"/>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25" name="Shape 925"/>
        <p:cNvGrpSpPr/>
        <p:nvPr/>
      </p:nvGrpSpPr>
      <p:grpSpPr>
        <a:xfrm>
          <a:off x="0" y="0"/>
          <a:ext cx="0" cy="0"/>
          <a:chOff x="0" y="0"/>
          <a:chExt cx="0" cy="0"/>
        </a:xfrm>
      </p:grpSpPr>
      <p:sp>
        <p:nvSpPr>
          <p:cNvPr id="926" name="Google Shape;926;p47"/>
          <p:cNvSpPr txBox="1"/>
          <p:nvPr>
            <p:ph idx="1" type="body"/>
          </p:nvPr>
        </p:nvSpPr>
        <p:spPr>
          <a:xfrm>
            <a:off x="228602" y="863602"/>
            <a:ext cx="11663363" cy="5337175"/>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9" name="Google Shape;49;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10"/>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SIT-37, 29-31 March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1">
  <p:cSld name="COVER1">
    <p:spTree>
      <p:nvGrpSpPr>
        <p:cNvPr id="960" name="Shape 960"/>
        <p:cNvGrpSpPr/>
        <p:nvPr/>
      </p:nvGrpSpPr>
      <p:grpSpPr>
        <a:xfrm>
          <a:off x="0" y="0"/>
          <a:ext cx="0" cy="0"/>
          <a:chOff x="0" y="0"/>
          <a:chExt cx="0" cy="0"/>
        </a:xfrm>
      </p:grpSpPr>
      <p:pic>
        <p:nvPicPr>
          <p:cNvPr id="961" name="Google Shape;961;p4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62" name="Google Shape;962;p49"/>
          <p:cNvSpPr/>
          <p:nvPr/>
        </p:nvSpPr>
        <p:spPr>
          <a:xfrm>
            <a:off x="-18136" y="0"/>
            <a:ext cx="12210137" cy="6858002"/>
          </a:xfrm>
          <a:prstGeom prst="rect">
            <a:avLst/>
          </a:prstGeom>
          <a:solidFill>
            <a:srgbClr val="003249">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795" u="none" cap="none" strike="noStrike">
              <a:solidFill>
                <a:schemeClr val="lt1"/>
              </a:solidFill>
              <a:latin typeface="Arial"/>
              <a:ea typeface="Arial"/>
              <a:cs typeface="Arial"/>
              <a:sym typeface="Arial"/>
            </a:endParaRPr>
          </a:p>
        </p:txBody>
      </p:sp>
      <p:pic>
        <p:nvPicPr>
          <p:cNvPr id="963" name="Google Shape;963;p49"/>
          <p:cNvPicPr preferRelativeResize="0"/>
          <p:nvPr/>
        </p:nvPicPr>
        <p:blipFill rotWithShape="1">
          <a:blip r:embed="rId3">
            <a:alphaModFix/>
          </a:blip>
          <a:srcRect b="0" l="0" r="0" t="0"/>
          <a:stretch/>
        </p:blipFill>
        <p:spPr>
          <a:xfrm>
            <a:off x="10331489" y="-216085"/>
            <a:ext cx="2093892" cy="1314000"/>
          </a:xfrm>
          <a:prstGeom prst="rect">
            <a:avLst/>
          </a:prstGeom>
          <a:noFill/>
          <a:ln>
            <a:noFill/>
          </a:ln>
        </p:spPr>
      </p:pic>
      <p:cxnSp>
        <p:nvCxnSpPr>
          <p:cNvPr id="964" name="Google Shape;964;p49"/>
          <p:cNvCxnSpPr/>
          <p:nvPr/>
        </p:nvCxnSpPr>
        <p:spPr>
          <a:xfrm>
            <a:off x="219687" y="4078969"/>
            <a:ext cx="11737748" cy="0"/>
          </a:xfrm>
          <a:prstGeom prst="straightConnector1">
            <a:avLst/>
          </a:prstGeom>
          <a:noFill/>
          <a:ln cap="flat" cmpd="sng" w="9525">
            <a:solidFill>
              <a:schemeClr val="lt1"/>
            </a:solidFill>
            <a:prstDash val="solid"/>
            <a:round/>
            <a:headEnd len="sm" w="sm" type="none"/>
            <a:tailEnd len="sm" w="sm" type="none"/>
          </a:ln>
        </p:spPr>
      </p:cxnSp>
      <p:sp>
        <p:nvSpPr>
          <p:cNvPr id="965" name="Google Shape;965;p49"/>
          <p:cNvSpPr txBox="1"/>
          <p:nvPr>
            <p:ph type="title"/>
          </p:nvPr>
        </p:nvSpPr>
        <p:spPr>
          <a:xfrm>
            <a:off x="216426" y="3509440"/>
            <a:ext cx="11741010" cy="563779"/>
          </a:xfrm>
          <a:prstGeom prst="rect">
            <a:avLst/>
          </a:prstGeom>
          <a:noFill/>
          <a:ln>
            <a:noFill/>
          </a:ln>
        </p:spPr>
        <p:txBody>
          <a:bodyPr anchorCtr="0" anchor="b" bIns="45700" lIns="0" spcFirstLastPara="1" rIns="0" wrap="square" tIns="45700">
            <a:noAutofit/>
          </a:bodyPr>
          <a:lstStyle>
            <a:lvl1pPr lvl="0" algn="l">
              <a:spcBef>
                <a:spcPts val="0"/>
              </a:spcBef>
              <a:spcAft>
                <a:spcPts val="0"/>
              </a:spcAft>
              <a:buSzPts val="1400"/>
              <a:buNone/>
              <a:defRPr sz="3989"/>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6" name="Google Shape;966;p49"/>
          <p:cNvSpPr txBox="1"/>
          <p:nvPr>
            <p:ph idx="1" type="body"/>
          </p:nvPr>
        </p:nvSpPr>
        <p:spPr>
          <a:xfrm>
            <a:off x="9365005" y="5091759"/>
            <a:ext cx="2594803" cy="1315441"/>
          </a:xfrm>
          <a:prstGeom prst="rect">
            <a:avLst/>
          </a:prstGeom>
          <a:noFill/>
          <a:ln>
            <a:noFill/>
          </a:ln>
        </p:spPr>
        <p:txBody>
          <a:bodyPr anchorCtr="0" anchor="ctr" bIns="45700" lIns="0" spcFirstLastPara="1" rIns="0" wrap="square" tIns="45700">
            <a:noAutofit/>
          </a:bodyPr>
          <a:lstStyle>
            <a:lvl1pPr indent="-228600" lvl="0" marL="457200" algn="r">
              <a:lnSpc>
                <a:spcPct val="150000"/>
              </a:lnSpc>
              <a:spcBef>
                <a:spcPts val="239"/>
              </a:spcBef>
              <a:spcAft>
                <a:spcPts val="0"/>
              </a:spcAft>
              <a:buSzPts val="1400"/>
              <a:buNone/>
              <a:defRPr sz="1197">
                <a:solidFill>
                  <a:schemeClr val="lt1"/>
                </a:solidFill>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967" name="Google Shape;967;p49"/>
          <p:cNvPicPr preferRelativeResize="0"/>
          <p:nvPr/>
        </p:nvPicPr>
        <p:blipFill rotWithShape="1">
          <a:blip r:embed="rId4">
            <a:alphaModFix/>
          </a:blip>
          <a:srcRect b="0" l="0" r="0" t="0"/>
          <a:stretch/>
        </p:blipFill>
        <p:spPr>
          <a:xfrm>
            <a:off x="10343245" y="6585917"/>
            <a:ext cx="1636920" cy="105918"/>
          </a:xfrm>
          <a:prstGeom prst="rect">
            <a:avLst/>
          </a:prstGeom>
          <a:noFill/>
          <a:ln>
            <a:noFill/>
          </a:ln>
        </p:spPr>
      </p:pic>
      <p:sp>
        <p:nvSpPr>
          <p:cNvPr id="968" name="Google Shape;968;p49"/>
          <p:cNvSpPr txBox="1"/>
          <p:nvPr/>
        </p:nvSpPr>
        <p:spPr>
          <a:xfrm>
            <a:off x="122384" y="6202583"/>
            <a:ext cx="250260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798" u="none" cap="none" strike="noStrike">
                <a:solidFill>
                  <a:schemeClr val="accent5"/>
                </a:solidFill>
                <a:latin typeface="Arial"/>
                <a:ea typeface="Arial"/>
                <a:cs typeface="Arial"/>
                <a:sym typeface="Arial"/>
              </a:rPr>
              <a:t>ESA UNCLASSIFIED – For ESA Official Use Only </a:t>
            </a:r>
            <a:endParaRPr/>
          </a:p>
        </p:txBody>
      </p:sp>
      <p:grpSp>
        <p:nvGrpSpPr>
          <p:cNvPr id="969" name="Google Shape;969;p49"/>
          <p:cNvGrpSpPr/>
          <p:nvPr/>
        </p:nvGrpSpPr>
        <p:grpSpPr>
          <a:xfrm>
            <a:off x="226688" y="6569736"/>
            <a:ext cx="8660215" cy="129618"/>
            <a:chOff x="1076500" y="4469696"/>
            <a:chExt cx="9628745" cy="144114"/>
          </a:xfrm>
        </p:grpSpPr>
        <p:pic>
          <p:nvPicPr>
            <p:cNvPr descr="de.png" id="970" name="Google Shape;970;p49"/>
            <p:cNvPicPr preferRelativeResize="0"/>
            <p:nvPr/>
          </p:nvPicPr>
          <p:blipFill rotWithShape="1">
            <a:blip r:embed="rId5">
              <a:alphaModFix/>
            </a:blip>
            <a:srcRect b="0" l="0" r="0" t="0"/>
            <a:stretch/>
          </p:blipFill>
          <p:spPr>
            <a:xfrm>
              <a:off x="1076500" y="4469696"/>
              <a:ext cx="217977" cy="144114"/>
            </a:xfrm>
            <a:prstGeom prst="rect">
              <a:avLst/>
            </a:prstGeom>
            <a:noFill/>
            <a:ln>
              <a:noFill/>
            </a:ln>
          </p:spPr>
        </p:pic>
        <p:pic>
          <p:nvPicPr>
            <p:cNvPr descr="at.png" id="971" name="Google Shape;971;p49"/>
            <p:cNvPicPr preferRelativeResize="0"/>
            <p:nvPr/>
          </p:nvPicPr>
          <p:blipFill rotWithShape="1">
            <a:blip r:embed="rId6">
              <a:alphaModFix/>
            </a:blip>
            <a:srcRect b="0" l="0" r="0" t="0"/>
            <a:stretch/>
          </p:blipFill>
          <p:spPr>
            <a:xfrm>
              <a:off x="1447640" y="4469696"/>
              <a:ext cx="217977" cy="144114"/>
            </a:xfrm>
            <a:prstGeom prst="rect">
              <a:avLst/>
            </a:prstGeom>
            <a:noFill/>
            <a:ln>
              <a:noFill/>
            </a:ln>
          </p:spPr>
        </p:pic>
        <p:pic>
          <p:nvPicPr>
            <p:cNvPr descr="be.png" id="972" name="Google Shape;972;p49"/>
            <p:cNvPicPr preferRelativeResize="0"/>
            <p:nvPr/>
          </p:nvPicPr>
          <p:blipFill rotWithShape="1">
            <a:blip r:embed="rId7">
              <a:alphaModFix/>
            </a:blip>
            <a:srcRect b="0" l="0" r="0" t="0"/>
            <a:stretch/>
          </p:blipFill>
          <p:spPr>
            <a:xfrm>
              <a:off x="1818780" y="4469696"/>
              <a:ext cx="217977" cy="144114"/>
            </a:xfrm>
            <a:prstGeom prst="rect">
              <a:avLst/>
            </a:prstGeom>
            <a:noFill/>
            <a:ln>
              <a:noFill/>
            </a:ln>
          </p:spPr>
        </p:pic>
        <p:pic>
          <p:nvPicPr>
            <p:cNvPr descr="dk.png" id="973" name="Google Shape;973;p49"/>
            <p:cNvPicPr preferRelativeResize="0"/>
            <p:nvPr/>
          </p:nvPicPr>
          <p:blipFill rotWithShape="1">
            <a:blip r:embed="rId8">
              <a:alphaModFix/>
            </a:blip>
            <a:srcRect b="0" l="0" r="0" t="0"/>
            <a:stretch/>
          </p:blipFill>
          <p:spPr>
            <a:xfrm>
              <a:off x="2189920" y="4469696"/>
              <a:ext cx="217977" cy="144114"/>
            </a:xfrm>
            <a:prstGeom prst="rect">
              <a:avLst/>
            </a:prstGeom>
            <a:noFill/>
            <a:ln>
              <a:noFill/>
            </a:ln>
          </p:spPr>
        </p:pic>
        <p:pic>
          <p:nvPicPr>
            <p:cNvPr descr="es.png" id="974" name="Google Shape;974;p49"/>
            <p:cNvPicPr preferRelativeResize="0"/>
            <p:nvPr/>
          </p:nvPicPr>
          <p:blipFill rotWithShape="1">
            <a:blip r:embed="rId9">
              <a:alphaModFix/>
            </a:blip>
            <a:srcRect b="0" l="0" r="0" t="0"/>
            <a:stretch/>
          </p:blipFill>
          <p:spPr>
            <a:xfrm>
              <a:off x="2561060" y="4469696"/>
              <a:ext cx="217977" cy="144114"/>
            </a:xfrm>
            <a:prstGeom prst="rect">
              <a:avLst/>
            </a:prstGeom>
            <a:noFill/>
            <a:ln>
              <a:noFill/>
            </a:ln>
          </p:spPr>
        </p:pic>
        <p:pic>
          <p:nvPicPr>
            <p:cNvPr descr="ee.png" id="975" name="Google Shape;975;p49"/>
            <p:cNvPicPr preferRelativeResize="0"/>
            <p:nvPr/>
          </p:nvPicPr>
          <p:blipFill rotWithShape="1">
            <a:blip r:embed="rId10">
              <a:alphaModFix/>
            </a:blip>
            <a:srcRect b="0" l="0" r="0" t="0"/>
            <a:stretch/>
          </p:blipFill>
          <p:spPr>
            <a:xfrm>
              <a:off x="2932200" y="4469696"/>
              <a:ext cx="217977" cy="144114"/>
            </a:xfrm>
            <a:prstGeom prst="rect">
              <a:avLst/>
            </a:prstGeom>
            <a:noFill/>
            <a:ln>
              <a:noFill/>
            </a:ln>
          </p:spPr>
        </p:pic>
        <p:pic>
          <p:nvPicPr>
            <p:cNvPr descr="fi.png" id="976" name="Google Shape;976;p49"/>
            <p:cNvPicPr preferRelativeResize="0"/>
            <p:nvPr/>
          </p:nvPicPr>
          <p:blipFill rotWithShape="1">
            <a:blip r:embed="rId11">
              <a:alphaModFix/>
            </a:blip>
            <a:srcRect b="0" l="0" r="0" t="0"/>
            <a:stretch/>
          </p:blipFill>
          <p:spPr>
            <a:xfrm>
              <a:off x="3303340" y="4469696"/>
              <a:ext cx="217977" cy="144114"/>
            </a:xfrm>
            <a:prstGeom prst="rect">
              <a:avLst/>
            </a:prstGeom>
            <a:noFill/>
            <a:ln>
              <a:noFill/>
            </a:ln>
          </p:spPr>
        </p:pic>
        <p:pic>
          <p:nvPicPr>
            <p:cNvPr descr="fr.png" id="977" name="Google Shape;977;p49"/>
            <p:cNvPicPr preferRelativeResize="0"/>
            <p:nvPr/>
          </p:nvPicPr>
          <p:blipFill rotWithShape="1">
            <a:blip r:embed="rId12">
              <a:alphaModFix/>
            </a:blip>
            <a:srcRect b="0" l="0" r="0" t="0"/>
            <a:stretch/>
          </p:blipFill>
          <p:spPr>
            <a:xfrm>
              <a:off x="3674480" y="4469696"/>
              <a:ext cx="217977" cy="144114"/>
            </a:xfrm>
            <a:prstGeom prst="rect">
              <a:avLst/>
            </a:prstGeom>
            <a:noFill/>
            <a:ln>
              <a:noFill/>
            </a:ln>
          </p:spPr>
        </p:pic>
        <p:pic>
          <p:nvPicPr>
            <p:cNvPr descr="gr.png" id="978" name="Google Shape;978;p49"/>
            <p:cNvPicPr preferRelativeResize="0"/>
            <p:nvPr/>
          </p:nvPicPr>
          <p:blipFill rotWithShape="1">
            <a:blip r:embed="rId13">
              <a:alphaModFix/>
            </a:blip>
            <a:srcRect b="0" l="0" r="0" t="0"/>
            <a:stretch/>
          </p:blipFill>
          <p:spPr>
            <a:xfrm>
              <a:off x="4045620" y="4469696"/>
              <a:ext cx="217977" cy="144114"/>
            </a:xfrm>
            <a:prstGeom prst="rect">
              <a:avLst/>
            </a:prstGeom>
            <a:noFill/>
            <a:ln>
              <a:noFill/>
            </a:ln>
          </p:spPr>
        </p:pic>
        <p:pic>
          <p:nvPicPr>
            <p:cNvPr descr="hu.png" id="979" name="Google Shape;979;p49"/>
            <p:cNvPicPr preferRelativeResize="0"/>
            <p:nvPr/>
          </p:nvPicPr>
          <p:blipFill rotWithShape="1">
            <a:blip r:embed="rId14">
              <a:alphaModFix/>
            </a:blip>
            <a:srcRect b="0" l="0" r="0" t="0"/>
            <a:stretch/>
          </p:blipFill>
          <p:spPr>
            <a:xfrm>
              <a:off x="4416760" y="4469696"/>
              <a:ext cx="217977" cy="144114"/>
            </a:xfrm>
            <a:prstGeom prst="rect">
              <a:avLst/>
            </a:prstGeom>
            <a:noFill/>
            <a:ln>
              <a:noFill/>
            </a:ln>
          </p:spPr>
        </p:pic>
        <p:pic>
          <p:nvPicPr>
            <p:cNvPr descr="ie.png" id="980" name="Google Shape;980;p49"/>
            <p:cNvPicPr preferRelativeResize="0"/>
            <p:nvPr/>
          </p:nvPicPr>
          <p:blipFill rotWithShape="1">
            <a:blip r:embed="rId15">
              <a:alphaModFix/>
            </a:blip>
            <a:srcRect b="0" l="0" r="0" t="0"/>
            <a:stretch/>
          </p:blipFill>
          <p:spPr>
            <a:xfrm>
              <a:off x="4787900" y="4469696"/>
              <a:ext cx="217977" cy="144114"/>
            </a:xfrm>
            <a:prstGeom prst="rect">
              <a:avLst/>
            </a:prstGeom>
            <a:noFill/>
            <a:ln>
              <a:noFill/>
            </a:ln>
          </p:spPr>
        </p:pic>
        <p:pic>
          <p:nvPicPr>
            <p:cNvPr descr="it.png" id="981" name="Google Shape;981;p49"/>
            <p:cNvPicPr preferRelativeResize="0"/>
            <p:nvPr/>
          </p:nvPicPr>
          <p:blipFill rotWithShape="1">
            <a:blip r:embed="rId16">
              <a:alphaModFix/>
            </a:blip>
            <a:srcRect b="0" l="0" r="0" t="0"/>
            <a:stretch/>
          </p:blipFill>
          <p:spPr>
            <a:xfrm>
              <a:off x="5159040" y="4469696"/>
              <a:ext cx="217977" cy="144114"/>
            </a:xfrm>
            <a:prstGeom prst="rect">
              <a:avLst/>
            </a:prstGeom>
            <a:noFill/>
            <a:ln>
              <a:noFill/>
            </a:ln>
          </p:spPr>
        </p:pic>
        <p:pic>
          <p:nvPicPr>
            <p:cNvPr descr="lu.png" id="982" name="Google Shape;982;p49"/>
            <p:cNvPicPr preferRelativeResize="0"/>
            <p:nvPr/>
          </p:nvPicPr>
          <p:blipFill rotWithShape="1">
            <a:blip r:embed="rId17">
              <a:alphaModFix/>
            </a:blip>
            <a:srcRect b="0" l="0" r="0" t="0"/>
            <a:stretch/>
          </p:blipFill>
          <p:spPr>
            <a:xfrm>
              <a:off x="5530180" y="4469696"/>
              <a:ext cx="217977" cy="144114"/>
            </a:xfrm>
            <a:prstGeom prst="rect">
              <a:avLst/>
            </a:prstGeom>
            <a:noFill/>
            <a:ln>
              <a:noFill/>
            </a:ln>
          </p:spPr>
        </p:pic>
        <p:pic>
          <p:nvPicPr>
            <p:cNvPr descr="no.png" id="983" name="Google Shape;983;p49"/>
            <p:cNvPicPr preferRelativeResize="0"/>
            <p:nvPr/>
          </p:nvPicPr>
          <p:blipFill rotWithShape="1">
            <a:blip r:embed="rId18">
              <a:alphaModFix/>
            </a:blip>
            <a:srcRect b="0" l="0" r="0" t="0"/>
            <a:stretch/>
          </p:blipFill>
          <p:spPr>
            <a:xfrm>
              <a:off x="5901320" y="4469696"/>
              <a:ext cx="217977" cy="144114"/>
            </a:xfrm>
            <a:prstGeom prst="rect">
              <a:avLst/>
            </a:prstGeom>
            <a:noFill/>
            <a:ln>
              <a:noFill/>
            </a:ln>
          </p:spPr>
        </p:pic>
        <p:pic>
          <p:nvPicPr>
            <p:cNvPr descr="nl.png" id="984" name="Google Shape;984;p49"/>
            <p:cNvPicPr preferRelativeResize="0"/>
            <p:nvPr/>
          </p:nvPicPr>
          <p:blipFill rotWithShape="1">
            <a:blip r:embed="rId19">
              <a:alphaModFix/>
            </a:blip>
            <a:srcRect b="0" l="0" r="0" t="0"/>
            <a:stretch/>
          </p:blipFill>
          <p:spPr>
            <a:xfrm>
              <a:off x="6272460" y="4469696"/>
              <a:ext cx="217977" cy="144114"/>
            </a:xfrm>
            <a:prstGeom prst="rect">
              <a:avLst/>
            </a:prstGeom>
            <a:noFill/>
            <a:ln>
              <a:noFill/>
            </a:ln>
          </p:spPr>
        </p:pic>
        <p:pic>
          <p:nvPicPr>
            <p:cNvPr descr="pl.png" id="985" name="Google Shape;985;p49"/>
            <p:cNvPicPr preferRelativeResize="0"/>
            <p:nvPr/>
          </p:nvPicPr>
          <p:blipFill rotWithShape="1">
            <a:blip r:embed="rId20">
              <a:alphaModFix/>
            </a:blip>
            <a:srcRect b="0" l="0" r="0" t="0"/>
            <a:stretch/>
          </p:blipFill>
          <p:spPr>
            <a:xfrm>
              <a:off x="6643600" y="4469696"/>
              <a:ext cx="217977" cy="144114"/>
            </a:xfrm>
            <a:prstGeom prst="rect">
              <a:avLst/>
            </a:prstGeom>
            <a:noFill/>
            <a:ln>
              <a:noFill/>
            </a:ln>
          </p:spPr>
        </p:pic>
        <p:pic>
          <p:nvPicPr>
            <p:cNvPr descr="pt.png" id="986" name="Google Shape;986;p49"/>
            <p:cNvPicPr preferRelativeResize="0"/>
            <p:nvPr/>
          </p:nvPicPr>
          <p:blipFill rotWithShape="1">
            <a:blip r:embed="rId21">
              <a:alphaModFix/>
            </a:blip>
            <a:srcRect b="0" l="0" r="0" t="0"/>
            <a:stretch/>
          </p:blipFill>
          <p:spPr>
            <a:xfrm>
              <a:off x="7014740" y="4469696"/>
              <a:ext cx="217977" cy="144114"/>
            </a:xfrm>
            <a:prstGeom prst="rect">
              <a:avLst/>
            </a:prstGeom>
            <a:noFill/>
            <a:ln>
              <a:noFill/>
            </a:ln>
          </p:spPr>
        </p:pic>
        <p:pic>
          <p:nvPicPr>
            <p:cNvPr descr="cz.png" id="987" name="Google Shape;987;p49"/>
            <p:cNvPicPr preferRelativeResize="0"/>
            <p:nvPr/>
          </p:nvPicPr>
          <p:blipFill rotWithShape="1">
            <a:blip r:embed="rId22">
              <a:alphaModFix/>
            </a:blip>
            <a:srcRect b="0" l="0" r="0" t="0"/>
            <a:stretch/>
          </p:blipFill>
          <p:spPr>
            <a:xfrm>
              <a:off x="7385880" y="4469696"/>
              <a:ext cx="217977" cy="144114"/>
            </a:xfrm>
            <a:prstGeom prst="rect">
              <a:avLst/>
            </a:prstGeom>
            <a:noFill/>
            <a:ln>
              <a:noFill/>
            </a:ln>
          </p:spPr>
        </p:pic>
        <p:pic>
          <p:nvPicPr>
            <p:cNvPr descr="ro.png" id="988" name="Google Shape;988;p49"/>
            <p:cNvPicPr preferRelativeResize="0"/>
            <p:nvPr/>
          </p:nvPicPr>
          <p:blipFill rotWithShape="1">
            <a:blip r:embed="rId23">
              <a:alphaModFix/>
            </a:blip>
            <a:srcRect b="0" l="0" r="0" t="0"/>
            <a:stretch/>
          </p:blipFill>
          <p:spPr>
            <a:xfrm>
              <a:off x="7757020" y="4469696"/>
              <a:ext cx="217977" cy="144114"/>
            </a:xfrm>
            <a:prstGeom prst="rect">
              <a:avLst/>
            </a:prstGeom>
            <a:noFill/>
            <a:ln>
              <a:noFill/>
            </a:ln>
          </p:spPr>
        </p:pic>
        <p:pic>
          <p:nvPicPr>
            <p:cNvPr descr="se.png" id="989" name="Google Shape;989;p49"/>
            <p:cNvPicPr preferRelativeResize="0"/>
            <p:nvPr/>
          </p:nvPicPr>
          <p:blipFill rotWithShape="1">
            <a:blip r:embed="rId24">
              <a:alphaModFix/>
            </a:blip>
            <a:srcRect b="0" l="0" r="0" t="0"/>
            <a:stretch/>
          </p:blipFill>
          <p:spPr>
            <a:xfrm>
              <a:off x="8499300" y="4469696"/>
              <a:ext cx="217977" cy="144114"/>
            </a:xfrm>
            <a:prstGeom prst="rect">
              <a:avLst/>
            </a:prstGeom>
            <a:noFill/>
            <a:ln>
              <a:noFill/>
            </a:ln>
          </p:spPr>
        </p:pic>
        <p:pic>
          <p:nvPicPr>
            <p:cNvPr descr="ch.png" id="990" name="Google Shape;990;p49"/>
            <p:cNvPicPr preferRelativeResize="0"/>
            <p:nvPr/>
          </p:nvPicPr>
          <p:blipFill rotWithShape="1">
            <a:blip r:embed="rId25">
              <a:alphaModFix/>
            </a:blip>
            <a:srcRect b="0" l="0" r="0" t="0"/>
            <a:stretch/>
          </p:blipFill>
          <p:spPr>
            <a:xfrm>
              <a:off x="8870442" y="4469696"/>
              <a:ext cx="217977" cy="144114"/>
            </a:xfrm>
            <a:prstGeom prst="rect">
              <a:avLst/>
            </a:prstGeom>
            <a:noFill/>
            <a:ln>
              <a:noFill/>
            </a:ln>
          </p:spPr>
        </p:pic>
        <p:pic>
          <p:nvPicPr>
            <p:cNvPr descr="uk.png" id="991" name="Google Shape;991;p49"/>
            <p:cNvPicPr preferRelativeResize="0"/>
            <p:nvPr/>
          </p:nvPicPr>
          <p:blipFill rotWithShape="1">
            <a:blip r:embed="rId26">
              <a:alphaModFix/>
            </a:blip>
            <a:srcRect b="0" l="0" r="0" t="0"/>
            <a:stretch/>
          </p:blipFill>
          <p:spPr>
            <a:xfrm>
              <a:off x="8128160" y="4469696"/>
              <a:ext cx="217977" cy="144114"/>
            </a:xfrm>
            <a:prstGeom prst="rect">
              <a:avLst/>
            </a:prstGeom>
            <a:noFill/>
            <a:ln>
              <a:noFill/>
            </a:ln>
          </p:spPr>
        </p:pic>
        <p:pic>
          <p:nvPicPr>
            <p:cNvPr id="992" name="Google Shape;992;p49"/>
            <p:cNvPicPr preferRelativeResize="0"/>
            <p:nvPr/>
          </p:nvPicPr>
          <p:blipFill rotWithShape="1">
            <a:blip r:embed="rId27">
              <a:alphaModFix/>
            </a:blip>
            <a:srcRect b="0" l="0" r="0" t="0"/>
            <a:stretch/>
          </p:blipFill>
          <p:spPr>
            <a:xfrm>
              <a:off x="9408598" y="4469696"/>
              <a:ext cx="216000" cy="144000"/>
            </a:xfrm>
            <a:prstGeom prst="rect">
              <a:avLst/>
            </a:prstGeom>
            <a:noFill/>
            <a:ln>
              <a:noFill/>
            </a:ln>
          </p:spPr>
        </p:pic>
        <p:pic>
          <p:nvPicPr>
            <p:cNvPr id="993" name="Google Shape;993;p49"/>
            <p:cNvPicPr preferRelativeResize="0"/>
            <p:nvPr/>
          </p:nvPicPr>
          <p:blipFill rotWithShape="1">
            <a:blip r:embed="rId28">
              <a:alphaModFix/>
            </a:blip>
            <a:srcRect b="0" l="0" r="0" t="0"/>
            <a:stretch/>
          </p:blipFill>
          <p:spPr>
            <a:xfrm>
              <a:off x="9768386" y="4469696"/>
              <a:ext cx="216000" cy="144000"/>
            </a:xfrm>
            <a:prstGeom prst="rect">
              <a:avLst/>
            </a:prstGeom>
            <a:noFill/>
            <a:ln>
              <a:noFill/>
            </a:ln>
          </p:spPr>
        </p:pic>
        <p:pic>
          <p:nvPicPr>
            <p:cNvPr descr="ca.png" id="994" name="Google Shape;994;p49"/>
            <p:cNvPicPr preferRelativeResize="0"/>
            <p:nvPr/>
          </p:nvPicPr>
          <p:blipFill rotWithShape="1">
            <a:blip r:embed="rId29">
              <a:alphaModFix/>
            </a:blip>
            <a:srcRect b="0" l="0" r="0" t="0"/>
            <a:stretch/>
          </p:blipFill>
          <p:spPr>
            <a:xfrm>
              <a:off x="10489245" y="4469696"/>
              <a:ext cx="216000" cy="142807"/>
            </a:xfrm>
            <a:prstGeom prst="rect">
              <a:avLst/>
            </a:prstGeom>
            <a:noFill/>
            <a:ln>
              <a:noFill/>
            </a:ln>
          </p:spPr>
        </p:pic>
        <p:pic>
          <p:nvPicPr>
            <p:cNvPr descr="si.png" id="995" name="Google Shape;995;p49"/>
            <p:cNvPicPr preferRelativeResize="0"/>
            <p:nvPr/>
          </p:nvPicPr>
          <p:blipFill rotWithShape="1">
            <a:blip r:embed="rId30">
              <a:alphaModFix/>
            </a:blip>
            <a:srcRect b="0" l="0" r="0" t="0"/>
            <a:stretch/>
          </p:blipFill>
          <p:spPr>
            <a:xfrm>
              <a:off x="10128174" y="4469696"/>
              <a:ext cx="217284" cy="143656"/>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996" name="Shape 996"/>
        <p:cNvGrpSpPr/>
        <p:nvPr/>
      </p:nvGrpSpPr>
      <p:grpSpPr>
        <a:xfrm>
          <a:off x="0" y="0"/>
          <a:ext cx="0" cy="0"/>
          <a:chOff x="0" y="0"/>
          <a:chExt cx="0" cy="0"/>
        </a:xfrm>
      </p:grpSpPr>
      <p:sp>
        <p:nvSpPr>
          <p:cNvPr id="997" name="Google Shape;997;p50"/>
          <p:cNvSpPr/>
          <p:nvPr/>
        </p:nvSpPr>
        <p:spPr>
          <a:xfrm>
            <a:off x="0" y="0"/>
            <a:ext cx="12192000" cy="6857998"/>
          </a:xfrm>
          <a:prstGeom prst="rect">
            <a:avLst/>
          </a:prstGeom>
          <a:solidFill>
            <a:srgbClr val="001B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394"/>
              <a:buFont typeface="Arial"/>
              <a:buNone/>
            </a:pPr>
            <a:r>
              <a:t/>
            </a:r>
            <a:endParaRPr b="0" i="0" sz="2394" u="none" cap="none" strike="noStrike">
              <a:solidFill>
                <a:srgbClr val="FFFFFF"/>
              </a:solidFill>
              <a:latin typeface="Verdana"/>
              <a:ea typeface="Verdana"/>
              <a:cs typeface="Verdana"/>
              <a:sym typeface="Verdana"/>
            </a:endParaRPr>
          </a:p>
        </p:txBody>
      </p:sp>
      <p:sp>
        <p:nvSpPr>
          <p:cNvPr id="998" name="Google Shape;998;p50"/>
          <p:cNvSpPr txBox="1"/>
          <p:nvPr>
            <p:ph idx="1" type="body"/>
          </p:nvPr>
        </p:nvSpPr>
        <p:spPr>
          <a:xfrm>
            <a:off x="218263" y="882192"/>
            <a:ext cx="11763662"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grpSp>
        <p:nvGrpSpPr>
          <p:cNvPr id="999" name="Google Shape;999;p50"/>
          <p:cNvGrpSpPr/>
          <p:nvPr/>
        </p:nvGrpSpPr>
        <p:grpSpPr>
          <a:xfrm>
            <a:off x="226688" y="6569736"/>
            <a:ext cx="8660215" cy="129618"/>
            <a:chOff x="1076500" y="4469696"/>
            <a:chExt cx="9628745" cy="144114"/>
          </a:xfrm>
        </p:grpSpPr>
        <p:pic>
          <p:nvPicPr>
            <p:cNvPr descr="de.png" id="1000" name="Google Shape;1000;p50"/>
            <p:cNvPicPr preferRelativeResize="0"/>
            <p:nvPr/>
          </p:nvPicPr>
          <p:blipFill rotWithShape="1">
            <a:blip r:embed="rId2">
              <a:alphaModFix/>
            </a:blip>
            <a:srcRect b="0" l="0" r="0" t="0"/>
            <a:stretch/>
          </p:blipFill>
          <p:spPr>
            <a:xfrm>
              <a:off x="1076500" y="4469696"/>
              <a:ext cx="217977" cy="144114"/>
            </a:xfrm>
            <a:prstGeom prst="rect">
              <a:avLst/>
            </a:prstGeom>
            <a:noFill/>
            <a:ln>
              <a:noFill/>
            </a:ln>
          </p:spPr>
        </p:pic>
        <p:pic>
          <p:nvPicPr>
            <p:cNvPr descr="at.png" id="1001" name="Google Shape;1001;p50"/>
            <p:cNvPicPr preferRelativeResize="0"/>
            <p:nvPr/>
          </p:nvPicPr>
          <p:blipFill rotWithShape="1">
            <a:blip r:embed="rId3">
              <a:alphaModFix/>
            </a:blip>
            <a:srcRect b="0" l="0" r="0" t="0"/>
            <a:stretch/>
          </p:blipFill>
          <p:spPr>
            <a:xfrm>
              <a:off x="1447640" y="4469696"/>
              <a:ext cx="217977" cy="144114"/>
            </a:xfrm>
            <a:prstGeom prst="rect">
              <a:avLst/>
            </a:prstGeom>
            <a:noFill/>
            <a:ln>
              <a:noFill/>
            </a:ln>
          </p:spPr>
        </p:pic>
        <p:pic>
          <p:nvPicPr>
            <p:cNvPr descr="be.png" id="1002" name="Google Shape;1002;p50"/>
            <p:cNvPicPr preferRelativeResize="0"/>
            <p:nvPr/>
          </p:nvPicPr>
          <p:blipFill rotWithShape="1">
            <a:blip r:embed="rId4">
              <a:alphaModFix/>
            </a:blip>
            <a:srcRect b="0" l="0" r="0" t="0"/>
            <a:stretch/>
          </p:blipFill>
          <p:spPr>
            <a:xfrm>
              <a:off x="1818780" y="4469696"/>
              <a:ext cx="217977" cy="144114"/>
            </a:xfrm>
            <a:prstGeom prst="rect">
              <a:avLst/>
            </a:prstGeom>
            <a:noFill/>
            <a:ln>
              <a:noFill/>
            </a:ln>
          </p:spPr>
        </p:pic>
        <p:pic>
          <p:nvPicPr>
            <p:cNvPr descr="dk.png" id="1003" name="Google Shape;1003;p50"/>
            <p:cNvPicPr preferRelativeResize="0"/>
            <p:nvPr/>
          </p:nvPicPr>
          <p:blipFill rotWithShape="1">
            <a:blip r:embed="rId5">
              <a:alphaModFix/>
            </a:blip>
            <a:srcRect b="0" l="0" r="0" t="0"/>
            <a:stretch/>
          </p:blipFill>
          <p:spPr>
            <a:xfrm>
              <a:off x="2189920" y="4469696"/>
              <a:ext cx="217977" cy="144114"/>
            </a:xfrm>
            <a:prstGeom prst="rect">
              <a:avLst/>
            </a:prstGeom>
            <a:noFill/>
            <a:ln>
              <a:noFill/>
            </a:ln>
          </p:spPr>
        </p:pic>
        <p:pic>
          <p:nvPicPr>
            <p:cNvPr descr="es.png" id="1004" name="Google Shape;1004;p50"/>
            <p:cNvPicPr preferRelativeResize="0"/>
            <p:nvPr/>
          </p:nvPicPr>
          <p:blipFill rotWithShape="1">
            <a:blip r:embed="rId6">
              <a:alphaModFix/>
            </a:blip>
            <a:srcRect b="0" l="0" r="0" t="0"/>
            <a:stretch/>
          </p:blipFill>
          <p:spPr>
            <a:xfrm>
              <a:off x="2561060" y="4469696"/>
              <a:ext cx="217977" cy="144114"/>
            </a:xfrm>
            <a:prstGeom prst="rect">
              <a:avLst/>
            </a:prstGeom>
            <a:noFill/>
            <a:ln>
              <a:noFill/>
            </a:ln>
          </p:spPr>
        </p:pic>
        <p:pic>
          <p:nvPicPr>
            <p:cNvPr descr="ee.png" id="1005" name="Google Shape;1005;p50"/>
            <p:cNvPicPr preferRelativeResize="0"/>
            <p:nvPr/>
          </p:nvPicPr>
          <p:blipFill rotWithShape="1">
            <a:blip r:embed="rId7">
              <a:alphaModFix/>
            </a:blip>
            <a:srcRect b="0" l="0" r="0" t="0"/>
            <a:stretch/>
          </p:blipFill>
          <p:spPr>
            <a:xfrm>
              <a:off x="2932200" y="4469696"/>
              <a:ext cx="217977" cy="144114"/>
            </a:xfrm>
            <a:prstGeom prst="rect">
              <a:avLst/>
            </a:prstGeom>
            <a:noFill/>
            <a:ln>
              <a:noFill/>
            </a:ln>
          </p:spPr>
        </p:pic>
        <p:pic>
          <p:nvPicPr>
            <p:cNvPr descr="fi.png" id="1006" name="Google Shape;1006;p50"/>
            <p:cNvPicPr preferRelativeResize="0"/>
            <p:nvPr/>
          </p:nvPicPr>
          <p:blipFill rotWithShape="1">
            <a:blip r:embed="rId8">
              <a:alphaModFix/>
            </a:blip>
            <a:srcRect b="0" l="0" r="0" t="0"/>
            <a:stretch/>
          </p:blipFill>
          <p:spPr>
            <a:xfrm>
              <a:off x="3303340" y="4469696"/>
              <a:ext cx="217977" cy="144114"/>
            </a:xfrm>
            <a:prstGeom prst="rect">
              <a:avLst/>
            </a:prstGeom>
            <a:noFill/>
            <a:ln>
              <a:noFill/>
            </a:ln>
          </p:spPr>
        </p:pic>
        <p:pic>
          <p:nvPicPr>
            <p:cNvPr descr="fr.png" id="1007" name="Google Shape;1007;p50"/>
            <p:cNvPicPr preferRelativeResize="0"/>
            <p:nvPr/>
          </p:nvPicPr>
          <p:blipFill rotWithShape="1">
            <a:blip r:embed="rId9">
              <a:alphaModFix/>
            </a:blip>
            <a:srcRect b="0" l="0" r="0" t="0"/>
            <a:stretch/>
          </p:blipFill>
          <p:spPr>
            <a:xfrm>
              <a:off x="3674480" y="4469696"/>
              <a:ext cx="217977" cy="144114"/>
            </a:xfrm>
            <a:prstGeom prst="rect">
              <a:avLst/>
            </a:prstGeom>
            <a:noFill/>
            <a:ln>
              <a:noFill/>
            </a:ln>
          </p:spPr>
        </p:pic>
        <p:pic>
          <p:nvPicPr>
            <p:cNvPr descr="gr.png" id="1008" name="Google Shape;1008;p50"/>
            <p:cNvPicPr preferRelativeResize="0"/>
            <p:nvPr/>
          </p:nvPicPr>
          <p:blipFill rotWithShape="1">
            <a:blip r:embed="rId10">
              <a:alphaModFix/>
            </a:blip>
            <a:srcRect b="0" l="0" r="0" t="0"/>
            <a:stretch/>
          </p:blipFill>
          <p:spPr>
            <a:xfrm>
              <a:off x="4045620" y="4469696"/>
              <a:ext cx="217977" cy="144114"/>
            </a:xfrm>
            <a:prstGeom prst="rect">
              <a:avLst/>
            </a:prstGeom>
            <a:noFill/>
            <a:ln>
              <a:noFill/>
            </a:ln>
          </p:spPr>
        </p:pic>
        <p:pic>
          <p:nvPicPr>
            <p:cNvPr descr="hu.png" id="1009" name="Google Shape;1009;p50"/>
            <p:cNvPicPr preferRelativeResize="0"/>
            <p:nvPr/>
          </p:nvPicPr>
          <p:blipFill rotWithShape="1">
            <a:blip r:embed="rId11">
              <a:alphaModFix/>
            </a:blip>
            <a:srcRect b="0" l="0" r="0" t="0"/>
            <a:stretch/>
          </p:blipFill>
          <p:spPr>
            <a:xfrm>
              <a:off x="4416760" y="4469696"/>
              <a:ext cx="217977" cy="144114"/>
            </a:xfrm>
            <a:prstGeom prst="rect">
              <a:avLst/>
            </a:prstGeom>
            <a:noFill/>
            <a:ln>
              <a:noFill/>
            </a:ln>
          </p:spPr>
        </p:pic>
        <p:pic>
          <p:nvPicPr>
            <p:cNvPr descr="ie.png" id="1010" name="Google Shape;1010;p50"/>
            <p:cNvPicPr preferRelativeResize="0"/>
            <p:nvPr/>
          </p:nvPicPr>
          <p:blipFill rotWithShape="1">
            <a:blip r:embed="rId12">
              <a:alphaModFix/>
            </a:blip>
            <a:srcRect b="0" l="0" r="0" t="0"/>
            <a:stretch/>
          </p:blipFill>
          <p:spPr>
            <a:xfrm>
              <a:off x="4787900" y="4469696"/>
              <a:ext cx="217977" cy="144114"/>
            </a:xfrm>
            <a:prstGeom prst="rect">
              <a:avLst/>
            </a:prstGeom>
            <a:noFill/>
            <a:ln>
              <a:noFill/>
            </a:ln>
          </p:spPr>
        </p:pic>
        <p:pic>
          <p:nvPicPr>
            <p:cNvPr descr="it.png" id="1011" name="Google Shape;1011;p50"/>
            <p:cNvPicPr preferRelativeResize="0"/>
            <p:nvPr/>
          </p:nvPicPr>
          <p:blipFill rotWithShape="1">
            <a:blip r:embed="rId13">
              <a:alphaModFix/>
            </a:blip>
            <a:srcRect b="0" l="0" r="0" t="0"/>
            <a:stretch/>
          </p:blipFill>
          <p:spPr>
            <a:xfrm>
              <a:off x="5159040" y="4469696"/>
              <a:ext cx="217977" cy="144114"/>
            </a:xfrm>
            <a:prstGeom prst="rect">
              <a:avLst/>
            </a:prstGeom>
            <a:noFill/>
            <a:ln>
              <a:noFill/>
            </a:ln>
          </p:spPr>
        </p:pic>
        <p:pic>
          <p:nvPicPr>
            <p:cNvPr descr="lu.png" id="1012" name="Google Shape;1012;p50"/>
            <p:cNvPicPr preferRelativeResize="0"/>
            <p:nvPr/>
          </p:nvPicPr>
          <p:blipFill rotWithShape="1">
            <a:blip r:embed="rId14">
              <a:alphaModFix/>
            </a:blip>
            <a:srcRect b="0" l="0" r="0" t="0"/>
            <a:stretch/>
          </p:blipFill>
          <p:spPr>
            <a:xfrm>
              <a:off x="5530180" y="4469696"/>
              <a:ext cx="217977" cy="144114"/>
            </a:xfrm>
            <a:prstGeom prst="rect">
              <a:avLst/>
            </a:prstGeom>
            <a:noFill/>
            <a:ln>
              <a:noFill/>
            </a:ln>
          </p:spPr>
        </p:pic>
        <p:pic>
          <p:nvPicPr>
            <p:cNvPr descr="no.png" id="1013" name="Google Shape;1013;p50"/>
            <p:cNvPicPr preferRelativeResize="0"/>
            <p:nvPr/>
          </p:nvPicPr>
          <p:blipFill rotWithShape="1">
            <a:blip r:embed="rId15">
              <a:alphaModFix/>
            </a:blip>
            <a:srcRect b="0" l="0" r="0" t="0"/>
            <a:stretch/>
          </p:blipFill>
          <p:spPr>
            <a:xfrm>
              <a:off x="5901320" y="4469696"/>
              <a:ext cx="217977" cy="144114"/>
            </a:xfrm>
            <a:prstGeom prst="rect">
              <a:avLst/>
            </a:prstGeom>
            <a:noFill/>
            <a:ln>
              <a:noFill/>
            </a:ln>
          </p:spPr>
        </p:pic>
        <p:pic>
          <p:nvPicPr>
            <p:cNvPr descr="nl.png" id="1014" name="Google Shape;1014;p50"/>
            <p:cNvPicPr preferRelativeResize="0"/>
            <p:nvPr/>
          </p:nvPicPr>
          <p:blipFill rotWithShape="1">
            <a:blip r:embed="rId16">
              <a:alphaModFix/>
            </a:blip>
            <a:srcRect b="0" l="0" r="0" t="0"/>
            <a:stretch/>
          </p:blipFill>
          <p:spPr>
            <a:xfrm>
              <a:off x="6272460" y="4469696"/>
              <a:ext cx="217977" cy="144114"/>
            </a:xfrm>
            <a:prstGeom prst="rect">
              <a:avLst/>
            </a:prstGeom>
            <a:noFill/>
            <a:ln>
              <a:noFill/>
            </a:ln>
          </p:spPr>
        </p:pic>
        <p:pic>
          <p:nvPicPr>
            <p:cNvPr descr="pl.png" id="1015" name="Google Shape;1015;p50"/>
            <p:cNvPicPr preferRelativeResize="0"/>
            <p:nvPr/>
          </p:nvPicPr>
          <p:blipFill rotWithShape="1">
            <a:blip r:embed="rId17">
              <a:alphaModFix/>
            </a:blip>
            <a:srcRect b="0" l="0" r="0" t="0"/>
            <a:stretch/>
          </p:blipFill>
          <p:spPr>
            <a:xfrm>
              <a:off x="6643600" y="4469696"/>
              <a:ext cx="217977" cy="144114"/>
            </a:xfrm>
            <a:prstGeom prst="rect">
              <a:avLst/>
            </a:prstGeom>
            <a:noFill/>
            <a:ln>
              <a:noFill/>
            </a:ln>
          </p:spPr>
        </p:pic>
        <p:pic>
          <p:nvPicPr>
            <p:cNvPr descr="pt.png" id="1016" name="Google Shape;1016;p50"/>
            <p:cNvPicPr preferRelativeResize="0"/>
            <p:nvPr/>
          </p:nvPicPr>
          <p:blipFill rotWithShape="1">
            <a:blip r:embed="rId18">
              <a:alphaModFix/>
            </a:blip>
            <a:srcRect b="0" l="0" r="0" t="0"/>
            <a:stretch/>
          </p:blipFill>
          <p:spPr>
            <a:xfrm>
              <a:off x="7014740" y="4469696"/>
              <a:ext cx="217977" cy="144114"/>
            </a:xfrm>
            <a:prstGeom prst="rect">
              <a:avLst/>
            </a:prstGeom>
            <a:noFill/>
            <a:ln>
              <a:noFill/>
            </a:ln>
          </p:spPr>
        </p:pic>
        <p:pic>
          <p:nvPicPr>
            <p:cNvPr descr="cz.png" id="1017" name="Google Shape;1017;p50"/>
            <p:cNvPicPr preferRelativeResize="0"/>
            <p:nvPr/>
          </p:nvPicPr>
          <p:blipFill rotWithShape="1">
            <a:blip r:embed="rId19">
              <a:alphaModFix/>
            </a:blip>
            <a:srcRect b="0" l="0" r="0" t="0"/>
            <a:stretch/>
          </p:blipFill>
          <p:spPr>
            <a:xfrm>
              <a:off x="7385880" y="4469696"/>
              <a:ext cx="217977" cy="144114"/>
            </a:xfrm>
            <a:prstGeom prst="rect">
              <a:avLst/>
            </a:prstGeom>
            <a:noFill/>
            <a:ln>
              <a:noFill/>
            </a:ln>
          </p:spPr>
        </p:pic>
        <p:pic>
          <p:nvPicPr>
            <p:cNvPr descr="ro.png" id="1018" name="Google Shape;1018;p50"/>
            <p:cNvPicPr preferRelativeResize="0"/>
            <p:nvPr/>
          </p:nvPicPr>
          <p:blipFill rotWithShape="1">
            <a:blip r:embed="rId20">
              <a:alphaModFix/>
            </a:blip>
            <a:srcRect b="0" l="0" r="0" t="0"/>
            <a:stretch/>
          </p:blipFill>
          <p:spPr>
            <a:xfrm>
              <a:off x="7757020" y="4469696"/>
              <a:ext cx="217977" cy="144114"/>
            </a:xfrm>
            <a:prstGeom prst="rect">
              <a:avLst/>
            </a:prstGeom>
            <a:noFill/>
            <a:ln>
              <a:noFill/>
            </a:ln>
          </p:spPr>
        </p:pic>
        <p:pic>
          <p:nvPicPr>
            <p:cNvPr descr="se.png" id="1019" name="Google Shape;1019;p50"/>
            <p:cNvPicPr preferRelativeResize="0"/>
            <p:nvPr/>
          </p:nvPicPr>
          <p:blipFill rotWithShape="1">
            <a:blip r:embed="rId21">
              <a:alphaModFix/>
            </a:blip>
            <a:srcRect b="0" l="0" r="0" t="0"/>
            <a:stretch/>
          </p:blipFill>
          <p:spPr>
            <a:xfrm>
              <a:off x="8499300" y="4469696"/>
              <a:ext cx="217977" cy="144114"/>
            </a:xfrm>
            <a:prstGeom prst="rect">
              <a:avLst/>
            </a:prstGeom>
            <a:noFill/>
            <a:ln>
              <a:noFill/>
            </a:ln>
          </p:spPr>
        </p:pic>
        <p:pic>
          <p:nvPicPr>
            <p:cNvPr descr="ch.png" id="1020" name="Google Shape;1020;p50"/>
            <p:cNvPicPr preferRelativeResize="0"/>
            <p:nvPr/>
          </p:nvPicPr>
          <p:blipFill rotWithShape="1">
            <a:blip r:embed="rId22">
              <a:alphaModFix/>
            </a:blip>
            <a:srcRect b="0" l="0" r="0" t="0"/>
            <a:stretch/>
          </p:blipFill>
          <p:spPr>
            <a:xfrm>
              <a:off x="8870442" y="4469696"/>
              <a:ext cx="217977" cy="144114"/>
            </a:xfrm>
            <a:prstGeom prst="rect">
              <a:avLst/>
            </a:prstGeom>
            <a:noFill/>
            <a:ln>
              <a:noFill/>
            </a:ln>
          </p:spPr>
        </p:pic>
        <p:pic>
          <p:nvPicPr>
            <p:cNvPr descr="uk.png" id="1021" name="Google Shape;1021;p50"/>
            <p:cNvPicPr preferRelativeResize="0"/>
            <p:nvPr/>
          </p:nvPicPr>
          <p:blipFill rotWithShape="1">
            <a:blip r:embed="rId23">
              <a:alphaModFix/>
            </a:blip>
            <a:srcRect b="0" l="0" r="0" t="0"/>
            <a:stretch/>
          </p:blipFill>
          <p:spPr>
            <a:xfrm>
              <a:off x="8128160" y="4469696"/>
              <a:ext cx="217977" cy="144114"/>
            </a:xfrm>
            <a:prstGeom prst="rect">
              <a:avLst/>
            </a:prstGeom>
            <a:noFill/>
            <a:ln>
              <a:noFill/>
            </a:ln>
          </p:spPr>
        </p:pic>
        <p:pic>
          <p:nvPicPr>
            <p:cNvPr id="1022" name="Google Shape;1022;p50"/>
            <p:cNvPicPr preferRelativeResize="0"/>
            <p:nvPr/>
          </p:nvPicPr>
          <p:blipFill rotWithShape="1">
            <a:blip r:embed="rId24">
              <a:alphaModFix/>
            </a:blip>
            <a:srcRect b="0" l="0" r="0" t="0"/>
            <a:stretch/>
          </p:blipFill>
          <p:spPr>
            <a:xfrm>
              <a:off x="9408598" y="4469696"/>
              <a:ext cx="216000" cy="144000"/>
            </a:xfrm>
            <a:prstGeom prst="rect">
              <a:avLst/>
            </a:prstGeom>
            <a:noFill/>
            <a:ln>
              <a:noFill/>
            </a:ln>
          </p:spPr>
        </p:pic>
        <p:pic>
          <p:nvPicPr>
            <p:cNvPr id="1023" name="Google Shape;1023;p50"/>
            <p:cNvPicPr preferRelativeResize="0"/>
            <p:nvPr/>
          </p:nvPicPr>
          <p:blipFill rotWithShape="1">
            <a:blip r:embed="rId25">
              <a:alphaModFix/>
            </a:blip>
            <a:srcRect b="0" l="0" r="0" t="0"/>
            <a:stretch/>
          </p:blipFill>
          <p:spPr>
            <a:xfrm>
              <a:off x="9768386" y="4469696"/>
              <a:ext cx="216000" cy="144000"/>
            </a:xfrm>
            <a:prstGeom prst="rect">
              <a:avLst/>
            </a:prstGeom>
            <a:noFill/>
            <a:ln>
              <a:noFill/>
            </a:ln>
          </p:spPr>
        </p:pic>
        <p:pic>
          <p:nvPicPr>
            <p:cNvPr descr="ca.png" id="1024" name="Google Shape;1024;p50"/>
            <p:cNvPicPr preferRelativeResize="0"/>
            <p:nvPr/>
          </p:nvPicPr>
          <p:blipFill rotWithShape="1">
            <a:blip r:embed="rId26">
              <a:alphaModFix/>
            </a:blip>
            <a:srcRect b="0" l="0" r="0" t="0"/>
            <a:stretch/>
          </p:blipFill>
          <p:spPr>
            <a:xfrm>
              <a:off x="10489245" y="4469696"/>
              <a:ext cx="216000" cy="142807"/>
            </a:xfrm>
            <a:prstGeom prst="rect">
              <a:avLst/>
            </a:prstGeom>
            <a:noFill/>
            <a:ln>
              <a:noFill/>
            </a:ln>
          </p:spPr>
        </p:pic>
        <p:pic>
          <p:nvPicPr>
            <p:cNvPr descr="si.png" id="1025" name="Google Shape;1025;p50"/>
            <p:cNvPicPr preferRelativeResize="0"/>
            <p:nvPr/>
          </p:nvPicPr>
          <p:blipFill rotWithShape="1">
            <a:blip r:embed="rId27">
              <a:alphaModFix/>
            </a:blip>
            <a:srcRect b="0" l="0" r="0" t="0"/>
            <a:stretch/>
          </p:blipFill>
          <p:spPr>
            <a:xfrm>
              <a:off x="10128174" y="4469696"/>
              <a:ext cx="217284" cy="143656"/>
            </a:xfrm>
            <a:prstGeom prst="rect">
              <a:avLst/>
            </a:prstGeom>
            <a:noFill/>
            <a:ln>
              <a:noFill/>
            </a:ln>
          </p:spPr>
        </p:pic>
      </p:grpSp>
      <p:pic>
        <p:nvPicPr>
          <p:cNvPr id="1026" name="Google Shape;1026;p50"/>
          <p:cNvPicPr preferRelativeResize="0"/>
          <p:nvPr/>
        </p:nvPicPr>
        <p:blipFill rotWithShape="1">
          <a:blip r:embed="rId28">
            <a:alphaModFix/>
          </a:blip>
          <a:srcRect b="0" l="0" r="0" t="0"/>
          <a:stretch/>
        </p:blipFill>
        <p:spPr>
          <a:xfrm>
            <a:off x="10331489" y="-216085"/>
            <a:ext cx="2093892" cy="1314000"/>
          </a:xfrm>
          <a:prstGeom prst="rect">
            <a:avLst/>
          </a:prstGeom>
          <a:noFill/>
          <a:ln>
            <a:noFill/>
          </a:ln>
        </p:spPr>
      </p:pic>
      <p:pic>
        <p:nvPicPr>
          <p:cNvPr id="1027" name="Google Shape;1027;p50"/>
          <p:cNvPicPr preferRelativeResize="0"/>
          <p:nvPr/>
        </p:nvPicPr>
        <p:blipFill rotWithShape="1">
          <a:blip r:embed="rId29">
            <a:alphaModFix/>
          </a:blip>
          <a:srcRect b="0" l="0" r="0" t="0"/>
          <a:stretch/>
        </p:blipFill>
        <p:spPr>
          <a:xfrm>
            <a:off x="10343245" y="6585917"/>
            <a:ext cx="1636920" cy="105918"/>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8" name="Shape 1028"/>
        <p:cNvGrpSpPr/>
        <p:nvPr/>
      </p:nvGrpSpPr>
      <p:grpSpPr>
        <a:xfrm>
          <a:off x="0" y="0"/>
          <a:ext cx="0" cy="0"/>
          <a:chOff x="0" y="0"/>
          <a:chExt cx="0" cy="0"/>
        </a:xfrm>
      </p:grpSpPr>
      <p:sp>
        <p:nvSpPr>
          <p:cNvPr id="1029" name="Google Shape;1029;p51"/>
          <p:cNvSpPr/>
          <p:nvPr/>
        </p:nvSpPr>
        <p:spPr>
          <a:xfrm>
            <a:off x="1" y="0"/>
            <a:ext cx="12190379" cy="6858000"/>
          </a:xfrm>
          <a:prstGeom prst="rect">
            <a:avLst/>
          </a:prstGeom>
          <a:gradFill>
            <a:gsLst>
              <a:gs pos="0">
                <a:srgbClr val="005DA2"/>
              </a:gs>
              <a:gs pos="50000">
                <a:srgbClr val="003060"/>
              </a:gs>
              <a:gs pos="100000">
                <a:srgbClr val="00133A"/>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795" u="none" cap="none" strike="noStrike">
              <a:solidFill>
                <a:srgbClr val="FFFFFF"/>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2">
  <p:cSld name="DARK2">
    <p:spTree>
      <p:nvGrpSpPr>
        <p:cNvPr id="1030" name="Shape 1030"/>
        <p:cNvGrpSpPr/>
        <p:nvPr/>
      </p:nvGrpSpPr>
      <p:grpSpPr>
        <a:xfrm>
          <a:off x="0" y="0"/>
          <a:ext cx="0" cy="0"/>
          <a:chOff x="0" y="0"/>
          <a:chExt cx="0" cy="0"/>
        </a:xfrm>
      </p:grpSpPr>
      <p:pic>
        <p:nvPicPr>
          <p:cNvPr id="1031" name="Google Shape;1031;p5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32" name="Google Shape;1032;p52"/>
          <p:cNvSpPr/>
          <p:nvPr/>
        </p:nvSpPr>
        <p:spPr>
          <a:xfrm>
            <a:off x="1" y="0"/>
            <a:ext cx="12198565" cy="6858000"/>
          </a:xfrm>
          <a:prstGeom prst="rect">
            <a:avLst/>
          </a:prstGeom>
          <a:solidFill>
            <a:srgbClr val="003249">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795" u="none" cap="none" strike="noStrike">
              <a:solidFill>
                <a:schemeClr val="lt1"/>
              </a:solidFill>
              <a:latin typeface="Arial"/>
              <a:ea typeface="Arial"/>
              <a:cs typeface="Arial"/>
              <a:sym typeface="Arial"/>
            </a:endParaRPr>
          </a:p>
        </p:txBody>
      </p:sp>
      <p:sp>
        <p:nvSpPr>
          <p:cNvPr id="1033" name="Google Shape;1033;p52"/>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4" name="Google Shape;1034;p52"/>
          <p:cNvSpPr txBox="1"/>
          <p:nvPr>
            <p:ph idx="1" type="body"/>
          </p:nvPr>
        </p:nvSpPr>
        <p:spPr>
          <a:xfrm>
            <a:off x="218263" y="882192"/>
            <a:ext cx="11763662"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grpSp>
        <p:nvGrpSpPr>
          <p:cNvPr id="1035" name="Google Shape;1035;p52"/>
          <p:cNvGrpSpPr/>
          <p:nvPr/>
        </p:nvGrpSpPr>
        <p:grpSpPr>
          <a:xfrm>
            <a:off x="226688" y="6569736"/>
            <a:ext cx="8660215" cy="129618"/>
            <a:chOff x="1076500" y="4469696"/>
            <a:chExt cx="9628745" cy="144114"/>
          </a:xfrm>
        </p:grpSpPr>
        <p:pic>
          <p:nvPicPr>
            <p:cNvPr descr="de.png" id="1036" name="Google Shape;1036;p52"/>
            <p:cNvPicPr preferRelativeResize="0"/>
            <p:nvPr/>
          </p:nvPicPr>
          <p:blipFill rotWithShape="1">
            <a:blip r:embed="rId3">
              <a:alphaModFix/>
            </a:blip>
            <a:srcRect b="0" l="0" r="0" t="0"/>
            <a:stretch/>
          </p:blipFill>
          <p:spPr>
            <a:xfrm>
              <a:off x="1076500" y="4469696"/>
              <a:ext cx="217977" cy="144114"/>
            </a:xfrm>
            <a:prstGeom prst="rect">
              <a:avLst/>
            </a:prstGeom>
            <a:noFill/>
            <a:ln>
              <a:noFill/>
            </a:ln>
          </p:spPr>
        </p:pic>
        <p:pic>
          <p:nvPicPr>
            <p:cNvPr descr="at.png" id="1037" name="Google Shape;1037;p52"/>
            <p:cNvPicPr preferRelativeResize="0"/>
            <p:nvPr/>
          </p:nvPicPr>
          <p:blipFill rotWithShape="1">
            <a:blip r:embed="rId4">
              <a:alphaModFix/>
            </a:blip>
            <a:srcRect b="0" l="0" r="0" t="0"/>
            <a:stretch/>
          </p:blipFill>
          <p:spPr>
            <a:xfrm>
              <a:off x="1447640" y="4469696"/>
              <a:ext cx="217977" cy="144114"/>
            </a:xfrm>
            <a:prstGeom prst="rect">
              <a:avLst/>
            </a:prstGeom>
            <a:noFill/>
            <a:ln>
              <a:noFill/>
            </a:ln>
          </p:spPr>
        </p:pic>
        <p:pic>
          <p:nvPicPr>
            <p:cNvPr descr="be.png" id="1038" name="Google Shape;1038;p52"/>
            <p:cNvPicPr preferRelativeResize="0"/>
            <p:nvPr/>
          </p:nvPicPr>
          <p:blipFill rotWithShape="1">
            <a:blip r:embed="rId5">
              <a:alphaModFix/>
            </a:blip>
            <a:srcRect b="0" l="0" r="0" t="0"/>
            <a:stretch/>
          </p:blipFill>
          <p:spPr>
            <a:xfrm>
              <a:off x="1818780" y="4469696"/>
              <a:ext cx="217977" cy="144114"/>
            </a:xfrm>
            <a:prstGeom prst="rect">
              <a:avLst/>
            </a:prstGeom>
            <a:noFill/>
            <a:ln>
              <a:noFill/>
            </a:ln>
          </p:spPr>
        </p:pic>
        <p:pic>
          <p:nvPicPr>
            <p:cNvPr descr="dk.png" id="1039" name="Google Shape;1039;p52"/>
            <p:cNvPicPr preferRelativeResize="0"/>
            <p:nvPr/>
          </p:nvPicPr>
          <p:blipFill rotWithShape="1">
            <a:blip r:embed="rId6">
              <a:alphaModFix/>
            </a:blip>
            <a:srcRect b="0" l="0" r="0" t="0"/>
            <a:stretch/>
          </p:blipFill>
          <p:spPr>
            <a:xfrm>
              <a:off x="2189920" y="4469696"/>
              <a:ext cx="217977" cy="144114"/>
            </a:xfrm>
            <a:prstGeom prst="rect">
              <a:avLst/>
            </a:prstGeom>
            <a:noFill/>
            <a:ln>
              <a:noFill/>
            </a:ln>
          </p:spPr>
        </p:pic>
        <p:pic>
          <p:nvPicPr>
            <p:cNvPr descr="es.png" id="1040" name="Google Shape;1040;p52"/>
            <p:cNvPicPr preferRelativeResize="0"/>
            <p:nvPr/>
          </p:nvPicPr>
          <p:blipFill rotWithShape="1">
            <a:blip r:embed="rId7">
              <a:alphaModFix/>
            </a:blip>
            <a:srcRect b="0" l="0" r="0" t="0"/>
            <a:stretch/>
          </p:blipFill>
          <p:spPr>
            <a:xfrm>
              <a:off x="2561060" y="4469696"/>
              <a:ext cx="217977" cy="144114"/>
            </a:xfrm>
            <a:prstGeom prst="rect">
              <a:avLst/>
            </a:prstGeom>
            <a:noFill/>
            <a:ln>
              <a:noFill/>
            </a:ln>
          </p:spPr>
        </p:pic>
        <p:pic>
          <p:nvPicPr>
            <p:cNvPr descr="ee.png" id="1041" name="Google Shape;1041;p52"/>
            <p:cNvPicPr preferRelativeResize="0"/>
            <p:nvPr/>
          </p:nvPicPr>
          <p:blipFill rotWithShape="1">
            <a:blip r:embed="rId8">
              <a:alphaModFix/>
            </a:blip>
            <a:srcRect b="0" l="0" r="0" t="0"/>
            <a:stretch/>
          </p:blipFill>
          <p:spPr>
            <a:xfrm>
              <a:off x="2932200" y="4469696"/>
              <a:ext cx="217977" cy="144114"/>
            </a:xfrm>
            <a:prstGeom prst="rect">
              <a:avLst/>
            </a:prstGeom>
            <a:noFill/>
            <a:ln>
              <a:noFill/>
            </a:ln>
          </p:spPr>
        </p:pic>
        <p:pic>
          <p:nvPicPr>
            <p:cNvPr descr="fi.png" id="1042" name="Google Shape;1042;p52"/>
            <p:cNvPicPr preferRelativeResize="0"/>
            <p:nvPr/>
          </p:nvPicPr>
          <p:blipFill rotWithShape="1">
            <a:blip r:embed="rId9">
              <a:alphaModFix/>
            </a:blip>
            <a:srcRect b="0" l="0" r="0" t="0"/>
            <a:stretch/>
          </p:blipFill>
          <p:spPr>
            <a:xfrm>
              <a:off x="3303340" y="4469696"/>
              <a:ext cx="217977" cy="144114"/>
            </a:xfrm>
            <a:prstGeom prst="rect">
              <a:avLst/>
            </a:prstGeom>
            <a:noFill/>
            <a:ln>
              <a:noFill/>
            </a:ln>
          </p:spPr>
        </p:pic>
        <p:pic>
          <p:nvPicPr>
            <p:cNvPr descr="fr.png" id="1043" name="Google Shape;1043;p52"/>
            <p:cNvPicPr preferRelativeResize="0"/>
            <p:nvPr/>
          </p:nvPicPr>
          <p:blipFill rotWithShape="1">
            <a:blip r:embed="rId10">
              <a:alphaModFix/>
            </a:blip>
            <a:srcRect b="0" l="0" r="0" t="0"/>
            <a:stretch/>
          </p:blipFill>
          <p:spPr>
            <a:xfrm>
              <a:off x="3674480" y="4469696"/>
              <a:ext cx="217977" cy="144114"/>
            </a:xfrm>
            <a:prstGeom prst="rect">
              <a:avLst/>
            </a:prstGeom>
            <a:noFill/>
            <a:ln>
              <a:noFill/>
            </a:ln>
          </p:spPr>
        </p:pic>
        <p:pic>
          <p:nvPicPr>
            <p:cNvPr descr="gr.png" id="1044" name="Google Shape;1044;p52"/>
            <p:cNvPicPr preferRelativeResize="0"/>
            <p:nvPr/>
          </p:nvPicPr>
          <p:blipFill rotWithShape="1">
            <a:blip r:embed="rId11">
              <a:alphaModFix/>
            </a:blip>
            <a:srcRect b="0" l="0" r="0" t="0"/>
            <a:stretch/>
          </p:blipFill>
          <p:spPr>
            <a:xfrm>
              <a:off x="4045620" y="4469696"/>
              <a:ext cx="217977" cy="144114"/>
            </a:xfrm>
            <a:prstGeom prst="rect">
              <a:avLst/>
            </a:prstGeom>
            <a:noFill/>
            <a:ln>
              <a:noFill/>
            </a:ln>
          </p:spPr>
        </p:pic>
        <p:pic>
          <p:nvPicPr>
            <p:cNvPr descr="hu.png" id="1045" name="Google Shape;1045;p52"/>
            <p:cNvPicPr preferRelativeResize="0"/>
            <p:nvPr/>
          </p:nvPicPr>
          <p:blipFill rotWithShape="1">
            <a:blip r:embed="rId12">
              <a:alphaModFix/>
            </a:blip>
            <a:srcRect b="0" l="0" r="0" t="0"/>
            <a:stretch/>
          </p:blipFill>
          <p:spPr>
            <a:xfrm>
              <a:off x="4416760" y="4469696"/>
              <a:ext cx="217977" cy="144114"/>
            </a:xfrm>
            <a:prstGeom prst="rect">
              <a:avLst/>
            </a:prstGeom>
            <a:noFill/>
            <a:ln>
              <a:noFill/>
            </a:ln>
          </p:spPr>
        </p:pic>
        <p:pic>
          <p:nvPicPr>
            <p:cNvPr descr="ie.png" id="1046" name="Google Shape;1046;p52"/>
            <p:cNvPicPr preferRelativeResize="0"/>
            <p:nvPr/>
          </p:nvPicPr>
          <p:blipFill rotWithShape="1">
            <a:blip r:embed="rId13">
              <a:alphaModFix/>
            </a:blip>
            <a:srcRect b="0" l="0" r="0" t="0"/>
            <a:stretch/>
          </p:blipFill>
          <p:spPr>
            <a:xfrm>
              <a:off x="4787900" y="4469696"/>
              <a:ext cx="217977" cy="144114"/>
            </a:xfrm>
            <a:prstGeom prst="rect">
              <a:avLst/>
            </a:prstGeom>
            <a:noFill/>
            <a:ln>
              <a:noFill/>
            </a:ln>
          </p:spPr>
        </p:pic>
        <p:pic>
          <p:nvPicPr>
            <p:cNvPr descr="it.png" id="1047" name="Google Shape;1047;p52"/>
            <p:cNvPicPr preferRelativeResize="0"/>
            <p:nvPr/>
          </p:nvPicPr>
          <p:blipFill rotWithShape="1">
            <a:blip r:embed="rId14">
              <a:alphaModFix/>
            </a:blip>
            <a:srcRect b="0" l="0" r="0" t="0"/>
            <a:stretch/>
          </p:blipFill>
          <p:spPr>
            <a:xfrm>
              <a:off x="5159040" y="4469696"/>
              <a:ext cx="217977" cy="144114"/>
            </a:xfrm>
            <a:prstGeom prst="rect">
              <a:avLst/>
            </a:prstGeom>
            <a:noFill/>
            <a:ln>
              <a:noFill/>
            </a:ln>
          </p:spPr>
        </p:pic>
        <p:pic>
          <p:nvPicPr>
            <p:cNvPr descr="lu.png" id="1048" name="Google Shape;1048;p52"/>
            <p:cNvPicPr preferRelativeResize="0"/>
            <p:nvPr/>
          </p:nvPicPr>
          <p:blipFill rotWithShape="1">
            <a:blip r:embed="rId15">
              <a:alphaModFix/>
            </a:blip>
            <a:srcRect b="0" l="0" r="0" t="0"/>
            <a:stretch/>
          </p:blipFill>
          <p:spPr>
            <a:xfrm>
              <a:off x="5530180" y="4469696"/>
              <a:ext cx="217977" cy="144114"/>
            </a:xfrm>
            <a:prstGeom prst="rect">
              <a:avLst/>
            </a:prstGeom>
            <a:noFill/>
            <a:ln>
              <a:noFill/>
            </a:ln>
          </p:spPr>
        </p:pic>
        <p:pic>
          <p:nvPicPr>
            <p:cNvPr descr="no.png" id="1049" name="Google Shape;1049;p52"/>
            <p:cNvPicPr preferRelativeResize="0"/>
            <p:nvPr/>
          </p:nvPicPr>
          <p:blipFill rotWithShape="1">
            <a:blip r:embed="rId16">
              <a:alphaModFix/>
            </a:blip>
            <a:srcRect b="0" l="0" r="0" t="0"/>
            <a:stretch/>
          </p:blipFill>
          <p:spPr>
            <a:xfrm>
              <a:off x="5901320" y="4469696"/>
              <a:ext cx="217977" cy="144114"/>
            </a:xfrm>
            <a:prstGeom prst="rect">
              <a:avLst/>
            </a:prstGeom>
            <a:noFill/>
            <a:ln>
              <a:noFill/>
            </a:ln>
          </p:spPr>
        </p:pic>
        <p:pic>
          <p:nvPicPr>
            <p:cNvPr descr="nl.png" id="1050" name="Google Shape;1050;p52"/>
            <p:cNvPicPr preferRelativeResize="0"/>
            <p:nvPr/>
          </p:nvPicPr>
          <p:blipFill rotWithShape="1">
            <a:blip r:embed="rId17">
              <a:alphaModFix/>
            </a:blip>
            <a:srcRect b="0" l="0" r="0" t="0"/>
            <a:stretch/>
          </p:blipFill>
          <p:spPr>
            <a:xfrm>
              <a:off x="6272460" y="4469696"/>
              <a:ext cx="217977" cy="144114"/>
            </a:xfrm>
            <a:prstGeom prst="rect">
              <a:avLst/>
            </a:prstGeom>
            <a:noFill/>
            <a:ln>
              <a:noFill/>
            </a:ln>
          </p:spPr>
        </p:pic>
        <p:pic>
          <p:nvPicPr>
            <p:cNvPr descr="pl.png" id="1051" name="Google Shape;1051;p52"/>
            <p:cNvPicPr preferRelativeResize="0"/>
            <p:nvPr/>
          </p:nvPicPr>
          <p:blipFill rotWithShape="1">
            <a:blip r:embed="rId18">
              <a:alphaModFix/>
            </a:blip>
            <a:srcRect b="0" l="0" r="0" t="0"/>
            <a:stretch/>
          </p:blipFill>
          <p:spPr>
            <a:xfrm>
              <a:off x="6643600" y="4469696"/>
              <a:ext cx="217977" cy="144114"/>
            </a:xfrm>
            <a:prstGeom prst="rect">
              <a:avLst/>
            </a:prstGeom>
            <a:noFill/>
            <a:ln>
              <a:noFill/>
            </a:ln>
          </p:spPr>
        </p:pic>
        <p:pic>
          <p:nvPicPr>
            <p:cNvPr descr="pt.png" id="1052" name="Google Shape;1052;p52"/>
            <p:cNvPicPr preferRelativeResize="0"/>
            <p:nvPr/>
          </p:nvPicPr>
          <p:blipFill rotWithShape="1">
            <a:blip r:embed="rId19">
              <a:alphaModFix/>
            </a:blip>
            <a:srcRect b="0" l="0" r="0" t="0"/>
            <a:stretch/>
          </p:blipFill>
          <p:spPr>
            <a:xfrm>
              <a:off x="7014740" y="4469696"/>
              <a:ext cx="217977" cy="144114"/>
            </a:xfrm>
            <a:prstGeom prst="rect">
              <a:avLst/>
            </a:prstGeom>
            <a:noFill/>
            <a:ln>
              <a:noFill/>
            </a:ln>
          </p:spPr>
        </p:pic>
        <p:pic>
          <p:nvPicPr>
            <p:cNvPr descr="cz.png" id="1053" name="Google Shape;1053;p52"/>
            <p:cNvPicPr preferRelativeResize="0"/>
            <p:nvPr/>
          </p:nvPicPr>
          <p:blipFill rotWithShape="1">
            <a:blip r:embed="rId20">
              <a:alphaModFix/>
            </a:blip>
            <a:srcRect b="0" l="0" r="0" t="0"/>
            <a:stretch/>
          </p:blipFill>
          <p:spPr>
            <a:xfrm>
              <a:off x="7385880" y="4469696"/>
              <a:ext cx="217977" cy="144114"/>
            </a:xfrm>
            <a:prstGeom prst="rect">
              <a:avLst/>
            </a:prstGeom>
            <a:noFill/>
            <a:ln>
              <a:noFill/>
            </a:ln>
          </p:spPr>
        </p:pic>
        <p:pic>
          <p:nvPicPr>
            <p:cNvPr descr="ro.png" id="1054" name="Google Shape;1054;p52"/>
            <p:cNvPicPr preferRelativeResize="0"/>
            <p:nvPr/>
          </p:nvPicPr>
          <p:blipFill rotWithShape="1">
            <a:blip r:embed="rId21">
              <a:alphaModFix/>
            </a:blip>
            <a:srcRect b="0" l="0" r="0" t="0"/>
            <a:stretch/>
          </p:blipFill>
          <p:spPr>
            <a:xfrm>
              <a:off x="7757020" y="4469696"/>
              <a:ext cx="217977" cy="144114"/>
            </a:xfrm>
            <a:prstGeom prst="rect">
              <a:avLst/>
            </a:prstGeom>
            <a:noFill/>
            <a:ln>
              <a:noFill/>
            </a:ln>
          </p:spPr>
        </p:pic>
        <p:pic>
          <p:nvPicPr>
            <p:cNvPr descr="se.png" id="1055" name="Google Shape;1055;p52"/>
            <p:cNvPicPr preferRelativeResize="0"/>
            <p:nvPr/>
          </p:nvPicPr>
          <p:blipFill rotWithShape="1">
            <a:blip r:embed="rId22">
              <a:alphaModFix/>
            </a:blip>
            <a:srcRect b="0" l="0" r="0" t="0"/>
            <a:stretch/>
          </p:blipFill>
          <p:spPr>
            <a:xfrm>
              <a:off x="8499300" y="4469696"/>
              <a:ext cx="217977" cy="144114"/>
            </a:xfrm>
            <a:prstGeom prst="rect">
              <a:avLst/>
            </a:prstGeom>
            <a:noFill/>
            <a:ln>
              <a:noFill/>
            </a:ln>
          </p:spPr>
        </p:pic>
        <p:pic>
          <p:nvPicPr>
            <p:cNvPr descr="ch.png" id="1056" name="Google Shape;1056;p52"/>
            <p:cNvPicPr preferRelativeResize="0"/>
            <p:nvPr/>
          </p:nvPicPr>
          <p:blipFill rotWithShape="1">
            <a:blip r:embed="rId23">
              <a:alphaModFix/>
            </a:blip>
            <a:srcRect b="0" l="0" r="0" t="0"/>
            <a:stretch/>
          </p:blipFill>
          <p:spPr>
            <a:xfrm>
              <a:off x="8870442" y="4469696"/>
              <a:ext cx="217977" cy="144114"/>
            </a:xfrm>
            <a:prstGeom prst="rect">
              <a:avLst/>
            </a:prstGeom>
            <a:noFill/>
            <a:ln>
              <a:noFill/>
            </a:ln>
          </p:spPr>
        </p:pic>
        <p:pic>
          <p:nvPicPr>
            <p:cNvPr descr="uk.png" id="1057" name="Google Shape;1057;p52"/>
            <p:cNvPicPr preferRelativeResize="0"/>
            <p:nvPr/>
          </p:nvPicPr>
          <p:blipFill rotWithShape="1">
            <a:blip r:embed="rId24">
              <a:alphaModFix/>
            </a:blip>
            <a:srcRect b="0" l="0" r="0" t="0"/>
            <a:stretch/>
          </p:blipFill>
          <p:spPr>
            <a:xfrm>
              <a:off x="8128160" y="4469696"/>
              <a:ext cx="217977" cy="144114"/>
            </a:xfrm>
            <a:prstGeom prst="rect">
              <a:avLst/>
            </a:prstGeom>
            <a:noFill/>
            <a:ln>
              <a:noFill/>
            </a:ln>
          </p:spPr>
        </p:pic>
        <p:pic>
          <p:nvPicPr>
            <p:cNvPr id="1058" name="Google Shape;1058;p52"/>
            <p:cNvPicPr preferRelativeResize="0"/>
            <p:nvPr/>
          </p:nvPicPr>
          <p:blipFill rotWithShape="1">
            <a:blip r:embed="rId25">
              <a:alphaModFix/>
            </a:blip>
            <a:srcRect b="0" l="0" r="0" t="0"/>
            <a:stretch/>
          </p:blipFill>
          <p:spPr>
            <a:xfrm>
              <a:off x="9408598" y="4469696"/>
              <a:ext cx="216000" cy="144000"/>
            </a:xfrm>
            <a:prstGeom prst="rect">
              <a:avLst/>
            </a:prstGeom>
            <a:noFill/>
            <a:ln>
              <a:noFill/>
            </a:ln>
          </p:spPr>
        </p:pic>
        <p:pic>
          <p:nvPicPr>
            <p:cNvPr id="1059" name="Google Shape;1059;p52"/>
            <p:cNvPicPr preferRelativeResize="0"/>
            <p:nvPr/>
          </p:nvPicPr>
          <p:blipFill rotWithShape="1">
            <a:blip r:embed="rId26">
              <a:alphaModFix/>
            </a:blip>
            <a:srcRect b="0" l="0" r="0" t="0"/>
            <a:stretch/>
          </p:blipFill>
          <p:spPr>
            <a:xfrm>
              <a:off x="9768386" y="4469696"/>
              <a:ext cx="216000" cy="144000"/>
            </a:xfrm>
            <a:prstGeom prst="rect">
              <a:avLst/>
            </a:prstGeom>
            <a:noFill/>
            <a:ln>
              <a:noFill/>
            </a:ln>
          </p:spPr>
        </p:pic>
        <p:pic>
          <p:nvPicPr>
            <p:cNvPr descr="ca.png" id="1060" name="Google Shape;1060;p52"/>
            <p:cNvPicPr preferRelativeResize="0"/>
            <p:nvPr/>
          </p:nvPicPr>
          <p:blipFill rotWithShape="1">
            <a:blip r:embed="rId27">
              <a:alphaModFix/>
            </a:blip>
            <a:srcRect b="0" l="0" r="0" t="0"/>
            <a:stretch/>
          </p:blipFill>
          <p:spPr>
            <a:xfrm>
              <a:off x="10489245" y="4469696"/>
              <a:ext cx="216000" cy="142807"/>
            </a:xfrm>
            <a:prstGeom prst="rect">
              <a:avLst/>
            </a:prstGeom>
            <a:noFill/>
            <a:ln>
              <a:noFill/>
            </a:ln>
          </p:spPr>
        </p:pic>
        <p:pic>
          <p:nvPicPr>
            <p:cNvPr descr="si.png" id="1061" name="Google Shape;1061;p52"/>
            <p:cNvPicPr preferRelativeResize="0"/>
            <p:nvPr/>
          </p:nvPicPr>
          <p:blipFill rotWithShape="1">
            <a:blip r:embed="rId28">
              <a:alphaModFix/>
            </a:blip>
            <a:srcRect b="0" l="0" r="0" t="0"/>
            <a:stretch/>
          </p:blipFill>
          <p:spPr>
            <a:xfrm>
              <a:off x="10128174" y="4469696"/>
              <a:ext cx="217284" cy="143656"/>
            </a:xfrm>
            <a:prstGeom prst="rect">
              <a:avLst/>
            </a:prstGeom>
            <a:noFill/>
            <a:ln>
              <a:noFill/>
            </a:ln>
          </p:spPr>
        </p:pic>
      </p:grpSp>
      <p:pic>
        <p:nvPicPr>
          <p:cNvPr id="1062" name="Google Shape;1062;p52"/>
          <p:cNvPicPr preferRelativeResize="0"/>
          <p:nvPr/>
        </p:nvPicPr>
        <p:blipFill rotWithShape="1">
          <a:blip r:embed="rId29">
            <a:alphaModFix/>
          </a:blip>
          <a:srcRect b="0" l="0" r="0" t="0"/>
          <a:stretch/>
        </p:blipFill>
        <p:spPr>
          <a:xfrm>
            <a:off x="10331489" y="-216085"/>
            <a:ext cx="2093892" cy="1314000"/>
          </a:xfrm>
          <a:prstGeom prst="rect">
            <a:avLst/>
          </a:prstGeom>
          <a:noFill/>
          <a:ln>
            <a:noFill/>
          </a:ln>
        </p:spPr>
      </p:pic>
      <p:pic>
        <p:nvPicPr>
          <p:cNvPr id="1063" name="Google Shape;1063;p52"/>
          <p:cNvPicPr preferRelativeResize="0"/>
          <p:nvPr/>
        </p:nvPicPr>
        <p:blipFill rotWithShape="1">
          <a:blip r:embed="rId30">
            <a:alphaModFix/>
          </a:blip>
          <a:srcRect b="0" l="0" r="0" t="0"/>
          <a:stretch/>
        </p:blipFill>
        <p:spPr>
          <a:xfrm>
            <a:off x="10343245" y="6585917"/>
            <a:ext cx="1636920" cy="105918"/>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7">
  <p:cSld name="DARK7">
    <p:spTree>
      <p:nvGrpSpPr>
        <p:cNvPr id="1064" name="Shape 1064"/>
        <p:cNvGrpSpPr/>
        <p:nvPr/>
      </p:nvGrpSpPr>
      <p:grpSpPr>
        <a:xfrm>
          <a:off x="0" y="0"/>
          <a:ext cx="0" cy="0"/>
          <a:chOff x="0" y="0"/>
          <a:chExt cx="0" cy="0"/>
        </a:xfrm>
      </p:grpSpPr>
      <p:sp>
        <p:nvSpPr>
          <p:cNvPr id="1065" name="Google Shape;1065;p53"/>
          <p:cNvSpPr txBox="1"/>
          <p:nvPr>
            <p:ph type="title"/>
          </p:nvPr>
        </p:nvSpPr>
        <p:spPr>
          <a:xfrm>
            <a:off x="216425" y="156383"/>
            <a:ext cx="10108850" cy="563779"/>
          </a:xfrm>
          <a:prstGeom prst="rect">
            <a:avLst/>
          </a:prstGeom>
          <a:noFill/>
          <a:ln>
            <a:noFill/>
          </a:ln>
        </p:spPr>
        <p:txBody>
          <a:bodyPr anchorCtr="0" anchor="ctr" bIns="45700" lIns="0" spcFirstLastPara="1" rIns="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6" name="Google Shape;1066;p53"/>
          <p:cNvSpPr txBox="1"/>
          <p:nvPr>
            <p:ph idx="1" type="body"/>
          </p:nvPr>
        </p:nvSpPr>
        <p:spPr>
          <a:xfrm>
            <a:off x="218263" y="882000"/>
            <a:ext cx="11732718"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8"/>
              </a:spcBef>
              <a:spcAft>
                <a:spcPts val="0"/>
              </a:spcAft>
              <a:buSzPts val="1400"/>
              <a:buNone/>
              <a:defRPr sz="1790"/>
            </a:lvl1pPr>
            <a:lvl2pPr indent="-228600" lvl="1" marL="914400" algn="l">
              <a:lnSpc>
                <a:spcPct val="119000"/>
              </a:lnSpc>
              <a:spcBef>
                <a:spcPts val="358"/>
              </a:spcBef>
              <a:spcAft>
                <a:spcPts val="0"/>
              </a:spcAft>
              <a:buSzPts val="1400"/>
              <a:buNone/>
              <a:defRPr sz="1790"/>
            </a:lvl2pPr>
            <a:lvl3pPr indent="-228600" lvl="2" marL="1371600" algn="l">
              <a:lnSpc>
                <a:spcPct val="119000"/>
              </a:lnSpc>
              <a:spcBef>
                <a:spcPts val="358"/>
              </a:spcBef>
              <a:spcAft>
                <a:spcPts val="0"/>
              </a:spcAft>
              <a:buSzPts val="1400"/>
              <a:buNone/>
              <a:defRPr sz="1790"/>
            </a:lvl3pPr>
            <a:lvl4pPr indent="-228600" lvl="3" marL="1828800" algn="l">
              <a:lnSpc>
                <a:spcPct val="119000"/>
              </a:lnSpc>
              <a:spcBef>
                <a:spcPts val="358"/>
              </a:spcBef>
              <a:spcAft>
                <a:spcPts val="0"/>
              </a:spcAft>
              <a:buSzPts val="1400"/>
              <a:buNone/>
              <a:defRPr sz="1790"/>
            </a:lvl4pPr>
            <a:lvl5pPr indent="-228600" lvl="4" marL="2286000" algn="l">
              <a:lnSpc>
                <a:spcPct val="119000"/>
              </a:lnSpc>
              <a:spcBef>
                <a:spcPts val="358"/>
              </a:spcBef>
              <a:spcAft>
                <a:spcPts val="0"/>
              </a:spcAft>
              <a:buSzPts val="1400"/>
              <a:buNone/>
              <a:defRPr sz="179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1067" name="Google Shape;1067;p53"/>
          <p:cNvCxnSpPr/>
          <p:nvPr/>
        </p:nvCxnSpPr>
        <p:spPr>
          <a:xfrm>
            <a:off x="217667" y="882193"/>
            <a:ext cx="11736308"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6">
  <p:cSld name="DARK_COLOUR_BG6">
    <p:bg>
      <p:bgPr>
        <a:solidFill>
          <a:srgbClr val="006196"/>
        </a:solidFill>
      </p:bgPr>
    </p:bg>
    <p:spTree>
      <p:nvGrpSpPr>
        <p:cNvPr id="1068" name="Shape 1068"/>
        <p:cNvGrpSpPr/>
        <p:nvPr/>
      </p:nvGrpSpPr>
      <p:grpSpPr>
        <a:xfrm>
          <a:off x="0" y="0"/>
          <a:ext cx="0" cy="0"/>
          <a:chOff x="0" y="0"/>
          <a:chExt cx="0" cy="0"/>
        </a:xfrm>
      </p:grpSpPr>
      <p:sp>
        <p:nvSpPr>
          <p:cNvPr id="1069" name="Google Shape;1069;p54"/>
          <p:cNvSpPr txBox="1"/>
          <p:nvPr>
            <p:ph type="title"/>
          </p:nvPr>
        </p:nvSpPr>
        <p:spPr>
          <a:xfrm>
            <a:off x="216425" y="156383"/>
            <a:ext cx="10108850" cy="563779"/>
          </a:xfrm>
          <a:prstGeom prst="rect">
            <a:avLst/>
          </a:prstGeom>
          <a:noFill/>
          <a:ln>
            <a:noFill/>
          </a:ln>
        </p:spPr>
        <p:txBody>
          <a:bodyPr anchorCtr="0" anchor="ctr" bIns="45700" lIns="0" spcFirstLastPara="1" rIns="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0" name="Google Shape;1070;p54"/>
          <p:cNvSpPr txBox="1"/>
          <p:nvPr>
            <p:ph idx="1" type="body"/>
          </p:nvPr>
        </p:nvSpPr>
        <p:spPr>
          <a:xfrm>
            <a:off x="218263" y="882000"/>
            <a:ext cx="11732718"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8"/>
              </a:spcBef>
              <a:spcAft>
                <a:spcPts val="0"/>
              </a:spcAft>
              <a:buSzPts val="1400"/>
              <a:buNone/>
              <a:defRPr sz="1790">
                <a:solidFill>
                  <a:srgbClr val="009BDB"/>
                </a:solidFill>
              </a:defRPr>
            </a:lvl1pPr>
            <a:lvl2pPr indent="-228600" lvl="1" marL="914400" algn="l">
              <a:lnSpc>
                <a:spcPct val="119000"/>
              </a:lnSpc>
              <a:spcBef>
                <a:spcPts val="358"/>
              </a:spcBef>
              <a:spcAft>
                <a:spcPts val="0"/>
              </a:spcAft>
              <a:buSzPts val="1400"/>
              <a:buNone/>
              <a:defRPr sz="1790">
                <a:solidFill>
                  <a:srgbClr val="009BDB"/>
                </a:solidFill>
              </a:defRPr>
            </a:lvl2pPr>
            <a:lvl3pPr indent="-228600" lvl="2" marL="1371600" algn="l">
              <a:lnSpc>
                <a:spcPct val="119000"/>
              </a:lnSpc>
              <a:spcBef>
                <a:spcPts val="358"/>
              </a:spcBef>
              <a:spcAft>
                <a:spcPts val="0"/>
              </a:spcAft>
              <a:buSzPts val="1400"/>
              <a:buNone/>
              <a:defRPr sz="1790">
                <a:solidFill>
                  <a:srgbClr val="009BDB"/>
                </a:solidFill>
              </a:defRPr>
            </a:lvl3pPr>
            <a:lvl4pPr indent="-228600" lvl="3" marL="1828800" algn="l">
              <a:lnSpc>
                <a:spcPct val="119000"/>
              </a:lnSpc>
              <a:spcBef>
                <a:spcPts val="358"/>
              </a:spcBef>
              <a:spcAft>
                <a:spcPts val="0"/>
              </a:spcAft>
              <a:buSzPts val="1400"/>
              <a:buNone/>
              <a:defRPr sz="1790">
                <a:solidFill>
                  <a:srgbClr val="009BDB"/>
                </a:solidFill>
              </a:defRPr>
            </a:lvl4pPr>
            <a:lvl5pPr indent="-228600" lvl="4" marL="2286000" algn="l">
              <a:lnSpc>
                <a:spcPct val="119000"/>
              </a:lnSpc>
              <a:spcBef>
                <a:spcPts val="358"/>
              </a:spcBef>
              <a:spcAft>
                <a:spcPts val="0"/>
              </a:spcAft>
              <a:buSzPts val="1400"/>
              <a:buNone/>
              <a:defRPr sz="1790">
                <a:solidFill>
                  <a:srgbClr val="009BDB"/>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1071" name="Google Shape;1071;p54"/>
          <p:cNvCxnSpPr/>
          <p:nvPr/>
        </p:nvCxnSpPr>
        <p:spPr>
          <a:xfrm>
            <a:off x="217667" y="882193"/>
            <a:ext cx="11736308"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3">
  <p:cSld name="DARK_COLOUR_BG3">
    <p:bg>
      <p:bgPr>
        <a:solidFill>
          <a:srgbClr val="008E7A"/>
        </a:solidFill>
      </p:bgPr>
    </p:bg>
    <p:spTree>
      <p:nvGrpSpPr>
        <p:cNvPr id="1072" name="Shape 1072"/>
        <p:cNvGrpSpPr/>
        <p:nvPr/>
      </p:nvGrpSpPr>
      <p:grpSpPr>
        <a:xfrm>
          <a:off x="0" y="0"/>
          <a:ext cx="0" cy="0"/>
          <a:chOff x="0" y="0"/>
          <a:chExt cx="0" cy="0"/>
        </a:xfrm>
      </p:grpSpPr>
      <p:sp>
        <p:nvSpPr>
          <p:cNvPr id="1073" name="Google Shape;1073;p55"/>
          <p:cNvSpPr txBox="1"/>
          <p:nvPr>
            <p:ph type="title"/>
          </p:nvPr>
        </p:nvSpPr>
        <p:spPr>
          <a:xfrm>
            <a:off x="216425" y="156383"/>
            <a:ext cx="10108850" cy="563779"/>
          </a:xfrm>
          <a:prstGeom prst="rect">
            <a:avLst/>
          </a:prstGeom>
          <a:noFill/>
          <a:ln>
            <a:noFill/>
          </a:ln>
        </p:spPr>
        <p:txBody>
          <a:bodyPr anchorCtr="0" anchor="ctr" bIns="45700" lIns="0" spcFirstLastPara="1" rIns="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4" name="Google Shape;1074;p55"/>
          <p:cNvSpPr txBox="1"/>
          <p:nvPr>
            <p:ph idx="1" type="body"/>
          </p:nvPr>
        </p:nvSpPr>
        <p:spPr>
          <a:xfrm>
            <a:off x="218263" y="882000"/>
            <a:ext cx="11732718"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8"/>
              </a:spcBef>
              <a:spcAft>
                <a:spcPts val="0"/>
              </a:spcAft>
              <a:buSzPts val="1400"/>
              <a:buNone/>
              <a:defRPr sz="1790">
                <a:solidFill>
                  <a:srgbClr val="76C8AE"/>
                </a:solidFill>
              </a:defRPr>
            </a:lvl1pPr>
            <a:lvl2pPr indent="-228600" lvl="1" marL="914400" algn="l">
              <a:lnSpc>
                <a:spcPct val="119000"/>
              </a:lnSpc>
              <a:spcBef>
                <a:spcPts val="358"/>
              </a:spcBef>
              <a:spcAft>
                <a:spcPts val="0"/>
              </a:spcAft>
              <a:buSzPts val="1400"/>
              <a:buNone/>
              <a:defRPr sz="1790">
                <a:solidFill>
                  <a:srgbClr val="76C8AE"/>
                </a:solidFill>
              </a:defRPr>
            </a:lvl2pPr>
            <a:lvl3pPr indent="-228600" lvl="2" marL="1371600" algn="l">
              <a:lnSpc>
                <a:spcPct val="119000"/>
              </a:lnSpc>
              <a:spcBef>
                <a:spcPts val="358"/>
              </a:spcBef>
              <a:spcAft>
                <a:spcPts val="0"/>
              </a:spcAft>
              <a:buSzPts val="1400"/>
              <a:buNone/>
              <a:defRPr sz="1790">
                <a:solidFill>
                  <a:srgbClr val="76C8AE"/>
                </a:solidFill>
              </a:defRPr>
            </a:lvl3pPr>
            <a:lvl4pPr indent="-228600" lvl="3" marL="1828800" algn="l">
              <a:lnSpc>
                <a:spcPct val="119000"/>
              </a:lnSpc>
              <a:spcBef>
                <a:spcPts val="358"/>
              </a:spcBef>
              <a:spcAft>
                <a:spcPts val="0"/>
              </a:spcAft>
              <a:buSzPts val="1400"/>
              <a:buNone/>
              <a:defRPr sz="1790">
                <a:solidFill>
                  <a:srgbClr val="76C8AE"/>
                </a:solidFill>
              </a:defRPr>
            </a:lvl4pPr>
            <a:lvl5pPr indent="-228600" lvl="4" marL="2286000" algn="l">
              <a:lnSpc>
                <a:spcPct val="119000"/>
              </a:lnSpc>
              <a:spcBef>
                <a:spcPts val="358"/>
              </a:spcBef>
              <a:spcAft>
                <a:spcPts val="0"/>
              </a:spcAft>
              <a:buSzPts val="1400"/>
              <a:buNone/>
              <a:defRPr sz="1790">
                <a:solidFill>
                  <a:srgbClr val="76C8AE"/>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1075" name="Google Shape;1075;p55"/>
          <p:cNvCxnSpPr/>
          <p:nvPr/>
        </p:nvCxnSpPr>
        <p:spPr>
          <a:xfrm>
            <a:off x="217667" y="882193"/>
            <a:ext cx="11736308"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type="obj">
  <p:cSld name="OBJECT">
    <p:spTree>
      <p:nvGrpSpPr>
        <p:cNvPr id="1076" name="Shape 1076"/>
        <p:cNvGrpSpPr/>
        <p:nvPr/>
      </p:nvGrpSpPr>
      <p:grpSpPr>
        <a:xfrm>
          <a:off x="0" y="0"/>
          <a:ext cx="0" cy="0"/>
          <a:chOff x="0" y="0"/>
          <a:chExt cx="0" cy="0"/>
        </a:xfrm>
      </p:grpSpPr>
      <p:sp>
        <p:nvSpPr>
          <p:cNvPr id="1077" name="Google Shape;1077;p56"/>
          <p:cNvSpPr txBox="1"/>
          <p:nvPr>
            <p:ph type="title"/>
          </p:nvPr>
        </p:nvSpPr>
        <p:spPr>
          <a:xfrm>
            <a:off x="190502" y="144615"/>
            <a:ext cx="9567863" cy="461665"/>
          </a:xfrm>
          <a:prstGeom prst="rect">
            <a:avLst/>
          </a:prstGeom>
          <a:noFill/>
          <a:ln>
            <a:noFill/>
          </a:ln>
        </p:spPr>
        <p:txBody>
          <a:bodyPr anchorCtr="0" anchor="ctr" bIns="45700" lIns="0" spcFirstLastPara="1" rIns="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8" name="Google Shape;1078;p56"/>
          <p:cNvSpPr txBox="1"/>
          <p:nvPr>
            <p:ph idx="1" type="body"/>
          </p:nvPr>
        </p:nvSpPr>
        <p:spPr>
          <a:xfrm>
            <a:off x="228602" y="863602"/>
            <a:ext cx="11663363" cy="5337175"/>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79" name="Shape 1079"/>
        <p:cNvGrpSpPr/>
        <p:nvPr/>
      </p:nvGrpSpPr>
      <p:grpSpPr>
        <a:xfrm>
          <a:off x="0" y="0"/>
          <a:ext cx="0" cy="0"/>
          <a:chOff x="0" y="0"/>
          <a:chExt cx="0" cy="0"/>
        </a:xfrm>
      </p:grpSpPr>
      <p:sp>
        <p:nvSpPr>
          <p:cNvPr id="1080" name="Google Shape;1080;p57"/>
          <p:cNvSpPr txBox="1"/>
          <p:nvPr>
            <p:ph idx="1" type="body"/>
          </p:nvPr>
        </p:nvSpPr>
        <p:spPr>
          <a:xfrm>
            <a:off x="228602" y="863602"/>
            <a:ext cx="11663363" cy="5337175"/>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3">
  <p:cSld name="DARK3">
    <p:spTree>
      <p:nvGrpSpPr>
        <p:cNvPr id="1081" name="Shape 1081"/>
        <p:cNvGrpSpPr/>
        <p:nvPr/>
      </p:nvGrpSpPr>
      <p:grpSpPr>
        <a:xfrm>
          <a:off x="0" y="0"/>
          <a:ext cx="0" cy="0"/>
          <a:chOff x="0" y="0"/>
          <a:chExt cx="0" cy="0"/>
        </a:xfrm>
      </p:grpSpPr>
      <p:sp>
        <p:nvSpPr>
          <p:cNvPr id="1082" name="Google Shape;1082;p58"/>
          <p:cNvSpPr txBox="1"/>
          <p:nvPr>
            <p:ph type="title"/>
          </p:nvPr>
        </p:nvSpPr>
        <p:spPr>
          <a:xfrm>
            <a:off x="216425" y="156383"/>
            <a:ext cx="10108850" cy="563779"/>
          </a:xfrm>
          <a:prstGeom prst="rect">
            <a:avLst/>
          </a:prstGeom>
          <a:noFill/>
          <a:ln>
            <a:noFill/>
          </a:ln>
        </p:spPr>
        <p:txBody>
          <a:bodyPr anchorCtr="0" anchor="ctr" bIns="45700" lIns="0" spcFirstLastPara="1" rIns="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3" name="Google Shape;1083;p58"/>
          <p:cNvSpPr txBox="1"/>
          <p:nvPr>
            <p:ph idx="1" type="body"/>
          </p:nvPr>
        </p:nvSpPr>
        <p:spPr>
          <a:xfrm>
            <a:off x="219001" y="882000"/>
            <a:ext cx="11732718"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8"/>
              </a:spcBef>
              <a:spcAft>
                <a:spcPts val="0"/>
              </a:spcAft>
              <a:buSzPts val="1400"/>
              <a:buNone/>
              <a:defRPr sz="1790"/>
            </a:lvl1pPr>
            <a:lvl2pPr indent="-228600" lvl="1" marL="914400" algn="l">
              <a:lnSpc>
                <a:spcPct val="119000"/>
              </a:lnSpc>
              <a:spcBef>
                <a:spcPts val="358"/>
              </a:spcBef>
              <a:spcAft>
                <a:spcPts val="0"/>
              </a:spcAft>
              <a:buSzPts val="1400"/>
              <a:buNone/>
              <a:defRPr sz="1790"/>
            </a:lvl2pPr>
            <a:lvl3pPr indent="-228600" lvl="2" marL="1371600" algn="l">
              <a:lnSpc>
                <a:spcPct val="119000"/>
              </a:lnSpc>
              <a:spcBef>
                <a:spcPts val="358"/>
              </a:spcBef>
              <a:spcAft>
                <a:spcPts val="0"/>
              </a:spcAft>
              <a:buSzPts val="1400"/>
              <a:buNone/>
              <a:defRPr sz="1790"/>
            </a:lvl3pPr>
            <a:lvl4pPr indent="-228600" lvl="3" marL="1828800" algn="l">
              <a:lnSpc>
                <a:spcPct val="119000"/>
              </a:lnSpc>
              <a:spcBef>
                <a:spcPts val="358"/>
              </a:spcBef>
              <a:spcAft>
                <a:spcPts val="0"/>
              </a:spcAft>
              <a:buSzPts val="1400"/>
              <a:buNone/>
              <a:defRPr sz="1790"/>
            </a:lvl4pPr>
            <a:lvl5pPr indent="-228600" lvl="4" marL="2286000" algn="l">
              <a:lnSpc>
                <a:spcPct val="119000"/>
              </a:lnSpc>
              <a:spcBef>
                <a:spcPts val="358"/>
              </a:spcBef>
              <a:spcAft>
                <a:spcPts val="0"/>
              </a:spcAft>
              <a:buSzPts val="1400"/>
              <a:buNone/>
              <a:defRPr sz="179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1084" name="Google Shape;1084;p58"/>
          <p:cNvCxnSpPr/>
          <p:nvPr/>
        </p:nvCxnSpPr>
        <p:spPr>
          <a:xfrm>
            <a:off x="217667" y="882193"/>
            <a:ext cx="11736308"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1"/>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 name="Google Shape;58;p11"/>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9" name="Google Shape;59;p1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0" name="Google Shape;60;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 name="Google Shape;61;p11"/>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SIT-37, 29-31 March 2022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1085" name="Shape 1085"/>
        <p:cNvGrpSpPr/>
        <p:nvPr/>
      </p:nvGrpSpPr>
      <p:grpSpPr>
        <a:xfrm>
          <a:off x="0" y="0"/>
          <a:ext cx="0" cy="0"/>
          <a:chOff x="0" y="0"/>
          <a:chExt cx="0" cy="0"/>
        </a:xfrm>
      </p:grpSpPr>
      <p:sp>
        <p:nvSpPr>
          <p:cNvPr id="1086" name="Google Shape;1086;p59"/>
          <p:cNvSpPr/>
          <p:nvPr/>
        </p:nvSpPr>
        <p:spPr>
          <a:xfrm>
            <a:off x="0" y="0"/>
            <a:ext cx="12192000" cy="6857998"/>
          </a:xfrm>
          <a:prstGeom prst="rect">
            <a:avLst/>
          </a:prstGeom>
          <a:solidFill>
            <a:srgbClr val="001B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388"/>
              <a:buFont typeface="Arial"/>
              <a:buNone/>
            </a:pPr>
            <a:r>
              <a:t/>
            </a:r>
            <a:endParaRPr b="0" i="0" sz="2388" u="none" cap="none" strike="noStrike">
              <a:solidFill>
                <a:srgbClr val="FFFFFF"/>
              </a:solidFill>
              <a:latin typeface="Verdana"/>
              <a:ea typeface="Verdana"/>
              <a:cs typeface="Verdana"/>
              <a:sym typeface="Verdana"/>
            </a:endParaRPr>
          </a:p>
        </p:txBody>
      </p:sp>
      <p:sp>
        <p:nvSpPr>
          <p:cNvPr id="1087" name="Google Shape;1087;p59"/>
          <p:cNvSpPr txBox="1"/>
          <p:nvPr>
            <p:ph idx="1" type="body"/>
          </p:nvPr>
        </p:nvSpPr>
        <p:spPr>
          <a:xfrm>
            <a:off x="218263" y="882192"/>
            <a:ext cx="11763662"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grpSp>
        <p:nvGrpSpPr>
          <p:cNvPr id="1088" name="Google Shape;1088;p59"/>
          <p:cNvGrpSpPr/>
          <p:nvPr/>
        </p:nvGrpSpPr>
        <p:grpSpPr>
          <a:xfrm>
            <a:off x="226688" y="6569736"/>
            <a:ext cx="8660215" cy="129618"/>
            <a:chOff x="1076500" y="4469696"/>
            <a:chExt cx="9628745" cy="144114"/>
          </a:xfrm>
        </p:grpSpPr>
        <p:pic>
          <p:nvPicPr>
            <p:cNvPr descr="de.png" id="1089" name="Google Shape;1089;p59"/>
            <p:cNvPicPr preferRelativeResize="0"/>
            <p:nvPr/>
          </p:nvPicPr>
          <p:blipFill rotWithShape="1">
            <a:blip r:embed="rId2">
              <a:alphaModFix/>
            </a:blip>
            <a:srcRect b="0" l="0" r="0" t="0"/>
            <a:stretch/>
          </p:blipFill>
          <p:spPr>
            <a:xfrm>
              <a:off x="1076500" y="4469696"/>
              <a:ext cx="217977" cy="144114"/>
            </a:xfrm>
            <a:prstGeom prst="rect">
              <a:avLst/>
            </a:prstGeom>
            <a:noFill/>
            <a:ln>
              <a:noFill/>
            </a:ln>
          </p:spPr>
        </p:pic>
        <p:pic>
          <p:nvPicPr>
            <p:cNvPr descr="at.png" id="1090" name="Google Shape;1090;p59"/>
            <p:cNvPicPr preferRelativeResize="0"/>
            <p:nvPr/>
          </p:nvPicPr>
          <p:blipFill rotWithShape="1">
            <a:blip r:embed="rId3">
              <a:alphaModFix/>
            </a:blip>
            <a:srcRect b="0" l="0" r="0" t="0"/>
            <a:stretch/>
          </p:blipFill>
          <p:spPr>
            <a:xfrm>
              <a:off x="1447640" y="4469696"/>
              <a:ext cx="217977" cy="144114"/>
            </a:xfrm>
            <a:prstGeom prst="rect">
              <a:avLst/>
            </a:prstGeom>
            <a:noFill/>
            <a:ln>
              <a:noFill/>
            </a:ln>
          </p:spPr>
        </p:pic>
        <p:pic>
          <p:nvPicPr>
            <p:cNvPr descr="be.png" id="1091" name="Google Shape;1091;p59"/>
            <p:cNvPicPr preferRelativeResize="0"/>
            <p:nvPr/>
          </p:nvPicPr>
          <p:blipFill rotWithShape="1">
            <a:blip r:embed="rId4">
              <a:alphaModFix/>
            </a:blip>
            <a:srcRect b="0" l="0" r="0" t="0"/>
            <a:stretch/>
          </p:blipFill>
          <p:spPr>
            <a:xfrm>
              <a:off x="1818780" y="4469696"/>
              <a:ext cx="217977" cy="144114"/>
            </a:xfrm>
            <a:prstGeom prst="rect">
              <a:avLst/>
            </a:prstGeom>
            <a:noFill/>
            <a:ln>
              <a:noFill/>
            </a:ln>
          </p:spPr>
        </p:pic>
        <p:pic>
          <p:nvPicPr>
            <p:cNvPr descr="dk.png" id="1092" name="Google Shape;1092;p59"/>
            <p:cNvPicPr preferRelativeResize="0"/>
            <p:nvPr/>
          </p:nvPicPr>
          <p:blipFill rotWithShape="1">
            <a:blip r:embed="rId5">
              <a:alphaModFix/>
            </a:blip>
            <a:srcRect b="0" l="0" r="0" t="0"/>
            <a:stretch/>
          </p:blipFill>
          <p:spPr>
            <a:xfrm>
              <a:off x="2189920" y="4469696"/>
              <a:ext cx="217977" cy="144114"/>
            </a:xfrm>
            <a:prstGeom prst="rect">
              <a:avLst/>
            </a:prstGeom>
            <a:noFill/>
            <a:ln>
              <a:noFill/>
            </a:ln>
          </p:spPr>
        </p:pic>
        <p:pic>
          <p:nvPicPr>
            <p:cNvPr descr="es.png" id="1093" name="Google Shape;1093;p59"/>
            <p:cNvPicPr preferRelativeResize="0"/>
            <p:nvPr/>
          </p:nvPicPr>
          <p:blipFill rotWithShape="1">
            <a:blip r:embed="rId6">
              <a:alphaModFix/>
            </a:blip>
            <a:srcRect b="0" l="0" r="0" t="0"/>
            <a:stretch/>
          </p:blipFill>
          <p:spPr>
            <a:xfrm>
              <a:off x="2561060" y="4469696"/>
              <a:ext cx="217977" cy="144114"/>
            </a:xfrm>
            <a:prstGeom prst="rect">
              <a:avLst/>
            </a:prstGeom>
            <a:noFill/>
            <a:ln>
              <a:noFill/>
            </a:ln>
          </p:spPr>
        </p:pic>
        <p:pic>
          <p:nvPicPr>
            <p:cNvPr descr="ee.png" id="1094" name="Google Shape;1094;p59"/>
            <p:cNvPicPr preferRelativeResize="0"/>
            <p:nvPr/>
          </p:nvPicPr>
          <p:blipFill rotWithShape="1">
            <a:blip r:embed="rId7">
              <a:alphaModFix/>
            </a:blip>
            <a:srcRect b="0" l="0" r="0" t="0"/>
            <a:stretch/>
          </p:blipFill>
          <p:spPr>
            <a:xfrm>
              <a:off x="2932200" y="4469696"/>
              <a:ext cx="217977" cy="144114"/>
            </a:xfrm>
            <a:prstGeom prst="rect">
              <a:avLst/>
            </a:prstGeom>
            <a:noFill/>
            <a:ln>
              <a:noFill/>
            </a:ln>
          </p:spPr>
        </p:pic>
        <p:pic>
          <p:nvPicPr>
            <p:cNvPr descr="fi.png" id="1095" name="Google Shape;1095;p59"/>
            <p:cNvPicPr preferRelativeResize="0"/>
            <p:nvPr/>
          </p:nvPicPr>
          <p:blipFill rotWithShape="1">
            <a:blip r:embed="rId8">
              <a:alphaModFix/>
            </a:blip>
            <a:srcRect b="0" l="0" r="0" t="0"/>
            <a:stretch/>
          </p:blipFill>
          <p:spPr>
            <a:xfrm>
              <a:off x="3303340" y="4469696"/>
              <a:ext cx="217977" cy="144114"/>
            </a:xfrm>
            <a:prstGeom prst="rect">
              <a:avLst/>
            </a:prstGeom>
            <a:noFill/>
            <a:ln>
              <a:noFill/>
            </a:ln>
          </p:spPr>
        </p:pic>
        <p:pic>
          <p:nvPicPr>
            <p:cNvPr descr="fr.png" id="1096" name="Google Shape;1096;p59"/>
            <p:cNvPicPr preferRelativeResize="0"/>
            <p:nvPr/>
          </p:nvPicPr>
          <p:blipFill rotWithShape="1">
            <a:blip r:embed="rId9">
              <a:alphaModFix/>
            </a:blip>
            <a:srcRect b="0" l="0" r="0" t="0"/>
            <a:stretch/>
          </p:blipFill>
          <p:spPr>
            <a:xfrm>
              <a:off x="3674480" y="4469696"/>
              <a:ext cx="217977" cy="144114"/>
            </a:xfrm>
            <a:prstGeom prst="rect">
              <a:avLst/>
            </a:prstGeom>
            <a:noFill/>
            <a:ln>
              <a:noFill/>
            </a:ln>
          </p:spPr>
        </p:pic>
        <p:pic>
          <p:nvPicPr>
            <p:cNvPr descr="gr.png" id="1097" name="Google Shape;1097;p59"/>
            <p:cNvPicPr preferRelativeResize="0"/>
            <p:nvPr/>
          </p:nvPicPr>
          <p:blipFill rotWithShape="1">
            <a:blip r:embed="rId10">
              <a:alphaModFix/>
            </a:blip>
            <a:srcRect b="0" l="0" r="0" t="0"/>
            <a:stretch/>
          </p:blipFill>
          <p:spPr>
            <a:xfrm>
              <a:off x="4045620" y="4469696"/>
              <a:ext cx="217977" cy="144114"/>
            </a:xfrm>
            <a:prstGeom prst="rect">
              <a:avLst/>
            </a:prstGeom>
            <a:noFill/>
            <a:ln>
              <a:noFill/>
            </a:ln>
          </p:spPr>
        </p:pic>
        <p:pic>
          <p:nvPicPr>
            <p:cNvPr descr="hu.png" id="1098" name="Google Shape;1098;p59"/>
            <p:cNvPicPr preferRelativeResize="0"/>
            <p:nvPr/>
          </p:nvPicPr>
          <p:blipFill rotWithShape="1">
            <a:blip r:embed="rId11">
              <a:alphaModFix/>
            </a:blip>
            <a:srcRect b="0" l="0" r="0" t="0"/>
            <a:stretch/>
          </p:blipFill>
          <p:spPr>
            <a:xfrm>
              <a:off x="4416760" y="4469696"/>
              <a:ext cx="217977" cy="144114"/>
            </a:xfrm>
            <a:prstGeom prst="rect">
              <a:avLst/>
            </a:prstGeom>
            <a:noFill/>
            <a:ln>
              <a:noFill/>
            </a:ln>
          </p:spPr>
        </p:pic>
        <p:pic>
          <p:nvPicPr>
            <p:cNvPr descr="ie.png" id="1099" name="Google Shape;1099;p59"/>
            <p:cNvPicPr preferRelativeResize="0"/>
            <p:nvPr/>
          </p:nvPicPr>
          <p:blipFill rotWithShape="1">
            <a:blip r:embed="rId12">
              <a:alphaModFix/>
            </a:blip>
            <a:srcRect b="0" l="0" r="0" t="0"/>
            <a:stretch/>
          </p:blipFill>
          <p:spPr>
            <a:xfrm>
              <a:off x="4787900" y="4469696"/>
              <a:ext cx="217977" cy="144114"/>
            </a:xfrm>
            <a:prstGeom prst="rect">
              <a:avLst/>
            </a:prstGeom>
            <a:noFill/>
            <a:ln>
              <a:noFill/>
            </a:ln>
          </p:spPr>
        </p:pic>
        <p:pic>
          <p:nvPicPr>
            <p:cNvPr descr="it.png" id="1100" name="Google Shape;1100;p59"/>
            <p:cNvPicPr preferRelativeResize="0"/>
            <p:nvPr/>
          </p:nvPicPr>
          <p:blipFill rotWithShape="1">
            <a:blip r:embed="rId13">
              <a:alphaModFix/>
            </a:blip>
            <a:srcRect b="0" l="0" r="0" t="0"/>
            <a:stretch/>
          </p:blipFill>
          <p:spPr>
            <a:xfrm>
              <a:off x="5159040" y="4469696"/>
              <a:ext cx="217977" cy="144114"/>
            </a:xfrm>
            <a:prstGeom prst="rect">
              <a:avLst/>
            </a:prstGeom>
            <a:noFill/>
            <a:ln>
              <a:noFill/>
            </a:ln>
          </p:spPr>
        </p:pic>
        <p:pic>
          <p:nvPicPr>
            <p:cNvPr descr="lu.png" id="1101" name="Google Shape;1101;p59"/>
            <p:cNvPicPr preferRelativeResize="0"/>
            <p:nvPr/>
          </p:nvPicPr>
          <p:blipFill rotWithShape="1">
            <a:blip r:embed="rId14">
              <a:alphaModFix/>
            </a:blip>
            <a:srcRect b="0" l="0" r="0" t="0"/>
            <a:stretch/>
          </p:blipFill>
          <p:spPr>
            <a:xfrm>
              <a:off x="5530180" y="4469696"/>
              <a:ext cx="217977" cy="144114"/>
            </a:xfrm>
            <a:prstGeom prst="rect">
              <a:avLst/>
            </a:prstGeom>
            <a:noFill/>
            <a:ln>
              <a:noFill/>
            </a:ln>
          </p:spPr>
        </p:pic>
        <p:pic>
          <p:nvPicPr>
            <p:cNvPr descr="no.png" id="1102" name="Google Shape;1102;p59"/>
            <p:cNvPicPr preferRelativeResize="0"/>
            <p:nvPr/>
          </p:nvPicPr>
          <p:blipFill rotWithShape="1">
            <a:blip r:embed="rId15">
              <a:alphaModFix/>
            </a:blip>
            <a:srcRect b="0" l="0" r="0" t="0"/>
            <a:stretch/>
          </p:blipFill>
          <p:spPr>
            <a:xfrm>
              <a:off x="5901320" y="4469696"/>
              <a:ext cx="217977" cy="144114"/>
            </a:xfrm>
            <a:prstGeom prst="rect">
              <a:avLst/>
            </a:prstGeom>
            <a:noFill/>
            <a:ln>
              <a:noFill/>
            </a:ln>
          </p:spPr>
        </p:pic>
        <p:pic>
          <p:nvPicPr>
            <p:cNvPr descr="nl.png" id="1103" name="Google Shape;1103;p59"/>
            <p:cNvPicPr preferRelativeResize="0"/>
            <p:nvPr/>
          </p:nvPicPr>
          <p:blipFill rotWithShape="1">
            <a:blip r:embed="rId16">
              <a:alphaModFix/>
            </a:blip>
            <a:srcRect b="0" l="0" r="0" t="0"/>
            <a:stretch/>
          </p:blipFill>
          <p:spPr>
            <a:xfrm>
              <a:off x="6272460" y="4469696"/>
              <a:ext cx="217977" cy="144114"/>
            </a:xfrm>
            <a:prstGeom prst="rect">
              <a:avLst/>
            </a:prstGeom>
            <a:noFill/>
            <a:ln>
              <a:noFill/>
            </a:ln>
          </p:spPr>
        </p:pic>
        <p:pic>
          <p:nvPicPr>
            <p:cNvPr descr="pl.png" id="1104" name="Google Shape;1104;p59"/>
            <p:cNvPicPr preferRelativeResize="0"/>
            <p:nvPr/>
          </p:nvPicPr>
          <p:blipFill rotWithShape="1">
            <a:blip r:embed="rId17">
              <a:alphaModFix/>
            </a:blip>
            <a:srcRect b="0" l="0" r="0" t="0"/>
            <a:stretch/>
          </p:blipFill>
          <p:spPr>
            <a:xfrm>
              <a:off x="6643600" y="4469696"/>
              <a:ext cx="217977" cy="144114"/>
            </a:xfrm>
            <a:prstGeom prst="rect">
              <a:avLst/>
            </a:prstGeom>
            <a:noFill/>
            <a:ln>
              <a:noFill/>
            </a:ln>
          </p:spPr>
        </p:pic>
        <p:pic>
          <p:nvPicPr>
            <p:cNvPr descr="pt.png" id="1105" name="Google Shape;1105;p59"/>
            <p:cNvPicPr preferRelativeResize="0"/>
            <p:nvPr/>
          </p:nvPicPr>
          <p:blipFill rotWithShape="1">
            <a:blip r:embed="rId18">
              <a:alphaModFix/>
            </a:blip>
            <a:srcRect b="0" l="0" r="0" t="0"/>
            <a:stretch/>
          </p:blipFill>
          <p:spPr>
            <a:xfrm>
              <a:off x="7014740" y="4469696"/>
              <a:ext cx="217977" cy="144114"/>
            </a:xfrm>
            <a:prstGeom prst="rect">
              <a:avLst/>
            </a:prstGeom>
            <a:noFill/>
            <a:ln>
              <a:noFill/>
            </a:ln>
          </p:spPr>
        </p:pic>
        <p:pic>
          <p:nvPicPr>
            <p:cNvPr descr="cz.png" id="1106" name="Google Shape;1106;p59"/>
            <p:cNvPicPr preferRelativeResize="0"/>
            <p:nvPr/>
          </p:nvPicPr>
          <p:blipFill rotWithShape="1">
            <a:blip r:embed="rId19">
              <a:alphaModFix/>
            </a:blip>
            <a:srcRect b="0" l="0" r="0" t="0"/>
            <a:stretch/>
          </p:blipFill>
          <p:spPr>
            <a:xfrm>
              <a:off x="7385880" y="4469696"/>
              <a:ext cx="217977" cy="144114"/>
            </a:xfrm>
            <a:prstGeom prst="rect">
              <a:avLst/>
            </a:prstGeom>
            <a:noFill/>
            <a:ln>
              <a:noFill/>
            </a:ln>
          </p:spPr>
        </p:pic>
        <p:pic>
          <p:nvPicPr>
            <p:cNvPr descr="ro.png" id="1107" name="Google Shape;1107;p59"/>
            <p:cNvPicPr preferRelativeResize="0"/>
            <p:nvPr/>
          </p:nvPicPr>
          <p:blipFill rotWithShape="1">
            <a:blip r:embed="rId20">
              <a:alphaModFix/>
            </a:blip>
            <a:srcRect b="0" l="0" r="0" t="0"/>
            <a:stretch/>
          </p:blipFill>
          <p:spPr>
            <a:xfrm>
              <a:off x="7757020" y="4469696"/>
              <a:ext cx="217977" cy="144114"/>
            </a:xfrm>
            <a:prstGeom prst="rect">
              <a:avLst/>
            </a:prstGeom>
            <a:noFill/>
            <a:ln>
              <a:noFill/>
            </a:ln>
          </p:spPr>
        </p:pic>
        <p:pic>
          <p:nvPicPr>
            <p:cNvPr descr="se.png" id="1108" name="Google Shape;1108;p59"/>
            <p:cNvPicPr preferRelativeResize="0"/>
            <p:nvPr/>
          </p:nvPicPr>
          <p:blipFill rotWithShape="1">
            <a:blip r:embed="rId21">
              <a:alphaModFix/>
            </a:blip>
            <a:srcRect b="0" l="0" r="0" t="0"/>
            <a:stretch/>
          </p:blipFill>
          <p:spPr>
            <a:xfrm>
              <a:off x="8499300" y="4469696"/>
              <a:ext cx="217977" cy="144114"/>
            </a:xfrm>
            <a:prstGeom prst="rect">
              <a:avLst/>
            </a:prstGeom>
            <a:noFill/>
            <a:ln>
              <a:noFill/>
            </a:ln>
          </p:spPr>
        </p:pic>
        <p:pic>
          <p:nvPicPr>
            <p:cNvPr descr="ch.png" id="1109" name="Google Shape;1109;p59"/>
            <p:cNvPicPr preferRelativeResize="0"/>
            <p:nvPr/>
          </p:nvPicPr>
          <p:blipFill rotWithShape="1">
            <a:blip r:embed="rId22">
              <a:alphaModFix/>
            </a:blip>
            <a:srcRect b="0" l="0" r="0" t="0"/>
            <a:stretch/>
          </p:blipFill>
          <p:spPr>
            <a:xfrm>
              <a:off x="8870442" y="4469696"/>
              <a:ext cx="217977" cy="144114"/>
            </a:xfrm>
            <a:prstGeom prst="rect">
              <a:avLst/>
            </a:prstGeom>
            <a:noFill/>
            <a:ln>
              <a:noFill/>
            </a:ln>
          </p:spPr>
        </p:pic>
        <p:pic>
          <p:nvPicPr>
            <p:cNvPr descr="uk.png" id="1110" name="Google Shape;1110;p59"/>
            <p:cNvPicPr preferRelativeResize="0"/>
            <p:nvPr/>
          </p:nvPicPr>
          <p:blipFill rotWithShape="1">
            <a:blip r:embed="rId23">
              <a:alphaModFix/>
            </a:blip>
            <a:srcRect b="0" l="0" r="0" t="0"/>
            <a:stretch/>
          </p:blipFill>
          <p:spPr>
            <a:xfrm>
              <a:off x="8128160" y="4469696"/>
              <a:ext cx="217977" cy="144114"/>
            </a:xfrm>
            <a:prstGeom prst="rect">
              <a:avLst/>
            </a:prstGeom>
            <a:noFill/>
            <a:ln>
              <a:noFill/>
            </a:ln>
          </p:spPr>
        </p:pic>
        <p:pic>
          <p:nvPicPr>
            <p:cNvPr id="1111" name="Google Shape;1111;p59"/>
            <p:cNvPicPr preferRelativeResize="0"/>
            <p:nvPr/>
          </p:nvPicPr>
          <p:blipFill rotWithShape="1">
            <a:blip r:embed="rId24">
              <a:alphaModFix/>
            </a:blip>
            <a:srcRect b="0" l="0" r="0" t="0"/>
            <a:stretch/>
          </p:blipFill>
          <p:spPr>
            <a:xfrm>
              <a:off x="9408598" y="4469696"/>
              <a:ext cx="216000" cy="144000"/>
            </a:xfrm>
            <a:prstGeom prst="rect">
              <a:avLst/>
            </a:prstGeom>
            <a:noFill/>
            <a:ln>
              <a:noFill/>
            </a:ln>
          </p:spPr>
        </p:pic>
        <p:pic>
          <p:nvPicPr>
            <p:cNvPr id="1112" name="Google Shape;1112;p59"/>
            <p:cNvPicPr preferRelativeResize="0"/>
            <p:nvPr/>
          </p:nvPicPr>
          <p:blipFill rotWithShape="1">
            <a:blip r:embed="rId25">
              <a:alphaModFix/>
            </a:blip>
            <a:srcRect b="0" l="0" r="0" t="0"/>
            <a:stretch/>
          </p:blipFill>
          <p:spPr>
            <a:xfrm>
              <a:off x="9768386" y="4469696"/>
              <a:ext cx="216000" cy="144000"/>
            </a:xfrm>
            <a:prstGeom prst="rect">
              <a:avLst/>
            </a:prstGeom>
            <a:noFill/>
            <a:ln>
              <a:noFill/>
            </a:ln>
          </p:spPr>
        </p:pic>
        <p:pic>
          <p:nvPicPr>
            <p:cNvPr descr="ca.png" id="1113" name="Google Shape;1113;p59"/>
            <p:cNvPicPr preferRelativeResize="0"/>
            <p:nvPr/>
          </p:nvPicPr>
          <p:blipFill rotWithShape="1">
            <a:blip r:embed="rId26">
              <a:alphaModFix/>
            </a:blip>
            <a:srcRect b="0" l="0" r="0" t="0"/>
            <a:stretch/>
          </p:blipFill>
          <p:spPr>
            <a:xfrm>
              <a:off x="10489245" y="4469696"/>
              <a:ext cx="216000" cy="142807"/>
            </a:xfrm>
            <a:prstGeom prst="rect">
              <a:avLst/>
            </a:prstGeom>
            <a:noFill/>
            <a:ln>
              <a:noFill/>
            </a:ln>
          </p:spPr>
        </p:pic>
        <p:pic>
          <p:nvPicPr>
            <p:cNvPr descr="si.png" id="1114" name="Google Shape;1114;p59"/>
            <p:cNvPicPr preferRelativeResize="0"/>
            <p:nvPr/>
          </p:nvPicPr>
          <p:blipFill rotWithShape="1">
            <a:blip r:embed="rId27">
              <a:alphaModFix/>
            </a:blip>
            <a:srcRect b="0" l="0" r="0" t="0"/>
            <a:stretch/>
          </p:blipFill>
          <p:spPr>
            <a:xfrm>
              <a:off x="10128174" y="4469696"/>
              <a:ext cx="217284" cy="143656"/>
            </a:xfrm>
            <a:prstGeom prst="rect">
              <a:avLst/>
            </a:prstGeom>
            <a:noFill/>
            <a:ln>
              <a:noFill/>
            </a:ln>
          </p:spPr>
        </p:pic>
      </p:grpSp>
      <p:pic>
        <p:nvPicPr>
          <p:cNvPr id="1115" name="Google Shape;1115;p59"/>
          <p:cNvPicPr preferRelativeResize="0"/>
          <p:nvPr/>
        </p:nvPicPr>
        <p:blipFill rotWithShape="1">
          <a:blip r:embed="rId28">
            <a:alphaModFix/>
          </a:blip>
          <a:srcRect b="0" l="0" r="0" t="0"/>
          <a:stretch/>
        </p:blipFill>
        <p:spPr>
          <a:xfrm>
            <a:off x="10331489" y="-216085"/>
            <a:ext cx="2093892" cy="1314000"/>
          </a:xfrm>
          <a:prstGeom prst="rect">
            <a:avLst/>
          </a:prstGeom>
          <a:noFill/>
          <a:ln>
            <a:noFill/>
          </a:ln>
        </p:spPr>
      </p:pic>
      <p:pic>
        <p:nvPicPr>
          <p:cNvPr id="1116" name="Google Shape;1116;p59"/>
          <p:cNvPicPr preferRelativeResize="0"/>
          <p:nvPr/>
        </p:nvPicPr>
        <p:blipFill rotWithShape="1">
          <a:blip r:embed="rId29">
            <a:alphaModFix/>
          </a:blip>
          <a:srcRect b="0" l="0" r="0" t="0"/>
          <a:stretch/>
        </p:blipFill>
        <p:spPr>
          <a:xfrm>
            <a:off x="10343245" y="6585917"/>
            <a:ext cx="1636920" cy="105918"/>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3">
  <p:cSld name="CLEAR3">
    <p:spTree>
      <p:nvGrpSpPr>
        <p:cNvPr id="1117" name="Shape 1117"/>
        <p:cNvGrpSpPr/>
        <p:nvPr/>
      </p:nvGrpSpPr>
      <p:grpSpPr>
        <a:xfrm>
          <a:off x="0" y="0"/>
          <a:ext cx="0" cy="0"/>
          <a:chOff x="0" y="0"/>
          <a:chExt cx="0" cy="0"/>
        </a:xfrm>
      </p:grpSpPr>
      <p:sp>
        <p:nvSpPr>
          <p:cNvPr id="1118" name="Google Shape;1118;p60"/>
          <p:cNvSpPr txBox="1"/>
          <p:nvPr>
            <p:ph idx="1" type="body"/>
          </p:nvPr>
        </p:nvSpPr>
        <p:spPr>
          <a:xfrm>
            <a:off x="218263" y="882192"/>
            <a:ext cx="11763662"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1119" name="Google Shape;1119;p60"/>
          <p:cNvCxnSpPr/>
          <p:nvPr/>
        </p:nvCxnSpPr>
        <p:spPr>
          <a:xfrm>
            <a:off x="218262" y="882193"/>
            <a:ext cx="11768400" cy="0"/>
          </a:xfrm>
          <a:prstGeom prst="straightConnector1">
            <a:avLst/>
          </a:prstGeom>
          <a:noFill/>
          <a:ln cap="flat" cmpd="sng" w="9525">
            <a:solidFill>
              <a:srgbClr val="003249"/>
            </a:solidFill>
            <a:prstDash val="solid"/>
            <a:round/>
            <a:headEnd len="sm" w="sm" type="none"/>
            <a:tailEnd len="sm" w="sm" type="none"/>
          </a:ln>
        </p:spPr>
      </p:cxnSp>
      <p:sp>
        <p:nvSpPr>
          <p:cNvPr id="1120" name="Google Shape;1120;p60"/>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rgbClr val="335E6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1121" name="Google Shape;1121;p60"/>
          <p:cNvCxnSpPr/>
          <p:nvPr/>
        </p:nvCxnSpPr>
        <p:spPr>
          <a:xfrm>
            <a:off x="221436" y="6422971"/>
            <a:ext cx="11736000"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EAR1">
  <p:cSld name="1_CLEAR1">
    <p:spTree>
      <p:nvGrpSpPr>
        <p:cNvPr id="1122" name="Shape 1122"/>
        <p:cNvGrpSpPr/>
        <p:nvPr/>
      </p:nvGrpSpPr>
      <p:grpSpPr>
        <a:xfrm>
          <a:off x="0" y="0"/>
          <a:ext cx="0" cy="0"/>
          <a:chOff x="0" y="0"/>
          <a:chExt cx="0" cy="0"/>
        </a:xfrm>
      </p:grpSpPr>
      <p:sp>
        <p:nvSpPr>
          <p:cNvPr id="1123" name="Google Shape;1123;p61"/>
          <p:cNvSpPr/>
          <p:nvPr/>
        </p:nvSpPr>
        <p:spPr>
          <a:xfrm>
            <a:off x="-1" y="798898"/>
            <a:ext cx="12192001" cy="6059102"/>
          </a:xfrm>
          <a:prstGeom prst="rect">
            <a:avLst/>
          </a:prstGeom>
          <a:solidFill>
            <a:srgbClr val="001B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388"/>
              <a:buFont typeface="Arial"/>
              <a:buNone/>
            </a:pPr>
            <a:r>
              <a:t/>
            </a:r>
            <a:endParaRPr b="0" i="0" sz="2388" u="none" cap="none" strike="noStrike">
              <a:solidFill>
                <a:srgbClr val="FFFFFF"/>
              </a:solidFill>
              <a:latin typeface="Verdana"/>
              <a:ea typeface="Verdana"/>
              <a:cs typeface="Verdana"/>
              <a:sym typeface="Verdana"/>
            </a:endParaRPr>
          </a:p>
        </p:txBody>
      </p:sp>
      <p:pic>
        <p:nvPicPr>
          <p:cNvPr id="1124" name="Google Shape;1124;p61"/>
          <p:cNvPicPr preferRelativeResize="0"/>
          <p:nvPr/>
        </p:nvPicPr>
        <p:blipFill rotWithShape="1">
          <a:blip r:embed="rId2">
            <a:alphaModFix/>
          </a:blip>
          <a:srcRect b="0" l="0" r="0" t="0"/>
          <a:stretch/>
        </p:blipFill>
        <p:spPr>
          <a:xfrm>
            <a:off x="-1" y="-24064"/>
            <a:ext cx="12192001" cy="1051650"/>
          </a:xfrm>
          <a:prstGeom prst="rect">
            <a:avLst/>
          </a:prstGeom>
          <a:noFill/>
          <a:ln>
            <a:noFill/>
          </a:ln>
        </p:spPr>
      </p:pic>
      <p:sp>
        <p:nvSpPr>
          <p:cNvPr id="1125" name="Google Shape;1125;p61"/>
          <p:cNvSpPr txBox="1"/>
          <p:nvPr>
            <p:ph type="title"/>
          </p:nvPr>
        </p:nvSpPr>
        <p:spPr>
          <a:xfrm>
            <a:off x="215411" y="154800"/>
            <a:ext cx="10081234"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Clr>
                <a:schemeClr val="lt1"/>
              </a:buClr>
              <a:buSzPts val="1400"/>
              <a:buFont typeface="Arial"/>
              <a:buNone/>
              <a:defRPr>
                <a:solidFill>
                  <a:schemeClr val="lt1"/>
                </a:solidFill>
              </a:defRPr>
            </a:lvl1pPr>
            <a:lvl2pPr lvl="1" algn="l">
              <a:spcBef>
                <a:spcPts val="0"/>
              </a:spcBef>
              <a:spcAft>
                <a:spcPts val="0"/>
              </a:spcAft>
              <a:buClr>
                <a:srgbClr val="0070C0"/>
              </a:buClr>
              <a:buSzPts val="1400"/>
              <a:buFont typeface="Arial"/>
              <a:buNone/>
              <a:defRPr/>
            </a:lvl2pPr>
            <a:lvl3pPr lvl="2" algn="l">
              <a:spcBef>
                <a:spcPts val="0"/>
              </a:spcBef>
              <a:spcAft>
                <a:spcPts val="0"/>
              </a:spcAft>
              <a:buClr>
                <a:srgbClr val="0070C0"/>
              </a:buClr>
              <a:buSzPts val="1400"/>
              <a:buFont typeface="Arial"/>
              <a:buNone/>
              <a:defRPr/>
            </a:lvl3pPr>
            <a:lvl4pPr lvl="3" algn="l">
              <a:spcBef>
                <a:spcPts val="0"/>
              </a:spcBef>
              <a:spcAft>
                <a:spcPts val="0"/>
              </a:spcAft>
              <a:buClr>
                <a:srgbClr val="0070C0"/>
              </a:buClr>
              <a:buSzPts val="1400"/>
              <a:buFont typeface="Arial"/>
              <a:buNone/>
              <a:defRPr/>
            </a:lvl4pPr>
            <a:lvl5pPr lvl="4" algn="l">
              <a:spcBef>
                <a:spcPts val="0"/>
              </a:spcBef>
              <a:spcAft>
                <a:spcPts val="0"/>
              </a:spcAft>
              <a:buClr>
                <a:srgbClr val="0070C0"/>
              </a:buClr>
              <a:buSzPts val="1400"/>
              <a:buFont typeface="Arial"/>
              <a:buNone/>
              <a:defRPr/>
            </a:lvl5pPr>
            <a:lvl6pPr lvl="5" algn="l">
              <a:spcBef>
                <a:spcPts val="0"/>
              </a:spcBef>
              <a:spcAft>
                <a:spcPts val="0"/>
              </a:spcAft>
              <a:buClr>
                <a:schemeClr val="lt1"/>
              </a:buClr>
              <a:buSzPts val="1400"/>
              <a:buFont typeface="Verdana"/>
              <a:buNone/>
              <a:defRPr/>
            </a:lvl6pPr>
            <a:lvl7pPr lvl="6" algn="l">
              <a:spcBef>
                <a:spcPts val="0"/>
              </a:spcBef>
              <a:spcAft>
                <a:spcPts val="0"/>
              </a:spcAft>
              <a:buClr>
                <a:schemeClr val="lt1"/>
              </a:buClr>
              <a:buSzPts val="1400"/>
              <a:buFont typeface="Verdana"/>
              <a:buNone/>
              <a:defRPr/>
            </a:lvl7pPr>
            <a:lvl8pPr lvl="7" algn="l">
              <a:spcBef>
                <a:spcPts val="0"/>
              </a:spcBef>
              <a:spcAft>
                <a:spcPts val="0"/>
              </a:spcAft>
              <a:buClr>
                <a:schemeClr val="lt1"/>
              </a:buClr>
              <a:buSzPts val="1400"/>
              <a:buFont typeface="Verdana"/>
              <a:buNone/>
              <a:defRPr/>
            </a:lvl8pPr>
            <a:lvl9pPr lvl="8" algn="l">
              <a:spcBef>
                <a:spcPts val="0"/>
              </a:spcBef>
              <a:spcAft>
                <a:spcPts val="0"/>
              </a:spcAft>
              <a:buClr>
                <a:schemeClr val="lt1"/>
              </a:buClr>
              <a:buSzPts val="1400"/>
              <a:buFont typeface="Verdana"/>
              <a:buNone/>
              <a:defRPr/>
            </a:lvl9pPr>
          </a:lstStyle>
          <a:p/>
        </p:txBody>
      </p:sp>
      <p:sp>
        <p:nvSpPr>
          <p:cNvPr id="1126" name="Google Shape;1126;p61"/>
          <p:cNvSpPr txBox="1"/>
          <p:nvPr>
            <p:ph idx="1" type="body"/>
          </p:nvPr>
        </p:nvSpPr>
        <p:spPr>
          <a:xfrm>
            <a:off x="219001" y="1097917"/>
            <a:ext cx="11732718" cy="5112281"/>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8"/>
              </a:spcBef>
              <a:spcAft>
                <a:spcPts val="0"/>
              </a:spcAft>
              <a:buSzPts val="1800"/>
              <a:buNone/>
              <a:defRPr sz="1790"/>
            </a:lvl1pPr>
            <a:lvl2pPr indent="-228600" lvl="1" marL="914400" algn="l">
              <a:lnSpc>
                <a:spcPct val="119000"/>
              </a:lnSpc>
              <a:spcBef>
                <a:spcPts val="358"/>
              </a:spcBef>
              <a:spcAft>
                <a:spcPts val="0"/>
              </a:spcAft>
              <a:buSzPts val="1800"/>
              <a:buNone/>
              <a:defRPr sz="1790"/>
            </a:lvl2pPr>
            <a:lvl3pPr indent="-228600" lvl="2" marL="1371600" algn="l">
              <a:lnSpc>
                <a:spcPct val="119000"/>
              </a:lnSpc>
              <a:spcBef>
                <a:spcPts val="358"/>
              </a:spcBef>
              <a:spcAft>
                <a:spcPts val="0"/>
              </a:spcAft>
              <a:buSzPts val="1800"/>
              <a:buNone/>
              <a:defRPr sz="1790"/>
            </a:lvl3pPr>
            <a:lvl4pPr indent="-228600" lvl="3" marL="1828800" algn="l">
              <a:lnSpc>
                <a:spcPct val="119000"/>
              </a:lnSpc>
              <a:spcBef>
                <a:spcPts val="358"/>
              </a:spcBef>
              <a:spcAft>
                <a:spcPts val="0"/>
              </a:spcAft>
              <a:buSzPts val="1800"/>
              <a:buNone/>
              <a:defRPr sz="1790"/>
            </a:lvl4pPr>
            <a:lvl5pPr indent="-228600" lvl="4" marL="2286000" algn="l">
              <a:lnSpc>
                <a:spcPct val="119000"/>
              </a:lnSpc>
              <a:spcBef>
                <a:spcPts val="358"/>
              </a:spcBef>
              <a:spcAft>
                <a:spcPts val="0"/>
              </a:spcAft>
              <a:buSzPts val="1800"/>
              <a:buNone/>
              <a:defRPr sz="1790"/>
            </a:lvl5pPr>
            <a:lvl6pPr indent="-342900" lvl="5" marL="2743200" algn="l">
              <a:lnSpc>
                <a:spcPct val="119000"/>
              </a:lnSpc>
              <a:spcBef>
                <a:spcPts val="358"/>
              </a:spcBef>
              <a:spcAft>
                <a:spcPts val="0"/>
              </a:spcAft>
              <a:buSzPts val="1800"/>
              <a:buChar char="–"/>
              <a:defRPr/>
            </a:lvl6pPr>
            <a:lvl7pPr indent="-342900" lvl="6" marL="3200400" algn="l">
              <a:lnSpc>
                <a:spcPct val="119000"/>
              </a:lnSpc>
              <a:spcBef>
                <a:spcPts val="358"/>
              </a:spcBef>
              <a:spcAft>
                <a:spcPts val="0"/>
              </a:spcAft>
              <a:buSzPts val="1800"/>
              <a:buChar char="–"/>
              <a:defRPr/>
            </a:lvl7pPr>
            <a:lvl8pPr indent="-342900" lvl="7" marL="3657600" algn="l">
              <a:lnSpc>
                <a:spcPct val="119000"/>
              </a:lnSpc>
              <a:spcBef>
                <a:spcPts val="358"/>
              </a:spcBef>
              <a:spcAft>
                <a:spcPts val="0"/>
              </a:spcAft>
              <a:buSzPts val="1800"/>
              <a:buChar char="–"/>
              <a:defRPr/>
            </a:lvl8pPr>
            <a:lvl9pPr indent="-342900" lvl="8" marL="4114800" algn="l">
              <a:lnSpc>
                <a:spcPct val="119000"/>
              </a:lnSpc>
              <a:spcBef>
                <a:spcPts val="358"/>
              </a:spcBef>
              <a:spcAft>
                <a:spcPts val="0"/>
              </a:spcAft>
              <a:buSzPts val="1800"/>
              <a:buChar char="–"/>
              <a:defRPr/>
            </a:lvl9pPr>
          </a:lstStyle>
          <a:p/>
        </p:txBody>
      </p:sp>
      <p:pic>
        <p:nvPicPr>
          <p:cNvPr id="1127" name="Google Shape;1127;p61"/>
          <p:cNvPicPr preferRelativeResize="0"/>
          <p:nvPr/>
        </p:nvPicPr>
        <p:blipFill rotWithShape="1">
          <a:blip r:embed="rId3">
            <a:alphaModFix/>
          </a:blip>
          <a:srcRect b="0" l="0" r="0" t="0"/>
          <a:stretch/>
        </p:blipFill>
        <p:spPr>
          <a:xfrm>
            <a:off x="10303315" y="-216085"/>
            <a:ext cx="2088182" cy="1314000"/>
          </a:xfrm>
          <a:prstGeom prst="rect">
            <a:avLst/>
          </a:prstGeom>
          <a:noFill/>
          <a:ln>
            <a:noFill/>
          </a:ln>
        </p:spPr>
      </p:pic>
      <p:cxnSp>
        <p:nvCxnSpPr>
          <p:cNvPr id="1128" name="Google Shape;1128;p61"/>
          <p:cNvCxnSpPr/>
          <p:nvPr/>
        </p:nvCxnSpPr>
        <p:spPr>
          <a:xfrm>
            <a:off x="220831" y="6422971"/>
            <a:ext cx="11703996" cy="0"/>
          </a:xfrm>
          <a:prstGeom prst="straightConnector1">
            <a:avLst/>
          </a:prstGeom>
          <a:noFill/>
          <a:ln cap="flat" cmpd="sng" w="9525">
            <a:solidFill>
              <a:schemeClr val="lt1"/>
            </a:solidFill>
            <a:prstDash val="solid"/>
            <a:round/>
            <a:headEnd len="sm" w="sm" type="none"/>
            <a:tailEnd len="sm" w="sm" type="none"/>
          </a:ln>
        </p:spPr>
      </p:cxnSp>
      <p:grpSp>
        <p:nvGrpSpPr>
          <p:cNvPr id="1129" name="Google Shape;1129;p61"/>
          <p:cNvGrpSpPr/>
          <p:nvPr/>
        </p:nvGrpSpPr>
        <p:grpSpPr>
          <a:xfrm>
            <a:off x="226070" y="6569736"/>
            <a:ext cx="9602488" cy="144114"/>
            <a:chOff x="1076500" y="4469696"/>
            <a:chExt cx="9628745" cy="144114"/>
          </a:xfrm>
        </p:grpSpPr>
        <p:pic>
          <p:nvPicPr>
            <p:cNvPr descr="de.png" id="1130" name="Google Shape;1130;p61"/>
            <p:cNvPicPr preferRelativeResize="0"/>
            <p:nvPr/>
          </p:nvPicPr>
          <p:blipFill rotWithShape="1">
            <a:blip r:embed="rId4">
              <a:alphaModFix/>
            </a:blip>
            <a:srcRect b="0" l="0" r="0" t="0"/>
            <a:stretch/>
          </p:blipFill>
          <p:spPr>
            <a:xfrm>
              <a:off x="1076500" y="4469696"/>
              <a:ext cx="217977" cy="144114"/>
            </a:xfrm>
            <a:prstGeom prst="rect">
              <a:avLst/>
            </a:prstGeom>
            <a:noFill/>
            <a:ln>
              <a:noFill/>
            </a:ln>
          </p:spPr>
        </p:pic>
        <p:pic>
          <p:nvPicPr>
            <p:cNvPr descr="at.png" id="1131" name="Google Shape;1131;p61"/>
            <p:cNvPicPr preferRelativeResize="0"/>
            <p:nvPr/>
          </p:nvPicPr>
          <p:blipFill rotWithShape="1">
            <a:blip r:embed="rId5">
              <a:alphaModFix/>
            </a:blip>
            <a:srcRect b="0" l="0" r="0" t="0"/>
            <a:stretch/>
          </p:blipFill>
          <p:spPr>
            <a:xfrm>
              <a:off x="1447640" y="4469696"/>
              <a:ext cx="217977" cy="144114"/>
            </a:xfrm>
            <a:prstGeom prst="rect">
              <a:avLst/>
            </a:prstGeom>
            <a:noFill/>
            <a:ln>
              <a:noFill/>
            </a:ln>
          </p:spPr>
        </p:pic>
        <p:pic>
          <p:nvPicPr>
            <p:cNvPr descr="be.png" id="1132" name="Google Shape;1132;p61"/>
            <p:cNvPicPr preferRelativeResize="0"/>
            <p:nvPr/>
          </p:nvPicPr>
          <p:blipFill rotWithShape="1">
            <a:blip r:embed="rId6">
              <a:alphaModFix/>
            </a:blip>
            <a:srcRect b="0" l="0" r="0" t="0"/>
            <a:stretch/>
          </p:blipFill>
          <p:spPr>
            <a:xfrm>
              <a:off x="1818780" y="4469696"/>
              <a:ext cx="217977" cy="144114"/>
            </a:xfrm>
            <a:prstGeom prst="rect">
              <a:avLst/>
            </a:prstGeom>
            <a:noFill/>
            <a:ln>
              <a:noFill/>
            </a:ln>
          </p:spPr>
        </p:pic>
        <p:pic>
          <p:nvPicPr>
            <p:cNvPr descr="dk.png" id="1133" name="Google Shape;1133;p61"/>
            <p:cNvPicPr preferRelativeResize="0"/>
            <p:nvPr/>
          </p:nvPicPr>
          <p:blipFill rotWithShape="1">
            <a:blip r:embed="rId7">
              <a:alphaModFix/>
            </a:blip>
            <a:srcRect b="0" l="0" r="0" t="0"/>
            <a:stretch/>
          </p:blipFill>
          <p:spPr>
            <a:xfrm>
              <a:off x="2189920" y="4469696"/>
              <a:ext cx="217977" cy="144114"/>
            </a:xfrm>
            <a:prstGeom prst="rect">
              <a:avLst/>
            </a:prstGeom>
            <a:noFill/>
            <a:ln>
              <a:noFill/>
            </a:ln>
          </p:spPr>
        </p:pic>
        <p:pic>
          <p:nvPicPr>
            <p:cNvPr descr="es.png" id="1134" name="Google Shape;1134;p61"/>
            <p:cNvPicPr preferRelativeResize="0"/>
            <p:nvPr/>
          </p:nvPicPr>
          <p:blipFill rotWithShape="1">
            <a:blip r:embed="rId8">
              <a:alphaModFix/>
            </a:blip>
            <a:srcRect b="0" l="0" r="0" t="0"/>
            <a:stretch/>
          </p:blipFill>
          <p:spPr>
            <a:xfrm>
              <a:off x="2561060" y="4469696"/>
              <a:ext cx="217977" cy="144114"/>
            </a:xfrm>
            <a:prstGeom prst="rect">
              <a:avLst/>
            </a:prstGeom>
            <a:noFill/>
            <a:ln>
              <a:noFill/>
            </a:ln>
          </p:spPr>
        </p:pic>
        <p:pic>
          <p:nvPicPr>
            <p:cNvPr descr="ee.png" id="1135" name="Google Shape;1135;p61"/>
            <p:cNvPicPr preferRelativeResize="0"/>
            <p:nvPr/>
          </p:nvPicPr>
          <p:blipFill rotWithShape="1">
            <a:blip r:embed="rId9">
              <a:alphaModFix/>
            </a:blip>
            <a:srcRect b="0" l="0" r="0" t="0"/>
            <a:stretch/>
          </p:blipFill>
          <p:spPr>
            <a:xfrm>
              <a:off x="2932200" y="4469696"/>
              <a:ext cx="217977" cy="144114"/>
            </a:xfrm>
            <a:prstGeom prst="rect">
              <a:avLst/>
            </a:prstGeom>
            <a:noFill/>
            <a:ln>
              <a:noFill/>
            </a:ln>
          </p:spPr>
        </p:pic>
        <p:pic>
          <p:nvPicPr>
            <p:cNvPr descr="fi.png" id="1136" name="Google Shape;1136;p61"/>
            <p:cNvPicPr preferRelativeResize="0"/>
            <p:nvPr/>
          </p:nvPicPr>
          <p:blipFill rotWithShape="1">
            <a:blip r:embed="rId10">
              <a:alphaModFix/>
            </a:blip>
            <a:srcRect b="0" l="0" r="0" t="0"/>
            <a:stretch/>
          </p:blipFill>
          <p:spPr>
            <a:xfrm>
              <a:off x="3303340" y="4469696"/>
              <a:ext cx="217977" cy="144114"/>
            </a:xfrm>
            <a:prstGeom prst="rect">
              <a:avLst/>
            </a:prstGeom>
            <a:noFill/>
            <a:ln>
              <a:noFill/>
            </a:ln>
          </p:spPr>
        </p:pic>
        <p:pic>
          <p:nvPicPr>
            <p:cNvPr descr="fr.png" id="1137" name="Google Shape;1137;p61"/>
            <p:cNvPicPr preferRelativeResize="0"/>
            <p:nvPr/>
          </p:nvPicPr>
          <p:blipFill rotWithShape="1">
            <a:blip r:embed="rId11">
              <a:alphaModFix/>
            </a:blip>
            <a:srcRect b="0" l="0" r="0" t="0"/>
            <a:stretch/>
          </p:blipFill>
          <p:spPr>
            <a:xfrm>
              <a:off x="3674480" y="4469696"/>
              <a:ext cx="217977" cy="144114"/>
            </a:xfrm>
            <a:prstGeom prst="rect">
              <a:avLst/>
            </a:prstGeom>
            <a:noFill/>
            <a:ln>
              <a:noFill/>
            </a:ln>
          </p:spPr>
        </p:pic>
        <p:pic>
          <p:nvPicPr>
            <p:cNvPr descr="gr.png" id="1138" name="Google Shape;1138;p61"/>
            <p:cNvPicPr preferRelativeResize="0"/>
            <p:nvPr/>
          </p:nvPicPr>
          <p:blipFill rotWithShape="1">
            <a:blip r:embed="rId12">
              <a:alphaModFix/>
            </a:blip>
            <a:srcRect b="0" l="0" r="0" t="0"/>
            <a:stretch/>
          </p:blipFill>
          <p:spPr>
            <a:xfrm>
              <a:off x="4045620" y="4469696"/>
              <a:ext cx="217977" cy="144114"/>
            </a:xfrm>
            <a:prstGeom prst="rect">
              <a:avLst/>
            </a:prstGeom>
            <a:noFill/>
            <a:ln>
              <a:noFill/>
            </a:ln>
          </p:spPr>
        </p:pic>
        <p:pic>
          <p:nvPicPr>
            <p:cNvPr descr="hu.png" id="1139" name="Google Shape;1139;p61"/>
            <p:cNvPicPr preferRelativeResize="0"/>
            <p:nvPr/>
          </p:nvPicPr>
          <p:blipFill rotWithShape="1">
            <a:blip r:embed="rId13">
              <a:alphaModFix/>
            </a:blip>
            <a:srcRect b="0" l="0" r="0" t="0"/>
            <a:stretch/>
          </p:blipFill>
          <p:spPr>
            <a:xfrm>
              <a:off x="4416760" y="4469696"/>
              <a:ext cx="217977" cy="144114"/>
            </a:xfrm>
            <a:prstGeom prst="rect">
              <a:avLst/>
            </a:prstGeom>
            <a:noFill/>
            <a:ln>
              <a:noFill/>
            </a:ln>
          </p:spPr>
        </p:pic>
        <p:pic>
          <p:nvPicPr>
            <p:cNvPr descr="ie.png" id="1140" name="Google Shape;1140;p61"/>
            <p:cNvPicPr preferRelativeResize="0"/>
            <p:nvPr/>
          </p:nvPicPr>
          <p:blipFill rotWithShape="1">
            <a:blip r:embed="rId14">
              <a:alphaModFix/>
            </a:blip>
            <a:srcRect b="0" l="0" r="0" t="0"/>
            <a:stretch/>
          </p:blipFill>
          <p:spPr>
            <a:xfrm>
              <a:off x="4787900" y="4469696"/>
              <a:ext cx="217977" cy="144114"/>
            </a:xfrm>
            <a:prstGeom prst="rect">
              <a:avLst/>
            </a:prstGeom>
            <a:noFill/>
            <a:ln>
              <a:noFill/>
            </a:ln>
          </p:spPr>
        </p:pic>
        <p:pic>
          <p:nvPicPr>
            <p:cNvPr descr="it.png" id="1141" name="Google Shape;1141;p61"/>
            <p:cNvPicPr preferRelativeResize="0"/>
            <p:nvPr/>
          </p:nvPicPr>
          <p:blipFill rotWithShape="1">
            <a:blip r:embed="rId15">
              <a:alphaModFix/>
            </a:blip>
            <a:srcRect b="0" l="0" r="0" t="0"/>
            <a:stretch/>
          </p:blipFill>
          <p:spPr>
            <a:xfrm>
              <a:off x="5159040" y="4469696"/>
              <a:ext cx="217977" cy="144114"/>
            </a:xfrm>
            <a:prstGeom prst="rect">
              <a:avLst/>
            </a:prstGeom>
            <a:noFill/>
            <a:ln>
              <a:noFill/>
            </a:ln>
          </p:spPr>
        </p:pic>
        <p:pic>
          <p:nvPicPr>
            <p:cNvPr descr="lu.png" id="1142" name="Google Shape;1142;p61"/>
            <p:cNvPicPr preferRelativeResize="0"/>
            <p:nvPr/>
          </p:nvPicPr>
          <p:blipFill rotWithShape="1">
            <a:blip r:embed="rId16">
              <a:alphaModFix/>
            </a:blip>
            <a:srcRect b="0" l="0" r="0" t="0"/>
            <a:stretch/>
          </p:blipFill>
          <p:spPr>
            <a:xfrm>
              <a:off x="5530180" y="4469696"/>
              <a:ext cx="217977" cy="144114"/>
            </a:xfrm>
            <a:prstGeom prst="rect">
              <a:avLst/>
            </a:prstGeom>
            <a:noFill/>
            <a:ln>
              <a:noFill/>
            </a:ln>
          </p:spPr>
        </p:pic>
        <p:pic>
          <p:nvPicPr>
            <p:cNvPr descr="no.png" id="1143" name="Google Shape;1143;p61"/>
            <p:cNvPicPr preferRelativeResize="0"/>
            <p:nvPr/>
          </p:nvPicPr>
          <p:blipFill rotWithShape="1">
            <a:blip r:embed="rId17">
              <a:alphaModFix/>
            </a:blip>
            <a:srcRect b="0" l="0" r="0" t="0"/>
            <a:stretch/>
          </p:blipFill>
          <p:spPr>
            <a:xfrm>
              <a:off x="5901320" y="4469696"/>
              <a:ext cx="217977" cy="144114"/>
            </a:xfrm>
            <a:prstGeom prst="rect">
              <a:avLst/>
            </a:prstGeom>
            <a:noFill/>
            <a:ln>
              <a:noFill/>
            </a:ln>
          </p:spPr>
        </p:pic>
        <p:pic>
          <p:nvPicPr>
            <p:cNvPr descr="nl.png" id="1144" name="Google Shape;1144;p61"/>
            <p:cNvPicPr preferRelativeResize="0"/>
            <p:nvPr/>
          </p:nvPicPr>
          <p:blipFill rotWithShape="1">
            <a:blip r:embed="rId18">
              <a:alphaModFix/>
            </a:blip>
            <a:srcRect b="0" l="0" r="0" t="0"/>
            <a:stretch/>
          </p:blipFill>
          <p:spPr>
            <a:xfrm>
              <a:off x="6272460" y="4469696"/>
              <a:ext cx="217977" cy="144114"/>
            </a:xfrm>
            <a:prstGeom prst="rect">
              <a:avLst/>
            </a:prstGeom>
            <a:noFill/>
            <a:ln>
              <a:noFill/>
            </a:ln>
          </p:spPr>
        </p:pic>
        <p:pic>
          <p:nvPicPr>
            <p:cNvPr descr="pl.png" id="1145" name="Google Shape;1145;p61"/>
            <p:cNvPicPr preferRelativeResize="0"/>
            <p:nvPr/>
          </p:nvPicPr>
          <p:blipFill rotWithShape="1">
            <a:blip r:embed="rId19">
              <a:alphaModFix/>
            </a:blip>
            <a:srcRect b="0" l="0" r="0" t="0"/>
            <a:stretch/>
          </p:blipFill>
          <p:spPr>
            <a:xfrm>
              <a:off x="6643600" y="4469696"/>
              <a:ext cx="217977" cy="144114"/>
            </a:xfrm>
            <a:prstGeom prst="rect">
              <a:avLst/>
            </a:prstGeom>
            <a:noFill/>
            <a:ln>
              <a:noFill/>
            </a:ln>
          </p:spPr>
        </p:pic>
        <p:pic>
          <p:nvPicPr>
            <p:cNvPr descr="pt.png" id="1146" name="Google Shape;1146;p61"/>
            <p:cNvPicPr preferRelativeResize="0"/>
            <p:nvPr/>
          </p:nvPicPr>
          <p:blipFill rotWithShape="1">
            <a:blip r:embed="rId20">
              <a:alphaModFix/>
            </a:blip>
            <a:srcRect b="0" l="0" r="0" t="0"/>
            <a:stretch/>
          </p:blipFill>
          <p:spPr>
            <a:xfrm>
              <a:off x="7014740" y="4469696"/>
              <a:ext cx="217977" cy="144114"/>
            </a:xfrm>
            <a:prstGeom prst="rect">
              <a:avLst/>
            </a:prstGeom>
            <a:noFill/>
            <a:ln>
              <a:noFill/>
            </a:ln>
          </p:spPr>
        </p:pic>
        <p:pic>
          <p:nvPicPr>
            <p:cNvPr descr="cz.png" id="1147" name="Google Shape;1147;p61"/>
            <p:cNvPicPr preferRelativeResize="0"/>
            <p:nvPr/>
          </p:nvPicPr>
          <p:blipFill rotWithShape="1">
            <a:blip r:embed="rId21">
              <a:alphaModFix/>
            </a:blip>
            <a:srcRect b="0" l="0" r="0" t="0"/>
            <a:stretch/>
          </p:blipFill>
          <p:spPr>
            <a:xfrm>
              <a:off x="7385880" y="4469696"/>
              <a:ext cx="217977" cy="144114"/>
            </a:xfrm>
            <a:prstGeom prst="rect">
              <a:avLst/>
            </a:prstGeom>
            <a:noFill/>
            <a:ln>
              <a:noFill/>
            </a:ln>
          </p:spPr>
        </p:pic>
        <p:pic>
          <p:nvPicPr>
            <p:cNvPr descr="ro.png" id="1148" name="Google Shape;1148;p61"/>
            <p:cNvPicPr preferRelativeResize="0"/>
            <p:nvPr/>
          </p:nvPicPr>
          <p:blipFill rotWithShape="1">
            <a:blip r:embed="rId22">
              <a:alphaModFix/>
            </a:blip>
            <a:srcRect b="0" l="0" r="0" t="0"/>
            <a:stretch/>
          </p:blipFill>
          <p:spPr>
            <a:xfrm>
              <a:off x="7757020" y="4469696"/>
              <a:ext cx="217977" cy="144114"/>
            </a:xfrm>
            <a:prstGeom prst="rect">
              <a:avLst/>
            </a:prstGeom>
            <a:noFill/>
            <a:ln>
              <a:noFill/>
            </a:ln>
          </p:spPr>
        </p:pic>
        <p:pic>
          <p:nvPicPr>
            <p:cNvPr descr="se.png" id="1149" name="Google Shape;1149;p61"/>
            <p:cNvPicPr preferRelativeResize="0"/>
            <p:nvPr/>
          </p:nvPicPr>
          <p:blipFill rotWithShape="1">
            <a:blip r:embed="rId23">
              <a:alphaModFix/>
            </a:blip>
            <a:srcRect b="0" l="0" r="0" t="0"/>
            <a:stretch/>
          </p:blipFill>
          <p:spPr>
            <a:xfrm>
              <a:off x="8499300" y="4469696"/>
              <a:ext cx="217977" cy="144114"/>
            </a:xfrm>
            <a:prstGeom prst="rect">
              <a:avLst/>
            </a:prstGeom>
            <a:noFill/>
            <a:ln>
              <a:noFill/>
            </a:ln>
          </p:spPr>
        </p:pic>
        <p:pic>
          <p:nvPicPr>
            <p:cNvPr descr="ch.png" id="1150" name="Google Shape;1150;p61"/>
            <p:cNvPicPr preferRelativeResize="0"/>
            <p:nvPr/>
          </p:nvPicPr>
          <p:blipFill rotWithShape="1">
            <a:blip r:embed="rId24">
              <a:alphaModFix/>
            </a:blip>
            <a:srcRect b="0" l="0" r="0" t="0"/>
            <a:stretch/>
          </p:blipFill>
          <p:spPr>
            <a:xfrm>
              <a:off x="8870442" y="4469696"/>
              <a:ext cx="217977" cy="144114"/>
            </a:xfrm>
            <a:prstGeom prst="rect">
              <a:avLst/>
            </a:prstGeom>
            <a:noFill/>
            <a:ln>
              <a:noFill/>
            </a:ln>
          </p:spPr>
        </p:pic>
        <p:pic>
          <p:nvPicPr>
            <p:cNvPr descr="uk.png" id="1151" name="Google Shape;1151;p61"/>
            <p:cNvPicPr preferRelativeResize="0"/>
            <p:nvPr/>
          </p:nvPicPr>
          <p:blipFill rotWithShape="1">
            <a:blip r:embed="rId25">
              <a:alphaModFix/>
            </a:blip>
            <a:srcRect b="0" l="0" r="0" t="0"/>
            <a:stretch/>
          </p:blipFill>
          <p:spPr>
            <a:xfrm>
              <a:off x="8128160" y="4469696"/>
              <a:ext cx="217977" cy="144114"/>
            </a:xfrm>
            <a:prstGeom prst="rect">
              <a:avLst/>
            </a:prstGeom>
            <a:noFill/>
            <a:ln>
              <a:noFill/>
            </a:ln>
          </p:spPr>
        </p:pic>
        <p:pic>
          <p:nvPicPr>
            <p:cNvPr id="1152" name="Google Shape;1152;p61"/>
            <p:cNvPicPr preferRelativeResize="0"/>
            <p:nvPr/>
          </p:nvPicPr>
          <p:blipFill rotWithShape="1">
            <a:blip r:embed="rId26">
              <a:alphaModFix/>
            </a:blip>
            <a:srcRect b="0" l="0" r="0" t="0"/>
            <a:stretch/>
          </p:blipFill>
          <p:spPr>
            <a:xfrm>
              <a:off x="9408598" y="4469696"/>
              <a:ext cx="216000" cy="144000"/>
            </a:xfrm>
            <a:prstGeom prst="rect">
              <a:avLst/>
            </a:prstGeom>
            <a:noFill/>
            <a:ln>
              <a:noFill/>
            </a:ln>
          </p:spPr>
        </p:pic>
        <p:pic>
          <p:nvPicPr>
            <p:cNvPr id="1153" name="Google Shape;1153;p61"/>
            <p:cNvPicPr preferRelativeResize="0"/>
            <p:nvPr/>
          </p:nvPicPr>
          <p:blipFill rotWithShape="1">
            <a:blip r:embed="rId27">
              <a:alphaModFix/>
            </a:blip>
            <a:srcRect b="0" l="0" r="0" t="0"/>
            <a:stretch/>
          </p:blipFill>
          <p:spPr>
            <a:xfrm>
              <a:off x="9768386" y="4469696"/>
              <a:ext cx="216000" cy="144000"/>
            </a:xfrm>
            <a:prstGeom prst="rect">
              <a:avLst/>
            </a:prstGeom>
            <a:noFill/>
            <a:ln>
              <a:noFill/>
            </a:ln>
          </p:spPr>
        </p:pic>
        <p:pic>
          <p:nvPicPr>
            <p:cNvPr descr="ca.png" id="1154" name="Google Shape;1154;p61"/>
            <p:cNvPicPr preferRelativeResize="0"/>
            <p:nvPr/>
          </p:nvPicPr>
          <p:blipFill rotWithShape="1">
            <a:blip r:embed="rId28">
              <a:alphaModFix/>
            </a:blip>
            <a:srcRect b="0" l="0" r="0" t="0"/>
            <a:stretch/>
          </p:blipFill>
          <p:spPr>
            <a:xfrm>
              <a:off x="10489245" y="4469696"/>
              <a:ext cx="216000" cy="142807"/>
            </a:xfrm>
            <a:prstGeom prst="rect">
              <a:avLst/>
            </a:prstGeom>
            <a:noFill/>
            <a:ln>
              <a:noFill/>
            </a:ln>
          </p:spPr>
        </p:pic>
        <p:pic>
          <p:nvPicPr>
            <p:cNvPr descr="si.png" id="1155" name="Google Shape;1155;p61"/>
            <p:cNvPicPr preferRelativeResize="0"/>
            <p:nvPr/>
          </p:nvPicPr>
          <p:blipFill rotWithShape="1">
            <a:blip r:embed="rId29">
              <a:alphaModFix/>
            </a:blip>
            <a:srcRect b="0" l="0" r="0" t="0"/>
            <a:stretch/>
          </p:blipFill>
          <p:spPr>
            <a:xfrm>
              <a:off x="10128174" y="4469696"/>
              <a:ext cx="217284" cy="143656"/>
            </a:xfrm>
            <a:prstGeom prst="rect">
              <a:avLst/>
            </a:prstGeom>
            <a:noFill/>
            <a:ln>
              <a:noFill/>
            </a:ln>
          </p:spPr>
        </p:pic>
      </p:grpSp>
      <p:pic>
        <p:nvPicPr>
          <p:cNvPr id="1156" name="Google Shape;1156;p61"/>
          <p:cNvPicPr preferRelativeResize="0"/>
          <p:nvPr/>
        </p:nvPicPr>
        <p:blipFill rotWithShape="1">
          <a:blip r:embed="rId30">
            <a:alphaModFix/>
          </a:blip>
          <a:srcRect b="0" l="0" r="0" t="0"/>
          <a:stretch/>
        </p:blipFill>
        <p:spPr>
          <a:xfrm>
            <a:off x="10315039" y="6585917"/>
            <a:ext cx="1632456" cy="105918"/>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1157" name="Shape 1157"/>
        <p:cNvGrpSpPr/>
        <p:nvPr/>
      </p:nvGrpSpPr>
      <p:grpSpPr>
        <a:xfrm>
          <a:off x="0" y="0"/>
          <a:ext cx="0" cy="0"/>
          <a:chOff x="0" y="0"/>
          <a:chExt cx="0" cy="0"/>
        </a:xfrm>
      </p:grpSpPr>
      <p:sp>
        <p:nvSpPr>
          <p:cNvPr id="1158" name="Google Shape;1158;p62"/>
          <p:cNvSpPr txBox="1"/>
          <p:nvPr>
            <p:ph type="title"/>
          </p:nvPr>
        </p:nvSpPr>
        <p:spPr>
          <a:xfrm>
            <a:off x="609600" y="274638"/>
            <a:ext cx="10972800" cy="1143000"/>
          </a:xfrm>
          <a:prstGeom prst="rect">
            <a:avLst/>
          </a:prstGeom>
          <a:noFill/>
          <a:ln>
            <a:noFill/>
          </a:ln>
        </p:spPr>
        <p:txBody>
          <a:bodyPr anchorCtr="0" anchor="ctr" bIns="45700" lIns="0" spcFirstLastPara="1" rIns="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9" name="Google Shape;1159;p62"/>
          <p:cNvSpPr txBox="1"/>
          <p:nvPr>
            <p:ph idx="1" type="body"/>
          </p:nvPr>
        </p:nvSpPr>
        <p:spPr>
          <a:xfrm>
            <a:off x="609600" y="1600203"/>
            <a:ext cx="5384800" cy="4525963"/>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
        <p:nvSpPr>
          <p:cNvPr id="1160" name="Google Shape;1160;p62"/>
          <p:cNvSpPr txBox="1"/>
          <p:nvPr>
            <p:ph idx="2" type="body"/>
          </p:nvPr>
        </p:nvSpPr>
        <p:spPr>
          <a:xfrm>
            <a:off x="6197600" y="1600203"/>
            <a:ext cx="5384800" cy="4525963"/>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
        <p:nvSpPr>
          <p:cNvPr id="1161" name="Google Shape;1161;p6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62" name="Google Shape;1162;p6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163" name="Google Shape;1163;p6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1">
  <p:cSld name="COVER1">
    <p:spTree>
      <p:nvGrpSpPr>
        <p:cNvPr id="95" name="Shape 95"/>
        <p:cNvGrpSpPr/>
        <p:nvPr/>
      </p:nvGrpSpPr>
      <p:grpSpPr>
        <a:xfrm>
          <a:off x="0" y="0"/>
          <a:ext cx="0" cy="0"/>
          <a:chOff x="0" y="0"/>
          <a:chExt cx="0" cy="0"/>
        </a:xfrm>
      </p:grpSpPr>
      <p:pic>
        <p:nvPicPr>
          <p:cNvPr id="96" name="Google Shape;96;p1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7" name="Google Shape;97;p13"/>
          <p:cNvSpPr/>
          <p:nvPr/>
        </p:nvSpPr>
        <p:spPr>
          <a:xfrm>
            <a:off x="-18137" y="0"/>
            <a:ext cx="12210137" cy="6858002"/>
          </a:xfrm>
          <a:prstGeom prst="rect">
            <a:avLst/>
          </a:prstGeom>
          <a:solidFill>
            <a:srgbClr val="003249">
              <a:alpha val="6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98" name="Google Shape;98;p13"/>
          <p:cNvPicPr preferRelativeResize="0"/>
          <p:nvPr/>
        </p:nvPicPr>
        <p:blipFill rotWithShape="1">
          <a:blip r:embed="rId3">
            <a:alphaModFix/>
          </a:blip>
          <a:srcRect b="0" l="0" r="0" t="0"/>
          <a:stretch/>
        </p:blipFill>
        <p:spPr>
          <a:xfrm>
            <a:off x="10331489" y="-216085"/>
            <a:ext cx="2093892" cy="1314000"/>
          </a:xfrm>
          <a:prstGeom prst="rect">
            <a:avLst/>
          </a:prstGeom>
          <a:noFill/>
          <a:ln>
            <a:noFill/>
          </a:ln>
        </p:spPr>
      </p:pic>
      <p:cxnSp>
        <p:nvCxnSpPr>
          <p:cNvPr id="99" name="Google Shape;99;p13"/>
          <p:cNvCxnSpPr/>
          <p:nvPr/>
        </p:nvCxnSpPr>
        <p:spPr>
          <a:xfrm>
            <a:off x="219687" y="4078969"/>
            <a:ext cx="11737748" cy="0"/>
          </a:xfrm>
          <a:prstGeom prst="straightConnector1">
            <a:avLst/>
          </a:prstGeom>
          <a:noFill/>
          <a:ln cap="flat" cmpd="sng" w="9525">
            <a:solidFill>
              <a:schemeClr val="lt1"/>
            </a:solidFill>
            <a:prstDash val="solid"/>
            <a:round/>
            <a:headEnd len="sm" w="sm" type="none"/>
            <a:tailEnd len="sm" w="sm" type="none"/>
          </a:ln>
        </p:spPr>
      </p:cxnSp>
      <p:sp>
        <p:nvSpPr>
          <p:cNvPr id="100" name="Google Shape;100;p13"/>
          <p:cNvSpPr txBox="1"/>
          <p:nvPr>
            <p:ph type="title"/>
          </p:nvPr>
        </p:nvSpPr>
        <p:spPr>
          <a:xfrm>
            <a:off x="216425" y="3509439"/>
            <a:ext cx="11741010" cy="563779"/>
          </a:xfrm>
          <a:prstGeom prst="rect">
            <a:avLst/>
          </a:prstGeom>
          <a:noFill/>
          <a:ln>
            <a:noFill/>
          </a:ln>
        </p:spPr>
        <p:txBody>
          <a:bodyPr anchorCtr="0" anchor="b" bIns="45700" lIns="0" spcFirstLastPara="1" rIns="0" wrap="square" tIns="45700">
            <a:noAutofit/>
          </a:bodyPr>
          <a:lstStyle>
            <a:lvl1pPr lvl="0" algn="l">
              <a:spcBef>
                <a:spcPts val="0"/>
              </a:spcBef>
              <a:spcAft>
                <a:spcPts val="0"/>
              </a:spcAft>
              <a:buSzPts val="1400"/>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3"/>
          <p:cNvSpPr txBox="1"/>
          <p:nvPr>
            <p:ph idx="1" type="body"/>
          </p:nvPr>
        </p:nvSpPr>
        <p:spPr>
          <a:xfrm>
            <a:off x="9365005" y="5091757"/>
            <a:ext cx="2594803" cy="1315441"/>
          </a:xfrm>
          <a:prstGeom prst="rect">
            <a:avLst/>
          </a:prstGeom>
          <a:noFill/>
          <a:ln>
            <a:noFill/>
          </a:ln>
        </p:spPr>
        <p:txBody>
          <a:bodyPr anchorCtr="0" anchor="ctr" bIns="45700" lIns="0" spcFirstLastPara="1" rIns="0" wrap="square" tIns="45700">
            <a:noAutofit/>
          </a:bodyPr>
          <a:lstStyle>
            <a:lvl1pPr indent="-228600" lvl="0" marL="457200" algn="r">
              <a:lnSpc>
                <a:spcPct val="150000"/>
              </a:lnSpc>
              <a:spcBef>
                <a:spcPts val="240"/>
              </a:spcBef>
              <a:spcAft>
                <a:spcPts val="0"/>
              </a:spcAft>
              <a:buSzPts val="1400"/>
              <a:buNone/>
              <a:defRPr sz="1200">
                <a:solidFill>
                  <a:schemeClr val="lt1"/>
                </a:solidFill>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102" name="Google Shape;102;p13"/>
          <p:cNvPicPr preferRelativeResize="0"/>
          <p:nvPr/>
        </p:nvPicPr>
        <p:blipFill rotWithShape="1">
          <a:blip r:embed="rId4">
            <a:alphaModFix/>
          </a:blip>
          <a:srcRect b="0" l="0" r="0" t="0"/>
          <a:stretch/>
        </p:blipFill>
        <p:spPr>
          <a:xfrm>
            <a:off x="10343245" y="6585917"/>
            <a:ext cx="1636920" cy="105918"/>
          </a:xfrm>
          <a:prstGeom prst="rect">
            <a:avLst/>
          </a:prstGeom>
          <a:noFill/>
          <a:ln>
            <a:noFill/>
          </a:ln>
        </p:spPr>
      </p:pic>
      <p:sp>
        <p:nvSpPr>
          <p:cNvPr id="103" name="Google Shape;103;p13"/>
          <p:cNvSpPr txBox="1"/>
          <p:nvPr/>
        </p:nvSpPr>
        <p:spPr>
          <a:xfrm>
            <a:off x="122383" y="6202583"/>
            <a:ext cx="250260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800" u="none" cap="none" strike="noStrike">
                <a:solidFill>
                  <a:schemeClr val="accent5"/>
                </a:solidFill>
                <a:latin typeface="Arial"/>
                <a:ea typeface="Arial"/>
                <a:cs typeface="Arial"/>
                <a:sym typeface="Arial"/>
              </a:rPr>
              <a:t>ESA UNCLASSIFIED – For ESA Official Use Only </a:t>
            </a:r>
            <a:endParaRPr/>
          </a:p>
        </p:txBody>
      </p:sp>
      <p:grpSp>
        <p:nvGrpSpPr>
          <p:cNvPr id="104" name="Google Shape;104;p13"/>
          <p:cNvGrpSpPr/>
          <p:nvPr/>
        </p:nvGrpSpPr>
        <p:grpSpPr>
          <a:xfrm>
            <a:off x="226688" y="6569736"/>
            <a:ext cx="8660215" cy="129618"/>
            <a:chOff x="1076500" y="4469696"/>
            <a:chExt cx="9628745" cy="144114"/>
          </a:xfrm>
        </p:grpSpPr>
        <p:pic>
          <p:nvPicPr>
            <p:cNvPr descr="de.png" id="105" name="Google Shape;105;p13"/>
            <p:cNvPicPr preferRelativeResize="0"/>
            <p:nvPr/>
          </p:nvPicPr>
          <p:blipFill rotWithShape="1">
            <a:blip r:embed="rId5">
              <a:alphaModFix/>
            </a:blip>
            <a:srcRect b="0" l="0" r="0" t="0"/>
            <a:stretch/>
          </p:blipFill>
          <p:spPr>
            <a:xfrm>
              <a:off x="1076500" y="4469696"/>
              <a:ext cx="217977" cy="144114"/>
            </a:xfrm>
            <a:prstGeom prst="rect">
              <a:avLst/>
            </a:prstGeom>
            <a:noFill/>
            <a:ln>
              <a:noFill/>
            </a:ln>
          </p:spPr>
        </p:pic>
        <p:pic>
          <p:nvPicPr>
            <p:cNvPr descr="at.png" id="106" name="Google Shape;106;p13"/>
            <p:cNvPicPr preferRelativeResize="0"/>
            <p:nvPr/>
          </p:nvPicPr>
          <p:blipFill rotWithShape="1">
            <a:blip r:embed="rId6">
              <a:alphaModFix/>
            </a:blip>
            <a:srcRect b="0" l="0" r="0" t="0"/>
            <a:stretch/>
          </p:blipFill>
          <p:spPr>
            <a:xfrm>
              <a:off x="1447640" y="4469696"/>
              <a:ext cx="217977" cy="144114"/>
            </a:xfrm>
            <a:prstGeom prst="rect">
              <a:avLst/>
            </a:prstGeom>
            <a:noFill/>
            <a:ln>
              <a:noFill/>
            </a:ln>
          </p:spPr>
        </p:pic>
        <p:pic>
          <p:nvPicPr>
            <p:cNvPr descr="be.png" id="107" name="Google Shape;107;p13"/>
            <p:cNvPicPr preferRelativeResize="0"/>
            <p:nvPr/>
          </p:nvPicPr>
          <p:blipFill rotWithShape="1">
            <a:blip r:embed="rId7">
              <a:alphaModFix/>
            </a:blip>
            <a:srcRect b="0" l="0" r="0" t="0"/>
            <a:stretch/>
          </p:blipFill>
          <p:spPr>
            <a:xfrm>
              <a:off x="1818780" y="4469696"/>
              <a:ext cx="217977" cy="144114"/>
            </a:xfrm>
            <a:prstGeom prst="rect">
              <a:avLst/>
            </a:prstGeom>
            <a:noFill/>
            <a:ln>
              <a:noFill/>
            </a:ln>
          </p:spPr>
        </p:pic>
        <p:pic>
          <p:nvPicPr>
            <p:cNvPr descr="dk.png" id="108" name="Google Shape;108;p13"/>
            <p:cNvPicPr preferRelativeResize="0"/>
            <p:nvPr/>
          </p:nvPicPr>
          <p:blipFill rotWithShape="1">
            <a:blip r:embed="rId8">
              <a:alphaModFix/>
            </a:blip>
            <a:srcRect b="0" l="0" r="0" t="0"/>
            <a:stretch/>
          </p:blipFill>
          <p:spPr>
            <a:xfrm>
              <a:off x="2189920" y="4469696"/>
              <a:ext cx="217977" cy="144114"/>
            </a:xfrm>
            <a:prstGeom prst="rect">
              <a:avLst/>
            </a:prstGeom>
            <a:noFill/>
            <a:ln>
              <a:noFill/>
            </a:ln>
          </p:spPr>
        </p:pic>
        <p:pic>
          <p:nvPicPr>
            <p:cNvPr descr="es.png" id="109" name="Google Shape;109;p13"/>
            <p:cNvPicPr preferRelativeResize="0"/>
            <p:nvPr/>
          </p:nvPicPr>
          <p:blipFill rotWithShape="1">
            <a:blip r:embed="rId9">
              <a:alphaModFix/>
            </a:blip>
            <a:srcRect b="0" l="0" r="0" t="0"/>
            <a:stretch/>
          </p:blipFill>
          <p:spPr>
            <a:xfrm>
              <a:off x="2561060" y="4469696"/>
              <a:ext cx="217977" cy="144114"/>
            </a:xfrm>
            <a:prstGeom prst="rect">
              <a:avLst/>
            </a:prstGeom>
            <a:noFill/>
            <a:ln>
              <a:noFill/>
            </a:ln>
          </p:spPr>
        </p:pic>
        <p:pic>
          <p:nvPicPr>
            <p:cNvPr descr="ee.png" id="110" name="Google Shape;110;p13"/>
            <p:cNvPicPr preferRelativeResize="0"/>
            <p:nvPr/>
          </p:nvPicPr>
          <p:blipFill rotWithShape="1">
            <a:blip r:embed="rId10">
              <a:alphaModFix/>
            </a:blip>
            <a:srcRect b="0" l="0" r="0" t="0"/>
            <a:stretch/>
          </p:blipFill>
          <p:spPr>
            <a:xfrm>
              <a:off x="2932200" y="4469696"/>
              <a:ext cx="217977" cy="144114"/>
            </a:xfrm>
            <a:prstGeom prst="rect">
              <a:avLst/>
            </a:prstGeom>
            <a:noFill/>
            <a:ln>
              <a:noFill/>
            </a:ln>
          </p:spPr>
        </p:pic>
        <p:pic>
          <p:nvPicPr>
            <p:cNvPr descr="fi.png" id="111" name="Google Shape;111;p13"/>
            <p:cNvPicPr preferRelativeResize="0"/>
            <p:nvPr/>
          </p:nvPicPr>
          <p:blipFill rotWithShape="1">
            <a:blip r:embed="rId11">
              <a:alphaModFix/>
            </a:blip>
            <a:srcRect b="0" l="0" r="0" t="0"/>
            <a:stretch/>
          </p:blipFill>
          <p:spPr>
            <a:xfrm>
              <a:off x="3303340" y="4469696"/>
              <a:ext cx="217977" cy="144114"/>
            </a:xfrm>
            <a:prstGeom prst="rect">
              <a:avLst/>
            </a:prstGeom>
            <a:noFill/>
            <a:ln>
              <a:noFill/>
            </a:ln>
          </p:spPr>
        </p:pic>
        <p:pic>
          <p:nvPicPr>
            <p:cNvPr descr="fr.png" id="112" name="Google Shape;112;p13"/>
            <p:cNvPicPr preferRelativeResize="0"/>
            <p:nvPr/>
          </p:nvPicPr>
          <p:blipFill rotWithShape="1">
            <a:blip r:embed="rId12">
              <a:alphaModFix/>
            </a:blip>
            <a:srcRect b="0" l="0" r="0" t="0"/>
            <a:stretch/>
          </p:blipFill>
          <p:spPr>
            <a:xfrm>
              <a:off x="3674480" y="4469696"/>
              <a:ext cx="217977" cy="144114"/>
            </a:xfrm>
            <a:prstGeom prst="rect">
              <a:avLst/>
            </a:prstGeom>
            <a:noFill/>
            <a:ln>
              <a:noFill/>
            </a:ln>
          </p:spPr>
        </p:pic>
        <p:pic>
          <p:nvPicPr>
            <p:cNvPr descr="gr.png" id="113" name="Google Shape;113;p13"/>
            <p:cNvPicPr preferRelativeResize="0"/>
            <p:nvPr/>
          </p:nvPicPr>
          <p:blipFill rotWithShape="1">
            <a:blip r:embed="rId13">
              <a:alphaModFix/>
            </a:blip>
            <a:srcRect b="0" l="0" r="0" t="0"/>
            <a:stretch/>
          </p:blipFill>
          <p:spPr>
            <a:xfrm>
              <a:off x="4045620" y="4469696"/>
              <a:ext cx="217977" cy="144114"/>
            </a:xfrm>
            <a:prstGeom prst="rect">
              <a:avLst/>
            </a:prstGeom>
            <a:noFill/>
            <a:ln>
              <a:noFill/>
            </a:ln>
          </p:spPr>
        </p:pic>
        <p:pic>
          <p:nvPicPr>
            <p:cNvPr descr="hu.png" id="114" name="Google Shape;114;p13"/>
            <p:cNvPicPr preferRelativeResize="0"/>
            <p:nvPr/>
          </p:nvPicPr>
          <p:blipFill rotWithShape="1">
            <a:blip r:embed="rId14">
              <a:alphaModFix/>
            </a:blip>
            <a:srcRect b="0" l="0" r="0" t="0"/>
            <a:stretch/>
          </p:blipFill>
          <p:spPr>
            <a:xfrm>
              <a:off x="4416760" y="4469696"/>
              <a:ext cx="217977" cy="144114"/>
            </a:xfrm>
            <a:prstGeom prst="rect">
              <a:avLst/>
            </a:prstGeom>
            <a:noFill/>
            <a:ln>
              <a:noFill/>
            </a:ln>
          </p:spPr>
        </p:pic>
        <p:pic>
          <p:nvPicPr>
            <p:cNvPr descr="ie.png" id="115" name="Google Shape;115;p13"/>
            <p:cNvPicPr preferRelativeResize="0"/>
            <p:nvPr/>
          </p:nvPicPr>
          <p:blipFill rotWithShape="1">
            <a:blip r:embed="rId15">
              <a:alphaModFix/>
            </a:blip>
            <a:srcRect b="0" l="0" r="0" t="0"/>
            <a:stretch/>
          </p:blipFill>
          <p:spPr>
            <a:xfrm>
              <a:off x="4787900" y="4469696"/>
              <a:ext cx="217977" cy="144114"/>
            </a:xfrm>
            <a:prstGeom prst="rect">
              <a:avLst/>
            </a:prstGeom>
            <a:noFill/>
            <a:ln>
              <a:noFill/>
            </a:ln>
          </p:spPr>
        </p:pic>
        <p:pic>
          <p:nvPicPr>
            <p:cNvPr descr="it.png" id="116" name="Google Shape;116;p13"/>
            <p:cNvPicPr preferRelativeResize="0"/>
            <p:nvPr/>
          </p:nvPicPr>
          <p:blipFill rotWithShape="1">
            <a:blip r:embed="rId16">
              <a:alphaModFix/>
            </a:blip>
            <a:srcRect b="0" l="0" r="0" t="0"/>
            <a:stretch/>
          </p:blipFill>
          <p:spPr>
            <a:xfrm>
              <a:off x="5159040" y="4469696"/>
              <a:ext cx="217977" cy="144114"/>
            </a:xfrm>
            <a:prstGeom prst="rect">
              <a:avLst/>
            </a:prstGeom>
            <a:noFill/>
            <a:ln>
              <a:noFill/>
            </a:ln>
          </p:spPr>
        </p:pic>
        <p:pic>
          <p:nvPicPr>
            <p:cNvPr descr="lu.png" id="117" name="Google Shape;117;p13"/>
            <p:cNvPicPr preferRelativeResize="0"/>
            <p:nvPr/>
          </p:nvPicPr>
          <p:blipFill rotWithShape="1">
            <a:blip r:embed="rId17">
              <a:alphaModFix/>
            </a:blip>
            <a:srcRect b="0" l="0" r="0" t="0"/>
            <a:stretch/>
          </p:blipFill>
          <p:spPr>
            <a:xfrm>
              <a:off x="5530180" y="4469696"/>
              <a:ext cx="217977" cy="144114"/>
            </a:xfrm>
            <a:prstGeom prst="rect">
              <a:avLst/>
            </a:prstGeom>
            <a:noFill/>
            <a:ln>
              <a:noFill/>
            </a:ln>
          </p:spPr>
        </p:pic>
        <p:pic>
          <p:nvPicPr>
            <p:cNvPr descr="no.png" id="118" name="Google Shape;118;p13"/>
            <p:cNvPicPr preferRelativeResize="0"/>
            <p:nvPr/>
          </p:nvPicPr>
          <p:blipFill rotWithShape="1">
            <a:blip r:embed="rId18">
              <a:alphaModFix/>
            </a:blip>
            <a:srcRect b="0" l="0" r="0" t="0"/>
            <a:stretch/>
          </p:blipFill>
          <p:spPr>
            <a:xfrm>
              <a:off x="5901320" y="4469696"/>
              <a:ext cx="217977" cy="144114"/>
            </a:xfrm>
            <a:prstGeom prst="rect">
              <a:avLst/>
            </a:prstGeom>
            <a:noFill/>
            <a:ln>
              <a:noFill/>
            </a:ln>
          </p:spPr>
        </p:pic>
        <p:pic>
          <p:nvPicPr>
            <p:cNvPr descr="nl.png" id="119" name="Google Shape;119;p13"/>
            <p:cNvPicPr preferRelativeResize="0"/>
            <p:nvPr/>
          </p:nvPicPr>
          <p:blipFill rotWithShape="1">
            <a:blip r:embed="rId19">
              <a:alphaModFix/>
            </a:blip>
            <a:srcRect b="0" l="0" r="0" t="0"/>
            <a:stretch/>
          </p:blipFill>
          <p:spPr>
            <a:xfrm>
              <a:off x="6272460" y="4469696"/>
              <a:ext cx="217977" cy="144114"/>
            </a:xfrm>
            <a:prstGeom prst="rect">
              <a:avLst/>
            </a:prstGeom>
            <a:noFill/>
            <a:ln>
              <a:noFill/>
            </a:ln>
          </p:spPr>
        </p:pic>
        <p:pic>
          <p:nvPicPr>
            <p:cNvPr descr="pl.png" id="120" name="Google Shape;120;p13"/>
            <p:cNvPicPr preferRelativeResize="0"/>
            <p:nvPr/>
          </p:nvPicPr>
          <p:blipFill rotWithShape="1">
            <a:blip r:embed="rId20">
              <a:alphaModFix/>
            </a:blip>
            <a:srcRect b="0" l="0" r="0" t="0"/>
            <a:stretch/>
          </p:blipFill>
          <p:spPr>
            <a:xfrm>
              <a:off x="6643600" y="4469696"/>
              <a:ext cx="217977" cy="144114"/>
            </a:xfrm>
            <a:prstGeom prst="rect">
              <a:avLst/>
            </a:prstGeom>
            <a:noFill/>
            <a:ln>
              <a:noFill/>
            </a:ln>
          </p:spPr>
        </p:pic>
        <p:pic>
          <p:nvPicPr>
            <p:cNvPr descr="pt.png" id="121" name="Google Shape;121;p13"/>
            <p:cNvPicPr preferRelativeResize="0"/>
            <p:nvPr/>
          </p:nvPicPr>
          <p:blipFill rotWithShape="1">
            <a:blip r:embed="rId21">
              <a:alphaModFix/>
            </a:blip>
            <a:srcRect b="0" l="0" r="0" t="0"/>
            <a:stretch/>
          </p:blipFill>
          <p:spPr>
            <a:xfrm>
              <a:off x="7014740" y="4469696"/>
              <a:ext cx="217977" cy="144114"/>
            </a:xfrm>
            <a:prstGeom prst="rect">
              <a:avLst/>
            </a:prstGeom>
            <a:noFill/>
            <a:ln>
              <a:noFill/>
            </a:ln>
          </p:spPr>
        </p:pic>
        <p:pic>
          <p:nvPicPr>
            <p:cNvPr descr="cz.png" id="122" name="Google Shape;122;p13"/>
            <p:cNvPicPr preferRelativeResize="0"/>
            <p:nvPr/>
          </p:nvPicPr>
          <p:blipFill rotWithShape="1">
            <a:blip r:embed="rId22">
              <a:alphaModFix/>
            </a:blip>
            <a:srcRect b="0" l="0" r="0" t="0"/>
            <a:stretch/>
          </p:blipFill>
          <p:spPr>
            <a:xfrm>
              <a:off x="7385880" y="4469696"/>
              <a:ext cx="217977" cy="144114"/>
            </a:xfrm>
            <a:prstGeom prst="rect">
              <a:avLst/>
            </a:prstGeom>
            <a:noFill/>
            <a:ln>
              <a:noFill/>
            </a:ln>
          </p:spPr>
        </p:pic>
        <p:pic>
          <p:nvPicPr>
            <p:cNvPr descr="ro.png" id="123" name="Google Shape;123;p13"/>
            <p:cNvPicPr preferRelativeResize="0"/>
            <p:nvPr/>
          </p:nvPicPr>
          <p:blipFill rotWithShape="1">
            <a:blip r:embed="rId23">
              <a:alphaModFix/>
            </a:blip>
            <a:srcRect b="0" l="0" r="0" t="0"/>
            <a:stretch/>
          </p:blipFill>
          <p:spPr>
            <a:xfrm>
              <a:off x="7757020" y="4469696"/>
              <a:ext cx="217977" cy="144114"/>
            </a:xfrm>
            <a:prstGeom prst="rect">
              <a:avLst/>
            </a:prstGeom>
            <a:noFill/>
            <a:ln>
              <a:noFill/>
            </a:ln>
          </p:spPr>
        </p:pic>
        <p:pic>
          <p:nvPicPr>
            <p:cNvPr descr="se.png" id="124" name="Google Shape;124;p13"/>
            <p:cNvPicPr preferRelativeResize="0"/>
            <p:nvPr/>
          </p:nvPicPr>
          <p:blipFill rotWithShape="1">
            <a:blip r:embed="rId24">
              <a:alphaModFix/>
            </a:blip>
            <a:srcRect b="0" l="0" r="0" t="0"/>
            <a:stretch/>
          </p:blipFill>
          <p:spPr>
            <a:xfrm>
              <a:off x="8499300" y="4469696"/>
              <a:ext cx="217977" cy="144114"/>
            </a:xfrm>
            <a:prstGeom prst="rect">
              <a:avLst/>
            </a:prstGeom>
            <a:noFill/>
            <a:ln>
              <a:noFill/>
            </a:ln>
          </p:spPr>
        </p:pic>
        <p:pic>
          <p:nvPicPr>
            <p:cNvPr descr="ch.png" id="125" name="Google Shape;125;p13"/>
            <p:cNvPicPr preferRelativeResize="0"/>
            <p:nvPr/>
          </p:nvPicPr>
          <p:blipFill rotWithShape="1">
            <a:blip r:embed="rId25">
              <a:alphaModFix/>
            </a:blip>
            <a:srcRect b="0" l="0" r="0" t="0"/>
            <a:stretch/>
          </p:blipFill>
          <p:spPr>
            <a:xfrm>
              <a:off x="8870442" y="4469696"/>
              <a:ext cx="217977" cy="144114"/>
            </a:xfrm>
            <a:prstGeom prst="rect">
              <a:avLst/>
            </a:prstGeom>
            <a:noFill/>
            <a:ln>
              <a:noFill/>
            </a:ln>
          </p:spPr>
        </p:pic>
        <p:pic>
          <p:nvPicPr>
            <p:cNvPr descr="uk.png" id="126" name="Google Shape;126;p13"/>
            <p:cNvPicPr preferRelativeResize="0"/>
            <p:nvPr/>
          </p:nvPicPr>
          <p:blipFill rotWithShape="1">
            <a:blip r:embed="rId26">
              <a:alphaModFix/>
            </a:blip>
            <a:srcRect b="0" l="0" r="0" t="0"/>
            <a:stretch/>
          </p:blipFill>
          <p:spPr>
            <a:xfrm>
              <a:off x="8128160" y="4469696"/>
              <a:ext cx="217977" cy="144114"/>
            </a:xfrm>
            <a:prstGeom prst="rect">
              <a:avLst/>
            </a:prstGeom>
            <a:noFill/>
            <a:ln>
              <a:noFill/>
            </a:ln>
          </p:spPr>
        </p:pic>
        <p:pic>
          <p:nvPicPr>
            <p:cNvPr id="127" name="Google Shape;127;p13"/>
            <p:cNvPicPr preferRelativeResize="0"/>
            <p:nvPr/>
          </p:nvPicPr>
          <p:blipFill rotWithShape="1">
            <a:blip r:embed="rId27">
              <a:alphaModFix/>
            </a:blip>
            <a:srcRect b="0" l="0" r="0" t="0"/>
            <a:stretch/>
          </p:blipFill>
          <p:spPr>
            <a:xfrm>
              <a:off x="9408598" y="4469696"/>
              <a:ext cx="216000" cy="144000"/>
            </a:xfrm>
            <a:prstGeom prst="rect">
              <a:avLst/>
            </a:prstGeom>
            <a:noFill/>
            <a:ln>
              <a:noFill/>
            </a:ln>
          </p:spPr>
        </p:pic>
        <p:pic>
          <p:nvPicPr>
            <p:cNvPr id="128" name="Google Shape;128;p13"/>
            <p:cNvPicPr preferRelativeResize="0"/>
            <p:nvPr/>
          </p:nvPicPr>
          <p:blipFill rotWithShape="1">
            <a:blip r:embed="rId28">
              <a:alphaModFix/>
            </a:blip>
            <a:srcRect b="0" l="0" r="0" t="0"/>
            <a:stretch/>
          </p:blipFill>
          <p:spPr>
            <a:xfrm>
              <a:off x="9768386" y="4469696"/>
              <a:ext cx="216000" cy="144000"/>
            </a:xfrm>
            <a:prstGeom prst="rect">
              <a:avLst/>
            </a:prstGeom>
            <a:noFill/>
            <a:ln>
              <a:noFill/>
            </a:ln>
          </p:spPr>
        </p:pic>
        <p:pic>
          <p:nvPicPr>
            <p:cNvPr descr="ca.png" id="129" name="Google Shape;129;p13"/>
            <p:cNvPicPr preferRelativeResize="0"/>
            <p:nvPr/>
          </p:nvPicPr>
          <p:blipFill rotWithShape="1">
            <a:blip r:embed="rId29">
              <a:alphaModFix/>
            </a:blip>
            <a:srcRect b="0" l="0" r="0" t="0"/>
            <a:stretch/>
          </p:blipFill>
          <p:spPr>
            <a:xfrm>
              <a:off x="10489245" y="4469696"/>
              <a:ext cx="216000" cy="142807"/>
            </a:xfrm>
            <a:prstGeom prst="rect">
              <a:avLst/>
            </a:prstGeom>
            <a:noFill/>
            <a:ln>
              <a:noFill/>
            </a:ln>
          </p:spPr>
        </p:pic>
        <p:pic>
          <p:nvPicPr>
            <p:cNvPr descr="si.png" id="130" name="Google Shape;130;p13"/>
            <p:cNvPicPr preferRelativeResize="0"/>
            <p:nvPr/>
          </p:nvPicPr>
          <p:blipFill rotWithShape="1">
            <a:blip r:embed="rId30">
              <a:alphaModFix/>
            </a:blip>
            <a:srcRect b="0" l="0" r="0" t="0"/>
            <a:stretch/>
          </p:blipFill>
          <p:spPr>
            <a:xfrm>
              <a:off x="10128174" y="4469696"/>
              <a:ext cx="217284" cy="143656"/>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31" name="Shape 131"/>
        <p:cNvGrpSpPr/>
        <p:nvPr/>
      </p:nvGrpSpPr>
      <p:grpSpPr>
        <a:xfrm>
          <a:off x="0" y="0"/>
          <a:ext cx="0" cy="0"/>
          <a:chOff x="0" y="0"/>
          <a:chExt cx="0" cy="0"/>
        </a:xfrm>
      </p:grpSpPr>
      <p:sp>
        <p:nvSpPr>
          <p:cNvPr id="132" name="Google Shape;132;p14"/>
          <p:cNvSpPr/>
          <p:nvPr/>
        </p:nvSpPr>
        <p:spPr>
          <a:xfrm>
            <a:off x="0" y="0"/>
            <a:ext cx="12192000" cy="6857998"/>
          </a:xfrm>
          <a:prstGeom prst="rect">
            <a:avLst/>
          </a:prstGeom>
          <a:solidFill>
            <a:srgbClr val="001B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Verdana"/>
              <a:ea typeface="Verdana"/>
              <a:cs typeface="Verdana"/>
              <a:sym typeface="Verdana"/>
            </a:endParaRPr>
          </a:p>
        </p:txBody>
      </p:sp>
      <p:sp>
        <p:nvSpPr>
          <p:cNvPr id="133" name="Google Shape;133;p14"/>
          <p:cNvSpPr txBox="1"/>
          <p:nvPr>
            <p:ph idx="1" type="body"/>
          </p:nvPr>
        </p:nvSpPr>
        <p:spPr>
          <a:xfrm>
            <a:off x="218262" y="882192"/>
            <a:ext cx="11763662"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grpSp>
        <p:nvGrpSpPr>
          <p:cNvPr id="134" name="Google Shape;134;p14"/>
          <p:cNvGrpSpPr/>
          <p:nvPr/>
        </p:nvGrpSpPr>
        <p:grpSpPr>
          <a:xfrm>
            <a:off x="226688" y="6569736"/>
            <a:ext cx="8660215" cy="129618"/>
            <a:chOff x="1076500" y="4469696"/>
            <a:chExt cx="9628745" cy="144114"/>
          </a:xfrm>
        </p:grpSpPr>
        <p:pic>
          <p:nvPicPr>
            <p:cNvPr descr="de.png" id="135" name="Google Shape;135;p14"/>
            <p:cNvPicPr preferRelativeResize="0"/>
            <p:nvPr/>
          </p:nvPicPr>
          <p:blipFill rotWithShape="1">
            <a:blip r:embed="rId2">
              <a:alphaModFix/>
            </a:blip>
            <a:srcRect b="0" l="0" r="0" t="0"/>
            <a:stretch/>
          </p:blipFill>
          <p:spPr>
            <a:xfrm>
              <a:off x="1076500" y="4469696"/>
              <a:ext cx="217977" cy="144114"/>
            </a:xfrm>
            <a:prstGeom prst="rect">
              <a:avLst/>
            </a:prstGeom>
            <a:noFill/>
            <a:ln>
              <a:noFill/>
            </a:ln>
          </p:spPr>
        </p:pic>
        <p:pic>
          <p:nvPicPr>
            <p:cNvPr descr="at.png" id="136" name="Google Shape;136;p14"/>
            <p:cNvPicPr preferRelativeResize="0"/>
            <p:nvPr/>
          </p:nvPicPr>
          <p:blipFill rotWithShape="1">
            <a:blip r:embed="rId3">
              <a:alphaModFix/>
            </a:blip>
            <a:srcRect b="0" l="0" r="0" t="0"/>
            <a:stretch/>
          </p:blipFill>
          <p:spPr>
            <a:xfrm>
              <a:off x="1447640" y="4469696"/>
              <a:ext cx="217977" cy="144114"/>
            </a:xfrm>
            <a:prstGeom prst="rect">
              <a:avLst/>
            </a:prstGeom>
            <a:noFill/>
            <a:ln>
              <a:noFill/>
            </a:ln>
          </p:spPr>
        </p:pic>
        <p:pic>
          <p:nvPicPr>
            <p:cNvPr descr="be.png" id="137" name="Google Shape;137;p14"/>
            <p:cNvPicPr preferRelativeResize="0"/>
            <p:nvPr/>
          </p:nvPicPr>
          <p:blipFill rotWithShape="1">
            <a:blip r:embed="rId4">
              <a:alphaModFix/>
            </a:blip>
            <a:srcRect b="0" l="0" r="0" t="0"/>
            <a:stretch/>
          </p:blipFill>
          <p:spPr>
            <a:xfrm>
              <a:off x="1818780" y="4469696"/>
              <a:ext cx="217977" cy="144114"/>
            </a:xfrm>
            <a:prstGeom prst="rect">
              <a:avLst/>
            </a:prstGeom>
            <a:noFill/>
            <a:ln>
              <a:noFill/>
            </a:ln>
          </p:spPr>
        </p:pic>
        <p:pic>
          <p:nvPicPr>
            <p:cNvPr descr="dk.png" id="138" name="Google Shape;138;p14"/>
            <p:cNvPicPr preferRelativeResize="0"/>
            <p:nvPr/>
          </p:nvPicPr>
          <p:blipFill rotWithShape="1">
            <a:blip r:embed="rId5">
              <a:alphaModFix/>
            </a:blip>
            <a:srcRect b="0" l="0" r="0" t="0"/>
            <a:stretch/>
          </p:blipFill>
          <p:spPr>
            <a:xfrm>
              <a:off x="2189920" y="4469696"/>
              <a:ext cx="217977" cy="144114"/>
            </a:xfrm>
            <a:prstGeom prst="rect">
              <a:avLst/>
            </a:prstGeom>
            <a:noFill/>
            <a:ln>
              <a:noFill/>
            </a:ln>
          </p:spPr>
        </p:pic>
        <p:pic>
          <p:nvPicPr>
            <p:cNvPr descr="es.png" id="139" name="Google Shape;139;p14"/>
            <p:cNvPicPr preferRelativeResize="0"/>
            <p:nvPr/>
          </p:nvPicPr>
          <p:blipFill rotWithShape="1">
            <a:blip r:embed="rId6">
              <a:alphaModFix/>
            </a:blip>
            <a:srcRect b="0" l="0" r="0" t="0"/>
            <a:stretch/>
          </p:blipFill>
          <p:spPr>
            <a:xfrm>
              <a:off x="2561060" y="4469696"/>
              <a:ext cx="217977" cy="144114"/>
            </a:xfrm>
            <a:prstGeom prst="rect">
              <a:avLst/>
            </a:prstGeom>
            <a:noFill/>
            <a:ln>
              <a:noFill/>
            </a:ln>
          </p:spPr>
        </p:pic>
        <p:pic>
          <p:nvPicPr>
            <p:cNvPr descr="ee.png" id="140" name="Google Shape;140;p14"/>
            <p:cNvPicPr preferRelativeResize="0"/>
            <p:nvPr/>
          </p:nvPicPr>
          <p:blipFill rotWithShape="1">
            <a:blip r:embed="rId7">
              <a:alphaModFix/>
            </a:blip>
            <a:srcRect b="0" l="0" r="0" t="0"/>
            <a:stretch/>
          </p:blipFill>
          <p:spPr>
            <a:xfrm>
              <a:off x="2932200" y="4469696"/>
              <a:ext cx="217977" cy="144114"/>
            </a:xfrm>
            <a:prstGeom prst="rect">
              <a:avLst/>
            </a:prstGeom>
            <a:noFill/>
            <a:ln>
              <a:noFill/>
            </a:ln>
          </p:spPr>
        </p:pic>
        <p:pic>
          <p:nvPicPr>
            <p:cNvPr descr="fi.png" id="141" name="Google Shape;141;p14"/>
            <p:cNvPicPr preferRelativeResize="0"/>
            <p:nvPr/>
          </p:nvPicPr>
          <p:blipFill rotWithShape="1">
            <a:blip r:embed="rId8">
              <a:alphaModFix/>
            </a:blip>
            <a:srcRect b="0" l="0" r="0" t="0"/>
            <a:stretch/>
          </p:blipFill>
          <p:spPr>
            <a:xfrm>
              <a:off x="3303340" y="4469696"/>
              <a:ext cx="217977" cy="144114"/>
            </a:xfrm>
            <a:prstGeom prst="rect">
              <a:avLst/>
            </a:prstGeom>
            <a:noFill/>
            <a:ln>
              <a:noFill/>
            </a:ln>
          </p:spPr>
        </p:pic>
        <p:pic>
          <p:nvPicPr>
            <p:cNvPr descr="fr.png" id="142" name="Google Shape;142;p14"/>
            <p:cNvPicPr preferRelativeResize="0"/>
            <p:nvPr/>
          </p:nvPicPr>
          <p:blipFill rotWithShape="1">
            <a:blip r:embed="rId9">
              <a:alphaModFix/>
            </a:blip>
            <a:srcRect b="0" l="0" r="0" t="0"/>
            <a:stretch/>
          </p:blipFill>
          <p:spPr>
            <a:xfrm>
              <a:off x="3674480" y="4469696"/>
              <a:ext cx="217977" cy="144114"/>
            </a:xfrm>
            <a:prstGeom prst="rect">
              <a:avLst/>
            </a:prstGeom>
            <a:noFill/>
            <a:ln>
              <a:noFill/>
            </a:ln>
          </p:spPr>
        </p:pic>
        <p:pic>
          <p:nvPicPr>
            <p:cNvPr descr="gr.png" id="143" name="Google Shape;143;p14"/>
            <p:cNvPicPr preferRelativeResize="0"/>
            <p:nvPr/>
          </p:nvPicPr>
          <p:blipFill rotWithShape="1">
            <a:blip r:embed="rId10">
              <a:alphaModFix/>
            </a:blip>
            <a:srcRect b="0" l="0" r="0" t="0"/>
            <a:stretch/>
          </p:blipFill>
          <p:spPr>
            <a:xfrm>
              <a:off x="4045620" y="4469696"/>
              <a:ext cx="217977" cy="144114"/>
            </a:xfrm>
            <a:prstGeom prst="rect">
              <a:avLst/>
            </a:prstGeom>
            <a:noFill/>
            <a:ln>
              <a:noFill/>
            </a:ln>
          </p:spPr>
        </p:pic>
        <p:pic>
          <p:nvPicPr>
            <p:cNvPr descr="hu.png" id="144" name="Google Shape;144;p14"/>
            <p:cNvPicPr preferRelativeResize="0"/>
            <p:nvPr/>
          </p:nvPicPr>
          <p:blipFill rotWithShape="1">
            <a:blip r:embed="rId11">
              <a:alphaModFix/>
            </a:blip>
            <a:srcRect b="0" l="0" r="0" t="0"/>
            <a:stretch/>
          </p:blipFill>
          <p:spPr>
            <a:xfrm>
              <a:off x="4416760" y="4469696"/>
              <a:ext cx="217977" cy="144114"/>
            </a:xfrm>
            <a:prstGeom prst="rect">
              <a:avLst/>
            </a:prstGeom>
            <a:noFill/>
            <a:ln>
              <a:noFill/>
            </a:ln>
          </p:spPr>
        </p:pic>
        <p:pic>
          <p:nvPicPr>
            <p:cNvPr descr="ie.png" id="145" name="Google Shape;145;p14"/>
            <p:cNvPicPr preferRelativeResize="0"/>
            <p:nvPr/>
          </p:nvPicPr>
          <p:blipFill rotWithShape="1">
            <a:blip r:embed="rId12">
              <a:alphaModFix/>
            </a:blip>
            <a:srcRect b="0" l="0" r="0" t="0"/>
            <a:stretch/>
          </p:blipFill>
          <p:spPr>
            <a:xfrm>
              <a:off x="4787900" y="4469696"/>
              <a:ext cx="217977" cy="144114"/>
            </a:xfrm>
            <a:prstGeom prst="rect">
              <a:avLst/>
            </a:prstGeom>
            <a:noFill/>
            <a:ln>
              <a:noFill/>
            </a:ln>
          </p:spPr>
        </p:pic>
        <p:pic>
          <p:nvPicPr>
            <p:cNvPr descr="it.png" id="146" name="Google Shape;146;p14"/>
            <p:cNvPicPr preferRelativeResize="0"/>
            <p:nvPr/>
          </p:nvPicPr>
          <p:blipFill rotWithShape="1">
            <a:blip r:embed="rId13">
              <a:alphaModFix/>
            </a:blip>
            <a:srcRect b="0" l="0" r="0" t="0"/>
            <a:stretch/>
          </p:blipFill>
          <p:spPr>
            <a:xfrm>
              <a:off x="5159040" y="4469696"/>
              <a:ext cx="217977" cy="144114"/>
            </a:xfrm>
            <a:prstGeom prst="rect">
              <a:avLst/>
            </a:prstGeom>
            <a:noFill/>
            <a:ln>
              <a:noFill/>
            </a:ln>
          </p:spPr>
        </p:pic>
        <p:pic>
          <p:nvPicPr>
            <p:cNvPr descr="lu.png" id="147" name="Google Shape;147;p14"/>
            <p:cNvPicPr preferRelativeResize="0"/>
            <p:nvPr/>
          </p:nvPicPr>
          <p:blipFill rotWithShape="1">
            <a:blip r:embed="rId14">
              <a:alphaModFix/>
            </a:blip>
            <a:srcRect b="0" l="0" r="0" t="0"/>
            <a:stretch/>
          </p:blipFill>
          <p:spPr>
            <a:xfrm>
              <a:off x="5530180" y="4469696"/>
              <a:ext cx="217977" cy="144114"/>
            </a:xfrm>
            <a:prstGeom prst="rect">
              <a:avLst/>
            </a:prstGeom>
            <a:noFill/>
            <a:ln>
              <a:noFill/>
            </a:ln>
          </p:spPr>
        </p:pic>
        <p:pic>
          <p:nvPicPr>
            <p:cNvPr descr="no.png" id="148" name="Google Shape;148;p14"/>
            <p:cNvPicPr preferRelativeResize="0"/>
            <p:nvPr/>
          </p:nvPicPr>
          <p:blipFill rotWithShape="1">
            <a:blip r:embed="rId15">
              <a:alphaModFix/>
            </a:blip>
            <a:srcRect b="0" l="0" r="0" t="0"/>
            <a:stretch/>
          </p:blipFill>
          <p:spPr>
            <a:xfrm>
              <a:off x="5901320" y="4469696"/>
              <a:ext cx="217977" cy="144114"/>
            </a:xfrm>
            <a:prstGeom prst="rect">
              <a:avLst/>
            </a:prstGeom>
            <a:noFill/>
            <a:ln>
              <a:noFill/>
            </a:ln>
          </p:spPr>
        </p:pic>
        <p:pic>
          <p:nvPicPr>
            <p:cNvPr descr="nl.png" id="149" name="Google Shape;149;p14"/>
            <p:cNvPicPr preferRelativeResize="0"/>
            <p:nvPr/>
          </p:nvPicPr>
          <p:blipFill rotWithShape="1">
            <a:blip r:embed="rId16">
              <a:alphaModFix/>
            </a:blip>
            <a:srcRect b="0" l="0" r="0" t="0"/>
            <a:stretch/>
          </p:blipFill>
          <p:spPr>
            <a:xfrm>
              <a:off x="6272460" y="4469696"/>
              <a:ext cx="217977" cy="144114"/>
            </a:xfrm>
            <a:prstGeom prst="rect">
              <a:avLst/>
            </a:prstGeom>
            <a:noFill/>
            <a:ln>
              <a:noFill/>
            </a:ln>
          </p:spPr>
        </p:pic>
        <p:pic>
          <p:nvPicPr>
            <p:cNvPr descr="pl.png" id="150" name="Google Shape;150;p14"/>
            <p:cNvPicPr preferRelativeResize="0"/>
            <p:nvPr/>
          </p:nvPicPr>
          <p:blipFill rotWithShape="1">
            <a:blip r:embed="rId17">
              <a:alphaModFix/>
            </a:blip>
            <a:srcRect b="0" l="0" r="0" t="0"/>
            <a:stretch/>
          </p:blipFill>
          <p:spPr>
            <a:xfrm>
              <a:off x="6643600" y="4469696"/>
              <a:ext cx="217977" cy="144114"/>
            </a:xfrm>
            <a:prstGeom prst="rect">
              <a:avLst/>
            </a:prstGeom>
            <a:noFill/>
            <a:ln>
              <a:noFill/>
            </a:ln>
          </p:spPr>
        </p:pic>
        <p:pic>
          <p:nvPicPr>
            <p:cNvPr descr="pt.png" id="151" name="Google Shape;151;p14"/>
            <p:cNvPicPr preferRelativeResize="0"/>
            <p:nvPr/>
          </p:nvPicPr>
          <p:blipFill rotWithShape="1">
            <a:blip r:embed="rId18">
              <a:alphaModFix/>
            </a:blip>
            <a:srcRect b="0" l="0" r="0" t="0"/>
            <a:stretch/>
          </p:blipFill>
          <p:spPr>
            <a:xfrm>
              <a:off x="7014740" y="4469696"/>
              <a:ext cx="217977" cy="144114"/>
            </a:xfrm>
            <a:prstGeom prst="rect">
              <a:avLst/>
            </a:prstGeom>
            <a:noFill/>
            <a:ln>
              <a:noFill/>
            </a:ln>
          </p:spPr>
        </p:pic>
        <p:pic>
          <p:nvPicPr>
            <p:cNvPr descr="cz.png" id="152" name="Google Shape;152;p14"/>
            <p:cNvPicPr preferRelativeResize="0"/>
            <p:nvPr/>
          </p:nvPicPr>
          <p:blipFill rotWithShape="1">
            <a:blip r:embed="rId19">
              <a:alphaModFix/>
            </a:blip>
            <a:srcRect b="0" l="0" r="0" t="0"/>
            <a:stretch/>
          </p:blipFill>
          <p:spPr>
            <a:xfrm>
              <a:off x="7385880" y="4469696"/>
              <a:ext cx="217977" cy="144114"/>
            </a:xfrm>
            <a:prstGeom prst="rect">
              <a:avLst/>
            </a:prstGeom>
            <a:noFill/>
            <a:ln>
              <a:noFill/>
            </a:ln>
          </p:spPr>
        </p:pic>
        <p:pic>
          <p:nvPicPr>
            <p:cNvPr descr="ro.png" id="153" name="Google Shape;153;p14"/>
            <p:cNvPicPr preferRelativeResize="0"/>
            <p:nvPr/>
          </p:nvPicPr>
          <p:blipFill rotWithShape="1">
            <a:blip r:embed="rId20">
              <a:alphaModFix/>
            </a:blip>
            <a:srcRect b="0" l="0" r="0" t="0"/>
            <a:stretch/>
          </p:blipFill>
          <p:spPr>
            <a:xfrm>
              <a:off x="7757020" y="4469696"/>
              <a:ext cx="217977" cy="144114"/>
            </a:xfrm>
            <a:prstGeom prst="rect">
              <a:avLst/>
            </a:prstGeom>
            <a:noFill/>
            <a:ln>
              <a:noFill/>
            </a:ln>
          </p:spPr>
        </p:pic>
        <p:pic>
          <p:nvPicPr>
            <p:cNvPr descr="se.png" id="154" name="Google Shape;154;p14"/>
            <p:cNvPicPr preferRelativeResize="0"/>
            <p:nvPr/>
          </p:nvPicPr>
          <p:blipFill rotWithShape="1">
            <a:blip r:embed="rId21">
              <a:alphaModFix/>
            </a:blip>
            <a:srcRect b="0" l="0" r="0" t="0"/>
            <a:stretch/>
          </p:blipFill>
          <p:spPr>
            <a:xfrm>
              <a:off x="8499300" y="4469696"/>
              <a:ext cx="217977" cy="144114"/>
            </a:xfrm>
            <a:prstGeom prst="rect">
              <a:avLst/>
            </a:prstGeom>
            <a:noFill/>
            <a:ln>
              <a:noFill/>
            </a:ln>
          </p:spPr>
        </p:pic>
        <p:pic>
          <p:nvPicPr>
            <p:cNvPr descr="ch.png" id="155" name="Google Shape;155;p14"/>
            <p:cNvPicPr preferRelativeResize="0"/>
            <p:nvPr/>
          </p:nvPicPr>
          <p:blipFill rotWithShape="1">
            <a:blip r:embed="rId22">
              <a:alphaModFix/>
            </a:blip>
            <a:srcRect b="0" l="0" r="0" t="0"/>
            <a:stretch/>
          </p:blipFill>
          <p:spPr>
            <a:xfrm>
              <a:off x="8870442" y="4469696"/>
              <a:ext cx="217977" cy="144114"/>
            </a:xfrm>
            <a:prstGeom prst="rect">
              <a:avLst/>
            </a:prstGeom>
            <a:noFill/>
            <a:ln>
              <a:noFill/>
            </a:ln>
          </p:spPr>
        </p:pic>
        <p:pic>
          <p:nvPicPr>
            <p:cNvPr descr="uk.png" id="156" name="Google Shape;156;p14"/>
            <p:cNvPicPr preferRelativeResize="0"/>
            <p:nvPr/>
          </p:nvPicPr>
          <p:blipFill rotWithShape="1">
            <a:blip r:embed="rId23">
              <a:alphaModFix/>
            </a:blip>
            <a:srcRect b="0" l="0" r="0" t="0"/>
            <a:stretch/>
          </p:blipFill>
          <p:spPr>
            <a:xfrm>
              <a:off x="8128160" y="4469696"/>
              <a:ext cx="217977" cy="144114"/>
            </a:xfrm>
            <a:prstGeom prst="rect">
              <a:avLst/>
            </a:prstGeom>
            <a:noFill/>
            <a:ln>
              <a:noFill/>
            </a:ln>
          </p:spPr>
        </p:pic>
        <p:pic>
          <p:nvPicPr>
            <p:cNvPr id="157" name="Google Shape;157;p14"/>
            <p:cNvPicPr preferRelativeResize="0"/>
            <p:nvPr/>
          </p:nvPicPr>
          <p:blipFill rotWithShape="1">
            <a:blip r:embed="rId24">
              <a:alphaModFix/>
            </a:blip>
            <a:srcRect b="0" l="0" r="0" t="0"/>
            <a:stretch/>
          </p:blipFill>
          <p:spPr>
            <a:xfrm>
              <a:off x="9408598" y="4469696"/>
              <a:ext cx="216000" cy="144000"/>
            </a:xfrm>
            <a:prstGeom prst="rect">
              <a:avLst/>
            </a:prstGeom>
            <a:noFill/>
            <a:ln>
              <a:noFill/>
            </a:ln>
          </p:spPr>
        </p:pic>
        <p:pic>
          <p:nvPicPr>
            <p:cNvPr id="158" name="Google Shape;158;p14"/>
            <p:cNvPicPr preferRelativeResize="0"/>
            <p:nvPr/>
          </p:nvPicPr>
          <p:blipFill rotWithShape="1">
            <a:blip r:embed="rId25">
              <a:alphaModFix/>
            </a:blip>
            <a:srcRect b="0" l="0" r="0" t="0"/>
            <a:stretch/>
          </p:blipFill>
          <p:spPr>
            <a:xfrm>
              <a:off x="9768386" y="4469696"/>
              <a:ext cx="216000" cy="144000"/>
            </a:xfrm>
            <a:prstGeom prst="rect">
              <a:avLst/>
            </a:prstGeom>
            <a:noFill/>
            <a:ln>
              <a:noFill/>
            </a:ln>
          </p:spPr>
        </p:pic>
        <p:pic>
          <p:nvPicPr>
            <p:cNvPr descr="ca.png" id="159" name="Google Shape;159;p14"/>
            <p:cNvPicPr preferRelativeResize="0"/>
            <p:nvPr/>
          </p:nvPicPr>
          <p:blipFill rotWithShape="1">
            <a:blip r:embed="rId26">
              <a:alphaModFix/>
            </a:blip>
            <a:srcRect b="0" l="0" r="0" t="0"/>
            <a:stretch/>
          </p:blipFill>
          <p:spPr>
            <a:xfrm>
              <a:off x="10489245" y="4469696"/>
              <a:ext cx="216000" cy="142807"/>
            </a:xfrm>
            <a:prstGeom prst="rect">
              <a:avLst/>
            </a:prstGeom>
            <a:noFill/>
            <a:ln>
              <a:noFill/>
            </a:ln>
          </p:spPr>
        </p:pic>
        <p:pic>
          <p:nvPicPr>
            <p:cNvPr descr="si.png" id="160" name="Google Shape;160;p14"/>
            <p:cNvPicPr preferRelativeResize="0"/>
            <p:nvPr/>
          </p:nvPicPr>
          <p:blipFill rotWithShape="1">
            <a:blip r:embed="rId27">
              <a:alphaModFix/>
            </a:blip>
            <a:srcRect b="0" l="0" r="0" t="0"/>
            <a:stretch/>
          </p:blipFill>
          <p:spPr>
            <a:xfrm>
              <a:off x="10128174" y="4469696"/>
              <a:ext cx="217284" cy="143656"/>
            </a:xfrm>
            <a:prstGeom prst="rect">
              <a:avLst/>
            </a:prstGeom>
            <a:noFill/>
            <a:ln>
              <a:noFill/>
            </a:ln>
          </p:spPr>
        </p:pic>
      </p:grpSp>
      <p:pic>
        <p:nvPicPr>
          <p:cNvPr id="161" name="Google Shape;161;p14"/>
          <p:cNvPicPr preferRelativeResize="0"/>
          <p:nvPr/>
        </p:nvPicPr>
        <p:blipFill rotWithShape="1">
          <a:blip r:embed="rId28">
            <a:alphaModFix/>
          </a:blip>
          <a:srcRect b="0" l="0" r="0" t="0"/>
          <a:stretch/>
        </p:blipFill>
        <p:spPr>
          <a:xfrm>
            <a:off x="10331489" y="-216085"/>
            <a:ext cx="2093892" cy="1314000"/>
          </a:xfrm>
          <a:prstGeom prst="rect">
            <a:avLst/>
          </a:prstGeom>
          <a:noFill/>
          <a:ln>
            <a:noFill/>
          </a:ln>
        </p:spPr>
      </p:pic>
      <p:pic>
        <p:nvPicPr>
          <p:cNvPr id="162" name="Google Shape;162;p14"/>
          <p:cNvPicPr preferRelativeResize="0"/>
          <p:nvPr/>
        </p:nvPicPr>
        <p:blipFill rotWithShape="1">
          <a:blip r:embed="rId29">
            <a:alphaModFix/>
          </a:blip>
          <a:srcRect b="0" l="0" r="0" t="0"/>
          <a:stretch/>
        </p:blipFill>
        <p:spPr>
          <a:xfrm>
            <a:off x="10343245" y="6585917"/>
            <a:ext cx="1636920" cy="10591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2">
  <p:cSld name="DARK2">
    <p:spTree>
      <p:nvGrpSpPr>
        <p:cNvPr id="163" name="Shape 163"/>
        <p:cNvGrpSpPr/>
        <p:nvPr/>
      </p:nvGrpSpPr>
      <p:grpSpPr>
        <a:xfrm>
          <a:off x="0" y="0"/>
          <a:ext cx="0" cy="0"/>
          <a:chOff x="0" y="0"/>
          <a:chExt cx="0" cy="0"/>
        </a:xfrm>
      </p:grpSpPr>
      <p:pic>
        <p:nvPicPr>
          <p:cNvPr id="164" name="Google Shape;164;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5" name="Google Shape;165;p15"/>
          <p:cNvSpPr/>
          <p:nvPr/>
        </p:nvSpPr>
        <p:spPr>
          <a:xfrm>
            <a:off x="0" y="0"/>
            <a:ext cx="12198565" cy="6858000"/>
          </a:xfrm>
          <a:prstGeom prst="rect">
            <a:avLst/>
          </a:prstGeom>
          <a:solidFill>
            <a:srgbClr val="003249">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6" name="Google Shape;166;p15"/>
          <p:cNvSpPr txBox="1"/>
          <p:nvPr>
            <p:ph type="title"/>
          </p:nvPr>
        </p:nvSpPr>
        <p:spPr>
          <a:xfrm>
            <a:off x="218261" y="157324"/>
            <a:ext cx="10113228"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15"/>
          <p:cNvSpPr txBox="1"/>
          <p:nvPr>
            <p:ph idx="1" type="body"/>
          </p:nvPr>
        </p:nvSpPr>
        <p:spPr>
          <a:xfrm>
            <a:off x="218262" y="882192"/>
            <a:ext cx="11763662"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grpSp>
        <p:nvGrpSpPr>
          <p:cNvPr id="168" name="Google Shape;168;p15"/>
          <p:cNvGrpSpPr/>
          <p:nvPr/>
        </p:nvGrpSpPr>
        <p:grpSpPr>
          <a:xfrm>
            <a:off x="226688" y="6569736"/>
            <a:ext cx="8660215" cy="129618"/>
            <a:chOff x="1076500" y="4469696"/>
            <a:chExt cx="9628745" cy="144114"/>
          </a:xfrm>
        </p:grpSpPr>
        <p:pic>
          <p:nvPicPr>
            <p:cNvPr descr="de.png" id="169" name="Google Shape;169;p15"/>
            <p:cNvPicPr preferRelativeResize="0"/>
            <p:nvPr/>
          </p:nvPicPr>
          <p:blipFill rotWithShape="1">
            <a:blip r:embed="rId3">
              <a:alphaModFix/>
            </a:blip>
            <a:srcRect b="0" l="0" r="0" t="0"/>
            <a:stretch/>
          </p:blipFill>
          <p:spPr>
            <a:xfrm>
              <a:off x="1076500" y="4469696"/>
              <a:ext cx="217977" cy="144114"/>
            </a:xfrm>
            <a:prstGeom prst="rect">
              <a:avLst/>
            </a:prstGeom>
            <a:noFill/>
            <a:ln>
              <a:noFill/>
            </a:ln>
          </p:spPr>
        </p:pic>
        <p:pic>
          <p:nvPicPr>
            <p:cNvPr descr="at.png" id="170" name="Google Shape;170;p15"/>
            <p:cNvPicPr preferRelativeResize="0"/>
            <p:nvPr/>
          </p:nvPicPr>
          <p:blipFill rotWithShape="1">
            <a:blip r:embed="rId4">
              <a:alphaModFix/>
            </a:blip>
            <a:srcRect b="0" l="0" r="0" t="0"/>
            <a:stretch/>
          </p:blipFill>
          <p:spPr>
            <a:xfrm>
              <a:off x="1447640" y="4469696"/>
              <a:ext cx="217977" cy="144114"/>
            </a:xfrm>
            <a:prstGeom prst="rect">
              <a:avLst/>
            </a:prstGeom>
            <a:noFill/>
            <a:ln>
              <a:noFill/>
            </a:ln>
          </p:spPr>
        </p:pic>
        <p:pic>
          <p:nvPicPr>
            <p:cNvPr descr="be.png" id="171" name="Google Shape;171;p15"/>
            <p:cNvPicPr preferRelativeResize="0"/>
            <p:nvPr/>
          </p:nvPicPr>
          <p:blipFill rotWithShape="1">
            <a:blip r:embed="rId5">
              <a:alphaModFix/>
            </a:blip>
            <a:srcRect b="0" l="0" r="0" t="0"/>
            <a:stretch/>
          </p:blipFill>
          <p:spPr>
            <a:xfrm>
              <a:off x="1818780" y="4469696"/>
              <a:ext cx="217977" cy="144114"/>
            </a:xfrm>
            <a:prstGeom prst="rect">
              <a:avLst/>
            </a:prstGeom>
            <a:noFill/>
            <a:ln>
              <a:noFill/>
            </a:ln>
          </p:spPr>
        </p:pic>
        <p:pic>
          <p:nvPicPr>
            <p:cNvPr descr="dk.png" id="172" name="Google Shape;172;p15"/>
            <p:cNvPicPr preferRelativeResize="0"/>
            <p:nvPr/>
          </p:nvPicPr>
          <p:blipFill rotWithShape="1">
            <a:blip r:embed="rId6">
              <a:alphaModFix/>
            </a:blip>
            <a:srcRect b="0" l="0" r="0" t="0"/>
            <a:stretch/>
          </p:blipFill>
          <p:spPr>
            <a:xfrm>
              <a:off x="2189920" y="4469696"/>
              <a:ext cx="217977" cy="144114"/>
            </a:xfrm>
            <a:prstGeom prst="rect">
              <a:avLst/>
            </a:prstGeom>
            <a:noFill/>
            <a:ln>
              <a:noFill/>
            </a:ln>
          </p:spPr>
        </p:pic>
        <p:pic>
          <p:nvPicPr>
            <p:cNvPr descr="es.png" id="173" name="Google Shape;173;p15"/>
            <p:cNvPicPr preferRelativeResize="0"/>
            <p:nvPr/>
          </p:nvPicPr>
          <p:blipFill rotWithShape="1">
            <a:blip r:embed="rId7">
              <a:alphaModFix/>
            </a:blip>
            <a:srcRect b="0" l="0" r="0" t="0"/>
            <a:stretch/>
          </p:blipFill>
          <p:spPr>
            <a:xfrm>
              <a:off x="2561060" y="4469696"/>
              <a:ext cx="217977" cy="144114"/>
            </a:xfrm>
            <a:prstGeom prst="rect">
              <a:avLst/>
            </a:prstGeom>
            <a:noFill/>
            <a:ln>
              <a:noFill/>
            </a:ln>
          </p:spPr>
        </p:pic>
        <p:pic>
          <p:nvPicPr>
            <p:cNvPr descr="ee.png" id="174" name="Google Shape;174;p15"/>
            <p:cNvPicPr preferRelativeResize="0"/>
            <p:nvPr/>
          </p:nvPicPr>
          <p:blipFill rotWithShape="1">
            <a:blip r:embed="rId8">
              <a:alphaModFix/>
            </a:blip>
            <a:srcRect b="0" l="0" r="0" t="0"/>
            <a:stretch/>
          </p:blipFill>
          <p:spPr>
            <a:xfrm>
              <a:off x="2932200" y="4469696"/>
              <a:ext cx="217977" cy="144114"/>
            </a:xfrm>
            <a:prstGeom prst="rect">
              <a:avLst/>
            </a:prstGeom>
            <a:noFill/>
            <a:ln>
              <a:noFill/>
            </a:ln>
          </p:spPr>
        </p:pic>
        <p:pic>
          <p:nvPicPr>
            <p:cNvPr descr="fi.png" id="175" name="Google Shape;175;p15"/>
            <p:cNvPicPr preferRelativeResize="0"/>
            <p:nvPr/>
          </p:nvPicPr>
          <p:blipFill rotWithShape="1">
            <a:blip r:embed="rId9">
              <a:alphaModFix/>
            </a:blip>
            <a:srcRect b="0" l="0" r="0" t="0"/>
            <a:stretch/>
          </p:blipFill>
          <p:spPr>
            <a:xfrm>
              <a:off x="3303340" y="4469696"/>
              <a:ext cx="217977" cy="144114"/>
            </a:xfrm>
            <a:prstGeom prst="rect">
              <a:avLst/>
            </a:prstGeom>
            <a:noFill/>
            <a:ln>
              <a:noFill/>
            </a:ln>
          </p:spPr>
        </p:pic>
        <p:pic>
          <p:nvPicPr>
            <p:cNvPr descr="fr.png" id="176" name="Google Shape;176;p15"/>
            <p:cNvPicPr preferRelativeResize="0"/>
            <p:nvPr/>
          </p:nvPicPr>
          <p:blipFill rotWithShape="1">
            <a:blip r:embed="rId10">
              <a:alphaModFix/>
            </a:blip>
            <a:srcRect b="0" l="0" r="0" t="0"/>
            <a:stretch/>
          </p:blipFill>
          <p:spPr>
            <a:xfrm>
              <a:off x="3674480" y="4469696"/>
              <a:ext cx="217977" cy="144114"/>
            </a:xfrm>
            <a:prstGeom prst="rect">
              <a:avLst/>
            </a:prstGeom>
            <a:noFill/>
            <a:ln>
              <a:noFill/>
            </a:ln>
          </p:spPr>
        </p:pic>
        <p:pic>
          <p:nvPicPr>
            <p:cNvPr descr="gr.png" id="177" name="Google Shape;177;p15"/>
            <p:cNvPicPr preferRelativeResize="0"/>
            <p:nvPr/>
          </p:nvPicPr>
          <p:blipFill rotWithShape="1">
            <a:blip r:embed="rId11">
              <a:alphaModFix/>
            </a:blip>
            <a:srcRect b="0" l="0" r="0" t="0"/>
            <a:stretch/>
          </p:blipFill>
          <p:spPr>
            <a:xfrm>
              <a:off x="4045620" y="4469696"/>
              <a:ext cx="217977" cy="144114"/>
            </a:xfrm>
            <a:prstGeom prst="rect">
              <a:avLst/>
            </a:prstGeom>
            <a:noFill/>
            <a:ln>
              <a:noFill/>
            </a:ln>
          </p:spPr>
        </p:pic>
        <p:pic>
          <p:nvPicPr>
            <p:cNvPr descr="hu.png" id="178" name="Google Shape;178;p15"/>
            <p:cNvPicPr preferRelativeResize="0"/>
            <p:nvPr/>
          </p:nvPicPr>
          <p:blipFill rotWithShape="1">
            <a:blip r:embed="rId12">
              <a:alphaModFix/>
            </a:blip>
            <a:srcRect b="0" l="0" r="0" t="0"/>
            <a:stretch/>
          </p:blipFill>
          <p:spPr>
            <a:xfrm>
              <a:off x="4416760" y="4469696"/>
              <a:ext cx="217977" cy="144114"/>
            </a:xfrm>
            <a:prstGeom prst="rect">
              <a:avLst/>
            </a:prstGeom>
            <a:noFill/>
            <a:ln>
              <a:noFill/>
            </a:ln>
          </p:spPr>
        </p:pic>
        <p:pic>
          <p:nvPicPr>
            <p:cNvPr descr="ie.png" id="179" name="Google Shape;179;p15"/>
            <p:cNvPicPr preferRelativeResize="0"/>
            <p:nvPr/>
          </p:nvPicPr>
          <p:blipFill rotWithShape="1">
            <a:blip r:embed="rId13">
              <a:alphaModFix/>
            </a:blip>
            <a:srcRect b="0" l="0" r="0" t="0"/>
            <a:stretch/>
          </p:blipFill>
          <p:spPr>
            <a:xfrm>
              <a:off x="4787900" y="4469696"/>
              <a:ext cx="217977" cy="144114"/>
            </a:xfrm>
            <a:prstGeom prst="rect">
              <a:avLst/>
            </a:prstGeom>
            <a:noFill/>
            <a:ln>
              <a:noFill/>
            </a:ln>
          </p:spPr>
        </p:pic>
        <p:pic>
          <p:nvPicPr>
            <p:cNvPr descr="it.png" id="180" name="Google Shape;180;p15"/>
            <p:cNvPicPr preferRelativeResize="0"/>
            <p:nvPr/>
          </p:nvPicPr>
          <p:blipFill rotWithShape="1">
            <a:blip r:embed="rId14">
              <a:alphaModFix/>
            </a:blip>
            <a:srcRect b="0" l="0" r="0" t="0"/>
            <a:stretch/>
          </p:blipFill>
          <p:spPr>
            <a:xfrm>
              <a:off x="5159040" y="4469696"/>
              <a:ext cx="217977" cy="144114"/>
            </a:xfrm>
            <a:prstGeom prst="rect">
              <a:avLst/>
            </a:prstGeom>
            <a:noFill/>
            <a:ln>
              <a:noFill/>
            </a:ln>
          </p:spPr>
        </p:pic>
        <p:pic>
          <p:nvPicPr>
            <p:cNvPr descr="lu.png" id="181" name="Google Shape;181;p15"/>
            <p:cNvPicPr preferRelativeResize="0"/>
            <p:nvPr/>
          </p:nvPicPr>
          <p:blipFill rotWithShape="1">
            <a:blip r:embed="rId15">
              <a:alphaModFix/>
            </a:blip>
            <a:srcRect b="0" l="0" r="0" t="0"/>
            <a:stretch/>
          </p:blipFill>
          <p:spPr>
            <a:xfrm>
              <a:off x="5530180" y="4469696"/>
              <a:ext cx="217977" cy="144114"/>
            </a:xfrm>
            <a:prstGeom prst="rect">
              <a:avLst/>
            </a:prstGeom>
            <a:noFill/>
            <a:ln>
              <a:noFill/>
            </a:ln>
          </p:spPr>
        </p:pic>
        <p:pic>
          <p:nvPicPr>
            <p:cNvPr descr="no.png" id="182" name="Google Shape;182;p15"/>
            <p:cNvPicPr preferRelativeResize="0"/>
            <p:nvPr/>
          </p:nvPicPr>
          <p:blipFill rotWithShape="1">
            <a:blip r:embed="rId16">
              <a:alphaModFix/>
            </a:blip>
            <a:srcRect b="0" l="0" r="0" t="0"/>
            <a:stretch/>
          </p:blipFill>
          <p:spPr>
            <a:xfrm>
              <a:off x="5901320" y="4469696"/>
              <a:ext cx="217977" cy="144114"/>
            </a:xfrm>
            <a:prstGeom prst="rect">
              <a:avLst/>
            </a:prstGeom>
            <a:noFill/>
            <a:ln>
              <a:noFill/>
            </a:ln>
          </p:spPr>
        </p:pic>
        <p:pic>
          <p:nvPicPr>
            <p:cNvPr descr="nl.png" id="183" name="Google Shape;183;p15"/>
            <p:cNvPicPr preferRelativeResize="0"/>
            <p:nvPr/>
          </p:nvPicPr>
          <p:blipFill rotWithShape="1">
            <a:blip r:embed="rId17">
              <a:alphaModFix/>
            </a:blip>
            <a:srcRect b="0" l="0" r="0" t="0"/>
            <a:stretch/>
          </p:blipFill>
          <p:spPr>
            <a:xfrm>
              <a:off x="6272460" y="4469696"/>
              <a:ext cx="217977" cy="144114"/>
            </a:xfrm>
            <a:prstGeom prst="rect">
              <a:avLst/>
            </a:prstGeom>
            <a:noFill/>
            <a:ln>
              <a:noFill/>
            </a:ln>
          </p:spPr>
        </p:pic>
        <p:pic>
          <p:nvPicPr>
            <p:cNvPr descr="pl.png" id="184" name="Google Shape;184;p15"/>
            <p:cNvPicPr preferRelativeResize="0"/>
            <p:nvPr/>
          </p:nvPicPr>
          <p:blipFill rotWithShape="1">
            <a:blip r:embed="rId18">
              <a:alphaModFix/>
            </a:blip>
            <a:srcRect b="0" l="0" r="0" t="0"/>
            <a:stretch/>
          </p:blipFill>
          <p:spPr>
            <a:xfrm>
              <a:off x="6643600" y="4469696"/>
              <a:ext cx="217977" cy="144114"/>
            </a:xfrm>
            <a:prstGeom prst="rect">
              <a:avLst/>
            </a:prstGeom>
            <a:noFill/>
            <a:ln>
              <a:noFill/>
            </a:ln>
          </p:spPr>
        </p:pic>
        <p:pic>
          <p:nvPicPr>
            <p:cNvPr descr="pt.png" id="185" name="Google Shape;185;p15"/>
            <p:cNvPicPr preferRelativeResize="0"/>
            <p:nvPr/>
          </p:nvPicPr>
          <p:blipFill rotWithShape="1">
            <a:blip r:embed="rId19">
              <a:alphaModFix/>
            </a:blip>
            <a:srcRect b="0" l="0" r="0" t="0"/>
            <a:stretch/>
          </p:blipFill>
          <p:spPr>
            <a:xfrm>
              <a:off x="7014740" y="4469696"/>
              <a:ext cx="217977" cy="144114"/>
            </a:xfrm>
            <a:prstGeom prst="rect">
              <a:avLst/>
            </a:prstGeom>
            <a:noFill/>
            <a:ln>
              <a:noFill/>
            </a:ln>
          </p:spPr>
        </p:pic>
        <p:pic>
          <p:nvPicPr>
            <p:cNvPr descr="cz.png" id="186" name="Google Shape;186;p15"/>
            <p:cNvPicPr preferRelativeResize="0"/>
            <p:nvPr/>
          </p:nvPicPr>
          <p:blipFill rotWithShape="1">
            <a:blip r:embed="rId20">
              <a:alphaModFix/>
            </a:blip>
            <a:srcRect b="0" l="0" r="0" t="0"/>
            <a:stretch/>
          </p:blipFill>
          <p:spPr>
            <a:xfrm>
              <a:off x="7385880" y="4469696"/>
              <a:ext cx="217977" cy="144114"/>
            </a:xfrm>
            <a:prstGeom prst="rect">
              <a:avLst/>
            </a:prstGeom>
            <a:noFill/>
            <a:ln>
              <a:noFill/>
            </a:ln>
          </p:spPr>
        </p:pic>
        <p:pic>
          <p:nvPicPr>
            <p:cNvPr descr="ro.png" id="187" name="Google Shape;187;p15"/>
            <p:cNvPicPr preferRelativeResize="0"/>
            <p:nvPr/>
          </p:nvPicPr>
          <p:blipFill rotWithShape="1">
            <a:blip r:embed="rId21">
              <a:alphaModFix/>
            </a:blip>
            <a:srcRect b="0" l="0" r="0" t="0"/>
            <a:stretch/>
          </p:blipFill>
          <p:spPr>
            <a:xfrm>
              <a:off x="7757020" y="4469696"/>
              <a:ext cx="217977" cy="144114"/>
            </a:xfrm>
            <a:prstGeom prst="rect">
              <a:avLst/>
            </a:prstGeom>
            <a:noFill/>
            <a:ln>
              <a:noFill/>
            </a:ln>
          </p:spPr>
        </p:pic>
        <p:pic>
          <p:nvPicPr>
            <p:cNvPr descr="se.png" id="188" name="Google Shape;188;p15"/>
            <p:cNvPicPr preferRelativeResize="0"/>
            <p:nvPr/>
          </p:nvPicPr>
          <p:blipFill rotWithShape="1">
            <a:blip r:embed="rId22">
              <a:alphaModFix/>
            </a:blip>
            <a:srcRect b="0" l="0" r="0" t="0"/>
            <a:stretch/>
          </p:blipFill>
          <p:spPr>
            <a:xfrm>
              <a:off x="8499300" y="4469696"/>
              <a:ext cx="217977" cy="144114"/>
            </a:xfrm>
            <a:prstGeom prst="rect">
              <a:avLst/>
            </a:prstGeom>
            <a:noFill/>
            <a:ln>
              <a:noFill/>
            </a:ln>
          </p:spPr>
        </p:pic>
        <p:pic>
          <p:nvPicPr>
            <p:cNvPr descr="ch.png" id="189" name="Google Shape;189;p15"/>
            <p:cNvPicPr preferRelativeResize="0"/>
            <p:nvPr/>
          </p:nvPicPr>
          <p:blipFill rotWithShape="1">
            <a:blip r:embed="rId23">
              <a:alphaModFix/>
            </a:blip>
            <a:srcRect b="0" l="0" r="0" t="0"/>
            <a:stretch/>
          </p:blipFill>
          <p:spPr>
            <a:xfrm>
              <a:off x="8870442" y="4469696"/>
              <a:ext cx="217977" cy="144114"/>
            </a:xfrm>
            <a:prstGeom prst="rect">
              <a:avLst/>
            </a:prstGeom>
            <a:noFill/>
            <a:ln>
              <a:noFill/>
            </a:ln>
          </p:spPr>
        </p:pic>
        <p:pic>
          <p:nvPicPr>
            <p:cNvPr descr="uk.png" id="190" name="Google Shape;190;p15"/>
            <p:cNvPicPr preferRelativeResize="0"/>
            <p:nvPr/>
          </p:nvPicPr>
          <p:blipFill rotWithShape="1">
            <a:blip r:embed="rId24">
              <a:alphaModFix/>
            </a:blip>
            <a:srcRect b="0" l="0" r="0" t="0"/>
            <a:stretch/>
          </p:blipFill>
          <p:spPr>
            <a:xfrm>
              <a:off x="8128160" y="4469696"/>
              <a:ext cx="217977" cy="144114"/>
            </a:xfrm>
            <a:prstGeom prst="rect">
              <a:avLst/>
            </a:prstGeom>
            <a:noFill/>
            <a:ln>
              <a:noFill/>
            </a:ln>
          </p:spPr>
        </p:pic>
        <p:pic>
          <p:nvPicPr>
            <p:cNvPr id="191" name="Google Shape;191;p15"/>
            <p:cNvPicPr preferRelativeResize="0"/>
            <p:nvPr/>
          </p:nvPicPr>
          <p:blipFill rotWithShape="1">
            <a:blip r:embed="rId25">
              <a:alphaModFix/>
            </a:blip>
            <a:srcRect b="0" l="0" r="0" t="0"/>
            <a:stretch/>
          </p:blipFill>
          <p:spPr>
            <a:xfrm>
              <a:off x="9408598" y="4469696"/>
              <a:ext cx="216000" cy="144000"/>
            </a:xfrm>
            <a:prstGeom prst="rect">
              <a:avLst/>
            </a:prstGeom>
            <a:noFill/>
            <a:ln>
              <a:noFill/>
            </a:ln>
          </p:spPr>
        </p:pic>
        <p:pic>
          <p:nvPicPr>
            <p:cNvPr id="192" name="Google Shape;192;p15"/>
            <p:cNvPicPr preferRelativeResize="0"/>
            <p:nvPr/>
          </p:nvPicPr>
          <p:blipFill rotWithShape="1">
            <a:blip r:embed="rId26">
              <a:alphaModFix/>
            </a:blip>
            <a:srcRect b="0" l="0" r="0" t="0"/>
            <a:stretch/>
          </p:blipFill>
          <p:spPr>
            <a:xfrm>
              <a:off x="9768386" y="4469696"/>
              <a:ext cx="216000" cy="144000"/>
            </a:xfrm>
            <a:prstGeom prst="rect">
              <a:avLst/>
            </a:prstGeom>
            <a:noFill/>
            <a:ln>
              <a:noFill/>
            </a:ln>
          </p:spPr>
        </p:pic>
        <p:pic>
          <p:nvPicPr>
            <p:cNvPr descr="ca.png" id="193" name="Google Shape;193;p15"/>
            <p:cNvPicPr preferRelativeResize="0"/>
            <p:nvPr/>
          </p:nvPicPr>
          <p:blipFill rotWithShape="1">
            <a:blip r:embed="rId27">
              <a:alphaModFix/>
            </a:blip>
            <a:srcRect b="0" l="0" r="0" t="0"/>
            <a:stretch/>
          </p:blipFill>
          <p:spPr>
            <a:xfrm>
              <a:off x="10489245" y="4469696"/>
              <a:ext cx="216000" cy="142807"/>
            </a:xfrm>
            <a:prstGeom prst="rect">
              <a:avLst/>
            </a:prstGeom>
            <a:noFill/>
            <a:ln>
              <a:noFill/>
            </a:ln>
          </p:spPr>
        </p:pic>
        <p:pic>
          <p:nvPicPr>
            <p:cNvPr descr="si.png" id="194" name="Google Shape;194;p15"/>
            <p:cNvPicPr preferRelativeResize="0"/>
            <p:nvPr/>
          </p:nvPicPr>
          <p:blipFill rotWithShape="1">
            <a:blip r:embed="rId28">
              <a:alphaModFix/>
            </a:blip>
            <a:srcRect b="0" l="0" r="0" t="0"/>
            <a:stretch/>
          </p:blipFill>
          <p:spPr>
            <a:xfrm>
              <a:off x="10128174" y="4469696"/>
              <a:ext cx="217284" cy="143656"/>
            </a:xfrm>
            <a:prstGeom prst="rect">
              <a:avLst/>
            </a:prstGeom>
            <a:noFill/>
            <a:ln>
              <a:noFill/>
            </a:ln>
          </p:spPr>
        </p:pic>
      </p:grpSp>
      <p:pic>
        <p:nvPicPr>
          <p:cNvPr id="195" name="Google Shape;195;p15"/>
          <p:cNvPicPr preferRelativeResize="0"/>
          <p:nvPr/>
        </p:nvPicPr>
        <p:blipFill rotWithShape="1">
          <a:blip r:embed="rId29">
            <a:alphaModFix/>
          </a:blip>
          <a:srcRect b="0" l="0" r="0" t="0"/>
          <a:stretch/>
        </p:blipFill>
        <p:spPr>
          <a:xfrm>
            <a:off x="10331489" y="-216085"/>
            <a:ext cx="2093892" cy="1314000"/>
          </a:xfrm>
          <a:prstGeom prst="rect">
            <a:avLst/>
          </a:prstGeom>
          <a:noFill/>
          <a:ln>
            <a:noFill/>
          </a:ln>
        </p:spPr>
      </p:pic>
      <p:pic>
        <p:nvPicPr>
          <p:cNvPr id="196" name="Google Shape;196;p15"/>
          <p:cNvPicPr preferRelativeResize="0"/>
          <p:nvPr/>
        </p:nvPicPr>
        <p:blipFill rotWithShape="1">
          <a:blip r:embed="rId30">
            <a:alphaModFix/>
          </a:blip>
          <a:srcRect b="0" l="0" r="0" t="0"/>
          <a:stretch/>
        </p:blipFill>
        <p:spPr>
          <a:xfrm>
            <a:off x="10343245" y="6585917"/>
            <a:ext cx="1636920" cy="10591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7">
  <p:cSld name="DARK7">
    <p:spTree>
      <p:nvGrpSpPr>
        <p:cNvPr id="197" name="Shape 197"/>
        <p:cNvGrpSpPr/>
        <p:nvPr/>
      </p:nvGrpSpPr>
      <p:grpSpPr>
        <a:xfrm>
          <a:off x="0" y="0"/>
          <a:ext cx="0" cy="0"/>
          <a:chOff x="0" y="0"/>
          <a:chExt cx="0" cy="0"/>
        </a:xfrm>
      </p:grpSpPr>
      <p:sp>
        <p:nvSpPr>
          <p:cNvPr id="198" name="Google Shape;198;p16"/>
          <p:cNvSpPr txBox="1"/>
          <p:nvPr>
            <p:ph type="title"/>
          </p:nvPr>
        </p:nvSpPr>
        <p:spPr>
          <a:xfrm>
            <a:off x="216425" y="156382"/>
            <a:ext cx="10108850" cy="563779"/>
          </a:xfrm>
          <a:prstGeom prst="rect">
            <a:avLst/>
          </a:prstGeom>
          <a:noFill/>
          <a:ln>
            <a:noFill/>
          </a:ln>
        </p:spPr>
        <p:txBody>
          <a:bodyPr anchorCtr="0" anchor="ctr" bIns="45700" lIns="0" spcFirstLastPara="1" rIns="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16"/>
          <p:cNvSpPr txBox="1"/>
          <p:nvPr>
            <p:ph idx="1" type="body"/>
          </p:nvPr>
        </p:nvSpPr>
        <p:spPr>
          <a:xfrm>
            <a:off x="218263" y="882000"/>
            <a:ext cx="11732718"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9"/>
              </a:spcBef>
              <a:spcAft>
                <a:spcPts val="0"/>
              </a:spcAft>
              <a:buSzPts val="1400"/>
              <a:buNone/>
              <a:defRPr sz="1795"/>
            </a:lvl1pPr>
            <a:lvl2pPr indent="-228600" lvl="1" marL="914400" algn="l">
              <a:lnSpc>
                <a:spcPct val="119000"/>
              </a:lnSpc>
              <a:spcBef>
                <a:spcPts val="359"/>
              </a:spcBef>
              <a:spcAft>
                <a:spcPts val="0"/>
              </a:spcAft>
              <a:buSzPts val="1400"/>
              <a:buNone/>
              <a:defRPr sz="1795"/>
            </a:lvl2pPr>
            <a:lvl3pPr indent="-228600" lvl="2" marL="1371600" algn="l">
              <a:lnSpc>
                <a:spcPct val="119000"/>
              </a:lnSpc>
              <a:spcBef>
                <a:spcPts val="359"/>
              </a:spcBef>
              <a:spcAft>
                <a:spcPts val="0"/>
              </a:spcAft>
              <a:buSzPts val="1400"/>
              <a:buNone/>
              <a:defRPr sz="1795"/>
            </a:lvl3pPr>
            <a:lvl4pPr indent="-228600" lvl="3" marL="1828800" algn="l">
              <a:lnSpc>
                <a:spcPct val="119000"/>
              </a:lnSpc>
              <a:spcBef>
                <a:spcPts val="359"/>
              </a:spcBef>
              <a:spcAft>
                <a:spcPts val="0"/>
              </a:spcAft>
              <a:buSzPts val="1400"/>
              <a:buNone/>
              <a:defRPr sz="1795"/>
            </a:lvl4pPr>
            <a:lvl5pPr indent="-228600" lvl="4" marL="2286000" algn="l">
              <a:lnSpc>
                <a:spcPct val="119000"/>
              </a:lnSpc>
              <a:spcBef>
                <a:spcPts val="359"/>
              </a:spcBef>
              <a:spcAft>
                <a:spcPts val="0"/>
              </a:spcAft>
              <a:buSzPts val="1400"/>
              <a:buNone/>
              <a:defRPr sz="1795"/>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200" name="Google Shape;200;p16"/>
          <p:cNvCxnSpPr/>
          <p:nvPr/>
        </p:nvCxnSpPr>
        <p:spPr>
          <a:xfrm>
            <a:off x="217667" y="882193"/>
            <a:ext cx="11736308"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17.xml"/><Relationship Id="rId20" Type="http://schemas.openxmlformats.org/officeDocument/2006/relationships/image" Target="../media/image29.png"/><Relationship Id="rId42" Type="http://schemas.openxmlformats.org/officeDocument/2006/relationships/theme" Target="../theme/theme5.xml"/><Relationship Id="rId41" Type="http://schemas.openxmlformats.org/officeDocument/2006/relationships/slideLayout" Target="../slideLayouts/slideLayout18.xml"/><Relationship Id="rId22" Type="http://schemas.openxmlformats.org/officeDocument/2006/relationships/image" Target="../media/image28.png"/><Relationship Id="rId21" Type="http://schemas.openxmlformats.org/officeDocument/2006/relationships/image" Target="../media/image30.png"/><Relationship Id="rId24" Type="http://schemas.openxmlformats.org/officeDocument/2006/relationships/image" Target="../media/image31.png"/><Relationship Id="rId23" Type="http://schemas.openxmlformats.org/officeDocument/2006/relationships/image" Target="../media/image35.png"/><Relationship Id="rId1" Type="http://schemas.openxmlformats.org/officeDocument/2006/relationships/image" Target="../media/image6.png"/><Relationship Id="rId2" Type="http://schemas.openxmlformats.org/officeDocument/2006/relationships/image" Target="../media/image3.png"/><Relationship Id="rId3"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27.png"/><Relationship Id="rId26" Type="http://schemas.openxmlformats.org/officeDocument/2006/relationships/image" Target="../media/image36.png"/><Relationship Id="rId25" Type="http://schemas.openxmlformats.org/officeDocument/2006/relationships/image" Target="../media/image22.png"/><Relationship Id="rId28" Type="http://schemas.openxmlformats.org/officeDocument/2006/relationships/image" Target="../media/image37.png"/><Relationship Id="rId27" Type="http://schemas.openxmlformats.org/officeDocument/2006/relationships/image" Target="../media/image34.png"/><Relationship Id="rId5" Type="http://schemas.openxmlformats.org/officeDocument/2006/relationships/image" Target="../media/image12.png"/><Relationship Id="rId6" Type="http://schemas.openxmlformats.org/officeDocument/2006/relationships/image" Target="../media/image11.png"/><Relationship Id="rId29" Type="http://schemas.openxmlformats.org/officeDocument/2006/relationships/slideLayout" Target="../slideLayouts/slideLayout6.xml"/><Relationship Id="rId7" Type="http://schemas.openxmlformats.org/officeDocument/2006/relationships/image" Target="../media/image26.png"/><Relationship Id="rId8" Type="http://schemas.openxmlformats.org/officeDocument/2006/relationships/image" Target="../media/image17.png"/><Relationship Id="rId31" Type="http://schemas.openxmlformats.org/officeDocument/2006/relationships/slideLayout" Target="../slideLayouts/slideLayout8.xml"/><Relationship Id="rId30" Type="http://schemas.openxmlformats.org/officeDocument/2006/relationships/slideLayout" Target="../slideLayouts/slideLayout7.xml"/><Relationship Id="rId11" Type="http://schemas.openxmlformats.org/officeDocument/2006/relationships/image" Target="../media/image16.png"/><Relationship Id="rId33" Type="http://schemas.openxmlformats.org/officeDocument/2006/relationships/slideLayout" Target="../slideLayouts/slideLayout10.xml"/><Relationship Id="rId10" Type="http://schemas.openxmlformats.org/officeDocument/2006/relationships/image" Target="../media/image18.png"/><Relationship Id="rId32" Type="http://schemas.openxmlformats.org/officeDocument/2006/relationships/slideLayout" Target="../slideLayouts/slideLayout9.xml"/><Relationship Id="rId13" Type="http://schemas.openxmlformats.org/officeDocument/2006/relationships/image" Target="../media/image32.png"/><Relationship Id="rId35" Type="http://schemas.openxmlformats.org/officeDocument/2006/relationships/slideLayout" Target="../slideLayouts/slideLayout12.xml"/><Relationship Id="rId12" Type="http://schemas.openxmlformats.org/officeDocument/2006/relationships/image" Target="../media/image23.png"/><Relationship Id="rId34" Type="http://schemas.openxmlformats.org/officeDocument/2006/relationships/slideLayout" Target="../slideLayouts/slideLayout11.xml"/><Relationship Id="rId15" Type="http://schemas.openxmlformats.org/officeDocument/2006/relationships/image" Target="../media/image21.png"/><Relationship Id="rId37" Type="http://schemas.openxmlformats.org/officeDocument/2006/relationships/slideLayout" Target="../slideLayouts/slideLayout14.xml"/><Relationship Id="rId14" Type="http://schemas.openxmlformats.org/officeDocument/2006/relationships/image" Target="../media/image13.png"/><Relationship Id="rId36" Type="http://schemas.openxmlformats.org/officeDocument/2006/relationships/slideLayout" Target="../slideLayouts/slideLayout13.xml"/><Relationship Id="rId17" Type="http://schemas.openxmlformats.org/officeDocument/2006/relationships/image" Target="../media/image15.png"/><Relationship Id="rId39" Type="http://schemas.openxmlformats.org/officeDocument/2006/relationships/slideLayout" Target="../slideLayouts/slideLayout16.xml"/><Relationship Id="rId16" Type="http://schemas.openxmlformats.org/officeDocument/2006/relationships/image" Target="../media/image25.png"/><Relationship Id="rId38" Type="http://schemas.openxmlformats.org/officeDocument/2006/relationships/slideLayout" Target="../slideLayouts/slideLayout15.xml"/><Relationship Id="rId19" Type="http://schemas.openxmlformats.org/officeDocument/2006/relationships/image" Target="../media/image20.png"/><Relationship Id="rId18" Type="http://schemas.openxmlformats.org/officeDocument/2006/relationships/image" Target="../media/image24.png"/></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30.xml"/><Relationship Id="rId42" Type="http://schemas.openxmlformats.org/officeDocument/2006/relationships/slideLayout" Target="../slideLayouts/slideLayout32.xml"/><Relationship Id="rId41" Type="http://schemas.openxmlformats.org/officeDocument/2006/relationships/slideLayout" Target="../slideLayouts/slideLayout31.xml"/><Relationship Id="rId44" Type="http://schemas.openxmlformats.org/officeDocument/2006/relationships/slideLayout" Target="../slideLayouts/slideLayout34.xml"/><Relationship Id="rId43" Type="http://schemas.openxmlformats.org/officeDocument/2006/relationships/slideLayout" Target="../slideLayouts/slideLayout33.xml"/><Relationship Id="rId46" Type="http://schemas.openxmlformats.org/officeDocument/2006/relationships/slideLayout" Target="../slideLayouts/slideLayout36.xml"/><Relationship Id="rId45" Type="http://schemas.openxmlformats.org/officeDocument/2006/relationships/slideLayout" Target="../slideLayouts/slideLayout35.xml"/><Relationship Id="rId1" Type="http://schemas.openxmlformats.org/officeDocument/2006/relationships/image" Target="../media/image3.png"/><Relationship Id="rId2" Type="http://schemas.openxmlformats.org/officeDocument/2006/relationships/image" Target="../media/image19.png"/><Relationship Id="rId3" Type="http://schemas.openxmlformats.org/officeDocument/2006/relationships/image" Target="../media/image39.png"/><Relationship Id="rId4" Type="http://schemas.openxmlformats.org/officeDocument/2006/relationships/image" Target="../media/image12.png"/><Relationship Id="rId9" Type="http://schemas.openxmlformats.org/officeDocument/2006/relationships/image" Target="../media/image18.png"/><Relationship Id="rId48" Type="http://schemas.openxmlformats.org/officeDocument/2006/relationships/slideLayout" Target="../slideLayouts/slideLayout38.xml"/><Relationship Id="rId47" Type="http://schemas.openxmlformats.org/officeDocument/2006/relationships/slideLayout" Target="../slideLayouts/slideLayout37.xml"/><Relationship Id="rId49" Type="http://schemas.openxmlformats.org/officeDocument/2006/relationships/slideLayout" Target="../slideLayouts/slideLayout39.xml"/><Relationship Id="rId5" Type="http://schemas.openxmlformats.org/officeDocument/2006/relationships/image" Target="../media/image11.png"/><Relationship Id="rId6" Type="http://schemas.openxmlformats.org/officeDocument/2006/relationships/image" Target="../media/image26.png"/><Relationship Id="rId7" Type="http://schemas.openxmlformats.org/officeDocument/2006/relationships/image" Target="../media/image17.png"/><Relationship Id="rId8" Type="http://schemas.openxmlformats.org/officeDocument/2006/relationships/image" Target="../media/image46.png"/><Relationship Id="rId31" Type="http://schemas.openxmlformats.org/officeDocument/2006/relationships/slideLayout" Target="../slideLayouts/slideLayout21.xml"/><Relationship Id="rId30" Type="http://schemas.openxmlformats.org/officeDocument/2006/relationships/slideLayout" Target="../slideLayouts/slideLayout20.xml"/><Relationship Id="rId33" Type="http://schemas.openxmlformats.org/officeDocument/2006/relationships/slideLayout" Target="../slideLayouts/slideLayout23.xml"/><Relationship Id="rId32" Type="http://schemas.openxmlformats.org/officeDocument/2006/relationships/slideLayout" Target="../slideLayouts/slideLayout22.xml"/><Relationship Id="rId35" Type="http://schemas.openxmlformats.org/officeDocument/2006/relationships/slideLayout" Target="../slideLayouts/slideLayout25.xml"/><Relationship Id="rId34" Type="http://schemas.openxmlformats.org/officeDocument/2006/relationships/slideLayout" Target="../slideLayouts/slideLayout24.xml"/><Relationship Id="rId37" Type="http://schemas.openxmlformats.org/officeDocument/2006/relationships/slideLayout" Target="../slideLayouts/slideLayout27.xml"/><Relationship Id="rId36" Type="http://schemas.openxmlformats.org/officeDocument/2006/relationships/slideLayout" Target="../slideLayouts/slideLayout26.xml"/><Relationship Id="rId39" Type="http://schemas.openxmlformats.org/officeDocument/2006/relationships/slideLayout" Target="../slideLayouts/slideLayout29.xml"/><Relationship Id="rId38" Type="http://schemas.openxmlformats.org/officeDocument/2006/relationships/slideLayout" Target="../slideLayouts/slideLayout28.xml"/><Relationship Id="rId20" Type="http://schemas.openxmlformats.org/officeDocument/2006/relationships/image" Target="../media/image30.png"/><Relationship Id="rId22" Type="http://schemas.openxmlformats.org/officeDocument/2006/relationships/image" Target="../media/image35.png"/><Relationship Id="rId21" Type="http://schemas.openxmlformats.org/officeDocument/2006/relationships/image" Target="../media/image28.png"/><Relationship Id="rId24" Type="http://schemas.openxmlformats.org/officeDocument/2006/relationships/image" Target="../media/image22.png"/><Relationship Id="rId23" Type="http://schemas.openxmlformats.org/officeDocument/2006/relationships/image" Target="../media/image31.png"/><Relationship Id="rId26" Type="http://schemas.openxmlformats.org/officeDocument/2006/relationships/image" Target="../media/image80.png"/><Relationship Id="rId25" Type="http://schemas.openxmlformats.org/officeDocument/2006/relationships/image" Target="../media/image36.png"/><Relationship Id="rId28" Type="http://schemas.openxmlformats.org/officeDocument/2006/relationships/image" Target="../media/image6.png"/><Relationship Id="rId27" Type="http://schemas.openxmlformats.org/officeDocument/2006/relationships/image" Target="../media/image37.png"/><Relationship Id="rId29" Type="http://schemas.openxmlformats.org/officeDocument/2006/relationships/slideLayout" Target="../slideLayouts/slideLayout19.xml"/><Relationship Id="rId50" Type="http://schemas.openxmlformats.org/officeDocument/2006/relationships/theme" Target="../theme/theme1.xml"/><Relationship Id="rId11" Type="http://schemas.openxmlformats.org/officeDocument/2006/relationships/image" Target="../media/image40.png"/><Relationship Id="rId10" Type="http://schemas.openxmlformats.org/officeDocument/2006/relationships/image" Target="../media/image16.png"/><Relationship Id="rId13" Type="http://schemas.openxmlformats.org/officeDocument/2006/relationships/image" Target="../media/image13.png"/><Relationship Id="rId12" Type="http://schemas.openxmlformats.org/officeDocument/2006/relationships/image" Target="../media/image48.png"/><Relationship Id="rId15" Type="http://schemas.openxmlformats.org/officeDocument/2006/relationships/image" Target="../media/image25.png"/><Relationship Id="rId14" Type="http://schemas.openxmlformats.org/officeDocument/2006/relationships/image" Target="../media/image21.png"/><Relationship Id="rId17" Type="http://schemas.openxmlformats.org/officeDocument/2006/relationships/image" Target="../media/image73.png"/><Relationship Id="rId16" Type="http://schemas.openxmlformats.org/officeDocument/2006/relationships/image" Target="../media/image15.png"/><Relationship Id="rId19" Type="http://schemas.openxmlformats.org/officeDocument/2006/relationships/image" Target="../media/image44.png"/><Relationship Id="rId18" Type="http://schemas.openxmlformats.org/officeDocument/2006/relationships/image" Target="../media/image20.png"/></Relationships>
</file>

<file path=ppt/slideMasters/_rels/slideMaster4.xml.rels><?xml version="1.0" encoding="UTF-8" standalone="yes"?><Relationships xmlns="http://schemas.openxmlformats.org/package/2006/relationships"><Relationship Id="rId40" Type="http://schemas.openxmlformats.org/officeDocument/2006/relationships/slideLayout" Target="../slideLayouts/slideLayout5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43" Type="http://schemas.openxmlformats.org/officeDocument/2006/relationships/theme" Target="../theme/theme2.xml"/><Relationship Id="rId1" Type="http://schemas.openxmlformats.org/officeDocument/2006/relationships/image" Target="../media/image6.png"/><Relationship Id="rId2" Type="http://schemas.openxmlformats.org/officeDocument/2006/relationships/image" Target="../media/image3.png"/><Relationship Id="rId3"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27.png"/><Relationship Id="rId5" Type="http://schemas.openxmlformats.org/officeDocument/2006/relationships/image" Target="../media/image12.png"/><Relationship Id="rId6" Type="http://schemas.openxmlformats.org/officeDocument/2006/relationships/image" Target="../media/image11.png"/><Relationship Id="rId7" Type="http://schemas.openxmlformats.org/officeDocument/2006/relationships/image" Target="../media/image26.png"/><Relationship Id="rId8" Type="http://schemas.openxmlformats.org/officeDocument/2006/relationships/image" Target="../media/image17.png"/><Relationship Id="rId31" Type="http://schemas.openxmlformats.org/officeDocument/2006/relationships/slideLayout" Target="../slideLayouts/slideLayout42.xml"/><Relationship Id="rId30" Type="http://schemas.openxmlformats.org/officeDocument/2006/relationships/slideLayout" Target="../slideLayouts/slideLayout41.xml"/><Relationship Id="rId33" Type="http://schemas.openxmlformats.org/officeDocument/2006/relationships/slideLayout" Target="../slideLayouts/slideLayout44.xml"/><Relationship Id="rId32" Type="http://schemas.openxmlformats.org/officeDocument/2006/relationships/slideLayout" Target="../slideLayouts/slideLayout43.xml"/><Relationship Id="rId35" Type="http://schemas.openxmlformats.org/officeDocument/2006/relationships/slideLayout" Target="../slideLayouts/slideLayout46.xml"/><Relationship Id="rId34" Type="http://schemas.openxmlformats.org/officeDocument/2006/relationships/slideLayout" Target="../slideLayouts/slideLayout45.xml"/><Relationship Id="rId37" Type="http://schemas.openxmlformats.org/officeDocument/2006/relationships/slideLayout" Target="../slideLayouts/slideLayout48.xml"/><Relationship Id="rId36" Type="http://schemas.openxmlformats.org/officeDocument/2006/relationships/slideLayout" Target="../slideLayouts/slideLayout47.xml"/><Relationship Id="rId39" Type="http://schemas.openxmlformats.org/officeDocument/2006/relationships/slideLayout" Target="../slideLayouts/slideLayout50.xml"/><Relationship Id="rId38" Type="http://schemas.openxmlformats.org/officeDocument/2006/relationships/slideLayout" Target="../slideLayouts/slideLayout49.xml"/><Relationship Id="rId20" Type="http://schemas.openxmlformats.org/officeDocument/2006/relationships/image" Target="../media/image29.png"/><Relationship Id="rId22" Type="http://schemas.openxmlformats.org/officeDocument/2006/relationships/image" Target="../media/image28.png"/><Relationship Id="rId21" Type="http://schemas.openxmlformats.org/officeDocument/2006/relationships/image" Target="../media/image30.png"/><Relationship Id="rId24" Type="http://schemas.openxmlformats.org/officeDocument/2006/relationships/image" Target="../media/image31.png"/><Relationship Id="rId23" Type="http://schemas.openxmlformats.org/officeDocument/2006/relationships/image" Target="../media/image35.png"/><Relationship Id="rId26" Type="http://schemas.openxmlformats.org/officeDocument/2006/relationships/image" Target="../media/image36.png"/><Relationship Id="rId25" Type="http://schemas.openxmlformats.org/officeDocument/2006/relationships/image" Target="../media/image22.png"/><Relationship Id="rId28" Type="http://schemas.openxmlformats.org/officeDocument/2006/relationships/image" Target="../media/image37.png"/><Relationship Id="rId27" Type="http://schemas.openxmlformats.org/officeDocument/2006/relationships/image" Target="../media/image34.png"/><Relationship Id="rId29" Type="http://schemas.openxmlformats.org/officeDocument/2006/relationships/slideLayout" Target="../slideLayouts/slideLayout40.xml"/><Relationship Id="rId11" Type="http://schemas.openxmlformats.org/officeDocument/2006/relationships/image" Target="../media/image16.png"/><Relationship Id="rId10" Type="http://schemas.openxmlformats.org/officeDocument/2006/relationships/image" Target="../media/image18.png"/><Relationship Id="rId13" Type="http://schemas.openxmlformats.org/officeDocument/2006/relationships/image" Target="../media/image32.png"/><Relationship Id="rId12" Type="http://schemas.openxmlformats.org/officeDocument/2006/relationships/image" Target="../media/image23.png"/><Relationship Id="rId15" Type="http://schemas.openxmlformats.org/officeDocument/2006/relationships/image" Target="../media/image21.png"/><Relationship Id="rId14" Type="http://schemas.openxmlformats.org/officeDocument/2006/relationships/image" Target="../media/image13.png"/><Relationship Id="rId17" Type="http://schemas.openxmlformats.org/officeDocument/2006/relationships/image" Target="../media/image15.png"/><Relationship Id="rId16" Type="http://schemas.openxmlformats.org/officeDocument/2006/relationships/image" Target="../media/image25.png"/><Relationship Id="rId19" Type="http://schemas.openxmlformats.org/officeDocument/2006/relationships/image" Target="../media/image20.png"/><Relationship Id="rId18"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6"/>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6"/>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12"/>
          <p:cNvSpPr/>
          <p:nvPr/>
        </p:nvSpPr>
        <p:spPr>
          <a:xfrm>
            <a:off x="0" y="0"/>
            <a:ext cx="12192000" cy="6857998"/>
          </a:xfrm>
          <a:prstGeom prst="rect">
            <a:avLst/>
          </a:prstGeom>
          <a:solidFill>
            <a:srgbClr val="001B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Verdana"/>
              <a:ea typeface="Verdana"/>
              <a:cs typeface="Verdana"/>
              <a:sym typeface="Verdana"/>
            </a:endParaRPr>
          </a:p>
        </p:txBody>
      </p:sp>
      <p:sp>
        <p:nvSpPr>
          <p:cNvPr id="64" name="Google Shape;64;p12"/>
          <p:cNvSpPr txBox="1"/>
          <p:nvPr>
            <p:ph idx="1" type="body"/>
          </p:nvPr>
        </p:nvSpPr>
        <p:spPr>
          <a:xfrm>
            <a:off x="218262" y="882192"/>
            <a:ext cx="11763662" cy="5534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1pPr>
            <a:lvl2pPr indent="-228600" lvl="1" marL="9144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2pPr>
            <a:lvl3pPr indent="-228600" lvl="2" marL="13716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3pPr>
            <a:lvl4pPr indent="-228600" lvl="3" marL="18288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4pPr>
            <a:lvl5pPr indent="-228600" lvl="4" marL="22860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5pPr>
            <a:lvl6pPr indent="-330200" lvl="5" marL="2743200" marR="0" rtl="0" algn="l">
              <a:lnSpc>
                <a:spcPct val="119000"/>
              </a:lnSpc>
              <a:spcBef>
                <a:spcPts val="320"/>
              </a:spcBef>
              <a:spcAft>
                <a:spcPts val="0"/>
              </a:spcAft>
              <a:buClr>
                <a:schemeClr val="accent1"/>
              </a:buClr>
              <a:buSzPts val="1600"/>
              <a:buFont typeface="Verdana"/>
              <a:buChar char="–"/>
              <a:defRPr b="0" i="0" sz="1600" u="none" cap="none" strike="noStrike">
                <a:solidFill>
                  <a:schemeClr val="lt2"/>
                </a:solidFill>
                <a:latin typeface="Arial"/>
                <a:ea typeface="Arial"/>
                <a:cs typeface="Arial"/>
                <a:sym typeface="Arial"/>
              </a:defRPr>
            </a:lvl6pPr>
            <a:lvl7pPr indent="-330200" lvl="6" marL="3200400" marR="0" rtl="0" algn="l">
              <a:lnSpc>
                <a:spcPct val="119000"/>
              </a:lnSpc>
              <a:spcBef>
                <a:spcPts val="320"/>
              </a:spcBef>
              <a:spcAft>
                <a:spcPts val="0"/>
              </a:spcAft>
              <a:buClr>
                <a:schemeClr val="accent1"/>
              </a:buClr>
              <a:buSzPts val="1600"/>
              <a:buFont typeface="Verdana"/>
              <a:buChar char="–"/>
              <a:defRPr b="0" i="0" sz="1600" u="none" cap="none" strike="noStrike">
                <a:solidFill>
                  <a:schemeClr val="lt2"/>
                </a:solidFill>
                <a:latin typeface="Arial"/>
                <a:ea typeface="Arial"/>
                <a:cs typeface="Arial"/>
                <a:sym typeface="Arial"/>
              </a:defRPr>
            </a:lvl7pPr>
            <a:lvl8pPr indent="-330200" lvl="7" marL="3657600" marR="0" rtl="0" algn="l">
              <a:lnSpc>
                <a:spcPct val="119000"/>
              </a:lnSpc>
              <a:spcBef>
                <a:spcPts val="320"/>
              </a:spcBef>
              <a:spcAft>
                <a:spcPts val="0"/>
              </a:spcAft>
              <a:buClr>
                <a:schemeClr val="accent1"/>
              </a:buClr>
              <a:buSzPts val="1600"/>
              <a:buFont typeface="Verdana"/>
              <a:buChar char="–"/>
              <a:defRPr b="0" i="0" sz="1600" u="none" cap="none" strike="noStrike">
                <a:solidFill>
                  <a:schemeClr val="lt2"/>
                </a:solidFill>
                <a:latin typeface="Arial"/>
                <a:ea typeface="Arial"/>
                <a:cs typeface="Arial"/>
                <a:sym typeface="Arial"/>
              </a:defRPr>
            </a:lvl8pPr>
            <a:lvl9pPr indent="-330200" lvl="8" marL="4114800" marR="0" rtl="0" algn="l">
              <a:lnSpc>
                <a:spcPct val="119000"/>
              </a:lnSpc>
              <a:spcBef>
                <a:spcPts val="320"/>
              </a:spcBef>
              <a:spcAft>
                <a:spcPts val="0"/>
              </a:spcAft>
              <a:buClr>
                <a:schemeClr val="accent1"/>
              </a:buClr>
              <a:buSzPts val="1600"/>
              <a:buFont typeface="Verdana"/>
              <a:buChar char="–"/>
              <a:defRPr b="0" i="0" sz="1600" u="none" cap="none" strike="noStrike">
                <a:solidFill>
                  <a:schemeClr val="lt2"/>
                </a:solidFill>
                <a:latin typeface="Arial"/>
                <a:ea typeface="Arial"/>
                <a:cs typeface="Arial"/>
                <a:sym typeface="Arial"/>
              </a:defRPr>
            </a:lvl9pPr>
          </a:lstStyle>
          <a:p/>
        </p:txBody>
      </p:sp>
      <p:pic>
        <p:nvPicPr>
          <p:cNvPr id="65" name="Google Shape;65;p12"/>
          <p:cNvPicPr preferRelativeResize="0"/>
          <p:nvPr/>
        </p:nvPicPr>
        <p:blipFill rotWithShape="1">
          <a:blip r:embed="rId1">
            <a:alphaModFix/>
          </a:blip>
          <a:srcRect b="0" l="0" r="0" t="0"/>
          <a:stretch/>
        </p:blipFill>
        <p:spPr>
          <a:xfrm>
            <a:off x="10331489" y="-216085"/>
            <a:ext cx="2093892" cy="1314000"/>
          </a:xfrm>
          <a:prstGeom prst="rect">
            <a:avLst/>
          </a:prstGeom>
          <a:noFill/>
          <a:ln>
            <a:noFill/>
          </a:ln>
        </p:spPr>
      </p:pic>
      <p:sp>
        <p:nvSpPr>
          <p:cNvPr id="66" name="Google Shape;66;p12"/>
          <p:cNvSpPr txBox="1"/>
          <p:nvPr>
            <p:ph type="title"/>
          </p:nvPr>
        </p:nvSpPr>
        <p:spPr>
          <a:xfrm>
            <a:off x="216425" y="156382"/>
            <a:ext cx="10108850" cy="563779"/>
          </a:xfrm>
          <a:prstGeom prst="rect">
            <a:avLst/>
          </a:prstGeom>
          <a:noFill/>
          <a:ln>
            <a:noFill/>
          </a:ln>
        </p:spPr>
        <p:txBody>
          <a:bodyPr anchorCtr="0" anchor="ctr" bIns="45700" lIns="0" spcFirstLastPara="1" rIns="0" wrap="square" tIns="45700">
            <a:normAutofit/>
          </a:bodyPr>
          <a:lstStyle>
            <a:lvl1pPr lvl="0" marR="0" rtl="0" algn="l">
              <a:spcBef>
                <a:spcPts val="0"/>
              </a:spcBef>
              <a:spcAft>
                <a:spcPts val="0"/>
              </a:spcAft>
              <a:buSzPts val="1400"/>
              <a:buNone/>
              <a:defRPr b="1" i="0" sz="3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2200" u="none" cap="none" strike="noStrike">
                <a:solidFill>
                  <a:srgbClr val="0070C0"/>
                </a:solidFill>
                <a:latin typeface="Arial"/>
                <a:ea typeface="Arial"/>
                <a:cs typeface="Arial"/>
                <a:sym typeface="Arial"/>
              </a:defRPr>
            </a:lvl2pPr>
            <a:lvl3pPr lvl="2" marR="0" rtl="0" algn="l">
              <a:spcBef>
                <a:spcPts val="0"/>
              </a:spcBef>
              <a:spcAft>
                <a:spcPts val="0"/>
              </a:spcAft>
              <a:buSzPts val="1400"/>
              <a:buNone/>
              <a:defRPr b="0" i="0" sz="2200" u="none" cap="none" strike="noStrike">
                <a:solidFill>
                  <a:srgbClr val="0070C0"/>
                </a:solidFill>
                <a:latin typeface="Arial"/>
                <a:ea typeface="Arial"/>
                <a:cs typeface="Arial"/>
                <a:sym typeface="Arial"/>
              </a:defRPr>
            </a:lvl3pPr>
            <a:lvl4pPr lvl="3" marR="0" rtl="0" algn="l">
              <a:spcBef>
                <a:spcPts val="0"/>
              </a:spcBef>
              <a:spcAft>
                <a:spcPts val="0"/>
              </a:spcAft>
              <a:buSzPts val="1400"/>
              <a:buNone/>
              <a:defRPr b="0" i="0" sz="2200" u="none" cap="none" strike="noStrike">
                <a:solidFill>
                  <a:srgbClr val="0070C0"/>
                </a:solidFill>
                <a:latin typeface="Arial"/>
                <a:ea typeface="Arial"/>
                <a:cs typeface="Arial"/>
                <a:sym typeface="Arial"/>
              </a:defRPr>
            </a:lvl4pPr>
            <a:lvl5pPr lvl="4" marR="0" rtl="0" algn="l">
              <a:spcBef>
                <a:spcPts val="0"/>
              </a:spcBef>
              <a:spcAft>
                <a:spcPts val="0"/>
              </a:spcAft>
              <a:buSzPts val="1400"/>
              <a:buNone/>
              <a:defRPr b="0" i="0" sz="2200" u="none" cap="none" strike="noStrike">
                <a:solidFill>
                  <a:srgbClr val="0070C0"/>
                </a:solidFill>
                <a:latin typeface="Arial"/>
                <a:ea typeface="Arial"/>
                <a:cs typeface="Arial"/>
                <a:sym typeface="Arial"/>
              </a:defRPr>
            </a:lvl5pPr>
            <a:lvl6pPr lvl="5" marR="0" rtl="0" algn="l">
              <a:spcBef>
                <a:spcPts val="0"/>
              </a:spcBef>
              <a:spcAft>
                <a:spcPts val="0"/>
              </a:spcAft>
              <a:buSzPts val="1400"/>
              <a:buNone/>
              <a:defRPr b="1" i="0" sz="2200"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200"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200"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200" u="none" cap="none" strike="noStrike">
                <a:solidFill>
                  <a:schemeClr val="lt1"/>
                </a:solidFill>
                <a:latin typeface="Verdana"/>
                <a:ea typeface="Verdana"/>
                <a:cs typeface="Verdana"/>
                <a:sym typeface="Verdana"/>
              </a:defRPr>
            </a:lvl9pPr>
          </a:lstStyle>
          <a:p/>
        </p:txBody>
      </p:sp>
      <p:grpSp>
        <p:nvGrpSpPr>
          <p:cNvPr id="67" name="Google Shape;67;p12"/>
          <p:cNvGrpSpPr/>
          <p:nvPr/>
        </p:nvGrpSpPr>
        <p:grpSpPr>
          <a:xfrm>
            <a:off x="226688" y="6569736"/>
            <a:ext cx="8660215" cy="129618"/>
            <a:chOff x="1076500" y="4469696"/>
            <a:chExt cx="9628745" cy="144114"/>
          </a:xfrm>
        </p:grpSpPr>
        <p:pic>
          <p:nvPicPr>
            <p:cNvPr descr="de.png" id="68" name="Google Shape;68;p12"/>
            <p:cNvPicPr preferRelativeResize="0"/>
            <p:nvPr/>
          </p:nvPicPr>
          <p:blipFill rotWithShape="1">
            <a:blip r:embed="rId2">
              <a:alphaModFix/>
            </a:blip>
            <a:srcRect b="0" l="0" r="0" t="0"/>
            <a:stretch/>
          </p:blipFill>
          <p:spPr>
            <a:xfrm>
              <a:off x="1076500" y="4469696"/>
              <a:ext cx="217977" cy="144114"/>
            </a:xfrm>
            <a:prstGeom prst="rect">
              <a:avLst/>
            </a:prstGeom>
            <a:noFill/>
            <a:ln>
              <a:noFill/>
            </a:ln>
          </p:spPr>
        </p:pic>
        <p:pic>
          <p:nvPicPr>
            <p:cNvPr descr="at.png" id="69" name="Google Shape;69;p12"/>
            <p:cNvPicPr preferRelativeResize="0"/>
            <p:nvPr/>
          </p:nvPicPr>
          <p:blipFill rotWithShape="1">
            <a:blip r:embed="rId3">
              <a:alphaModFix/>
            </a:blip>
            <a:srcRect b="0" l="0" r="0" t="0"/>
            <a:stretch/>
          </p:blipFill>
          <p:spPr>
            <a:xfrm>
              <a:off x="1447640" y="4469696"/>
              <a:ext cx="217977" cy="144114"/>
            </a:xfrm>
            <a:prstGeom prst="rect">
              <a:avLst/>
            </a:prstGeom>
            <a:noFill/>
            <a:ln>
              <a:noFill/>
            </a:ln>
          </p:spPr>
        </p:pic>
        <p:pic>
          <p:nvPicPr>
            <p:cNvPr descr="be.png" id="70" name="Google Shape;70;p12"/>
            <p:cNvPicPr preferRelativeResize="0"/>
            <p:nvPr/>
          </p:nvPicPr>
          <p:blipFill rotWithShape="1">
            <a:blip r:embed="rId4">
              <a:alphaModFix/>
            </a:blip>
            <a:srcRect b="0" l="0" r="0" t="0"/>
            <a:stretch/>
          </p:blipFill>
          <p:spPr>
            <a:xfrm>
              <a:off x="1818780" y="4469696"/>
              <a:ext cx="217977" cy="144114"/>
            </a:xfrm>
            <a:prstGeom prst="rect">
              <a:avLst/>
            </a:prstGeom>
            <a:noFill/>
            <a:ln>
              <a:noFill/>
            </a:ln>
          </p:spPr>
        </p:pic>
        <p:pic>
          <p:nvPicPr>
            <p:cNvPr descr="dk.png" id="71" name="Google Shape;71;p12"/>
            <p:cNvPicPr preferRelativeResize="0"/>
            <p:nvPr/>
          </p:nvPicPr>
          <p:blipFill rotWithShape="1">
            <a:blip r:embed="rId5">
              <a:alphaModFix/>
            </a:blip>
            <a:srcRect b="0" l="0" r="0" t="0"/>
            <a:stretch/>
          </p:blipFill>
          <p:spPr>
            <a:xfrm>
              <a:off x="2189920" y="4469696"/>
              <a:ext cx="217977" cy="144114"/>
            </a:xfrm>
            <a:prstGeom prst="rect">
              <a:avLst/>
            </a:prstGeom>
            <a:noFill/>
            <a:ln>
              <a:noFill/>
            </a:ln>
          </p:spPr>
        </p:pic>
        <p:pic>
          <p:nvPicPr>
            <p:cNvPr descr="es.png" id="72" name="Google Shape;72;p12"/>
            <p:cNvPicPr preferRelativeResize="0"/>
            <p:nvPr/>
          </p:nvPicPr>
          <p:blipFill rotWithShape="1">
            <a:blip r:embed="rId6">
              <a:alphaModFix/>
            </a:blip>
            <a:srcRect b="0" l="0" r="0" t="0"/>
            <a:stretch/>
          </p:blipFill>
          <p:spPr>
            <a:xfrm>
              <a:off x="2561060" y="4469696"/>
              <a:ext cx="217977" cy="144114"/>
            </a:xfrm>
            <a:prstGeom prst="rect">
              <a:avLst/>
            </a:prstGeom>
            <a:noFill/>
            <a:ln>
              <a:noFill/>
            </a:ln>
          </p:spPr>
        </p:pic>
        <p:pic>
          <p:nvPicPr>
            <p:cNvPr descr="ee.png" id="73" name="Google Shape;73;p12"/>
            <p:cNvPicPr preferRelativeResize="0"/>
            <p:nvPr/>
          </p:nvPicPr>
          <p:blipFill rotWithShape="1">
            <a:blip r:embed="rId7">
              <a:alphaModFix/>
            </a:blip>
            <a:srcRect b="0" l="0" r="0" t="0"/>
            <a:stretch/>
          </p:blipFill>
          <p:spPr>
            <a:xfrm>
              <a:off x="2932200" y="4469696"/>
              <a:ext cx="217977" cy="144114"/>
            </a:xfrm>
            <a:prstGeom prst="rect">
              <a:avLst/>
            </a:prstGeom>
            <a:noFill/>
            <a:ln>
              <a:noFill/>
            </a:ln>
          </p:spPr>
        </p:pic>
        <p:pic>
          <p:nvPicPr>
            <p:cNvPr descr="fi.png" id="74" name="Google Shape;74;p12"/>
            <p:cNvPicPr preferRelativeResize="0"/>
            <p:nvPr/>
          </p:nvPicPr>
          <p:blipFill rotWithShape="1">
            <a:blip r:embed="rId8">
              <a:alphaModFix/>
            </a:blip>
            <a:srcRect b="0" l="0" r="0" t="0"/>
            <a:stretch/>
          </p:blipFill>
          <p:spPr>
            <a:xfrm>
              <a:off x="3303340" y="4469696"/>
              <a:ext cx="217977" cy="144114"/>
            </a:xfrm>
            <a:prstGeom prst="rect">
              <a:avLst/>
            </a:prstGeom>
            <a:noFill/>
            <a:ln>
              <a:noFill/>
            </a:ln>
          </p:spPr>
        </p:pic>
        <p:pic>
          <p:nvPicPr>
            <p:cNvPr descr="fr.png" id="75" name="Google Shape;75;p12"/>
            <p:cNvPicPr preferRelativeResize="0"/>
            <p:nvPr/>
          </p:nvPicPr>
          <p:blipFill rotWithShape="1">
            <a:blip r:embed="rId9">
              <a:alphaModFix/>
            </a:blip>
            <a:srcRect b="0" l="0" r="0" t="0"/>
            <a:stretch/>
          </p:blipFill>
          <p:spPr>
            <a:xfrm>
              <a:off x="3674480" y="4469696"/>
              <a:ext cx="217977" cy="144114"/>
            </a:xfrm>
            <a:prstGeom prst="rect">
              <a:avLst/>
            </a:prstGeom>
            <a:noFill/>
            <a:ln>
              <a:noFill/>
            </a:ln>
          </p:spPr>
        </p:pic>
        <p:pic>
          <p:nvPicPr>
            <p:cNvPr descr="gr.png" id="76" name="Google Shape;76;p12"/>
            <p:cNvPicPr preferRelativeResize="0"/>
            <p:nvPr/>
          </p:nvPicPr>
          <p:blipFill rotWithShape="1">
            <a:blip r:embed="rId10">
              <a:alphaModFix/>
            </a:blip>
            <a:srcRect b="0" l="0" r="0" t="0"/>
            <a:stretch/>
          </p:blipFill>
          <p:spPr>
            <a:xfrm>
              <a:off x="4045620" y="4469696"/>
              <a:ext cx="217977" cy="144114"/>
            </a:xfrm>
            <a:prstGeom prst="rect">
              <a:avLst/>
            </a:prstGeom>
            <a:noFill/>
            <a:ln>
              <a:noFill/>
            </a:ln>
          </p:spPr>
        </p:pic>
        <p:pic>
          <p:nvPicPr>
            <p:cNvPr descr="hu.png" id="77" name="Google Shape;77;p12"/>
            <p:cNvPicPr preferRelativeResize="0"/>
            <p:nvPr/>
          </p:nvPicPr>
          <p:blipFill rotWithShape="1">
            <a:blip r:embed="rId11">
              <a:alphaModFix/>
            </a:blip>
            <a:srcRect b="0" l="0" r="0" t="0"/>
            <a:stretch/>
          </p:blipFill>
          <p:spPr>
            <a:xfrm>
              <a:off x="4416760" y="4469696"/>
              <a:ext cx="217977" cy="144114"/>
            </a:xfrm>
            <a:prstGeom prst="rect">
              <a:avLst/>
            </a:prstGeom>
            <a:noFill/>
            <a:ln>
              <a:noFill/>
            </a:ln>
          </p:spPr>
        </p:pic>
        <p:pic>
          <p:nvPicPr>
            <p:cNvPr descr="ie.png" id="78" name="Google Shape;78;p12"/>
            <p:cNvPicPr preferRelativeResize="0"/>
            <p:nvPr/>
          </p:nvPicPr>
          <p:blipFill rotWithShape="1">
            <a:blip r:embed="rId12">
              <a:alphaModFix/>
            </a:blip>
            <a:srcRect b="0" l="0" r="0" t="0"/>
            <a:stretch/>
          </p:blipFill>
          <p:spPr>
            <a:xfrm>
              <a:off x="4787900" y="4469696"/>
              <a:ext cx="217977" cy="144114"/>
            </a:xfrm>
            <a:prstGeom prst="rect">
              <a:avLst/>
            </a:prstGeom>
            <a:noFill/>
            <a:ln>
              <a:noFill/>
            </a:ln>
          </p:spPr>
        </p:pic>
        <p:pic>
          <p:nvPicPr>
            <p:cNvPr descr="it.png" id="79" name="Google Shape;79;p12"/>
            <p:cNvPicPr preferRelativeResize="0"/>
            <p:nvPr/>
          </p:nvPicPr>
          <p:blipFill rotWithShape="1">
            <a:blip r:embed="rId13">
              <a:alphaModFix/>
            </a:blip>
            <a:srcRect b="0" l="0" r="0" t="0"/>
            <a:stretch/>
          </p:blipFill>
          <p:spPr>
            <a:xfrm>
              <a:off x="5159040" y="4469696"/>
              <a:ext cx="217977" cy="144114"/>
            </a:xfrm>
            <a:prstGeom prst="rect">
              <a:avLst/>
            </a:prstGeom>
            <a:noFill/>
            <a:ln>
              <a:noFill/>
            </a:ln>
          </p:spPr>
        </p:pic>
        <p:pic>
          <p:nvPicPr>
            <p:cNvPr descr="lu.png" id="80" name="Google Shape;80;p12"/>
            <p:cNvPicPr preferRelativeResize="0"/>
            <p:nvPr/>
          </p:nvPicPr>
          <p:blipFill rotWithShape="1">
            <a:blip r:embed="rId14">
              <a:alphaModFix/>
            </a:blip>
            <a:srcRect b="0" l="0" r="0" t="0"/>
            <a:stretch/>
          </p:blipFill>
          <p:spPr>
            <a:xfrm>
              <a:off x="5530180" y="4469696"/>
              <a:ext cx="217977" cy="144114"/>
            </a:xfrm>
            <a:prstGeom prst="rect">
              <a:avLst/>
            </a:prstGeom>
            <a:noFill/>
            <a:ln>
              <a:noFill/>
            </a:ln>
          </p:spPr>
        </p:pic>
        <p:pic>
          <p:nvPicPr>
            <p:cNvPr descr="no.png" id="81" name="Google Shape;81;p12"/>
            <p:cNvPicPr preferRelativeResize="0"/>
            <p:nvPr/>
          </p:nvPicPr>
          <p:blipFill rotWithShape="1">
            <a:blip r:embed="rId15">
              <a:alphaModFix/>
            </a:blip>
            <a:srcRect b="0" l="0" r="0" t="0"/>
            <a:stretch/>
          </p:blipFill>
          <p:spPr>
            <a:xfrm>
              <a:off x="5901320" y="4469696"/>
              <a:ext cx="217977" cy="144114"/>
            </a:xfrm>
            <a:prstGeom prst="rect">
              <a:avLst/>
            </a:prstGeom>
            <a:noFill/>
            <a:ln>
              <a:noFill/>
            </a:ln>
          </p:spPr>
        </p:pic>
        <p:pic>
          <p:nvPicPr>
            <p:cNvPr descr="nl.png" id="82" name="Google Shape;82;p12"/>
            <p:cNvPicPr preferRelativeResize="0"/>
            <p:nvPr/>
          </p:nvPicPr>
          <p:blipFill rotWithShape="1">
            <a:blip r:embed="rId16">
              <a:alphaModFix/>
            </a:blip>
            <a:srcRect b="0" l="0" r="0" t="0"/>
            <a:stretch/>
          </p:blipFill>
          <p:spPr>
            <a:xfrm>
              <a:off x="6272460" y="4469696"/>
              <a:ext cx="217977" cy="144114"/>
            </a:xfrm>
            <a:prstGeom prst="rect">
              <a:avLst/>
            </a:prstGeom>
            <a:noFill/>
            <a:ln>
              <a:noFill/>
            </a:ln>
          </p:spPr>
        </p:pic>
        <p:pic>
          <p:nvPicPr>
            <p:cNvPr descr="pl.png" id="83" name="Google Shape;83;p12"/>
            <p:cNvPicPr preferRelativeResize="0"/>
            <p:nvPr/>
          </p:nvPicPr>
          <p:blipFill rotWithShape="1">
            <a:blip r:embed="rId17">
              <a:alphaModFix/>
            </a:blip>
            <a:srcRect b="0" l="0" r="0" t="0"/>
            <a:stretch/>
          </p:blipFill>
          <p:spPr>
            <a:xfrm>
              <a:off x="6643600" y="4469696"/>
              <a:ext cx="217977" cy="144114"/>
            </a:xfrm>
            <a:prstGeom prst="rect">
              <a:avLst/>
            </a:prstGeom>
            <a:noFill/>
            <a:ln>
              <a:noFill/>
            </a:ln>
          </p:spPr>
        </p:pic>
        <p:pic>
          <p:nvPicPr>
            <p:cNvPr descr="pt.png" id="84" name="Google Shape;84;p12"/>
            <p:cNvPicPr preferRelativeResize="0"/>
            <p:nvPr/>
          </p:nvPicPr>
          <p:blipFill rotWithShape="1">
            <a:blip r:embed="rId18">
              <a:alphaModFix/>
            </a:blip>
            <a:srcRect b="0" l="0" r="0" t="0"/>
            <a:stretch/>
          </p:blipFill>
          <p:spPr>
            <a:xfrm>
              <a:off x="7014740" y="4469696"/>
              <a:ext cx="217977" cy="144114"/>
            </a:xfrm>
            <a:prstGeom prst="rect">
              <a:avLst/>
            </a:prstGeom>
            <a:noFill/>
            <a:ln>
              <a:noFill/>
            </a:ln>
          </p:spPr>
        </p:pic>
        <p:pic>
          <p:nvPicPr>
            <p:cNvPr descr="cz.png" id="85" name="Google Shape;85;p12"/>
            <p:cNvPicPr preferRelativeResize="0"/>
            <p:nvPr/>
          </p:nvPicPr>
          <p:blipFill rotWithShape="1">
            <a:blip r:embed="rId19">
              <a:alphaModFix/>
            </a:blip>
            <a:srcRect b="0" l="0" r="0" t="0"/>
            <a:stretch/>
          </p:blipFill>
          <p:spPr>
            <a:xfrm>
              <a:off x="7385880" y="4469696"/>
              <a:ext cx="217977" cy="144114"/>
            </a:xfrm>
            <a:prstGeom prst="rect">
              <a:avLst/>
            </a:prstGeom>
            <a:noFill/>
            <a:ln>
              <a:noFill/>
            </a:ln>
          </p:spPr>
        </p:pic>
        <p:pic>
          <p:nvPicPr>
            <p:cNvPr descr="ro.png" id="86" name="Google Shape;86;p12"/>
            <p:cNvPicPr preferRelativeResize="0"/>
            <p:nvPr/>
          </p:nvPicPr>
          <p:blipFill rotWithShape="1">
            <a:blip r:embed="rId20">
              <a:alphaModFix/>
            </a:blip>
            <a:srcRect b="0" l="0" r="0" t="0"/>
            <a:stretch/>
          </p:blipFill>
          <p:spPr>
            <a:xfrm>
              <a:off x="7757020" y="4469696"/>
              <a:ext cx="217977" cy="144114"/>
            </a:xfrm>
            <a:prstGeom prst="rect">
              <a:avLst/>
            </a:prstGeom>
            <a:noFill/>
            <a:ln>
              <a:noFill/>
            </a:ln>
          </p:spPr>
        </p:pic>
        <p:pic>
          <p:nvPicPr>
            <p:cNvPr descr="se.png" id="87" name="Google Shape;87;p12"/>
            <p:cNvPicPr preferRelativeResize="0"/>
            <p:nvPr/>
          </p:nvPicPr>
          <p:blipFill rotWithShape="1">
            <a:blip r:embed="rId21">
              <a:alphaModFix/>
            </a:blip>
            <a:srcRect b="0" l="0" r="0" t="0"/>
            <a:stretch/>
          </p:blipFill>
          <p:spPr>
            <a:xfrm>
              <a:off x="8499300" y="4469696"/>
              <a:ext cx="217977" cy="144114"/>
            </a:xfrm>
            <a:prstGeom prst="rect">
              <a:avLst/>
            </a:prstGeom>
            <a:noFill/>
            <a:ln>
              <a:noFill/>
            </a:ln>
          </p:spPr>
        </p:pic>
        <p:pic>
          <p:nvPicPr>
            <p:cNvPr descr="ch.png" id="88" name="Google Shape;88;p12"/>
            <p:cNvPicPr preferRelativeResize="0"/>
            <p:nvPr/>
          </p:nvPicPr>
          <p:blipFill rotWithShape="1">
            <a:blip r:embed="rId22">
              <a:alphaModFix/>
            </a:blip>
            <a:srcRect b="0" l="0" r="0" t="0"/>
            <a:stretch/>
          </p:blipFill>
          <p:spPr>
            <a:xfrm>
              <a:off x="8870442" y="4469696"/>
              <a:ext cx="217977" cy="144114"/>
            </a:xfrm>
            <a:prstGeom prst="rect">
              <a:avLst/>
            </a:prstGeom>
            <a:noFill/>
            <a:ln>
              <a:noFill/>
            </a:ln>
          </p:spPr>
        </p:pic>
        <p:pic>
          <p:nvPicPr>
            <p:cNvPr descr="uk.png" id="89" name="Google Shape;89;p12"/>
            <p:cNvPicPr preferRelativeResize="0"/>
            <p:nvPr/>
          </p:nvPicPr>
          <p:blipFill rotWithShape="1">
            <a:blip r:embed="rId23">
              <a:alphaModFix/>
            </a:blip>
            <a:srcRect b="0" l="0" r="0" t="0"/>
            <a:stretch/>
          </p:blipFill>
          <p:spPr>
            <a:xfrm>
              <a:off x="8128160" y="4469696"/>
              <a:ext cx="217977" cy="144114"/>
            </a:xfrm>
            <a:prstGeom prst="rect">
              <a:avLst/>
            </a:prstGeom>
            <a:noFill/>
            <a:ln>
              <a:noFill/>
            </a:ln>
          </p:spPr>
        </p:pic>
        <p:pic>
          <p:nvPicPr>
            <p:cNvPr id="90" name="Google Shape;90;p12"/>
            <p:cNvPicPr preferRelativeResize="0"/>
            <p:nvPr/>
          </p:nvPicPr>
          <p:blipFill rotWithShape="1">
            <a:blip r:embed="rId24">
              <a:alphaModFix/>
            </a:blip>
            <a:srcRect b="0" l="0" r="0" t="0"/>
            <a:stretch/>
          </p:blipFill>
          <p:spPr>
            <a:xfrm>
              <a:off x="9408598" y="4469696"/>
              <a:ext cx="216000" cy="144000"/>
            </a:xfrm>
            <a:prstGeom prst="rect">
              <a:avLst/>
            </a:prstGeom>
            <a:noFill/>
            <a:ln>
              <a:noFill/>
            </a:ln>
          </p:spPr>
        </p:pic>
        <p:pic>
          <p:nvPicPr>
            <p:cNvPr id="91" name="Google Shape;91;p12"/>
            <p:cNvPicPr preferRelativeResize="0"/>
            <p:nvPr/>
          </p:nvPicPr>
          <p:blipFill rotWithShape="1">
            <a:blip r:embed="rId25">
              <a:alphaModFix/>
            </a:blip>
            <a:srcRect b="0" l="0" r="0" t="0"/>
            <a:stretch/>
          </p:blipFill>
          <p:spPr>
            <a:xfrm>
              <a:off x="9768386" y="4469696"/>
              <a:ext cx="216000" cy="144000"/>
            </a:xfrm>
            <a:prstGeom prst="rect">
              <a:avLst/>
            </a:prstGeom>
            <a:noFill/>
            <a:ln>
              <a:noFill/>
            </a:ln>
          </p:spPr>
        </p:pic>
        <p:pic>
          <p:nvPicPr>
            <p:cNvPr descr="ca.png" id="92" name="Google Shape;92;p12"/>
            <p:cNvPicPr preferRelativeResize="0"/>
            <p:nvPr/>
          </p:nvPicPr>
          <p:blipFill rotWithShape="1">
            <a:blip r:embed="rId26">
              <a:alphaModFix/>
            </a:blip>
            <a:srcRect b="0" l="0" r="0" t="0"/>
            <a:stretch/>
          </p:blipFill>
          <p:spPr>
            <a:xfrm>
              <a:off x="10489245" y="4469696"/>
              <a:ext cx="216000" cy="142807"/>
            </a:xfrm>
            <a:prstGeom prst="rect">
              <a:avLst/>
            </a:prstGeom>
            <a:noFill/>
            <a:ln>
              <a:noFill/>
            </a:ln>
          </p:spPr>
        </p:pic>
        <p:pic>
          <p:nvPicPr>
            <p:cNvPr descr="si.png" id="93" name="Google Shape;93;p12"/>
            <p:cNvPicPr preferRelativeResize="0"/>
            <p:nvPr/>
          </p:nvPicPr>
          <p:blipFill rotWithShape="1">
            <a:blip r:embed="rId27">
              <a:alphaModFix/>
            </a:blip>
            <a:srcRect b="0" l="0" r="0" t="0"/>
            <a:stretch/>
          </p:blipFill>
          <p:spPr>
            <a:xfrm>
              <a:off x="10128174" y="4469696"/>
              <a:ext cx="217284" cy="143656"/>
            </a:xfrm>
            <a:prstGeom prst="rect">
              <a:avLst/>
            </a:prstGeom>
            <a:noFill/>
            <a:ln>
              <a:noFill/>
            </a:ln>
          </p:spPr>
        </p:pic>
      </p:grpSp>
      <p:pic>
        <p:nvPicPr>
          <p:cNvPr id="94" name="Google Shape;94;p12"/>
          <p:cNvPicPr preferRelativeResize="0"/>
          <p:nvPr/>
        </p:nvPicPr>
        <p:blipFill rotWithShape="1">
          <a:blip r:embed="rId28">
            <a:alphaModFix/>
          </a:blip>
          <a:srcRect b="0" l="0" r="0" t="0"/>
          <a:stretch/>
        </p:blipFill>
        <p:spPr>
          <a:xfrm>
            <a:off x="10343245" y="6585917"/>
            <a:ext cx="1636920" cy="1059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5" r:id="rId29"/>
    <p:sldLayoutId id="2147483656" r:id="rId30"/>
    <p:sldLayoutId id="2147483657" r:id="rId31"/>
    <p:sldLayoutId id="2147483658" r:id="rId32"/>
    <p:sldLayoutId id="2147483659" r:id="rId33"/>
    <p:sldLayoutId id="2147483660" r:id="rId34"/>
    <p:sldLayoutId id="2147483661" r:id="rId35"/>
    <p:sldLayoutId id="2147483662" r:id="rId36"/>
    <p:sldLayoutId id="2147483663" r:id="rId37"/>
    <p:sldLayoutId id="2147483664" r:id="rId38"/>
    <p:sldLayoutId id="2147483665" r:id="rId39"/>
    <p:sldLayoutId id="2147483666" r:id="rId40"/>
    <p:sldLayoutId id="2147483667"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7" name="Shape 297"/>
        <p:cNvGrpSpPr/>
        <p:nvPr/>
      </p:nvGrpSpPr>
      <p:grpSpPr>
        <a:xfrm>
          <a:off x="0" y="0"/>
          <a:ext cx="0" cy="0"/>
          <a:chOff x="0" y="0"/>
          <a:chExt cx="0" cy="0"/>
        </a:xfrm>
      </p:grpSpPr>
      <p:sp>
        <p:nvSpPr>
          <p:cNvPr id="298" name="Google Shape;298;p26"/>
          <p:cNvSpPr/>
          <p:nvPr/>
        </p:nvSpPr>
        <p:spPr>
          <a:xfrm>
            <a:off x="-6566" y="-2"/>
            <a:ext cx="12198566" cy="6858002"/>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795" u="none" cap="none" strike="noStrike">
              <a:solidFill>
                <a:schemeClr val="lt1"/>
              </a:solidFill>
              <a:latin typeface="Arial"/>
              <a:ea typeface="Arial"/>
              <a:cs typeface="Arial"/>
              <a:sym typeface="Arial"/>
            </a:endParaRPr>
          </a:p>
        </p:txBody>
      </p:sp>
      <p:grpSp>
        <p:nvGrpSpPr>
          <p:cNvPr id="299" name="Google Shape;299;p26"/>
          <p:cNvGrpSpPr/>
          <p:nvPr/>
        </p:nvGrpSpPr>
        <p:grpSpPr>
          <a:xfrm>
            <a:off x="226688" y="6569736"/>
            <a:ext cx="9628745" cy="144114"/>
            <a:chOff x="1076500" y="4469696"/>
            <a:chExt cx="9628745" cy="144114"/>
          </a:xfrm>
        </p:grpSpPr>
        <p:pic>
          <p:nvPicPr>
            <p:cNvPr descr="de.png" id="300" name="Google Shape;300;p26"/>
            <p:cNvPicPr preferRelativeResize="0"/>
            <p:nvPr/>
          </p:nvPicPr>
          <p:blipFill rotWithShape="1">
            <a:blip r:embed="rId1">
              <a:alphaModFix/>
            </a:blip>
            <a:srcRect b="0" l="0" r="0" t="0"/>
            <a:stretch/>
          </p:blipFill>
          <p:spPr>
            <a:xfrm>
              <a:off x="1076500" y="4469696"/>
              <a:ext cx="217977" cy="144114"/>
            </a:xfrm>
            <a:prstGeom prst="rect">
              <a:avLst/>
            </a:prstGeom>
            <a:noFill/>
            <a:ln>
              <a:noFill/>
            </a:ln>
          </p:spPr>
        </p:pic>
        <p:pic>
          <p:nvPicPr>
            <p:cNvPr descr="at.png" id="301" name="Google Shape;301;p26"/>
            <p:cNvPicPr preferRelativeResize="0"/>
            <p:nvPr/>
          </p:nvPicPr>
          <p:blipFill rotWithShape="1">
            <a:blip r:embed="rId2">
              <a:alphaModFix/>
            </a:blip>
            <a:srcRect b="0" l="0" r="0" t="0"/>
            <a:stretch/>
          </p:blipFill>
          <p:spPr>
            <a:xfrm>
              <a:off x="1447640" y="4469696"/>
              <a:ext cx="217977" cy="144114"/>
            </a:xfrm>
            <a:prstGeom prst="rect">
              <a:avLst/>
            </a:prstGeom>
            <a:noFill/>
            <a:ln>
              <a:noFill/>
            </a:ln>
          </p:spPr>
        </p:pic>
        <p:pic>
          <p:nvPicPr>
            <p:cNvPr descr="be.png" id="302" name="Google Shape;302;p26"/>
            <p:cNvPicPr preferRelativeResize="0"/>
            <p:nvPr/>
          </p:nvPicPr>
          <p:blipFill rotWithShape="1">
            <a:blip r:embed="rId3">
              <a:alphaModFix/>
            </a:blip>
            <a:srcRect b="0" l="0" r="0" t="0"/>
            <a:stretch/>
          </p:blipFill>
          <p:spPr>
            <a:xfrm>
              <a:off x="1818780" y="4469696"/>
              <a:ext cx="217977" cy="144114"/>
            </a:xfrm>
            <a:prstGeom prst="rect">
              <a:avLst/>
            </a:prstGeom>
            <a:noFill/>
            <a:ln>
              <a:noFill/>
            </a:ln>
          </p:spPr>
        </p:pic>
        <p:pic>
          <p:nvPicPr>
            <p:cNvPr descr="dk.png" id="303" name="Google Shape;303;p26"/>
            <p:cNvPicPr preferRelativeResize="0"/>
            <p:nvPr/>
          </p:nvPicPr>
          <p:blipFill rotWithShape="1">
            <a:blip r:embed="rId4">
              <a:alphaModFix/>
            </a:blip>
            <a:srcRect b="0" l="0" r="0" t="0"/>
            <a:stretch/>
          </p:blipFill>
          <p:spPr>
            <a:xfrm>
              <a:off x="2189920" y="4469696"/>
              <a:ext cx="217977" cy="144114"/>
            </a:xfrm>
            <a:prstGeom prst="rect">
              <a:avLst/>
            </a:prstGeom>
            <a:noFill/>
            <a:ln>
              <a:noFill/>
            </a:ln>
          </p:spPr>
        </p:pic>
        <p:pic>
          <p:nvPicPr>
            <p:cNvPr descr="es.png" id="304" name="Google Shape;304;p26"/>
            <p:cNvPicPr preferRelativeResize="0"/>
            <p:nvPr/>
          </p:nvPicPr>
          <p:blipFill rotWithShape="1">
            <a:blip r:embed="rId5">
              <a:alphaModFix/>
            </a:blip>
            <a:srcRect b="0" l="0" r="0" t="0"/>
            <a:stretch/>
          </p:blipFill>
          <p:spPr>
            <a:xfrm>
              <a:off x="2561060" y="4469696"/>
              <a:ext cx="217977" cy="144114"/>
            </a:xfrm>
            <a:prstGeom prst="rect">
              <a:avLst/>
            </a:prstGeom>
            <a:noFill/>
            <a:ln>
              <a:noFill/>
            </a:ln>
          </p:spPr>
        </p:pic>
        <p:pic>
          <p:nvPicPr>
            <p:cNvPr descr="ee.png" id="305" name="Google Shape;305;p26"/>
            <p:cNvPicPr preferRelativeResize="0"/>
            <p:nvPr/>
          </p:nvPicPr>
          <p:blipFill rotWithShape="1">
            <a:blip r:embed="rId6">
              <a:alphaModFix/>
            </a:blip>
            <a:srcRect b="0" l="0" r="0" t="0"/>
            <a:stretch/>
          </p:blipFill>
          <p:spPr>
            <a:xfrm>
              <a:off x="2932200" y="4469696"/>
              <a:ext cx="217977" cy="144114"/>
            </a:xfrm>
            <a:prstGeom prst="rect">
              <a:avLst/>
            </a:prstGeom>
            <a:noFill/>
            <a:ln>
              <a:noFill/>
            </a:ln>
          </p:spPr>
        </p:pic>
        <p:pic>
          <p:nvPicPr>
            <p:cNvPr descr="fi.png" id="306" name="Google Shape;306;p26"/>
            <p:cNvPicPr preferRelativeResize="0"/>
            <p:nvPr/>
          </p:nvPicPr>
          <p:blipFill rotWithShape="1">
            <a:blip r:embed="rId7">
              <a:alphaModFix/>
            </a:blip>
            <a:srcRect b="0" l="0" r="0" t="0"/>
            <a:stretch/>
          </p:blipFill>
          <p:spPr>
            <a:xfrm>
              <a:off x="3303340" y="4469696"/>
              <a:ext cx="217977" cy="144114"/>
            </a:xfrm>
            <a:prstGeom prst="rect">
              <a:avLst/>
            </a:prstGeom>
            <a:noFill/>
            <a:ln>
              <a:noFill/>
            </a:ln>
          </p:spPr>
        </p:pic>
        <p:pic>
          <p:nvPicPr>
            <p:cNvPr descr="fr.png" id="307" name="Google Shape;307;p26"/>
            <p:cNvPicPr preferRelativeResize="0"/>
            <p:nvPr/>
          </p:nvPicPr>
          <p:blipFill rotWithShape="1">
            <a:blip r:embed="rId8">
              <a:alphaModFix/>
            </a:blip>
            <a:srcRect b="0" l="0" r="0" t="0"/>
            <a:stretch/>
          </p:blipFill>
          <p:spPr>
            <a:xfrm>
              <a:off x="3674480" y="4469696"/>
              <a:ext cx="217977" cy="144114"/>
            </a:xfrm>
            <a:prstGeom prst="rect">
              <a:avLst/>
            </a:prstGeom>
            <a:noFill/>
            <a:ln>
              <a:noFill/>
            </a:ln>
          </p:spPr>
        </p:pic>
        <p:pic>
          <p:nvPicPr>
            <p:cNvPr descr="gr.png" id="308" name="Google Shape;308;p26"/>
            <p:cNvPicPr preferRelativeResize="0"/>
            <p:nvPr/>
          </p:nvPicPr>
          <p:blipFill rotWithShape="1">
            <a:blip r:embed="rId9">
              <a:alphaModFix/>
            </a:blip>
            <a:srcRect b="0" l="0" r="0" t="0"/>
            <a:stretch/>
          </p:blipFill>
          <p:spPr>
            <a:xfrm>
              <a:off x="4045620" y="4469696"/>
              <a:ext cx="217977" cy="144114"/>
            </a:xfrm>
            <a:prstGeom prst="rect">
              <a:avLst/>
            </a:prstGeom>
            <a:noFill/>
            <a:ln>
              <a:noFill/>
            </a:ln>
          </p:spPr>
        </p:pic>
        <p:pic>
          <p:nvPicPr>
            <p:cNvPr descr="hu.png" id="309" name="Google Shape;309;p26"/>
            <p:cNvPicPr preferRelativeResize="0"/>
            <p:nvPr/>
          </p:nvPicPr>
          <p:blipFill rotWithShape="1">
            <a:blip r:embed="rId10">
              <a:alphaModFix/>
            </a:blip>
            <a:srcRect b="0" l="0" r="0" t="0"/>
            <a:stretch/>
          </p:blipFill>
          <p:spPr>
            <a:xfrm>
              <a:off x="4416760" y="4469696"/>
              <a:ext cx="217977" cy="144114"/>
            </a:xfrm>
            <a:prstGeom prst="rect">
              <a:avLst/>
            </a:prstGeom>
            <a:noFill/>
            <a:ln>
              <a:noFill/>
            </a:ln>
          </p:spPr>
        </p:pic>
        <p:pic>
          <p:nvPicPr>
            <p:cNvPr descr="ie.png" id="310" name="Google Shape;310;p26"/>
            <p:cNvPicPr preferRelativeResize="0"/>
            <p:nvPr/>
          </p:nvPicPr>
          <p:blipFill rotWithShape="1">
            <a:blip r:embed="rId11">
              <a:alphaModFix/>
            </a:blip>
            <a:srcRect b="0" l="0" r="0" t="0"/>
            <a:stretch/>
          </p:blipFill>
          <p:spPr>
            <a:xfrm>
              <a:off x="4787900" y="4469696"/>
              <a:ext cx="217977" cy="144114"/>
            </a:xfrm>
            <a:prstGeom prst="rect">
              <a:avLst/>
            </a:prstGeom>
            <a:noFill/>
            <a:ln>
              <a:noFill/>
            </a:ln>
          </p:spPr>
        </p:pic>
        <p:pic>
          <p:nvPicPr>
            <p:cNvPr descr="it.png" id="311" name="Google Shape;311;p26"/>
            <p:cNvPicPr preferRelativeResize="0"/>
            <p:nvPr/>
          </p:nvPicPr>
          <p:blipFill rotWithShape="1">
            <a:blip r:embed="rId12">
              <a:alphaModFix/>
            </a:blip>
            <a:srcRect b="0" l="0" r="0" t="0"/>
            <a:stretch/>
          </p:blipFill>
          <p:spPr>
            <a:xfrm>
              <a:off x="5159040" y="4469696"/>
              <a:ext cx="217977" cy="144114"/>
            </a:xfrm>
            <a:prstGeom prst="rect">
              <a:avLst/>
            </a:prstGeom>
            <a:noFill/>
            <a:ln>
              <a:noFill/>
            </a:ln>
          </p:spPr>
        </p:pic>
        <p:pic>
          <p:nvPicPr>
            <p:cNvPr descr="lu.png" id="312" name="Google Shape;312;p26"/>
            <p:cNvPicPr preferRelativeResize="0"/>
            <p:nvPr/>
          </p:nvPicPr>
          <p:blipFill rotWithShape="1">
            <a:blip r:embed="rId13">
              <a:alphaModFix/>
            </a:blip>
            <a:srcRect b="0" l="0" r="0" t="0"/>
            <a:stretch/>
          </p:blipFill>
          <p:spPr>
            <a:xfrm>
              <a:off x="5530180" y="4469696"/>
              <a:ext cx="217977" cy="144114"/>
            </a:xfrm>
            <a:prstGeom prst="rect">
              <a:avLst/>
            </a:prstGeom>
            <a:noFill/>
            <a:ln>
              <a:noFill/>
            </a:ln>
          </p:spPr>
        </p:pic>
        <p:pic>
          <p:nvPicPr>
            <p:cNvPr descr="no.png" id="313" name="Google Shape;313;p26"/>
            <p:cNvPicPr preferRelativeResize="0"/>
            <p:nvPr/>
          </p:nvPicPr>
          <p:blipFill rotWithShape="1">
            <a:blip r:embed="rId14">
              <a:alphaModFix/>
            </a:blip>
            <a:srcRect b="0" l="0" r="0" t="0"/>
            <a:stretch/>
          </p:blipFill>
          <p:spPr>
            <a:xfrm>
              <a:off x="5901320" y="4469696"/>
              <a:ext cx="217977" cy="144114"/>
            </a:xfrm>
            <a:prstGeom prst="rect">
              <a:avLst/>
            </a:prstGeom>
            <a:noFill/>
            <a:ln>
              <a:noFill/>
            </a:ln>
          </p:spPr>
        </p:pic>
        <p:pic>
          <p:nvPicPr>
            <p:cNvPr descr="nl.png" id="314" name="Google Shape;314;p26"/>
            <p:cNvPicPr preferRelativeResize="0"/>
            <p:nvPr/>
          </p:nvPicPr>
          <p:blipFill rotWithShape="1">
            <a:blip r:embed="rId15">
              <a:alphaModFix/>
            </a:blip>
            <a:srcRect b="0" l="0" r="0" t="0"/>
            <a:stretch/>
          </p:blipFill>
          <p:spPr>
            <a:xfrm>
              <a:off x="6272460" y="4469696"/>
              <a:ext cx="217977" cy="144114"/>
            </a:xfrm>
            <a:prstGeom prst="rect">
              <a:avLst/>
            </a:prstGeom>
            <a:noFill/>
            <a:ln>
              <a:noFill/>
            </a:ln>
          </p:spPr>
        </p:pic>
        <p:pic>
          <p:nvPicPr>
            <p:cNvPr descr="pl.png" id="315" name="Google Shape;315;p26"/>
            <p:cNvPicPr preferRelativeResize="0"/>
            <p:nvPr/>
          </p:nvPicPr>
          <p:blipFill rotWithShape="1">
            <a:blip r:embed="rId16">
              <a:alphaModFix/>
            </a:blip>
            <a:srcRect b="0" l="0" r="0" t="0"/>
            <a:stretch/>
          </p:blipFill>
          <p:spPr>
            <a:xfrm>
              <a:off x="6643600" y="4469696"/>
              <a:ext cx="217977" cy="144114"/>
            </a:xfrm>
            <a:prstGeom prst="rect">
              <a:avLst/>
            </a:prstGeom>
            <a:noFill/>
            <a:ln>
              <a:noFill/>
            </a:ln>
          </p:spPr>
        </p:pic>
        <p:pic>
          <p:nvPicPr>
            <p:cNvPr descr="pt.png" id="316" name="Google Shape;316;p26"/>
            <p:cNvPicPr preferRelativeResize="0"/>
            <p:nvPr/>
          </p:nvPicPr>
          <p:blipFill rotWithShape="1">
            <a:blip r:embed="rId17">
              <a:alphaModFix/>
            </a:blip>
            <a:srcRect b="0" l="0" r="0" t="0"/>
            <a:stretch/>
          </p:blipFill>
          <p:spPr>
            <a:xfrm>
              <a:off x="7014740" y="4469696"/>
              <a:ext cx="217977" cy="144114"/>
            </a:xfrm>
            <a:prstGeom prst="rect">
              <a:avLst/>
            </a:prstGeom>
            <a:noFill/>
            <a:ln>
              <a:noFill/>
            </a:ln>
          </p:spPr>
        </p:pic>
        <p:pic>
          <p:nvPicPr>
            <p:cNvPr descr="cz.png" id="317" name="Google Shape;317;p26"/>
            <p:cNvPicPr preferRelativeResize="0"/>
            <p:nvPr/>
          </p:nvPicPr>
          <p:blipFill rotWithShape="1">
            <a:blip r:embed="rId18">
              <a:alphaModFix/>
            </a:blip>
            <a:srcRect b="0" l="0" r="0" t="0"/>
            <a:stretch/>
          </p:blipFill>
          <p:spPr>
            <a:xfrm>
              <a:off x="7385880" y="4469696"/>
              <a:ext cx="217977" cy="144114"/>
            </a:xfrm>
            <a:prstGeom prst="rect">
              <a:avLst/>
            </a:prstGeom>
            <a:noFill/>
            <a:ln>
              <a:noFill/>
            </a:ln>
          </p:spPr>
        </p:pic>
        <p:pic>
          <p:nvPicPr>
            <p:cNvPr descr="ro.png" id="318" name="Google Shape;318;p26"/>
            <p:cNvPicPr preferRelativeResize="0"/>
            <p:nvPr/>
          </p:nvPicPr>
          <p:blipFill rotWithShape="1">
            <a:blip r:embed="rId19">
              <a:alphaModFix/>
            </a:blip>
            <a:srcRect b="0" l="0" r="0" t="0"/>
            <a:stretch/>
          </p:blipFill>
          <p:spPr>
            <a:xfrm>
              <a:off x="7757020" y="4469696"/>
              <a:ext cx="217977" cy="144114"/>
            </a:xfrm>
            <a:prstGeom prst="rect">
              <a:avLst/>
            </a:prstGeom>
            <a:noFill/>
            <a:ln>
              <a:noFill/>
            </a:ln>
          </p:spPr>
        </p:pic>
        <p:pic>
          <p:nvPicPr>
            <p:cNvPr descr="se.png" id="319" name="Google Shape;319;p26"/>
            <p:cNvPicPr preferRelativeResize="0"/>
            <p:nvPr/>
          </p:nvPicPr>
          <p:blipFill rotWithShape="1">
            <a:blip r:embed="rId20">
              <a:alphaModFix/>
            </a:blip>
            <a:srcRect b="0" l="0" r="0" t="0"/>
            <a:stretch/>
          </p:blipFill>
          <p:spPr>
            <a:xfrm>
              <a:off x="8499300" y="4469696"/>
              <a:ext cx="217977" cy="144114"/>
            </a:xfrm>
            <a:prstGeom prst="rect">
              <a:avLst/>
            </a:prstGeom>
            <a:noFill/>
            <a:ln>
              <a:noFill/>
            </a:ln>
          </p:spPr>
        </p:pic>
        <p:pic>
          <p:nvPicPr>
            <p:cNvPr descr="ch.png" id="320" name="Google Shape;320;p26"/>
            <p:cNvPicPr preferRelativeResize="0"/>
            <p:nvPr/>
          </p:nvPicPr>
          <p:blipFill rotWithShape="1">
            <a:blip r:embed="rId21">
              <a:alphaModFix/>
            </a:blip>
            <a:srcRect b="0" l="0" r="0" t="0"/>
            <a:stretch/>
          </p:blipFill>
          <p:spPr>
            <a:xfrm>
              <a:off x="8870442" y="4469696"/>
              <a:ext cx="217977" cy="144114"/>
            </a:xfrm>
            <a:prstGeom prst="rect">
              <a:avLst/>
            </a:prstGeom>
            <a:noFill/>
            <a:ln>
              <a:noFill/>
            </a:ln>
          </p:spPr>
        </p:pic>
        <p:pic>
          <p:nvPicPr>
            <p:cNvPr descr="uk.png" id="321" name="Google Shape;321;p26"/>
            <p:cNvPicPr preferRelativeResize="0"/>
            <p:nvPr/>
          </p:nvPicPr>
          <p:blipFill rotWithShape="1">
            <a:blip r:embed="rId22">
              <a:alphaModFix/>
            </a:blip>
            <a:srcRect b="0" l="0" r="0" t="0"/>
            <a:stretch/>
          </p:blipFill>
          <p:spPr>
            <a:xfrm>
              <a:off x="8128160" y="4469696"/>
              <a:ext cx="217977" cy="144114"/>
            </a:xfrm>
            <a:prstGeom prst="rect">
              <a:avLst/>
            </a:prstGeom>
            <a:noFill/>
            <a:ln>
              <a:noFill/>
            </a:ln>
          </p:spPr>
        </p:pic>
        <p:pic>
          <p:nvPicPr>
            <p:cNvPr id="322" name="Google Shape;322;p26"/>
            <p:cNvPicPr preferRelativeResize="0"/>
            <p:nvPr/>
          </p:nvPicPr>
          <p:blipFill rotWithShape="1">
            <a:blip r:embed="rId23">
              <a:alphaModFix/>
            </a:blip>
            <a:srcRect b="0" l="0" r="0" t="0"/>
            <a:stretch/>
          </p:blipFill>
          <p:spPr>
            <a:xfrm>
              <a:off x="9408598" y="4469696"/>
              <a:ext cx="216000" cy="144000"/>
            </a:xfrm>
            <a:prstGeom prst="rect">
              <a:avLst/>
            </a:prstGeom>
            <a:noFill/>
            <a:ln>
              <a:noFill/>
            </a:ln>
          </p:spPr>
        </p:pic>
        <p:pic>
          <p:nvPicPr>
            <p:cNvPr id="323" name="Google Shape;323;p26"/>
            <p:cNvPicPr preferRelativeResize="0"/>
            <p:nvPr/>
          </p:nvPicPr>
          <p:blipFill rotWithShape="1">
            <a:blip r:embed="rId24">
              <a:alphaModFix/>
            </a:blip>
            <a:srcRect b="0" l="0" r="0" t="0"/>
            <a:stretch/>
          </p:blipFill>
          <p:spPr>
            <a:xfrm>
              <a:off x="9768386" y="4469696"/>
              <a:ext cx="216000" cy="144000"/>
            </a:xfrm>
            <a:prstGeom prst="rect">
              <a:avLst/>
            </a:prstGeom>
            <a:noFill/>
            <a:ln>
              <a:noFill/>
            </a:ln>
          </p:spPr>
        </p:pic>
        <p:pic>
          <p:nvPicPr>
            <p:cNvPr descr="ca.png" id="324" name="Google Shape;324;p26"/>
            <p:cNvPicPr preferRelativeResize="0"/>
            <p:nvPr/>
          </p:nvPicPr>
          <p:blipFill rotWithShape="1">
            <a:blip r:embed="rId25">
              <a:alphaModFix/>
            </a:blip>
            <a:srcRect b="0" l="0" r="0" t="0"/>
            <a:stretch/>
          </p:blipFill>
          <p:spPr>
            <a:xfrm>
              <a:off x="10489245" y="4469696"/>
              <a:ext cx="216000" cy="142807"/>
            </a:xfrm>
            <a:prstGeom prst="rect">
              <a:avLst/>
            </a:prstGeom>
            <a:noFill/>
            <a:ln>
              <a:noFill/>
            </a:ln>
          </p:spPr>
        </p:pic>
        <p:pic>
          <p:nvPicPr>
            <p:cNvPr descr="si.png" id="325" name="Google Shape;325;p26"/>
            <p:cNvPicPr preferRelativeResize="0"/>
            <p:nvPr/>
          </p:nvPicPr>
          <p:blipFill rotWithShape="1">
            <a:blip r:embed="rId26">
              <a:alphaModFix/>
            </a:blip>
            <a:srcRect b="0" l="0" r="0" t="0"/>
            <a:stretch/>
          </p:blipFill>
          <p:spPr>
            <a:xfrm>
              <a:off x="10128174" y="4469696"/>
              <a:ext cx="217284" cy="143656"/>
            </a:xfrm>
            <a:prstGeom prst="rect">
              <a:avLst/>
            </a:prstGeom>
            <a:noFill/>
            <a:ln>
              <a:noFill/>
            </a:ln>
          </p:spPr>
        </p:pic>
      </p:grpSp>
      <p:pic>
        <p:nvPicPr>
          <p:cNvPr id="326" name="Google Shape;326;p26"/>
          <p:cNvPicPr preferRelativeResize="0"/>
          <p:nvPr/>
        </p:nvPicPr>
        <p:blipFill rotWithShape="1">
          <a:blip r:embed="rId27">
            <a:alphaModFix/>
          </a:blip>
          <a:srcRect b="0" l="0" r="0" t="0"/>
          <a:stretch/>
        </p:blipFill>
        <p:spPr>
          <a:xfrm>
            <a:off x="10343245" y="6585917"/>
            <a:ext cx="1636920" cy="105918"/>
          </a:xfrm>
          <a:prstGeom prst="rect">
            <a:avLst/>
          </a:prstGeom>
          <a:noFill/>
          <a:ln>
            <a:noFill/>
          </a:ln>
        </p:spPr>
      </p:pic>
      <p:sp>
        <p:nvSpPr>
          <p:cNvPr id="327" name="Google Shape;327;p26"/>
          <p:cNvSpPr txBox="1"/>
          <p:nvPr>
            <p:ph idx="1" type="body"/>
          </p:nvPr>
        </p:nvSpPr>
        <p:spPr>
          <a:xfrm>
            <a:off x="218263" y="882192"/>
            <a:ext cx="11763662" cy="5534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9000"/>
              </a:lnSpc>
              <a:spcBef>
                <a:spcPts val="359"/>
              </a:spcBef>
              <a:spcAft>
                <a:spcPts val="0"/>
              </a:spcAft>
              <a:buSzPts val="1400"/>
              <a:buNone/>
              <a:defRPr b="0" i="0" sz="1795" u="none" cap="none" strike="noStrike">
                <a:solidFill>
                  <a:srgbClr val="8197A6"/>
                </a:solidFill>
                <a:latin typeface="Arial"/>
                <a:ea typeface="Arial"/>
                <a:cs typeface="Arial"/>
                <a:sym typeface="Arial"/>
              </a:defRPr>
            </a:lvl1pPr>
            <a:lvl2pPr indent="-228600" lvl="1" marL="914400" marR="0" rtl="0" algn="l">
              <a:lnSpc>
                <a:spcPct val="119000"/>
              </a:lnSpc>
              <a:spcBef>
                <a:spcPts val="359"/>
              </a:spcBef>
              <a:spcAft>
                <a:spcPts val="0"/>
              </a:spcAft>
              <a:buSzPts val="1400"/>
              <a:buNone/>
              <a:defRPr b="0" i="0" sz="1795" u="none" cap="none" strike="noStrike">
                <a:solidFill>
                  <a:srgbClr val="8197A6"/>
                </a:solidFill>
                <a:latin typeface="Arial"/>
                <a:ea typeface="Arial"/>
                <a:cs typeface="Arial"/>
                <a:sym typeface="Arial"/>
              </a:defRPr>
            </a:lvl2pPr>
            <a:lvl3pPr indent="-228600" lvl="2" marL="1371600" marR="0" rtl="0" algn="l">
              <a:lnSpc>
                <a:spcPct val="119000"/>
              </a:lnSpc>
              <a:spcBef>
                <a:spcPts val="359"/>
              </a:spcBef>
              <a:spcAft>
                <a:spcPts val="0"/>
              </a:spcAft>
              <a:buSzPts val="1400"/>
              <a:buNone/>
              <a:defRPr b="0" i="0" sz="1795" u="none" cap="none" strike="noStrike">
                <a:solidFill>
                  <a:srgbClr val="8197A6"/>
                </a:solidFill>
                <a:latin typeface="Arial"/>
                <a:ea typeface="Arial"/>
                <a:cs typeface="Arial"/>
                <a:sym typeface="Arial"/>
              </a:defRPr>
            </a:lvl3pPr>
            <a:lvl4pPr indent="-228600" lvl="3" marL="1828800" marR="0" rtl="0" algn="l">
              <a:lnSpc>
                <a:spcPct val="119000"/>
              </a:lnSpc>
              <a:spcBef>
                <a:spcPts val="359"/>
              </a:spcBef>
              <a:spcAft>
                <a:spcPts val="0"/>
              </a:spcAft>
              <a:buSzPts val="1400"/>
              <a:buNone/>
              <a:defRPr b="0" i="0" sz="1795" u="none" cap="none" strike="noStrike">
                <a:solidFill>
                  <a:srgbClr val="8197A6"/>
                </a:solidFill>
                <a:latin typeface="Arial"/>
                <a:ea typeface="Arial"/>
                <a:cs typeface="Arial"/>
                <a:sym typeface="Arial"/>
              </a:defRPr>
            </a:lvl4pPr>
            <a:lvl5pPr indent="-228600" lvl="4" marL="2286000" marR="0" rtl="0" algn="l">
              <a:lnSpc>
                <a:spcPct val="119000"/>
              </a:lnSpc>
              <a:spcBef>
                <a:spcPts val="359"/>
              </a:spcBef>
              <a:spcAft>
                <a:spcPts val="0"/>
              </a:spcAft>
              <a:buSzPts val="1400"/>
              <a:buNone/>
              <a:defRPr b="0" i="0" sz="1795" u="none" cap="none" strike="noStrike">
                <a:solidFill>
                  <a:srgbClr val="8197A6"/>
                </a:solidFill>
                <a:latin typeface="Arial"/>
                <a:ea typeface="Arial"/>
                <a:cs typeface="Arial"/>
                <a:sym typeface="Arial"/>
              </a:defRPr>
            </a:lvl5pPr>
            <a:lvl6pPr indent="-329945" lvl="5" marL="2743200" marR="0" rtl="0" algn="l">
              <a:lnSpc>
                <a:spcPct val="119000"/>
              </a:lnSpc>
              <a:spcBef>
                <a:spcPts val="319"/>
              </a:spcBef>
              <a:spcAft>
                <a:spcPts val="0"/>
              </a:spcAft>
              <a:buClr>
                <a:schemeClr val="accent1"/>
              </a:buClr>
              <a:buSzPts val="1596"/>
              <a:buFont typeface="Verdana"/>
              <a:buChar char="–"/>
              <a:defRPr b="0" i="0" sz="1596" u="none" cap="none" strike="noStrike">
                <a:solidFill>
                  <a:schemeClr val="lt2"/>
                </a:solidFill>
                <a:latin typeface="Arial"/>
                <a:ea typeface="Arial"/>
                <a:cs typeface="Arial"/>
                <a:sym typeface="Arial"/>
              </a:defRPr>
            </a:lvl6pPr>
            <a:lvl7pPr indent="-329945" lvl="6" marL="3200400" marR="0" rtl="0" algn="l">
              <a:lnSpc>
                <a:spcPct val="119000"/>
              </a:lnSpc>
              <a:spcBef>
                <a:spcPts val="319"/>
              </a:spcBef>
              <a:spcAft>
                <a:spcPts val="0"/>
              </a:spcAft>
              <a:buClr>
                <a:schemeClr val="accent1"/>
              </a:buClr>
              <a:buSzPts val="1596"/>
              <a:buFont typeface="Verdana"/>
              <a:buChar char="–"/>
              <a:defRPr b="0" i="0" sz="1596" u="none" cap="none" strike="noStrike">
                <a:solidFill>
                  <a:schemeClr val="lt2"/>
                </a:solidFill>
                <a:latin typeface="Arial"/>
                <a:ea typeface="Arial"/>
                <a:cs typeface="Arial"/>
                <a:sym typeface="Arial"/>
              </a:defRPr>
            </a:lvl7pPr>
            <a:lvl8pPr indent="-329946" lvl="7" marL="3657600" marR="0" rtl="0" algn="l">
              <a:lnSpc>
                <a:spcPct val="119000"/>
              </a:lnSpc>
              <a:spcBef>
                <a:spcPts val="319"/>
              </a:spcBef>
              <a:spcAft>
                <a:spcPts val="0"/>
              </a:spcAft>
              <a:buClr>
                <a:schemeClr val="accent1"/>
              </a:buClr>
              <a:buSzPts val="1596"/>
              <a:buFont typeface="Verdana"/>
              <a:buChar char="–"/>
              <a:defRPr b="0" i="0" sz="1596" u="none" cap="none" strike="noStrike">
                <a:solidFill>
                  <a:schemeClr val="lt2"/>
                </a:solidFill>
                <a:latin typeface="Arial"/>
                <a:ea typeface="Arial"/>
                <a:cs typeface="Arial"/>
                <a:sym typeface="Arial"/>
              </a:defRPr>
            </a:lvl8pPr>
            <a:lvl9pPr indent="-329946" lvl="8" marL="4114800" marR="0" rtl="0" algn="l">
              <a:lnSpc>
                <a:spcPct val="119000"/>
              </a:lnSpc>
              <a:spcBef>
                <a:spcPts val="319"/>
              </a:spcBef>
              <a:spcAft>
                <a:spcPts val="0"/>
              </a:spcAft>
              <a:buClr>
                <a:schemeClr val="accent1"/>
              </a:buClr>
              <a:buSzPts val="1596"/>
              <a:buFont typeface="Verdana"/>
              <a:buChar char="–"/>
              <a:defRPr b="0" i="0" sz="1596" u="none" cap="none" strike="noStrike">
                <a:solidFill>
                  <a:schemeClr val="lt2"/>
                </a:solidFill>
                <a:latin typeface="Arial"/>
                <a:ea typeface="Arial"/>
                <a:cs typeface="Arial"/>
                <a:sym typeface="Arial"/>
              </a:defRPr>
            </a:lvl9pPr>
          </a:lstStyle>
          <a:p/>
        </p:txBody>
      </p:sp>
      <p:sp>
        <p:nvSpPr>
          <p:cNvPr id="328" name="Google Shape;328;p26"/>
          <p:cNvSpPr txBox="1"/>
          <p:nvPr/>
        </p:nvSpPr>
        <p:spPr>
          <a:xfrm>
            <a:off x="8205940" y="6201716"/>
            <a:ext cx="3751495" cy="215444"/>
          </a:xfrm>
          <a:prstGeom prst="rect">
            <a:avLst/>
          </a:prstGeom>
          <a:noFill/>
          <a:ln>
            <a:noFill/>
          </a:ln>
        </p:spPr>
        <p:txBody>
          <a:bodyPr anchorCtr="0" anchor="t" bIns="45700" lIns="0" spcFirstLastPara="1" rIns="0" wrap="square" tIns="45700">
            <a:spAutoFit/>
          </a:bodyPr>
          <a:lstStyle/>
          <a:p>
            <a:pPr indent="0" lvl="2" marL="0" marR="0" rtl="0" algn="r">
              <a:lnSpc>
                <a:spcPct val="100000"/>
              </a:lnSpc>
              <a:spcBef>
                <a:spcPts val="0"/>
              </a:spcBef>
              <a:spcAft>
                <a:spcPts val="0"/>
              </a:spcAft>
              <a:buNone/>
            </a:pPr>
            <a:fld id="{00000000-1234-1234-1234-123412341234}" type="slidenum">
              <a:rPr b="0" i="0" lang="en-GB" sz="798" u="none" cap="none" strike="noStrike">
                <a:solidFill>
                  <a:srgbClr val="8197A6"/>
                </a:solidFill>
                <a:latin typeface="Arial"/>
                <a:ea typeface="Arial"/>
                <a:cs typeface="Arial"/>
                <a:sym typeface="Arial"/>
              </a:rPr>
              <a:t>‹#›</a:t>
            </a:fld>
            <a:endParaRPr b="0" i="0" sz="798" u="none" cap="none" strike="noStrike">
              <a:solidFill>
                <a:srgbClr val="8197A6"/>
              </a:solidFill>
              <a:latin typeface="Arial"/>
              <a:ea typeface="Arial"/>
              <a:cs typeface="Arial"/>
              <a:sym typeface="Arial"/>
            </a:endParaRPr>
          </a:p>
        </p:txBody>
      </p:sp>
      <p:pic>
        <p:nvPicPr>
          <p:cNvPr id="329" name="Google Shape;329;p26"/>
          <p:cNvPicPr preferRelativeResize="0"/>
          <p:nvPr/>
        </p:nvPicPr>
        <p:blipFill rotWithShape="1">
          <a:blip r:embed="rId28">
            <a:alphaModFix/>
          </a:blip>
          <a:srcRect b="0" l="0" r="0" t="0"/>
          <a:stretch/>
        </p:blipFill>
        <p:spPr>
          <a:xfrm>
            <a:off x="10331489" y="-216085"/>
            <a:ext cx="2093892" cy="1314000"/>
          </a:xfrm>
          <a:prstGeom prst="rect">
            <a:avLst/>
          </a:prstGeom>
          <a:noFill/>
          <a:ln>
            <a:noFill/>
          </a:ln>
        </p:spPr>
      </p:pic>
      <p:cxnSp>
        <p:nvCxnSpPr>
          <p:cNvPr id="330" name="Google Shape;330;p26"/>
          <p:cNvCxnSpPr/>
          <p:nvPr/>
        </p:nvCxnSpPr>
        <p:spPr>
          <a:xfrm>
            <a:off x="221436" y="6422971"/>
            <a:ext cx="11736000" cy="0"/>
          </a:xfrm>
          <a:prstGeom prst="straightConnector1">
            <a:avLst/>
          </a:prstGeom>
          <a:noFill/>
          <a:ln cap="flat" cmpd="sng" w="9525">
            <a:solidFill>
              <a:schemeClr val="lt1"/>
            </a:solidFill>
            <a:prstDash val="solid"/>
            <a:round/>
            <a:headEnd len="sm" w="sm" type="none"/>
            <a:tailEnd len="sm" w="sm" type="none"/>
          </a:ln>
        </p:spPr>
      </p:cxnSp>
      <p:sp>
        <p:nvSpPr>
          <p:cNvPr id="331" name="Google Shape;331;p26"/>
          <p:cNvSpPr txBox="1"/>
          <p:nvPr>
            <p:ph type="title"/>
          </p:nvPr>
        </p:nvSpPr>
        <p:spPr>
          <a:xfrm>
            <a:off x="216425" y="156383"/>
            <a:ext cx="10108850" cy="563779"/>
          </a:xfrm>
          <a:prstGeom prst="rect">
            <a:avLst/>
          </a:prstGeom>
          <a:noFill/>
          <a:ln>
            <a:noFill/>
          </a:ln>
        </p:spPr>
        <p:txBody>
          <a:bodyPr anchorCtr="0" anchor="ctr" bIns="45700" lIns="0" spcFirstLastPara="1" rIns="0" wrap="square" tIns="45700">
            <a:normAutofit/>
          </a:bodyPr>
          <a:lstStyle>
            <a:lvl1pPr lvl="0" marR="0" rtl="0" algn="l">
              <a:spcBef>
                <a:spcPts val="0"/>
              </a:spcBef>
              <a:spcAft>
                <a:spcPts val="0"/>
              </a:spcAft>
              <a:buSzPts val="1400"/>
              <a:buNone/>
              <a:defRPr b="1" i="0" sz="2992"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2194" u="none" cap="none" strike="noStrike">
                <a:solidFill>
                  <a:srgbClr val="0070C0"/>
                </a:solidFill>
                <a:latin typeface="Arial"/>
                <a:ea typeface="Arial"/>
                <a:cs typeface="Arial"/>
                <a:sym typeface="Arial"/>
              </a:defRPr>
            </a:lvl2pPr>
            <a:lvl3pPr lvl="2" marR="0" rtl="0" algn="l">
              <a:spcBef>
                <a:spcPts val="0"/>
              </a:spcBef>
              <a:spcAft>
                <a:spcPts val="0"/>
              </a:spcAft>
              <a:buSzPts val="1400"/>
              <a:buNone/>
              <a:defRPr b="0" i="0" sz="2194" u="none" cap="none" strike="noStrike">
                <a:solidFill>
                  <a:srgbClr val="0070C0"/>
                </a:solidFill>
                <a:latin typeface="Arial"/>
                <a:ea typeface="Arial"/>
                <a:cs typeface="Arial"/>
                <a:sym typeface="Arial"/>
              </a:defRPr>
            </a:lvl3pPr>
            <a:lvl4pPr lvl="3" marR="0" rtl="0" algn="l">
              <a:spcBef>
                <a:spcPts val="0"/>
              </a:spcBef>
              <a:spcAft>
                <a:spcPts val="0"/>
              </a:spcAft>
              <a:buSzPts val="1400"/>
              <a:buNone/>
              <a:defRPr b="0" i="0" sz="2194" u="none" cap="none" strike="noStrike">
                <a:solidFill>
                  <a:srgbClr val="0070C0"/>
                </a:solidFill>
                <a:latin typeface="Arial"/>
                <a:ea typeface="Arial"/>
                <a:cs typeface="Arial"/>
                <a:sym typeface="Arial"/>
              </a:defRPr>
            </a:lvl4pPr>
            <a:lvl5pPr lvl="4" marR="0" rtl="0" algn="l">
              <a:spcBef>
                <a:spcPts val="0"/>
              </a:spcBef>
              <a:spcAft>
                <a:spcPts val="0"/>
              </a:spcAft>
              <a:buSzPts val="1400"/>
              <a:buNone/>
              <a:defRPr b="0" i="0" sz="2194" u="none" cap="none" strike="noStrike">
                <a:solidFill>
                  <a:srgbClr val="0070C0"/>
                </a:solidFill>
                <a:latin typeface="Arial"/>
                <a:ea typeface="Arial"/>
                <a:cs typeface="Arial"/>
                <a:sym typeface="Arial"/>
              </a:defRPr>
            </a:lvl5pPr>
            <a:lvl6pPr lvl="5" marR="0" rtl="0" algn="l">
              <a:spcBef>
                <a:spcPts val="0"/>
              </a:spcBef>
              <a:spcAft>
                <a:spcPts val="0"/>
              </a:spcAft>
              <a:buSzPts val="1400"/>
              <a:buNone/>
              <a:defRPr b="1" i="0" sz="2194"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194"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194"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194" u="none" cap="none" strike="noStrike">
                <a:solidFill>
                  <a:schemeClr val="lt1"/>
                </a:solidFill>
                <a:latin typeface="Verdana"/>
                <a:ea typeface="Verdana"/>
                <a:cs typeface="Verdana"/>
                <a:sym typeface="Verdana"/>
              </a:defRPr>
            </a:lvl9pPr>
          </a:lstStyle>
          <a:p/>
        </p:txBody>
      </p:sp>
    </p:spTree>
  </p:cSld>
  <p:clrMap accent1="accent1" accent2="accent2" accent3="accent3" accent4="accent4" accent5="accent5" accent6="accent6" bg1="lt1" bg2="dk2" tx1="dk1" tx2="lt2" folHlink="folHlink" hlink="hlink"/>
  <p:sldLayoutIdLst>
    <p:sldLayoutId id="2147483669" r:id="rId29"/>
    <p:sldLayoutId id="2147483670" r:id="rId30"/>
    <p:sldLayoutId id="2147483671" r:id="rId31"/>
    <p:sldLayoutId id="2147483672" r:id="rId32"/>
    <p:sldLayoutId id="2147483673" r:id="rId33"/>
    <p:sldLayoutId id="2147483674" r:id="rId34"/>
    <p:sldLayoutId id="2147483675" r:id="rId35"/>
    <p:sldLayoutId id="2147483676" r:id="rId36"/>
    <p:sldLayoutId id="2147483677" r:id="rId37"/>
    <p:sldLayoutId id="2147483678" r:id="rId38"/>
    <p:sldLayoutId id="2147483679" r:id="rId39"/>
    <p:sldLayoutId id="2147483680" r:id="rId40"/>
    <p:sldLayoutId id="2147483681" r:id="rId41"/>
    <p:sldLayoutId id="2147483682" r:id="rId42"/>
    <p:sldLayoutId id="2147483683" r:id="rId43"/>
    <p:sldLayoutId id="2147483684" r:id="rId44"/>
    <p:sldLayoutId id="2147483685" r:id="rId45"/>
    <p:sldLayoutId id="2147483686" r:id="rId46"/>
    <p:sldLayoutId id="2147483687" r:id="rId47"/>
    <p:sldLayoutId id="2147483688" r:id="rId48"/>
    <p:sldLayoutId id="2147483689" r:id="rId4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7" name="Shape 927"/>
        <p:cNvGrpSpPr/>
        <p:nvPr/>
      </p:nvGrpSpPr>
      <p:grpSpPr>
        <a:xfrm>
          <a:off x="0" y="0"/>
          <a:ext cx="0" cy="0"/>
          <a:chOff x="0" y="0"/>
          <a:chExt cx="0" cy="0"/>
        </a:xfrm>
      </p:grpSpPr>
      <p:sp>
        <p:nvSpPr>
          <p:cNvPr id="928" name="Google Shape;928;p48"/>
          <p:cNvSpPr/>
          <p:nvPr/>
        </p:nvSpPr>
        <p:spPr>
          <a:xfrm>
            <a:off x="0" y="0"/>
            <a:ext cx="12192000" cy="6857998"/>
          </a:xfrm>
          <a:prstGeom prst="rect">
            <a:avLst/>
          </a:prstGeom>
          <a:solidFill>
            <a:srgbClr val="001B3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394"/>
              <a:buFont typeface="Arial"/>
              <a:buNone/>
            </a:pPr>
            <a:r>
              <a:t/>
            </a:r>
            <a:endParaRPr b="0" i="0" sz="2394" u="none" cap="none" strike="noStrike">
              <a:solidFill>
                <a:srgbClr val="FFFFFF"/>
              </a:solidFill>
              <a:latin typeface="Verdana"/>
              <a:ea typeface="Verdana"/>
              <a:cs typeface="Verdana"/>
              <a:sym typeface="Verdana"/>
            </a:endParaRPr>
          </a:p>
        </p:txBody>
      </p:sp>
      <p:sp>
        <p:nvSpPr>
          <p:cNvPr id="929" name="Google Shape;929;p48"/>
          <p:cNvSpPr txBox="1"/>
          <p:nvPr>
            <p:ph idx="1" type="body"/>
          </p:nvPr>
        </p:nvSpPr>
        <p:spPr>
          <a:xfrm>
            <a:off x="218263" y="882192"/>
            <a:ext cx="11763662" cy="5534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9000"/>
              </a:lnSpc>
              <a:spcBef>
                <a:spcPts val="359"/>
              </a:spcBef>
              <a:spcAft>
                <a:spcPts val="0"/>
              </a:spcAft>
              <a:buSzPts val="1400"/>
              <a:buNone/>
              <a:defRPr b="0" i="0" sz="1795" u="none" cap="none" strike="noStrike">
                <a:solidFill>
                  <a:srgbClr val="8197A6"/>
                </a:solidFill>
                <a:latin typeface="Arial"/>
                <a:ea typeface="Arial"/>
                <a:cs typeface="Arial"/>
                <a:sym typeface="Arial"/>
              </a:defRPr>
            </a:lvl1pPr>
            <a:lvl2pPr indent="-228600" lvl="1" marL="914400" marR="0" rtl="0" algn="l">
              <a:lnSpc>
                <a:spcPct val="119000"/>
              </a:lnSpc>
              <a:spcBef>
                <a:spcPts val="359"/>
              </a:spcBef>
              <a:spcAft>
                <a:spcPts val="0"/>
              </a:spcAft>
              <a:buSzPts val="1400"/>
              <a:buNone/>
              <a:defRPr b="0" i="0" sz="1795" u="none" cap="none" strike="noStrike">
                <a:solidFill>
                  <a:srgbClr val="8197A6"/>
                </a:solidFill>
                <a:latin typeface="Arial"/>
                <a:ea typeface="Arial"/>
                <a:cs typeface="Arial"/>
                <a:sym typeface="Arial"/>
              </a:defRPr>
            </a:lvl2pPr>
            <a:lvl3pPr indent="-228600" lvl="2" marL="1371600" marR="0" rtl="0" algn="l">
              <a:lnSpc>
                <a:spcPct val="119000"/>
              </a:lnSpc>
              <a:spcBef>
                <a:spcPts val="359"/>
              </a:spcBef>
              <a:spcAft>
                <a:spcPts val="0"/>
              </a:spcAft>
              <a:buSzPts val="1400"/>
              <a:buNone/>
              <a:defRPr b="0" i="0" sz="1795" u="none" cap="none" strike="noStrike">
                <a:solidFill>
                  <a:srgbClr val="8197A6"/>
                </a:solidFill>
                <a:latin typeface="Arial"/>
                <a:ea typeface="Arial"/>
                <a:cs typeface="Arial"/>
                <a:sym typeface="Arial"/>
              </a:defRPr>
            </a:lvl3pPr>
            <a:lvl4pPr indent="-228600" lvl="3" marL="1828800" marR="0" rtl="0" algn="l">
              <a:lnSpc>
                <a:spcPct val="119000"/>
              </a:lnSpc>
              <a:spcBef>
                <a:spcPts val="359"/>
              </a:spcBef>
              <a:spcAft>
                <a:spcPts val="0"/>
              </a:spcAft>
              <a:buSzPts val="1400"/>
              <a:buNone/>
              <a:defRPr b="0" i="0" sz="1795" u="none" cap="none" strike="noStrike">
                <a:solidFill>
                  <a:srgbClr val="8197A6"/>
                </a:solidFill>
                <a:latin typeface="Arial"/>
                <a:ea typeface="Arial"/>
                <a:cs typeface="Arial"/>
                <a:sym typeface="Arial"/>
              </a:defRPr>
            </a:lvl4pPr>
            <a:lvl5pPr indent="-228600" lvl="4" marL="2286000" marR="0" rtl="0" algn="l">
              <a:lnSpc>
                <a:spcPct val="119000"/>
              </a:lnSpc>
              <a:spcBef>
                <a:spcPts val="359"/>
              </a:spcBef>
              <a:spcAft>
                <a:spcPts val="0"/>
              </a:spcAft>
              <a:buSzPts val="1400"/>
              <a:buNone/>
              <a:defRPr b="0" i="0" sz="1795" u="none" cap="none" strike="noStrike">
                <a:solidFill>
                  <a:srgbClr val="8197A6"/>
                </a:solidFill>
                <a:latin typeface="Arial"/>
                <a:ea typeface="Arial"/>
                <a:cs typeface="Arial"/>
                <a:sym typeface="Arial"/>
              </a:defRPr>
            </a:lvl5pPr>
            <a:lvl6pPr indent="-329945" lvl="5" marL="2743200" marR="0" rtl="0" algn="l">
              <a:lnSpc>
                <a:spcPct val="119000"/>
              </a:lnSpc>
              <a:spcBef>
                <a:spcPts val="319"/>
              </a:spcBef>
              <a:spcAft>
                <a:spcPts val="0"/>
              </a:spcAft>
              <a:buClr>
                <a:schemeClr val="accent1"/>
              </a:buClr>
              <a:buSzPts val="1596"/>
              <a:buFont typeface="Verdana"/>
              <a:buChar char="–"/>
              <a:defRPr b="0" i="0" sz="1596" u="none" cap="none" strike="noStrike">
                <a:solidFill>
                  <a:schemeClr val="lt2"/>
                </a:solidFill>
                <a:latin typeface="Arial"/>
                <a:ea typeface="Arial"/>
                <a:cs typeface="Arial"/>
                <a:sym typeface="Arial"/>
              </a:defRPr>
            </a:lvl6pPr>
            <a:lvl7pPr indent="-329945" lvl="6" marL="3200400" marR="0" rtl="0" algn="l">
              <a:lnSpc>
                <a:spcPct val="119000"/>
              </a:lnSpc>
              <a:spcBef>
                <a:spcPts val="319"/>
              </a:spcBef>
              <a:spcAft>
                <a:spcPts val="0"/>
              </a:spcAft>
              <a:buClr>
                <a:schemeClr val="accent1"/>
              </a:buClr>
              <a:buSzPts val="1596"/>
              <a:buFont typeface="Verdana"/>
              <a:buChar char="–"/>
              <a:defRPr b="0" i="0" sz="1596" u="none" cap="none" strike="noStrike">
                <a:solidFill>
                  <a:schemeClr val="lt2"/>
                </a:solidFill>
                <a:latin typeface="Arial"/>
                <a:ea typeface="Arial"/>
                <a:cs typeface="Arial"/>
                <a:sym typeface="Arial"/>
              </a:defRPr>
            </a:lvl7pPr>
            <a:lvl8pPr indent="-329946" lvl="7" marL="3657600" marR="0" rtl="0" algn="l">
              <a:lnSpc>
                <a:spcPct val="119000"/>
              </a:lnSpc>
              <a:spcBef>
                <a:spcPts val="319"/>
              </a:spcBef>
              <a:spcAft>
                <a:spcPts val="0"/>
              </a:spcAft>
              <a:buClr>
                <a:schemeClr val="accent1"/>
              </a:buClr>
              <a:buSzPts val="1596"/>
              <a:buFont typeface="Verdana"/>
              <a:buChar char="–"/>
              <a:defRPr b="0" i="0" sz="1596" u="none" cap="none" strike="noStrike">
                <a:solidFill>
                  <a:schemeClr val="lt2"/>
                </a:solidFill>
                <a:latin typeface="Arial"/>
                <a:ea typeface="Arial"/>
                <a:cs typeface="Arial"/>
                <a:sym typeface="Arial"/>
              </a:defRPr>
            </a:lvl8pPr>
            <a:lvl9pPr indent="-329946" lvl="8" marL="4114800" marR="0" rtl="0" algn="l">
              <a:lnSpc>
                <a:spcPct val="119000"/>
              </a:lnSpc>
              <a:spcBef>
                <a:spcPts val="319"/>
              </a:spcBef>
              <a:spcAft>
                <a:spcPts val="0"/>
              </a:spcAft>
              <a:buClr>
                <a:schemeClr val="accent1"/>
              </a:buClr>
              <a:buSzPts val="1596"/>
              <a:buFont typeface="Verdana"/>
              <a:buChar char="–"/>
              <a:defRPr b="0" i="0" sz="1596" u="none" cap="none" strike="noStrike">
                <a:solidFill>
                  <a:schemeClr val="lt2"/>
                </a:solidFill>
                <a:latin typeface="Arial"/>
                <a:ea typeface="Arial"/>
                <a:cs typeface="Arial"/>
                <a:sym typeface="Arial"/>
              </a:defRPr>
            </a:lvl9pPr>
          </a:lstStyle>
          <a:p/>
        </p:txBody>
      </p:sp>
      <p:pic>
        <p:nvPicPr>
          <p:cNvPr id="930" name="Google Shape;930;p48"/>
          <p:cNvPicPr preferRelativeResize="0"/>
          <p:nvPr/>
        </p:nvPicPr>
        <p:blipFill rotWithShape="1">
          <a:blip r:embed="rId1">
            <a:alphaModFix/>
          </a:blip>
          <a:srcRect b="0" l="0" r="0" t="0"/>
          <a:stretch/>
        </p:blipFill>
        <p:spPr>
          <a:xfrm>
            <a:off x="10331489" y="-216085"/>
            <a:ext cx="2093892" cy="1314000"/>
          </a:xfrm>
          <a:prstGeom prst="rect">
            <a:avLst/>
          </a:prstGeom>
          <a:noFill/>
          <a:ln>
            <a:noFill/>
          </a:ln>
        </p:spPr>
      </p:pic>
      <p:sp>
        <p:nvSpPr>
          <p:cNvPr id="931" name="Google Shape;931;p48"/>
          <p:cNvSpPr txBox="1"/>
          <p:nvPr>
            <p:ph type="title"/>
          </p:nvPr>
        </p:nvSpPr>
        <p:spPr>
          <a:xfrm>
            <a:off x="216425" y="156383"/>
            <a:ext cx="10108850" cy="563779"/>
          </a:xfrm>
          <a:prstGeom prst="rect">
            <a:avLst/>
          </a:prstGeom>
          <a:noFill/>
          <a:ln>
            <a:noFill/>
          </a:ln>
        </p:spPr>
        <p:txBody>
          <a:bodyPr anchorCtr="0" anchor="ctr" bIns="45700" lIns="0" spcFirstLastPara="1" rIns="0" wrap="square" tIns="45700">
            <a:normAutofit/>
          </a:bodyPr>
          <a:lstStyle>
            <a:lvl1pPr lvl="0" marR="0" rtl="0" algn="l">
              <a:spcBef>
                <a:spcPts val="0"/>
              </a:spcBef>
              <a:spcAft>
                <a:spcPts val="0"/>
              </a:spcAft>
              <a:buSzPts val="1400"/>
              <a:buNone/>
              <a:defRPr b="1" i="0" sz="2992"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2194" u="none" cap="none" strike="noStrike">
                <a:solidFill>
                  <a:srgbClr val="0070C0"/>
                </a:solidFill>
                <a:latin typeface="Arial"/>
                <a:ea typeface="Arial"/>
                <a:cs typeface="Arial"/>
                <a:sym typeface="Arial"/>
              </a:defRPr>
            </a:lvl2pPr>
            <a:lvl3pPr lvl="2" marR="0" rtl="0" algn="l">
              <a:spcBef>
                <a:spcPts val="0"/>
              </a:spcBef>
              <a:spcAft>
                <a:spcPts val="0"/>
              </a:spcAft>
              <a:buSzPts val="1400"/>
              <a:buNone/>
              <a:defRPr b="0" i="0" sz="2194" u="none" cap="none" strike="noStrike">
                <a:solidFill>
                  <a:srgbClr val="0070C0"/>
                </a:solidFill>
                <a:latin typeface="Arial"/>
                <a:ea typeface="Arial"/>
                <a:cs typeface="Arial"/>
                <a:sym typeface="Arial"/>
              </a:defRPr>
            </a:lvl3pPr>
            <a:lvl4pPr lvl="3" marR="0" rtl="0" algn="l">
              <a:spcBef>
                <a:spcPts val="0"/>
              </a:spcBef>
              <a:spcAft>
                <a:spcPts val="0"/>
              </a:spcAft>
              <a:buSzPts val="1400"/>
              <a:buNone/>
              <a:defRPr b="0" i="0" sz="2194" u="none" cap="none" strike="noStrike">
                <a:solidFill>
                  <a:srgbClr val="0070C0"/>
                </a:solidFill>
                <a:latin typeface="Arial"/>
                <a:ea typeface="Arial"/>
                <a:cs typeface="Arial"/>
                <a:sym typeface="Arial"/>
              </a:defRPr>
            </a:lvl4pPr>
            <a:lvl5pPr lvl="4" marR="0" rtl="0" algn="l">
              <a:spcBef>
                <a:spcPts val="0"/>
              </a:spcBef>
              <a:spcAft>
                <a:spcPts val="0"/>
              </a:spcAft>
              <a:buSzPts val="1400"/>
              <a:buNone/>
              <a:defRPr b="0" i="0" sz="2194" u="none" cap="none" strike="noStrike">
                <a:solidFill>
                  <a:srgbClr val="0070C0"/>
                </a:solidFill>
                <a:latin typeface="Arial"/>
                <a:ea typeface="Arial"/>
                <a:cs typeface="Arial"/>
                <a:sym typeface="Arial"/>
              </a:defRPr>
            </a:lvl5pPr>
            <a:lvl6pPr lvl="5" marR="0" rtl="0" algn="l">
              <a:spcBef>
                <a:spcPts val="0"/>
              </a:spcBef>
              <a:spcAft>
                <a:spcPts val="0"/>
              </a:spcAft>
              <a:buSzPts val="1400"/>
              <a:buNone/>
              <a:defRPr b="1" i="0" sz="2194"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194"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194"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194" u="none" cap="none" strike="noStrike">
                <a:solidFill>
                  <a:schemeClr val="lt1"/>
                </a:solidFill>
                <a:latin typeface="Verdana"/>
                <a:ea typeface="Verdana"/>
                <a:cs typeface="Verdana"/>
                <a:sym typeface="Verdana"/>
              </a:defRPr>
            </a:lvl9pPr>
          </a:lstStyle>
          <a:p/>
        </p:txBody>
      </p:sp>
      <p:grpSp>
        <p:nvGrpSpPr>
          <p:cNvPr id="932" name="Google Shape;932;p48"/>
          <p:cNvGrpSpPr/>
          <p:nvPr/>
        </p:nvGrpSpPr>
        <p:grpSpPr>
          <a:xfrm>
            <a:off x="226688" y="6569736"/>
            <a:ext cx="8660215" cy="129618"/>
            <a:chOff x="1076500" y="4469696"/>
            <a:chExt cx="9628745" cy="144114"/>
          </a:xfrm>
        </p:grpSpPr>
        <p:pic>
          <p:nvPicPr>
            <p:cNvPr descr="de.png" id="933" name="Google Shape;933;p48"/>
            <p:cNvPicPr preferRelativeResize="0"/>
            <p:nvPr/>
          </p:nvPicPr>
          <p:blipFill rotWithShape="1">
            <a:blip r:embed="rId2">
              <a:alphaModFix/>
            </a:blip>
            <a:srcRect b="0" l="0" r="0" t="0"/>
            <a:stretch/>
          </p:blipFill>
          <p:spPr>
            <a:xfrm>
              <a:off x="1076500" y="4469696"/>
              <a:ext cx="217977" cy="144114"/>
            </a:xfrm>
            <a:prstGeom prst="rect">
              <a:avLst/>
            </a:prstGeom>
            <a:noFill/>
            <a:ln>
              <a:noFill/>
            </a:ln>
          </p:spPr>
        </p:pic>
        <p:pic>
          <p:nvPicPr>
            <p:cNvPr descr="at.png" id="934" name="Google Shape;934;p48"/>
            <p:cNvPicPr preferRelativeResize="0"/>
            <p:nvPr/>
          </p:nvPicPr>
          <p:blipFill rotWithShape="1">
            <a:blip r:embed="rId3">
              <a:alphaModFix/>
            </a:blip>
            <a:srcRect b="0" l="0" r="0" t="0"/>
            <a:stretch/>
          </p:blipFill>
          <p:spPr>
            <a:xfrm>
              <a:off x="1447640" y="4469696"/>
              <a:ext cx="217977" cy="144114"/>
            </a:xfrm>
            <a:prstGeom prst="rect">
              <a:avLst/>
            </a:prstGeom>
            <a:noFill/>
            <a:ln>
              <a:noFill/>
            </a:ln>
          </p:spPr>
        </p:pic>
        <p:pic>
          <p:nvPicPr>
            <p:cNvPr descr="be.png" id="935" name="Google Shape;935;p48"/>
            <p:cNvPicPr preferRelativeResize="0"/>
            <p:nvPr/>
          </p:nvPicPr>
          <p:blipFill rotWithShape="1">
            <a:blip r:embed="rId4">
              <a:alphaModFix/>
            </a:blip>
            <a:srcRect b="0" l="0" r="0" t="0"/>
            <a:stretch/>
          </p:blipFill>
          <p:spPr>
            <a:xfrm>
              <a:off x="1818780" y="4469696"/>
              <a:ext cx="217977" cy="144114"/>
            </a:xfrm>
            <a:prstGeom prst="rect">
              <a:avLst/>
            </a:prstGeom>
            <a:noFill/>
            <a:ln>
              <a:noFill/>
            </a:ln>
          </p:spPr>
        </p:pic>
        <p:pic>
          <p:nvPicPr>
            <p:cNvPr descr="dk.png" id="936" name="Google Shape;936;p48"/>
            <p:cNvPicPr preferRelativeResize="0"/>
            <p:nvPr/>
          </p:nvPicPr>
          <p:blipFill rotWithShape="1">
            <a:blip r:embed="rId5">
              <a:alphaModFix/>
            </a:blip>
            <a:srcRect b="0" l="0" r="0" t="0"/>
            <a:stretch/>
          </p:blipFill>
          <p:spPr>
            <a:xfrm>
              <a:off x="2189920" y="4469696"/>
              <a:ext cx="217977" cy="144114"/>
            </a:xfrm>
            <a:prstGeom prst="rect">
              <a:avLst/>
            </a:prstGeom>
            <a:noFill/>
            <a:ln>
              <a:noFill/>
            </a:ln>
          </p:spPr>
        </p:pic>
        <p:pic>
          <p:nvPicPr>
            <p:cNvPr descr="es.png" id="937" name="Google Shape;937;p48"/>
            <p:cNvPicPr preferRelativeResize="0"/>
            <p:nvPr/>
          </p:nvPicPr>
          <p:blipFill rotWithShape="1">
            <a:blip r:embed="rId6">
              <a:alphaModFix/>
            </a:blip>
            <a:srcRect b="0" l="0" r="0" t="0"/>
            <a:stretch/>
          </p:blipFill>
          <p:spPr>
            <a:xfrm>
              <a:off x="2561060" y="4469696"/>
              <a:ext cx="217977" cy="144114"/>
            </a:xfrm>
            <a:prstGeom prst="rect">
              <a:avLst/>
            </a:prstGeom>
            <a:noFill/>
            <a:ln>
              <a:noFill/>
            </a:ln>
          </p:spPr>
        </p:pic>
        <p:pic>
          <p:nvPicPr>
            <p:cNvPr descr="ee.png" id="938" name="Google Shape;938;p48"/>
            <p:cNvPicPr preferRelativeResize="0"/>
            <p:nvPr/>
          </p:nvPicPr>
          <p:blipFill rotWithShape="1">
            <a:blip r:embed="rId7">
              <a:alphaModFix/>
            </a:blip>
            <a:srcRect b="0" l="0" r="0" t="0"/>
            <a:stretch/>
          </p:blipFill>
          <p:spPr>
            <a:xfrm>
              <a:off x="2932200" y="4469696"/>
              <a:ext cx="217977" cy="144114"/>
            </a:xfrm>
            <a:prstGeom prst="rect">
              <a:avLst/>
            </a:prstGeom>
            <a:noFill/>
            <a:ln>
              <a:noFill/>
            </a:ln>
          </p:spPr>
        </p:pic>
        <p:pic>
          <p:nvPicPr>
            <p:cNvPr descr="fi.png" id="939" name="Google Shape;939;p48"/>
            <p:cNvPicPr preferRelativeResize="0"/>
            <p:nvPr/>
          </p:nvPicPr>
          <p:blipFill rotWithShape="1">
            <a:blip r:embed="rId8">
              <a:alphaModFix/>
            </a:blip>
            <a:srcRect b="0" l="0" r="0" t="0"/>
            <a:stretch/>
          </p:blipFill>
          <p:spPr>
            <a:xfrm>
              <a:off x="3303340" y="4469696"/>
              <a:ext cx="217977" cy="144114"/>
            </a:xfrm>
            <a:prstGeom prst="rect">
              <a:avLst/>
            </a:prstGeom>
            <a:noFill/>
            <a:ln>
              <a:noFill/>
            </a:ln>
          </p:spPr>
        </p:pic>
        <p:pic>
          <p:nvPicPr>
            <p:cNvPr descr="fr.png" id="940" name="Google Shape;940;p48"/>
            <p:cNvPicPr preferRelativeResize="0"/>
            <p:nvPr/>
          </p:nvPicPr>
          <p:blipFill rotWithShape="1">
            <a:blip r:embed="rId9">
              <a:alphaModFix/>
            </a:blip>
            <a:srcRect b="0" l="0" r="0" t="0"/>
            <a:stretch/>
          </p:blipFill>
          <p:spPr>
            <a:xfrm>
              <a:off x="3674480" y="4469696"/>
              <a:ext cx="217977" cy="144114"/>
            </a:xfrm>
            <a:prstGeom prst="rect">
              <a:avLst/>
            </a:prstGeom>
            <a:noFill/>
            <a:ln>
              <a:noFill/>
            </a:ln>
          </p:spPr>
        </p:pic>
        <p:pic>
          <p:nvPicPr>
            <p:cNvPr descr="gr.png" id="941" name="Google Shape;941;p48"/>
            <p:cNvPicPr preferRelativeResize="0"/>
            <p:nvPr/>
          </p:nvPicPr>
          <p:blipFill rotWithShape="1">
            <a:blip r:embed="rId10">
              <a:alphaModFix/>
            </a:blip>
            <a:srcRect b="0" l="0" r="0" t="0"/>
            <a:stretch/>
          </p:blipFill>
          <p:spPr>
            <a:xfrm>
              <a:off x="4045620" y="4469696"/>
              <a:ext cx="217977" cy="144114"/>
            </a:xfrm>
            <a:prstGeom prst="rect">
              <a:avLst/>
            </a:prstGeom>
            <a:noFill/>
            <a:ln>
              <a:noFill/>
            </a:ln>
          </p:spPr>
        </p:pic>
        <p:pic>
          <p:nvPicPr>
            <p:cNvPr descr="hu.png" id="942" name="Google Shape;942;p48"/>
            <p:cNvPicPr preferRelativeResize="0"/>
            <p:nvPr/>
          </p:nvPicPr>
          <p:blipFill rotWithShape="1">
            <a:blip r:embed="rId11">
              <a:alphaModFix/>
            </a:blip>
            <a:srcRect b="0" l="0" r="0" t="0"/>
            <a:stretch/>
          </p:blipFill>
          <p:spPr>
            <a:xfrm>
              <a:off x="4416760" y="4469696"/>
              <a:ext cx="217977" cy="144114"/>
            </a:xfrm>
            <a:prstGeom prst="rect">
              <a:avLst/>
            </a:prstGeom>
            <a:noFill/>
            <a:ln>
              <a:noFill/>
            </a:ln>
          </p:spPr>
        </p:pic>
        <p:pic>
          <p:nvPicPr>
            <p:cNvPr descr="ie.png" id="943" name="Google Shape;943;p48"/>
            <p:cNvPicPr preferRelativeResize="0"/>
            <p:nvPr/>
          </p:nvPicPr>
          <p:blipFill rotWithShape="1">
            <a:blip r:embed="rId12">
              <a:alphaModFix/>
            </a:blip>
            <a:srcRect b="0" l="0" r="0" t="0"/>
            <a:stretch/>
          </p:blipFill>
          <p:spPr>
            <a:xfrm>
              <a:off x="4787900" y="4469696"/>
              <a:ext cx="217977" cy="144114"/>
            </a:xfrm>
            <a:prstGeom prst="rect">
              <a:avLst/>
            </a:prstGeom>
            <a:noFill/>
            <a:ln>
              <a:noFill/>
            </a:ln>
          </p:spPr>
        </p:pic>
        <p:pic>
          <p:nvPicPr>
            <p:cNvPr descr="it.png" id="944" name="Google Shape;944;p48"/>
            <p:cNvPicPr preferRelativeResize="0"/>
            <p:nvPr/>
          </p:nvPicPr>
          <p:blipFill rotWithShape="1">
            <a:blip r:embed="rId13">
              <a:alphaModFix/>
            </a:blip>
            <a:srcRect b="0" l="0" r="0" t="0"/>
            <a:stretch/>
          </p:blipFill>
          <p:spPr>
            <a:xfrm>
              <a:off x="5159040" y="4469696"/>
              <a:ext cx="217977" cy="144114"/>
            </a:xfrm>
            <a:prstGeom prst="rect">
              <a:avLst/>
            </a:prstGeom>
            <a:noFill/>
            <a:ln>
              <a:noFill/>
            </a:ln>
          </p:spPr>
        </p:pic>
        <p:pic>
          <p:nvPicPr>
            <p:cNvPr descr="lu.png" id="945" name="Google Shape;945;p48"/>
            <p:cNvPicPr preferRelativeResize="0"/>
            <p:nvPr/>
          </p:nvPicPr>
          <p:blipFill rotWithShape="1">
            <a:blip r:embed="rId14">
              <a:alphaModFix/>
            </a:blip>
            <a:srcRect b="0" l="0" r="0" t="0"/>
            <a:stretch/>
          </p:blipFill>
          <p:spPr>
            <a:xfrm>
              <a:off x="5530180" y="4469696"/>
              <a:ext cx="217977" cy="144114"/>
            </a:xfrm>
            <a:prstGeom prst="rect">
              <a:avLst/>
            </a:prstGeom>
            <a:noFill/>
            <a:ln>
              <a:noFill/>
            </a:ln>
          </p:spPr>
        </p:pic>
        <p:pic>
          <p:nvPicPr>
            <p:cNvPr descr="no.png" id="946" name="Google Shape;946;p48"/>
            <p:cNvPicPr preferRelativeResize="0"/>
            <p:nvPr/>
          </p:nvPicPr>
          <p:blipFill rotWithShape="1">
            <a:blip r:embed="rId15">
              <a:alphaModFix/>
            </a:blip>
            <a:srcRect b="0" l="0" r="0" t="0"/>
            <a:stretch/>
          </p:blipFill>
          <p:spPr>
            <a:xfrm>
              <a:off x="5901320" y="4469696"/>
              <a:ext cx="217977" cy="144114"/>
            </a:xfrm>
            <a:prstGeom prst="rect">
              <a:avLst/>
            </a:prstGeom>
            <a:noFill/>
            <a:ln>
              <a:noFill/>
            </a:ln>
          </p:spPr>
        </p:pic>
        <p:pic>
          <p:nvPicPr>
            <p:cNvPr descr="nl.png" id="947" name="Google Shape;947;p48"/>
            <p:cNvPicPr preferRelativeResize="0"/>
            <p:nvPr/>
          </p:nvPicPr>
          <p:blipFill rotWithShape="1">
            <a:blip r:embed="rId16">
              <a:alphaModFix/>
            </a:blip>
            <a:srcRect b="0" l="0" r="0" t="0"/>
            <a:stretch/>
          </p:blipFill>
          <p:spPr>
            <a:xfrm>
              <a:off x="6272460" y="4469696"/>
              <a:ext cx="217977" cy="144114"/>
            </a:xfrm>
            <a:prstGeom prst="rect">
              <a:avLst/>
            </a:prstGeom>
            <a:noFill/>
            <a:ln>
              <a:noFill/>
            </a:ln>
          </p:spPr>
        </p:pic>
        <p:pic>
          <p:nvPicPr>
            <p:cNvPr descr="pl.png" id="948" name="Google Shape;948;p48"/>
            <p:cNvPicPr preferRelativeResize="0"/>
            <p:nvPr/>
          </p:nvPicPr>
          <p:blipFill rotWithShape="1">
            <a:blip r:embed="rId17">
              <a:alphaModFix/>
            </a:blip>
            <a:srcRect b="0" l="0" r="0" t="0"/>
            <a:stretch/>
          </p:blipFill>
          <p:spPr>
            <a:xfrm>
              <a:off x="6643600" y="4469696"/>
              <a:ext cx="217977" cy="144114"/>
            </a:xfrm>
            <a:prstGeom prst="rect">
              <a:avLst/>
            </a:prstGeom>
            <a:noFill/>
            <a:ln>
              <a:noFill/>
            </a:ln>
          </p:spPr>
        </p:pic>
        <p:pic>
          <p:nvPicPr>
            <p:cNvPr descr="pt.png" id="949" name="Google Shape;949;p48"/>
            <p:cNvPicPr preferRelativeResize="0"/>
            <p:nvPr/>
          </p:nvPicPr>
          <p:blipFill rotWithShape="1">
            <a:blip r:embed="rId18">
              <a:alphaModFix/>
            </a:blip>
            <a:srcRect b="0" l="0" r="0" t="0"/>
            <a:stretch/>
          </p:blipFill>
          <p:spPr>
            <a:xfrm>
              <a:off x="7014740" y="4469696"/>
              <a:ext cx="217977" cy="144114"/>
            </a:xfrm>
            <a:prstGeom prst="rect">
              <a:avLst/>
            </a:prstGeom>
            <a:noFill/>
            <a:ln>
              <a:noFill/>
            </a:ln>
          </p:spPr>
        </p:pic>
        <p:pic>
          <p:nvPicPr>
            <p:cNvPr descr="cz.png" id="950" name="Google Shape;950;p48"/>
            <p:cNvPicPr preferRelativeResize="0"/>
            <p:nvPr/>
          </p:nvPicPr>
          <p:blipFill rotWithShape="1">
            <a:blip r:embed="rId19">
              <a:alphaModFix/>
            </a:blip>
            <a:srcRect b="0" l="0" r="0" t="0"/>
            <a:stretch/>
          </p:blipFill>
          <p:spPr>
            <a:xfrm>
              <a:off x="7385880" y="4469696"/>
              <a:ext cx="217977" cy="144114"/>
            </a:xfrm>
            <a:prstGeom prst="rect">
              <a:avLst/>
            </a:prstGeom>
            <a:noFill/>
            <a:ln>
              <a:noFill/>
            </a:ln>
          </p:spPr>
        </p:pic>
        <p:pic>
          <p:nvPicPr>
            <p:cNvPr descr="ro.png" id="951" name="Google Shape;951;p48"/>
            <p:cNvPicPr preferRelativeResize="0"/>
            <p:nvPr/>
          </p:nvPicPr>
          <p:blipFill rotWithShape="1">
            <a:blip r:embed="rId20">
              <a:alphaModFix/>
            </a:blip>
            <a:srcRect b="0" l="0" r="0" t="0"/>
            <a:stretch/>
          </p:blipFill>
          <p:spPr>
            <a:xfrm>
              <a:off x="7757020" y="4469696"/>
              <a:ext cx="217977" cy="144114"/>
            </a:xfrm>
            <a:prstGeom prst="rect">
              <a:avLst/>
            </a:prstGeom>
            <a:noFill/>
            <a:ln>
              <a:noFill/>
            </a:ln>
          </p:spPr>
        </p:pic>
        <p:pic>
          <p:nvPicPr>
            <p:cNvPr descr="se.png" id="952" name="Google Shape;952;p48"/>
            <p:cNvPicPr preferRelativeResize="0"/>
            <p:nvPr/>
          </p:nvPicPr>
          <p:blipFill rotWithShape="1">
            <a:blip r:embed="rId21">
              <a:alphaModFix/>
            </a:blip>
            <a:srcRect b="0" l="0" r="0" t="0"/>
            <a:stretch/>
          </p:blipFill>
          <p:spPr>
            <a:xfrm>
              <a:off x="8499300" y="4469696"/>
              <a:ext cx="217977" cy="144114"/>
            </a:xfrm>
            <a:prstGeom prst="rect">
              <a:avLst/>
            </a:prstGeom>
            <a:noFill/>
            <a:ln>
              <a:noFill/>
            </a:ln>
          </p:spPr>
        </p:pic>
        <p:pic>
          <p:nvPicPr>
            <p:cNvPr descr="ch.png" id="953" name="Google Shape;953;p48"/>
            <p:cNvPicPr preferRelativeResize="0"/>
            <p:nvPr/>
          </p:nvPicPr>
          <p:blipFill rotWithShape="1">
            <a:blip r:embed="rId22">
              <a:alphaModFix/>
            </a:blip>
            <a:srcRect b="0" l="0" r="0" t="0"/>
            <a:stretch/>
          </p:blipFill>
          <p:spPr>
            <a:xfrm>
              <a:off x="8870442" y="4469696"/>
              <a:ext cx="217977" cy="144114"/>
            </a:xfrm>
            <a:prstGeom prst="rect">
              <a:avLst/>
            </a:prstGeom>
            <a:noFill/>
            <a:ln>
              <a:noFill/>
            </a:ln>
          </p:spPr>
        </p:pic>
        <p:pic>
          <p:nvPicPr>
            <p:cNvPr descr="uk.png" id="954" name="Google Shape;954;p48"/>
            <p:cNvPicPr preferRelativeResize="0"/>
            <p:nvPr/>
          </p:nvPicPr>
          <p:blipFill rotWithShape="1">
            <a:blip r:embed="rId23">
              <a:alphaModFix/>
            </a:blip>
            <a:srcRect b="0" l="0" r="0" t="0"/>
            <a:stretch/>
          </p:blipFill>
          <p:spPr>
            <a:xfrm>
              <a:off x="8128160" y="4469696"/>
              <a:ext cx="217977" cy="144114"/>
            </a:xfrm>
            <a:prstGeom prst="rect">
              <a:avLst/>
            </a:prstGeom>
            <a:noFill/>
            <a:ln>
              <a:noFill/>
            </a:ln>
          </p:spPr>
        </p:pic>
        <p:pic>
          <p:nvPicPr>
            <p:cNvPr id="955" name="Google Shape;955;p48"/>
            <p:cNvPicPr preferRelativeResize="0"/>
            <p:nvPr/>
          </p:nvPicPr>
          <p:blipFill rotWithShape="1">
            <a:blip r:embed="rId24">
              <a:alphaModFix/>
            </a:blip>
            <a:srcRect b="0" l="0" r="0" t="0"/>
            <a:stretch/>
          </p:blipFill>
          <p:spPr>
            <a:xfrm>
              <a:off x="9408598" y="4469696"/>
              <a:ext cx="216000" cy="144000"/>
            </a:xfrm>
            <a:prstGeom prst="rect">
              <a:avLst/>
            </a:prstGeom>
            <a:noFill/>
            <a:ln>
              <a:noFill/>
            </a:ln>
          </p:spPr>
        </p:pic>
        <p:pic>
          <p:nvPicPr>
            <p:cNvPr id="956" name="Google Shape;956;p48"/>
            <p:cNvPicPr preferRelativeResize="0"/>
            <p:nvPr/>
          </p:nvPicPr>
          <p:blipFill rotWithShape="1">
            <a:blip r:embed="rId25">
              <a:alphaModFix/>
            </a:blip>
            <a:srcRect b="0" l="0" r="0" t="0"/>
            <a:stretch/>
          </p:blipFill>
          <p:spPr>
            <a:xfrm>
              <a:off x="9768386" y="4469696"/>
              <a:ext cx="216000" cy="144000"/>
            </a:xfrm>
            <a:prstGeom prst="rect">
              <a:avLst/>
            </a:prstGeom>
            <a:noFill/>
            <a:ln>
              <a:noFill/>
            </a:ln>
          </p:spPr>
        </p:pic>
        <p:pic>
          <p:nvPicPr>
            <p:cNvPr descr="ca.png" id="957" name="Google Shape;957;p48"/>
            <p:cNvPicPr preferRelativeResize="0"/>
            <p:nvPr/>
          </p:nvPicPr>
          <p:blipFill rotWithShape="1">
            <a:blip r:embed="rId26">
              <a:alphaModFix/>
            </a:blip>
            <a:srcRect b="0" l="0" r="0" t="0"/>
            <a:stretch/>
          </p:blipFill>
          <p:spPr>
            <a:xfrm>
              <a:off x="10489245" y="4469696"/>
              <a:ext cx="216000" cy="142807"/>
            </a:xfrm>
            <a:prstGeom prst="rect">
              <a:avLst/>
            </a:prstGeom>
            <a:noFill/>
            <a:ln>
              <a:noFill/>
            </a:ln>
          </p:spPr>
        </p:pic>
        <p:pic>
          <p:nvPicPr>
            <p:cNvPr descr="si.png" id="958" name="Google Shape;958;p48"/>
            <p:cNvPicPr preferRelativeResize="0"/>
            <p:nvPr/>
          </p:nvPicPr>
          <p:blipFill rotWithShape="1">
            <a:blip r:embed="rId27">
              <a:alphaModFix/>
            </a:blip>
            <a:srcRect b="0" l="0" r="0" t="0"/>
            <a:stretch/>
          </p:blipFill>
          <p:spPr>
            <a:xfrm>
              <a:off x="10128174" y="4469696"/>
              <a:ext cx="217284" cy="143656"/>
            </a:xfrm>
            <a:prstGeom prst="rect">
              <a:avLst/>
            </a:prstGeom>
            <a:noFill/>
            <a:ln>
              <a:noFill/>
            </a:ln>
          </p:spPr>
        </p:pic>
      </p:grpSp>
      <p:pic>
        <p:nvPicPr>
          <p:cNvPr id="959" name="Google Shape;959;p48"/>
          <p:cNvPicPr preferRelativeResize="0"/>
          <p:nvPr/>
        </p:nvPicPr>
        <p:blipFill rotWithShape="1">
          <a:blip r:embed="rId28">
            <a:alphaModFix/>
          </a:blip>
          <a:srcRect b="0" l="0" r="0" t="0"/>
          <a:stretch/>
        </p:blipFill>
        <p:spPr>
          <a:xfrm>
            <a:off x="10343245" y="6585917"/>
            <a:ext cx="1636920" cy="10591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1.jpg"/><Relationship Id="rId4" Type="http://schemas.openxmlformats.org/officeDocument/2006/relationships/image" Target="../media/image97.png"/><Relationship Id="rId9" Type="http://schemas.openxmlformats.org/officeDocument/2006/relationships/image" Target="../media/image111.png"/><Relationship Id="rId5" Type="http://schemas.openxmlformats.org/officeDocument/2006/relationships/image" Target="../media/image91.png"/><Relationship Id="rId6" Type="http://schemas.openxmlformats.org/officeDocument/2006/relationships/image" Target="../media/image88.png"/><Relationship Id="rId7" Type="http://schemas.openxmlformats.org/officeDocument/2006/relationships/image" Target="../media/image94.png"/><Relationship Id="rId8" Type="http://schemas.openxmlformats.org/officeDocument/2006/relationships/image" Target="../media/image104.png"/><Relationship Id="rId11" Type="http://schemas.openxmlformats.org/officeDocument/2006/relationships/image" Target="../media/image98.jpg"/><Relationship Id="rId10" Type="http://schemas.openxmlformats.org/officeDocument/2006/relationships/image" Target="../media/image93.jpg"/><Relationship Id="rId13" Type="http://schemas.openxmlformats.org/officeDocument/2006/relationships/image" Target="../media/image95.png"/><Relationship Id="rId12" Type="http://schemas.openxmlformats.org/officeDocument/2006/relationships/image" Target="../media/image102.jpg"/><Relationship Id="rId14" Type="http://schemas.openxmlformats.org/officeDocument/2006/relationships/image" Target="../media/image8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9.jpg"/><Relationship Id="rId4" Type="http://schemas.openxmlformats.org/officeDocument/2006/relationships/image" Target="../media/image96.jpg"/><Relationship Id="rId9" Type="http://schemas.openxmlformats.org/officeDocument/2006/relationships/image" Target="../media/image109.jpg"/><Relationship Id="rId5" Type="http://schemas.openxmlformats.org/officeDocument/2006/relationships/image" Target="../media/image90.jpg"/><Relationship Id="rId6" Type="http://schemas.openxmlformats.org/officeDocument/2006/relationships/image" Target="../media/image92.png"/><Relationship Id="rId7" Type="http://schemas.openxmlformats.org/officeDocument/2006/relationships/image" Target="../media/image100.jpg"/><Relationship Id="rId8" Type="http://schemas.openxmlformats.org/officeDocument/2006/relationships/image" Target="../media/image10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5.jpg"/><Relationship Id="rId4" Type="http://schemas.openxmlformats.org/officeDocument/2006/relationships/image" Target="../media/image103.png"/><Relationship Id="rId5" Type="http://schemas.openxmlformats.org/officeDocument/2006/relationships/image" Target="../media/image107.png"/><Relationship Id="rId6" Type="http://schemas.openxmlformats.org/officeDocument/2006/relationships/image" Target="../media/image1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 name="Shape 1167"/>
        <p:cNvGrpSpPr/>
        <p:nvPr/>
      </p:nvGrpSpPr>
      <p:grpSpPr>
        <a:xfrm>
          <a:off x="0" y="0"/>
          <a:ext cx="0" cy="0"/>
          <a:chOff x="0" y="0"/>
          <a:chExt cx="0" cy="0"/>
        </a:xfrm>
      </p:grpSpPr>
      <p:sp>
        <p:nvSpPr>
          <p:cNvPr id="1168" name="Google Shape;1168;p1"/>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Simonetta Cheli, ESA</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Agenda Item 2.11</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2022 CEOS Plenary</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Biarritz, France</a:t>
            </a:r>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Nov. 29 – Dec. 1</a:t>
            </a:r>
            <a:endParaRPr/>
          </a:p>
        </p:txBody>
      </p:sp>
      <p:sp>
        <p:nvSpPr>
          <p:cNvPr id="1169" name="Google Shape;1169;p1"/>
          <p:cNvSpPr txBox="1"/>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8000"/>
              <a:buFont typeface="Arial"/>
              <a:buNone/>
            </a:pPr>
            <a:r>
              <a:rPr b="0" i="0" lang="en-GB" sz="7500" u="none" cap="none" strike="noStrike">
                <a:solidFill>
                  <a:schemeClr val="lt1"/>
                </a:solidFill>
                <a:latin typeface="Arial"/>
                <a:ea typeface="Arial"/>
                <a:cs typeface="Arial"/>
                <a:sym typeface="Arial"/>
              </a:rPr>
              <a:t>2022 CEOS Plenary</a:t>
            </a:r>
            <a:endParaRPr/>
          </a:p>
          <a:p>
            <a:pPr indent="0" lvl="0" marL="0" marR="0" rtl="0" algn="l">
              <a:lnSpc>
                <a:spcPct val="90000"/>
              </a:lnSpc>
              <a:spcBef>
                <a:spcPts val="0"/>
              </a:spcBef>
              <a:spcAft>
                <a:spcPts val="0"/>
              </a:spcAft>
              <a:buClr>
                <a:schemeClr val="lt1"/>
              </a:buClr>
              <a:buSzPts val="8000"/>
              <a:buFont typeface="Arial"/>
              <a:buNone/>
            </a:pPr>
            <a:r>
              <a:t/>
            </a:r>
            <a:endParaRPr b="0" i="1" sz="4000" u="none" cap="none" strike="noStrike">
              <a:solidFill>
                <a:schemeClr val="lt1"/>
              </a:solidFill>
              <a:latin typeface="Arial"/>
              <a:ea typeface="Arial"/>
              <a:cs typeface="Arial"/>
              <a:sym typeface="Arial"/>
            </a:endParaRPr>
          </a:p>
          <a:p>
            <a:pPr indent="0" lvl="0" marL="0" marR="0" rtl="0" algn="l">
              <a:lnSpc>
                <a:spcPct val="90000"/>
              </a:lnSpc>
              <a:spcBef>
                <a:spcPts val="0"/>
              </a:spcBef>
              <a:spcAft>
                <a:spcPts val="0"/>
              </a:spcAft>
              <a:buClr>
                <a:schemeClr val="lt1"/>
              </a:buClr>
              <a:buSzPts val="8000"/>
              <a:buFont typeface="Arial"/>
              <a:buNone/>
            </a:pPr>
            <a:r>
              <a:rPr b="0" i="1" lang="en-GB" sz="4000" u="none" cap="none" strike="noStrike">
                <a:solidFill>
                  <a:schemeClr val="lt1"/>
                </a:solidFill>
                <a:latin typeface="Arial"/>
                <a:ea typeface="Arial"/>
                <a:cs typeface="Arial"/>
                <a:sym typeface="Arial"/>
              </a:rPr>
              <a:t>ESA Report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sp>
        <p:nvSpPr>
          <p:cNvPr id="1174" name="Google Shape;1174;p2"/>
          <p:cNvSpPr txBox="1"/>
          <p:nvPr>
            <p:ph type="title"/>
          </p:nvPr>
        </p:nvSpPr>
        <p:spPr>
          <a:xfrm>
            <a:off x="167039" y="108373"/>
            <a:ext cx="9571546" cy="8645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GB"/>
              <a:t>Highlights</a:t>
            </a:r>
            <a:endParaRPr/>
          </a:p>
        </p:txBody>
      </p:sp>
      <p:grpSp>
        <p:nvGrpSpPr>
          <p:cNvPr id="1175" name="Google Shape;1175;p2"/>
          <p:cNvGrpSpPr/>
          <p:nvPr/>
        </p:nvGrpSpPr>
        <p:grpSpPr>
          <a:xfrm>
            <a:off x="6707873" y="1243922"/>
            <a:ext cx="5251903" cy="4924694"/>
            <a:chOff x="7648704" y="3840971"/>
            <a:chExt cx="5600992" cy="5023298"/>
          </a:xfrm>
        </p:grpSpPr>
        <p:pic>
          <p:nvPicPr>
            <p:cNvPr id="1176" name="Google Shape;1176;p2"/>
            <p:cNvPicPr preferRelativeResize="0"/>
            <p:nvPr/>
          </p:nvPicPr>
          <p:blipFill rotWithShape="1">
            <a:blip r:embed="rId3">
              <a:alphaModFix/>
            </a:blip>
            <a:srcRect b="-207" l="4411" r="32938" t="0"/>
            <a:stretch/>
          </p:blipFill>
          <p:spPr>
            <a:xfrm>
              <a:off x="7648704" y="3840971"/>
              <a:ext cx="5600992" cy="5023298"/>
            </a:xfrm>
            <a:prstGeom prst="roundRect">
              <a:avLst>
                <a:gd fmla="val 6349" name="adj"/>
              </a:avLst>
            </a:prstGeom>
            <a:noFill/>
            <a:ln>
              <a:noFill/>
            </a:ln>
          </p:spPr>
        </p:pic>
        <p:sp>
          <p:nvSpPr>
            <p:cNvPr id="1177" name="Google Shape;1177;p2"/>
            <p:cNvSpPr/>
            <p:nvPr/>
          </p:nvSpPr>
          <p:spPr>
            <a:xfrm>
              <a:off x="7724304" y="6200517"/>
              <a:ext cx="2737352" cy="1459438"/>
            </a:xfrm>
            <a:prstGeom prst="roundRect">
              <a:avLst>
                <a:gd fmla="val 12079" name="adj"/>
              </a:avLst>
            </a:prstGeom>
            <a:solidFill>
              <a:srgbClr val="005370">
                <a:alpha val="64705"/>
              </a:srgbClr>
            </a:solidFill>
            <a:ln>
              <a:noFill/>
            </a:ln>
            <a:effectLst>
              <a:reflection blurRad="0" dir="0" dist="0" endA="300" endPos="11000" kx="0" rotWithShape="0" algn="bl" stA="52000" stPos="0" sy="-100000" ky="0"/>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EF98"/>
                </a:buClr>
                <a:buSzPts val="3200"/>
                <a:buFont typeface="Arial"/>
                <a:buNone/>
              </a:pPr>
              <a:r>
                <a:rPr b="1" i="0" lang="en-GB" sz="3200" u="none" cap="none" strike="noStrike">
                  <a:solidFill>
                    <a:srgbClr val="FEEF98"/>
                  </a:solidFill>
                  <a:latin typeface="Arial"/>
                  <a:ea typeface="Arial"/>
                  <a:cs typeface="Arial"/>
                  <a:sym typeface="Arial"/>
                </a:rPr>
                <a:t>Successful LPS22</a:t>
              </a:r>
              <a:endParaRPr/>
            </a:p>
          </p:txBody>
        </p:sp>
      </p:grpSp>
      <p:grpSp>
        <p:nvGrpSpPr>
          <p:cNvPr id="1178" name="Google Shape;1178;p2"/>
          <p:cNvGrpSpPr/>
          <p:nvPr/>
        </p:nvGrpSpPr>
        <p:grpSpPr>
          <a:xfrm>
            <a:off x="6707873" y="5664616"/>
            <a:ext cx="5251903" cy="504000"/>
            <a:chOff x="377385" y="5903541"/>
            <a:chExt cx="4825358" cy="513151"/>
          </a:xfrm>
        </p:grpSpPr>
        <p:pic>
          <p:nvPicPr>
            <p:cNvPr descr="Logo&#10;&#10;Description automatically generated" id="1179" name="Google Shape;1179;p2"/>
            <p:cNvPicPr preferRelativeResize="0"/>
            <p:nvPr/>
          </p:nvPicPr>
          <p:blipFill rotWithShape="1">
            <a:blip r:embed="rId4">
              <a:alphaModFix/>
            </a:blip>
            <a:srcRect b="0" l="0" r="0" t="0"/>
            <a:stretch/>
          </p:blipFill>
          <p:spPr>
            <a:xfrm>
              <a:off x="3908278" y="5903541"/>
              <a:ext cx="680984" cy="513151"/>
            </a:xfrm>
            <a:prstGeom prst="rect">
              <a:avLst/>
            </a:prstGeom>
            <a:solidFill>
              <a:schemeClr val="lt1"/>
            </a:solidFill>
            <a:ln>
              <a:noFill/>
            </a:ln>
          </p:spPr>
        </p:pic>
        <p:pic>
          <p:nvPicPr>
            <p:cNvPr descr="Logo&#10;&#10;Description automatically generated" id="1180" name="Google Shape;1180;p2"/>
            <p:cNvPicPr preferRelativeResize="0"/>
            <p:nvPr/>
          </p:nvPicPr>
          <p:blipFill rotWithShape="1">
            <a:blip r:embed="rId5">
              <a:alphaModFix/>
            </a:blip>
            <a:srcRect b="0" l="0" r="0" t="0"/>
            <a:stretch/>
          </p:blipFill>
          <p:spPr>
            <a:xfrm>
              <a:off x="4589262" y="5903859"/>
              <a:ext cx="613481" cy="512501"/>
            </a:xfrm>
            <a:prstGeom prst="rect">
              <a:avLst/>
            </a:prstGeom>
            <a:solidFill>
              <a:schemeClr val="lt1"/>
            </a:solidFill>
            <a:ln>
              <a:noFill/>
            </a:ln>
          </p:spPr>
        </p:pic>
        <p:pic>
          <p:nvPicPr>
            <p:cNvPr descr="A picture containing logo&#10;&#10;Description automatically generated" id="1181" name="Google Shape;1181;p2"/>
            <p:cNvPicPr preferRelativeResize="0"/>
            <p:nvPr/>
          </p:nvPicPr>
          <p:blipFill rotWithShape="1">
            <a:blip r:embed="rId6">
              <a:alphaModFix/>
            </a:blip>
            <a:srcRect b="0" l="0" r="0" t="0"/>
            <a:stretch/>
          </p:blipFill>
          <p:spPr>
            <a:xfrm>
              <a:off x="377385" y="5903541"/>
              <a:ext cx="739615" cy="512819"/>
            </a:xfrm>
            <a:prstGeom prst="rect">
              <a:avLst/>
            </a:prstGeom>
            <a:solidFill>
              <a:schemeClr val="lt1"/>
            </a:solidFill>
            <a:ln>
              <a:noFill/>
            </a:ln>
          </p:spPr>
        </p:pic>
        <p:pic>
          <p:nvPicPr>
            <p:cNvPr descr="Logo&#10;&#10;Description automatically generated" id="1182" name="Google Shape;1182;p2"/>
            <p:cNvPicPr preferRelativeResize="0"/>
            <p:nvPr/>
          </p:nvPicPr>
          <p:blipFill rotWithShape="1">
            <a:blip r:embed="rId7">
              <a:alphaModFix/>
            </a:blip>
            <a:srcRect b="-44651" l="-4309" r="-6595" t="-56143"/>
            <a:stretch/>
          </p:blipFill>
          <p:spPr>
            <a:xfrm>
              <a:off x="1111035" y="5903541"/>
              <a:ext cx="1648362" cy="512819"/>
            </a:xfrm>
            <a:prstGeom prst="rect">
              <a:avLst/>
            </a:prstGeom>
            <a:solidFill>
              <a:schemeClr val="lt1"/>
            </a:solidFill>
            <a:ln>
              <a:noFill/>
            </a:ln>
          </p:spPr>
        </p:pic>
        <p:pic>
          <p:nvPicPr>
            <p:cNvPr descr="Logo&#10;&#10;Description automatically generated" id="1183" name="Google Shape;1183;p2"/>
            <p:cNvPicPr preferRelativeResize="0"/>
            <p:nvPr/>
          </p:nvPicPr>
          <p:blipFill rotWithShape="1">
            <a:blip r:embed="rId8">
              <a:alphaModFix/>
            </a:blip>
            <a:srcRect b="0" l="0" r="0" t="0"/>
            <a:stretch/>
          </p:blipFill>
          <p:spPr>
            <a:xfrm>
              <a:off x="2732686" y="5903541"/>
              <a:ext cx="1192602" cy="512819"/>
            </a:xfrm>
            <a:prstGeom prst="rect">
              <a:avLst/>
            </a:prstGeom>
            <a:solidFill>
              <a:schemeClr val="lt1"/>
            </a:solidFill>
            <a:ln>
              <a:noFill/>
            </a:ln>
          </p:spPr>
        </p:pic>
      </p:grpSp>
      <p:grpSp>
        <p:nvGrpSpPr>
          <p:cNvPr id="1184" name="Google Shape;1184;p2"/>
          <p:cNvGrpSpPr/>
          <p:nvPr/>
        </p:nvGrpSpPr>
        <p:grpSpPr>
          <a:xfrm>
            <a:off x="304801" y="3885205"/>
            <a:ext cx="6158694" cy="2283411"/>
            <a:chOff x="304801" y="3720005"/>
            <a:chExt cx="6158694" cy="2283411"/>
          </a:xfrm>
        </p:grpSpPr>
        <p:pic>
          <p:nvPicPr>
            <p:cNvPr id="1185" name="Google Shape;1185;p2"/>
            <p:cNvPicPr preferRelativeResize="0"/>
            <p:nvPr/>
          </p:nvPicPr>
          <p:blipFill rotWithShape="1">
            <a:blip r:embed="rId9">
              <a:alphaModFix/>
            </a:blip>
            <a:srcRect b="39419" l="35208" r="44198" t="22451"/>
            <a:stretch/>
          </p:blipFill>
          <p:spPr>
            <a:xfrm>
              <a:off x="3520270" y="3722177"/>
              <a:ext cx="2943225" cy="2281239"/>
            </a:xfrm>
            <a:prstGeom prst="roundRect">
              <a:avLst>
                <a:gd fmla="val 9878" name="adj"/>
              </a:avLst>
            </a:prstGeom>
            <a:noFill/>
            <a:ln>
              <a:noFill/>
            </a:ln>
            <a:effectLst>
              <a:reflection blurRad="0" dir="0" dist="0" endA="300" endPos="20000" kx="0" rotWithShape="0" algn="bl" stA="52000" stPos="0" sy="-100000" ky="0"/>
            </a:effectLst>
          </p:spPr>
        </p:pic>
        <p:pic>
          <p:nvPicPr>
            <p:cNvPr descr="We're still here and helping clients | Mzuri Design Blog" id="1186" name="Google Shape;1186;p2"/>
            <p:cNvPicPr preferRelativeResize="0"/>
            <p:nvPr/>
          </p:nvPicPr>
          <p:blipFill rotWithShape="1">
            <a:blip r:embed="rId10">
              <a:alphaModFix/>
            </a:blip>
            <a:srcRect b="0" l="0" r="0" t="0"/>
            <a:stretch/>
          </p:blipFill>
          <p:spPr>
            <a:xfrm>
              <a:off x="304801" y="3720005"/>
              <a:ext cx="2930354" cy="2281239"/>
            </a:xfrm>
            <a:prstGeom prst="roundRect">
              <a:avLst>
                <a:gd fmla="val 9878" name="adj"/>
              </a:avLst>
            </a:prstGeom>
            <a:noFill/>
            <a:ln>
              <a:noFill/>
            </a:ln>
            <a:effectLst>
              <a:reflection blurRad="0" dir="0" dist="0" endA="300" endPos="20000" kx="0" rotWithShape="0" algn="bl" stA="52000" stPos="0" sy="-100000" ky="0"/>
            </a:effectLst>
          </p:spPr>
        </p:pic>
        <p:sp>
          <p:nvSpPr>
            <p:cNvPr id="1187" name="Google Shape;1187;p2"/>
            <p:cNvSpPr txBox="1"/>
            <p:nvPr/>
          </p:nvSpPr>
          <p:spPr>
            <a:xfrm>
              <a:off x="304801" y="5451979"/>
              <a:ext cx="2930354" cy="549265"/>
            </a:xfrm>
            <a:prstGeom prst="rect">
              <a:avLst/>
            </a:prstGeom>
            <a:solidFill>
              <a:srgbClr val="140604">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EF98"/>
                </a:buClr>
                <a:buSzPts val="1800"/>
                <a:buFont typeface="Arial"/>
                <a:buNone/>
              </a:pPr>
              <a:r>
                <a:rPr b="1" i="0" lang="en-GB" sz="1800" u="none" cap="none" strike="noStrike">
                  <a:solidFill>
                    <a:srgbClr val="FEEF98"/>
                  </a:solidFill>
                  <a:latin typeface="Arial"/>
                  <a:ea typeface="Arial"/>
                  <a:cs typeface="Arial"/>
                  <a:sym typeface="Arial"/>
                </a:rPr>
                <a:t>Agreement with </a:t>
              </a:r>
              <a:br>
                <a:rPr b="1" i="0" lang="en-GB" sz="1800" u="none" cap="none" strike="noStrike">
                  <a:solidFill>
                    <a:srgbClr val="FEEF98"/>
                  </a:solidFill>
                  <a:latin typeface="Arial"/>
                  <a:ea typeface="Arial"/>
                  <a:cs typeface="Arial"/>
                  <a:sym typeface="Arial"/>
                </a:rPr>
              </a:br>
              <a:r>
                <a:rPr b="1" i="0" lang="en-GB" sz="1800" u="none" cap="none" strike="noStrike">
                  <a:solidFill>
                    <a:srgbClr val="FEEF98"/>
                  </a:solidFill>
                  <a:latin typeface="Arial"/>
                  <a:ea typeface="Arial"/>
                  <a:cs typeface="Arial"/>
                  <a:sym typeface="Arial"/>
                </a:rPr>
                <a:t>EC DG-INTPA</a:t>
              </a:r>
              <a:endParaRPr/>
            </a:p>
          </p:txBody>
        </p:sp>
        <p:sp>
          <p:nvSpPr>
            <p:cNvPr id="1188" name="Google Shape;1188;p2"/>
            <p:cNvSpPr txBox="1"/>
            <p:nvPr/>
          </p:nvSpPr>
          <p:spPr>
            <a:xfrm>
              <a:off x="3520271" y="5451978"/>
              <a:ext cx="2943224" cy="543731"/>
            </a:xfrm>
            <a:prstGeom prst="rect">
              <a:avLst/>
            </a:prstGeom>
            <a:solidFill>
              <a:srgbClr val="140604">
                <a:alpha val="80000"/>
              </a:srgbClr>
            </a:solidFill>
            <a:ln>
              <a:noFill/>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FEEF98"/>
                </a:buClr>
                <a:buSzPts val="1800"/>
                <a:buFont typeface="Arial"/>
                <a:buNone/>
              </a:pPr>
              <a:r>
                <a:rPr b="1" i="0" lang="en-GB" sz="1800" u="none" cap="none" strike="noStrike">
                  <a:solidFill>
                    <a:srgbClr val="FEEF98"/>
                  </a:solidFill>
                  <a:latin typeface="Arial"/>
                  <a:ea typeface="Arial"/>
                  <a:cs typeface="Arial"/>
                  <a:sym typeface="Arial"/>
                </a:rPr>
                <a:t>Extension Trilateral Covid dashboard cooperation</a:t>
              </a:r>
              <a:endParaRPr/>
            </a:p>
          </p:txBody>
        </p:sp>
      </p:grpSp>
      <p:grpSp>
        <p:nvGrpSpPr>
          <p:cNvPr id="1189" name="Google Shape;1189;p2"/>
          <p:cNvGrpSpPr/>
          <p:nvPr/>
        </p:nvGrpSpPr>
        <p:grpSpPr>
          <a:xfrm>
            <a:off x="304800" y="1243922"/>
            <a:ext cx="6323241" cy="2287135"/>
            <a:chOff x="304800" y="1226329"/>
            <a:chExt cx="6323241" cy="2287135"/>
          </a:xfrm>
        </p:grpSpPr>
        <p:pic>
          <p:nvPicPr>
            <p:cNvPr descr="NASA Administrator Bill Nelson, right, and ESA (European Space Agency) Director General Josef Aschbacher pose for a photograph following the signing of two agreements at the ESA Council meeting in Noordwijk, Netherlands, June 15, 2022. " id="1190" name="Google Shape;1190;p2"/>
            <p:cNvPicPr preferRelativeResize="0"/>
            <p:nvPr/>
          </p:nvPicPr>
          <p:blipFill rotWithShape="1">
            <a:blip r:embed="rId11">
              <a:alphaModFix/>
            </a:blip>
            <a:srcRect b="9553" l="4487" r="23287" t="24334"/>
            <a:stretch/>
          </p:blipFill>
          <p:spPr>
            <a:xfrm>
              <a:off x="304801" y="1230946"/>
              <a:ext cx="2943225" cy="2281240"/>
            </a:xfrm>
            <a:prstGeom prst="roundRect">
              <a:avLst>
                <a:gd fmla="val 9878" name="adj"/>
              </a:avLst>
            </a:prstGeom>
            <a:noFill/>
            <a:ln>
              <a:noFill/>
            </a:ln>
            <a:effectLst>
              <a:reflection blurRad="0" dir="0" dist="0" endA="300" endPos="20000" kx="0" rotWithShape="0" algn="bl" stA="52000" stPos="0" sy="-100000" ky="0"/>
            </a:effectLst>
          </p:spPr>
        </p:pic>
        <p:sp>
          <p:nvSpPr>
            <p:cNvPr id="1191" name="Google Shape;1191;p2"/>
            <p:cNvSpPr txBox="1"/>
            <p:nvPr/>
          </p:nvSpPr>
          <p:spPr>
            <a:xfrm>
              <a:off x="304800" y="2708426"/>
              <a:ext cx="2943226" cy="805038"/>
            </a:xfrm>
            <a:prstGeom prst="rect">
              <a:avLst/>
            </a:prstGeom>
            <a:solidFill>
              <a:srgbClr val="140604">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EEF98"/>
                </a:buClr>
                <a:buSzPts val="1800"/>
                <a:buFont typeface="Arial"/>
                <a:buNone/>
              </a:pPr>
              <a:r>
                <a:rPr b="1" i="0" lang="en-GB" sz="1800" u="none" cap="none" strike="noStrike">
                  <a:solidFill>
                    <a:srgbClr val="FEEF98"/>
                  </a:solidFill>
                  <a:latin typeface="Arial"/>
                  <a:ea typeface="Arial"/>
                  <a:cs typeface="Arial"/>
                  <a:sym typeface="Arial"/>
                </a:rPr>
                <a:t>Signature with NASA Administrator of MOU on Earth Sciences</a:t>
              </a:r>
              <a:endParaRPr/>
            </a:p>
          </p:txBody>
        </p:sp>
        <p:grpSp>
          <p:nvGrpSpPr>
            <p:cNvPr id="1192" name="Google Shape;1192;p2"/>
            <p:cNvGrpSpPr/>
            <p:nvPr/>
          </p:nvGrpSpPr>
          <p:grpSpPr>
            <a:xfrm>
              <a:off x="3511700" y="1226329"/>
              <a:ext cx="2930354" cy="2280466"/>
              <a:chOff x="9033839" y="1397001"/>
              <a:chExt cx="2930354" cy="2280466"/>
            </a:xfrm>
          </p:grpSpPr>
          <p:pic>
            <p:nvPicPr>
              <p:cNvPr id="1193" name="Google Shape;1193;p2"/>
              <p:cNvPicPr preferRelativeResize="0"/>
              <p:nvPr/>
            </p:nvPicPr>
            <p:blipFill rotWithShape="1">
              <a:blip r:embed="rId12">
                <a:alphaModFix/>
              </a:blip>
              <a:srcRect b="2313" l="15542" r="15247" t="4386"/>
              <a:stretch/>
            </p:blipFill>
            <p:spPr>
              <a:xfrm>
                <a:off x="9033839" y="1397001"/>
                <a:ext cx="2930354" cy="2280466"/>
              </a:xfrm>
              <a:prstGeom prst="roundRect">
                <a:avLst>
                  <a:gd fmla="val 9878" name="adj"/>
                </a:avLst>
              </a:prstGeom>
              <a:noFill/>
              <a:ln>
                <a:noFill/>
              </a:ln>
              <a:effectLst>
                <a:reflection blurRad="0" dir="0" dist="0" endA="300" endPos="20000" kx="0" rotWithShape="0" algn="bl" stA="52000" stPos="0" sy="-100000" ky="0"/>
              </a:effectLst>
            </p:spPr>
          </p:pic>
          <p:sp>
            <p:nvSpPr>
              <p:cNvPr id="1194" name="Google Shape;1194;p2"/>
              <p:cNvSpPr/>
              <p:nvPr/>
            </p:nvSpPr>
            <p:spPr>
              <a:xfrm>
                <a:off x="9125965" y="1489697"/>
                <a:ext cx="2710435" cy="1604018"/>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EFFFF"/>
                  </a:solidFill>
                  <a:latin typeface="Arial"/>
                  <a:ea typeface="Arial"/>
                  <a:cs typeface="Arial"/>
                  <a:sym typeface="Arial"/>
                </a:endParaRPr>
              </a:p>
            </p:txBody>
          </p:sp>
        </p:grpSp>
        <p:pic>
          <p:nvPicPr>
            <p:cNvPr id="1195" name="Google Shape;1195;p2"/>
            <p:cNvPicPr preferRelativeResize="0"/>
            <p:nvPr/>
          </p:nvPicPr>
          <p:blipFill rotWithShape="1">
            <a:blip r:embed="rId13">
              <a:alphaModFix/>
            </a:blip>
            <a:srcRect b="0" l="0" r="0" t="0"/>
            <a:stretch/>
          </p:blipFill>
          <p:spPr>
            <a:xfrm>
              <a:off x="3271516" y="1274599"/>
              <a:ext cx="1942030" cy="993300"/>
            </a:xfrm>
            <a:prstGeom prst="rect">
              <a:avLst/>
            </a:prstGeom>
            <a:noFill/>
            <a:ln>
              <a:noFill/>
            </a:ln>
          </p:spPr>
        </p:pic>
        <p:pic>
          <p:nvPicPr>
            <p:cNvPr id="1196" name="Google Shape;1196;p2"/>
            <p:cNvPicPr preferRelativeResize="0"/>
            <p:nvPr/>
          </p:nvPicPr>
          <p:blipFill rotWithShape="1">
            <a:blip r:embed="rId14">
              <a:alphaModFix/>
            </a:blip>
            <a:srcRect b="0" l="0" r="0" t="0"/>
            <a:stretch/>
          </p:blipFill>
          <p:spPr>
            <a:xfrm>
              <a:off x="5050268" y="1906288"/>
              <a:ext cx="1577773" cy="1048389"/>
            </a:xfrm>
            <a:prstGeom prst="rect">
              <a:avLst/>
            </a:prstGeom>
            <a:noFill/>
            <a:ln>
              <a:noFill/>
            </a:ln>
          </p:spPr>
        </p:pic>
        <p:sp>
          <p:nvSpPr>
            <p:cNvPr id="1197" name="Google Shape;1197;p2"/>
            <p:cNvSpPr txBox="1"/>
            <p:nvPr/>
          </p:nvSpPr>
          <p:spPr>
            <a:xfrm>
              <a:off x="3511701" y="2707946"/>
              <a:ext cx="2930354" cy="805518"/>
            </a:xfrm>
            <a:prstGeom prst="rect">
              <a:avLst/>
            </a:prstGeom>
            <a:solidFill>
              <a:srgbClr val="140604">
                <a:alpha val="80000"/>
              </a:srgbClr>
            </a:solidFill>
            <a:ln>
              <a:noFill/>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FEEF98"/>
                </a:buClr>
                <a:buSzPts val="1800"/>
                <a:buFont typeface="Arial"/>
                <a:buNone/>
              </a:pPr>
              <a:r>
                <a:rPr b="1" i="0" lang="en-GB" sz="1800" u="none" cap="none" strike="noStrike">
                  <a:solidFill>
                    <a:srgbClr val="FEEF98"/>
                  </a:solidFill>
                  <a:latin typeface="Arial"/>
                  <a:ea typeface="Arial"/>
                  <a:cs typeface="Arial"/>
                  <a:sym typeface="Arial"/>
                </a:rPr>
                <a:t>Exchange of letters with NASA on Cristal &amp; S-6 cooperation</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1" name="Shape 1201"/>
        <p:cNvGrpSpPr/>
        <p:nvPr/>
      </p:nvGrpSpPr>
      <p:grpSpPr>
        <a:xfrm>
          <a:off x="0" y="0"/>
          <a:ext cx="0" cy="0"/>
          <a:chOff x="0" y="0"/>
          <a:chExt cx="0" cy="0"/>
        </a:xfrm>
      </p:grpSpPr>
      <p:sp>
        <p:nvSpPr>
          <p:cNvPr id="1202" name="Google Shape;1202;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Programmatic Updates</a:t>
            </a:r>
            <a:endParaRPr/>
          </a:p>
        </p:txBody>
      </p:sp>
      <p:grpSp>
        <p:nvGrpSpPr>
          <p:cNvPr id="1203" name="Google Shape;1203;p3"/>
          <p:cNvGrpSpPr/>
          <p:nvPr/>
        </p:nvGrpSpPr>
        <p:grpSpPr>
          <a:xfrm>
            <a:off x="108851" y="1063869"/>
            <a:ext cx="3097798" cy="5440089"/>
            <a:chOff x="9019181" y="721575"/>
            <a:chExt cx="3106266" cy="5652124"/>
          </a:xfrm>
        </p:grpSpPr>
        <p:pic>
          <p:nvPicPr>
            <p:cNvPr descr="Europes Vega C rocket launch" id="1204" name="Google Shape;1204;p3"/>
            <p:cNvPicPr preferRelativeResize="0"/>
            <p:nvPr/>
          </p:nvPicPr>
          <p:blipFill rotWithShape="1">
            <a:blip r:embed="rId3">
              <a:alphaModFix/>
            </a:blip>
            <a:srcRect b="138" l="15777" r="29594" t="454"/>
            <a:stretch/>
          </p:blipFill>
          <p:spPr>
            <a:xfrm>
              <a:off x="9019181" y="721575"/>
              <a:ext cx="3106266" cy="5652124"/>
            </a:xfrm>
            <a:prstGeom prst="roundRect">
              <a:avLst>
                <a:gd fmla="val 7300" name="adj"/>
              </a:avLst>
            </a:prstGeom>
            <a:solidFill>
              <a:srgbClr val="000000"/>
            </a:solidFill>
            <a:ln>
              <a:noFill/>
            </a:ln>
          </p:spPr>
        </p:pic>
        <p:sp>
          <p:nvSpPr>
            <p:cNvPr id="1205" name="Google Shape;1205;p3"/>
            <p:cNvSpPr txBox="1"/>
            <p:nvPr/>
          </p:nvSpPr>
          <p:spPr>
            <a:xfrm>
              <a:off x="9584086" y="5312826"/>
              <a:ext cx="2424288" cy="969834"/>
            </a:xfrm>
            <a:prstGeom prst="rect">
              <a:avLst/>
            </a:prstGeom>
            <a:noFill/>
            <a:ln>
              <a:noFill/>
            </a:ln>
            <a:effectLst>
              <a:outerShdw blurRad="50800" rotWithShape="0" algn="br" dir="13500000" dist="76200">
                <a:srgbClr val="000000">
                  <a:alpha val="40000"/>
                </a:srgbClr>
              </a:outerShdw>
            </a:effectLst>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EEF98"/>
                </a:buClr>
                <a:buSzPts val="2000"/>
                <a:buFont typeface="Arial"/>
                <a:buNone/>
              </a:pPr>
              <a:r>
                <a:rPr b="1" i="0" lang="en-GB" sz="2000" u="none" cap="none" strike="noStrike">
                  <a:solidFill>
                    <a:srgbClr val="FEEF98"/>
                  </a:solidFill>
                  <a:latin typeface="Arial"/>
                  <a:ea typeface="Arial"/>
                  <a:cs typeface="Arial"/>
                  <a:sym typeface="Arial"/>
                </a:rPr>
                <a:t>Vega-C Successfully launched July ‘22</a:t>
              </a:r>
              <a:endParaRPr/>
            </a:p>
          </p:txBody>
        </p:sp>
      </p:grpSp>
      <p:grpSp>
        <p:nvGrpSpPr>
          <p:cNvPr id="1206" name="Google Shape;1206;p3"/>
          <p:cNvGrpSpPr/>
          <p:nvPr/>
        </p:nvGrpSpPr>
        <p:grpSpPr>
          <a:xfrm>
            <a:off x="3273648" y="1063869"/>
            <a:ext cx="4213002" cy="2652625"/>
            <a:chOff x="193818" y="908815"/>
            <a:chExt cx="4011776" cy="2719759"/>
          </a:xfrm>
        </p:grpSpPr>
        <p:pic>
          <p:nvPicPr>
            <p:cNvPr descr="ESA - Mission ends for Copernicus Sentinel-1B satellite" id="1207" name="Google Shape;1207;p3"/>
            <p:cNvPicPr preferRelativeResize="0"/>
            <p:nvPr/>
          </p:nvPicPr>
          <p:blipFill rotWithShape="1">
            <a:blip r:embed="rId4">
              <a:alphaModFix/>
            </a:blip>
            <a:srcRect b="0" l="0" r="0" t="0"/>
            <a:stretch/>
          </p:blipFill>
          <p:spPr>
            <a:xfrm>
              <a:off x="193818" y="908815"/>
              <a:ext cx="4011776" cy="2719759"/>
            </a:xfrm>
            <a:prstGeom prst="roundRect">
              <a:avLst>
                <a:gd fmla="val 9959" name="adj"/>
              </a:avLst>
            </a:prstGeom>
            <a:noFill/>
            <a:ln>
              <a:noFill/>
            </a:ln>
          </p:spPr>
        </p:pic>
        <p:sp>
          <p:nvSpPr>
            <p:cNvPr id="1208" name="Google Shape;1208;p3"/>
            <p:cNvSpPr txBox="1"/>
            <p:nvPr/>
          </p:nvSpPr>
          <p:spPr>
            <a:xfrm>
              <a:off x="345706" y="928690"/>
              <a:ext cx="3708000" cy="370971"/>
            </a:xfrm>
            <a:prstGeom prst="rect">
              <a:avLst/>
            </a:prstGeom>
            <a:solidFill>
              <a:srgbClr val="000000">
                <a:alpha val="49803"/>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EEF98"/>
                </a:buClr>
                <a:buSzPts val="2000"/>
                <a:buFont typeface="Arial"/>
                <a:buNone/>
              </a:pPr>
              <a:r>
                <a:rPr b="1" i="0" lang="en-GB" sz="2000" u="none" cap="none" strike="noStrike">
                  <a:solidFill>
                    <a:srgbClr val="FEEF98"/>
                  </a:solidFill>
                  <a:latin typeface="Arial"/>
                  <a:ea typeface="Arial"/>
                  <a:cs typeface="Arial"/>
                  <a:sym typeface="Arial"/>
                </a:rPr>
                <a:t>Sentinel-1B – End of mission</a:t>
              </a:r>
              <a:endParaRPr/>
            </a:p>
          </p:txBody>
        </p:sp>
      </p:grpSp>
      <p:grpSp>
        <p:nvGrpSpPr>
          <p:cNvPr id="1209" name="Google Shape;1209;p3"/>
          <p:cNvGrpSpPr/>
          <p:nvPr/>
        </p:nvGrpSpPr>
        <p:grpSpPr>
          <a:xfrm>
            <a:off x="6212924" y="3827572"/>
            <a:ext cx="2869308" cy="2676388"/>
            <a:chOff x="193818" y="3762512"/>
            <a:chExt cx="2869308" cy="2676388"/>
          </a:xfrm>
        </p:grpSpPr>
        <p:pic>
          <p:nvPicPr>
            <p:cNvPr descr="EarthCARE taking wing" id="1210" name="Google Shape;1210;p3"/>
            <p:cNvPicPr preferRelativeResize="0"/>
            <p:nvPr/>
          </p:nvPicPr>
          <p:blipFill rotWithShape="1">
            <a:blip r:embed="rId5">
              <a:alphaModFix/>
            </a:blip>
            <a:srcRect b="0" l="6478" r="22266" t="0"/>
            <a:stretch/>
          </p:blipFill>
          <p:spPr>
            <a:xfrm>
              <a:off x="193818" y="3762512"/>
              <a:ext cx="2869308" cy="2676388"/>
            </a:xfrm>
            <a:prstGeom prst="roundRect">
              <a:avLst>
                <a:gd fmla="val 5005" name="adj"/>
              </a:avLst>
            </a:prstGeom>
            <a:noFill/>
            <a:ln>
              <a:noFill/>
            </a:ln>
          </p:spPr>
        </p:pic>
        <p:sp>
          <p:nvSpPr>
            <p:cNvPr id="1211" name="Google Shape;1211;p3"/>
            <p:cNvSpPr/>
            <p:nvPr/>
          </p:nvSpPr>
          <p:spPr>
            <a:xfrm>
              <a:off x="193818" y="5714999"/>
              <a:ext cx="2869308" cy="723901"/>
            </a:xfrm>
            <a:prstGeom prst="round2SameRect">
              <a:avLst>
                <a:gd fmla="val 0" name="adj1"/>
                <a:gd fmla="val 15740" name="adj2"/>
              </a:avLst>
            </a:prstGeom>
            <a:solidFill>
              <a:srgbClr val="030013">
                <a:alpha val="63921"/>
              </a:srgbClr>
            </a:solidFill>
            <a:ln>
              <a:noFill/>
            </a:ln>
          </p:spPr>
          <p:txBody>
            <a:bodyPr anchorCtr="0" anchor="ctr" bIns="45700" lIns="36000" spcFirstLastPara="1" rIns="36000" wrap="square" tIns="72000">
              <a:noAutofit/>
            </a:bodyPr>
            <a:lstStyle/>
            <a:p>
              <a:pPr indent="0" lvl="0" marL="0" marR="0" rtl="0" algn="ctr">
                <a:lnSpc>
                  <a:spcPct val="90000"/>
                </a:lnSpc>
                <a:spcBef>
                  <a:spcPts val="0"/>
                </a:spcBef>
                <a:spcAft>
                  <a:spcPts val="0"/>
                </a:spcAft>
                <a:buClr>
                  <a:srgbClr val="FEEF98"/>
                </a:buClr>
                <a:buSzPts val="1600"/>
                <a:buFont typeface="Arial"/>
                <a:buNone/>
              </a:pPr>
              <a:r>
                <a:rPr b="1" i="0" lang="en-GB" sz="1600" u="none" cap="none" strike="noStrike">
                  <a:solidFill>
                    <a:srgbClr val="FEEF98"/>
                  </a:solidFill>
                  <a:latin typeface="Arial"/>
                  <a:ea typeface="Arial"/>
                  <a:cs typeface="Arial"/>
                  <a:sym typeface="Arial"/>
                </a:rPr>
                <a:t>EarthCARE to be launched on Vega-C Planned Q2 2024</a:t>
              </a:r>
              <a:endParaRPr/>
            </a:p>
          </p:txBody>
        </p:sp>
        <p:pic>
          <p:nvPicPr>
            <p:cNvPr id="1212" name="Google Shape;1212;p3"/>
            <p:cNvPicPr preferRelativeResize="0"/>
            <p:nvPr/>
          </p:nvPicPr>
          <p:blipFill rotWithShape="1">
            <a:blip r:embed="rId6">
              <a:alphaModFix/>
            </a:blip>
            <a:srcRect b="0" l="0" r="0" t="0"/>
            <a:stretch/>
          </p:blipFill>
          <p:spPr>
            <a:xfrm>
              <a:off x="2166721" y="3778837"/>
              <a:ext cx="896405" cy="896405"/>
            </a:xfrm>
            <a:prstGeom prst="rect">
              <a:avLst/>
            </a:prstGeom>
            <a:noFill/>
            <a:ln>
              <a:noFill/>
            </a:ln>
          </p:spPr>
        </p:pic>
      </p:grpSp>
      <p:pic>
        <p:nvPicPr>
          <p:cNvPr descr="Aeolus 3rd Anniversary Conference" id="1213" name="Google Shape;1213;p3"/>
          <p:cNvPicPr preferRelativeResize="0"/>
          <p:nvPr/>
        </p:nvPicPr>
        <p:blipFill rotWithShape="1">
          <a:blip r:embed="rId7">
            <a:alphaModFix/>
          </a:blip>
          <a:srcRect b="700" l="26295" r="21622" t="10623"/>
          <a:stretch/>
        </p:blipFill>
        <p:spPr>
          <a:xfrm>
            <a:off x="3273648" y="3827572"/>
            <a:ext cx="2869309" cy="2676387"/>
          </a:xfrm>
          <a:prstGeom prst="roundRect">
            <a:avLst>
              <a:gd fmla="val 10498" name="adj"/>
            </a:avLst>
          </a:prstGeom>
          <a:noFill/>
          <a:ln>
            <a:noFill/>
          </a:ln>
        </p:spPr>
      </p:pic>
      <p:sp>
        <p:nvSpPr>
          <p:cNvPr id="1214" name="Google Shape;1214;p3"/>
          <p:cNvSpPr/>
          <p:nvPr/>
        </p:nvSpPr>
        <p:spPr>
          <a:xfrm>
            <a:off x="3273648" y="5780059"/>
            <a:ext cx="2869309" cy="723899"/>
          </a:xfrm>
          <a:prstGeom prst="round2SameRect">
            <a:avLst>
              <a:gd fmla="val 0" name="adj1"/>
              <a:gd fmla="val 37903" name="adj2"/>
            </a:avLst>
          </a:prstGeom>
          <a:solidFill>
            <a:srgbClr val="030013">
              <a:alpha val="63921"/>
            </a:srgbClr>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EEF98"/>
              </a:buClr>
              <a:buSzPts val="1600"/>
              <a:buFont typeface="Arial"/>
              <a:buNone/>
            </a:pPr>
            <a:r>
              <a:rPr b="1" i="0" lang="en-GB" sz="1600" u="none" cap="none" strike="noStrike">
                <a:solidFill>
                  <a:srgbClr val="FEEF98"/>
                </a:solidFill>
                <a:latin typeface="Arial"/>
                <a:ea typeface="Arial"/>
                <a:cs typeface="Arial"/>
                <a:sym typeface="Arial"/>
              </a:rPr>
              <a:t>Aeolus celebrated 4 years achievements with anniversary conference</a:t>
            </a:r>
            <a:endParaRPr/>
          </a:p>
        </p:txBody>
      </p:sp>
      <p:pic>
        <p:nvPicPr>
          <p:cNvPr descr="Radar vision" id="1215" name="Google Shape;1215;p3"/>
          <p:cNvPicPr preferRelativeResize="0"/>
          <p:nvPr/>
        </p:nvPicPr>
        <p:blipFill rotWithShape="1">
          <a:blip r:embed="rId8">
            <a:alphaModFix/>
          </a:blip>
          <a:srcRect b="0" l="10085" r="0" t="656"/>
          <a:stretch/>
        </p:blipFill>
        <p:spPr>
          <a:xfrm>
            <a:off x="7586206" y="1064912"/>
            <a:ext cx="4457647" cy="2693850"/>
          </a:xfrm>
          <a:prstGeom prst="roundRect">
            <a:avLst>
              <a:gd fmla="val 7908" name="adj"/>
            </a:avLst>
          </a:prstGeom>
          <a:noFill/>
          <a:ln>
            <a:noFill/>
          </a:ln>
        </p:spPr>
      </p:pic>
      <p:sp>
        <p:nvSpPr>
          <p:cNvPr id="1216" name="Google Shape;1216;p3"/>
          <p:cNvSpPr/>
          <p:nvPr/>
        </p:nvSpPr>
        <p:spPr>
          <a:xfrm>
            <a:off x="7586206" y="1064912"/>
            <a:ext cx="4457647" cy="381198"/>
          </a:xfrm>
          <a:prstGeom prst="round2SameRect">
            <a:avLst>
              <a:gd fmla="val 50000" name="adj1"/>
              <a:gd fmla="val 0" name="adj2"/>
            </a:avLst>
          </a:prstGeom>
          <a:solidFill>
            <a:srgbClr val="000000">
              <a:alpha val="4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EEF98"/>
              </a:buClr>
              <a:buSzPts val="1900"/>
              <a:buFont typeface="Arial"/>
              <a:buNone/>
            </a:pPr>
            <a:r>
              <a:rPr b="1" i="0" lang="en-GB" sz="1900" u="none" cap="none" strike="noStrike">
                <a:solidFill>
                  <a:srgbClr val="FEEF98"/>
                </a:solidFill>
                <a:latin typeface="Arial"/>
                <a:ea typeface="Arial"/>
                <a:cs typeface="Arial"/>
                <a:sym typeface="Arial"/>
              </a:rPr>
              <a:t>Sentinel-1C – Launch May/June 2023</a:t>
            </a:r>
            <a:endParaRPr/>
          </a:p>
        </p:txBody>
      </p:sp>
      <p:pic>
        <p:nvPicPr>
          <p:cNvPr descr="Biomass - Satellite Missions - eoPortal Directory" id="1217" name="Google Shape;1217;p3"/>
          <p:cNvPicPr preferRelativeResize="0"/>
          <p:nvPr/>
        </p:nvPicPr>
        <p:blipFill rotWithShape="1">
          <a:blip r:embed="rId9">
            <a:alphaModFix/>
          </a:blip>
          <a:srcRect b="0" l="2724" r="37649" t="0"/>
          <a:stretch/>
        </p:blipFill>
        <p:spPr>
          <a:xfrm>
            <a:off x="9132604" y="3827572"/>
            <a:ext cx="2911249" cy="2676386"/>
          </a:xfrm>
          <a:prstGeom prst="roundRect">
            <a:avLst>
              <a:gd fmla="val 5984" name="adj"/>
            </a:avLst>
          </a:prstGeom>
          <a:solidFill>
            <a:srgbClr val="010101"/>
          </a:solidFill>
          <a:ln>
            <a:noFill/>
          </a:ln>
          <a:effectLst>
            <a:reflection blurRad="0" dir="5400000" dist="5000" endA="0" endPos="28000" kx="0" rotWithShape="0" algn="bl" stA="38000" stPos="0" sy="-100000" ky="0"/>
          </a:effectLst>
        </p:spPr>
      </p:pic>
      <p:sp>
        <p:nvSpPr>
          <p:cNvPr id="1218" name="Google Shape;1218;p3"/>
          <p:cNvSpPr/>
          <p:nvPr/>
        </p:nvSpPr>
        <p:spPr>
          <a:xfrm>
            <a:off x="9174545" y="5780057"/>
            <a:ext cx="2869308" cy="723901"/>
          </a:xfrm>
          <a:prstGeom prst="round2SameRect">
            <a:avLst>
              <a:gd fmla="val 0" name="adj1"/>
              <a:gd fmla="val 15740" name="adj2"/>
            </a:avLst>
          </a:prstGeom>
          <a:solidFill>
            <a:srgbClr val="030013">
              <a:alpha val="63921"/>
            </a:srgbClr>
          </a:solidFill>
          <a:ln>
            <a:noFill/>
          </a:ln>
        </p:spPr>
        <p:txBody>
          <a:bodyPr anchorCtr="0" anchor="ctr" bIns="45700" lIns="36000" spcFirstLastPara="1" rIns="36000" wrap="square" tIns="72000">
            <a:noAutofit/>
          </a:bodyPr>
          <a:lstStyle/>
          <a:p>
            <a:pPr indent="0" lvl="0" marL="0" marR="0" rtl="0" algn="ctr">
              <a:lnSpc>
                <a:spcPct val="90000"/>
              </a:lnSpc>
              <a:spcBef>
                <a:spcPts val="0"/>
              </a:spcBef>
              <a:spcAft>
                <a:spcPts val="0"/>
              </a:spcAft>
              <a:buClr>
                <a:srgbClr val="FEEF98"/>
              </a:buClr>
              <a:buSzPts val="1600"/>
              <a:buFont typeface="Arial"/>
              <a:buNone/>
            </a:pPr>
            <a:r>
              <a:rPr b="1" i="0" lang="en-GB" sz="1600" u="none" cap="none" strike="noStrike">
                <a:solidFill>
                  <a:srgbClr val="FEEF98"/>
                </a:solidFill>
                <a:latin typeface="Arial"/>
                <a:ea typeface="Arial"/>
                <a:cs typeface="Arial"/>
                <a:sym typeface="Arial"/>
              </a:rPr>
              <a:t>Biomass to be launched on Vega July 2024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sz="3600"/>
              <a:t>MTG-I1 Launch 13</a:t>
            </a:r>
            <a:r>
              <a:rPr baseline="30000" lang="en-GB" sz="3600"/>
              <a:t>th</a:t>
            </a:r>
            <a:r>
              <a:rPr lang="en-GB" sz="3600"/>
              <a:t> December from Kourou</a:t>
            </a:r>
            <a:endParaRPr/>
          </a:p>
        </p:txBody>
      </p:sp>
      <p:pic>
        <p:nvPicPr>
          <p:cNvPr descr="Meteosat Third Generation (MTG) | EUMETSAT" id="1224" name="Google Shape;1224;p4"/>
          <p:cNvPicPr preferRelativeResize="0"/>
          <p:nvPr/>
        </p:nvPicPr>
        <p:blipFill rotWithShape="1">
          <a:blip r:embed="rId3">
            <a:alphaModFix/>
          </a:blip>
          <a:srcRect b="10641" l="-54" r="54" t="9231"/>
          <a:stretch/>
        </p:blipFill>
        <p:spPr>
          <a:xfrm>
            <a:off x="-6566" y="1037492"/>
            <a:ext cx="12198566" cy="5512777"/>
          </a:xfrm>
          <a:prstGeom prst="rect">
            <a:avLst/>
          </a:prstGeom>
          <a:noFill/>
          <a:ln>
            <a:noFill/>
          </a:ln>
        </p:spPr>
      </p:pic>
      <p:grpSp>
        <p:nvGrpSpPr>
          <p:cNvPr id="1225" name="Google Shape;1225;p4"/>
          <p:cNvGrpSpPr/>
          <p:nvPr/>
        </p:nvGrpSpPr>
        <p:grpSpPr>
          <a:xfrm>
            <a:off x="182896" y="1907067"/>
            <a:ext cx="5895524" cy="4286902"/>
            <a:chOff x="-177589" y="1783697"/>
            <a:chExt cx="5895524" cy="4286902"/>
          </a:xfrm>
        </p:grpSpPr>
        <p:sp>
          <p:nvSpPr>
            <p:cNvPr id="1226" name="Google Shape;1226;p4"/>
            <p:cNvSpPr/>
            <p:nvPr/>
          </p:nvSpPr>
          <p:spPr>
            <a:xfrm>
              <a:off x="77385" y="1934026"/>
              <a:ext cx="5479353" cy="4136573"/>
            </a:xfrm>
            <a:prstGeom prst="roundRect">
              <a:avLst>
                <a:gd fmla="val 5813" name="adj"/>
              </a:avLst>
            </a:prstGeom>
            <a:solidFill>
              <a:srgbClr val="030013">
                <a:alpha val="4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EFFFF"/>
                </a:solidFill>
                <a:latin typeface="Arial"/>
                <a:ea typeface="Arial"/>
                <a:cs typeface="Arial"/>
                <a:sym typeface="Arial"/>
              </a:endParaRPr>
            </a:p>
          </p:txBody>
        </p:sp>
        <p:sp>
          <p:nvSpPr>
            <p:cNvPr id="1227" name="Google Shape;1227;p4"/>
            <p:cNvSpPr txBox="1"/>
            <p:nvPr/>
          </p:nvSpPr>
          <p:spPr>
            <a:xfrm>
              <a:off x="-177589" y="2872615"/>
              <a:ext cx="5895524" cy="3013060"/>
            </a:xfrm>
            <a:prstGeom prst="rect">
              <a:avLst/>
            </a:prstGeom>
            <a:noFill/>
            <a:ln>
              <a:noFill/>
            </a:ln>
          </p:spPr>
          <p:txBody>
            <a:bodyPr anchorCtr="0" anchor="t" bIns="36000" lIns="36000" spcFirstLastPara="1" rIns="36000" wrap="square" tIns="36000">
              <a:spAutoFit/>
            </a:bodyPr>
            <a:lstStyle/>
            <a:p>
              <a:pPr indent="0" lvl="0" marL="0" marR="0" rtl="0" algn="ctr">
                <a:lnSpc>
                  <a:spcPct val="100000"/>
                </a:lnSpc>
                <a:spcBef>
                  <a:spcPts val="0"/>
                </a:spcBef>
                <a:spcAft>
                  <a:spcPts val="0"/>
                </a:spcAft>
                <a:buClr>
                  <a:srgbClr val="FEFFFF"/>
                </a:buClr>
                <a:buSzPts val="3600"/>
                <a:buFont typeface="Arial"/>
                <a:buNone/>
              </a:pPr>
              <a:r>
                <a:rPr b="1" i="0" lang="en-GB" sz="3600" u="none" cap="none" strike="noStrike">
                  <a:solidFill>
                    <a:srgbClr val="FEFFFF"/>
                  </a:solidFill>
                  <a:latin typeface="Arial"/>
                  <a:ea typeface="Arial"/>
                  <a:cs typeface="Arial"/>
                  <a:sym typeface="Arial"/>
                </a:rPr>
                <a:t>together with</a:t>
              </a:r>
              <a:endParaRPr/>
            </a:p>
            <a:p>
              <a:pPr indent="0" lvl="0" marL="0" marR="0" rtl="0" algn="ctr">
                <a:lnSpc>
                  <a:spcPct val="100000"/>
                </a:lnSpc>
                <a:spcBef>
                  <a:spcPts val="600"/>
                </a:spcBef>
                <a:spcAft>
                  <a:spcPts val="0"/>
                </a:spcAft>
                <a:buClr>
                  <a:srgbClr val="000000"/>
                </a:buClr>
                <a:buSzPts val="3200"/>
                <a:buFont typeface="Arial"/>
                <a:buNone/>
              </a:pPr>
              <a:r>
                <a:t/>
              </a:r>
              <a:endParaRPr b="1" i="0" sz="3200" u="none" cap="none" strike="noStrike">
                <a:solidFill>
                  <a:srgbClr val="FEFFFF"/>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3200"/>
                <a:buFont typeface="Arial"/>
                <a:buNone/>
              </a:pPr>
              <a:r>
                <a:t/>
              </a:r>
              <a:endParaRPr b="1" i="0" sz="3200" u="none" cap="none" strike="noStrike">
                <a:solidFill>
                  <a:srgbClr val="FEFFFF"/>
                </a:solidFill>
                <a:latin typeface="Arial"/>
                <a:ea typeface="Arial"/>
                <a:cs typeface="Arial"/>
                <a:sym typeface="Arial"/>
              </a:endParaRPr>
            </a:p>
            <a:p>
              <a:pPr indent="0" lvl="0" marL="0" marR="0" rtl="0" algn="ctr">
                <a:lnSpc>
                  <a:spcPct val="125000"/>
                </a:lnSpc>
                <a:spcBef>
                  <a:spcPts val="600"/>
                </a:spcBef>
                <a:spcAft>
                  <a:spcPts val="0"/>
                </a:spcAft>
                <a:buClr>
                  <a:srgbClr val="FFF9C4"/>
                </a:buClr>
                <a:buSzPts val="3200"/>
                <a:buFont typeface="Arial"/>
                <a:buNone/>
              </a:pPr>
              <a:r>
                <a:rPr b="1" i="0" lang="en-GB" sz="3200" u="none" cap="none" strike="noStrike">
                  <a:solidFill>
                    <a:srgbClr val="FFF9C4"/>
                  </a:solidFill>
                  <a:latin typeface="Arial"/>
                  <a:ea typeface="Arial"/>
                  <a:cs typeface="Arial"/>
                  <a:sym typeface="Arial"/>
                </a:rPr>
                <a:t>'Securing the Future of  </a:t>
              </a:r>
              <a:br>
                <a:rPr b="1" i="0" lang="en-GB" sz="3200" u="none" cap="none" strike="noStrike">
                  <a:solidFill>
                    <a:srgbClr val="FFF9C4"/>
                  </a:solidFill>
                  <a:latin typeface="Arial"/>
                  <a:ea typeface="Arial"/>
                  <a:cs typeface="Arial"/>
                  <a:sym typeface="Arial"/>
                </a:rPr>
              </a:br>
              <a:r>
                <a:rPr b="1" i="0" lang="en-GB" sz="3200" u="none" cap="none" strike="noStrike">
                  <a:solidFill>
                    <a:srgbClr val="FFF9C4"/>
                  </a:solidFill>
                  <a:latin typeface="Arial"/>
                  <a:ea typeface="Arial"/>
                  <a:cs typeface="Arial"/>
                  <a:sym typeface="Arial"/>
                </a:rPr>
                <a:t>Global Weather Forecasting'</a:t>
              </a:r>
              <a:endParaRPr b="0" i="0" sz="3200" u="none" cap="none" strike="noStrike">
                <a:solidFill>
                  <a:srgbClr val="FFF9C4"/>
                </a:solidFill>
                <a:latin typeface="Arial"/>
                <a:ea typeface="Arial"/>
                <a:cs typeface="Arial"/>
                <a:sym typeface="Arial"/>
              </a:endParaRPr>
            </a:p>
          </p:txBody>
        </p:sp>
        <p:pic>
          <p:nvPicPr>
            <p:cNvPr id="1228" name="Google Shape;1228;p4"/>
            <p:cNvPicPr preferRelativeResize="0"/>
            <p:nvPr/>
          </p:nvPicPr>
          <p:blipFill rotWithShape="1">
            <a:blip r:embed="rId4">
              <a:alphaModFix/>
            </a:blip>
            <a:srcRect b="0" l="0" r="0" t="0"/>
            <a:stretch/>
          </p:blipFill>
          <p:spPr>
            <a:xfrm>
              <a:off x="1315190" y="1783697"/>
              <a:ext cx="2504612" cy="1299385"/>
            </a:xfrm>
            <a:prstGeom prst="rect">
              <a:avLst/>
            </a:prstGeom>
            <a:noFill/>
            <a:ln>
              <a:noFill/>
            </a:ln>
          </p:spPr>
        </p:pic>
        <p:grpSp>
          <p:nvGrpSpPr>
            <p:cNvPr id="1229" name="Google Shape;1229;p4"/>
            <p:cNvGrpSpPr/>
            <p:nvPr/>
          </p:nvGrpSpPr>
          <p:grpSpPr>
            <a:xfrm>
              <a:off x="684873" y="3770835"/>
              <a:ext cx="3765247" cy="775219"/>
              <a:chOff x="1830637" y="3450253"/>
              <a:chExt cx="5355724" cy="1102679"/>
            </a:xfrm>
          </p:grpSpPr>
          <p:pic>
            <p:nvPicPr>
              <p:cNvPr id="1230" name="Google Shape;1230;p4"/>
              <p:cNvPicPr preferRelativeResize="0"/>
              <p:nvPr/>
            </p:nvPicPr>
            <p:blipFill rotWithShape="1">
              <a:blip r:embed="rId5">
                <a:alphaModFix/>
              </a:blip>
              <a:srcRect b="0" l="0" r="0" t="76584"/>
              <a:stretch/>
            </p:blipFill>
            <p:spPr>
              <a:xfrm>
                <a:off x="3468505" y="3690098"/>
                <a:ext cx="3717856" cy="652193"/>
              </a:xfrm>
              <a:prstGeom prst="rect">
                <a:avLst/>
              </a:prstGeom>
              <a:noFill/>
              <a:ln>
                <a:noFill/>
              </a:ln>
            </p:spPr>
          </p:pic>
          <p:pic>
            <p:nvPicPr>
              <p:cNvPr id="1231" name="Google Shape;1231;p4"/>
              <p:cNvPicPr preferRelativeResize="0"/>
              <p:nvPr/>
            </p:nvPicPr>
            <p:blipFill rotWithShape="1">
              <a:blip r:embed="rId5">
                <a:alphaModFix/>
              </a:blip>
              <a:srcRect b="23707" l="0" r="0" t="0"/>
              <a:stretch/>
            </p:blipFill>
            <p:spPr>
              <a:xfrm>
                <a:off x="1830637" y="3450253"/>
                <a:ext cx="1929307" cy="1102679"/>
              </a:xfrm>
              <a:prstGeom prst="rect">
                <a:avLst/>
              </a:prstGeom>
              <a:noFill/>
              <a:ln>
                <a:noFill/>
              </a:ln>
            </p:spPr>
          </p:pic>
        </p:grpSp>
      </p:grpSp>
      <p:pic>
        <p:nvPicPr>
          <p:cNvPr id="1232" name="Google Shape;1232;p4"/>
          <p:cNvPicPr preferRelativeResize="0"/>
          <p:nvPr/>
        </p:nvPicPr>
        <p:blipFill rotWithShape="1">
          <a:blip r:embed="rId6">
            <a:alphaModFix/>
          </a:blip>
          <a:srcRect b="0" l="0" r="0" t="0"/>
          <a:stretch/>
        </p:blipFill>
        <p:spPr>
          <a:xfrm>
            <a:off x="94970" y="1648608"/>
            <a:ext cx="842659" cy="837425"/>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p5"/>
          <p:cNvSpPr txBox="1"/>
          <p:nvPr>
            <p:ph type="title"/>
          </p:nvPr>
        </p:nvSpPr>
        <p:spPr>
          <a:xfrm>
            <a:off x="176047" y="175939"/>
            <a:ext cx="9636167"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CM22 Outcome for Earth Observation</a:t>
            </a:r>
            <a:br>
              <a:rPr lang="en-GB"/>
            </a:br>
            <a:endParaRPr/>
          </a:p>
        </p:txBody>
      </p:sp>
      <p:sp>
        <p:nvSpPr>
          <p:cNvPr id="1238" name="Google Shape;1238;p5"/>
          <p:cNvSpPr/>
          <p:nvPr/>
        </p:nvSpPr>
        <p:spPr>
          <a:xfrm>
            <a:off x="3669457" y="3795904"/>
            <a:ext cx="3483225" cy="1881292"/>
          </a:xfrm>
          <a:prstGeom prst="roundRect">
            <a:avLst>
              <a:gd fmla="val 16667" name="adj"/>
            </a:avLst>
          </a:prstGeom>
          <a:gradFill>
            <a:gsLst>
              <a:gs pos="0">
                <a:srgbClr val="770000">
                  <a:alpha val="80000"/>
                </a:srgbClr>
              </a:gs>
              <a:gs pos="50000">
                <a:srgbClr val="AC0000">
                  <a:alpha val="80000"/>
                </a:srgbClr>
              </a:gs>
              <a:gs pos="100000">
                <a:srgbClr val="CE0000">
                  <a:alpha val="80000"/>
                </a:srgbClr>
              </a:gs>
            </a:gsLst>
            <a:lin ang="2700000" scaled="0"/>
          </a:gradFill>
          <a:ln>
            <a:noFill/>
          </a:ln>
          <a:effectLst>
            <a:outerShdw blurRad="63500" sx="102000" rotWithShape="0" algn="ctr" sy="102000">
              <a:srgbClr val="000000">
                <a:alpha val="40000"/>
              </a:srgbClr>
            </a:outerShdw>
          </a:effectLst>
        </p:spPr>
        <p:txBody>
          <a:bodyPr anchorCtr="0" anchor="t" bIns="45700" lIns="36000" spcFirstLastPara="1" rIns="36000" wrap="square" tIns="0">
            <a:noAutofit/>
          </a:bodyPr>
          <a:lstStyle/>
          <a:p>
            <a:pPr indent="0" lvl="0" marL="0" marR="0" rtl="0" algn="ctr">
              <a:lnSpc>
                <a:spcPct val="100000"/>
              </a:lnSpc>
              <a:spcBef>
                <a:spcPts val="0"/>
              </a:spcBef>
              <a:spcAft>
                <a:spcPts val="0"/>
              </a:spcAft>
              <a:buClr>
                <a:srgbClr val="FFFF00"/>
              </a:buClr>
              <a:buSzPts val="3723"/>
              <a:buFont typeface="Arial"/>
              <a:buNone/>
            </a:pPr>
            <a:r>
              <a:rPr b="1" i="0" lang="en-GB" sz="3723" u="none" cap="none" strike="noStrike">
                <a:solidFill>
                  <a:srgbClr val="FFFF00"/>
                </a:solidFill>
                <a:latin typeface="Arial"/>
                <a:ea typeface="Arial"/>
                <a:cs typeface="Arial"/>
                <a:sym typeface="Arial"/>
              </a:rPr>
              <a:t>Copernicus </a:t>
            </a:r>
            <a:endParaRPr/>
          </a:p>
          <a:p>
            <a:pPr indent="0" lvl="0" marL="0" marR="0" rtl="0" algn="ctr">
              <a:lnSpc>
                <a:spcPct val="100000"/>
              </a:lnSpc>
              <a:spcBef>
                <a:spcPts val="0"/>
              </a:spcBef>
              <a:spcAft>
                <a:spcPts val="0"/>
              </a:spcAft>
              <a:buClr>
                <a:srgbClr val="FFFFFF"/>
              </a:buClr>
              <a:buSzPts val="2200"/>
              <a:buFont typeface="Arial"/>
              <a:buNone/>
            </a:pPr>
            <a:r>
              <a:rPr b="0" i="0" lang="en-GB" sz="2200" u="none" cap="none" strike="noStrike">
                <a:solidFill>
                  <a:srgbClr val="FFFFFF"/>
                </a:solidFill>
                <a:latin typeface="Arial"/>
                <a:ea typeface="Arial"/>
                <a:cs typeface="Arial"/>
                <a:sym typeface="Arial"/>
              </a:rPr>
              <a:t>Oversubscription shows continued support by MS</a:t>
            </a:r>
            <a:endParaRPr/>
          </a:p>
        </p:txBody>
      </p:sp>
      <p:sp>
        <p:nvSpPr>
          <p:cNvPr id="1239" name="Google Shape;1239;p5"/>
          <p:cNvSpPr/>
          <p:nvPr/>
        </p:nvSpPr>
        <p:spPr>
          <a:xfrm>
            <a:off x="130202" y="1119037"/>
            <a:ext cx="7022479" cy="2579328"/>
          </a:xfrm>
          <a:prstGeom prst="roundRect">
            <a:avLst>
              <a:gd fmla="val 16667" name="adj"/>
            </a:avLst>
          </a:prstGeom>
          <a:gradFill>
            <a:gsLst>
              <a:gs pos="0">
                <a:srgbClr val="004177">
                  <a:alpha val="80000"/>
                </a:srgbClr>
              </a:gs>
              <a:gs pos="50000">
                <a:srgbClr val="005EAC">
                  <a:alpha val="80000"/>
                </a:srgbClr>
              </a:gs>
              <a:gs pos="100000">
                <a:srgbClr val="0072CE">
                  <a:alpha val="80000"/>
                </a:srgbClr>
              </a:gs>
            </a:gsLst>
            <a:lin ang="2700000" scaled="0"/>
          </a:gradFill>
          <a:ln>
            <a:noFill/>
          </a:ln>
          <a:effectLst>
            <a:outerShdw blurRad="63500" sx="102000" rotWithShape="0" algn="ctr" sy="102000">
              <a:srgbClr val="000000">
                <a:alpha val="40000"/>
              </a:srgbClr>
            </a:outerShdw>
          </a:effectLst>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FFFF00"/>
              </a:buClr>
              <a:buSzPts val="3600"/>
              <a:buFont typeface="Arial"/>
              <a:buNone/>
            </a:pPr>
            <a:r>
              <a:rPr b="1" i="0" lang="en-GB" sz="3600" u="none" cap="none" strike="noStrike">
                <a:solidFill>
                  <a:srgbClr val="FFFF00"/>
                </a:solidFill>
                <a:latin typeface="Arial"/>
                <a:ea typeface="Arial"/>
                <a:cs typeface="Arial"/>
                <a:sym typeface="Arial"/>
              </a:rPr>
              <a:t>EO TOTAL: 2.7B€ on 3.03B€ </a:t>
            </a:r>
            <a:endParaRPr/>
          </a:p>
          <a:p>
            <a:pPr indent="0" lvl="0" marL="0" marR="0" rtl="0" algn="ctr">
              <a:lnSpc>
                <a:spcPct val="100000"/>
              </a:lnSpc>
              <a:spcBef>
                <a:spcPts val="600"/>
              </a:spcBef>
              <a:spcAft>
                <a:spcPts val="0"/>
              </a:spcAft>
              <a:buClr>
                <a:srgbClr val="FFFFFF"/>
              </a:buClr>
              <a:buSzPts val="3100"/>
              <a:buFont typeface="Arial"/>
              <a:buNone/>
            </a:pPr>
            <a:r>
              <a:rPr b="1" i="0" lang="en-GB" sz="3100" u="none" cap="none" strike="noStrike">
                <a:solidFill>
                  <a:srgbClr val="FFFFFF"/>
                </a:solidFill>
                <a:latin typeface="Arial"/>
                <a:ea typeface="Arial"/>
                <a:cs typeface="Arial"/>
                <a:sym typeface="Arial"/>
              </a:rPr>
              <a:t>Close to 90% of proposed envelope</a:t>
            </a:r>
            <a:endParaRPr/>
          </a:p>
          <a:p>
            <a:pPr indent="0" lvl="0" marL="0" marR="0" rtl="0" algn="ctr">
              <a:lnSpc>
                <a:spcPct val="90000"/>
              </a:lnSpc>
              <a:spcBef>
                <a:spcPts val="600"/>
              </a:spcBef>
              <a:spcAft>
                <a:spcPts val="0"/>
              </a:spcAft>
              <a:buClr>
                <a:srgbClr val="FFFFFF"/>
              </a:buClr>
              <a:buSzPts val="3191"/>
              <a:buFont typeface="Arial"/>
              <a:buNone/>
            </a:pPr>
            <a:r>
              <a:rPr b="0" i="0" lang="en-GB" sz="3191" u="none" cap="none" strike="noStrike">
                <a:solidFill>
                  <a:srgbClr val="FFFFFF"/>
                </a:solidFill>
                <a:latin typeface="Arial"/>
                <a:ea typeface="Arial"/>
                <a:cs typeface="Arial"/>
                <a:sym typeface="Arial"/>
              </a:rPr>
              <a:t>Guaranteeing continuity of current activities and programmes and allowing start of new projects</a:t>
            </a:r>
            <a:endParaRPr/>
          </a:p>
        </p:txBody>
      </p:sp>
      <p:sp>
        <p:nvSpPr>
          <p:cNvPr id="1240" name="Google Shape;1240;p5"/>
          <p:cNvSpPr/>
          <p:nvPr/>
        </p:nvSpPr>
        <p:spPr>
          <a:xfrm>
            <a:off x="130202" y="3795905"/>
            <a:ext cx="3442008" cy="1881292"/>
          </a:xfrm>
          <a:prstGeom prst="roundRect">
            <a:avLst>
              <a:gd fmla="val 16667" name="adj"/>
            </a:avLst>
          </a:prstGeom>
          <a:gradFill>
            <a:gsLst>
              <a:gs pos="0">
                <a:srgbClr val="006B60">
                  <a:alpha val="80000"/>
                </a:srgbClr>
              </a:gs>
              <a:gs pos="50000">
                <a:srgbClr val="009B8A">
                  <a:alpha val="80000"/>
                </a:srgbClr>
              </a:gs>
              <a:gs pos="100000">
                <a:srgbClr val="00BBA6">
                  <a:alpha val="80000"/>
                </a:srgbClr>
              </a:gs>
            </a:gsLst>
            <a:lin ang="2700000" scaled="0"/>
          </a:gradFill>
          <a:ln>
            <a:noFill/>
          </a:ln>
          <a:effectLst>
            <a:outerShdw blurRad="63500" sx="102000" rotWithShape="0" algn="ctr" sy="102000">
              <a:srgbClr val="000000">
                <a:alpha val="40000"/>
              </a:srgbClr>
            </a:outerShdw>
          </a:effectLst>
        </p:spPr>
        <p:txBody>
          <a:bodyPr anchorCtr="0" anchor="t" bIns="45700" lIns="36000" spcFirstLastPara="1" rIns="36000" wrap="square" tIns="0">
            <a:noAutofit/>
          </a:bodyPr>
          <a:lstStyle/>
          <a:p>
            <a:pPr indent="0" lvl="0" marL="0" marR="0" rtl="0" algn="ctr">
              <a:lnSpc>
                <a:spcPct val="100000"/>
              </a:lnSpc>
              <a:spcBef>
                <a:spcPts val="0"/>
              </a:spcBef>
              <a:spcAft>
                <a:spcPts val="0"/>
              </a:spcAft>
              <a:buClr>
                <a:srgbClr val="FFFF00"/>
              </a:buClr>
              <a:buSzPts val="3723"/>
              <a:buFont typeface="Arial"/>
              <a:buNone/>
            </a:pPr>
            <a:r>
              <a:rPr b="1" i="0" lang="en-GB" sz="3723" u="none" cap="none" strike="noStrike">
                <a:solidFill>
                  <a:srgbClr val="FFFF00"/>
                </a:solidFill>
                <a:latin typeface="Arial"/>
                <a:ea typeface="Arial"/>
                <a:cs typeface="Arial"/>
                <a:sym typeface="Arial"/>
              </a:rPr>
              <a:t>FutureEO</a:t>
            </a:r>
            <a:endParaRPr/>
          </a:p>
          <a:p>
            <a:pPr indent="0" lvl="0" marL="0" marR="0" rtl="0" algn="ctr">
              <a:lnSpc>
                <a:spcPct val="100000"/>
              </a:lnSpc>
              <a:spcBef>
                <a:spcPts val="0"/>
              </a:spcBef>
              <a:spcAft>
                <a:spcPts val="0"/>
              </a:spcAft>
              <a:buClr>
                <a:srgbClr val="FFFFFF"/>
              </a:buClr>
              <a:buSzPts val="2100"/>
              <a:buFont typeface="Arial"/>
              <a:buNone/>
            </a:pPr>
            <a:r>
              <a:rPr b="0" i="0" lang="en-GB" sz="2100" u="none" cap="none" strike="noStrike">
                <a:solidFill>
                  <a:srgbClr val="FFFFFF"/>
                </a:solidFill>
                <a:latin typeface="Arial"/>
                <a:ea typeface="Arial"/>
                <a:cs typeface="Arial"/>
                <a:sym typeface="Arial"/>
              </a:rPr>
              <a:t>Undersubscribed, but highest contribution ever on yearly basis, </a:t>
            </a:r>
            <a:r>
              <a:rPr b="1" i="0" lang="en-GB" sz="2100" u="none" cap="none" strike="noStrike">
                <a:solidFill>
                  <a:srgbClr val="FFFFFF"/>
                </a:solidFill>
                <a:latin typeface="Arial"/>
                <a:ea typeface="Arial"/>
                <a:cs typeface="Arial"/>
                <a:sym typeface="Arial"/>
              </a:rPr>
              <a:t>400 M€/year</a:t>
            </a:r>
            <a:endParaRPr/>
          </a:p>
        </p:txBody>
      </p:sp>
      <p:sp>
        <p:nvSpPr>
          <p:cNvPr id="1241" name="Google Shape;1241;p5"/>
          <p:cNvSpPr/>
          <p:nvPr/>
        </p:nvSpPr>
        <p:spPr>
          <a:xfrm>
            <a:off x="7258450" y="1143000"/>
            <a:ext cx="4827342" cy="2555364"/>
          </a:xfrm>
          <a:prstGeom prst="roundRect">
            <a:avLst>
              <a:gd fmla="val 11954" name="adj"/>
            </a:avLst>
          </a:prstGeom>
          <a:gradFill>
            <a:gsLst>
              <a:gs pos="0">
                <a:srgbClr val="FEFFFF"/>
              </a:gs>
              <a:gs pos="5000">
                <a:srgbClr val="FEFFFF"/>
              </a:gs>
              <a:gs pos="100000">
                <a:srgbClr val="FBAB18">
                  <a:alpha val="80000"/>
                </a:srgbClr>
              </a:gs>
            </a:gsLst>
            <a:lin ang="2700000" scaled="0"/>
          </a:gradFill>
          <a:ln>
            <a:noFill/>
          </a:ln>
          <a:effectLst>
            <a:outerShdw blurRad="63500" sx="102000" rotWithShape="0" algn="ctr" sy="102000">
              <a:srgbClr val="000000">
                <a:alpha val="40000"/>
              </a:srgbClr>
            </a:outerShdw>
          </a:effectLst>
        </p:spPr>
        <p:txBody>
          <a:bodyPr anchorCtr="0" anchor="ctr" bIns="45700" lIns="35900" spcFirstLastPara="1" rIns="35900" wrap="square" tIns="45700">
            <a:noAutofit/>
          </a:bodyPr>
          <a:lstStyle/>
          <a:p>
            <a:pPr indent="0" lvl="0" marL="0" marR="0" rtl="0" algn="ctr">
              <a:lnSpc>
                <a:spcPct val="100000"/>
              </a:lnSpc>
              <a:spcBef>
                <a:spcPts val="0"/>
              </a:spcBef>
              <a:spcAft>
                <a:spcPts val="0"/>
              </a:spcAft>
              <a:buClr>
                <a:srgbClr val="2865A1"/>
              </a:buClr>
              <a:buSzPts val="3191"/>
              <a:buFont typeface="Arial"/>
              <a:buNone/>
            </a:pPr>
            <a:r>
              <a:rPr b="1" i="0" lang="en-GB" sz="3191" u="none" cap="none" strike="noStrike">
                <a:solidFill>
                  <a:srgbClr val="2865A1"/>
                </a:solidFill>
                <a:latin typeface="Arial"/>
                <a:ea typeface="Arial"/>
                <a:cs typeface="Arial"/>
                <a:sym typeface="Arial"/>
              </a:rPr>
              <a:t>ESA MS Demonstrating</a:t>
            </a:r>
            <a:endParaRPr/>
          </a:p>
          <a:p>
            <a:pPr indent="-273050" lvl="0" marL="273050" marR="0" rtl="0" algn="l">
              <a:lnSpc>
                <a:spcPct val="90000"/>
              </a:lnSpc>
              <a:spcBef>
                <a:spcPts val="850"/>
              </a:spcBef>
              <a:spcAft>
                <a:spcPts val="0"/>
              </a:spcAft>
              <a:buClr>
                <a:srgbClr val="262626"/>
              </a:buClr>
              <a:buSzPts val="2000"/>
              <a:buFont typeface="Arial"/>
              <a:buChar char="•"/>
            </a:pPr>
            <a:r>
              <a:rPr b="1" i="0" lang="en-GB" sz="2000" u="none" cap="none" strike="noStrike">
                <a:solidFill>
                  <a:srgbClr val="262626"/>
                </a:solidFill>
                <a:latin typeface="Arial"/>
                <a:ea typeface="Arial"/>
                <a:cs typeface="Arial"/>
                <a:sym typeface="Arial"/>
              </a:rPr>
              <a:t>Overwhelming support </a:t>
            </a:r>
            <a:r>
              <a:rPr b="0" i="0" lang="en-GB" sz="2000" u="none" cap="none" strike="noStrike">
                <a:solidFill>
                  <a:srgbClr val="262626"/>
                </a:solidFill>
                <a:latin typeface="Arial"/>
                <a:ea typeface="Arial"/>
                <a:cs typeface="Arial"/>
                <a:sym typeface="Arial"/>
              </a:rPr>
              <a:t>to climate and environmental actions</a:t>
            </a:r>
            <a:endParaRPr/>
          </a:p>
          <a:p>
            <a:pPr indent="-273050" lvl="0" marL="273050" marR="0" rtl="0" algn="l">
              <a:lnSpc>
                <a:spcPct val="90000"/>
              </a:lnSpc>
              <a:spcBef>
                <a:spcPts val="450"/>
              </a:spcBef>
              <a:spcAft>
                <a:spcPts val="0"/>
              </a:spcAft>
              <a:buClr>
                <a:srgbClr val="262626"/>
              </a:buClr>
              <a:buSzPts val="2000"/>
              <a:buFont typeface="Arial"/>
              <a:buChar char="•"/>
            </a:pPr>
            <a:r>
              <a:rPr b="1" i="0" lang="en-GB" sz="2000" u="none" cap="none" strike="noStrike">
                <a:solidFill>
                  <a:srgbClr val="262626"/>
                </a:solidFill>
                <a:latin typeface="Arial"/>
                <a:ea typeface="Arial"/>
                <a:cs typeface="Arial"/>
                <a:sym typeface="Arial"/>
              </a:rPr>
              <a:t>Strategic relevance of EO </a:t>
            </a:r>
            <a:r>
              <a:rPr b="0" i="0" lang="en-GB" sz="2000" u="none" cap="none" strike="noStrike">
                <a:solidFill>
                  <a:srgbClr val="262626"/>
                </a:solidFill>
                <a:latin typeface="Arial"/>
                <a:ea typeface="Arial"/>
                <a:cs typeface="Arial"/>
                <a:sym typeface="Arial"/>
              </a:rPr>
              <a:t>sector </a:t>
            </a:r>
            <a:br>
              <a:rPr b="0" i="0" lang="en-GB" sz="2000" u="none" cap="none" strike="noStrike">
                <a:solidFill>
                  <a:srgbClr val="262626"/>
                </a:solidFill>
                <a:latin typeface="Arial"/>
                <a:ea typeface="Arial"/>
                <a:cs typeface="Arial"/>
                <a:sym typeface="Arial"/>
              </a:rPr>
            </a:br>
            <a:r>
              <a:rPr b="0" i="0" lang="en-GB" sz="2000" u="none" cap="none" strike="noStrike">
                <a:solidFill>
                  <a:srgbClr val="262626"/>
                </a:solidFill>
                <a:latin typeface="Arial"/>
                <a:ea typeface="Arial"/>
                <a:cs typeface="Arial"/>
                <a:sym typeface="Arial"/>
              </a:rPr>
              <a:t>for climate and environment</a:t>
            </a:r>
            <a:endParaRPr/>
          </a:p>
          <a:p>
            <a:pPr indent="-273050" lvl="0" marL="273050" marR="0" rtl="0" algn="l">
              <a:lnSpc>
                <a:spcPct val="90000"/>
              </a:lnSpc>
              <a:spcBef>
                <a:spcPts val="450"/>
              </a:spcBef>
              <a:spcAft>
                <a:spcPts val="0"/>
              </a:spcAft>
              <a:buClr>
                <a:srgbClr val="262626"/>
              </a:buClr>
              <a:buSzPts val="2000"/>
              <a:buFont typeface="Arial"/>
              <a:buChar char="•"/>
            </a:pPr>
            <a:r>
              <a:rPr b="1" i="0" lang="en-GB" sz="2000" u="none" cap="none" strike="noStrike">
                <a:solidFill>
                  <a:srgbClr val="262626"/>
                </a:solidFill>
                <a:latin typeface="Arial"/>
                <a:ea typeface="Arial"/>
                <a:cs typeface="Arial"/>
                <a:sym typeface="Arial"/>
              </a:rPr>
              <a:t>Climate as top concern </a:t>
            </a:r>
            <a:r>
              <a:rPr b="0" i="0" lang="en-GB" sz="2000" u="none" cap="none" strike="noStrike">
                <a:solidFill>
                  <a:srgbClr val="262626"/>
                </a:solidFill>
                <a:latin typeface="Arial"/>
                <a:ea typeface="Arial"/>
                <a:cs typeface="Arial"/>
                <a:sym typeface="Arial"/>
              </a:rPr>
              <a:t>for</a:t>
            </a:r>
            <a:r>
              <a:rPr b="1" i="0" lang="en-GB" sz="2000" u="none" cap="none" strike="noStrike">
                <a:solidFill>
                  <a:srgbClr val="262626"/>
                </a:solidFill>
                <a:latin typeface="Arial"/>
                <a:ea typeface="Arial"/>
                <a:cs typeface="Arial"/>
                <a:sym typeface="Arial"/>
              </a:rPr>
              <a:t> </a:t>
            </a:r>
            <a:r>
              <a:rPr b="0" i="0" lang="en-GB" sz="2000" u="none" cap="none" strike="noStrike">
                <a:solidFill>
                  <a:srgbClr val="262626"/>
                </a:solidFill>
                <a:latin typeface="Arial"/>
                <a:ea typeface="Arial"/>
                <a:cs typeface="Arial"/>
                <a:sym typeface="Arial"/>
              </a:rPr>
              <a:t>European Citizens (Harris survey)</a:t>
            </a:r>
            <a:endParaRPr/>
          </a:p>
        </p:txBody>
      </p:sp>
      <p:sp>
        <p:nvSpPr>
          <p:cNvPr id="1242" name="Google Shape;1242;p5"/>
          <p:cNvSpPr/>
          <p:nvPr/>
        </p:nvSpPr>
        <p:spPr>
          <a:xfrm>
            <a:off x="7258450" y="3802403"/>
            <a:ext cx="4827342" cy="2661351"/>
          </a:xfrm>
          <a:prstGeom prst="roundRect">
            <a:avLst>
              <a:gd fmla="val 9303" name="adj"/>
            </a:avLst>
          </a:prstGeom>
          <a:gradFill>
            <a:gsLst>
              <a:gs pos="0">
                <a:srgbClr val="2B0B43">
                  <a:alpha val="80000"/>
                </a:srgbClr>
              </a:gs>
              <a:gs pos="50000">
                <a:srgbClr val="3E1061">
                  <a:alpha val="80000"/>
                </a:srgbClr>
              </a:gs>
              <a:gs pos="100000">
                <a:srgbClr val="4B1475">
                  <a:alpha val="80000"/>
                </a:srgbClr>
              </a:gs>
            </a:gsLst>
            <a:lin ang="2700000" scaled="0"/>
          </a:gradFill>
          <a:ln>
            <a:noFill/>
          </a:ln>
          <a:effectLst>
            <a:outerShdw blurRad="63500" sx="102000" rotWithShape="0" algn="ctr" sy="102000">
              <a:srgbClr val="000000">
                <a:alpha val="40000"/>
              </a:srgbClr>
            </a:outerShdw>
          </a:effectLst>
        </p:spPr>
        <p:txBody>
          <a:bodyPr anchorCtr="0" anchor="t" bIns="45700" lIns="36000" spcFirstLastPara="1" rIns="0" wrap="square" tIns="36000">
            <a:noAutofit/>
          </a:bodyPr>
          <a:lstStyle/>
          <a:p>
            <a:pPr indent="0" lvl="0" marL="0" marR="0" rtl="0" algn="ctr">
              <a:lnSpc>
                <a:spcPct val="100000"/>
              </a:lnSpc>
              <a:spcBef>
                <a:spcPts val="0"/>
              </a:spcBef>
              <a:spcAft>
                <a:spcPts val="0"/>
              </a:spcAft>
              <a:buClr>
                <a:srgbClr val="FFFF00"/>
              </a:buClr>
              <a:buSzPts val="3723"/>
              <a:buFont typeface="Arial"/>
              <a:buNone/>
            </a:pPr>
            <a:r>
              <a:rPr b="1" i="0" lang="en-GB" sz="3723" u="none" cap="none" strike="noStrike">
                <a:solidFill>
                  <a:srgbClr val="FFFF00"/>
                </a:solidFill>
                <a:latin typeface="Arial"/>
                <a:ea typeface="Arial"/>
                <a:cs typeface="Arial"/>
                <a:sym typeface="Arial"/>
              </a:rPr>
              <a:t>Customised EO</a:t>
            </a:r>
            <a:endParaRPr/>
          </a:p>
          <a:p>
            <a:pPr indent="0" lvl="0" marL="0" marR="0" rtl="0" algn="l">
              <a:lnSpc>
                <a:spcPct val="100000"/>
              </a:lnSpc>
              <a:spcBef>
                <a:spcPts val="600"/>
              </a:spcBef>
              <a:spcAft>
                <a:spcPts val="0"/>
              </a:spcAft>
              <a:buClr>
                <a:srgbClr val="FFFFFF"/>
              </a:buClr>
              <a:buSzPts val="2200"/>
              <a:buFont typeface="Arial"/>
              <a:buNone/>
            </a:pPr>
            <a:r>
              <a:rPr b="0" i="0" lang="en-GB" sz="2200" u="none" cap="none" strike="noStrike">
                <a:solidFill>
                  <a:srgbClr val="FFFFFF"/>
                </a:solidFill>
                <a:latin typeface="Arial"/>
                <a:ea typeface="Arial"/>
                <a:cs typeface="Arial"/>
                <a:sym typeface="Arial"/>
              </a:rPr>
              <a:t>Climate Space (Oversubscribed)</a:t>
            </a:r>
            <a:endParaRPr/>
          </a:p>
          <a:p>
            <a:pPr indent="0" lvl="0" marL="0" marR="0" rtl="0" algn="l">
              <a:lnSpc>
                <a:spcPct val="100000"/>
              </a:lnSpc>
              <a:spcBef>
                <a:spcPts val="1400"/>
              </a:spcBef>
              <a:spcAft>
                <a:spcPts val="0"/>
              </a:spcAft>
              <a:buClr>
                <a:srgbClr val="FFFFFF"/>
              </a:buClr>
              <a:buSzPts val="2200"/>
              <a:buFont typeface="Arial"/>
              <a:buNone/>
            </a:pPr>
            <a:r>
              <a:rPr b="0" i="0" lang="en-GB" sz="2200" u="none" cap="none" strike="noStrike">
                <a:solidFill>
                  <a:srgbClr val="FFFFFF"/>
                </a:solidFill>
                <a:latin typeface="Arial"/>
                <a:ea typeface="Arial"/>
                <a:cs typeface="Arial"/>
                <a:sym typeface="Arial"/>
              </a:rPr>
              <a:t>Digital Twin Earth (Near full subscription)</a:t>
            </a:r>
            <a:endParaRPr/>
          </a:p>
          <a:p>
            <a:pPr indent="0" lvl="0" marL="0" marR="0" rtl="0" algn="l">
              <a:lnSpc>
                <a:spcPct val="100000"/>
              </a:lnSpc>
              <a:spcBef>
                <a:spcPts val="1400"/>
              </a:spcBef>
              <a:spcAft>
                <a:spcPts val="0"/>
              </a:spcAft>
              <a:buClr>
                <a:srgbClr val="FFFFFF"/>
              </a:buClr>
              <a:buSzPts val="2200"/>
              <a:buFont typeface="Arial"/>
              <a:buNone/>
            </a:pPr>
            <a:r>
              <a:rPr b="0" i="0" lang="en-GB" sz="2200" u="none" cap="none" strike="noStrike">
                <a:solidFill>
                  <a:srgbClr val="FFFFFF"/>
                </a:solidFill>
                <a:latin typeface="Arial"/>
                <a:ea typeface="Arial"/>
                <a:cs typeface="Arial"/>
                <a:sym typeface="Arial"/>
              </a:rPr>
              <a:t>TRUTHS (Continuity of Activities)</a:t>
            </a:r>
            <a:endParaRPr/>
          </a:p>
          <a:p>
            <a:pPr indent="0" lvl="0" marL="0" marR="0" rtl="0" algn="l">
              <a:lnSpc>
                <a:spcPct val="100000"/>
              </a:lnSpc>
              <a:spcBef>
                <a:spcPts val="1400"/>
              </a:spcBef>
              <a:spcAft>
                <a:spcPts val="0"/>
              </a:spcAft>
              <a:buClr>
                <a:srgbClr val="FFFFFF"/>
              </a:buClr>
              <a:buSzPts val="2200"/>
              <a:buFont typeface="Arial"/>
              <a:buNone/>
            </a:pPr>
            <a:r>
              <a:rPr b="0" i="0" lang="en-GB" sz="2200" u="none" cap="none" strike="noStrike">
                <a:solidFill>
                  <a:srgbClr val="FFFFFF"/>
                </a:solidFill>
                <a:latin typeface="Arial"/>
                <a:ea typeface="Arial"/>
                <a:cs typeface="Arial"/>
                <a:sym typeface="Arial"/>
              </a:rPr>
              <a:t>InCubed-2 (Well subscribed)</a:t>
            </a:r>
            <a:endParaRPr/>
          </a:p>
        </p:txBody>
      </p:sp>
      <p:sp>
        <p:nvSpPr>
          <p:cNvPr id="1243" name="Google Shape;1243;p5"/>
          <p:cNvSpPr/>
          <p:nvPr/>
        </p:nvSpPr>
        <p:spPr>
          <a:xfrm>
            <a:off x="129761" y="5788373"/>
            <a:ext cx="7022479" cy="675379"/>
          </a:xfrm>
          <a:prstGeom prst="roundRect">
            <a:avLst>
              <a:gd fmla="val 30125" name="adj"/>
            </a:avLst>
          </a:prstGeom>
          <a:gradFill>
            <a:gsLst>
              <a:gs pos="0">
                <a:srgbClr val="239A99"/>
              </a:gs>
              <a:gs pos="50000">
                <a:srgbClr val="32E0DF"/>
              </a:gs>
              <a:gs pos="100000">
                <a:srgbClr val="3DFFFF"/>
              </a:gs>
            </a:gsLst>
            <a:lin ang="2700000"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99"/>
              </a:buClr>
              <a:buSzPts val="2660"/>
              <a:buFont typeface="Arial"/>
              <a:buNone/>
            </a:pPr>
            <a:r>
              <a:rPr b="1" i="0" lang="en-GB" sz="2660" u="none" cap="none" strike="noStrike">
                <a:solidFill>
                  <a:srgbClr val="FFFF99"/>
                </a:solidFill>
                <a:latin typeface="Arial"/>
                <a:ea typeface="Arial"/>
                <a:cs typeface="Arial"/>
                <a:sym typeface="Arial"/>
              </a:rPr>
              <a:t>Aeolus-2: </a:t>
            </a:r>
            <a:r>
              <a:rPr b="0" i="0" lang="en-GB" sz="2660" u="none" cap="none" strike="noStrike">
                <a:solidFill>
                  <a:srgbClr val="FFFFFF"/>
                </a:solidFill>
                <a:latin typeface="Arial"/>
                <a:ea typeface="Arial"/>
                <a:cs typeface="Arial"/>
                <a:sym typeface="Arial"/>
              </a:rPr>
              <a:t>Oversubscribed </a:t>
            </a:r>
            <a:endParaRPr b="1" i="0" sz="266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40"/>
                                        </p:tgtEl>
                                        <p:attrNameLst>
                                          <p:attrName>style.visibility</p:attrName>
                                        </p:attrNameLst>
                                      </p:cBhvr>
                                      <p:to>
                                        <p:strVal val="visible"/>
                                      </p:to>
                                    </p:set>
                                    <p:animEffect filter="fade" transition="in">
                                      <p:cBhvr>
                                        <p:cTn dur="750"/>
                                        <p:tgtEl>
                                          <p:spTgt spid="1240"/>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1238"/>
                                        </p:tgtEl>
                                        <p:attrNameLst>
                                          <p:attrName>style.visibility</p:attrName>
                                        </p:attrNameLst>
                                      </p:cBhvr>
                                      <p:to>
                                        <p:strVal val="visible"/>
                                      </p:to>
                                    </p:set>
                                    <p:animEffect filter="fade" transition="in">
                                      <p:cBhvr>
                                        <p:cTn dur="750"/>
                                        <p:tgtEl>
                                          <p:spTgt spid="123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243"/>
                                        </p:tgtEl>
                                        <p:attrNameLst>
                                          <p:attrName>style.visibility</p:attrName>
                                        </p:attrNameLst>
                                      </p:cBhvr>
                                      <p:to>
                                        <p:strVal val="visible"/>
                                      </p:to>
                                    </p:set>
                                    <p:animEffect filter="fade" transition="in">
                                      <p:cBhvr>
                                        <p:cTn dur="750"/>
                                        <p:tgtEl>
                                          <p:spTgt spid="1243"/>
                                        </p:tgtEl>
                                      </p:cBhvr>
                                    </p:animEffect>
                                  </p:childTnLst>
                                </p:cTn>
                              </p:par>
                            </p:childTnLst>
                          </p:cTn>
                        </p:par>
                        <p:par>
                          <p:cTn fill="hold">
                            <p:stCondLst>
                              <p:cond delay="2250"/>
                            </p:stCondLst>
                            <p:childTnLst>
                              <p:par>
                                <p:cTn fill="hold" nodeType="afterEffect" presetClass="entr" presetID="10" presetSubtype="0">
                                  <p:stCondLst>
                                    <p:cond delay="0"/>
                                  </p:stCondLst>
                                  <p:childTnLst>
                                    <p:set>
                                      <p:cBhvr>
                                        <p:cTn dur="1" fill="hold">
                                          <p:stCondLst>
                                            <p:cond delay="0"/>
                                          </p:stCondLst>
                                        </p:cTn>
                                        <p:tgtEl>
                                          <p:spTgt spid="1242"/>
                                        </p:tgtEl>
                                        <p:attrNameLst>
                                          <p:attrName>style.visibility</p:attrName>
                                        </p:attrNameLst>
                                      </p:cBhvr>
                                      <p:to>
                                        <p:strVal val="visible"/>
                                      </p:to>
                                    </p:set>
                                    <p:animEffect filter="fade" transition="in">
                                      <p:cBhvr>
                                        <p:cTn dur="750"/>
                                        <p:tgtEl>
                                          <p:spTgt spid="1242"/>
                                        </p:tgtEl>
                                      </p:cBhvr>
                                    </p:animEffect>
                                  </p:childTnLst>
                                </p:cTn>
                              </p:par>
                            </p:childTnLst>
                          </p:cTn>
                        </p:par>
                        <p:par>
                          <p:cTn fill="hold">
                            <p:stCondLst>
                              <p:cond delay="3000"/>
                            </p:stCondLst>
                            <p:childTnLst>
                              <p:par>
                                <p:cTn fill="hold" nodeType="afterEffect" presetClass="entr" presetID="10" presetSubtype="0">
                                  <p:stCondLst>
                                    <p:cond delay="150"/>
                                  </p:stCondLst>
                                  <p:childTnLst>
                                    <p:set>
                                      <p:cBhvr>
                                        <p:cTn dur="1" fill="hold">
                                          <p:stCondLst>
                                            <p:cond delay="0"/>
                                          </p:stCondLst>
                                        </p:cTn>
                                        <p:tgtEl>
                                          <p:spTgt spid="1239"/>
                                        </p:tgtEl>
                                        <p:attrNameLst>
                                          <p:attrName>style.visibility</p:attrName>
                                        </p:attrNameLst>
                                      </p:cBhvr>
                                      <p:to>
                                        <p:strVal val="visible"/>
                                      </p:to>
                                    </p:set>
                                    <p:animEffect filter="fade" transition="in">
                                      <p:cBhvr>
                                        <p:cTn dur="750"/>
                                        <p:tgtEl>
                                          <p:spTgt spid="1239"/>
                                        </p:tgtEl>
                                      </p:cBhvr>
                                    </p:animEffect>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1241"/>
                                        </p:tgtEl>
                                        <p:attrNameLst>
                                          <p:attrName>style.visibility</p:attrName>
                                        </p:attrNameLst>
                                      </p:cBhvr>
                                      <p:to>
                                        <p:strVal val="visible"/>
                                      </p:to>
                                    </p:set>
                                    <p:animEffect filter="fade" transition="in">
                                      <p:cBhvr>
                                        <p:cTn dur="750"/>
                                        <p:tgtEl>
                                          <p:spTgt spid="1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5_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6_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Kris Lemmens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76fa30-1907-4356-8241-62ea5e1c0256_Enabled">
    <vt:lpwstr>true</vt:lpwstr>
  </property>
  <property fmtid="{D5CDD505-2E9C-101B-9397-08002B2CF9AE}" pid="3" name="MSIP_Label_3976fa30-1907-4356-8241-62ea5e1c0256_SetDate">
    <vt:lpwstr>2022-11-25T08:23:40Z</vt:lpwstr>
  </property>
  <property fmtid="{D5CDD505-2E9C-101B-9397-08002B2CF9AE}" pid="4" name="MSIP_Label_3976fa30-1907-4356-8241-62ea5e1c0256_Method">
    <vt:lpwstr>Standard</vt:lpwstr>
  </property>
  <property fmtid="{D5CDD505-2E9C-101B-9397-08002B2CF9AE}" pid="5" name="MSIP_Label_3976fa30-1907-4356-8241-62ea5e1c0256_Name">
    <vt:lpwstr>ESA UNCLASSIFIED – For ESA Official Use Only</vt:lpwstr>
  </property>
  <property fmtid="{D5CDD505-2E9C-101B-9397-08002B2CF9AE}" pid="6" name="MSIP_Label_3976fa30-1907-4356-8241-62ea5e1c0256_SiteId">
    <vt:lpwstr>9a5cacd0-2bef-4dd7-ac5c-7ebe1f54f495</vt:lpwstr>
  </property>
  <property fmtid="{D5CDD505-2E9C-101B-9397-08002B2CF9AE}" pid="7" name="MSIP_Label_3976fa30-1907-4356-8241-62ea5e1c0256_ActionId">
    <vt:lpwstr>3d555bf0-20bc-40bb-87c4-fadffd7db3ed</vt:lpwstr>
  </property>
  <property fmtid="{D5CDD505-2E9C-101B-9397-08002B2CF9AE}" pid="8" name="MSIP_Label_3976fa30-1907-4356-8241-62ea5e1c0256_ContentBits">
    <vt:lpwstr>0</vt:lpwstr>
  </property>
</Properties>
</file>